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2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930"/>
    <a:srgbClr val="553F35"/>
    <a:srgbClr val="5D3C2D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Growth Metaphor</a:t>
            </a:r>
            <a:endParaRPr lang="en-US" dirty="0"/>
          </a:p>
        </p:txBody>
      </p:sp>
      <p:grpSp>
        <p:nvGrpSpPr>
          <p:cNvPr id="165" name="Group 164"/>
          <p:cNvGrpSpPr/>
          <p:nvPr/>
        </p:nvGrpSpPr>
        <p:grpSpPr>
          <a:xfrm flipH="1" flipV="1">
            <a:off x="4187619" y="4323805"/>
            <a:ext cx="1275188" cy="596078"/>
            <a:chOff x="6987425" y="4906626"/>
            <a:chExt cx="981152" cy="554225"/>
          </a:xfrm>
        </p:grpSpPr>
        <p:cxnSp>
          <p:nvCxnSpPr>
            <p:cNvPr id="166" name="Straight Connector 165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06160" y="2201188"/>
            <a:ext cx="3842424" cy="3754173"/>
            <a:chOff x="4173200" y="2167830"/>
            <a:chExt cx="3842424" cy="3754173"/>
          </a:xfrm>
        </p:grpSpPr>
        <p:sp>
          <p:nvSpPr>
            <p:cNvPr id="5" name="Freeform 47"/>
            <p:cNvSpPr>
              <a:spLocks/>
            </p:cNvSpPr>
            <p:nvPr/>
          </p:nvSpPr>
          <p:spPr bwMode="auto">
            <a:xfrm>
              <a:off x="5010403" y="2378777"/>
              <a:ext cx="2083313" cy="3329375"/>
            </a:xfrm>
            <a:custGeom>
              <a:avLst/>
              <a:gdLst>
                <a:gd name="T0" fmla="*/ 674 w 1274"/>
                <a:gd name="T1" fmla="*/ 784 h 2036"/>
                <a:gd name="T2" fmla="*/ 739 w 1274"/>
                <a:gd name="T3" fmla="*/ 740 h 2036"/>
                <a:gd name="T4" fmla="*/ 846 w 1274"/>
                <a:gd name="T5" fmla="*/ 679 h 2036"/>
                <a:gd name="T6" fmla="*/ 965 w 1274"/>
                <a:gd name="T7" fmla="*/ 626 h 2036"/>
                <a:gd name="T8" fmla="*/ 1056 w 1274"/>
                <a:gd name="T9" fmla="*/ 600 h 2036"/>
                <a:gd name="T10" fmla="*/ 1082 w 1274"/>
                <a:gd name="T11" fmla="*/ 596 h 2036"/>
                <a:gd name="T12" fmla="*/ 1084 w 1274"/>
                <a:gd name="T13" fmla="*/ 600 h 2036"/>
                <a:gd name="T14" fmla="*/ 1030 w 1274"/>
                <a:gd name="T15" fmla="*/ 613 h 2036"/>
                <a:gd name="T16" fmla="*/ 907 w 1274"/>
                <a:gd name="T17" fmla="*/ 658 h 2036"/>
                <a:gd name="T18" fmla="*/ 760 w 1274"/>
                <a:gd name="T19" fmla="*/ 744 h 2036"/>
                <a:gd name="T20" fmla="*/ 692 w 1274"/>
                <a:gd name="T21" fmla="*/ 1505 h 2036"/>
                <a:gd name="T22" fmla="*/ 730 w 1274"/>
                <a:gd name="T23" fmla="*/ 1485 h 2036"/>
                <a:gd name="T24" fmla="*/ 824 w 1274"/>
                <a:gd name="T25" fmla="*/ 1434 h 2036"/>
                <a:gd name="T26" fmla="*/ 939 w 1274"/>
                <a:gd name="T27" fmla="*/ 1377 h 2036"/>
                <a:gd name="T28" fmla="*/ 1050 w 1274"/>
                <a:gd name="T29" fmla="*/ 1331 h 2036"/>
                <a:gd name="T30" fmla="*/ 1164 w 1274"/>
                <a:gd name="T31" fmla="*/ 1279 h 2036"/>
                <a:gd name="T32" fmla="*/ 1250 w 1274"/>
                <a:gd name="T33" fmla="*/ 1237 h 2036"/>
                <a:gd name="T34" fmla="*/ 1272 w 1274"/>
                <a:gd name="T35" fmla="*/ 1226 h 2036"/>
                <a:gd name="T36" fmla="*/ 1213 w 1274"/>
                <a:gd name="T37" fmla="*/ 1265 h 2036"/>
                <a:gd name="T38" fmla="*/ 1070 w 1274"/>
                <a:gd name="T39" fmla="*/ 1345 h 2036"/>
                <a:gd name="T40" fmla="*/ 890 w 1274"/>
                <a:gd name="T41" fmla="*/ 1432 h 2036"/>
                <a:gd name="T42" fmla="*/ 758 w 1274"/>
                <a:gd name="T43" fmla="*/ 1512 h 2036"/>
                <a:gd name="T44" fmla="*/ 699 w 1274"/>
                <a:gd name="T45" fmla="*/ 1612 h 2036"/>
                <a:gd name="T46" fmla="*/ 694 w 1274"/>
                <a:gd name="T47" fmla="*/ 1735 h 2036"/>
                <a:gd name="T48" fmla="*/ 697 w 1274"/>
                <a:gd name="T49" fmla="*/ 1880 h 2036"/>
                <a:gd name="T50" fmla="*/ 700 w 1274"/>
                <a:gd name="T51" fmla="*/ 1984 h 2036"/>
                <a:gd name="T52" fmla="*/ 616 w 1274"/>
                <a:gd name="T53" fmla="*/ 2036 h 2036"/>
                <a:gd name="T54" fmla="*/ 611 w 1274"/>
                <a:gd name="T55" fmla="*/ 1460 h 2036"/>
                <a:gd name="T56" fmla="*/ 580 w 1274"/>
                <a:gd name="T57" fmla="*/ 1392 h 2036"/>
                <a:gd name="T58" fmla="*/ 493 w 1274"/>
                <a:gd name="T59" fmla="*/ 1292 h 2036"/>
                <a:gd name="T60" fmla="*/ 325 w 1274"/>
                <a:gd name="T61" fmla="*/ 1183 h 2036"/>
                <a:gd name="T62" fmla="*/ 243 w 1274"/>
                <a:gd name="T63" fmla="*/ 1145 h 2036"/>
                <a:gd name="T64" fmla="*/ 157 w 1274"/>
                <a:gd name="T65" fmla="*/ 1102 h 2036"/>
                <a:gd name="T66" fmla="*/ 57 w 1274"/>
                <a:gd name="T67" fmla="*/ 1046 h 2036"/>
                <a:gd name="T68" fmla="*/ 3 w 1274"/>
                <a:gd name="T69" fmla="*/ 1010 h 2036"/>
                <a:gd name="T70" fmla="*/ 61 w 1274"/>
                <a:gd name="T71" fmla="*/ 1038 h 2036"/>
                <a:gd name="T72" fmla="*/ 171 w 1274"/>
                <a:gd name="T73" fmla="*/ 1090 h 2036"/>
                <a:gd name="T74" fmla="*/ 298 w 1274"/>
                <a:gd name="T75" fmla="*/ 1149 h 2036"/>
                <a:gd name="T76" fmla="*/ 429 w 1274"/>
                <a:gd name="T77" fmla="*/ 1209 h 2036"/>
                <a:gd name="T78" fmla="*/ 537 w 1274"/>
                <a:gd name="T79" fmla="*/ 1292 h 2036"/>
                <a:gd name="T80" fmla="*/ 601 w 1274"/>
                <a:gd name="T81" fmla="*/ 1361 h 2036"/>
                <a:gd name="T82" fmla="*/ 637 w 1274"/>
                <a:gd name="T83" fmla="*/ 587 h 2036"/>
                <a:gd name="T84" fmla="*/ 617 w 1274"/>
                <a:gd name="T85" fmla="*/ 557 h 2036"/>
                <a:gd name="T86" fmla="*/ 530 w 1274"/>
                <a:gd name="T87" fmla="*/ 483 h 2036"/>
                <a:gd name="T88" fmla="*/ 401 w 1274"/>
                <a:gd name="T89" fmla="*/ 413 h 2036"/>
                <a:gd name="T90" fmla="*/ 466 w 1274"/>
                <a:gd name="T91" fmla="*/ 436 h 2036"/>
                <a:gd name="T92" fmla="*/ 568 w 1274"/>
                <a:gd name="T93" fmla="*/ 488 h 2036"/>
                <a:gd name="T94" fmla="*/ 664 w 1274"/>
                <a:gd name="T95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4" h="2036">
                  <a:moveTo>
                    <a:pt x="664" y="0"/>
                  </a:moveTo>
                  <a:lnTo>
                    <a:pt x="664" y="790"/>
                  </a:lnTo>
                  <a:lnTo>
                    <a:pt x="667" y="789"/>
                  </a:lnTo>
                  <a:lnTo>
                    <a:pt x="674" y="784"/>
                  </a:lnTo>
                  <a:lnTo>
                    <a:pt x="685" y="776"/>
                  </a:lnTo>
                  <a:lnTo>
                    <a:pt x="700" y="766"/>
                  </a:lnTo>
                  <a:lnTo>
                    <a:pt x="719" y="754"/>
                  </a:lnTo>
                  <a:lnTo>
                    <a:pt x="739" y="740"/>
                  </a:lnTo>
                  <a:lnTo>
                    <a:pt x="764" y="725"/>
                  </a:lnTo>
                  <a:lnTo>
                    <a:pt x="789" y="710"/>
                  </a:lnTo>
                  <a:lnTo>
                    <a:pt x="817" y="694"/>
                  </a:lnTo>
                  <a:lnTo>
                    <a:pt x="846" y="679"/>
                  </a:lnTo>
                  <a:lnTo>
                    <a:pt x="875" y="664"/>
                  </a:lnTo>
                  <a:lnTo>
                    <a:pt x="905" y="650"/>
                  </a:lnTo>
                  <a:lnTo>
                    <a:pt x="935" y="638"/>
                  </a:lnTo>
                  <a:lnTo>
                    <a:pt x="965" y="626"/>
                  </a:lnTo>
                  <a:lnTo>
                    <a:pt x="996" y="617"/>
                  </a:lnTo>
                  <a:lnTo>
                    <a:pt x="1021" y="609"/>
                  </a:lnTo>
                  <a:lnTo>
                    <a:pt x="1041" y="603"/>
                  </a:lnTo>
                  <a:lnTo>
                    <a:pt x="1056" y="600"/>
                  </a:lnTo>
                  <a:lnTo>
                    <a:pt x="1067" y="597"/>
                  </a:lnTo>
                  <a:lnTo>
                    <a:pt x="1075" y="596"/>
                  </a:lnTo>
                  <a:lnTo>
                    <a:pt x="1080" y="596"/>
                  </a:lnTo>
                  <a:lnTo>
                    <a:pt x="1082" y="596"/>
                  </a:lnTo>
                  <a:lnTo>
                    <a:pt x="1084" y="597"/>
                  </a:lnTo>
                  <a:lnTo>
                    <a:pt x="1084" y="598"/>
                  </a:lnTo>
                  <a:lnTo>
                    <a:pt x="1084" y="598"/>
                  </a:lnTo>
                  <a:lnTo>
                    <a:pt x="1084" y="600"/>
                  </a:lnTo>
                  <a:lnTo>
                    <a:pt x="1079" y="600"/>
                  </a:lnTo>
                  <a:lnTo>
                    <a:pt x="1069" y="603"/>
                  </a:lnTo>
                  <a:lnTo>
                    <a:pt x="1052" y="607"/>
                  </a:lnTo>
                  <a:lnTo>
                    <a:pt x="1030" y="613"/>
                  </a:lnTo>
                  <a:lnTo>
                    <a:pt x="1005" y="622"/>
                  </a:lnTo>
                  <a:lnTo>
                    <a:pt x="975" y="631"/>
                  </a:lnTo>
                  <a:lnTo>
                    <a:pt x="943" y="643"/>
                  </a:lnTo>
                  <a:lnTo>
                    <a:pt x="907" y="658"/>
                  </a:lnTo>
                  <a:lnTo>
                    <a:pt x="871" y="676"/>
                  </a:lnTo>
                  <a:lnTo>
                    <a:pt x="833" y="695"/>
                  </a:lnTo>
                  <a:lnTo>
                    <a:pt x="796" y="718"/>
                  </a:lnTo>
                  <a:lnTo>
                    <a:pt x="760" y="744"/>
                  </a:lnTo>
                  <a:lnTo>
                    <a:pt x="726" y="773"/>
                  </a:lnTo>
                  <a:lnTo>
                    <a:pt x="693" y="804"/>
                  </a:lnTo>
                  <a:lnTo>
                    <a:pt x="664" y="838"/>
                  </a:lnTo>
                  <a:lnTo>
                    <a:pt x="692" y="1505"/>
                  </a:lnTo>
                  <a:lnTo>
                    <a:pt x="694" y="1504"/>
                  </a:lnTo>
                  <a:lnTo>
                    <a:pt x="702" y="1500"/>
                  </a:lnTo>
                  <a:lnTo>
                    <a:pt x="714" y="1493"/>
                  </a:lnTo>
                  <a:lnTo>
                    <a:pt x="730" y="1485"/>
                  </a:lnTo>
                  <a:lnTo>
                    <a:pt x="750" y="1473"/>
                  </a:lnTo>
                  <a:lnTo>
                    <a:pt x="772" y="1462"/>
                  </a:lnTo>
                  <a:lnTo>
                    <a:pt x="797" y="1448"/>
                  </a:lnTo>
                  <a:lnTo>
                    <a:pt x="824" y="1434"/>
                  </a:lnTo>
                  <a:lnTo>
                    <a:pt x="851" y="1420"/>
                  </a:lnTo>
                  <a:lnTo>
                    <a:pt x="880" y="1405"/>
                  </a:lnTo>
                  <a:lnTo>
                    <a:pt x="910" y="1391"/>
                  </a:lnTo>
                  <a:lnTo>
                    <a:pt x="939" y="1377"/>
                  </a:lnTo>
                  <a:lnTo>
                    <a:pt x="968" y="1366"/>
                  </a:lnTo>
                  <a:lnTo>
                    <a:pt x="995" y="1354"/>
                  </a:lnTo>
                  <a:lnTo>
                    <a:pt x="1022" y="1344"/>
                  </a:lnTo>
                  <a:lnTo>
                    <a:pt x="1050" y="1331"/>
                  </a:lnTo>
                  <a:lnTo>
                    <a:pt x="1079" y="1318"/>
                  </a:lnTo>
                  <a:lnTo>
                    <a:pt x="1108" y="1306"/>
                  </a:lnTo>
                  <a:lnTo>
                    <a:pt x="1137" y="1292"/>
                  </a:lnTo>
                  <a:lnTo>
                    <a:pt x="1164" y="1279"/>
                  </a:lnTo>
                  <a:lnTo>
                    <a:pt x="1190" y="1267"/>
                  </a:lnTo>
                  <a:lnTo>
                    <a:pt x="1213" y="1255"/>
                  </a:lnTo>
                  <a:lnTo>
                    <a:pt x="1234" y="1245"/>
                  </a:lnTo>
                  <a:lnTo>
                    <a:pt x="1250" y="1237"/>
                  </a:lnTo>
                  <a:lnTo>
                    <a:pt x="1264" y="1230"/>
                  </a:lnTo>
                  <a:lnTo>
                    <a:pt x="1272" y="1225"/>
                  </a:lnTo>
                  <a:lnTo>
                    <a:pt x="1274" y="1224"/>
                  </a:lnTo>
                  <a:lnTo>
                    <a:pt x="1272" y="1226"/>
                  </a:lnTo>
                  <a:lnTo>
                    <a:pt x="1265" y="1231"/>
                  </a:lnTo>
                  <a:lnTo>
                    <a:pt x="1252" y="1240"/>
                  </a:lnTo>
                  <a:lnTo>
                    <a:pt x="1235" y="1252"/>
                  </a:lnTo>
                  <a:lnTo>
                    <a:pt x="1213" y="1265"/>
                  </a:lnTo>
                  <a:lnTo>
                    <a:pt x="1185" y="1283"/>
                  </a:lnTo>
                  <a:lnTo>
                    <a:pt x="1152" y="1302"/>
                  </a:lnTo>
                  <a:lnTo>
                    <a:pt x="1114" y="1323"/>
                  </a:lnTo>
                  <a:lnTo>
                    <a:pt x="1070" y="1345"/>
                  </a:lnTo>
                  <a:lnTo>
                    <a:pt x="1021" y="1369"/>
                  </a:lnTo>
                  <a:lnTo>
                    <a:pt x="975" y="1391"/>
                  </a:lnTo>
                  <a:lnTo>
                    <a:pt x="931" y="1412"/>
                  </a:lnTo>
                  <a:lnTo>
                    <a:pt x="890" y="1432"/>
                  </a:lnTo>
                  <a:lnTo>
                    <a:pt x="851" y="1451"/>
                  </a:lnTo>
                  <a:lnTo>
                    <a:pt x="816" y="1472"/>
                  </a:lnTo>
                  <a:lnTo>
                    <a:pt x="784" y="1492"/>
                  </a:lnTo>
                  <a:lnTo>
                    <a:pt x="758" y="1512"/>
                  </a:lnTo>
                  <a:lnTo>
                    <a:pt x="735" y="1535"/>
                  </a:lnTo>
                  <a:lnTo>
                    <a:pt x="717" y="1559"/>
                  </a:lnTo>
                  <a:lnTo>
                    <a:pt x="706" y="1584"/>
                  </a:lnTo>
                  <a:lnTo>
                    <a:pt x="699" y="1612"/>
                  </a:lnTo>
                  <a:lnTo>
                    <a:pt x="697" y="1637"/>
                  </a:lnTo>
                  <a:lnTo>
                    <a:pt x="696" y="1667"/>
                  </a:lnTo>
                  <a:lnTo>
                    <a:pt x="694" y="1700"/>
                  </a:lnTo>
                  <a:lnTo>
                    <a:pt x="694" y="1735"/>
                  </a:lnTo>
                  <a:lnTo>
                    <a:pt x="694" y="1772"/>
                  </a:lnTo>
                  <a:lnTo>
                    <a:pt x="694" y="1809"/>
                  </a:lnTo>
                  <a:lnTo>
                    <a:pt x="696" y="1846"/>
                  </a:lnTo>
                  <a:lnTo>
                    <a:pt x="697" y="1880"/>
                  </a:lnTo>
                  <a:lnTo>
                    <a:pt x="698" y="1913"/>
                  </a:lnTo>
                  <a:lnTo>
                    <a:pt x="698" y="1942"/>
                  </a:lnTo>
                  <a:lnTo>
                    <a:pt x="699" y="1966"/>
                  </a:lnTo>
                  <a:lnTo>
                    <a:pt x="700" y="1984"/>
                  </a:lnTo>
                  <a:lnTo>
                    <a:pt x="700" y="1996"/>
                  </a:lnTo>
                  <a:lnTo>
                    <a:pt x="700" y="2000"/>
                  </a:lnTo>
                  <a:lnTo>
                    <a:pt x="704" y="2036"/>
                  </a:lnTo>
                  <a:lnTo>
                    <a:pt x="616" y="2036"/>
                  </a:lnTo>
                  <a:lnTo>
                    <a:pt x="616" y="1479"/>
                  </a:lnTo>
                  <a:lnTo>
                    <a:pt x="616" y="1477"/>
                  </a:lnTo>
                  <a:lnTo>
                    <a:pt x="615" y="1471"/>
                  </a:lnTo>
                  <a:lnTo>
                    <a:pt x="611" y="1460"/>
                  </a:lnTo>
                  <a:lnTo>
                    <a:pt x="608" y="1448"/>
                  </a:lnTo>
                  <a:lnTo>
                    <a:pt x="601" y="1432"/>
                  </a:lnTo>
                  <a:lnTo>
                    <a:pt x="592" y="1413"/>
                  </a:lnTo>
                  <a:lnTo>
                    <a:pt x="580" y="1392"/>
                  </a:lnTo>
                  <a:lnTo>
                    <a:pt x="564" y="1369"/>
                  </a:lnTo>
                  <a:lnTo>
                    <a:pt x="544" y="1345"/>
                  </a:lnTo>
                  <a:lnTo>
                    <a:pt x="521" y="1318"/>
                  </a:lnTo>
                  <a:lnTo>
                    <a:pt x="493" y="1292"/>
                  </a:lnTo>
                  <a:lnTo>
                    <a:pt x="460" y="1265"/>
                  </a:lnTo>
                  <a:lnTo>
                    <a:pt x="421" y="1238"/>
                  </a:lnTo>
                  <a:lnTo>
                    <a:pt x="376" y="1210"/>
                  </a:lnTo>
                  <a:lnTo>
                    <a:pt x="325" y="1183"/>
                  </a:lnTo>
                  <a:lnTo>
                    <a:pt x="267" y="1157"/>
                  </a:lnTo>
                  <a:lnTo>
                    <a:pt x="264" y="1156"/>
                  </a:lnTo>
                  <a:lnTo>
                    <a:pt x="255" y="1151"/>
                  </a:lnTo>
                  <a:lnTo>
                    <a:pt x="243" y="1145"/>
                  </a:lnTo>
                  <a:lnTo>
                    <a:pt x="225" y="1136"/>
                  </a:lnTo>
                  <a:lnTo>
                    <a:pt x="205" y="1126"/>
                  </a:lnTo>
                  <a:lnTo>
                    <a:pt x="183" y="1114"/>
                  </a:lnTo>
                  <a:lnTo>
                    <a:pt x="157" y="1102"/>
                  </a:lnTo>
                  <a:lnTo>
                    <a:pt x="132" y="1088"/>
                  </a:lnTo>
                  <a:lnTo>
                    <a:pt x="107" y="1074"/>
                  </a:lnTo>
                  <a:lnTo>
                    <a:pt x="81" y="1060"/>
                  </a:lnTo>
                  <a:lnTo>
                    <a:pt x="57" y="1046"/>
                  </a:lnTo>
                  <a:lnTo>
                    <a:pt x="35" y="1032"/>
                  </a:lnTo>
                  <a:lnTo>
                    <a:pt x="15" y="1020"/>
                  </a:lnTo>
                  <a:lnTo>
                    <a:pt x="0" y="1008"/>
                  </a:lnTo>
                  <a:lnTo>
                    <a:pt x="3" y="1010"/>
                  </a:lnTo>
                  <a:lnTo>
                    <a:pt x="11" y="1014"/>
                  </a:lnTo>
                  <a:lnTo>
                    <a:pt x="23" y="1021"/>
                  </a:lnTo>
                  <a:lnTo>
                    <a:pt x="41" y="1029"/>
                  </a:lnTo>
                  <a:lnTo>
                    <a:pt x="61" y="1038"/>
                  </a:lnTo>
                  <a:lnTo>
                    <a:pt x="85" y="1050"/>
                  </a:lnTo>
                  <a:lnTo>
                    <a:pt x="111" y="1062"/>
                  </a:lnTo>
                  <a:lnTo>
                    <a:pt x="140" y="1076"/>
                  </a:lnTo>
                  <a:lnTo>
                    <a:pt x="171" y="1090"/>
                  </a:lnTo>
                  <a:lnTo>
                    <a:pt x="202" y="1105"/>
                  </a:lnTo>
                  <a:lnTo>
                    <a:pt x="235" y="1120"/>
                  </a:lnTo>
                  <a:lnTo>
                    <a:pt x="267" y="1134"/>
                  </a:lnTo>
                  <a:lnTo>
                    <a:pt x="298" y="1149"/>
                  </a:lnTo>
                  <a:lnTo>
                    <a:pt x="329" y="1162"/>
                  </a:lnTo>
                  <a:lnTo>
                    <a:pt x="359" y="1174"/>
                  </a:lnTo>
                  <a:lnTo>
                    <a:pt x="395" y="1190"/>
                  </a:lnTo>
                  <a:lnTo>
                    <a:pt x="429" y="1209"/>
                  </a:lnTo>
                  <a:lnTo>
                    <a:pt x="460" y="1228"/>
                  </a:lnTo>
                  <a:lnTo>
                    <a:pt x="489" y="1250"/>
                  </a:lnTo>
                  <a:lnTo>
                    <a:pt x="515" y="1271"/>
                  </a:lnTo>
                  <a:lnTo>
                    <a:pt x="537" y="1292"/>
                  </a:lnTo>
                  <a:lnTo>
                    <a:pt x="558" y="1313"/>
                  </a:lnTo>
                  <a:lnTo>
                    <a:pt x="575" y="1331"/>
                  </a:lnTo>
                  <a:lnTo>
                    <a:pt x="589" y="1347"/>
                  </a:lnTo>
                  <a:lnTo>
                    <a:pt x="601" y="1361"/>
                  </a:lnTo>
                  <a:lnTo>
                    <a:pt x="609" y="1373"/>
                  </a:lnTo>
                  <a:lnTo>
                    <a:pt x="614" y="1380"/>
                  </a:lnTo>
                  <a:lnTo>
                    <a:pt x="616" y="1382"/>
                  </a:lnTo>
                  <a:lnTo>
                    <a:pt x="637" y="587"/>
                  </a:lnTo>
                  <a:lnTo>
                    <a:pt x="635" y="585"/>
                  </a:lnTo>
                  <a:lnTo>
                    <a:pt x="633" y="579"/>
                  </a:lnTo>
                  <a:lnTo>
                    <a:pt x="626" y="570"/>
                  </a:lnTo>
                  <a:lnTo>
                    <a:pt x="617" y="557"/>
                  </a:lnTo>
                  <a:lnTo>
                    <a:pt x="603" y="542"/>
                  </a:lnTo>
                  <a:lnTo>
                    <a:pt x="585" y="525"/>
                  </a:lnTo>
                  <a:lnTo>
                    <a:pt x="560" y="504"/>
                  </a:lnTo>
                  <a:lnTo>
                    <a:pt x="530" y="483"/>
                  </a:lnTo>
                  <a:lnTo>
                    <a:pt x="493" y="460"/>
                  </a:lnTo>
                  <a:lnTo>
                    <a:pt x="450" y="436"/>
                  </a:lnTo>
                  <a:lnTo>
                    <a:pt x="398" y="411"/>
                  </a:lnTo>
                  <a:lnTo>
                    <a:pt x="401" y="413"/>
                  </a:lnTo>
                  <a:lnTo>
                    <a:pt x="410" y="415"/>
                  </a:lnTo>
                  <a:lnTo>
                    <a:pt x="424" y="421"/>
                  </a:lnTo>
                  <a:lnTo>
                    <a:pt x="444" y="428"/>
                  </a:lnTo>
                  <a:lnTo>
                    <a:pt x="466" y="436"/>
                  </a:lnTo>
                  <a:lnTo>
                    <a:pt x="490" y="446"/>
                  </a:lnTo>
                  <a:lnTo>
                    <a:pt x="515" y="459"/>
                  </a:lnTo>
                  <a:lnTo>
                    <a:pt x="542" y="473"/>
                  </a:lnTo>
                  <a:lnTo>
                    <a:pt x="568" y="488"/>
                  </a:lnTo>
                  <a:lnTo>
                    <a:pt x="594" y="505"/>
                  </a:lnTo>
                  <a:lnTo>
                    <a:pt x="617" y="525"/>
                  </a:lnTo>
                  <a:lnTo>
                    <a:pt x="637" y="54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5473180" y="3135900"/>
              <a:ext cx="379379" cy="237112"/>
            </a:xfrm>
            <a:custGeom>
              <a:avLst/>
              <a:gdLst>
                <a:gd name="T0" fmla="*/ 150 w 232"/>
                <a:gd name="T1" fmla="*/ 0 h 145"/>
                <a:gd name="T2" fmla="*/ 167 w 232"/>
                <a:gd name="T3" fmla="*/ 3 h 145"/>
                <a:gd name="T4" fmla="*/ 183 w 232"/>
                <a:gd name="T5" fmla="*/ 6 h 145"/>
                <a:gd name="T6" fmla="*/ 197 w 232"/>
                <a:gd name="T7" fmla="*/ 11 h 145"/>
                <a:gd name="T8" fmla="*/ 208 w 232"/>
                <a:gd name="T9" fmla="*/ 17 h 145"/>
                <a:gd name="T10" fmla="*/ 217 w 232"/>
                <a:gd name="T11" fmla="*/ 22 h 145"/>
                <a:gd name="T12" fmla="*/ 224 w 232"/>
                <a:gd name="T13" fmla="*/ 27 h 145"/>
                <a:gd name="T14" fmla="*/ 229 w 232"/>
                <a:gd name="T15" fmla="*/ 30 h 145"/>
                <a:gd name="T16" fmla="*/ 231 w 232"/>
                <a:gd name="T17" fmla="*/ 32 h 145"/>
                <a:gd name="T18" fmla="*/ 232 w 232"/>
                <a:gd name="T19" fmla="*/ 57 h 145"/>
                <a:gd name="T20" fmla="*/ 229 w 232"/>
                <a:gd name="T21" fmla="*/ 78 h 145"/>
                <a:gd name="T22" fmla="*/ 222 w 232"/>
                <a:gd name="T23" fmla="*/ 95 h 145"/>
                <a:gd name="T24" fmla="*/ 210 w 232"/>
                <a:gd name="T25" fmla="*/ 110 h 145"/>
                <a:gd name="T26" fmla="*/ 198 w 232"/>
                <a:gd name="T27" fmla="*/ 122 h 145"/>
                <a:gd name="T28" fmla="*/ 182 w 232"/>
                <a:gd name="T29" fmla="*/ 130 h 145"/>
                <a:gd name="T30" fmla="*/ 163 w 232"/>
                <a:gd name="T31" fmla="*/ 137 h 145"/>
                <a:gd name="T32" fmla="*/ 143 w 232"/>
                <a:gd name="T33" fmla="*/ 141 h 145"/>
                <a:gd name="T34" fmla="*/ 124 w 232"/>
                <a:gd name="T35" fmla="*/ 144 h 145"/>
                <a:gd name="T36" fmla="*/ 104 w 232"/>
                <a:gd name="T37" fmla="*/ 145 h 145"/>
                <a:gd name="T38" fmla="*/ 83 w 232"/>
                <a:gd name="T39" fmla="*/ 145 h 145"/>
                <a:gd name="T40" fmla="*/ 65 w 232"/>
                <a:gd name="T41" fmla="*/ 144 h 145"/>
                <a:gd name="T42" fmla="*/ 48 w 232"/>
                <a:gd name="T43" fmla="*/ 142 h 145"/>
                <a:gd name="T44" fmla="*/ 31 w 232"/>
                <a:gd name="T45" fmla="*/ 140 h 145"/>
                <a:gd name="T46" fmla="*/ 19 w 232"/>
                <a:gd name="T47" fmla="*/ 139 h 145"/>
                <a:gd name="T48" fmla="*/ 8 w 232"/>
                <a:gd name="T49" fmla="*/ 137 h 145"/>
                <a:gd name="T50" fmla="*/ 3 w 232"/>
                <a:gd name="T51" fmla="*/ 135 h 145"/>
                <a:gd name="T52" fmla="*/ 0 w 232"/>
                <a:gd name="T53" fmla="*/ 135 h 145"/>
                <a:gd name="T54" fmla="*/ 18 w 232"/>
                <a:gd name="T55" fmla="*/ 97 h 145"/>
                <a:gd name="T56" fmla="*/ 36 w 232"/>
                <a:gd name="T57" fmla="*/ 67 h 145"/>
                <a:gd name="T58" fmla="*/ 56 w 232"/>
                <a:gd name="T59" fmla="*/ 43 h 145"/>
                <a:gd name="T60" fmla="*/ 75 w 232"/>
                <a:gd name="T61" fmla="*/ 26 h 145"/>
                <a:gd name="T62" fmla="*/ 95 w 232"/>
                <a:gd name="T63" fmla="*/ 13 h 145"/>
                <a:gd name="T64" fmla="*/ 113 w 232"/>
                <a:gd name="T65" fmla="*/ 5 h 145"/>
                <a:gd name="T66" fmla="*/ 133 w 232"/>
                <a:gd name="T67" fmla="*/ 2 h 145"/>
                <a:gd name="T68" fmla="*/ 150 w 232"/>
                <a:gd name="T6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145">
                  <a:moveTo>
                    <a:pt x="150" y="0"/>
                  </a:moveTo>
                  <a:lnTo>
                    <a:pt x="167" y="3"/>
                  </a:lnTo>
                  <a:lnTo>
                    <a:pt x="183" y="6"/>
                  </a:lnTo>
                  <a:lnTo>
                    <a:pt x="197" y="11"/>
                  </a:lnTo>
                  <a:lnTo>
                    <a:pt x="208" y="17"/>
                  </a:lnTo>
                  <a:lnTo>
                    <a:pt x="217" y="22"/>
                  </a:lnTo>
                  <a:lnTo>
                    <a:pt x="224" y="27"/>
                  </a:lnTo>
                  <a:lnTo>
                    <a:pt x="229" y="30"/>
                  </a:lnTo>
                  <a:lnTo>
                    <a:pt x="231" y="32"/>
                  </a:lnTo>
                  <a:lnTo>
                    <a:pt x="232" y="57"/>
                  </a:lnTo>
                  <a:lnTo>
                    <a:pt x="229" y="78"/>
                  </a:lnTo>
                  <a:lnTo>
                    <a:pt x="222" y="95"/>
                  </a:lnTo>
                  <a:lnTo>
                    <a:pt x="210" y="110"/>
                  </a:lnTo>
                  <a:lnTo>
                    <a:pt x="198" y="122"/>
                  </a:lnTo>
                  <a:lnTo>
                    <a:pt x="182" y="130"/>
                  </a:lnTo>
                  <a:lnTo>
                    <a:pt x="163" y="137"/>
                  </a:lnTo>
                  <a:lnTo>
                    <a:pt x="143" y="141"/>
                  </a:lnTo>
                  <a:lnTo>
                    <a:pt x="124" y="144"/>
                  </a:lnTo>
                  <a:lnTo>
                    <a:pt x="104" y="145"/>
                  </a:lnTo>
                  <a:lnTo>
                    <a:pt x="83" y="145"/>
                  </a:lnTo>
                  <a:lnTo>
                    <a:pt x="65" y="144"/>
                  </a:lnTo>
                  <a:lnTo>
                    <a:pt x="48" y="142"/>
                  </a:lnTo>
                  <a:lnTo>
                    <a:pt x="31" y="140"/>
                  </a:lnTo>
                  <a:lnTo>
                    <a:pt x="19" y="139"/>
                  </a:lnTo>
                  <a:lnTo>
                    <a:pt x="8" y="137"/>
                  </a:lnTo>
                  <a:lnTo>
                    <a:pt x="3" y="135"/>
                  </a:lnTo>
                  <a:lnTo>
                    <a:pt x="0" y="135"/>
                  </a:lnTo>
                  <a:lnTo>
                    <a:pt x="18" y="97"/>
                  </a:lnTo>
                  <a:lnTo>
                    <a:pt x="36" y="67"/>
                  </a:lnTo>
                  <a:lnTo>
                    <a:pt x="56" y="43"/>
                  </a:lnTo>
                  <a:lnTo>
                    <a:pt x="75" y="26"/>
                  </a:lnTo>
                  <a:lnTo>
                    <a:pt x="95" y="13"/>
                  </a:lnTo>
                  <a:lnTo>
                    <a:pt x="113" y="5"/>
                  </a:lnTo>
                  <a:lnTo>
                    <a:pt x="133" y="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5474815" y="3135900"/>
              <a:ext cx="371203" cy="217489"/>
            </a:xfrm>
            <a:custGeom>
              <a:avLst/>
              <a:gdLst>
                <a:gd name="T0" fmla="*/ 146 w 227"/>
                <a:gd name="T1" fmla="*/ 0 h 133"/>
                <a:gd name="T2" fmla="*/ 162 w 227"/>
                <a:gd name="T3" fmla="*/ 2 h 133"/>
                <a:gd name="T4" fmla="*/ 178 w 227"/>
                <a:gd name="T5" fmla="*/ 5 h 133"/>
                <a:gd name="T6" fmla="*/ 191 w 227"/>
                <a:gd name="T7" fmla="*/ 10 h 133"/>
                <a:gd name="T8" fmla="*/ 204 w 227"/>
                <a:gd name="T9" fmla="*/ 15 h 133"/>
                <a:gd name="T10" fmla="*/ 214 w 227"/>
                <a:gd name="T11" fmla="*/ 21 h 133"/>
                <a:gd name="T12" fmla="*/ 221 w 227"/>
                <a:gd name="T13" fmla="*/ 26 h 133"/>
                <a:gd name="T14" fmla="*/ 227 w 227"/>
                <a:gd name="T15" fmla="*/ 29 h 133"/>
                <a:gd name="T16" fmla="*/ 0 w 227"/>
                <a:gd name="T17" fmla="*/ 133 h 133"/>
                <a:gd name="T18" fmla="*/ 18 w 227"/>
                <a:gd name="T19" fmla="*/ 96 h 133"/>
                <a:gd name="T20" fmla="*/ 36 w 227"/>
                <a:gd name="T21" fmla="*/ 67 h 133"/>
                <a:gd name="T22" fmla="*/ 55 w 227"/>
                <a:gd name="T23" fmla="*/ 44 h 133"/>
                <a:gd name="T24" fmla="*/ 73 w 227"/>
                <a:gd name="T25" fmla="*/ 27 h 133"/>
                <a:gd name="T26" fmla="*/ 92 w 227"/>
                <a:gd name="T27" fmla="*/ 14 h 133"/>
                <a:gd name="T28" fmla="*/ 111 w 227"/>
                <a:gd name="T29" fmla="*/ 6 h 133"/>
                <a:gd name="T30" fmla="*/ 129 w 227"/>
                <a:gd name="T31" fmla="*/ 2 h 133"/>
                <a:gd name="T32" fmla="*/ 146 w 227"/>
                <a:gd name="T3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33">
                  <a:moveTo>
                    <a:pt x="146" y="0"/>
                  </a:moveTo>
                  <a:lnTo>
                    <a:pt x="162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4" y="15"/>
                  </a:lnTo>
                  <a:lnTo>
                    <a:pt x="214" y="21"/>
                  </a:lnTo>
                  <a:lnTo>
                    <a:pt x="221" y="26"/>
                  </a:lnTo>
                  <a:lnTo>
                    <a:pt x="227" y="29"/>
                  </a:lnTo>
                  <a:lnTo>
                    <a:pt x="0" y="133"/>
                  </a:lnTo>
                  <a:lnTo>
                    <a:pt x="18" y="96"/>
                  </a:lnTo>
                  <a:lnTo>
                    <a:pt x="36" y="67"/>
                  </a:lnTo>
                  <a:lnTo>
                    <a:pt x="55" y="44"/>
                  </a:lnTo>
                  <a:lnTo>
                    <a:pt x="73" y="27"/>
                  </a:lnTo>
                  <a:lnTo>
                    <a:pt x="92" y="14"/>
                  </a:lnTo>
                  <a:lnTo>
                    <a:pt x="111" y="6"/>
                  </a:lnTo>
                  <a:lnTo>
                    <a:pt x="129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8" name="Freeform 50"/>
            <p:cNvSpPr>
              <a:spLocks/>
            </p:cNvSpPr>
            <p:nvPr/>
          </p:nvSpPr>
          <p:spPr bwMode="auto">
            <a:xfrm>
              <a:off x="5262232" y="2897153"/>
              <a:ext cx="335227" cy="201137"/>
            </a:xfrm>
            <a:custGeom>
              <a:avLst/>
              <a:gdLst>
                <a:gd name="T0" fmla="*/ 104 w 205"/>
                <a:gd name="T1" fmla="*/ 0 h 123"/>
                <a:gd name="T2" fmla="*/ 123 w 205"/>
                <a:gd name="T3" fmla="*/ 1 h 123"/>
                <a:gd name="T4" fmla="*/ 140 w 205"/>
                <a:gd name="T5" fmla="*/ 6 h 123"/>
                <a:gd name="T6" fmla="*/ 155 w 205"/>
                <a:gd name="T7" fmla="*/ 11 h 123"/>
                <a:gd name="T8" fmla="*/ 166 w 205"/>
                <a:gd name="T9" fmla="*/ 19 h 123"/>
                <a:gd name="T10" fmla="*/ 177 w 205"/>
                <a:gd name="T11" fmla="*/ 30 h 123"/>
                <a:gd name="T12" fmla="*/ 185 w 205"/>
                <a:gd name="T13" fmla="*/ 39 h 123"/>
                <a:gd name="T14" fmla="*/ 192 w 205"/>
                <a:gd name="T15" fmla="*/ 49 h 123"/>
                <a:gd name="T16" fmla="*/ 197 w 205"/>
                <a:gd name="T17" fmla="*/ 59 h 123"/>
                <a:gd name="T18" fmla="*/ 201 w 205"/>
                <a:gd name="T19" fmla="*/ 68 h 123"/>
                <a:gd name="T20" fmla="*/ 203 w 205"/>
                <a:gd name="T21" fmla="*/ 75 h 123"/>
                <a:gd name="T22" fmla="*/ 204 w 205"/>
                <a:gd name="T23" fmla="*/ 78 h 123"/>
                <a:gd name="T24" fmla="*/ 205 w 205"/>
                <a:gd name="T25" fmla="*/ 81 h 123"/>
                <a:gd name="T26" fmla="*/ 193 w 205"/>
                <a:gd name="T27" fmla="*/ 99 h 123"/>
                <a:gd name="T28" fmla="*/ 178 w 205"/>
                <a:gd name="T29" fmla="*/ 113 h 123"/>
                <a:gd name="T30" fmla="*/ 163 w 205"/>
                <a:gd name="T31" fmla="*/ 121 h 123"/>
                <a:gd name="T32" fmla="*/ 147 w 205"/>
                <a:gd name="T33" fmla="*/ 123 h 123"/>
                <a:gd name="T34" fmla="*/ 129 w 205"/>
                <a:gd name="T35" fmla="*/ 123 h 123"/>
                <a:gd name="T36" fmla="*/ 112 w 205"/>
                <a:gd name="T37" fmla="*/ 119 h 123"/>
                <a:gd name="T38" fmla="*/ 96 w 205"/>
                <a:gd name="T39" fmla="*/ 112 h 123"/>
                <a:gd name="T40" fmla="*/ 78 w 205"/>
                <a:gd name="T41" fmla="*/ 104 h 123"/>
                <a:gd name="T42" fmla="*/ 62 w 205"/>
                <a:gd name="T43" fmla="*/ 93 h 123"/>
                <a:gd name="T44" fmla="*/ 48 w 205"/>
                <a:gd name="T45" fmla="*/ 82 h 123"/>
                <a:gd name="T46" fmla="*/ 35 w 205"/>
                <a:gd name="T47" fmla="*/ 71 h 123"/>
                <a:gd name="T48" fmla="*/ 23 w 205"/>
                <a:gd name="T49" fmla="*/ 60 h 123"/>
                <a:gd name="T50" fmla="*/ 13 w 205"/>
                <a:gd name="T51" fmla="*/ 51 h 123"/>
                <a:gd name="T52" fmla="*/ 6 w 205"/>
                <a:gd name="T53" fmla="*/ 44 h 123"/>
                <a:gd name="T54" fmla="*/ 1 w 205"/>
                <a:gd name="T55" fmla="*/ 39 h 123"/>
                <a:gd name="T56" fmla="*/ 0 w 205"/>
                <a:gd name="T57" fmla="*/ 37 h 123"/>
                <a:gd name="T58" fmla="*/ 30 w 205"/>
                <a:gd name="T59" fmla="*/ 21 h 123"/>
                <a:gd name="T60" fmla="*/ 58 w 205"/>
                <a:gd name="T61" fmla="*/ 9 h 123"/>
                <a:gd name="T62" fmla="*/ 82 w 205"/>
                <a:gd name="T63" fmla="*/ 2 h 123"/>
                <a:gd name="T64" fmla="*/ 104 w 205"/>
                <a:gd name="T6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5" h="123">
                  <a:moveTo>
                    <a:pt x="104" y="0"/>
                  </a:moveTo>
                  <a:lnTo>
                    <a:pt x="123" y="1"/>
                  </a:lnTo>
                  <a:lnTo>
                    <a:pt x="140" y="6"/>
                  </a:lnTo>
                  <a:lnTo>
                    <a:pt x="155" y="11"/>
                  </a:lnTo>
                  <a:lnTo>
                    <a:pt x="166" y="19"/>
                  </a:lnTo>
                  <a:lnTo>
                    <a:pt x="177" y="30"/>
                  </a:lnTo>
                  <a:lnTo>
                    <a:pt x="185" y="39"/>
                  </a:lnTo>
                  <a:lnTo>
                    <a:pt x="192" y="49"/>
                  </a:lnTo>
                  <a:lnTo>
                    <a:pt x="197" y="59"/>
                  </a:lnTo>
                  <a:lnTo>
                    <a:pt x="201" y="68"/>
                  </a:lnTo>
                  <a:lnTo>
                    <a:pt x="203" y="75"/>
                  </a:lnTo>
                  <a:lnTo>
                    <a:pt x="204" y="78"/>
                  </a:lnTo>
                  <a:lnTo>
                    <a:pt x="205" y="81"/>
                  </a:lnTo>
                  <a:lnTo>
                    <a:pt x="193" y="99"/>
                  </a:lnTo>
                  <a:lnTo>
                    <a:pt x="178" y="113"/>
                  </a:lnTo>
                  <a:lnTo>
                    <a:pt x="163" y="121"/>
                  </a:lnTo>
                  <a:lnTo>
                    <a:pt x="147" y="123"/>
                  </a:lnTo>
                  <a:lnTo>
                    <a:pt x="129" y="123"/>
                  </a:lnTo>
                  <a:lnTo>
                    <a:pt x="112" y="119"/>
                  </a:lnTo>
                  <a:lnTo>
                    <a:pt x="96" y="112"/>
                  </a:lnTo>
                  <a:lnTo>
                    <a:pt x="78" y="104"/>
                  </a:lnTo>
                  <a:lnTo>
                    <a:pt x="62" y="93"/>
                  </a:lnTo>
                  <a:lnTo>
                    <a:pt x="48" y="82"/>
                  </a:lnTo>
                  <a:lnTo>
                    <a:pt x="35" y="71"/>
                  </a:lnTo>
                  <a:lnTo>
                    <a:pt x="23" y="60"/>
                  </a:lnTo>
                  <a:lnTo>
                    <a:pt x="13" y="51"/>
                  </a:lnTo>
                  <a:lnTo>
                    <a:pt x="6" y="44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30" y="21"/>
                  </a:lnTo>
                  <a:lnTo>
                    <a:pt x="58" y="9"/>
                  </a:lnTo>
                  <a:lnTo>
                    <a:pt x="82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5263868" y="2897153"/>
              <a:ext cx="331957" cy="125915"/>
            </a:xfrm>
            <a:custGeom>
              <a:avLst/>
              <a:gdLst>
                <a:gd name="T0" fmla="*/ 102 w 203"/>
                <a:gd name="T1" fmla="*/ 0 h 77"/>
                <a:gd name="T2" fmla="*/ 120 w 203"/>
                <a:gd name="T3" fmla="*/ 1 h 77"/>
                <a:gd name="T4" fmla="*/ 136 w 203"/>
                <a:gd name="T5" fmla="*/ 4 h 77"/>
                <a:gd name="T6" fmla="*/ 151 w 203"/>
                <a:gd name="T7" fmla="*/ 10 h 77"/>
                <a:gd name="T8" fmla="*/ 163 w 203"/>
                <a:gd name="T9" fmla="*/ 18 h 77"/>
                <a:gd name="T10" fmla="*/ 173 w 203"/>
                <a:gd name="T11" fmla="*/ 28 h 77"/>
                <a:gd name="T12" fmla="*/ 182 w 203"/>
                <a:gd name="T13" fmla="*/ 37 h 77"/>
                <a:gd name="T14" fmla="*/ 189 w 203"/>
                <a:gd name="T15" fmla="*/ 47 h 77"/>
                <a:gd name="T16" fmla="*/ 195 w 203"/>
                <a:gd name="T17" fmla="*/ 56 h 77"/>
                <a:gd name="T18" fmla="*/ 199 w 203"/>
                <a:gd name="T19" fmla="*/ 64 h 77"/>
                <a:gd name="T20" fmla="*/ 202 w 203"/>
                <a:gd name="T21" fmla="*/ 73 h 77"/>
                <a:gd name="T22" fmla="*/ 203 w 203"/>
                <a:gd name="T23" fmla="*/ 77 h 77"/>
                <a:gd name="T24" fmla="*/ 0 w 203"/>
                <a:gd name="T25" fmla="*/ 36 h 77"/>
                <a:gd name="T26" fmla="*/ 30 w 203"/>
                <a:gd name="T27" fmla="*/ 19 h 77"/>
                <a:gd name="T28" fmla="*/ 57 w 203"/>
                <a:gd name="T29" fmla="*/ 9 h 77"/>
                <a:gd name="T30" fmla="*/ 80 w 203"/>
                <a:gd name="T31" fmla="*/ 3 h 77"/>
                <a:gd name="T32" fmla="*/ 102 w 20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77">
                  <a:moveTo>
                    <a:pt x="102" y="0"/>
                  </a:moveTo>
                  <a:lnTo>
                    <a:pt x="120" y="1"/>
                  </a:lnTo>
                  <a:lnTo>
                    <a:pt x="136" y="4"/>
                  </a:lnTo>
                  <a:lnTo>
                    <a:pt x="151" y="10"/>
                  </a:lnTo>
                  <a:lnTo>
                    <a:pt x="163" y="18"/>
                  </a:lnTo>
                  <a:lnTo>
                    <a:pt x="173" y="28"/>
                  </a:lnTo>
                  <a:lnTo>
                    <a:pt x="182" y="37"/>
                  </a:lnTo>
                  <a:lnTo>
                    <a:pt x="189" y="47"/>
                  </a:lnTo>
                  <a:lnTo>
                    <a:pt x="195" y="56"/>
                  </a:lnTo>
                  <a:lnTo>
                    <a:pt x="199" y="64"/>
                  </a:lnTo>
                  <a:lnTo>
                    <a:pt x="202" y="73"/>
                  </a:lnTo>
                  <a:lnTo>
                    <a:pt x="203" y="77"/>
                  </a:lnTo>
                  <a:lnTo>
                    <a:pt x="0" y="36"/>
                  </a:lnTo>
                  <a:lnTo>
                    <a:pt x="30" y="19"/>
                  </a:lnTo>
                  <a:lnTo>
                    <a:pt x="57" y="9"/>
                  </a:lnTo>
                  <a:lnTo>
                    <a:pt x="80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4833796" y="4193908"/>
              <a:ext cx="381015" cy="235476"/>
            </a:xfrm>
            <a:custGeom>
              <a:avLst/>
              <a:gdLst>
                <a:gd name="T0" fmla="*/ 151 w 233"/>
                <a:gd name="T1" fmla="*/ 0 h 144"/>
                <a:gd name="T2" fmla="*/ 167 w 233"/>
                <a:gd name="T3" fmla="*/ 2 h 144"/>
                <a:gd name="T4" fmla="*/ 183 w 233"/>
                <a:gd name="T5" fmla="*/ 5 h 144"/>
                <a:gd name="T6" fmla="*/ 196 w 233"/>
                <a:gd name="T7" fmla="*/ 10 h 144"/>
                <a:gd name="T8" fmla="*/ 209 w 233"/>
                <a:gd name="T9" fmla="*/ 16 h 144"/>
                <a:gd name="T10" fmla="*/ 218 w 233"/>
                <a:gd name="T11" fmla="*/ 22 h 144"/>
                <a:gd name="T12" fmla="*/ 225 w 233"/>
                <a:gd name="T13" fmla="*/ 26 h 144"/>
                <a:gd name="T14" fmla="*/ 230 w 233"/>
                <a:gd name="T15" fmla="*/ 30 h 144"/>
                <a:gd name="T16" fmla="*/ 232 w 233"/>
                <a:gd name="T17" fmla="*/ 31 h 144"/>
                <a:gd name="T18" fmla="*/ 233 w 233"/>
                <a:gd name="T19" fmla="*/ 56 h 144"/>
                <a:gd name="T20" fmla="*/ 230 w 233"/>
                <a:gd name="T21" fmla="*/ 77 h 144"/>
                <a:gd name="T22" fmla="*/ 223 w 233"/>
                <a:gd name="T23" fmla="*/ 94 h 144"/>
                <a:gd name="T24" fmla="*/ 211 w 233"/>
                <a:gd name="T25" fmla="*/ 109 h 144"/>
                <a:gd name="T26" fmla="*/ 197 w 233"/>
                <a:gd name="T27" fmla="*/ 121 h 144"/>
                <a:gd name="T28" fmla="*/ 182 w 233"/>
                <a:gd name="T29" fmla="*/ 129 h 144"/>
                <a:gd name="T30" fmla="*/ 164 w 233"/>
                <a:gd name="T31" fmla="*/ 136 h 144"/>
                <a:gd name="T32" fmla="*/ 144 w 233"/>
                <a:gd name="T33" fmla="*/ 140 h 144"/>
                <a:gd name="T34" fmla="*/ 124 w 233"/>
                <a:gd name="T35" fmla="*/ 143 h 144"/>
                <a:gd name="T36" fmla="*/ 104 w 233"/>
                <a:gd name="T37" fmla="*/ 144 h 144"/>
                <a:gd name="T38" fmla="*/ 84 w 233"/>
                <a:gd name="T39" fmla="*/ 144 h 144"/>
                <a:gd name="T40" fmla="*/ 66 w 233"/>
                <a:gd name="T41" fmla="*/ 143 h 144"/>
                <a:gd name="T42" fmla="*/ 47 w 233"/>
                <a:gd name="T43" fmla="*/ 142 h 144"/>
                <a:gd name="T44" fmla="*/ 32 w 233"/>
                <a:gd name="T45" fmla="*/ 139 h 144"/>
                <a:gd name="T46" fmla="*/ 19 w 233"/>
                <a:gd name="T47" fmla="*/ 138 h 144"/>
                <a:gd name="T48" fmla="*/ 9 w 233"/>
                <a:gd name="T49" fmla="*/ 136 h 144"/>
                <a:gd name="T50" fmla="*/ 2 w 233"/>
                <a:gd name="T51" fmla="*/ 135 h 144"/>
                <a:gd name="T52" fmla="*/ 0 w 233"/>
                <a:gd name="T53" fmla="*/ 135 h 144"/>
                <a:gd name="T54" fmla="*/ 18 w 233"/>
                <a:gd name="T55" fmla="*/ 97 h 144"/>
                <a:gd name="T56" fmla="*/ 37 w 233"/>
                <a:gd name="T57" fmla="*/ 67 h 144"/>
                <a:gd name="T58" fmla="*/ 56 w 233"/>
                <a:gd name="T59" fmla="*/ 42 h 144"/>
                <a:gd name="T60" fmla="*/ 76 w 233"/>
                <a:gd name="T61" fmla="*/ 25 h 144"/>
                <a:gd name="T62" fmla="*/ 96 w 233"/>
                <a:gd name="T63" fmla="*/ 12 h 144"/>
                <a:gd name="T64" fmla="*/ 114 w 233"/>
                <a:gd name="T65" fmla="*/ 4 h 144"/>
                <a:gd name="T66" fmla="*/ 133 w 233"/>
                <a:gd name="T67" fmla="*/ 1 h 144"/>
                <a:gd name="T68" fmla="*/ 151 w 233"/>
                <a:gd name="T6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144">
                  <a:moveTo>
                    <a:pt x="151" y="0"/>
                  </a:moveTo>
                  <a:lnTo>
                    <a:pt x="167" y="2"/>
                  </a:lnTo>
                  <a:lnTo>
                    <a:pt x="183" y="5"/>
                  </a:lnTo>
                  <a:lnTo>
                    <a:pt x="196" y="10"/>
                  </a:lnTo>
                  <a:lnTo>
                    <a:pt x="209" y="16"/>
                  </a:lnTo>
                  <a:lnTo>
                    <a:pt x="218" y="22"/>
                  </a:lnTo>
                  <a:lnTo>
                    <a:pt x="225" y="26"/>
                  </a:lnTo>
                  <a:lnTo>
                    <a:pt x="230" y="30"/>
                  </a:lnTo>
                  <a:lnTo>
                    <a:pt x="232" y="31"/>
                  </a:lnTo>
                  <a:lnTo>
                    <a:pt x="233" y="56"/>
                  </a:lnTo>
                  <a:lnTo>
                    <a:pt x="230" y="77"/>
                  </a:lnTo>
                  <a:lnTo>
                    <a:pt x="223" y="94"/>
                  </a:lnTo>
                  <a:lnTo>
                    <a:pt x="211" y="109"/>
                  </a:lnTo>
                  <a:lnTo>
                    <a:pt x="197" y="121"/>
                  </a:lnTo>
                  <a:lnTo>
                    <a:pt x="182" y="129"/>
                  </a:lnTo>
                  <a:lnTo>
                    <a:pt x="164" y="136"/>
                  </a:lnTo>
                  <a:lnTo>
                    <a:pt x="144" y="140"/>
                  </a:lnTo>
                  <a:lnTo>
                    <a:pt x="124" y="143"/>
                  </a:lnTo>
                  <a:lnTo>
                    <a:pt x="104" y="144"/>
                  </a:lnTo>
                  <a:lnTo>
                    <a:pt x="84" y="144"/>
                  </a:lnTo>
                  <a:lnTo>
                    <a:pt x="66" y="143"/>
                  </a:lnTo>
                  <a:lnTo>
                    <a:pt x="47" y="142"/>
                  </a:lnTo>
                  <a:lnTo>
                    <a:pt x="32" y="139"/>
                  </a:lnTo>
                  <a:lnTo>
                    <a:pt x="19" y="138"/>
                  </a:lnTo>
                  <a:lnTo>
                    <a:pt x="9" y="136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18" y="97"/>
                  </a:lnTo>
                  <a:lnTo>
                    <a:pt x="37" y="67"/>
                  </a:lnTo>
                  <a:lnTo>
                    <a:pt x="56" y="42"/>
                  </a:lnTo>
                  <a:lnTo>
                    <a:pt x="76" y="25"/>
                  </a:lnTo>
                  <a:lnTo>
                    <a:pt x="96" y="12"/>
                  </a:lnTo>
                  <a:lnTo>
                    <a:pt x="114" y="4"/>
                  </a:lnTo>
                  <a:lnTo>
                    <a:pt x="133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1" name="Freeform 53"/>
            <p:cNvSpPr>
              <a:spLocks/>
            </p:cNvSpPr>
            <p:nvPr/>
          </p:nvSpPr>
          <p:spPr bwMode="auto">
            <a:xfrm>
              <a:off x="4835432" y="4193908"/>
              <a:ext cx="371203" cy="215853"/>
            </a:xfrm>
            <a:custGeom>
              <a:avLst/>
              <a:gdLst>
                <a:gd name="T0" fmla="*/ 147 w 227"/>
                <a:gd name="T1" fmla="*/ 0 h 132"/>
                <a:gd name="T2" fmla="*/ 163 w 227"/>
                <a:gd name="T3" fmla="*/ 1 h 132"/>
                <a:gd name="T4" fmla="*/ 179 w 227"/>
                <a:gd name="T5" fmla="*/ 4 h 132"/>
                <a:gd name="T6" fmla="*/ 192 w 227"/>
                <a:gd name="T7" fmla="*/ 9 h 132"/>
                <a:gd name="T8" fmla="*/ 204 w 227"/>
                <a:gd name="T9" fmla="*/ 15 h 132"/>
                <a:gd name="T10" fmla="*/ 214 w 227"/>
                <a:gd name="T11" fmla="*/ 20 h 132"/>
                <a:gd name="T12" fmla="*/ 222 w 227"/>
                <a:gd name="T13" fmla="*/ 25 h 132"/>
                <a:gd name="T14" fmla="*/ 227 w 227"/>
                <a:gd name="T15" fmla="*/ 28 h 132"/>
                <a:gd name="T16" fmla="*/ 0 w 227"/>
                <a:gd name="T17" fmla="*/ 132 h 132"/>
                <a:gd name="T18" fmla="*/ 17 w 227"/>
                <a:gd name="T19" fmla="*/ 95 h 132"/>
                <a:gd name="T20" fmla="*/ 36 w 227"/>
                <a:gd name="T21" fmla="*/ 67 h 132"/>
                <a:gd name="T22" fmla="*/ 54 w 227"/>
                <a:gd name="T23" fmla="*/ 43 h 132"/>
                <a:gd name="T24" fmla="*/ 74 w 227"/>
                <a:gd name="T25" fmla="*/ 26 h 132"/>
                <a:gd name="T26" fmla="*/ 92 w 227"/>
                <a:gd name="T27" fmla="*/ 13 h 132"/>
                <a:gd name="T28" fmla="*/ 111 w 227"/>
                <a:gd name="T29" fmla="*/ 5 h 132"/>
                <a:gd name="T30" fmla="*/ 129 w 227"/>
                <a:gd name="T31" fmla="*/ 1 h 132"/>
                <a:gd name="T32" fmla="*/ 147 w 227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32">
                  <a:moveTo>
                    <a:pt x="147" y="0"/>
                  </a:moveTo>
                  <a:lnTo>
                    <a:pt x="163" y="1"/>
                  </a:lnTo>
                  <a:lnTo>
                    <a:pt x="179" y="4"/>
                  </a:lnTo>
                  <a:lnTo>
                    <a:pt x="192" y="9"/>
                  </a:lnTo>
                  <a:lnTo>
                    <a:pt x="204" y="15"/>
                  </a:lnTo>
                  <a:lnTo>
                    <a:pt x="214" y="20"/>
                  </a:lnTo>
                  <a:lnTo>
                    <a:pt x="222" y="25"/>
                  </a:lnTo>
                  <a:lnTo>
                    <a:pt x="227" y="28"/>
                  </a:lnTo>
                  <a:lnTo>
                    <a:pt x="0" y="132"/>
                  </a:lnTo>
                  <a:lnTo>
                    <a:pt x="17" y="95"/>
                  </a:lnTo>
                  <a:lnTo>
                    <a:pt x="36" y="67"/>
                  </a:lnTo>
                  <a:lnTo>
                    <a:pt x="54" y="43"/>
                  </a:lnTo>
                  <a:lnTo>
                    <a:pt x="74" y="26"/>
                  </a:lnTo>
                  <a:lnTo>
                    <a:pt x="92" y="13"/>
                  </a:lnTo>
                  <a:lnTo>
                    <a:pt x="111" y="5"/>
                  </a:lnTo>
                  <a:lnTo>
                    <a:pt x="129" y="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5023485" y="3727861"/>
              <a:ext cx="207678" cy="338498"/>
            </a:xfrm>
            <a:custGeom>
              <a:avLst/>
              <a:gdLst>
                <a:gd name="T0" fmla="*/ 12 w 127"/>
                <a:gd name="T1" fmla="*/ 0 h 207"/>
                <a:gd name="T2" fmla="*/ 47 w 127"/>
                <a:gd name="T3" fmla="*/ 18 h 207"/>
                <a:gd name="T4" fmla="*/ 74 w 127"/>
                <a:gd name="T5" fmla="*/ 37 h 207"/>
                <a:gd name="T6" fmla="*/ 95 w 127"/>
                <a:gd name="T7" fmla="*/ 55 h 207"/>
                <a:gd name="T8" fmla="*/ 110 w 127"/>
                <a:gd name="T9" fmla="*/ 75 h 207"/>
                <a:gd name="T10" fmla="*/ 119 w 127"/>
                <a:gd name="T11" fmla="*/ 93 h 207"/>
                <a:gd name="T12" fmla="*/ 125 w 127"/>
                <a:gd name="T13" fmla="*/ 112 h 207"/>
                <a:gd name="T14" fmla="*/ 127 w 127"/>
                <a:gd name="T15" fmla="*/ 129 h 207"/>
                <a:gd name="T16" fmla="*/ 126 w 127"/>
                <a:gd name="T17" fmla="*/ 145 h 207"/>
                <a:gd name="T18" fmla="*/ 123 w 127"/>
                <a:gd name="T19" fmla="*/ 159 h 207"/>
                <a:gd name="T20" fmla="*/ 117 w 127"/>
                <a:gd name="T21" fmla="*/ 173 h 207"/>
                <a:gd name="T22" fmla="*/ 112 w 127"/>
                <a:gd name="T23" fmla="*/ 184 h 207"/>
                <a:gd name="T24" fmla="*/ 107 w 127"/>
                <a:gd name="T25" fmla="*/ 193 h 207"/>
                <a:gd name="T26" fmla="*/ 101 w 127"/>
                <a:gd name="T27" fmla="*/ 200 h 207"/>
                <a:gd name="T28" fmla="*/ 97 w 127"/>
                <a:gd name="T29" fmla="*/ 205 h 207"/>
                <a:gd name="T30" fmla="*/ 96 w 127"/>
                <a:gd name="T31" fmla="*/ 206 h 207"/>
                <a:gd name="T32" fmla="*/ 73 w 127"/>
                <a:gd name="T33" fmla="*/ 207 h 207"/>
                <a:gd name="T34" fmla="*/ 55 w 127"/>
                <a:gd name="T35" fmla="*/ 203 h 207"/>
                <a:gd name="T36" fmla="*/ 38 w 127"/>
                <a:gd name="T37" fmla="*/ 195 h 207"/>
                <a:gd name="T38" fmla="*/ 26 w 127"/>
                <a:gd name="T39" fmla="*/ 184 h 207"/>
                <a:gd name="T40" fmla="*/ 17 w 127"/>
                <a:gd name="T41" fmla="*/ 170 h 207"/>
                <a:gd name="T42" fmla="*/ 10 w 127"/>
                <a:gd name="T43" fmla="*/ 154 h 207"/>
                <a:gd name="T44" fmla="*/ 5 w 127"/>
                <a:gd name="T45" fmla="*/ 137 h 207"/>
                <a:gd name="T46" fmla="*/ 2 w 127"/>
                <a:gd name="T47" fmla="*/ 118 h 207"/>
                <a:gd name="T48" fmla="*/ 0 w 127"/>
                <a:gd name="T49" fmla="*/ 100 h 207"/>
                <a:gd name="T50" fmla="*/ 0 w 127"/>
                <a:gd name="T51" fmla="*/ 80 h 207"/>
                <a:gd name="T52" fmla="*/ 2 w 127"/>
                <a:gd name="T53" fmla="*/ 63 h 207"/>
                <a:gd name="T54" fmla="*/ 4 w 127"/>
                <a:gd name="T55" fmla="*/ 46 h 207"/>
                <a:gd name="T56" fmla="*/ 6 w 127"/>
                <a:gd name="T57" fmla="*/ 31 h 207"/>
                <a:gd name="T58" fmla="*/ 8 w 127"/>
                <a:gd name="T59" fmla="*/ 18 h 207"/>
                <a:gd name="T60" fmla="*/ 11 w 127"/>
                <a:gd name="T61" fmla="*/ 8 h 207"/>
                <a:gd name="T62" fmla="*/ 12 w 127"/>
                <a:gd name="T63" fmla="*/ 2 h 207"/>
                <a:gd name="T64" fmla="*/ 12 w 127"/>
                <a:gd name="T6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207">
                  <a:moveTo>
                    <a:pt x="12" y="0"/>
                  </a:moveTo>
                  <a:lnTo>
                    <a:pt x="47" y="18"/>
                  </a:lnTo>
                  <a:lnTo>
                    <a:pt x="74" y="37"/>
                  </a:lnTo>
                  <a:lnTo>
                    <a:pt x="95" y="55"/>
                  </a:lnTo>
                  <a:lnTo>
                    <a:pt x="110" y="75"/>
                  </a:lnTo>
                  <a:lnTo>
                    <a:pt x="119" y="93"/>
                  </a:lnTo>
                  <a:lnTo>
                    <a:pt x="125" y="112"/>
                  </a:lnTo>
                  <a:lnTo>
                    <a:pt x="127" y="129"/>
                  </a:lnTo>
                  <a:lnTo>
                    <a:pt x="126" y="145"/>
                  </a:lnTo>
                  <a:lnTo>
                    <a:pt x="123" y="159"/>
                  </a:lnTo>
                  <a:lnTo>
                    <a:pt x="117" y="173"/>
                  </a:lnTo>
                  <a:lnTo>
                    <a:pt x="112" y="184"/>
                  </a:lnTo>
                  <a:lnTo>
                    <a:pt x="107" y="193"/>
                  </a:lnTo>
                  <a:lnTo>
                    <a:pt x="101" y="200"/>
                  </a:lnTo>
                  <a:lnTo>
                    <a:pt x="97" y="205"/>
                  </a:lnTo>
                  <a:lnTo>
                    <a:pt x="96" y="206"/>
                  </a:lnTo>
                  <a:lnTo>
                    <a:pt x="73" y="207"/>
                  </a:lnTo>
                  <a:lnTo>
                    <a:pt x="55" y="203"/>
                  </a:lnTo>
                  <a:lnTo>
                    <a:pt x="38" y="195"/>
                  </a:lnTo>
                  <a:lnTo>
                    <a:pt x="26" y="184"/>
                  </a:lnTo>
                  <a:lnTo>
                    <a:pt x="17" y="170"/>
                  </a:lnTo>
                  <a:lnTo>
                    <a:pt x="10" y="154"/>
                  </a:lnTo>
                  <a:lnTo>
                    <a:pt x="5" y="137"/>
                  </a:lnTo>
                  <a:lnTo>
                    <a:pt x="2" y="118"/>
                  </a:lnTo>
                  <a:lnTo>
                    <a:pt x="0" y="100"/>
                  </a:lnTo>
                  <a:lnTo>
                    <a:pt x="0" y="80"/>
                  </a:lnTo>
                  <a:lnTo>
                    <a:pt x="2" y="63"/>
                  </a:lnTo>
                  <a:lnTo>
                    <a:pt x="4" y="46"/>
                  </a:lnTo>
                  <a:lnTo>
                    <a:pt x="6" y="31"/>
                  </a:lnTo>
                  <a:lnTo>
                    <a:pt x="8" y="18"/>
                  </a:lnTo>
                  <a:lnTo>
                    <a:pt x="11" y="8"/>
                  </a:lnTo>
                  <a:lnTo>
                    <a:pt x="12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3" name="Freeform 55"/>
            <p:cNvSpPr>
              <a:spLocks/>
            </p:cNvSpPr>
            <p:nvPr/>
          </p:nvSpPr>
          <p:spPr bwMode="auto">
            <a:xfrm>
              <a:off x="5046379" y="3729496"/>
              <a:ext cx="183148" cy="331957"/>
            </a:xfrm>
            <a:custGeom>
              <a:avLst/>
              <a:gdLst>
                <a:gd name="T0" fmla="*/ 0 w 112"/>
                <a:gd name="T1" fmla="*/ 0 h 203"/>
                <a:gd name="T2" fmla="*/ 34 w 112"/>
                <a:gd name="T3" fmla="*/ 17 h 203"/>
                <a:gd name="T4" fmla="*/ 60 w 112"/>
                <a:gd name="T5" fmla="*/ 36 h 203"/>
                <a:gd name="T6" fmla="*/ 81 w 112"/>
                <a:gd name="T7" fmla="*/ 54 h 203"/>
                <a:gd name="T8" fmla="*/ 95 w 112"/>
                <a:gd name="T9" fmla="*/ 72 h 203"/>
                <a:gd name="T10" fmla="*/ 105 w 112"/>
                <a:gd name="T11" fmla="*/ 91 h 203"/>
                <a:gd name="T12" fmla="*/ 111 w 112"/>
                <a:gd name="T13" fmla="*/ 108 h 203"/>
                <a:gd name="T14" fmla="*/ 112 w 112"/>
                <a:gd name="T15" fmla="*/ 126 h 203"/>
                <a:gd name="T16" fmla="*/ 112 w 112"/>
                <a:gd name="T17" fmla="*/ 142 h 203"/>
                <a:gd name="T18" fmla="*/ 109 w 112"/>
                <a:gd name="T19" fmla="*/ 156 h 203"/>
                <a:gd name="T20" fmla="*/ 104 w 112"/>
                <a:gd name="T21" fmla="*/ 169 h 203"/>
                <a:gd name="T22" fmla="*/ 100 w 112"/>
                <a:gd name="T23" fmla="*/ 181 h 203"/>
                <a:gd name="T24" fmla="*/ 94 w 112"/>
                <a:gd name="T25" fmla="*/ 190 h 203"/>
                <a:gd name="T26" fmla="*/ 88 w 112"/>
                <a:gd name="T27" fmla="*/ 198 h 203"/>
                <a:gd name="T28" fmla="*/ 85 w 112"/>
                <a:gd name="T29" fmla="*/ 203 h 203"/>
                <a:gd name="T30" fmla="*/ 0 w 112"/>
                <a:gd name="T3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203">
                  <a:moveTo>
                    <a:pt x="0" y="0"/>
                  </a:moveTo>
                  <a:lnTo>
                    <a:pt x="34" y="17"/>
                  </a:lnTo>
                  <a:lnTo>
                    <a:pt x="60" y="36"/>
                  </a:lnTo>
                  <a:lnTo>
                    <a:pt x="81" y="54"/>
                  </a:lnTo>
                  <a:lnTo>
                    <a:pt x="95" y="72"/>
                  </a:lnTo>
                  <a:lnTo>
                    <a:pt x="105" y="91"/>
                  </a:lnTo>
                  <a:lnTo>
                    <a:pt x="111" y="108"/>
                  </a:lnTo>
                  <a:lnTo>
                    <a:pt x="112" y="126"/>
                  </a:lnTo>
                  <a:lnTo>
                    <a:pt x="112" y="142"/>
                  </a:lnTo>
                  <a:lnTo>
                    <a:pt x="109" y="156"/>
                  </a:lnTo>
                  <a:lnTo>
                    <a:pt x="104" y="169"/>
                  </a:lnTo>
                  <a:lnTo>
                    <a:pt x="100" y="181"/>
                  </a:lnTo>
                  <a:lnTo>
                    <a:pt x="94" y="190"/>
                  </a:lnTo>
                  <a:lnTo>
                    <a:pt x="88" y="198"/>
                  </a:lnTo>
                  <a:lnTo>
                    <a:pt x="85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auto">
            <a:xfrm>
              <a:off x="6699620" y="3065583"/>
              <a:ext cx="196230" cy="258370"/>
            </a:xfrm>
            <a:custGeom>
              <a:avLst/>
              <a:gdLst>
                <a:gd name="T0" fmla="*/ 112 w 120"/>
                <a:gd name="T1" fmla="*/ 0 h 158"/>
                <a:gd name="T2" fmla="*/ 118 w 120"/>
                <a:gd name="T3" fmla="*/ 30 h 158"/>
                <a:gd name="T4" fmla="*/ 120 w 120"/>
                <a:gd name="T5" fmla="*/ 55 h 158"/>
                <a:gd name="T6" fmla="*/ 119 w 120"/>
                <a:gd name="T7" fmla="*/ 77 h 158"/>
                <a:gd name="T8" fmla="*/ 114 w 120"/>
                <a:gd name="T9" fmla="*/ 95 h 158"/>
                <a:gd name="T10" fmla="*/ 108 w 120"/>
                <a:gd name="T11" fmla="*/ 110 h 158"/>
                <a:gd name="T12" fmla="*/ 100 w 120"/>
                <a:gd name="T13" fmla="*/ 123 h 158"/>
                <a:gd name="T14" fmla="*/ 92 w 120"/>
                <a:gd name="T15" fmla="*/ 133 h 158"/>
                <a:gd name="T16" fmla="*/ 82 w 120"/>
                <a:gd name="T17" fmla="*/ 142 h 158"/>
                <a:gd name="T18" fmla="*/ 71 w 120"/>
                <a:gd name="T19" fmla="*/ 147 h 158"/>
                <a:gd name="T20" fmla="*/ 61 w 120"/>
                <a:gd name="T21" fmla="*/ 152 h 158"/>
                <a:gd name="T22" fmla="*/ 51 w 120"/>
                <a:gd name="T23" fmla="*/ 154 h 158"/>
                <a:gd name="T24" fmla="*/ 41 w 120"/>
                <a:gd name="T25" fmla="*/ 157 h 158"/>
                <a:gd name="T26" fmla="*/ 33 w 120"/>
                <a:gd name="T27" fmla="*/ 157 h 158"/>
                <a:gd name="T28" fmla="*/ 27 w 120"/>
                <a:gd name="T29" fmla="*/ 158 h 158"/>
                <a:gd name="T30" fmla="*/ 23 w 120"/>
                <a:gd name="T31" fmla="*/ 158 h 158"/>
                <a:gd name="T32" fmla="*/ 22 w 120"/>
                <a:gd name="T33" fmla="*/ 158 h 158"/>
                <a:gd name="T34" fmla="*/ 8 w 120"/>
                <a:gd name="T35" fmla="*/ 139 h 158"/>
                <a:gd name="T36" fmla="*/ 1 w 120"/>
                <a:gd name="T37" fmla="*/ 122 h 158"/>
                <a:gd name="T38" fmla="*/ 0 w 120"/>
                <a:gd name="T39" fmla="*/ 106 h 158"/>
                <a:gd name="T40" fmla="*/ 4 w 120"/>
                <a:gd name="T41" fmla="*/ 90 h 158"/>
                <a:gd name="T42" fmla="*/ 12 w 120"/>
                <a:gd name="T43" fmla="*/ 75 h 158"/>
                <a:gd name="T44" fmla="*/ 23 w 120"/>
                <a:gd name="T45" fmla="*/ 61 h 158"/>
                <a:gd name="T46" fmla="*/ 37 w 120"/>
                <a:gd name="T47" fmla="*/ 47 h 158"/>
                <a:gd name="T48" fmla="*/ 51 w 120"/>
                <a:gd name="T49" fmla="*/ 35 h 158"/>
                <a:gd name="T50" fmla="*/ 66 w 120"/>
                <a:gd name="T51" fmla="*/ 25 h 158"/>
                <a:gd name="T52" fmla="*/ 79 w 120"/>
                <a:gd name="T53" fmla="*/ 17 h 158"/>
                <a:gd name="T54" fmla="*/ 92 w 120"/>
                <a:gd name="T55" fmla="*/ 9 h 158"/>
                <a:gd name="T56" fmla="*/ 103 w 120"/>
                <a:gd name="T57" fmla="*/ 4 h 158"/>
                <a:gd name="T58" fmla="*/ 109 w 120"/>
                <a:gd name="T59" fmla="*/ 1 h 158"/>
                <a:gd name="T60" fmla="*/ 112 w 120"/>
                <a:gd name="T6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58">
                  <a:moveTo>
                    <a:pt x="112" y="0"/>
                  </a:moveTo>
                  <a:lnTo>
                    <a:pt x="118" y="30"/>
                  </a:lnTo>
                  <a:lnTo>
                    <a:pt x="120" y="55"/>
                  </a:lnTo>
                  <a:lnTo>
                    <a:pt x="119" y="77"/>
                  </a:lnTo>
                  <a:lnTo>
                    <a:pt x="114" y="95"/>
                  </a:lnTo>
                  <a:lnTo>
                    <a:pt x="108" y="110"/>
                  </a:lnTo>
                  <a:lnTo>
                    <a:pt x="100" y="123"/>
                  </a:lnTo>
                  <a:lnTo>
                    <a:pt x="92" y="133"/>
                  </a:lnTo>
                  <a:lnTo>
                    <a:pt x="82" y="142"/>
                  </a:lnTo>
                  <a:lnTo>
                    <a:pt x="71" y="147"/>
                  </a:lnTo>
                  <a:lnTo>
                    <a:pt x="61" y="152"/>
                  </a:lnTo>
                  <a:lnTo>
                    <a:pt x="51" y="154"/>
                  </a:lnTo>
                  <a:lnTo>
                    <a:pt x="41" y="157"/>
                  </a:lnTo>
                  <a:lnTo>
                    <a:pt x="33" y="157"/>
                  </a:lnTo>
                  <a:lnTo>
                    <a:pt x="27" y="158"/>
                  </a:lnTo>
                  <a:lnTo>
                    <a:pt x="23" y="158"/>
                  </a:lnTo>
                  <a:lnTo>
                    <a:pt x="22" y="158"/>
                  </a:lnTo>
                  <a:lnTo>
                    <a:pt x="8" y="139"/>
                  </a:lnTo>
                  <a:lnTo>
                    <a:pt x="1" y="122"/>
                  </a:lnTo>
                  <a:lnTo>
                    <a:pt x="0" y="106"/>
                  </a:lnTo>
                  <a:lnTo>
                    <a:pt x="4" y="90"/>
                  </a:lnTo>
                  <a:lnTo>
                    <a:pt x="12" y="75"/>
                  </a:lnTo>
                  <a:lnTo>
                    <a:pt x="23" y="61"/>
                  </a:lnTo>
                  <a:lnTo>
                    <a:pt x="37" y="47"/>
                  </a:lnTo>
                  <a:lnTo>
                    <a:pt x="51" y="35"/>
                  </a:lnTo>
                  <a:lnTo>
                    <a:pt x="66" y="25"/>
                  </a:lnTo>
                  <a:lnTo>
                    <a:pt x="79" y="17"/>
                  </a:lnTo>
                  <a:lnTo>
                    <a:pt x="92" y="9"/>
                  </a:lnTo>
                  <a:lnTo>
                    <a:pt x="103" y="4"/>
                  </a:lnTo>
                  <a:lnTo>
                    <a:pt x="109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auto">
            <a:xfrm>
              <a:off x="6738866" y="3068854"/>
              <a:ext cx="156984" cy="255099"/>
            </a:xfrm>
            <a:custGeom>
              <a:avLst/>
              <a:gdLst>
                <a:gd name="T0" fmla="*/ 89 w 96"/>
                <a:gd name="T1" fmla="*/ 0 h 156"/>
                <a:gd name="T2" fmla="*/ 94 w 96"/>
                <a:gd name="T3" fmla="*/ 30 h 156"/>
                <a:gd name="T4" fmla="*/ 96 w 96"/>
                <a:gd name="T5" fmla="*/ 56 h 156"/>
                <a:gd name="T6" fmla="*/ 94 w 96"/>
                <a:gd name="T7" fmla="*/ 78 h 156"/>
                <a:gd name="T8" fmla="*/ 89 w 96"/>
                <a:gd name="T9" fmla="*/ 97 h 156"/>
                <a:gd name="T10" fmla="*/ 83 w 96"/>
                <a:gd name="T11" fmla="*/ 112 h 156"/>
                <a:gd name="T12" fmla="*/ 74 w 96"/>
                <a:gd name="T13" fmla="*/ 125 h 156"/>
                <a:gd name="T14" fmla="*/ 65 w 96"/>
                <a:gd name="T15" fmla="*/ 134 h 156"/>
                <a:gd name="T16" fmla="*/ 54 w 96"/>
                <a:gd name="T17" fmla="*/ 142 h 156"/>
                <a:gd name="T18" fmla="*/ 43 w 96"/>
                <a:gd name="T19" fmla="*/ 148 h 156"/>
                <a:gd name="T20" fmla="*/ 32 w 96"/>
                <a:gd name="T21" fmla="*/ 151 h 156"/>
                <a:gd name="T22" fmla="*/ 22 w 96"/>
                <a:gd name="T23" fmla="*/ 153 h 156"/>
                <a:gd name="T24" fmla="*/ 13 w 96"/>
                <a:gd name="T25" fmla="*/ 155 h 156"/>
                <a:gd name="T26" fmla="*/ 6 w 96"/>
                <a:gd name="T27" fmla="*/ 156 h 156"/>
                <a:gd name="T28" fmla="*/ 0 w 96"/>
                <a:gd name="T29" fmla="*/ 156 h 156"/>
                <a:gd name="T30" fmla="*/ 89 w 96"/>
                <a:gd name="T3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156">
                  <a:moveTo>
                    <a:pt x="89" y="0"/>
                  </a:moveTo>
                  <a:lnTo>
                    <a:pt x="94" y="30"/>
                  </a:lnTo>
                  <a:lnTo>
                    <a:pt x="96" y="56"/>
                  </a:lnTo>
                  <a:lnTo>
                    <a:pt x="94" y="78"/>
                  </a:lnTo>
                  <a:lnTo>
                    <a:pt x="89" y="97"/>
                  </a:lnTo>
                  <a:lnTo>
                    <a:pt x="83" y="112"/>
                  </a:lnTo>
                  <a:lnTo>
                    <a:pt x="74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43" y="148"/>
                  </a:lnTo>
                  <a:lnTo>
                    <a:pt x="32" y="151"/>
                  </a:lnTo>
                  <a:lnTo>
                    <a:pt x="22" y="153"/>
                  </a:lnTo>
                  <a:lnTo>
                    <a:pt x="13" y="155"/>
                  </a:lnTo>
                  <a:lnTo>
                    <a:pt x="6" y="156"/>
                  </a:lnTo>
                  <a:lnTo>
                    <a:pt x="0" y="15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auto">
            <a:xfrm>
              <a:off x="5327642" y="4411397"/>
              <a:ext cx="363026" cy="407178"/>
            </a:xfrm>
            <a:custGeom>
              <a:avLst/>
              <a:gdLst>
                <a:gd name="T0" fmla="*/ 162 w 222"/>
                <a:gd name="T1" fmla="*/ 0 h 249"/>
                <a:gd name="T2" fmla="*/ 174 w 222"/>
                <a:gd name="T3" fmla="*/ 0 h 249"/>
                <a:gd name="T4" fmla="*/ 183 w 222"/>
                <a:gd name="T5" fmla="*/ 2 h 249"/>
                <a:gd name="T6" fmla="*/ 190 w 222"/>
                <a:gd name="T7" fmla="*/ 3 h 249"/>
                <a:gd name="T8" fmla="*/ 194 w 222"/>
                <a:gd name="T9" fmla="*/ 3 h 249"/>
                <a:gd name="T10" fmla="*/ 195 w 222"/>
                <a:gd name="T11" fmla="*/ 4 h 249"/>
                <a:gd name="T12" fmla="*/ 210 w 222"/>
                <a:gd name="T13" fmla="*/ 28 h 249"/>
                <a:gd name="T14" fmla="*/ 220 w 222"/>
                <a:gd name="T15" fmla="*/ 52 h 249"/>
                <a:gd name="T16" fmla="*/ 222 w 222"/>
                <a:gd name="T17" fmla="*/ 74 h 249"/>
                <a:gd name="T18" fmla="*/ 220 w 222"/>
                <a:gd name="T19" fmla="*/ 95 h 249"/>
                <a:gd name="T20" fmla="*/ 213 w 222"/>
                <a:gd name="T21" fmla="*/ 115 h 249"/>
                <a:gd name="T22" fmla="*/ 202 w 222"/>
                <a:gd name="T23" fmla="*/ 133 h 249"/>
                <a:gd name="T24" fmla="*/ 189 w 222"/>
                <a:gd name="T25" fmla="*/ 150 h 249"/>
                <a:gd name="T26" fmla="*/ 171 w 222"/>
                <a:gd name="T27" fmla="*/ 167 h 249"/>
                <a:gd name="T28" fmla="*/ 153 w 222"/>
                <a:gd name="T29" fmla="*/ 180 h 249"/>
                <a:gd name="T30" fmla="*/ 133 w 222"/>
                <a:gd name="T31" fmla="*/ 193 h 249"/>
                <a:gd name="T32" fmla="*/ 112 w 222"/>
                <a:gd name="T33" fmla="*/ 205 h 249"/>
                <a:gd name="T34" fmla="*/ 92 w 222"/>
                <a:gd name="T35" fmla="*/ 215 h 249"/>
                <a:gd name="T36" fmla="*/ 72 w 222"/>
                <a:gd name="T37" fmla="*/ 224 h 249"/>
                <a:gd name="T38" fmla="*/ 53 w 222"/>
                <a:gd name="T39" fmla="*/ 231 h 249"/>
                <a:gd name="T40" fmla="*/ 37 w 222"/>
                <a:gd name="T41" fmla="*/ 238 h 249"/>
                <a:gd name="T42" fmla="*/ 22 w 222"/>
                <a:gd name="T43" fmla="*/ 243 h 249"/>
                <a:gd name="T44" fmla="*/ 12 w 222"/>
                <a:gd name="T45" fmla="*/ 246 h 249"/>
                <a:gd name="T46" fmla="*/ 5 w 222"/>
                <a:gd name="T47" fmla="*/ 249 h 249"/>
                <a:gd name="T48" fmla="*/ 3 w 222"/>
                <a:gd name="T49" fmla="*/ 249 h 249"/>
                <a:gd name="T50" fmla="*/ 0 w 222"/>
                <a:gd name="T51" fmla="*/ 207 h 249"/>
                <a:gd name="T52" fmla="*/ 1 w 222"/>
                <a:gd name="T53" fmla="*/ 170 h 249"/>
                <a:gd name="T54" fmla="*/ 6 w 222"/>
                <a:gd name="T55" fmla="*/ 138 h 249"/>
                <a:gd name="T56" fmla="*/ 13 w 222"/>
                <a:gd name="T57" fmla="*/ 110 h 249"/>
                <a:gd name="T58" fmla="*/ 22 w 222"/>
                <a:gd name="T59" fmla="*/ 86 h 249"/>
                <a:gd name="T60" fmla="*/ 34 w 222"/>
                <a:gd name="T61" fmla="*/ 66 h 249"/>
                <a:gd name="T62" fmla="*/ 45 w 222"/>
                <a:gd name="T63" fmla="*/ 49 h 249"/>
                <a:gd name="T64" fmla="*/ 60 w 222"/>
                <a:gd name="T65" fmla="*/ 35 h 249"/>
                <a:gd name="T66" fmla="*/ 74 w 222"/>
                <a:gd name="T67" fmla="*/ 24 h 249"/>
                <a:gd name="T68" fmla="*/ 90 w 222"/>
                <a:gd name="T69" fmla="*/ 15 h 249"/>
                <a:gd name="T70" fmla="*/ 105 w 222"/>
                <a:gd name="T71" fmla="*/ 10 h 249"/>
                <a:gd name="T72" fmla="*/ 120 w 222"/>
                <a:gd name="T73" fmla="*/ 5 h 249"/>
                <a:gd name="T74" fmla="*/ 135 w 222"/>
                <a:gd name="T75" fmla="*/ 3 h 249"/>
                <a:gd name="T76" fmla="*/ 149 w 222"/>
                <a:gd name="T77" fmla="*/ 0 h 249"/>
                <a:gd name="T78" fmla="*/ 162 w 222"/>
                <a:gd name="T7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49">
                  <a:moveTo>
                    <a:pt x="162" y="0"/>
                  </a:moveTo>
                  <a:lnTo>
                    <a:pt x="174" y="0"/>
                  </a:lnTo>
                  <a:lnTo>
                    <a:pt x="183" y="2"/>
                  </a:lnTo>
                  <a:lnTo>
                    <a:pt x="190" y="3"/>
                  </a:lnTo>
                  <a:lnTo>
                    <a:pt x="194" y="3"/>
                  </a:lnTo>
                  <a:lnTo>
                    <a:pt x="195" y="4"/>
                  </a:lnTo>
                  <a:lnTo>
                    <a:pt x="210" y="28"/>
                  </a:lnTo>
                  <a:lnTo>
                    <a:pt x="220" y="52"/>
                  </a:lnTo>
                  <a:lnTo>
                    <a:pt x="222" y="74"/>
                  </a:lnTo>
                  <a:lnTo>
                    <a:pt x="220" y="95"/>
                  </a:lnTo>
                  <a:lnTo>
                    <a:pt x="213" y="115"/>
                  </a:lnTo>
                  <a:lnTo>
                    <a:pt x="202" y="133"/>
                  </a:lnTo>
                  <a:lnTo>
                    <a:pt x="189" y="150"/>
                  </a:lnTo>
                  <a:lnTo>
                    <a:pt x="171" y="167"/>
                  </a:lnTo>
                  <a:lnTo>
                    <a:pt x="153" y="180"/>
                  </a:lnTo>
                  <a:lnTo>
                    <a:pt x="133" y="193"/>
                  </a:lnTo>
                  <a:lnTo>
                    <a:pt x="112" y="205"/>
                  </a:lnTo>
                  <a:lnTo>
                    <a:pt x="92" y="215"/>
                  </a:lnTo>
                  <a:lnTo>
                    <a:pt x="72" y="224"/>
                  </a:lnTo>
                  <a:lnTo>
                    <a:pt x="53" y="231"/>
                  </a:lnTo>
                  <a:lnTo>
                    <a:pt x="37" y="238"/>
                  </a:lnTo>
                  <a:lnTo>
                    <a:pt x="22" y="243"/>
                  </a:lnTo>
                  <a:lnTo>
                    <a:pt x="12" y="246"/>
                  </a:lnTo>
                  <a:lnTo>
                    <a:pt x="5" y="249"/>
                  </a:lnTo>
                  <a:lnTo>
                    <a:pt x="3" y="249"/>
                  </a:lnTo>
                  <a:lnTo>
                    <a:pt x="0" y="207"/>
                  </a:lnTo>
                  <a:lnTo>
                    <a:pt x="1" y="170"/>
                  </a:lnTo>
                  <a:lnTo>
                    <a:pt x="6" y="138"/>
                  </a:lnTo>
                  <a:lnTo>
                    <a:pt x="13" y="110"/>
                  </a:lnTo>
                  <a:lnTo>
                    <a:pt x="22" y="86"/>
                  </a:lnTo>
                  <a:lnTo>
                    <a:pt x="34" y="66"/>
                  </a:lnTo>
                  <a:lnTo>
                    <a:pt x="45" y="49"/>
                  </a:lnTo>
                  <a:lnTo>
                    <a:pt x="60" y="35"/>
                  </a:lnTo>
                  <a:lnTo>
                    <a:pt x="74" y="24"/>
                  </a:lnTo>
                  <a:lnTo>
                    <a:pt x="90" y="15"/>
                  </a:lnTo>
                  <a:lnTo>
                    <a:pt x="105" y="10"/>
                  </a:lnTo>
                  <a:lnTo>
                    <a:pt x="120" y="5"/>
                  </a:lnTo>
                  <a:lnTo>
                    <a:pt x="135" y="3"/>
                  </a:lnTo>
                  <a:lnTo>
                    <a:pt x="149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auto">
            <a:xfrm>
              <a:off x="5327642" y="4411397"/>
              <a:ext cx="312334" cy="400637"/>
            </a:xfrm>
            <a:custGeom>
              <a:avLst/>
              <a:gdLst>
                <a:gd name="T0" fmla="*/ 164 w 191"/>
                <a:gd name="T1" fmla="*/ 0 h 245"/>
                <a:gd name="T2" fmla="*/ 176 w 191"/>
                <a:gd name="T3" fmla="*/ 0 h 245"/>
                <a:gd name="T4" fmla="*/ 185 w 191"/>
                <a:gd name="T5" fmla="*/ 2 h 245"/>
                <a:gd name="T6" fmla="*/ 191 w 191"/>
                <a:gd name="T7" fmla="*/ 3 h 245"/>
                <a:gd name="T8" fmla="*/ 3 w 191"/>
                <a:gd name="T9" fmla="*/ 245 h 245"/>
                <a:gd name="T10" fmla="*/ 0 w 191"/>
                <a:gd name="T11" fmla="*/ 204 h 245"/>
                <a:gd name="T12" fmla="*/ 3 w 191"/>
                <a:gd name="T13" fmla="*/ 167 h 245"/>
                <a:gd name="T14" fmla="*/ 7 w 191"/>
                <a:gd name="T15" fmla="*/ 134 h 245"/>
                <a:gd name="T16" fmla="*/ 14 w 191"/>
                <a:gd name="T17" fmla="*/ 107 h 245"/>
                <a:gd name="T18" fmla="*/ 23 w 191"/>
                <a:gd name="T19" fmla="*/ 84 h 245"/>
                <a:gd name="T20" fmla="*/ 35 w 191"/>
                <a:gd name="T21" fmla="*/ 63 h 245"/>
                <a:gd name="T22" fmla="*/ 48 w 191"/>
                <a:gd name="T23" fmla="*/ 47 h 245"/>
                <a:gd name="T24" fmla="*/ 63 w 191"/>
                <a:gd name="T25" fmla="*/ 33 h 245"/>
                <a:gd name="T26" fmla="*/ 78 w 191"/>
                <a:gd name="T27" fmla="*/ 22 h 245"/>
                <a:gd name="T28" fmla="*/ 93 w 191"/>
                <a:gd name="T29" fmla="*/ 14 h 245"/>
                <a:gd name="T30" fmla="*/ 108 w 191"/>
                <a:gd name="T31" fmla="*/ 9 h 245"/>
                <a:gd name="T32" fmla="*/ 124 w 191"/>
                <a:gd name="T33" fmla="*/ 4 h 245"/>
                <a:gd name="T34" fmla="*/ 139 w 191"/>
                <a:gd name="T35" fmla="*/ 2 h 245"/>
                <a:gd name="T36" fmla="*/ 153 w 191"/>
                <a:gd name="T37" fmla="*/ 0 h 245"/>
                <a:gd name="T38" fmla="*/ 164 w 191"/>
                <a:gd name="T3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245">
                  <a:moveTo>
                    <a:pt x="164" y="0"/>
                  </a:moveTo>
                  <a:lnTo>
                    <a:pt x="176" y="0"/>
                  </a:lnTo>
                  <a:lnTo>
                    <a:pt x="185" y="2"/>
                  </a:lnTo>
                  <a:lnTo>
                    <a:pt x="191" y="3"/>
                  </a:lnTo>
                  <a:lnTo>
                    <a:pt x="3" y="245"/>
                  </a:lnTo>
                  <a:lnTo>
                    <a:pt x="0" y="204"/>
                  </a:lnTo>
                  <a:lnTo>
                    <a:pt x="3" y="167"/>
                  </a:lnTo>
                  <a:lnTo>
                    <a:pt x="7" y="134"/>
                  </a:lnTo>
                  <a:lnTo>
                    <a:pt x="14" y="107"/>
                  </a:lnTo>
                  <a:lnTo>
                    <a:pt x="23" y="84"/>
                  </a:lnTo>
                  <a:lnTo>
                    <a:pt x="35" y="63"/>
                  </a:lnTo>
                  <a:lnTo>
                    <a:pt x="48" y="47"/>
                  </a:lnTo>
                  <a:lnTo>
                    <a:pt x="63" y="33"/>
                  </a:lnTo>
                  <a:lnTo>
                    <a:pt x="78" y="22"/>
                  </a:lnTo>
                  <a:lnTo>
                    <a:pt x="93" y="14"/>
                  </a:lnTo>
                  <a:lnTo>
                    <a:pt x="108" y="9"/>
                  </a:lnTo>
                  <a:lnTo>
                    <a:pt x="124" y="4"/>
                  </a:lnTo>
                  <a:lnTo>
                    <a:pt x="139" y="2"/>
                  </a:lnTo>
                  <a:lnTo>
                    <a:pt x="153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auto">
            <a:xfrm>
              <a:off x="5343995" y="3685345"/>
              <a:ext cx="281264" cy="508564"/>
            </a:xfrm>
            <a:custGeom>
              <a:avLst/>
              <a:gdLst>
                <a:gd name="T0" fmla="*/ 61 w 172"/>
                <a:gd name="T1" fmla="*/ 0 h 311"/>
                <a:gd name="T2" fmla="*/ 95 w 172"/>
                <a:gd name="T3" fmla="*/ 31 h 311"/>
                <a:gd name="T4" fmla="*/ 122 w 172"/>
                <a:gd name="T5" fmla="*/ 61 h 311"/>
                <a:gd name="T6" fmla="*/ 143 w 172"/>
                <a:gd name="T7" fmla="*/ 90 h 311"/>
                <a:gd name="T8" fmla="*/ 157 w 172"/>
                <a:gd name="T9" fmla="*/ 117 h 311"/>
                <a:gd name="T10" fmla="*/ 167 w 172"/>
                <a:gd name="T11" fmla="*/ 142 h 311"/>
                <a:gd name="T12" fmla="*/ 172 w 172"/>
                <a:gd name="T13" fmla="*/ 166 h 311"/>
                <a:gd name="T14" fmla="*/ 172 w 172"/>
                <a:gd name="T15" fmla="*/ 188 h 311"/>
                <a:gd name="T16" fmla="*/ 169 w 172"/>
                <a:gd name="T17" fmla="*/ 208 h 311"/>
                <a:gd name="T18" fmla="*/ 165 w 172"/>
                <a:gd name="T19" fmla="*/ 228 h 311"/>
                <a:gd name="T20" fmla="*/ 157 w 172"/>
                <a:gd name="T21" fmla="*/ 244 h 311"/>
                <a:gd name="T22" fmla="*/ 149 w 172"/>
                <a:gd name="T23" fmla="*/ 260 h 311"/>
                <a:gd name="T24" fmla="*/ 138 w 172"/>
                <a:gd name="T25" fmla="*/ 273 h 311"/>
                <a:gd name="T26" fmla="*/ 129 w 172"/>
                <a:gd name="T27" fmla="*/ 284 h 311"/>
                <a:gd name="T28" fmla="*/ 120 w 172"/>
                <a:gd name="T29" fmla="*/ 293 h 311"/>
                <a:gd name="T30" fmla="*/ 110 w 172"/>
                <a:gd name="T31" fmla="*/ 300 h 311"/>
                <a:gd name="T32" fmla="*/ 105 w 172"/>
                <a:gd name="T33" fmla="*/ 306 h 311"/>
                <a:gd name="T34" fmla="*/ 100 w 172"/>
                <a:gd name="T35" fmla="*/ 309 h 311"/>
                <a:gd name="T36" fmla="*/ 98 w 172"/>
                <a:gd name="T37" fmla="*/ 311 h 311"/>
                <a:gd name="T38" fmla="*/ 71 w 172"/>
                <a:gd name="T39" fmla="*/ 304 h 311"/>
                <a:gd name="T40" fmla="*/ 49 w 172"/>
                <a:gd name="T41" fmla="*/ 294 h 311"/>
                <a:gd name="T42" fmla="*/ 32 w 172"/>
                <a:gd name="T43" fmla="*/ 282 h 311"/>
                <a:gd name="T44" fmla="*/ 18 w 172"/>
                <a:gd name="T45" fmla="*/ 266 h 311"/>
                <a:gd name="T46" fmla="*/ 9 w 172"/>
                <a:gd name="T47" fmla="*/ 248 h 311"/>
                <a:gd name="T48" fmla="*/ 3 w 172"/>
                <a:gd name="T49" fmla="*/ 230 h 311"/>
                <a:gd name="T50" fmla="*/ 0 w 172"/>
                <a:gd name="T51" fmla="*/ 209 h 311"/>
                <a:gd name="T52" fmla="*/ 0 w 172"/>
                <a:gd name="T53" fmla="*/ 187 h 311"/>
                <a:gd name="T54" fmla="*/ 2 w 172"/>
                <a:gd name="T55" fmla="*/ 165 h 311"/>
                <a:gd name="T56" fmla="*/ 5 w 172"/>
                <a:gd name="T57" fmla="*/ 143 h 311"/>
                <a:gd name="T58" fmla="*/ 11 w 172"/>
                <a:gd name="T59" fmla="*/ 121 h 311"/>
                <a:gd name="T60" fmla="*/ 17 w 172"/>
                <a:gd name="T61" fmla="*/ 101 h 311"/>
                <a:gd name="T62" fmla="*/ 24 w 172"/>
                <a:gd name="T63" fmla="*/ 80 h 311"/>
                <a:gd name="T64" fmla="*/ 32 w 172"/>
                <a:gd name="T65" fmla="*/ 61 h 311"/>
                <a:gd name="T66" fmla="*/ 39 w 172"/>
                <a:gd name="T67" fmla="*/ 44 h 311"/>
                <a:gd name="T68" fmla="*/ 46 w 172"/>
                <a:gd name="T69" fmla="*/ 30 h 311"/>
                <a:gd name="T70" fmla="*/ 51 w 172"/>
                <a:gd name="T71" fmla="*/ 18 h 311"/>
                <a:gd name="T72" fmla="*/ 57 w 172"/>
                <a:gd name="T73" fmla="*/ 8 h 311"/>
                <a:gd name="T74" fmla="*/ 60 w 172"/>
                <a:gd name="T75" fmla="*/ 3 h 311"/>
                <a:gd name="T76" fmla="*/ 61 w 172"/>
                <a:gd name="T7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" h="311">
                  <a:moveTo>
                    <a:pt x="61" y="0"/>
                  </a:moveTo>
                  <a:lnTo>
                    <a:pt x="95" y="31"/>
                  </a:lnTo>
                  <a:lnTo>
                    <a:pt x="122" y="61"/>
                  </a:lnTo>
                  <a:lnTo>
                    <a:pt x="143" y="90"/>
                  </a:lnTo>
                  <a:lnTo>
                    <a:pt x="157" y="117"/>
                  </a:lnTo>
                  <a:lnTo>
                    <a:pt x="167" y="142"/>
                  </a:lnTo>
                  <a:lnTo>
                    <a:pt x="172" y="166"/>
                  </a:lnTo>
                  <a:lnTo>
                    <a:pt x="172" y="188"/>
                  </a:lnTo>
                  <a:lnTo>
                    <a:pt x="169" y="208"/>
                  </a:lnTo>
                  <a:lnTo>
                    <a:pt x="165" y="228"/>
                  </a:lnTo>
                  <a:lnTo>
                    <a:pt x="157" y="244"/>
                  </a:lnTo>
                  <a:lnTo>
                    <a:pt x="149" y="260"/>
                  </a:lnTo>
                  <a:lnTo>
                    <a:pt x="138" y="273"/>
                  </a:lnTo>
                  <a:lnTo>
                    <a:pt x="129" y="284"/>
                  </a:lnTo>
                  <a:lnTo>
                    <a:pt x="120" y="293"/>
                  </a:lnTo>
                  <a:lnTo>
                    <a:pt x="110" y="300"/>
                  </a:lnTo>
                  <a:lnTo>
                    <a:pt x="105" y="306"/>
                  </a:lnTo>
                  <a:lnTo>
                    <a:pt x="100" y="309"/>
                  </a:lnTo>
                  <a:lnTo>
                    <a:pt x="98" y="311"/>
                  </a:lnTo>
                  <a:lnTo>
                    <a:pt x="71" y="304"/>
                  </a:lnTo>
                  <a:lnTo>
                    <a:pt x="49" y="294"/>
                  </a:lnTo>
                  <a:lnTo>
                    <a:pt x="32" y="282"/>
                  </a:lnTo>
                  <a:lnTo>
                    <a:pt x="18" y="266"/>
                  </a:lnTo>
                  <a:lnTo>
                    <a:pt x="9" y="248"/>
                  </a:lnTo>
                  <a:lnTo>
                    <a:pt x="3" y="230"/>
                  </a:lnTo>
                  <a:lnTo>
                    <a:pt x="0" y="209"/>
                  </a:lnTo>
                  <a:lnTo>
                    <a:pt x="0" y="187"/>
                  </a:lnTo>
                  <a:lnTo>
                    <a:pt x="2" y="165"/>
                  </a:lnTo>
                  <a:lnTo>
                    <a:pt x="5" y="143"/>
                  </a:lnTo>
                  <a:lnTo>
                    <a:pt x="11" y="121"/>
                  </a:lnTo>
                  <a:lnTo>
                    <a:pt x="17" y="101"/>
                  </a:lnTo>
                  <a:lnTo>
                    <a:pt x="24" y="80"/>
                  </a:lnTo>
                  <a:lnTo>
                    <a:pt x="32" y="61"/>
                  </a:lnTo>
                  <a:lnTo>
                    <a:pt x="39" y="44"/>
                  </a:lnTo>
                  <a:lnTo>
                    <a:pt x="46" y="30"/>
                  </a:lnTo>
                  <a:lnTo>
                    <a:pt x="51" y="18"/>
                  </a:lnTo>
                  <a:lnTo>
                    <a:pt x="57" y="8"/>
                  </a:lnTo>
                  <a:lnTo>
                    <a:pt x="60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5447016" y="3690250"/>
              <a:ext cx="179878" cy="498753"/>
            </a:xfrm>
            <a:custGeom>
              <a:avLst/>
              <a:gdLst>
                <a:gd name="T0" fmla="*/ 0 w 110"/>
                <a:gd name="T1" fmla="*/ 0 h 305"/>
                <a:gd name="T2" fmla="*/ 34 w 110"/>
                <a:gd name="T3" fmla="*/ 30 h 305"/>
                <a:gd name="T4" fmla="*/ 59 w 110"/>
                <a:gd name="T5" fmla="*/ 58 h 305"/>
                <a:gd name="T6" fmla="*/ 79 w 110"/>
                <a:gd name="T7" fmla="*/ 86 h 305"/>
                <a:gd name="T8" fmla="*/ 94 w 110"/>
                <a:gd name="T9" fmla="*/ 111 h 305"/>
                <a:gd name="T10" fmla="*/ 103 w 110"/>
                <a:gd name="T11" fmla="*/ 136 h 305"/>
                <a:gd name="T12" fmla="*/ 107 w 110"/>
                <a:gd name="T13" fmla="*/ 159 h 305"/>
                <a:gd name="T14" fmla="*/ 110 w 110"/>
                <a:gd name="T15" fmla="*/ 181 h 305"/>
                <a:gd name="T16" fmla="*/ 107 w 110"/>
                <a:gd name="T17" fmla="*/ 201 h 305"/>
                <a:gd name="T18" fmla="*/ 103 w 110"/>
                <a:gd name="T19" fmla="*/ 220 h 305"/>
                <a:gd name="T20" fmla="*/ 96 w 110"/>
                <a:gd name="T21" fmla="*/ 236 h 305"/>
                <a:gd name="T22" fmla="*/ 89 w 110"/>
                <a:gd name="T23" fmla="*/ 251 h 305"/>
                <a:gd name="T24" fmla="*/ 80 w 110"/>
                <a:gd name="T25" fmla="*/ 265 h 305"/>
                <a:gd name="T26" fmla="*/ 69 w 110"/>
                <a:gd name="T27" fmla="*/ 276 h 305"/>
                <a:gd name="T28" fmla="*/ 60 w 110"/>
                <a:gd name="T29" fmla="*/ 287 h 305"/>
                <a:gd name="T30" fmla="*/ 52 w 110"/>
                <a:gd name="T31" fmla="*/ 295 h 305"/>
                <a:gd name="T32" fmla="*/ 44 w 110"/>
                <a:gd name="T33" fmla="*/ 301 h 305"/>
                <a:gd name="T34" fmla="*/ 39 w 110"/>
                <a:gd name="T35" fmla="*/ 305 h 305"/>
                <a:gd name="T36" fmla="*/ 0 w 110"/>
                <a:gd name="T3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05">
                  <a:moveTo>
                    <a:pt x="0" y="0"/>
                  </a:moveTo>
                  <a:lnTo>
                    <a:pt x="34" y="30"/>
                  </a:lnTo>
                  <a:lnTo>
                    <a:pt x="59" y="58"/>
                  </a:lnTo>
                  <a:lnTo>
                    <a:pt x="79" y="86"/>
                  </a:lnTo>
                  <a:lnTo>
                    <a:pt x="94" y="111"/>
                  </a:lnTo>
                  <a:lnTo>
                    <a:pt x="103" y="136"/>
                  </a:lnTo>
                  <a:lnTo>
                    <a:pt x="107" y="159"/>
                  </a:lnTo>
                  <a:lnTo>
                    <a:pt x="110" y="181"/>
                  </a:lnTo>
                  <a:lnTo>
                    <a:pt x="107" y="201"/>
                  </a:lnTo>
                  <a:lnTo>
                    <a:pt x="103" y="220"/>
                  </a:lnTo>
                  <a:lnTo>
                    <a:pt x="96" y="236"/>
                  </a:lnTo>
                  <a:lnTo>
                    <a:pt x="89" y="251"/>
                  </a:lnTo>
                  <a:lnTo>
                    <a:pt x="80" y="265"/>
                  </a:lnTo>
                  <a:lnTo>
                    <a:pt x="69" y="276"/>
                  </a:lnTo>
                  <a:lnTo>
                    <a:pt x="60" y="287"/>
                  </a:lnTo>
                  <a:lnTo>
                    <a:pt x="52" y="295"/>
                  </a:lnTo>
                  <a:lnTo>
                    <a:pt x="44" y="301"/>
                  </a:lnTo>
                  <a:lnTo>
                    <a:pt x="39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5639976" y="2673123"/>
              <a:ext cx="230571" cy="382649"/>
            </a:xfrm>
            <a:custGeom>
              <a:avLst/>
              <a:gdLst>
                <a:gd name="T0" fmla="*/ 17 w 141"/>
                <a:gd name="T1" fmla="*/ 0 h 234"/>
                <a:gd name="T2" fmla="*/ 53 w 141"/>
                <a:gd name="T3" fmla="*/ 20 h 234"/>
                <a:gd name="T4" fmla="*/ 82 w 141"/>
                <a:gd name="T5" fmla="*/ 40 h 234"/>
                <a:gd name="T6" fmla="*/ 104 w 141"/>
                <a:gd name="T7" fmla="*/ 61 h 234"/>
                <a:gd name="T8" fmla="*/ 120 w 141"/>
                <a:gd name="T9" fmla="*/ 81 h 234"/>
                <a:gd name="T10" fmla="*/ 132 w 141"/>
                <a:gd name="T11" fmla="*/ 101 h 234"/>
                <a:gd name="T12" fmla="*/ 137 w 141"/>
                <a:gd name="T13" fmla="*/ 121 h 234"/>
                <a:gd name="T14" fmla="*/ 141 w 141"/>
                <a:gd name="T15" fmla="*/ 139 h 234"/>
                <a:gd name="T16" fmla="*/ 140 w 141"/>
                <a:gd name="T17" fmla="*/ 156 h 234"/>
                <a:gd name="T18" fmla="*/ 137 w 141"/>
                <a:gd name="T19" fmla="*/ 173 h 234"/>
                <a:gd name="T20" fmla="*/ 133 w 141"/>
                <a:gd name="T21" fmla="*/ 188 h 234"/>
                <a:gd name="T22" fmla="*/ 126 w 141"/>
                <a:gd name="T23" fmla="*/ 201 h 234"/>
                <a:gd name="T24" fmla="*/ 120 w 141"/>
                <a:gd name="T25" fmla="*/ 212 h 234"/>
                <a:gd name="T26" fmla="*/ 114 w 141"/>
                <a:gd name="T27" fmla="*/ 221 h 234"/>
                <a:gd name="T28" fmla="*/ 108 w 141"/>
                <a:gd name="T29" fmla="*/ 228 h 234"/>
                <a:gd name="T30" fmla="*/ 105 w 141"/>
                <a:gd name="T31" fmla="*/ 233 h 234"/>
                <a:gd name="T32" fmla="*/ 104 w 141"/>
                <a:gd name="T33" fmla="*/ 234 h 234"/>
                <a:gd name="T34" fmla="*/ 80 w 141"/>
                <a:gd name="T35" fmla="*/ 234 h 234"/>
                <a:gd name="T36" fmla="*/ 59 w 141"/>
                <a:gd name="T37" fmla="*/ 229 h 234"/>
                <a:gd name="T38" fmla="*/ 41 w 141"/>
                <a:gd name="T39" fmla="*/ 221 h 234"/>
                <a:gd name="T40" fmla="*/ 29 w 141"/>
                <a:gd name="T41" fmla="*/ 210 h 234"/>
                <a:gd name="T42" fmla="*/ 18 w 141"/>
                <a:gd name="T43" fmla="*/ 195 h 234"/>
                <a:gd name="T44" fmla="*/ 10 w 141"/>
                <a:gd name="T45" fmla="*/ 178 h 234"/>
                <a:gd name="T46" fmla="*/ 4 w 141"/>
                <a:gd name="T47" fmla="*/ 161 h 234"/>
                <a:gd name="T48" fmla="*/ 2 w 141"/>
                <a:gd name="T49" fmla="*/ 141 h 234"/>
                <a:gd name="T50" fmla="*/ 0 w 141"/>
                <a:gd name="T51" fmla="*/ 122 h 234"/>
                <a:gd name="T52" fmla="*/ 1 w 141"/>
                <a:gd name="T53" fmla="*/ 101 h 234"/>
                <a:gd name="T54" fmla="*/ 2 w 141"/>
                <a:gd name="T55" fmla="*/ 81 h 234"/>
                <a:gd name="T56" fmla="*/ 4 w 141"/>
                <a:gd name="T57" fmla="*/ 63 h 234"/>
                <a:gd name="T58" fmla="*/ 7 w 141"/>
                <a:gd name="T59" fmla="*/ 46 h 234"/>
                <a:gd name="T60" fmla="*/ 9 w 141"/>
                <a:gd name="T61" fmla="*/ 31 h 234"/>
                <a:gd name="T62" fmla="*/ 13 w 141"/>
                <a:gd name="T63" fmla="*/ 18 h 234"/>
                <a:gd name="T64" fmla="*/ 15 w 141"/>
                <a:gd name="T65" fmla="*/ 8 h 234"/>
                <a:gd name="T66" fmla="*/ 16 w 141"/>
                <a:gd name="T67" fmla="*/ 2 h 234"/>
                <a:gd name="T68" fmla="*/ 17 w 141"/>
                <a:gd name="T6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234">
                  <a:moveTo>
                    <a:pt x="17" y="0"/>
                  </a:moveTo>
                  <a:lnTo>
                    <a:pt x="53" y="20"/>
                  </a:lnTo>
                  <a:lnTo>
                    <a:pt x="82" y="40"/>
                  </a:lnTo>
                  <a:lnTo>
                    <a:pt x="104" y="61"/>
                  </a:lnTo>
                  <a:lnTo>
                    <a:pt x="120" y="81"/>
                  </a:lnTo>
                  <a:lnTo>
                    <a:pt x="132" y="101"/>
                  </a:lnTo>
                  <a:lnTo>
                    <a:pt x="137" y="121"/>
                  </a:lnTo>
                  <a:lnTo>
                    <a:pt x="141" y="139"/>
                  </a:lnTo>
                  <a:lnTo>
                    <a:pt x="140" y="156"/>
                  </a:lnTo>
                  <a:lnTo>
                    <a:pt x="137" y="173"/>
                  </a:lnTo>
                  <a:lnTo>
                    <a:pt x="133" y="188"/>
                  </a:lnTo>
                  <a:lnTo>
                    <a:pt x="126" y="201"/>
                  </a:lnTo>
                  <a:lnTo>
                    <a:pt x="120" y="212"/>
                  </a:lnTo>
                  <a:lnTo>
                    <a:pt x="114" y="221"/>
                  </a:lnTo>
                  <a:lnTo>
                    <a:pt x="108" y="228"/>
                  </a:lnTo>
                  <a:lnTo>
                    <a:pt x="105" y="233"/>
                  </a:lnTo>
                  <a:lnTo>
                    <a:pt x="104" y="234"/>
                  </a:lnTo>
                  <a:lnTo>
                    <a:pt x="80" y="234"/>
                  </a:lnTo>
                  <a:lnTo>
                    <a:pt x="59" y="229"/>
                  </a:lnTo>
                  <a:lnTo>
                    <a:pt x="41" y="221"/>
                  </a:lnTo>
                  <a:lnTo>
                    <a:pt x="29" y="210"/>
                  </a:lnTo>
                  <a:lnTo>
                    <a:pt x="18" y="195"/>
                  </a:lnTo>
                  <a:lnTo>
                    <a:pt x="10" y="178"/>
                  </a:lnTo>
                  <a:lnTo>
                    <a:pt x="4" y="161"/>
                  </a:lnTo>
                  <a:lnTo>
                    <a:pt x="2" y="141"/>
                  </a:lnTo>
                  <a:lnTo>
                    <a:pt x="0" y="122"/>
                  </a:lnTo>
                  <a:lnTo>
                    <a:pt x="1" y="101"/>
                  </a:lnTo>
                  <a:lnTo>
                    <a:pt x="2" y="81"/>
                  </a:lnTo>
                  <a:lnTo>
                    <a:pt x="4" y="63"/>
                  </a:lnTo>
                  <a:lnTo>
                    <a:pt x="7" y="46"/>
                  </a:lnTo>
                  <a:lnTo>
                    <a:pt x="9" y="31"/>
                  </a:lnTo>
                  <a:lnTo>
                    <a:pt x="13" y="18"/>
                  </a:lnTo>
                  <a:lnTo>
                    <a:pt x="15" y="8"/>
                  </a:lnTo>
                  <a:lnTo>
                    <a:pt x="16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671046" y="2674758"/>
              <a:ext cx="199501" cy="376108"/>
            </a:xfrm>
            <a:custGeom>
              <a:avLst/>
              <a:gdLst>
                <a:gd name="T0" fmla="*/ 0 w 122"/>
                <a:gd name="T1" fmla="*/ 0 h 230"/>
                <a:gd name="T2" fmla="*/ 37 w 122"/>
                <a:gd name="T3" fmla="*/ 20 h 230"/>
                <a:gd name="T4" fmla="*/ 66 w 122"/>
                <a:gd name="T5" fmla="*/ 42 h 230"/>
                <a:gd name="T6" fmla="*/ 88 w 122"/>
                <a:gd name="T7" fmla="*/ 63 h 230"/>
                <a:gd name="T8" fmla="*/ 103 w 122"/>
                <a:gd name="T9" fmla="*/ 85 h 230"/>
                <a:gd name="T10" fmla="*/ 114 w 122"/>
                <a:gd name="T11" fmla="*/ 105 h 230"/>
                <a:gd name="T12" fmla="*/ 119 w 122"/>
                <a:gd name="T13" fmla="*/ 125 h 230"/>
                <a:gd name="T14" fmla="*/ 122 w 122"/>
                <a:gd name="T15" fmla="*/ 144 h 230"/>
                <a:gd name="T16" fmla="*/ 119 w 122"/>
                <a:gd name="T17" fmla="*/ 162 h 230"/>
                <a:gd name="T18" fmla="*/ 116 w 122"/>
                <a:gd name="T19" fmla="*/ 179 h 230"/>
                <a:gd name="T20" fmla="*/ 110 w 122"/>
                <a:gd name="T21" fmla="*/ 194 h 230"/>
                <a:gd name="T22" fmla="*/ 104 w 122"/>
                <a:gd name="T23" fmla="*/ 206 h 230"/>
                <a:gd name="T24" fmla="*/ 97 w 122"/>
                <a:gd name="T25" fmla="*/ 217 h 230"/>
                <a:gd name="T26" fmla="*/ 92 w 122"/>
                <a:gd name="T27" fmla="*/ 225 h 230"/>
                <a:gd name="T28" fmla="*/ 87 w 122"/>
                <a:gd name="T29" fmla="*/ 230 h 230"/>
                <a:gd name="T30" fmla="*/ 0 w 122"/>
                <a:gd name="T3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30">
                  <a:moveTo>
                    <a:pt x="0" y="0"/>
                  </a:moveTo>
                  <a:lnTo>
                    <a:pt x="37" y="20"/>
                  </a:lnTo>
                  <a:lnTo>
                    <a:pt x="66" y="42"/>
                  </a:lnTo>
                  <a:lnTo>
                    <a:pt x="88" y="63"/>
                  </a:lnTo>
                  <a:lnTo>
                    <a:pt x="103" y="85"/>
                  </a:lnTo>
                  <a:lnTo>
                    <a:pt x="114" y="105"/>
                  </a:lnTo>
                  <a:lnTo>
                    <a:pt x="119" y="125"/>
                  </a:lnTo>
                  <a:lnTo>
                    <a:pt x="122" y="144"/>
                  </a:lnTo>
                  <a:lnTo>
                    <a:pt x="119" y="162"/>
                  </a:lnTo>
                  <a:lnTo>
                    <a:pt x="116" y="179"/>
                  </a:lnTo>
                  <a:lnTo>
                    <a:pt x="110" y="194"/>
                  </a:lnTo>
                  <a:lnTo>
                    <a:pt x="104" y="206"/>
                  </a:lnTo>
                  <a:lnTo>
                    <a:pt x="97" y="217"/>
                  </a:lnTo>
                  <a:lnTo>
                    <a:pt x="92" y="225"/>
                  </a:lnTo>
                  <a:lnTo>
                    <a:pt x="87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6987425" y="4123592"/>
              <a:ext cx="165161" cy="238747"/>
            </a:xfrm>
            <a:custGeom>
              <a:avLst/>
              <a:gdLst>
                <a:gd name="T0" fmla="*/ 94 w 101"/>
                <a:gd name="T1" fmla="*/ 0 h 146"/>
                <a:gd name="T2" fmla="*/ 99 w 101"/>
                <a:gd name="T3" fmla="*/ 31 h 146"/>
                <a:gd name="T4" fmla="*/ 101 w 101"/>
                <a:gd name="T5" fmla="*/ 58 h 146"/>
                <a:gd name="T6" fmla="*/ 101 w 101"/>
                <a:gd name="T7" fmla="*/ 80 h 146"/>
                <a:gd name="T8" fmla="*/ 99 w 101"/>
                <a:gd name="T9" fmla="*/ 98 h 146"/>
                <a:gd name="T10" fmla="*/ 94 w 101"/>
                <a:gd name="T11" fmla="*/ 112 h 146"/>
                <a:gd name="T12" fmla="*/ 88 w 101"/>
                <a:gd name="T13" fmla="*/ 123 h 146"/>
                <a:gd name="T14" fmla="*/ 81 w 101"/>
                <a:gd name="T15" fmla="*/ 133 h 146"/>
                <a:gd name="T16" fmla="*/ 73 w 101"/>
                <a:gd name="T17" fmla="*/ 138 h 146"/>
                <a:gd name="T18" fmla="*/ 65 w 101"/>
                <a:gd name="T19" fmla="*/ 143 h 146"/>
                <a:gd name="T20" fmla="*/ 57 w 101"/>
                <a:gd name="T21" fmla="*/ 145 h 146"/>
                <a:gd name="T22" fmla="*/ 49 w 101"/>
                <a:gd name="T23" fmla="*/ 146 h 146"/>
                <a:gd name="T24" fmla="*/ 41 w 101"/>
                <a:gd name="T25" fmla="*/ 146 h 146"/>
                <a:gd name="T26" fmla="*/ 35 w 101"/>
                <a:gd name="T27" fmla="*/ 145 h 146"/>
                <a:gd name="T28" fmla="*/ 29 w 101"/>
                <a:gd name="T29" fmla="*/ 145 h 146"/>
                <a:gd name="T30" fmla="*/ 26 w 101"/>
                <a:gd name="T31" fmla="*/ 144 h 146"/>
                <a:gd name="T32" fmla="*/ 25 w 101"/>
                <a:gd name="T33" fmla="*/ 144 h 146"/>
                <a:gd name="T34" fmla="*/ 11 w 101"/>
                <a:gd name="T35" fmla="*/ 125 h 146"/>
                <a:gd name="T36" fmla="*/ 3 w 101"/>
                <a:gd name="T37" fmla="*/ 107 h 146"/>
                <a:gd name="T38" fmla="*/ 0 w 101"/>
                <a:gd name="T39" fmla="*/ 91 h 146"/>
                <a:gd name="T40" fmla="*/ 3 w 101"/>
                <a:gd name="T41" fmla="*/ 76 h 146"/>
                <a:gd name="T42" fmla="*/ 9 w 101"/>
                <a:gd name="T43" fmla="*/ 62 h 146"/>
                <a:gd name="T44" fmla="*/ 17 w 101"/>
                <a:gd name="T45" fmla="*/ 50 h 146"/>
                <a:gd name="T46" fmla="*/ 28 w 101"/>
                <a:gd name="T47" fmla="*/ 38 h 146"/>
                <a:gd name="T48" fmla="*/ 41 w 101"/>
                <a:gd name="T49" fmla="*/ 29 h 146"/>
                <a:gd name="T50" fmla="*/ 54 w 101"/>
                <a:gd name="T51" fmla="*/ 20 h 146"/>
                <a:gd name="T52" fmla="*/ 65 w 101"/>
                <a:gd name="T53" fmla="*/ 13 h 146"/>
                <a:gd name="T54" fmla="*/ 77 w 101"/>
                <a:gd name="T55" fmla="*/ 7 h 146"/>
                <a:gd name="T56" fmla="*/ 86 w 101"/>
                <a:gd name="T57" fmla="*/ 3 h 146"/>
                <a:gd name="T58" fmla="*/ 92 w 101"/>
                <a:gd name="T59" fmla="*/ 1 h 146"/>
                <a:gd name="T60" fmla="*/ 94 w 101"/>
                <a:gd name="T6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6">
                  <a:moveTo>
                    <a:pt x="94" y="0"/>
                  </a:moveTo>
                  <a:lnTo>
                    <a:pt x="99" y="31"/>
                  </a:lnTo>
                  <a:lnTo>
                    <a:pt x="101" y="58"/>
                  </a:lnTo>
                  <a:lnTo>
                    <a:pt x="101" y="80"/>
                  </a:lnTo>
                  <a:lnTo>
                    <a:pt x="99" y="98"/>
                  </a:lnTo>
                  <a:lnTo>
                    <a:pt x="94" y="112"/>
                  </a:lnTo>
                  <a:lnTo>
                    <a:pt x="88" y="123"/>
                  </a:lnTo>
                  <a:lnTo>
                    <a:pt x="81" y="133"/>
                  </a:lnTo>
                  <a:lnTo>
                    <a:pt x="73" y="138"/>
                  </a:lnTo>
                  <a:lnTo>
                    <a:pt x="65" y="143"/>
                  </a:lnTo>
                  <a:lnTo>
                    <a:pt x="57" y="145"/>
                  </a:lnTo>
                  <a:lnTo>
                    <a:pt x="49" y="146"/>
                  </a:lnTo>
                  <a:lnTo>
                    <a:pt x="41" y="146"/>
                  </a:lnTo>
                  <a:lnTo>
                    <a:pt x="35" y="145"/>
                  </a:lnTo>
                  <a:lnTo>
                    <a:pt x="29" y="145"/>
                  </a:lnTo>
                  <a:lnTo>
                    <a:pt x="26" y="144"/>
                  </a:lnTo>
                  <a:lnTo>
                    <a:pt x="25" y="144"/>
                  </a:lnTo>
                  <a:lnTo>
                    <a:pt x="11" y="125"/>
                  </a:lnTo>
                  <a:lnTo>
                    <a:pt x="3" y="107"/>
                  </a:lnTo>
                  <a:lnTo>
                    <a:pt x="0" y="91"/>
                  </a:lnTo>
                  <a:lnTo>
                    <a:pt x="3" y="76"/>
                  </a:lnTo>
                  <a:lnTo>
                    <a:pt x="9" y="62"/>
                  </a:lnTo>
                  <a:lnTo>
                    <a:pt x="17" y="50"/>
                  </a:lnTo>
                  <a:lnTo>
                    <a:pt x="28" y="38"/>
                  </a:lnTo>
                  <a:lnTo>
                    <a:pt x="41" y="29"/>
                  </a:lnTo>
                  <a:lnTo>
                    <a:pt x="54" y="20"/>
                  </a:lnTo>
                  <a:lnTo>
                    <a:pt x="65" y="13"/>
                  </a:lnTo>
                  <a:lnTo>
                    <a:pt x="77" y="7"/>
                  </a:lnTo>
                  <a:lnTo>
                    <a:pt x="86" y="3"/>
                  </a:lnTo>
                  <a:lnTo>
                    <a:pt x="92" y="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7033212" y="4126863"/>
              <a:ext cx="121009" cy="233842"/>
            </a:xfrm>
            <a:custGeom>
              <a:avLst/>
              <a:gdLst>
                <a:gd name="T0" fmla="*/ 66 w 74"/>
                <a:gd name="T1" fmla="*/ 0 h 143"/>
                <a:gd name="T2" fmla="*/ 72 w 74"/>
                <a:gd name="T3" fmla="*/ 31 h 143"/>
                <a:gd name="T4" fmla="*/ 74 w 74"/>
                <a:gd name="T5" fmla="*/ 59 h 143"/>
                <a:gd name="T6" fmla="*/ 73 w 74"/>
                <a:gd name="T7" fmla="*/ 81 h 143"/>
                <a:gd name="T8" fmla="*/ 71 w 74"/>
                <a:gd name="T9" fmla="*/ 98 h 143"/>
                <a:gd name="T10" fmla="*/ 66 w 74"/>
                <a:gd name="T11" fmla="*/ 112 h 143"/>
                <a:gd name="T12" fmla="*/ 60 w 74"/>
                <a:gd name="T13" fmla="*/ 124 h 143"/>
                <a:gd name="T14" fmla="*/ 52 w 74"/>
                <a:gd name="T15" fmla="*/ 132 h 143"/>
                <a:gd name="T16" fmla="*/ 44 w 74"/>
                <a:gd name="T17" fmla="*/ 138 h 143"/>
                <a:gd name="T18" fmla="*/ 36 w 74"/>
                <a:gd name="T19" fmla="*/ 141 h 143"/>
                <a:gd name="T20" fmla="*/ 28 w 74"/>
                <a:gd name="T21" fmla="*/ 142 h 143"/>
                <a:gd name="T22" fmla="*/ 19 w 74"/>
                <a:gd name="T23" fmla="*/ 143 h 143"/>
                <a:gd name="T24" fmla="*/ 12 w 74"/>
                <a:gd name="T25" fmla="*/ 143 h 143"/>
                <a:gd name="T26" fmla="*/ 5 w 74"/>
                <a:gd name="T27" fmla="*/ 142 h 143"/>
                <a:gd name="T28" fmla="*/ 0 w 74"/>
                <a:gd name="T29" fmla="*/ 142 h 143"/>
                <a:gd name="T30" fmla="*/ 66 w 7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3">
                  <a:moveTo>
                    <a:pt x="66" y="0"/>
                  </a:moveTo>
                  <a:lnTo>
                    <a:pt x="72" y="31"/>
                  </a:lnTo>
                  <a:lnTo>
                    <a:pt x="74" y="59"/>
                  </a:lnTo>
                  <a:lnTo>
                    <a:pt x="73" y="81"/>
                  </a:lnTo>
                  <a:lnTo>
                    <a:pt x="71" y="98"/>
                  </a:lnTo>
                  <a:lnTo>
                    <a:pt x="66" y="112"/>
                  </a:lnTo>
                  <a:lnTo>
                    <a:pt x="60" y="124"/>
                  </a:lnTo>
                  <a:lnTo>
                    <a:pt x="52" y="132"/>
                  </a:lnTo>
                  <a:lnTo>
                    <a:pt x="44" y="138"/>
                  </a:lnTo>
                  <a:lnTo>
                    <a:pt x="36" y="141"/>
                  </a:lnTo>
                  <a:lnTo>
                    <a:pt x="28" y="142"/>
                  </a:lnTo>
                  <a:lnTo>
                    <a:pt x="19" y="143"/>
                  </a:lnTo>
                  <a:lnTo>
                    <a:pt x="12" y="143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6035708" y="2167830"/>
              <a:ext cx="206042" cy="322145"/>
            </a:xfrm>
            <a:custGeom>
              <a:avLst/>
              <a:gdLst>
                <a:gd name="T0" fmla="*/ 97 w 126"/>
                <a:gd name="T1" fmla="*/ 0 h 197"/>
                <a:gd name="T2" fmla="*/ 110 w 126"/>
                <a:gd name="T3" fmla="*/ 34 h 197"/>
                <a:gd name="T4" fmla="*/ 119 w 126"/>
                <a:gd name="T5" fmla="*/ 63 h 197"/>
                <a:gd name="T6" fmla="*/ 124 w 126"/>
                <a:gd name="T7" fmla="*/ 89 h 197"/>
                <a:gd name="T8" fmla="*/ 126 w 126"/>
                <a:gd name="T9" fmla="*/ 111 h 197"/>
                <a:gd name="T10" fmla="*/ 126 w 126"/>
                <a:gd name="T11" fmla="*/ 130 h 197"/>
                <a:gd name="T12" fmla="*/ 124 w 126"/>
                <a:gd name="T13" fmla="*/ 146 h 197"/>
                <a:gd name="T14" fmla="*/ 118 w 126"/>
                <a:gd name="T15" fmla="*/ 160 h 197"/>
                <a:gd name="T16" fmla="*/ 112 w 126"/>
                <a:gd name="T17" fmla="*/ 170 h 197"/>
                <a:gd name="T18" fmla="*/ 104 w 126"/>
                <a:gd name="T19" fmla="*/ 178 h 197"/>
                <a:gd name="T20" fmla="*/ 96 w 126"/>
                <a:gd name="T21" fmla="*/ 185 h 197"/>
                <a:gd name="T22" fmla="*/ 87 w 126"/>
                <a:gd name="T23" fmla="*/ 190 h 197"/>
                <a:gd name="T24" fmla="*/ 79 w 126"/>
                <a:gd name="T25" fmla="*/ 193 h 197"/>
                <a:gd name="T26" fmla="*/ 70 w 126"/>
                <a:gd name="T27" fmla="*/ 195 h 197"/>
                <a:gd name="T28" fmla="*/ 63 w 126"/>
                <a:gd name="T29" fmla="*/ 197 h 197"/>
                <a:gd name="T30" fmla="*/ 56 w 126"/>
                <a:gd name="T31" fmla="*/ 197 h 197"/>
                <a:gd name="T32" fmla="*/ 50 w 126"/>
                <a:gd name="T33" fmla="*/ 197 h 197"/>
                <a:gd name="T34" fmla="*/ 47 w 126"/>
                <a:gd name="T35" fmla="*/ 197 h 197"/>
                <a:gd name="T36" fmla="*/ 45 w 126"/>
                <a:gd name="T37" fmla="*/ 197 h 197"/>
                <a:gd name="T38" fmla="*/ 25 w 126"/>
                <a:gd name="T39" fmla="*/ 178 h 197"/>
                <a:gd name="T40" fmla="*/ 10 w 126"/>
                <a:gd name="T41" fmla="*/ 159 h 197"/>
                <a:gd name="T42" fmla="*/ 3 w 126"/>
                <a:gd name="T43" fmla="*/ 140 h 197"/>
                <a:gd name="T44" fmla="*/ 0 w 126"/>
                <a:gd name="T45" fmla="*/ 122 h 197"/>
                <a:gd name="T46" fmla="*/ 3 w 126"/>
                <a:gd name="T47" fmla="*/ 104 h 197"/>
                <a:gd name="T48" fmla="*/ 10 w 126"/>
                <a:gd name="T49" fmla="*/ 87 h 197"/>
                <a:gd name="T50" fmla="*/ 19 w 126"/>
                <a:gd name="T51" fmla="*/ 71 h 197"/>
                <a:gd name="T52" fmla="*/ 30 w 126"/>
                <a:gd name="T53" fmla="*/ 56 h 197"/>
                <a:gd name="T54" fmla="*/ 43 w 126"/>
                <a:gd name="T55" fmla="*/ 42 h 197"/>
                <a:gd name="T56" fmla="*/ 56 w 126"/>
                <a:gd name="T57" fmla="*/ 30 h 197"/>
                <a:gd name="T58" fmla="*/ 69 w 126"/>
                <a:gd name="T59" fmla="*/ 20 h 197"/>
                <a:gd name="T60" fmla="*/ 80 w 126"/>
                <a:gd name="T61" fmla="*/ 12 h 197"/>
                <a:gd name="T62" fmla="*/ 89 w 126"/>
                <a:gd name="T63" fmla="*/ 5 h 197"/>
                <a:gd name="T64" fmla="*/ 95 w 126"/>
                <a:gd name="T65" fmla="*/ 2 h 197"/>
                <a:gd name="T66" fmla="*/ 97 w 126"/>
                <a:gd name="T6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197">
                  <a:moveTo>
                    <a:pt x="97" y="0"/>
                  </a:moveTo>
                  <a:lnTo>
                    <a:pt x="110" y="34"/>
                  </a:lnTo>
                  <a:lnTo>
                    <a:pt x="119" y="63"/>
                  </a:lnTo>
                  <a:lnTo>
                    <a:pt x="124" y="89"/>
                  </a:lnTo>
                  <a:lnTo>
                    <a:pt x="126" y="111"/>
                  </a:lnTo>
                  <a:lnTo>
                    <a:pt x="126" y="130"/>
                  </a:lnTo>
                  <a:lnTo>
                    <a:pt x="124" y="146"/>
                  </a:lnTo>
                  <a:lnTo>
                    <a:pt x="118" y="160"/>
                  </a:lnTo>
                  <a:lnTo>
                    <a:pt x="112" y="170"/>
                  </a:lnTo>
                  <a:lnTo>
                    <a:pt x="104" y="178"/>
                  </a:lnTo>
                  <a:lnTo>
                    <a:pt x="96" y="185"/>
                  </a:lnTo>
                  <a:lnTo>
                    <a:pt x="87" y="190"/>
                  </a:lnTo>
                  <a:lnTo>
                    <a:pt x="79" y="193"/>
                  </a:lnTo>
                  <a:lnTo>
                    <a:pt x="70" y="195"/>
                  </a:lnTo>
                  <a:lnTo>
                    <a:pt x="63" y="197"/>
                  </a:lnTo>
                  <a:lnTo>
                    <a:pt x="56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25" y="178"/>
                  </a:lnTo>
                  <a:lnTo>
                    <a:pt x="10" y="159"/>
                  </a:lnTo>
                  <a:lnTo>
                    <a:pt x="3" y="140"/>
                  </a:lnTo>
                  <a:lnTo>
                    <a:pt x="0" y="122"/>
                  </a:lnTo>
                  <a:lnTo>
                    <a:pt x="3" y="104"/>
                  </a:lnTo>
                  <a:lnTo>
                    <a:pt x="10" y="87"/>
                  </a:lnTo>
                  <a:lnTo>
                    <a:pt x="19" y="71"/>
                  </a:lnTo>
                  <a:lnTo>
                    <a:pt x="30" y="56"/>
                  </a:lnTo>
                  <a:lnTo>
                    <a:pt x="43" y="42"/>
                  </a:lnTo>
                  <a:lnTo>
                    <a:pt x="56" y="30"/>
                  </a:lnTo>
                  <a:lnTo>
                    <a:pt x="69" y="20"/>
                  </a:lnTo>
                  <a:lnTo>
                    <a:pt x="80" y="12"/>
                  </a:lnTo>
                  <a:lnTo>
                    <a:pt x="89" y="5"/>
                  </a:lnTo>
                  <a:lnTo>
                    <a:pt x="95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6115834" y="2172735"/>
              <a:ext cx="127550" cy="313969"/>
            </a:xfrm>
            <a:custGeom>
              <a:avLst/>
              <a:gdLst>
                <a:gd name="T0" fmla="*/ 50 w 78"/>
                <a:gd name="T1" fmla="*/ 0 h 192"/>
                <a:gd name="T2" fmla="*/ 62 w 78"/>
                <a:gd name="T3" fmla="*/ 33 h 192"/>
                <a:gd name="T4" fmla="*/ 71 w 78"/>
                <a:gd name="T5" fmla="*/ 63 h 192"/>
                <a:gd name="T6" fmla="*/ 76 w 78"/>
                <a:gd name="T7" fmla="*/ 89 h 192"/>
                <a:gd name="T8" fmla="*/ 78 w 78"/>
                <a:gd name="T9" fmla="*/ 111 h 192"/>
                <a:gd name="T10" fmla="*/ 78 w 78"/>
                <a:gd name="T11" fmla="*/ 129 h 192"/>
                <a:gd name="T12" fmla="*/ 75 w 78"/>
                <a:gd name="T13" fmla="*/ 145 h 192"/>
                <a:gd name="T14" fmla="*/ 70 w 78"/>
                <a:gd name="T15" fmla="*/ 158 h 192"/>
                <a:gd name="T16" fmla="*/ 63 w 78"/>
                <a:gd name="T17" fmla="*/ 167 h 192"/>
                <a:gd name="T18" fmla="*/ 55 w 78"/>
                <a:gd name="T19" fmla="*/ 175 h 192"/>
                <a:gd name="T20" fmla="*/ 47 w 78"/>
                <a:gd name="T21" fmla="*/ 181 h 192"/>
                <a:gd name="T22" fmla="*/ 38 w 78"/>
                <a:gd name="T23" fmla="*/ 186 h 192"/>
                <a:gd name="T24" fmla="*/ 29 w 78"/>
                <a:gd name="T25" fmla="*/ 189 h 192"/>
                <a:gd name="T26" fmla="*/ 21 w 78"/>
                <a:gd name="T27" fmla="*/ 190 h 192"/>
                <a:gd name="T28" fmla="*/ 13 w 78"/>
                <a:gd name="T29" fmla="*/ 191 h 192"/>
                <a:gd name="T30" fmla="*/ 6 w 78"/>
                <a:gd name="T31" fmla="*/ 192 h 192"/>
                <a:gd name="T32" fmla="*/ 0 w 78"/>
                <a:gd name="T33" fmla="*/ 192 h 192"/>
                <a:gd name="T34" fmla="*/ 50 w 78"/>
                <a:gd name="T3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192">
                  <a:moveTo>
                    <a:pt x="50" y="0"/>
                  </a:moveTo>
                  <a:lnTo>
                    <a:pt x="62" y="33"/>
                  </a:lnTo>
                  <a:lnTo>
                    <a:pt x="71" y="63"/>
                  </a:lnTo>
                  <a:lnTo>
                    <a:pt x="76" y="89"/>
                  </a:lnTo>
                  <a:lnTo>
                    <a:pt x="78" y="111"/>
                  </a:lnTo>
                  <a:lnTo>
                    <a:pt x="78" y="129"/>
                  </a:lnTo>
                  <a:lnTo>
                    <a:pt x="75" y="145"/>
                  </a:lnTo>
                  <a:lnTo>
                    <a:pt x="70" y="158"/>
                  </a:lnTo>
                  <a:lnTo>
                    <a:pt x="63" y="167"/>
                  </a:lnTo>
                  <a:lnTo>
                    <a:pt x="55" y="175"/>
                  </a:lnTo>
                  <a:lnTo>
                    <a:pt x="47" y="181"/>
                  </a:lnTo>
                  <a:lnTo>
                    <a:pt x="38" y="186"/>
                  </a:lnTo>
                  <a:lnTo>
                    <a:pt x="29" y="189"/>
                  </a:lnTo>
                  <a:lnTo>
                    <a:pt x="21" y="190"/>
                  </a:lnTo>
                  <a:lnTo>
                    <a:pt x="13" y="191"/>
                  </a:lnTo>
                  <a:lnTo>
                    <a:pt x="6" y="192"/>
                  </a:lnTo>
                  <a:lnTo>
                    <a:pt x="0" y="19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4773292" y="3994407"/>
              <a:ext cx="217489" cy="134091"/>
            </a:xfrm>
            <a:custGeom>
              <a:avLst/>
              <a:gdLst>
                <a:gd name="T0" fmla="*/ 92 w 133"/>
                <a:gd name="T1" fmla="*/ 0 h 82"/>
                <a:gd name="T2" fmla="*/ 103 w 133"/>
                <a:gd name="T3" fmla="*/ 2 h 82"/>
                <a:gd name="T4" fmla="*/ 111 w 133"/>
                <a:gd name="T5" fmla="*/ 6 h 82"/>
                <a:gd name="T6" fmla="*/ 118 w 133"/>
                <a:gd name="T7" fmla="*/ 12 h 82"/>
                <a:gd name="T8" fmla="*/ 123 w 133"/>
                <a:gd name="T9" fmla="*/ 18 h 82"/>
                <a:gd name="T10" fmla="*/ 127 w 133"/>
                <a:gd name="T11" fmla="*/ 25 h 82"/>
                <a:gd name="T12" fmla="*/ 130 w 133"/>
                <a:gd name="T13" fmla="*/ 30 h 82"/>
                <a:gd name="T14" fmla="*/ 131 w 133"/>
                <a:gd name="T15" fmla="*/ 36 h 82"/>
                <a:gd name="T16" fmla="*/ 133 w 133"/>
                <a:gd name="T17" fmla="*/ 40 h 82"/>
                <a:gd name="T18" fmla="*/ 133 w 133"/>
                <a:gd name="T19" fmla="*/ 41 h 82"/>
                <a:gd name="T20" fmla="*/ 122 w 133"/>
                <a:gd name="T21" fmla="*/ 59 h 82"/>
                <a:gd name="T22" fmla="*/ 112 w 133"/>
                <a:gd name="T23" fmla="*/ 72 h 82"/>
                <a:gd name="T24" fmla="*/ 99 w 133"/>
                <a:gd name="T25" fmla="*/ 79 h 82"/>
                <a:gd name="T26" fmla="*/ 85 w 133"/>
                <a:gd name="T27" fmla="*/ 82 h 82"/>
                <a:gd name="T28" fmla="*/ 71 w 133"/>
                <a:gd name="T29" fmla="*/ 82 h 82"/>
                <a:gd name="T30" fmla="*/ 59 w 133"/>
                <a:gd name="T31" fmla="*/ 79 h 82"/>
                <a:gd name="T32" fmla="*/ 45 w 133"/>
                <a:gd name="T33" fmla="*/ 73 h 82"/>
                <a:gd name="T34" fmla="*/ 33 w 133"/>
                <a:gd name="T35" fmla="*/ 66 h 82"/>
                <a:gd name="T36" fmla="*/ 22 w 133"/>
                <a:gd name="T37" fmla="*/ 59 h 82"/>
                <a:gd name="T38" fmla="*/ 12 w 133"/>
                <a:gd name="T39" fmla="*/ 52 h 82"/>
                <a:gd name="T40" fmla="*/ 6 w 133"/>
                <a:gd name="T41" fmla="*/ 47 h 82"/>
                <a:gd name="T42" fmla="*/ 1 w 133"/>
                <a:gd name="T43" fmla="*/ 42 h 82"/>
                <a:gd name="T44" fmla="*/ 0 w 133"/>
                <a:gd name="T45" fmla="*/ 41 h 82"/>
                <a:gd name="T46" fmla="*/ 24 w 133"/>
                <a:gd name="T47" fmla="*/ 24 h 82"/>
                <a:gd name="T48" fmla="*/ 45 w 133"/>
                <a:gd name="T49" fmla="*/ 12 h 82"/>
                <a:gd name="T50" fmla="*/ 63 w 133"/>
                <a:gd name="T51" fmla="*/ 4 h 82"/>
                <a:gd name="T52" fmla="*/ 78 w 133"/>
                <a:gd name="T53" fmla="*/ 0 h 82"/>
                <a:gd name="T54" fmla="*/ 92 w 133"/>
                <a:gd name="T5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" h="82">
                  <a:moveTo>
                    <a:pt x="92" y="0"/>
                  </a:moveTo>
                  <a:lnTo>
                    <a:pt x="103" y="2"/>
                  </a:lnTo>
                  <a:lnTo>
                    <a:pt x="111" y="6"/>
                  </a:lnTo>
                  <a:lnTo>
                    <a:pt x="118" y="12"/>
                  </a:lnTo>
                  <a:lnTo>
                    <a:pt x="123" y="18"/>
                  </a:lnTo>
                  <a:lnTo>
                    <a:pt x="127" y="25"/>
                  </a:lnTo>
                  <a:lnTo>
                    <a:pt x="130" y="30"/>
                  </a:lnTo>
                  <a:lnTo>
                    <a:pt x="131" y="36"/>
                  </a:lnTo>
                  <a:lnTo>
                    <a:pt x="133" y="40"/>
                  </a:lnTo>
                  <a:lnTo>
                    <a:pt x="133" y="41"/>
                  </a:lnTo>
                  <a:lnTo>
                    <a:pt x="122" y="59"/>
                  </a:lnTo>
                  <a:lnTo>
                    <a:pt x="112" y="72"/>
                  </a:lnTo>
                  <a:lnTo>
                    <a:pt x="99" y="79"/>
                  </a:lnTo>
                  <a:lnTo>
                    <a:pt x="85" y="82"/>
                  </a:lnTo>
                  <a:lnTo>
                    <a:pt x="71" y="82"/>
                  </a:lnTo>
                  <a:lnTo>
                    <a:pt x="59" y="79"/>
                  </a:lnTo>
                  <a:lnTo>
                    <a:pt x="45" y="73"/>
                  </a:lnTo>
                  <a:lnTo>
                    <a:pt x="33" y="66"/>
                  </a:lnTo>
                  <a:lnTo>
                    <a:pt x="22" y="59"/>
                  </a:lnTo>
                  <a:lnTo>
                    <a:pt x="12" y="52"/>
                  </a:lnTo>
                  <a:lnTo>
                    <a:pt x="6" y="47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24" y="24"/>
                  </a:lnTo>
                  <a:lnTo>
                    <a:pt x="45" y="12"/>
                  </a:lnTo>
                  <a:lnTo>
                    <a:pt x="63" y="4"/>
                  </a:lnTo>
                  <a:lnTo>
                    <a:pt x="7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4774927" y="3992772"/>
              <a:ext cx="212583" cy="67046"/>
            </a:xfrm>
            <a:custGeom>
              <a:avLst/>
              <a:gdLst>
                <a:gd name="T0" fmla="*/ 89 w 130"/>
                <a:gd name="T1" fmla="*/ 0 h 41"/>
                <a:gd name="T2" fmla="*/ 99 w 130"/>
                <a:gd name="T3" fmla="*/ 1 h 41"/>
                <a:gd name="T4" fmla="*/ 107 w 130"/>
                <a:gd name="T5" fmla="*/ 6 h 41"/>
                <a:gd name="T6" fmla="*/ 114 w 130"/>
                <a:gd name="T7" fmla="*/ 11 h 41"/>
                <a:gd name="T8" fmla="*/ 120 w 130"/>
                <a:gd name="T9" fmla="*/ 16 h 41"/>
                <a:gd name="T10" fmla="*/ 123 w 130"/>
                <a:gd name="T11" fmla="*/ 23 h 41"/>
                <a:gd name="T12" fmla="*/ 127 w 130"/>
                <a:gd name="T13" fmla="*/ 29 h 41"/>
                <a:gd name="T14" fmla="*/ 129 w 130"/>
                <a:gd name="T15" fmla="*/ 35 h 41"/>
                <a:gd name="T16" fmla="*/ 130 w 130"/>
                <a:gd name="T17" fmla="*/ 40 h 41"/>
                <a:gd name="T18" fmla="*/ 0 w 130"/>
                <a:gd name="T19" fmla="*/ 41 h 41"/>
                <a:gd name="T20" fmla="*/ 23 w 130"/>
                <a:gd name="T21" fmla="*/ 25 h 41"/>
                <a:gd name="T22" fmla="*/ 44 w 130"/>
                <a:gd name="T23" fmla="*/ 12 h 41"/>
                <a:gd name="T24" fmla="*/ 61 w 130"/>
                <a:gd name="T25" fmla="*/ 5 h 41"/>
                <a:gd name="T26" fmla="*/ 76 w 130"/>
                <a:gd name="T27" fmla="*/ 1 h 41"/>
                <a:gd name="T28" fmla="*/ 89 w 130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41">
                  <a:moveTo>
                    <a:pt x="89" y="0"/>
                  </a:moveTo>
                  <a:lnTo>
                    <a:pt x="99" y="1"/>
                  </a:lnTo>
                  <a:lnTo>
                    <a:pt x="107" y="6"/>
                  </a:lnTo>
                  <a:lnTo>
                    <a:pt x="114" y="11"/>
                  </a:lnTo>
                  <a:lnTo>
                    <a:pt x="120" y="16"/>
                  </a:lnTo>
                  <a:lnTo>
                    <a:pt x="123" y="23"/>
                  </a:lnTo>
                  <a:lnTo>
                    <a:pt x="127" y="29"/>
                  </a:lnTo>
                  <a:lnTo>
                    <a:pt x="129" y="35"/>
                  </a:lnTo>
                  <a:lnTo>
                    <a:pt x="130" y="40"/>
                  </a:lnTo>
                  <a:lnTo>
                    <a:pt x="0" y="41"/>
                  </a:lnTo>
                  <a:lnTo>
                    <a:pt x="23" y="25"/>
                  </a:lnTo>
                  <a:lnTo>
                    <a:pt x="44" y="12"/>
                  </a:lnTo>
                  <a:lnTo>
                    <a:pt x="61" y="5"/>
                  </a:lnTo>
                  <a:lnTo>
                    <a:pt x="76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6869687" y="3304330"/>
              <a:ext cx="209312" cy="135726"/>
            </a:xfrm>
            <a:custGeom>
              <a:avLst/>
              <a:gdLst>
                <a:gd name="T0" fmla="*/ 46 w 128"/>
                <a:gd name="T1" fmla="*/ 0 h 83"/>
                <a:gd name="T2" fmla="*/ 61 w 128"/>
                <a:gd name="T3" fmla="*/ 2 h 83"/>
                <a:gd name="T4" fmla="*/ 75 w 128"/>
                <a:gd name="T5" fmla="*/ 8 h 83"/>
                <a:gd name="T6" fmla="*/ 87 w 128"/>
                <a:gd name="T7" fmla="*/ 16 h 83"/>
                <a:gd name="T8" fmla="*/ 98 w 128"/>
                <a:gd name="T9" fmla="*/ 27 h 83"/>
                <a:gd name="T10" fmla="*/ 108 w 128"/>
                <a:gd name="T11" fmla="*/ 37 h 83"/>
                <a:gd name="T12" fmla="*/ 116 w 128"/>
                <a:gd name="T13" fmla="*/ 47 h 83"/>
                <a:gd name="T14" fmla="*/ 122 w 128"/>
                <a:gd name="T15" fmla="*/ 57 h 83"/>
                <a:gd name="T16" fmla="*/ 127 w 128"/>
                <a:gd name="T17" fmla="*/ 62 h 83"/>
                <a:gd name="T18" fmla="*/ 128 w 128"/>
                <a:gd name="T19" fmla="*/ 65 h 83"/>
                <a:gd name="T20" fmla="*/ 100 w 128"/>
                <a:gd name="T21" fmla="*/ 75 h 83"/>
                <a:gd name="T22" fmla="*/ 76 w 128"/>
                <a:gd name="T23" fmla="*/ 81 h 83"/>
                <a:gd name="T24" fmla="*/ 57 w 128"/>
                <a:gd name="T25" fmla="*/ 83 h 83"/>
                <a:gd name="T26" fmla="*/ 41 w 128"/>
                <a:gd name="T27" fmla="*/ 82 h 83"/>
                <a:gd name="T28" fmla="*/ 29 w 128"/>
                <a:gd name="T29" fmla="*/ 80 h 83"/>
                <a:gd name="T30" fmla="*/ 18 w 128"/>
                <a:gd name="T31" fmla="*/ 74 h 83"/>
                <a:gd name="T32" fmla="*/ 11 w 128"/>
                <a:gd name="T33" fmla="*/ 68 h 83"/>
                <a:gd name="T34" fmla="*/ 5 w 128"/>
                <a:gd name="T35" fmla="*/ 61 h 83"/>
                <a:gd name="T36" fmla="*/ 2 w 128"/>
                <a:gd name="T37" fmla="*/ 53 h 83"/>
                <a:gd name="T38" fmla="*/ 1 w 128"/>
                <a:gd name="T39" fmla="*/ 46 h 83"/>
                <a:gd name="T40" fmla="*/ 0 w 128"/>
                <a:gd name="T41" fmla="*/ 39 h 83"/>
                <a:gd name="T42" fmla="*/ 0 w 128"/>
                <a:gd name="T43" fmla="*/ 35 h 83"/>
                <a:gd name="T44" fmla="*/ 0 w 128"/>
                <a:gd name="T45" fmla="*/ 31 h 83"/>
                <a:gd name="T46" fmla="*/ 0 w 128"/>
                <a:gd name="T47" fmla="*/ 29 h 83"/>
                <a:gd name="T48" fmla="*/ 15 w 128"/>
                <a:gd name="T49" fmla="*/ 13 h 83"/>
                <a:gd name="T50" fmla="*/ 31 w 128"/>
                <a:gd name="T51" fmla="*/ 4 h 83"/>
                <a:gd name="T52" fmla="*/ 46 w 128"/>
                <a:gd name="T5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83">
                  <a:moveTo>
                    <a:pt x="46" y="0"/>
                  </a:moveTo>
                  <a:lnTo>
                    <a:pt x="61" y="2"/>
                  </a:lnTo>
                  <a:lnTo>
                    <a:pt x="75" y="8"/>
                  </a:lnTo>
                  <a:lnTo>
                    <a:pt x="87" y="16"/>
                  </a:lnTo>
                  <a:lnTo>
                    <a:pt x="98" y="27"/>
                  </a:lnTo>
                  <a:lnTo>
                    <a:pt x="108" y="37"/>
                  </a:lnTo>
                  <a:lnTo>
                    <a:pt x="116" y="47"/>
                  </a:lnTo>
                  <a:lnTo>
                    <a:pt x="122" y="57"/>
                  </a:lnTo>
                  <a:lnTo>
                    <a:pt x="127" y="62"/>
                  </a:lnTo>
                  <a:lnTo>
                    <a:pt x="128" y="65"/>
                  </a:lnTo>
                  <a:lnTo>
                    <a:pt x="100" y="75"/>
                  </a:lnTo>
                  <a:lnTo>
                    <a:pt x="76" y="81"/>
                  </a:lnTo>
                  <a:lnTo>
                    <a:pt x="57" y="83"/>
                  </a:lnTo>
                  <a:lnTo>
                    <a:pt x="41" y="82"/>
                  </a:lnTo>
                  <a:lnTo>
                    <a:pt x="29" y="80"/>
                  </a:lnTo>
                  <a:lnTo>
                    <a:pt x="18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15" y="13"/>
                  </a:lnTo>
                  <a:lnTo>
                    <a:pt x="31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6869687" y="3356658"/>
              <a:ext cx="207678" cy="83398"/>
            </a:xfrm>
            <a:custGeom>
              <a:avLst/>
              <a:gdLst>
                <a:gd name="T0" fmla="*/ 0 w 127"/>
                <a:gd name="T1" fmla="*/ 0 h 51"/>
                <a:gd name="T2" fmla="*/ 127 w 127"/>
                <a:gd name="T3" fmla="*/ 33 h 51"/>
                <a:gd name="T4" fmla="*/ 99 w 127"/>
                <a:gd name="T5" fmla="*/ 43 h 51"/>
                <a:gd name="T6" fmla="*/ 76 w 127"/>
                <a:gd name="T7" fmla="*/ 49 h 51"/>
                <a:gd name="T8" fmla="*/ 57 w 127"/>
                <a:gd name="T9" fmla="*/ 51 h 51"/>
                <a:gd name="T10" fmla="*/ 42 w 127"/>
                <a:gd name="T11" fmla="*/ 51 h 51"/>
                <a:gd name="T12" fmla="*/ 30 w 127"/>
                <a:gd name="T13" fmla="*/ 49 h 51"/>
                <a:gd name="T14" fmla="*/ 20 w 127"/>
                <a:gd name="T15" fmla="*/ 44 h 51"/>
                <a:gd name="T16" fmla="*/ 14 w 127"/>
                <a:gd name="T17" fmla="*/ 39 h 51"/>
                <a:gd name="T18" fmla="*/ 8 w 127"/>
                <a:gd name="T19" fmla="*/ 32 h 51"/>
                <a:gd name="T20" fmla="*/ 4 w 127"/>
                <a:gd name="T21" fmla="*/ 25 h 51"/>
                <a:gd name="T22" fmla="*/ 2 w 127"/>
                <a:gd name="T23" fmla="*/ 17 h 51"/>
                <a:gd name="T24" fmla="*/ 1 w 127"/>
                <a:gd name="T25" fmla="*/ 11 h 51"/>
                <a:gd name="T26" fmla="*/ 1 w 127"/>
                <a:gd name="T27" fmla="*/ 4 h 51"/>
                <a:gd name="T28" fmla="*/ 0 w 127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51">
                  <a:moveTo>
                    <a:pt x="0" y="0"/>
                  </a:moveTo>
                  <a:lnTo>
                    <a:pt x="127" y="33"/>
                  </a:lnTo>
                  <a:lnTo>
                    <a:pt x="99" y="43"/>
                  </a:lnTo>
                  <a:lnTo>
                    <a:pt x="76" y="49"/>
                  </a:lnTo>
                  <a:lnTo>
                    <a:pt x="57" y="51"/>
                  </a:lnTo>
                  <a:lnTo>
                    <a:pt x="42" y="51"/>
                  </a:lnTo>
                  <a:lnTo>
                    <a:pt x="30" y="49"/>
                  </a:lnTo>
                  <a:lnTo>
                    <a:pt x="20" y="44"/>
                  </a:lnTo>
                  <a:lnTo>
                    <a:pt x="14" y="39"/>
                  </a:lnTo>
                  <a:lnTo>
                    <a:pt x="8" y="32"/>
                  </a:lnTo>
                  <a:lnTo>
                    <a:pt x="4" y="25"/>
                  </a:lnTo>
                  <a:lnTo>
                    <a:pt x="2" y="17"/>
                  </a:lnTo>
                  <a:lnTo>
                    <a:pt x="1" y="11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6128916" y="2560291"/>
              <a:ext cx="340133" cy="328686"/>
            </a:xfrm>
            <a:custGeom>
              <a:avLst/>
              <a:gdLst>
                <a:gd name="T0" fmla="*/ 208 w 208"/>
                <a:gd name="T1" fmla="*/ 0 h 201"/>
                <a:gd name="T2" fmla="*/ 201 w 208"/>
                <a:gd name="T3" fmla="*/ 42 h 201"/>
                <a:gd name="T4" fmla="*/ 192 w 208"/>
                <a:gd name="T5" fmla="*/ 77 h 201"/>
                <a:gd name="T6" fmla="*/ 180 w 208"/>
                <a:gd name="T7" fmla="*/ 107 h 201"/>
                <a:gd name="T8" fmla="*/ 167 w 208"/>
                <a:gd name="T9" fmla="*/ 131 h 201"/>
                <a:gd name="T10" fmla="*/ 152 w 208"/>
                <a:gd name="T11" fmla="*/ 150 h 201"/>
                <a:gd name="T12" fmla="*/ 137 w 208"/>
                <a:gd name="T13" fmla="*/ 167 h 201"/>
                <a:gd name="T14" fmla="*/ 121 w 208"/>
                <a:gd name="T15" fmla="*/ 179 h 201"/>
                <a:gd name="T16" fmla="*/ 105 w 208"/>
                <a:gd name="T17" fmla="*/ 189 h 201"/>
                <a:gd name="T18" fmla="*/ 90 w 208"/>
                <a:gd name="T19" fmla="*/ 195 h 201"/>
                <a:gd name="T20" fmla="*/ 74 w 208"/>
                <a:gd name="T21" fmla="*/ 199 h 201"/>
                <a:gd name="T22" fmla="*/ 60 w 208"/>
                <a:gd name="T23" fmla="*/ 201 h 201"/>
                <a:gd name="T24" fmla="*/ 46 w 208"/>
                <a:gd name="T25" fmla="*/ 201 h 201"/>
                <a:gd name="T26" fmla="*/ 35 w 208"/>
                <a:gd name="T27" fmla="*/ 201 h 201"/>
                <a:gd name="T28" fmla="*/ 24 w 208"/>
                <a:gd name="T29" fmla="*/ 200 h 201"/>
                <a:gd name="T30" fmla="*/ 17 w 208"/>
                <a:gd name="T31" fmla="*/ 199 h 201"/>
                <a:gd name="T32" fmla="*/ 13 w 208"/>
                <a:gd name="T33" fmla="*/ 198 h 201"/>
                <a:gd name="T34" fmla="*/ 10 w 208"/>
                <a:gd name="T35" fmla="*/ 197 h 201"/>
                <a:gd name="T36" fmla="*/ 2 w 208"/>
                <a:gd name="T37" fmla="*/ 172 h 201"/>
                <a:gd name="T38" fmla="*/ 0 w 208"/>
                <a:gd name="T39" fmla="*/ 149 h 201"/>
                <a:gd name="T40" fmla="*/ 1 w 208"/>
                <a:gd name="T41" fmla="*/ 129 h 201"/>
                <a:gd name="T42" fmla="*/ 8 w 208"/>
                <a:gd name="T43" fmla="*/ 110 h 201"/>
                <a:gd name="T44" fmla="*/ 18 w 208"/>
                <a:gd name="T45" fmla="*/ 93 h 201"/>
                <a:gd name="T46" fmla="*/ 31 w 208"/>
                <a:gd name="T47" fmla="*/ 77 h 201"/>
                <a:gd name="T48" fmla="*/ 47 w 208"/>
                <a:gd name="T49" fmla="*/ 64 h 201"/>
                <a:gd name="T50" fmla="*/ 65 w 208"/>
                <a:gd name="T51" fmla="*/ 51 h 201"/>
                <a:gd name="T52" fmla="*/ 83 w 208"/>
                <a:gd name="T53" fmla="*/ 41 h 201"/>
                <a:gd name="T54" fmla="*/ 103 w 208"/>
                <a:gd name="T55" fmla="*/ 32 h 201"/>
                <a:gd name="T56" fmla="*/ 122 w 208"/>
                <a:gd name="T57" fmla="*/ 24 h 201"/>
                <a:gd name="T58" fmla="*/ 141 w 208"/>
                <a:gd name="T59" fmla="*/ 17 h 201"/>
                <a:gd name="T60" fmla="*/ 158 w 208"/>
                <a:gd name="T61" fmla="*/ 12 h 201"/>
                <a:gd name="T62" fmla="*/ 174 w 208"/>
                <a:gd name="T63" fmla="*/ 7 h 201"/>
                <a:gd name="T64" fmla="*/ 188 w 208"/>
                <a:gd name="T65" fmla="*/ 4 h 201"/>
                <a:gd name="T66" fmla="*/ 199 w 208"/>
                <a:gd name="T67" fmla="*/ 3 h 201"/>
                <a:gd name="T68" fmla="*/ 206 w 208"/>
                <a:gd name="T69" fmla="*/ 0 h 201"/>
                <a:gd name="T70" fmla="*/ 208 w 208"/>
                <a:gd name="T7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201">
                  <a:moveTo>
                    <a:pt x="208" y="0"/>
                  </a:moveTo>
                  <a:lnTo>
                    <a:pt x="201" y="42"/>
                  </a:lnTo>
                  <a:lnTo>
                    <a:pt x="192" y="77"/>
                  </a:lnTo>
                  <a:lnTo>
                    <a:pt x="180" y="107"/>
                  </a:lnTo>
                  <a:lnTo>
                    <a:pt x="167" y="131"/>
                  </a:lnTo>
                  <a:lnTo>
                    <a:pt x="152" y="150"/>
                  </a:lnTo>
                  <a:lnTo>
                    <a:pt x="137" y="167"/>
                  </a:lnTo>
                  <a:lnTo>
                    <a:pt x="121" y="179"/>
                  </a:lnTo>
                  <a:lnTo>
                    <a:pt x="105" y="189"/>
                  </a:lnTo>
                  <a:lnTo>
                    <a:pt x="90" y="195"/>
                  </a:lnTo>
                  <a:lnTo>
                    <a:pt x="74" y="199"/>
                  </a:lnTo>
                  <a:lnTo>
                    <a:pt x="60" y="201"/>
                  </a:lnTo>
                  <a:lnTo>
                    <a:pt x="46" y="201"/>
                  </a:lnTo>
                  <a:lnTo>
                    <a:pt x="35" y="201"/>
                  </a:lnTo>
                  <a:lnTo>
                    <a:pt x="24" y="200"/>
                  </a:lnTo>
                  <a:lnTo>
                    <a:pt x="17" y="199"/>
                  </a:lnTo>
                  <a:lnTo>
                    <a:pt x="13" y="198"/>
                  </a:lnTo>
                  <a:lnTo>
                    <a:pt x="10" y="197"/>
                  </a:lnTo>
                  <a:lnTo>
                    <a:pt x="2" y="172"/>
                  </a:lnTo>
                  <a:lnTo>
                    <a:pt x="0" y="149"/>
                  </a:lnTo>
                  <a:lnTo>
                    <a:pt x="1" y="129"/>
                  </a:lnTo>
                  <a:lnTo>
                    <a:pt x="8" y="110"/>
                  </a:lnTo>
                  <a:lnTo>
                    <a:pt x="18" y="93"/>
                  </a:lnTo>
                  <a:lnTo>
                    <a:pt x="31" y="77"/>
                  </a:lnTo>
                  <a:lnTo>
                    <a:pt x="47" y="64"/>
                  </a:lnTo>
                  <a:lnTo>
                    <a:pt x="65" y="51"/>
                  </a:lnTo>
                  <a:lnTo>
                    <a:pt x="83" y="41"/>
                  </a:lnTo>
                  <a:lnTo>
                    <a:pt x="103" y="32"/>
                  </a:lnTo>
                  <a:lnTo>
                    <a:pt x="122" y="24"/>
                  </a:lnTo>
                  <a:lnTo>
                    <a:pt x="141" y="17"/>
                  </a:lnTo>
                  <a:lnTo>
                    <a:pt x="158" y="12"/>
                  </a:lnTo>
                  <a:lnTo>
                    <a:pt x="174" y="7"/>
                  </a:lnTo>
                  <a:lnTo>
                    <a:pt x="188" y="4"/>
                  </a:lnTo>
                  <a:lnTo>
                    <a:pt x="199" y="3"/>
                  </a:lnTo>
                  <a:lnTo>
                    <a:pt x="206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6153446" y="2566832"/>
              <a:ext cx="313969" cy="327051"/>
            </a:xfrm>
            <a:custGeom>
              <a:avLst/>
              <a:gdLst>
                <a:gd name="T0" fmla="*/ 192 w 192"/>
                <a:gd name="T1" fmla="*/ 0 h 200"/>
                <a:gd name="T2" fmla="*/ 185 w 192"/>
                <a:gd name="T3" fmla="*/ 39 h 200"/>
                <a:gd name="T4" fmla="*/ 177 w 192"/>
                <a:gd name="T5" fmla="*/ 73 h 200"/>
                <a:gd name="T6" fmla="*/ 165 w 192"/>
                <a:gd name="T7" fmla="*/ 101 h 200"/>
                <a:gd name="T8" fmla="*/ 154 w 192"/>
                <a:gd name="T9" fmla="*/ 126 h 200"/>
                <a:gd name="T10" fmla="*/ 140 w 192"/>
                <a:gd name="T11" fmla="*/ 146 h 200"/>
                <a:gd name="T12" fmla="*/ 125 w 192"/>
                <a:gd name="T13" fmla="*/ 163 h 200"/>
                <a:gd name="T14" fmla="*/ 110 w 192"/>
                <a:gd name="T15" fmla="*/ 175 h 200"/>
                <a:gd name="T16" fmla="*/ 95 w 192"/>
                <a:gd name="T17" fmla="*/ 185 h 200"/>
                <a:gd name="T18" fmla="*/ 79 w 192"/>
                <a:gd name="T19" fmla="*/ 191 h 200"/>
                <a:gd name="T20" fmla="*/ 63 w 192"/>
                <a:gd name="T21" fmla="*/ 196 h 200"/>
                <a:gd name="T22" fmla="*/ 50 w 192"/>
                <a:gd name="T23" fmla="*/ 198 h 200"/>
                <a:gd name="T24" fmla="*/ 36 w 192"/>
                <a:gd name="T25" fmla="*/ 200 h 200"/>
                <a:gd name="T26" fmla="*/ 24 w 192"/>
                <a:gd name="T27" fmla="*/ 200 h 200"/>
                <a:gd name="T28" fmla="*/ 14 w 192"/>
                <a:gd name="T29" fmla="*/ 198 h 200"/>
                <a:gd name="T30" fmla="*/ 6 w 192"/>
                <a:gd name="T31" fmla="*/ 196 h 200"/>
                <a:gd name="T32" fmla="*/ 0 w 192"/>
                <a:gd name="T33" fmla="*/ 195 h 200"/>
                <a:gd name="T34" fmla="*/ 192 w 192"/>
                <a:gd name="T3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00">
                  <a:moveTo>
                    <a:pt x="192" y="0"/>
                  </a:moveTo>
                  <a:lnTo>
                    <a:pt x="185" y="39"/>
                  </a:lnTo>
                  <a:lnTo>
                    <a:pt x="177" y="73"/>
                  </a:lnTo>
                  <a:lnTo>
                    <a:pt x="165" y="101"/>
                  </a:lnTo>
                  <a:lnTo>
                    <a:pt x="154" y="126"/>
                  </a:lnTo>
                  <a:lnTo>
                    <a:pt x="140" y="146"/>
                  </a:lnTo>
                  <a:lnTo>
                    <a:pt x="125" y="163"/>
                  </a:lnTo>
                  <a:lnTo>
                    <a:pt x="110" y="175"/>
                  </a:lnTo>
                  <a:lnTo>
                    <a:pt x="95" y="185"/>
                  </a:lnTo>
                  <a:lnTo>
                    <a:pt x="79" y="191"/>
                  </a:lnTo>
                  <a:lnTo>
                    <a:pt x="63" y="196"/>
                  </a:lnTo>
                  <a:lnTo>
                    <a:pt x="50" y="198"/>
                  </a:lnTo>
                  <a:lnTo>
                    <a:pt x="36" y="200"/>
                  </a:lnTo>
                  <a:lnTo>
                    <a:pt x="24" y="200"/>
                  </a:lnTo>
                  <a:lnTo>
                    <a:pt x="14" y="198"/>
                  </a:lnTo>
                  <a:lnTo>
                    <a:pt x="6" y="196"/>
                  </a:lnTo>
                  <a:lnTo>
                    <a:pt x="0" y="19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6639115" y="4076169"/>
              <a:ext cx="232206" cy="451330"/>
            </a:xfrm>
            <a:custGeom>
              <a:avLst/>
              <a:gdLst>
                <a:gd name="T0" fmla="*/ 91 w 142"/>
                <a:gd name="T1" fmla="*/ 0 h 276"/>
                <a:gd name="T2" fmla="*/ 111 w 142"/>
                <a:gd name="T3" fmla="*/ 35 h 276"/>
                <a:gd name="T4" fmla="*/ 125 w 142"/>
                <a:gd name="T5" fmla="*/ 66 h 276"/>
                <a:gd name="T6" fmla="*/ 134 w 142"/>
                <a:gd name="T7" fmla="*/ 95 h 276"/>
                <a:gd name="T8" fmla="*/ 140 w 142"/>
                <a:gd name="T9" fmla="*/ 121 h 276"/>
                <a:gd name="T10" fmla="*/ 142 w 142"/>
                <a:gd name="T11" fmla="*/ 145 h 276"/>
                <a:gd name="T12" fmla="*/ 141 w 142"/>
                <a:gd name="T13" fmla="*/ 166 h 276"/>
                <a:gd name="T14" fmla="*/ 137 w 142"/>
                <a:gd name="T15" fmla="*/ 186 h 276"/>
                <a:gd name="T16" fmla="*/ 130 w 142"/>
                <a:gd name="T17" fmla="*/ 203 h 276"/>
                <a:gd name="T18" fmla="*/ 123 w 142"/>
                <a:gd name="T19" fmla="*/ 218 h 276"/>
                <a:gd name="T20" fmla="*/ 115 w 142"/>
                <a:gd name="T21" fmla="*/ 231 h 276"/>
                <a:gd name="T22" fmla="*/ 105 w 142"/>
                <a:gd name="T23" fmla="*/ 242 h 276"/>
                <a:gd name="T24" fmla="*/ 96 w 142"/>
                <a:gd name="T25" fmla="*/ 252 h 276"/>
                <a:gd name="T26" fmla="*/ 86 w 142"/>
                <a:gd name="T27" fmla="*/ 260 h 276"/>
                <a:gd name="T28" fmla="*/ 77 w 142"/>
                <a:gd name="T29" fmla="*/ 265 h 276"/>
                <a:gd name="T30" fmla="*/ 70 w 142"/>
                <a:gd name="T31" fmla="*/ 270 h 276"/>
                <a:gd name="T32" fmla="*/ 63 w 142"/>
                <a:gd name="T33" fmla="*/ 274 h 276"/>
                <a:gd name="T34" fmla="*/ 60 w 142"/>
                <a:gd name="T35" fmla="*/ 275 h 276"/>
                <a:gd name="T36" fmla="*/ 59 w 142"/>
                <a:gd name="T37" fmla="*/ 276 h 276"/>
                <a:gd name="T38" fmla="*/ 37 w 142"/>
                <a:gd name="T39" fmla="*/ 261 h 276"/>
                <a:gd name="T40" fmla="*/ 19 w 142"/>
                <a:gd name="T41" fmla="*/ 246 h 276"/>
                <a:gd name="T42" fmla="*/ 9 w 142"/>
                <a:gd name="T43" fmla="*/ 227 h 276"/>
                <a:gd name="T44" fmla="*/ 2 w 142"/>
                <a:gd name="T45" fmla="*/ 209 h 276"/>
                <a:gd name="T46" fmla="*/ 0 w 142"/>
                <a:gd name="T47" fmla="*/ 189 h 276"/>
                <a:gd name="T48" fmla="*/ 0 w 142"/>
                <a:gd name="T49" fmla="*/ 169 h 276"/>
                <a:gd name="T50" fmla="*/ 4 w 142"/>
                <a:gd name="T51" fmla="*/ 149 h 276"/>
                <a:gd name="T52" fmla="*/ 10 w 142"/>
                <a:gd name="T53" fmla="*/ 128 h 276"/>
                <a:gd name="T54" fmla="*/ 18 w 142"/>
                <a:gd name="T55" fmla="*/ 109 h 276"/>
                <a:gd name="T56" fmla="*/ 28 w 142"/>
                <a:gd name="T57" fmla="*/ 89 h 276"/>
                <a:gd name="T58" fmla="*/ 38 w 142"/>
                <a:gd name="T59" fmla="*/ 70 h 276"/>
                <a:gd name="T60" fmla="*/ 49 w 142"/>
                <a:gd name="T61" fmla="*/ 54 h 276"/>
                <a:gd name="T62" fmla="*/ 60 w 142"/>
                <a:gd name="T63" fmla="*/ 38 h 276"/>
                <a:gd name="T64" fmla="*/ 70 w 142"/>
                <a:gd name="T65" fmla="*/ 25 h 276"/>
                <a:gd name="T66" fmla="*/ 78 w 142"/>
                <a:gd name="T67" fmla="*/ 15 h 276"/>
                <a:gd name="T68" fmla="*/ 85 w 142"/>
                <a:gd name="T69" fmla="*/ 7 h 276"/>
                <a:gd name="T70" fmla="*/ 90 w 142"/>
                <a:gd name="T71" fmla="*/ 1 h 276"/>
                <a:gd name="T72" fmla="*/ 91 w 142"/>
                <a:gd name="T7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276">
                  <a:moveTo>
                    <a:pt x="91" y="0"/>
                  </a:moveTo>
                  <a:lnTo>
                    <a:pt x="111" y="35"/>
                  </a:lnTo>
                  <a:lnTo>
                    <a:pt x="125" y="66"/>
                  </a:lnTo>
                  <a:lnTo>
                    <a:pt x="134" y="95"/>
                  </a:lnTo>
                  <a:lnTo>
                    <a:pt x="140" y="121"/>
                  </a:lnTo>
                  <a:lnTo>
                    <a:pt x="142" y="145"/>
                  </a:lnTo>
                  <a:lnTo>
                    <a:pt x="141" y="166"/>
                  </a:lnTo>
                  <a:lnTo>
                    <a:pt x="137" y="186"/>
                  </a:lnTo>
                  <a:lnTo>
                    <a:pt x="130" y="203"/>
                  </a:lnTo>
                  <a:lnTo>
                    <a:pt x="123" y="218"/>
                  </a:lnTo>
                  <a:lnTo>
                    <a:pt x="115" y="231"/>
                  </a:lnTo>
                  <a:lnTo>
                    <a:pt x="105" y="242"/>
                  </a:lnTo>
                  <a:lnTo>
                    <a:pt x="96" y="252"/>
                  </a:lnTo>
                  <a:lnTo>
                    <a:pt x="86" y="260"/>
                  </a:lnTo>
                  <a:lnTo>
                    <a:pt x="77" y="265"/>
                  </a:lnTo>
                  <a:lnTo>
                    <a:pt x="70" y="270"/>
                  </a:lnTo>
                  <a:lnTo>
                    <a:pt x="63" y="274"/>
                  </a:lnTo>
                  <a:lnTo>
                    <a:pt x="60" y="275"/>
                  </a:lnTo>
                  <a:lnTo>
                    <a:pt x="59" y="276"/>
                  </a:lnTo>
                  <a:lnTo>
                    <a:pt x="37" y="261"/>
                  </a:lnTo>
                  <a:lnTo>
                    <a:pt x="19" y="246"/>
                  </a:lnTo>
                  <a:lnTo>
                    <a:pt x="9" y="227"/>
                  </a:lnTo>
                  <a:lnTo>
                    <a:pt x="2" y="209"/>
                  </a:lnTo>
                  <a:lnTo>
                    <a:pt x="0" y="189"/>
                  </a:lnTo>
                  <a:lnTo>
                    <a:pt x="0" y="169"/>
                  </a:lnTo>
                  <a:lnTo>
                    <a:pt x="4" y="149"/>
                  </a:lnTo>
                  <a:lnTo>
                    <a:pt x="10" y="128"/>
                  </a:lnTo>
                  <a:lnTo>
                    <a:pt x="18" y="109"/>
                  </a:lnTo>
                  <a:lnTo>
                    <a:pt x="28" y="89"/>
                  </a:lnTo>
                  <a:lnTo>
                    <a:pt x="38" y="70"/>
                  </a:lnTo>
                  <a:lnTo>
                    <a:pt x="49" y="54"/>
                  </a:lnTo>
                  <a:lnTo>
                    <a:pt x="60" y="38"/>
                  </a:lnTo>
                  <a:lnTo>
                    <a:pt x="70" y="25"/>
                  </a:lnTo>
                  <a:lnTo>
                    <a:pt x="78" y="15"/>
                  </a:lnTo>
                  <a:lnTo>
                    <a:pt x="85" y="7"/>
                  </a:lnTo>
                  <a:lnTo>
                    <a:pt x="90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6740501" y="4079440"/>
              <a:ext cx="130820" cy="446425"/>
            </a:xfrm>
            <a:custGeom>
              <a:avLst/>
              <a:gdLst>
                <a:gd name="T0" fmla="*/ 30 w 80"/>
                <a:gd name="T1" fmla="*/ 0 h 273"/>
                <a:gd name="T2" fmla="*/ 50 w 80"/>
                <a:gd name="T3" fmla="*/ 35 h 273"/>
                <a:gd name="T4" fmla="*/ 64 w 80"/>
                <a:gd name="T5" fmla="*/ 67 h 273"/>
                <a:gd name="T6" fmla="*/ 73 w 80"/>
                <a:gd name="T7" fmla="*/ 97 h 273"/>
                <a:gd name="T8" fmla="*/ 79 w 80"/>
                <a:gd name="T9" fmla="*/ 124 h 273"/>
                <a:gd name="T10" fmla="*/ 80 w 80"/>
                <a:gd name="T11" fmla="*/ 148 h 273"/>
                <a:gd name="T12" fmla="*/ 79 w 80"/>
                <a:gd name="T13" fmla="*/ 170 h 273"/>
                <a:gd name="T14" fmla="*/ 74 w 80"/>
                <a:gd name="T15" fmla="*/ 190 h 273"/>
                <a:gd name="T16" fmla="*/ 68 w 80"/>
                <a:gd name="T17" fmla="*/ 206 h 273"/>
                <a:gd name="T18" fmla="*/ 60 w 80"/>
                <a:gd name="T19" fmla="*/ 221 h 273"/>
                <a:gd name="T20" fmla="*/ 52 w 80"/>
                <a:gd name="T21" fmla="*/ 235 h 273"/>
                <a:gd name="T22" fmla="*/ 42 w 80"/>
                <a:gd name="T23" fmla="*/ 245 h 273"/>
                <a:gd name="T24" fmla="*/ 32 w 80"/>
                <a:gd name="T25" fmla="*/ 254 h 273"/>
                <a:gd name="T26" fmla="*/ 22 w 80"/>
                <a:gd name="T27" fmla="*/ 261 h 273"/>
                <a:gd name="T28" fmla="*/ 14 w 80"/>
                <a:gd name="T29" fmla="*/ 267 h 273"/>
                <a:gd name="T30" fmla="*/ 6 w 80"/>
                <a:gd name="T31" fmla="*/ 270 h 273"/>
                <a:gd name="T32" fmla="*/ 0 w 80"/>
                <a:gd name="T33" fmla="*/ 273 h 273"/>
                <a:gd name="T34" fmla="*/ 30 w 80"/>
                <a:gd name="T3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273">
                  <a:moveTo>
                    <a:pt x="30" y="0"/>
                  </a:moveTo>
                  <a:lnTo>
                    <a:pt x="50" y="35"/>
                  </a:lnTo>
                  <a:lnTo>
                    <a:pt x="64" y="67"/>
                  </a:lnTo>
                  <a:lnTo>
                    <a:pt x="73" y="97"/>
                  </a:lnTo>
                  <a:lnTo>
                    <a:pt x="79" y="124"/>
                  </a:lnTo>
                  <a:lnTo>
                    <a:pt x="80" y="148"/>
                  </a:lnTo>
                  <a:lnTo>
                    <a:pt x="79" y="170"/>
                  </a:lnTo>
                  <a:lnTo>
                    <a:pt x="74" y="190"/>
                  </a:lnTo>
                  <a:lnTo>
                    <a:pt x="68" y="206"/>
                  </a:lnTo>
                  <a:lnTo>
                    <a:pt x="60" y="221"/>
                  </a:lnTo>
                  <a:lnTo>
                    <a:pt x="52" y="235"/>
                  </a:lnTo>
                  <a:lnTo>
                    <a:pt x="42" y="245"/>
                  </a:lnTo>
                  <a:lnTo>
                    <a:pt x="32" y="254"/>
                  </a:lnTo>
                  <a:lnTo>
                    <a:pt x="22" y="261"/>
                  </a:lnTo>
                  <a:lnTo>
                    <a:pt x="14" y="267"/>
                  </a:lnTo>
                  <a:lnTo>
                    <a:pt x="6" y="270"/>
                  </a:lnTo>
                  <a:lnTo>
                    <a:pt x="0" y="27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6356217" y="3096654"/>
              <a:ext cx="240383" cy="315604"/>
            </a:xfrm>
            <a:custGeom>
              <a:avLst/>
              <a:gdLst>
                <a:gd name="T0" fmla="*/ 99 w 147"/>
                <a:gd name="T1" fmla="*/ 0 h 193"/>
                <a:gd name="T2" fmla="*/ 117 w 147"/>
                <a:gd name="T3" fmla="*/ 33 h 193"/>
                <a:gd name="T4" fmla="*/ 130 w 147"/>
                <a:gd name="T5" fmla="*/ 61 h 193"/>
                <a:gd name="T6" fmla="*/ 139 w 147"/>
                <a:gd name="T7" fmla="*/ 86 h 193"/>
                <a:gd name="T8" fmla="*/ 145 w 147"/>
                <a:gd name="T9" fmla="*/ 108 h 193"/>
                <a:gd name="T10" fmla="*/ 147 w 147"/>
                <a:gd name="T11" fmla="*/ 126 h 193"/>
                <a:gd name="T12" fmla="*/ 146 w 147"/>
                <a:gd name="T13" fmla="*/ 141 h 193"/>
                <a:gd name="T14" fmla="*/ 143 w 147"/>
                <a:gd name="T15" fmla="*/ 154 h 193"/>
                <a:gd name="T16" fmla="*/ 137 w 147"/>
                <a:gd name="T17" fmla="*/ 165 h 193"/>
                <a:gd name="T18" fmla="*/ 130 w 147"/>
                <a:gd name="T19" fmla="*/ 173 h 193"/>
                <a:gd name="T20" fmla="*/ 122 w 147"/>
                <a:gd name="T21" fmla="*/ 180 h 193"/>
                <a:gd name="T22" fmla="*/ 112 w 147"/>
                <a:gd name="T23" fmla="*/ 185 h 193"/>
                <a:gd name="T24" fmla="*/ 102 w 147"/>
                <a:gd name="T25" fmla="*/ 188 h 193"/>
                <a:gd name="T26" fmla="*/ 92 w 147"/>
                <a:gd name="T27" fmla="*/ 191 h 193"/>
                <a:gd name="T28" fmla="*/ 83 w 147"/>
                <a:gd name="T29" fmla="*/ 193 h 193"/>
                <a:gd name="T30" fmla="*/ 75 w 147"/>
                <a:gd name="T31" fmla="*/ 193 h 193"/>
                <a:gd name="T32" fmla="*/ 67 w 147"/>
                <a:gd name="T33" fmla="*/ 193 h 193"/>
                <a:gd name="T34" fmla="*/ 61 w 147"/>
                <a:gd name="T35" fmla="*/ 193 h 193"/>
                <a:gd name="T36" fmla="*/ 57 w 147"/>
                <a:gd name="T37" fmla="*/ 193 h 193"/>
                <a:gd name="T38" fmla="*/ 56 w 147"/>
                <a:gd name="T39" fmla="*/ 193 h 193"/>
                <a:gd name="T40" fmla="*/ 32 w 147"/>
                <a:gd name="T41" fmla="*/ 177 h 193"/>
                <a:gd name="T42" fmla="*/ 15 w 147"/>
                <a:gd name="T43" fmla="*/ 162 h 193"/>
                <a:gd name="T44" fmla="*/ 4 w 147"/>
                <a:gd name="T45" fmla="*/ 146 h 193"/>
                <a:gd name="T46" fmla="*/ 0 w 147"/>
                <a:gd name="T47" fmla="*/ 129 h 193"/>
                <a:gd name="T48" fmla="*/ 0 w 147"/>
                <a:gd name="T49" fmla="*/ 113 h 193"/>
                <a:gd name="T50" fmla="*/ 3 w 147"/>
                <a:gd name="T51" fmla="*/ 97 h 193"/>
                <a:gd name="T52" fmla="*/ 11 w 147"/>
                <a:gd name="T53" fmla="*/ 82 h 193"/>
                <a:gd name="T54" fmla="*/ 20 w 147"/>
                <a:gd name="T55" fmla="*/ 67 h 193"/>
                <a:gd name="T56" fmla="*/ 33 w 147"/>
                <a:gd name="T57" fmla="*/ 53 h 193"/>
                <a:gd name="T58" fmla="*/ 46 w 147"/>
                <a:gd name="T59" fmla="*/ 41 h 193"/>
                <a:gd name="T60" fmla="*/ 58 w 147"/>
                <a:gd name="T61" fmla="*/ 29 h 193"/>
                <a:gd name="T62" fmla="*/ 71 w 147"/>
                <a:gd name="T63" fmla="*/ 20 h 193"/>
                <a:gd name="T64" fmla="*/ 82 w 147"/>
                <a:gd name="T65" fmla="*/ 12 h 193"/>
                <a:gd name="T66" fmla="*/ 91 w 147"/>
                <a:gd name="T67" fmla="*/ 6 h 193"/>
                <a:gd name="T68" fmla="*/ 97 w 147"/>
                <a:gd name="T69" fmla="*/ 3 h 193"/>
                <a:gd name="T70" fmla="*/ 99 w 147"/>
                <a:gd name="T7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" h="193">
                  <a:moveTo>
                    <a:pt x="99" y="0"/>
                  </a:moveTo>
                  <a:lnTo>
                    <a:pt x="117" y="33"/>
                  </a:lnTo>
                  <a:lnTo>
                    <a:pt x="130" y="61"/>
                  </a:lnTo>
                  <a:lnTo>
                    <a:pt x="139" y="86"/>
                  </a:lnTo>
                  <a:lnTo>
                    <a:pt x="145" y="108"/>
                  </a:lnTo>
                  <a:lnTo>
                    <a:pt x="147" y="126"/>
                  </a:lnTo>
                  <a:lnTo>
                    <a:pt x="146" y="141"/>
                  </a:lnTo>
                  <a:lnTo>
                    <a:pt x="143" y="154"/>
                  </a:lnTo>
                  <a:lnTo>
                    <a:pt x="137" y="165"/>
                  </a:lnTo>
                  <a:lnTo>
                    <a:pt x="130" y="173"/>
                  </a:lnTo>
                  <a:lnTo>
                    <a:pt x="122" y="180"/>
                  </a:lnTo>
                  <a:lnTo>
                    <a:pt x="112" y="185"/>
                  </a:lnTo>
                  <a:lnTo>
                    <a:pt x="102" y="188"/>
                  </a:lnTo>
                  <a:lnTo>
                    <a:pt x="92" y="191"/>
                  </a:lnTo>
                  <a:lnTo>
                    <a:pt x="83" y="193"/>
                  </a:lnTo>
                  <a:lnTo>
                    <a:pt x="75" y="193"/>
                  </a:lnTo>
                  <a:lnTo>
                    <a:pt x="67" y="193"/>
                  </a:lnTo>
                  <a:lnTo>
                    <a:pt x="61" y="193"/>
                  </a:lnTo>
                  <a:lnTo>
                    <a:pt x="57" y="193"/>
                  </a:lnTo>
                  <a:lnTo>
                    <a:pt x="56" y="193"/>
                  </a:lnTo>
                  <a:lnTo>
                    <a:pt x="32" y="177"/>
                  </a:lnTo>
                  <a:lnTo>
                    <a:pt x="15" y="162"/>
                  </a:lnTo>
                  <a:lnTo>
                    <a:pt x="4" y="146"/>
                  </a:lnTo>
                  <a:lnTo>
                    <a:pt x="0" y="129"/>
                  </a:lnTo>
                  <a:lnTo>
                    <a:pt x="0" y="113"/>
                  </a:lnTo>
                  <a:lnTo>
                    <a:pt x="3" y="97"/>
                  </a:lnTo>
                  <a:lnTo>
                    <a:pt x="11" y="82"/>
                  </a:lnTo>
                  <a:lnTo>
                    <a:pt x="20" y="67"/>
                  </a:lnTo>
                  <a:lnTo>
                    <a:pt x="33" y="53"/>
                  </a:lnTo>
                  <a:lnTo>
                    <a:pt x="46" y="41"/>
                  </a:lnTo>
                  <a:lnTo>
                    <a:pt x="58" y="29"/>
                  </a:lnTo>
                  <a:lnTo>
                    <a:pt x="71" y="20"/>
                  </a:lnTo>
                  <a:lnTo>
                    <a:pt x="82" y="12"/>
                  </a:lnTo>
                  <a:lnTo>
                    <a:pt x="91" y="6"/>
                  </a:lnTo>
                  <a:lnTo>
                    <a:pt x="97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6454332" y="3103195"/>
              <a:ext cx="142268" cy="307428"/>
            </a:xfrm>
            <a:custGeom>
              <a:avLst/>
              <a:gdLst>
                <a:gd name="T0" fmla="*/ 40 w 87"/>
                <a:gd name="T1" fmla="*/ 0 h 188"/>
                <a:gd name="T2" fmla="*/ 57 w 87"/>
                <a:gd name="T3" fmla="*/ 30 h 188"/>
                <a:gd name="T4" fmla="*/ 70 w 87"/>
                <a:gd name="T5" fmla="*/ 56 h 188"/>
                <a:gd name="T6" fmla="*/ 79 w 87"/>
                <a:gd name="T7" fmla="*/ 80 h 188"/>
                <a:gd name="T8" fmla="*/ 85 w 87"/>
                <a:gd name="T9" fmla="*/ 100 h 188"/>
                <a:gd name="T10" fmla="*/ 87 w 87"/>
                <a:gd name="T11" fmla="*/ 117 h 188"/>
                <a:gd name="T12" fmla="*/ 87 w 87"/>
                <a:gd name="T13" fmla="*/ 132 h 188"/>
                <a:gd name="T14" fmla="*/ 84 w 87"/>
                <a:gd name="T15" fmla="*/ 145 h 188"/>
                <a:gd name="T16" fmla="*/ 79 w 87"/>
                <a:gd name="T17" fmla="*/ 155 h 188"/>
                <a:gd name="T18" fmla="*/ 72 w 87"/>
                <a:gd name="T19" fmla="*/ 164 h 188"/>
                <a:gd name="T20" fmla="*/ 65 w 87"/>
                <a:gd name="T21" fmla="*/ 169 h 188"/>
                <a:gd name="T22" fmla="*/ 56 w 87"/>
                <a:gd name="T23" fmla="*/ 174 h 188"/>
                <a:gd name="T24" fmla="*/ 47 w 87"/>
                <a:gd name="T25" fmla="*/ 179 h 188"/>
                <a:gd name="T26" fmla="*/ 38 w 87"/>
                <a:gd name="T27" fmla="*/ 181 h 188"/>
                <a:gd name="T28" fmla="*/ 28 w 87"/>
                <a:gd name="T29" fmla="*/ 183 h 188"/>
                <a:gd name="T30" fmla="*/ 19 w 87"/>
                <a:gd name="T31" fmla="*/ 184 h 188"/>
                <a:gd name="T32" fmla="*/ 11 w 87"/>
                <a:gd name="T33" fmla="*/ 185 h 188"/>
                <a:gd name="T34" fmla="*/ 4 w 87"/>
                <a:gd name="T35" fmla="*/ 187 h 188"/>
                <a:gd name="T36" fmla="*/ 0 w 87"/>
                <a:gd name="T37" fmla="*/ 188 h 188"/>
                <a:gd name="T38" fmla="*/ 40 w 87"/>
                <a:gd name="T3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88">
                  <a:moveTo>
                    <a:pt x="40" y="0"/>
                  </a:moveTo>
                  <a:lnTo>
                    <a:pt x="57" y="30"/>
                  </a:lnTo>
                  <a:lnTo>
                    <a:pt x="70" y="56"/>
                  </a:lnTo>
                  <a:lnTo>
                    <a:pt x="79" y="80"/>
                  </a:lnTo>
                  <a:lnTo>
                    <a:pt x="85" y="100"/>
                  </a:lnTo>
                  <a:lnTo>
                    <a:pt x="87" y="117"/>
                  </a:lnTo>
                  <a:lnTo>
                    <a:pt x="87" y="132"/>
                  </a:lnTo>
                  <a:lnTo>
                    <a:pt x="84" y="145"/>
                  </a:lnTo>
                  <a:lnTo>
                    <a:pt x="79" y="155"/>
                  </a:lnTo>
                  <a:lnTo>
                    <a:pt x="72" y="164"/>
                  </a:lnTo>
                  <a:lnTo>
                    <a:pt x="65" y="169"/>
                  </a:lnTo>
                  <a:lnTo>
                    <a:pt x="56" y="174"/>
                  </a:lnTo>
                  <a:lnTo>
                    <a:pt x="47" y="179"/>
                  </a:lnTo>
                  <a:lnTo>
                    <a:pt x="38" y="181"/>
                  </a:lnTo>
                  <a:lnTo>
                    <a:pt x="28" y="183"/>
                  </a:lnTo>
                  <a:lnTo>
                    <a:pt x="19" y="184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0" y="1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6892580" y="4491524"/>
              <a:ext cx="399002" cy="207678"/>
            </a:xfrm>
            <a:custGeom>
              <a:avLst/>
              <a:gdLst>
                <a:gd name="T0" fmla="*/ 83 w 244"/>
                <a:gd name="T1" fmla="*/ 0 h 127"/>
                <a:gd name="T2" fmla="*/ 102 w 244"/>
                <a:gd name="T3" fmla="*/ 2 h 127"/>
                <a:gd name="T4" fmla="*/ 122 w 244"/>
                <a:gd name="T5" fmla="*/ 8 h 127"/>
                <a:gd name="T6" fmla="*/ 140 w 244"/>
                <a:gd name="T7" fmla="*/ 15 h 127"/>
                <a:gd name="T8" fmla="*/ 159 w 244"/>
                <a:gd name="T9" fmla="*/ 24 h 127"/>
                <a:gd name="T10" fmla="*/ 176 w 244"/>
                <a:gd name="T11" fmla="*/ 33 h 127"/>
                <a:gd name="T12" fmla="*/ 192 w 244"/>
                <a:gd name="T13" fmla="*/ 45 h 127"/>
                <a:gd name="T14" fmla="*/ 206 w 244"/>
                <a:gd name="T15" fmla="*/ 55 h 127"/>
                <a:gd name="T16" fmla="*/ 219 w 244"/>
                <a:gd name="T17" fmla="*/ 65 h 127"/>
                <a:gd name="T18" fmla="*/ 229 w 244"/>
                <a:gd name="T19" fmla="*/ 74 h 127"/>
                <a:gd name="T20" fmla="*/ 237 w 244"/>
                <a:gd name="T21" fmla="*/ 81 h 127"/>
                <a:gd name="T22" fmla="*/ 242 w 244"/>
                <a:gd name="T23" fmla="*/ 85 h 127"/>
                <a:gd name="T24" fmla="*/ 244 w 244"/>
                <a:gd name="T25" fmla="*/ 86 h 127"/>
                <a:gd name="T26" fmla="*/ 211 w 244"/>
                <a:gd name="T27" fmla="*/ 104 h 127"/>
                <a:gd name="T28" fmla="*/ 181 w 244"/>
                <a:gd name="T29" fmla="*/ 115 h 127"/>
                <a:gd name="T30" fmla="*/ 154 w 244"/>
                <a:gd name="T31" fmla="*/ 123 h 127"/>
                <a:gd name="T32" fmla="*/ 129 w 244"/>
                <a:gd name="T33" fmla="*/ 127 h 127"/>
                <a:gd name="T34" fmla="*/ 107 w 244"/>
                <a:gd name="T35" fmla="*/ 127 h 127"/>
                <a:gd name="T36" fmla="*/ 87 w 244"/>
                <a:gd name="T37" fmla="*/ 125 h 127"/>
                <a:gd name="T38" fmla="*/ 70 w 244"/>
                <a:gd name="T39" fmla="*/ 120 h 127"/>
                <a:gd name="T40" fmla="*/ 55 w 244"/>
                <a:gd name="T41" fmla="*/ 113 h 127"/>
                <a:gd name="T42" fmla="*/ 42 w 244"/>
                <a:gd name="T43" fmla="*/ 105 h 127"/>
                <a:gd name="T44" fmla="*/ 32 w 244"/>
                <a:gd name="T45" fmla="*/ 97 h 127"/>
                <a:gd name="T46" fmla="*/ 23 w 244"/>
                <a:gd name="T47" fmla="*/ 88 h 127"/>
                <a:gd name="T48" fmla="*/ 15 w 244"/>
                <a:gd name="T49" fmla="*/ 78 h 127"/>
                <a:gd name="T50" fmla="*/ 9 w 244"/>
                <a:gd name="T51" fmla="*/ 69 h 127"/>
                <a:gd name="T52" fmla="*/ 4 w 244"/>
                <a:gd name="T53" fmla="*/ 61 h 127"/>
                <a:gd name="T54" fmla="*/ 2 w 244"/>
                <a:gd name="T55" fmla="*/ 55 h 127"/>
                <a:gd name="T56" fmla="*/ 0 w 244"/>
                <a:gd name="T57" fmla="*/ 52 h 127"/>
                <a:gd name="T58" fmla="*/ 0 w 244"/>
                <a:gd name="T59" fmla="*/ 50 h 127"/>
                <a:gd name="T60" fmla="*/ 13 w 244"/>
                <a:gd name="T61" fmla="*/ 30 h 127"/>
                <a:gd name="T62" fmla="*/ 30 w 244"/>
                <a:gd name="T63" fmla="*/ 15 h 127"/>
                <a:gd name="T64" fmla="*/ 46 w 244"/>
                <a:gd name="T65" fmla="*/ 6 h 127"/>
                <a:gd name="T66" fmla="*/ 64 w 244"/>
                <a:gd name="T67" fmla="*/ 1 h 127"/>
                <a:gd name="T68" fmla="*/ 83 w 244"/>
                <a:gd name="T6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127">
                  <a:moveTo>
                    <a:pt x="83" y="0"/>
                  </a:moveTo>
                  <a:lnTo>
                    <a:pt x="102" y="2"/>
                  </a:lnTo>
                  <a:lnTo>
                    <a:pt x="122" y="8"/>
                  </a:lnTo>
                  <a:lnTo>
                    <a:pt x="140" y="15"/>
                  </a:lnTo>
                  <a:lnTo>
                    <a:pt x="159" y="24"/>
                  </a:lnTo>
                  <a:lnTo>
                    <a:pt x="176" y="33"/>
                  </a:lnTo>
                  <a:lnTo>
                    <a:pt x="192" y="45"/>
                  </a:lnTo>
                  <a:lnTo>
                    <a:pt x="206" y="55"/>
                  </a:lnTo>
                  <a:lnTo>
                    <a:pt x="219" y="65"/>
                  </a:lnTo>
                  <a:lnTo>
                    <a:pt x="229" y="74"/>
                  </a:lnTo>
                  <a:lnTo>
                    <a:pt x="237" y="81"/>
                  </a:lnTo>
                  <a:lnTo>
                    <a:pt x="242" y="85"/>
                  </a:lnTo>
                  <a:lnTo>
                    <a:pt x="244" y="86"/>
                  </a:lnTo>
                  <a:lnTo>
                    <a:pt x="211" y="104"/>
                  </a:lnTo>
                  <a:lnTo>
                    <a:pt x="181" y="115"/>
                  </a:lnTo>
                  <a:lnTo>
                    <a:pt x="154" y="123"/>
                  </a:lnTo>
                  <a:lnTo>
                    <a:pt x="129" y="127"/>
                  </a:lnTo>
                  <a:lnTo>
                    <a:pt x="107" y="127"/>
                  </a:lnTo>
                  <a:lnTo>
                    <a:pt x="87" y="125"/>
                  </a:lnTo>
                  <a:lnTo>
                    <a:pt x="70" y="120"/>
                  </a:lnTo>
                  <a:lnTo>
                    <a:pt x="55" y="113"/>
                  </a:lnTo>
                  <a:lnTo>
                    <a:pt x="42" y="105"/>
                  </a:lnTo>
                  <a:lnTo>
                    <a:pt x="32" y="97"/>
                  </a:lnTo>
                  <a:lnTo>
                    <a:pt x="23" y="88"/>
                  </a:lnTo>
                  <a:lnTo>
                    <a:pt x="15" y="78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6" y="6"/>
                  </a:lnTo>
                  <a:lnTo>
                    <a:pt x="64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6892580" y="4579827"/>
              <a:ext cx="395731" cy="121009"/>
            </a:xfrm>
            <a:custGeom>
              <a:avLst/>
              <a:gdLst>
                <a:gd name="T0" fmla="*/ 0 w 242"/>
                <a:gd name="T1" fmla="*/ 0 h 74"/>
                <a:gd name="T2" fmla="*/ 242 w 242"/>
                <a:gd name="T3" fmla="*/ 34 h 74"/>
                <a:gd name="T4" fmla="*/ 209 w 242"/>
                <a:gd name="T5" fmla="*/ 51 h 74"/>
                <a:gd name="T6" fmla="*/ 177 w 242"/>
                <a:gd name="T7" fmla="*/ 62 h 74"/>
                <a:gd name="T8" fmla="*/ 150 w 242"/>
                <a:gd name="T9" fmla="*/ 71 h 74"/>
                <a:gd name="T10" fmla="*/ 124 w 242"/>
                <a:gd name="T11" fmla="*/ 74 h 74"/>
                <a:gd name="T12" fmla="*/ 102 w 242"/>
                <a:gd name="T13" fmla="*/ 74 h 74"/>
                <a:gd name="T14" fmla="*/ 83 w 242"/>
                <a:gd name="T15" fmla="*/ 71 h 74"/>
                <a:gd name="T16" fmla="*/ 65 w 242"/>
                <a:gd name="T17" fmla="*/ 66 h 74"/>
                <a:gd name="T18" fmla="*/ 50 w 242"/>
                <a:gd name="T19" fmla="*/ 58 h 74"/>
                <a:gd name="T20" fmla="*/ 38 w 242"/>
                <a:gd name="T21" fmla="*/ 50 h 74"/>
                <a:gd name="T22" fmla="*/ 26 w 242"/>
                <a:gd name="T23" fmla="*/ 41 h 74"/>
                <a:gd name="T24" fmla="*/ 18 w 242"/>
                <a:gd name="T25" fmla="*/ 31 h 74"/>
                <a:gd name="T26" fmla="*/ 11 w 242"/>
                <a:gd name="T27" fmla="*/ 21 h 74"/>
                <a:gd name="T28" fmla="*/ 5 w 242"/>
                <a:gd name="T29" fmla="*/ 13 h 74"/>
                <a:gd name="T30" fmla="*/ 2 w 242"/>
                <a:gd name="T31" fmla="*/ 5 h 74"/>
                <a:gd name="T32" fmla="*/ 0 w 242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74">
                  <a:moveTo>
                    <a:pt x="0" y="0"/>
                  </a:moveTo>
                  <a:lnTo>
                    <a:pt x="242" y="34"/>
                  </a:lnTo>
                  <a:lnTo>
                    <a:pt x="209" y="51"/>
                  </a:lnTo>
                  <a:lnTo>
                    <a:pt x="177" y="62"/>
                  </a:lnTo>
                  <a:lnTo>
                    <a:pt x="150" y="71"/>
                  </a:lnTo>
                  <a:lnTo>
                    <a:pt x="124" y="74"/>
                  </a:lnTo>
                  <a:lnTo>
                    <a:pt x="102" y="74"/>
                  </a:lnTo>
                  <a:lnTo>
                    <a:pt x="83" y="71"/>
                  </a:lnTo>
                  <a:lnTo>
                    <a:pt x="65" y="66"/>
                  </a:lnTo>
                  <a:lnTo>
                    <a:pt x="50" y="58"/>
                  </a:lnTo>
                  <a:lnTo>
                    <a:pt x="38" y="50"/>
                  </a:lnTo>
                  <a:lnTo>
                    <a:pt x="26" y="41"/>
                  </a:lnTo>
                  <a:lnTo>
                    <a:pt x="18" y="31"/>
                  </a:lnTo>
                  <a:lnTo>
                    <a:pt x="11" y="21"/>
                  </a:lnTo>
                  <a:lnTo>
                    <a:pt x="5" y="13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8" name="Freeform 80"/>
            <p:cNvSpPr>
              <a:spLocks/>
            </p:cNvSpPr>
            <p:nvPr/>
          </p:nvSpPr>
          <p:spPr bwMode="auto">
            <a:xfrm>
              <a:off x="6634210" y="3395904"/>
              <a:ext cx="345039" cy="253465"/>
            </a:xfrm>
            <a:custGeom>
              <a:avLst/>
              <a:gdLst>
                <a:gd name="T0" fmla="*/ 70 w 211"/>
                <a:gd name="T1" fmla="*/ 0 h 155"/>
                <a:gd name="T2" fmla="*/ 91 w 211"/>
                <a:gd name="T3" fmla="*/ 5 h 155"/>
                <a:gd name="T4" fmla="*/ 109 w 211"/>
                <a:gd name="T5" fmla="*/ 15 h 155"/>
                <a:gd name="T6" fmla="*/ 128 w 211"/>
                <a:gd name="T7" fmla="*/ 28 h 155"/>
                <a:gd name="T8" fmla="*/ 144 w 211"/>
                <a:gd name="T9" fmla="*/ 45 h 155"/>
                <a:gd name="T10" fmla="*/ 159 w 211"/>
                <a:gd name="T11" fmla="*/ 62 h 155"/>
                <a:gd name="T12" fmla="*/ 171 w 211"/>
                <a:gd name="T13" fmla="*/ 80 h 155"/>
                <a:gd name="T14" fmla="*/ 183 w 211"/>
                <a:gd name="T15" fmla="*/ 99 h 155"/>
                <a:gd name="T16" fmla="*/ 192 w 211"/>
                <a:gd name="T17" fmla="*/ 116 h 155"/>
                <a:gd name="T18" fmla="*/ 200 w 211"/>
                <a:gd name="T19" fmla="*/ 131 h 155"/>
                <a:gd name="T20" fmla="*/ 206 w 211"/>
                <a:gd name="T21" fmla="*/ 143 h 155"/>
                <a:gd name="T22" fmla="*/ 210 w 211"/>
                <a:gd name="T23" fmla="*/ 151 h 155"/>
                <a:gd name="T24" fmla="*/ 211 w 211"/>
                <a:gd name="T25" fmla="*/ 153 h 155"/>
                <a:gd name="T26" fmla="*/ 174 w 211"/>
                <a:gd name="T27" fmla="*/ 155 h 155"/>
                <a:gd name="T28" fmla="*/ 141 w 211"/>
                <a:gd name="T29" fmla="*/ 154 h 155"/>
                <a:gd name="T30" fmla="*/ 113 w 211"/>
                <a:gd name="T31" fmla="*/ 150 h 155"/>
                <a:gd name="T32" fmla="*/ 89 w 211"/>
                <a:gd name="T33" fmla="*/ 144 h 155"/>
                <a:gd name="T34" fmla="*/ 69 w 211"/>
                <a:gd name="T35" fmla="*/ 135 h 155"/>
                <a:gd name="T36" fmla="*/ 51 w 211"/>
                <a:gd name="T37" fmla="*/ 125 h 155"/>
                <a:gd name="T38" fmla="*/ 37 w 211"/>
                <a:gd name="T39" fmla="*/ 114 h 155"/>
                <a:gd name="T40" fmla="*/ 27 w 211"/>
                <a:gd name="T41" fmla="*/ 101 h 155"/>
                <a:gd name="T42" fmla="*/ 18 w 211"/>
                <a:gd name="T43" fmla="*/ 88 h 155"/>
                <a:gd name="T44" fmla="*/ 12 w 211"/>
                <a:gd name="T45" fmla="*/ 76 h 155"/>
                <a:gd name="T46" fmla="*/ 7 w 211"/>
                <a:gd name="T47" fmla="*/ 64 h 155"/>
                <a:gd name="T48" fmla="*/ 4 w 211"/>
                <a:gd name="T49" fmla="*/ 53 h 155"/>
                <a:gd name="T50" fmla="*/ 2 w 211"/>
                <a:gd name="T51" fmla="*/ 42 h 155"/>
                <a:gd name="T52" fmla="*/ 2 w 211"/>
                <a:gd name="T53" fmla="*/ 33 h 155"/>
                <a:gd name="T54" fmla="*/ 0 w 211"/>
                <a:gd name="T55" fmla="*/ 26 h 155"/>
                <a:gd name="T56" fmla="*/ 0 w 211"/>
                <a:gd name="T57" fmla="*/ 23 h 155"/>
                <a:gd name="T58" fmla="*/ 2 w 211"/>
                <a:gd name="T59" fmla="*/ 20 h 155"/>
                <a:gd name="T60" fmla="*/ 25 w 211"/>
                <a:gd name="T61" fmla="*/ 6 h 155"/>
                <a:gd name="T62" fmla="*/ 48 w 211"/>
                <a:gd name="T63" fmla="*/ 0 h 155"/>
                <a:gd name="T64" fmla="*/ 70 w 211"/>
                <a:gd name="T6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155">
                  <a:moveTo>
                    <a:pt x="70" y="0"/>
                  </a:moveTo>
                  <a:lnTo>
                    <a:pt x="91" y="5"/>
                  </a:lnTo>
                  <a:lnTo>
                    <a:pt x="109" y="15"/>
                  </a:lnTo>
                  <a:lnTo>
                    <a:pt x="128" y="28"/>
                  </a:lnTo>
                  <a:lnTo>
                    <a:pt x="144" y="45"/>
                  </a:lnTo>
                  <a:lnTo>
                    <a:pt x="159" y="62"/>
                  </a:lnTo>
                  <a:lnTo>
                    <a:pt x="171" y="80"/>
                  </a:lnTo>
                  <a:lnTo>
                    <a:pt x="183" y="99"/>
                  </a:lnTo>
                  <a:lnTo>
                    <a:pt x="192" y="116"/>
                  </a:lnTo>
                  <a:lnTo>
                    <a:pt x="200" y="131"/>
                  </a:lnTo>
                  <a:lnTo>
                    <a:pt x="206" y="143"/>
                  </a:lnTo>
                  <a:lnTo>
                    <a:pt x="210" y="151"/>
                  </a:lnTo>
                  <a:lnTo>
                    <a:pt x="211" y="153"/>
                  </a:lnTo>
                  <a:lnTo>
                    <a:pt x="174" y="155"/>
                  </a:lnTo>
                  <a:lnTo>
                    <a:pt x="141" y="154"/>
                  </a:lnTo>
                  <a:lnTo>
                    <a:pt x="113" y="150"/>
                  </a:lnTo>
                  <a:lnTo>
                    <a:pt x="89" y="144"/>
                  </a:lnTo>
                  <a:lnTo>
                    <a:pt x="69" y="135"/>
                  </a:lnTo>
                  <a:lnTo>
                    <a:pt x="51" y="125"/>
                  </a:lnTo>
                  <a:lnTo>
                    <a:pt x="37" y="114"/>
                  </a:lnTo>
                  <a:lnTo>
                    <a:pt x="27" y="101"/>
                  </a:lnTo>
                  <a:lnTo>
                    <a:pt x="18" y="88"/>
                  </a:lnTo>
                  <a:lnTo>
                    <a:pt x="12" y="76"/>
                  </a:lnTo>
                  <a:lnTo>
                    <a:pt x="7" y="64"/>
                  </a:lnTo>
                  <a:lnTo>
                    <a:pt x="4" y="53"/>
                  </a:lnTo>
                  <a:lnTo>
                    <a:pt x="2" y="42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5" y="6"/>
                  </a:lnTo>
                  <a:lnTo>
                    <a:pt x="48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9" name="Freeform 81"/>
            <p:cNvSpPr>
              <a:spLocks/>
            </p:cNvSpPr>
            <p:nvPr/>
          </p:nvSpPr>
          <p:spPr bwMode="auto">
            <a:xfrm>
              <a:off x="6634210" y="3435150"/>
              <a:ext cx="338498" cy="214219"/>
            </a:xfrm>
            <a:custGeom>
              <a:avLst/>
              <a:gdLst>
                <a:gd name="T0" fmla="*/ 0 w 207"/>
                <a:gd name="T1" fmla="*/ 0 h 131"/>
                <a:gd name="T2" fmla="*/ 207 w 207"/>
                <a:gd name="T3" fmla="*/ 129 h 131"/>
                <a:gd name="T4" fmla="*/ 170 w 207"/>
                <a:gd name="T5" fmla="*/ 131 h 131"/>
                <a:gd name="T6" fmla="*/ 137 w 207"/>
                <a:gd name="T7" fmla="*/ 130 h 131"/>
                <a:gd name="T8" fmla="*/ 109 w 207"/>
                <a:gd name="T9" fmla="*/ 126 h 131"/>
                <a:gd name="T10" fmla="*/ 85 w 207"/>
                <a:gd name="T11" fmla="*/ 119 h 131"/>
                <a:gd name="T12" fmla="*/ 64 w 207"/>
                <a:gd name="T13" fmla="*/ 109 h 131"/>
                <a:gd name="T14" fmla="*/ 47 w 207"/>
                <a:gd name="T15" fmla="*/ 99 h 131"/>
                <a:gd name="T16" fmla="*/ 33 w 207"/>
                <a:gd name="T17" fmla="*/ 86 h 131"/>
                <a:gd name="T18" fmla="*/ 22 w 207"/>
                <a:gd name="T19" fmla="*/ 74 h 131"/>
                <a:gd name="T20" fmla="*/ 14 w 207"/>
                <a:gd name="T21" fmla="*/ 61 h 131"/>
                <a:gd name="T22" fmla="*/ 9 w 207"/>
                <a:gd name="T23" fmla="*/ 48 h 131"/>
                <a:gd name="T24" fmla="*/ 4 w 207"/>
                <a:gd name="T25" fmla="*/ 36 h 131"/>
                <a:gd name="T26" fmla="*/ 2 w 207"/>
                <a:gd name="T27" fmla="*/ 24 h 131"/>
                <a:gd name="T28" fmla="*/ 0 w 207"/>
                <a:gd name="T29" fmla="*/ 15 h 131"/>
                <a:gd name="T30" fmla="*/ 0 w 207"/>
                <a:gd name="T31" fmla="*/ 7 h 131"/>
                <a:gd name="T32" fmla="*/ 0 w 207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7" h="131">
                  <a:moveTo>
                    <a:pt x="0" y="0"/>
                  </a:moveTo>
                  <a:lnTo>
                    <a:pt x="207" y="129"/>
                  </a:lnTo>
                  <a:lnTo>
                    <a:pt x="170" y="131"/>
                  </a:lnTo>
                  <a:lnTo>
                    <a:pt x="137" y="130"/>
                  </a:lnTo>
                  <a:lnTo>
                    <a:pt x="109" y="126"/>
                  </a:lnTo>
                  <a:lnTo>
                    <a:pt x="85" y="119"/>
                  </a:lnTo>
                  <a:lnTo>
                    <a:pt x="64" y="109"/>
                  </a:lnTo>
                  <a:lnTo>
                    <a:pt x="47" y="99"/>
                  </a:lnTo>
                  <a:lnTo>
                    <a:pt x="33" y="86"/>
                  </a:lnTo>
                  <a:lnTo>
                    <a:pt x="22" y="74"/>
                  </a:lnTo>
                  <a:lnTo>
                    <a:pt x="14" y="61"/>
                  </a:lnTo>
                  <a:lnTo>
                    <a:pt x="9" y="48"/>
                  </a:lnTo>
                  <a:lnTo>
                    <a:pt x="4" y="36"/>
                  </a:lnTo>
                  <a:lnTo>
                    <a:pt x="2" y="24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0" name="Freeform 82"/>
            <p:cNvSpPr>
              <a:spLocks/>
            </p:cNvSpPr>
            <p:nvPr/>
          </p:nvSpPr>
          <p:spPr bwMode="auto">
            <a:xfrm>
              <a:off x="6529554" y="4684483"/>
              <a:ext cx="457871" cy="313969"/>
            </a:xfrm>
            <a:custGeom>
              <a:avLst/>
              <a:gdLst>
                <a:gd name="T0" fmla="*/ 76 w 280"/>
                <a:gd name="T1" fmla="*/ 0 h 192"/>
                <a:gd name="T2" fmla="*/ 100 w 280"/>
                <a:gd name="T3" fmla="*/ 1 h 192"/>
                <a:gd name="T4" fmla="*/ 122 w 280"/>
                <a:gd name="T5" fmla="*/ 7 h 192"/>
                <a:gd name="T6" fmla="*/ 144 w 280"/>
                <a:gd name="T7" fmla="*/ 16 h 192"/>
                <a:gd name="T8" fmla="*/ 164 w 280"/>
                <a:gd name="T9" fmla="*/ 28 h 192"/>
                <a:gd name="T10" fmla="*/ 183 w 280"/>
                <a:gd name="T11" fmla="*/ 45 h 192"/>
                <a:gd name="T12" fmla="*/ 201 w 280"/>
                <a:gd name="T13" fmla="*/ 62 h 192"/>
                <a:gd name="T14" fmla="*/ 217 w 280"/>
                <a:gd name="T15" fmla="*/ 80 h 192"/>
                <a:gd name="T16" fmla="*/ 231 w 280"/>
                <a:gd name="T17" fmla="*/ 99 h 192"/>
                <a:gd name="T18" fmla="*/ 243 w 280"/>
                <a:gd name="T19" fmla="*/ 118 h 192"/>
                <a:gd name="T20" fmla="*/ 254 w 280"/>
                <a:gd name="T21" fmla="*/ 136 h 192"/>
                <a:gd name="T22" fmla="*/ 263 w 280"/>
                <a:gd name="T23" fmla="*/ 152 h 192"/>
                <a:gd name="T24" fmla="*/ 270 w 280"/>
                <a:gd name="T25" fmla="*/ 166 h 192"/>
                <a:gd name="T26" fmla="*/ 276 w 280"/>
                <a:gd name="T27" fmla="*/ 176 h 192"/>
                <a:gd name="T28" fmla="*/ 279 w 280"/>
                <a:gd name="T29" fmla="*/ 183 h 192"/>
                <a:gd name="T30" fmla="*/ 280 w 280"/>
                <a:gd name="T31" fmla="*/ 185 h 192"/>
                <a:gd name="T32" fmla="*/ 238 w 280"/>
                <a:gd name="T33" fmla="*/ 191 h 192"/>
                <a:gd name="T34" fmla="*/ 200 w 280"/>
                <a:gd name="T35" fmla="*/ 192 h 192"/>
                <a:gd name="T36" fmla="*/ 166 w 280"/>
                <a:gd name="T37" fmla="*/ 191 h 192"/>
                <a:gd name="T38" fmla="*/ 137 w 280"/>
                <a:gd name="T39" fmla="*/ 188 h 192"/>
                <a:gd name="T40" fmla="*/ 111 w 280"/>
                <a:gd name="T41" fmla="*/ 182 h 192"/>
                <a:gd name="T42" fmla="*/ 89 w 280"/>
                <a:gd name="T43" fmla="*/ 174 h 192"/>
                <a:gd name="T44" fmla="*/ 69 w 280"/>
                <a:gd name="T45" fmla="*/ 164 h 192"/>
                <a:gd name="T46" fmla="*/ 53 w 280"/>
                <a:gd name="T47" fmla="*/ 152 h 192"/>
                <a:gd name="T48" fmla="*/ 39 w 280"/>
                <a:gd name="T49" fmla="*/ 140 h 192"/>
                <a:gd name="T50" fmla="*/ 29 w 280"/>
                <a:gd name="T51" fmla="*/ 127 h 192"/>
                <a:gd name="T52" fmla="*/ 19 w 280"/>
                <a:gd name="T53" fmla="*/ 114 h 192"/>
                <a:gd name="T54" fmla="*/ 13 w 280"/>
                <a:gd name="T55" fmla="*/ 100 h 192"/>
                <a:gd name="T56" fmla="*/ 8 w 280"/>
                <a:gd name="T57" fmla="*/ 87 h 192"/>
                <a:gd name="T58" fmla="*/ 4 w 280"/>
                <a:gd name="T59" fmla="*/ 75 h 192"/>
                <a:gd name="T60" fmla="*/ 2 w 280"/>
                <a:gd name="T61" fmla="*/ 63 h 192"/>
                <a:gd name="T62" fmla="*/ 0 w 280"/>
                <a:gd name="T63" fmla="*/ 53 h 192"/>
                <a:gd name="T64" fmla="*/ 0 w 280"/>
                <a:gd name="T65" fmla="*/ 45 h 192"/>
                <a:gd name="T66" fmla="*/ 0 w 280"/>
                <a:gd name="T67" fmla="*/ 39 h 192"/>
                <a:gd name="T68" fmla="*/ 0 w 280"/>
                <a:gd name="T69" fmla="*/ 34 h 192"/>
                <a:gd name="T70" fmla="*/ 0 w 280"/>
                <a:gd name="T71" fmla="*/ 33 h 192"/>
                <a:gd name="T72" fmla="*/ 26 w 280"/>
                <a:gd name="T73" fmla="*/ 16 h 192"/>
                <a:gd name="T74" fmla="*/ 52 w 280"/>
                <a:gd name="T75" fmla="*/ 4 h 192"/>
                <a:gd name="T76" fmla="*/ 76 w 280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0" h="192">
                  <a:moveTo>
                    <a:pt x="76" y="0"/>
                  </a:moveTo>
                  <a:lnTo>
                    <a:pt x="100" y="1"/>
                  </a:lnTo>
                  <a:lnTo>
                    <a:pt x="122" y="7"/>
                  </a:lnTo>
                  <a:lnTo>
                    <a:pt x="144" y="16"/>
                  </a:lnTo>
                  <a:lnTo>
                    <a:pt x="164" y="28"/>
                  </a:lnTo>
                  <a:lnTo>
                    <a:pt x="183" y="45"/>
                  </a:lnTo>
                  <a:lnTo>
                    <a:pt x="201" y="62"/>
                  </a:lnTo>
                  <a:lnTo>
                    <a:pt x="217" y="80"/>
                  </a:lnTo>
                  <a:lnTo>
                    <a:pt x="231" y="99"/>
                  </a:lnTo>
                  <a:lnTo>
                    <a:pt x="243" y="118"/>
                  </a:lnTo>
                  <a:lnTo>
                    <a:pt x="254" y="136"/>
                  </a:lnTo>
                  <a:lnTo>
                    <a:pt x="263" y="152"/>
                  </a:lnTo>
                  <a:lnTo>
                    <a:pt x="270" y="166"/>
                  </a:lnTo>
                  <a:lnTo>
                    <a:pt x="276" y="176"/>
                  </a:lnTo>
                  <a:lnTo>
                    <a:pt x="279" y="183"/>
                  </a:lnTo>
                  <a:lnTo>
                    <a:pt x="280" y="185"/>
                  </a:lnTo>
                  <a:lnTo>
                    <a:pt x="238" y="191"/>
                  </a:lnTo>
                  <a:lnTo>
                    <a:pt x="200" y="192"/>
                  </a:lnTo>
                  <a:lnTo>
                    <a:pt x="166" y="191"/>
                  </a:lnTo>
                  <a:lnTo>
                    <a:pt x="137" y="188"/>
                  </a:lnTo>
                  <a:lnTo>
                    <a:pt x="111" y="182"/>
                  </a:lnTo>
                  <a:lnTo>
                    <a:pt x="89" y="174"/>
                  </a:lnTo>
                  <a:lnTo>
                    <a:pt x="69" y="164"/>
                  </a:lnTo>
                  <a:lnTo>
                    <a:pt x="53" y="152"/>
                  </a:lnTo>
                  <a:lnTo>
                    <a:pt x="39" y="140"/>
                  </a:lnTo>
                  <a:lnTo>
                    <a:pt x="29" y="127"/>
                  </a:lnTo>
                  <a:lnTo>
                    <a:pt x="19" y="114"/>
                  </a:lnTo>
                  <a:lnTo>
                    <a:pt x="13" y="100"/>
                  </a:lnTo>
                  <a:lnTo>
                    <a:pt x="8" y="87"/>
                  </a:lnTo>
                  <a:lnTo>
                    <a:pt x="4" y="75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26" y="16"/>
                  </a:lnTo>
                  <a:lnTo>
                    <a:pt x="52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1" name="Freeform 83"/>
            <p:cNvSpPr>
              <a:spLocks/>
            </p:cNvSpPr>
            <p:nvPr/>
          </p:nvSpPr>
          <p:spPr bwMode="auto">
            <a:xfrm>
              <a:off x="6527918" y="4746623"/>
              <a:ext cx="454600" cy="251829"/>
            </a:xfrm>
            <a:custGeom>
              <a:avLst/>
              <a:gdLst>
                <a:gd name="T0" fmla="*/ 0 w 278"/>
                <a:gd name="T1" fmla="*/ 0 h 154"/>
                <a:gd name="T2" fmla="*/ 278 w 278"/>
                <a:gd name="T3" fmla="*/ 149 h 154"/>
                <a:gd name="T4" fmla="*/ 235 w 278"/>
                <a:gd name="T5" fmla="*/ 153 h 154"/>
                <a:gd name="T6" fmla="*/ 197 w 278"/>
                <a:gd name="T7" fmla="*/ 154 h 154"/>
                <a:gd name="T8" fmla="*/ 164 w 278"/>
                <a:gd name="T9" fmla="*/ 153 h 154"/>
                <a:gd name="T10" fmla="*/ 134 w 278"/>
                <a:gd name="T11" fmla="*/ 150 h 154"/>
                <a:gd name="T12" fmla="*/ 108 w 278"/>
                <a:gd name="T13" fmla="*/ 143 h 154"/>
                <a:gd name="T14" fmla="*/ 85 w 278"/>
                <a:gd name="T15" fmla="*/ 135 h 154"/>
                <a:gd name="T16" fmla="*/ 67 w 278"/>
                <a:gd name="T17" fmla="*/ 124 h 154"/>
                <a:gd name="T18" fmla="*/ 50 w 278"/>
                <a:gd name="T19" fmla="*/ 113 h 154"/>
                <a:gd name="T20" fmla="*/ 37 w 278"/>
                <a:gd name="T21" fmla="*/ 100 h 154"/>
                <a:gd name="T22" fmla="*/ 26 w 278"/>
                <a:gd name="T23" fmla="*/ 87 h 154"/>
                <a:gd name="T24" fmla="*/ 17 w 278"/>
                <a:gd name="T25" fmla="*/ 75 h 154"/>
                <a:gd name="T26" fmla="*/ 10 w 278"/>
                <a:gd name="T27" fmla="*/ 61 h 154"/>
                <a:gd name="T28" fmla="*/ 5 w 278"/>
                <a:gd name="T29" fmla="*/ 48 h 154"/>
                <a:gd name="T30" fmla="*/ 2 w 278"/>
                <a:gd name="T31" fmla="*/ 35 h 154"/>
                <a:gd name="T32" fmla="*/ 1 w 278"/>
                <a:gd name="T33" fmla="*/ 24 h 154"/>
                <a:gd name="T34" fmla="*/ 0 w 278"/>
                <a:gd name="T35" fmla="*/ 14 h 154"/>
                <a:gd name="T36" fmla="*/ 0 w 278"/>
                <a:gd name="T37" fmla="*/ 5 h 154"/>
                <a:gd name="T38" fmla="*/ 0 w 278"/>
                <a:gd name="T3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8" h="154">
                  <a:moveTo>
                    <a:pt x="0" y="0"/>
                  </a:moveTo>
                  <a:lnTo>
                    <a:pt x="278" y="149"/>
                  </a:lnTo>
                  <a:lnTo>
                    <a:pt x="235" y="153"/>
                  </a:lnTo>
                  <a:lnTo>
                    <a:pt x="197" y="154"/>
                  </a:lnTo>
                  <a:lnTo>
                    <a:pt x="164" y="153"/>
                  </a:lnTo>
                  <a:lnTo>
                    <a:pt x="134" y="150"/>
                  </a:lnTo>
                  <a:lnTo>
                    <a:pt x="108" y="143"/>
                  </a:lnTo>
                  <a:lnTo>
                    <a:pt x="85" y="135"/>
                  </a:lnTo>
                  <a:lnTo>
                    <a:pt x="67" y="124"/>
                  </a:lnTo>
                  <a:lnTo>
                    <a:pt x="50" y="113"/>
                  </a:lnTo>
                  <a:lnTo>
                    <a:pt x="37" y="100"/>
                  </a:lnTo>
                  <a:lnTo>
                    <a:pt x="26" y="87"/>
                  </a:lnTo>
                  <a:lnTo>
                    <a:pt x="17" y="75"/>
                  </a:lnTo>
                  <a:lnTo>
                    <a:pt x="10" y="61"/>
                  </a:lnTo>
                  <a:lnTo>
                    <a:pt x="5" y="48"/>
                  </a:lnTo>
                  <a:lnTo>
                    <a:pt x="2" y="35"/>
                  </a:lnTo>
                  <a:lnTo>
                    <a:pt x="1" y="24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2" name="Freeform 84"/>
            <p:cNvSpPr>
              <a:spLocks/>
            </p:cNvSpPr>
            <p:nvPr/>
          </p:nvSpPr>
          <p:spPr bwMode="auto">
            <a:xfrm>
              <a:off x="6315335" y="3521819"/>
              <a:ext cx="302522" cy="282899"/>
            </a:xfrm>
            <a:custGeom>
              <a:avLst/>
              <a:gdLst>
                <a:gd name="T0" fmla="*/ 117 w 185"/>
                <a:gd name="T1" fmla="*/ 0 h 173"/>
                <a:gd name="T2" fmla="*/ 131 w 185"/>
                <a:gd name="T3" fmla="*/ 2 h 173"/>
                <a:gd name="T4" fmla="*/ 142 w 185"/>
                <a:gd name="T5" fmla="*/ 8 h 173"/>
                <a:gd name="T6" fmla="*/ 153 w 185"/>
                <a:gd name="T7" fmla="*/ 16 h 173"/>
                <a:gd name="T8" fmla="*/ 161 w 185"/>
                <a:gd name="T9" fmla="*/ 26 h 173"/>
                <a:gd name="T10" fmla="*/ 168 w 185"/>
                <a:gd name="T11" fmla="*/ 39 h 173"/>
                <a:gd name="T12" fmla="*/ 172 w 185"/>
                <a:gd name="T13" fmla="*/ 53 h 173"/>
                <a:gd name="T14" fmla="*/ 177 w 185"/>
                <a:gd name="T15" fmla="*/ 68 h 173"/>
                <a:gd name="T16" fmla="*/ 180 w 185"/>
                <a:gd name="T17" fmla="*/ 83 h 173"/>
                <a:gd name="T18" fmla="*/ 183 w 185"/>
                <a:gd name="T19" fmla="*/ 99 h 173"/>
                <a:gd name="T20" fmla="*/ 184 w 185"/>
                <a:gd name="T21" fmla="*/ 114 h 173"/>
                <a:gd name="T22" fmla="*/ 185 w 185"/>
                <a:gd name="T23" fmla="*/ 128 h 173"/>
                <a:gd name="T24" fmla="*/ 185 w 185"/>
                <a:gd name="T25" fmla="*/ 141 h 173"/>
                <a:gd name="T26" fmla="*/ 185 w 185"/>
                <a:gd name="T27" fmla="*/ 151 h 173"/>
                <a:gd name="T28" fmla="*/ 185 w 185"/>
                <a:gd name="T29" fmla="*/ 159 h 173"/>
                <a:gd name="T30" fmla="*/ 185 w 185"/>
                <a:gd name="T31" fmla="*/ 164 h 173"/>
                <a:gd name="T32" fmla="*/ 185 w 185"/>
                <a:gd name="T33" fmla="*/ 166 h 173"/>
                <a:gd name="T34" fmla="*/ 145 w 185"/>
                <a:gd name="T35" fmla="*/ 171 h 173"/>
                <a:gd name="T36" fmla="*/ 111 w 185"/>
                <a:gd name="T37" fmla="*/ 173 h 173"/>
                <a:gd name="T38" fmla="*/ 83 w 185"/>
                <a:gd name="T39" fmla="*/ 173 h 173"/>
                <a:gd name="T40" fmla="*/ 59 w 185"/>
                <a:gd name="T41" fmla="*/ 171 h 173"/>
                <a:gd name="T42" fmla="*/ 41 w 185"/>
                <a:gd name="T43" fmla="*/ 167 h 173"/>
                <a:gd name="T44" fmla="*/ 26 w 185"/>
                <a:gd name="T45" fmla="*/ 160 h 173"/>
                <a:gd name="T46" fmla="*/ 15 w 185"/>
                <a:gd name="T47" fmla="*/ 153 h 173"/>
                <a:gd name="T48" fmla="*/ 7 w 185"/>
                <a:gd name="T49" fmla="*/ 144 h 173"/>
                <a:gd name="T50" fmla="*/ 3 w 185"/>
                <a:gd name="T51" fmla="*/ 134 h 173"/>
                <a:gd name="T52" fmla="*/ 0 w 185"/>
                <a:gd name="T53" fmla="*/ 123 h 173"/>
                <a:gd name="T54" fmla="*/ 1 w 185"/>
                <a:gd name="T55" fmla="*/ 113 h 173"/>
                <a:gd name="T56" fmla="*/ 4 w 185"/>
                <a:gd name="T57" fmla="*/ 101 h 173"/>
                <a:gd name="T58" fmla="*/ 7 w 185"/>
                <a:gd name="T59" fmla="*/ 90 h 173"/>
                <a:gd name="T60" fmla="*/ 12 w 185"/>
                <a:gd name="T61" fmla="*/ 79 h 173"/>
                <a:gd name="T62" fmla="*/ 16 w 185"/>
                <a:gd name="T63" fmla="*/ 69 h 173"/>
                <a:gd name="T64" fmla="*/ 22 w 185"/>
                <a:gd name="T65" fmla="*/ 60 h 173"/>
                <a:gd name="T66" fmla="*/ 28 w 185"/>
                <a:gd name="T67" fmla="*/ 52 h 173"/>
                <a:gd name="T68" fmla="*/ 33 w 185"/>
                <a:gd name="T69" fmla="*/ 45 h 173"/>
                <a:gd name="T70" fmla="*/ 36 w 185"/>
                <a:gd name="T71" fmla="*/ 40 h 173"/>
                <a:gd name="T72" fmla="*/ 38 w 185"/>
                <a:gd name="T73" fmla="*/ 37 h 173"/>
                <a:gd name="T74" fmla="*/ 40 w 185"/>
                <a:gd name="T75" fmla="*/ 36 h 173"/>
                <a:gd name="T76" fmla="*/ 63 w 185"/>
                <a:gd name="T77" fmla="*/ 19 h 173"/>
                <a:gd name="T78" fmla="*/ 83 w 185"/>
                <a:gd name="T79" fmla="*/ 8 h 173"/>
                <a:gd name="T80" fmla="*/ 101 w 185"/>
                <a:gd name="T81" fmla="*/ 2 h 173"/>
                <a:gd name="T82" fmla="*/ 117 w 185"/>
                <a:gd name="T8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" h="173">
                  <a:moveTo>
                    <a:pt x="117" y="0"/>
                  </a:moveTo>
                  <a:lnTo>
                    <a:pt x="131" y="2"/>
                  </a:lnTo>
                  <a:lnTo>
                    <a:pt x="142" y="8"/>
                  </a:lnTo>
                  <a:lnTo>
                    <a:pt x="153" y="16"/>
                  </a:lnTo>
                  <a:lnTo>
                    <a:pt x="161" y="26"/>
                  </a:lnTo>
                  <a:lnTo>
                    <a:pt x="168" y="39"/>
                  </a:lnTo>
                  <a:lnTo>
                    <a:pt x="172" y="53"/>
                  </a:lnTo>
                  <a:lnTo>
                    <a:pt x="177" y="68"/>
                  </a:lnTo>
                  <a:lnTo>
                    <a:pt x="180" y="83"/>
                  </a:lnTo>
                  <a:lnTo>
                    <a:pt x="183" y="99"/>
                  </a:lnTo>
                  <a:lnTo>
                    <a:pt x="184" y="114"/>
                  </a:lnTo>
                  <a:lnTo>
                    <a:pt x="185" y="128"/>
                  </a:lnTo>
                  <a:lnTo>
                    <a:pt x="185" y="141"/>
                  </a:lnTo>
                  <a:lnTo>
                    <a:pt x="185" y="151"/>
                  </a:lnTo>
                  <a:lnTo>
                    <a:pt x="185" y="159"/>
                  </a:lnTo>
                  <a:lnTo>
                    <a:pt x="185" y="164"/>
                  </a:lnTo>
                  <a:lnTo>
                    <a:pt x="185" y="166"/>
                  </a:lnTo>
                  <a:lnTo>
                    <a:pt x="145" y="171"/>
                  </a:lnTo>
                  <a:lnTo>
                    <a:pt x="111" y="173"/>
                  </a:lnTo>
                  <a:lnTo>
                    <a:pt x="83" y="173"/>
                  </a:lnTo>
                  <a:lnTo>
                    <a:pt x="59" y="171"/>
                  </a:lnTo>
                  <a:lnTo>
                    <a:pt x="41" y="167"/>
                  </a:lnTo>
                  <a:lnTo>
                    <a:pt x="26" y="160"/>
                  </a:lnTo>
                  <a:lnTo>
                    <a:pt x="15" y="153"/>
                  </a:lnTo>
                  <a:lnTo>
                    <a:pt x="7" y="144"/>
                  </a:lnTo>
                  <a:lnTo>
                    <a:pt x="3" y="134"/>
                  </a:lnTo>
                  <a:lnTo>
                    <a:pt x="0" y="123"/>
                  </a:lnTo>
                  <a:lnTo>
                    <a:pt x="1" y="113"/>
                  </a:lnTo>
                  <a:lnTo>
                    <a:pt x="4" y="101"/>
                  </a:lnTo>
                  <a:lnTo>
                    <a:pt x="7" y="90"/>
                  </a:lnTo>
                  <a:lnTo>
                    <a:pt x="12" y="79"/>
                  </a:lnTo>
                  <a:lnTo>
                    <a:pt x="16" y="69"/>
                  </a:lnTo>
                  <a:lnTo>
                    <a:pt x="22" y="60"/>
                  </a:lnTo>
                  <a:lnTo>
                    <a:pt x="28" y="52"/>
                  </a:lnTo>
                  <a:lnTo>
                    <a:pt x="33" y="45"/>
                  </a:lnTo>
                  <a:lnTo>
                    <a:pt x="36" y="40"/>
                  </a:lnTo>
                  <a:lnTo>
                    <a:pt x="38" y="37"/>
                  </a:lnTo>
                  <a:lnTo>
                    <a:pt x="40" y="36"/>
                  </a:lnTo>
                  <a:lnTo>
                    <a:pt x="63" y="19"/>
                  </a:lnTo>
                  <a:lnTo>
                    <a:pt x="83" y="8"/>
                  </a:lnTo>
                  <a:lnTo>
                    <a:pt x="101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3" name="Freeform 85"/>
            <p:cNvSpPr>
              <a:spLocks/>
            </p:cNvSpPr>
            <p:nvPr/>
          </p:nvSpPr>
          <p:spPr bwMode="auto">
            <a:xfrm>
              <a:off x="6328417" y="3587229"/>
              <a:ext cx="284534" cy="219124"/>
            </a:xfrm>
            <a:custGeom>
              <a:avLst/>
              <a:gdLst>
                <a:gd name="T0" fmla="*/ 32 w 174"/>
                <a:gd name="T1" fmla="*/ 0 h 134"/>
                <a:gd name="T2" fmla="*/ 174 w 174"/>
                <a:gd name="T3" fmla="*/ 126 h 134"/>
                <a:gd name="T4" fmla="*/ 136 w 174"/>
                <a:gd name="T5" fmla="*/ 131 h 134"/>
                <a:gd name="T6" fmla="*/ 104 w 174"/>
                <a:gd name="T7" fmla="*/ 133 h 134"/>
                <a:gd name="T8" fmla="*/ 78 w 174"/>
                <a:gd name="T9" fmla="*/ 134 h 134"/>
                <a:gd name="T10" fmla="*/ 55 w 174"/>
                <a:gd name="T11" fmla="*/ 132 h 134"/>
                <a:gd name="T12" fmla="*/ 37 w 174"/>
                <a:gd name="T13" fmla="*/ 128 h 134"/>
                <a:gd name="T14" fmla="*/ 23 w 174"/>
                <a:gd name="T15" fmla="*/ 123 h 134"/>
                <a:gd name="T16" fmla="*/ 13 w 174"/>
                <a:gd name="T17" fmla="*/ 116 h 134"/>
                <a:gd name="T18" fmla="*/ 6 w 174"/>
                <a:gd name="T19" fmla="*/ 109 h 134"/>
                <a:gd name="T20" fmla="*/ 2 w 174"/>
                <a:gd name="T21" fmla="*/ 99 h 134"/>
                <a:gd name="T22" fmla="*/ 0 w 174"/>
                <a:gd name="T23" fmla="*/ 90 h 134"/>
                <a:gd name="T24" fmla="*/ 0 w 174"/>
                <a:gd name="T25" fmla="*/ 80 h 134"/>
                <a:gd name="T26" fmla="*/ 2 w 174"/>
                <a:gd name="T27" fmla="*/ 69 h 134"/>
                <a:gd name="T28" fmla="*/ 5 w 174"/>
                <a:gd name="T29" fmla="*/ 59 h 134"/>
                <a:gd name="T30" fmla="*/ 10 w 174"/>
                <a:gd name="T31" fmla="*/ 49 h 134"/>
                <a:gd name="T32" fmla="*/ 14 w 174"/>
                <a:gd name="T33" fmla="*/ 38 h 134"/>
                <a:gd name="T34" fmla="*/ 19 w 174"/>
                <a:gd name="T35" fmla="*/ 29 h 134"/>
                <a:gd name="T36" fmla="*/ 22 w 174"/>
                <a:gd name="T37" fmla="*/ 20 h 134"/>
                <a:gd name="T38" fmla="*/ 27 w 174"/>
                <a:gd name="T39" fmla="*/ 12 h 134"/>
                <a:gd name="T40" fmla="*/ 29 w 174"/>
                <a:gd name="T41" fmla="*/ 5 h 134"/>
                <a:gd name="T42" fmla="*/ 32 w 174"/>
                <a:gd name="T4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134">
                  <a:moveTo>
                    <a:pt x="32" y="0"/>
                  </a:moveTo>
                  <a:lnTo>
                    <a:pt x="174" y="126"/>
                  </a:lnTo>
                  <a:lnTo>
                    <a:pt x="136" y="131"/>
                  </a:lnTo>
                  <a:lnTo>
                    <a:pt x="104" y="133"/>
                  </a:lnTo>
                  <a:lnTo>
                    <a:pt x="78" y="134"/>
                  </a:lnTo>
                  <a:lnTo>
                    <a:pt x="55" y="132"/>
                  </a:lnTo>
                  <a:lnTo>
                    <a:pt x="37" y="128"/>
                  </a:lnTo>
                  <a:lnTo>
                    <a:pt x="23" y="123"/>
                  </a:lnTo>
                  <a:lnTo>
                    <a:pt x="13" y="116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2" y="69"/>
                  </a:lnTo>
                  <a:lnTo>
                    <a:pt x="5" y="59"/>
                  </a:lnTo>
                  <a:lnTo>
                    <a:pt x="10" y="49"/>
                  </a:lnTo>
                  <a:lnTo>
                    <a:pt x="14" y="38"/>
                  </a:lnTo>
                  <a:lnTo>
                    <a:pt x="19" y="29"/>
                  </a:lnTo>
                  <a:lnTo>
                    <a:pt x="22" y="20"/>
                  </a:lnTo>
                  <a:lnTo>
                    <a:pt x="27" y="12"/>
                  </a:lnTo>
                  <a:lnTo>
                    <a:pt x="29" y="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4" name="Freeform 86"/>
            <p:cNvSpPr>
              <a:spLocks/>
            </p:cNvSpPr>
            <p:nvPr/>
          </p:nvSpPr>
          <p:spPr bwMode="auto">
            <a:xfrm>
              <a:off x="5805136" y="2436011"/>
              <a:ext cx="240383" cy="287804"/>
            </a:xfrm>
            <a:custGeom>
              <a:avLst/>
              <a:gdLst>
                <a:gd name="T0" fmla="*/ 3 w 147"/>
                <a:gd name="T1" fmla="*/ 0 h 176"/>
                <a:gd name="T2" fmla="*/ 40 w 147"/>
                <a:gd name="T3" fmla="*/ 21 h 176"/>
                <a:gd name="T4" fmla="*/ 71 w 147"/>
                <a:gd name="T5" fmla="*/ 41 h 176"/>
                <a:gd name="T6" fmla="*/ 96 w 147"/>
                <a:gd name="T7" fmla="*/ 59 h 176"/>
                <a:gd name="T8" fmla="*/ 115 w 147"/>
                <a:gd name="T9" fmla="*/ 78 h 176"/>
                <a:gd name="T10" fmla="*/ 129 w 147"/>
                <a:gd name="T11" fmla="*/ 94 h 176"/>
                <a:gd name="T12" fmla="*/ 138 w 147"/>
                <a:gd name="T13" fmla="*/ 109 h 176"/>
                <a:gd name="T14" fmla="*/ 144 w 147"/>
                <a:gd name="T15" fmla="*/ 121 h 176"/>
                <a:gd name="T16" fmla="*/ 147 w 147"/>
                <a:gd name="T17" fmla="*/ 134 h 176"/>
                <a:gd name="T18" fmla="*/ 147 w 147"/>
                <a:gd name="T19" fmla="*/ 145 h 176"/>
                <a:gd name="T20" fmla="*/ 145 w 147"/>
                <a:gd name="T21" fmla="*/ 154 h 176"/>
                <a:gd name="T22" fmla="*/ 143 w 147"/>
                <a:gd name="T23" fmla="*/ 162 h 176"/>
                <a:gd name="T24" fmla="*/ 139 w 147"/>
                <a:gd name="T25" fmla="*/ 168 h 176"/>
                <a:gd name="T26" fmla="*/ 136 w 147"/>
                <a:gd name="T27" fmla="*/ 172 h 176"/>
                <a:gd name="T28" fmla="*/ 133 w 147"/>
                <a:gd name="T29" fmla="*/ 175 h 176"/>
                <a:gd name="T30" fmla="*/ 133 w 147"/>
                <a:gd name="T31" fmla="*/ 176 h 176"/>
                <a:gd name="T32" fmla="*/ 106 w 147"/>
                <a:gd name="T33" fmla="*/ 176 h 176"/>
                <a:gd name="T34" fmla="*/ 81 w 147"/>
                <a:gd name="T35" fmla="*/ 171 h 176"/>
                <a:gd name="T36" fmla="*/ 62 w 147"/>
                <a:gd name="T37" fmla="*/ 163 h 176"/>
                <a:gd name="T38" fmla="*/ 46 w 147"/>
                <a:gd name="T39" fmla="*/ 153 h 176"/>
                <a:gd name="T40" fmla="*/ 33 w 147"/>
                <a:gd name="T41" fmla="*/ 140 h 176"/>
                <a:gd name="T42" fmla="*/ 22 w 147"/>
                <a:gd name="T43" fmla="*/ 125 h 176"/>
                <a:gd name="T44" fmla="*/ 14 w 147"/>
                <a:gd name="T45" fmla="*/ 109 h 176"/>
                <a:gd name="T46" fmla="*/ 9 w 147"/>
                <a:gd name="T47" fmla="*/ 91 h 176"/>
                <a:gd name="T48" fmla="*/ 4 w 147"/>
                <a:gd name="T49" fmla="*/ 75 h 176"/>
                <a:gd name="T50" fmla="*/ 2 w 147"/>
                <a:gd name="T51" fmla="*/ 58 h 176"/>
                <a:gd name="T52" fmla="*/ 0 w 147"/>
                <a:gd name="T53" fmla="*/ 43 h 176"/>
                <a:gd name="T54" fmla="*/ 0 w 147"/>
                <a:gd name="T55" fmla="*/ 29 h 176"/>
                <a:gd name="T56" fmla="*/ 0 w 147"/>
                <a:gd name="T57" fmla="*/ 18 h 176"/>
                <a:gd name="T58" fmla="*/ 2 w 147"/>
                <a:gd name="T59" fmla="*/ 8 h 176"/>
                <a:gd name="T60" fmla="*/ 2 w 147"/>
                <a:gd name="T61" fmla="*/ 3 h 176"/>
                <a:gd name="T62" fmla="*/ 3 w 147"/>
                <a:gd name="T6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" h="176">
                  <a:moveTo>
                    <a:pt x="3" y="0"/>
                  </a:moveTo>
                  <a:lnTo>
                    <a:pt x="40" y="21"/>
                  </a:lnTo>
                  <a:lnTo>
                    <a:pt x="71" y="41"/>
                  </a:lnTo>
                  <a:lnTo>
                    <a:pt x="96" y="59"/>
                  </a:lnTo>
                  <a:lnTo>
                    <a:pt x="115" y="78"/>
                  </a:lnTo>
                  <a:lnTo>
                    <a:pt x="129" y="94"/>
                  </a:lnTo>
                  <a:lnTo>
                    <a:pt x="138" y="109"/>
                  </a:lnTo>
                  <a:lnTo>
                    <a:pt x="144" y="121"/>
                  </a:lnTo>
                  <a:lnTo>
                    <a:pt x="147" y="134"/>
                  </a:lnTo>
                  <a:lnTo>
                    <a:pt x="147" y="145"/>
                  </a:lnTo>
                  <a:lnTo>
                    <a:pt x="145" y="154"/>
                  </a:lnTo>
                  <a:lnTo>
                    <a:pt x="143" y="162"/>
                  </a:lnTo>
                  <a:lnTo>
                    <a:pt x="139" y="168"/>
                  </a:lnTo>
                  <a:lnTo>
                    <a:pt x="136" y="172"/>
                  </a:lnTo>
                  <a:lnTo>
                    <a:pt x="133" y="175"/>
                  </a:lnTo>
                  <a:lnTo>
                    <a:pt x="133" y="176"/>
                  </a:lnTo>
                  <a:lnTo>
                    <a:pt x="106" y="176"/>
                  </a:lnTo>
                  <a:lnTo>
                    <a:pt x="81" y="171"/>
                  </a:lnTo>
                  <a:lnTo>
                    <a:pt x="62" y="163"/>
                  </a:lnTo>
                  <a:lnTo>
                    <a:pt x="46" y="153"/>
                  </a:lnTo>
                  <a:lnTo>
                    <a:pt x="33" y="140"/>
                  </a:lnTo>
                  <a:lnTo>
                    <a:pt x="22" y="125"/>
                  </a:lnTo>
                  <a:lnTo>
                    <a:pt x="14" y="109"/>
                  </a:lnTo>
                  <a:lnTo>
                    <a:pt x="9" y="91"/>
                  </a:lnTo>
                  <a:lnTo>
                    <a:pt x="4" y="75"/>
                  </a:lnTo>
                  <a:lnTo>
                    <a:pt x="2" y="58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0" y="18"/>
                  </a:lnTo>
                  <a:lnTo>
                    <a:pt x="2" y="8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5" name="Freeform 87"/>
            <p:cNvSpPr>
              <a:spLocks/>
            </p:cNvSpPr>
            <p:nvPr/>
          </p:nvSpPr>
          <p:spPr bwMode="auto">
            <a:xfrm>
              <a:off x="5813313" y="2437646"/>
              <a:ext cx="238747" cy="281263"/>
            </a:xfrm>
            <a:custGeom>
              <a:avLst/>
              <a:gdLst>
                <a:gd name="T0" fmla="*/ 0 w 146"/>
                <a:gd name="T1" fmla="*/ 0 h 172"/>
                <a:gd name="T2" fmla="*/ 36 w 146"/>
                <a:gd name="T3" fmla="*/ 21 h 172"/>
                <a:gd name="T4" fmla="*/ 67 w 146"/>
                <a:gd name="T5" fmla="*/ 40 h 172"/>
                <a:gd name="T6" fmla="*/ 91 w 146"/>
                <a:gd name="T7" fmla="*/ 57 h 172"/>
                <a:gd name="T8" fmla="*/ 110 w 146"/>
                <a:gd name="T9" fmla="*/ 74 h 172"/>
                <a:gd name="T10" fmla="*/ 125 w 146"/>
                <a:gd name="T11" fmla="*/ 89 h 172"/>
                <a:gd name="T12" fmla="*/ 135 w 146"/>
                <a:gd name="T13" fmla="*/ 103 h 172"/>
                <a:gd name="T14" fmla="*/ 141 w 146"/>
                <a:gd name="T15" fmla="*/ 116 h 172"/>
                <a:gd name="T16" fmla="*/ 144 w 146"/>
                <a:gd name="T17" fmla="*/ 127 h 172"/>
                <a:gd name="T18" fmla="*/ 146 w 146"/>
                <a:gd name="T19" fmla="*/ 138 h 172"/>
                <a:gd name="T20" fmla="*/ 144 w 146"/>
                <a:gd name="T21" fmla="*/ 147 h 172"/>
                <a:gd name="T22" fmla="*/ 142 w 146"/>
                <a:gd name="T23" fmla="*/ 155 h 172"/>
                <a:gd name="T24" fmla="*/ 138 w 146"/>
                <a:gd name="T25" fmla="*/ 162 h 172"/>
                <a:gd name="T26" fmla="*/ 134 w 146"/>
                <a:gd name="T27" fmla="*/ 168 h 172"/>
                <a:gd name="T28" fmla="*/ 131 w 146"/>
                <a:gd name="T29" fmla="*/ 172 h 172"/>
                <a:gd name="T30" fmla="*/ 0 w 146"/>
                <a:gd name="T3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72">
                  <a:moveTo>
                    <a:pt x="0" y="0"/>
                  </a:moveTo>
                  <a:lnTo>
                    <a:pt x="36" y="21"/>
                  </a:lnTo>
                  <a:lnTo>
                    <a:pt x="67" y="40"/>
                  </a:lnTo>
                  <a:lnTo>
                    <a:pt x="91" y="57"/>
                  </a:lnTo>
                  <a:lnTo>
                    <a:pt x="110" y="74"/>
                  </a:lnTo>
                  <a:lnTo>
                    <a:pt x="125" y="89"/>
                  </a:lnTo>
                  <a:lnTo>
                    <a:pt x="135" y="103"/>
                  </a:lnTo>
                  <a:lnTo>
                    <a:pt x="141" y="116"/>
                  </a:lnTo>
                  <a:lnTo>
                    <a:pt x="144" y="127"/>
                  </a:lnTo>
                  <a:lnTo>
                    <a:pt x="146" y="138"/>
                  </a:lnTo>
                  <a:lnTo>
                    <a:pt x="144" y="147"/>
                  </a:lnTo>
                  <a:lnTo>
                    <a:pt x="142" y="155"/>
                  </a:lnTo>
                  <a:lnTo>
                    <a:pt x="138" y="162"/>
                  </a:lnTo>
                  <a:lnTo>
                    <a:pt x="134" y="168"/>
                  </a:lnTo>
                  <a:lnTo>
                    <a:pt x="131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173200" y="5578967"/>
              <a:ext cx="3842424" cy="343036"/>
              <a:chOff x="4269679" y="5578967"/>
              <a:chExt cx="3842424" cy="343036"/>
            </a:xfrm>
          </p:grpSpPr>
          <p:sp>
            <p:nvSpPr>
              <p:cNvPr id="46" name="Freeform 88"/>
              <p:cNvSpPr>
                <a:spLocks/>
              </p:cNvSpPr>
              <p:nvPr/>
            </p:nvSpPr>
            <p:spPr bwMode="auto">
              <a:xfrm>
                <a:off x="5899816" y="5628025"/>
                <a:ext cx="327051" cy="163525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1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1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47" name="Freeform 89"/>
              <p:cNvSpPr>
                <a:spLocks/>
              </p:cNvSpPr>
              <p:nvPr/>
            </p:nvSpPr>
            <p:spPr bwMode="auto">
              <a:xfrm>
                <a:off x="5777173" y="5695070"/>
                <a:ext cx="191325" cy="96480"/>
              </a:xfrm>
              <a:custGeom>
                <a:avLst/>
                <a:gdLst>
                  <a:gd name="T0" fmla="*/ 59 w 117"/>
                  <a:gd name="T1" fmla="*/ 0 h 59"/>
                  <a:gd name="T2" fmla="*/ 77 w 117"/>
                  <a:gd name="T3" fmla="*/ 4 h 59"/>
                  <a:gd name="T4" fmla="*/ 92 w 117"/>
                  <a:gd name="T5" fmla="*/ 12 h 59"/>
                  <a:gd name="T6" fmla="*/ 105 w 117"/>
                  <a:gd name="T7" fmla="*/ 24 h 59"/>
                  <a:gd name="T8" fmla="*/ 114 w 117"/>
                  <a:gd name="T9" fmla="*/ 41 h 59"/>
                  <a:gd name="T10" fmla="*/ 117 w 117"/>
                  <a:gd name="T11" fmla="*/ 59 h 59"/>
                  <a:gd name="T12" fmla="*/ 0 w 117"/>
                  <a:gd name="T13" fmla="*/ 59 h 59"/>
                  <a:gd name="T14" fmla="*/ 4 w 117"/>
                  <a:gd name="T15" fmla="*/ 41 h 59"/>
                  <a:gd name="T16" fmla="*/ 12 w 117"/>
                  <a:gd name="T17" fmla="*/ 24 h 59"/>
                  <a:gd name="T18" fmla="*/ 24 w 117"/>
                  <a:gd name="T19" fmla="*/ 12 h 59"/>
                  <a:gd name="T20" fmla="*/ 40 w 117"/>
                  <a:gd name="T21" fmla="*/ 4 h 59"/>
                  <a:gd name="T22" fmla="*/ 59 w 117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" h="59">
                    <a:moveTo>
                      <a:pt x="59" y="0"/>
                    </a:moveTo>
                    <a:lnTo>
                      <a:pt x="77" y="4"/>
                    </a:lnTo>
                    <a:lnTo>
                      <a:pt x="92" y="12"/>
                    </a:lnTo>
                    <a:lnTo>
                      <a:pt x="105" y="24"/>
                    </a:lnTo>
                    <a:lnTo>
                      <a:pt x="114" y="41"/>
                    </a:lnTo>
                    <a:lnTo>
                      <a:pt x="117" y="59"/>
                    </a:lnTo>
                    <a:lnTo>
                      <a:pt x="0" y="59"/>
                    </a:lnTo>
                    <a:lnTo>
                      <a:pt x="4" y="41"/>
                    </a:lnTo>
                    <a:lnTo>
                      <a:pt x="12" y="24"/>
                    </a:lnTo>
                    <a:lnTo>
                      <a:pt x="24" y="12"/>
                    </a:lnTo>
                    <a:lnTo>
                      <a:pt x="40" y="4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48" name="Freeform 90"/>
              <p:cNvSpPr>
                <a:spLocks/>
              </p:cNvSpPr>
              <p:nvPr/>
            </p:nvSpPr>
            <p:spPr bwMode="auto">
              <a:xfrm>
                <a:off x="6424733" y="5740857"/>
                <a:ext cx="98115" cy="50693"/>
              </a:xfrm>
              <a:custGeom>
                <a:avLst/>
                <a:gdLst>
                  <a:gd name="T0" fmla="*/ 30 w 60"/>
                  <a:gd name="T1" fmla="*/ 0 h 31"/>
                  <a:gd name="T2" fmla="*/ 42 w 60"/>
                  <a:gd name="T3" fmla="*/ 3 h 31"/>
                  <a:gd name="T4" fmla="*/ 51 w 60"/>
                  <a:gd name="T5" fmla="*/ 9 h 31"/>
                  <a:gd name="T6" fmla="*/ 58 w 60"/>
                  <a:gd name="T7" fmla="*/ 18 h 31"/>
                  <a:gd name="T8" fmla="*/ 60 w 60"/>
                  <a:gd name="T9" fmla="*/ 31 h 31"/>
                  <a:gd name="T10" fmla="*/ 0 w 60"/>
                  <a:gd name="T11" fmla="*/ 31 h 31"/>
                  <a:gd name="T12" fmla="*/ 2 w 60"/>
                  <a:gd name="T13" fmla="*/ 18 h 31"/>
                  <a:gd name="T14" fmla="*/ 8 w 60"/>
                  <a:gd name="T15" fmla="*/ 9 h 31"/>
                  <a:gd name="T16" fmla="*/ 19 w 60"/>
                  <a:gd name="T17" fmla="*/ 3 h 31"/>
                  <a:gd name="T18" fmla="*/ 30 w 60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1">
                    <a:moveTo>
                      <a:pt x="30" y="0"/>
                    </a:moveTo>
                    <a:lnTo>
                      <a:pt x="42" y="3"/>
                    </a:lnTo>
                    <a:lnTo>
                      <a:pt x="51" y="9"/>
                    </a:lnTo>
                    <a:lnTo>
                      <a:pt x="58" y="18"/>
                    </a:lnTo>
                    <a:lnTo>
                      <a:pt x="60" y="31"/>
                    </a:lnTo>
                    <a:lnTo>
                      <a:pt x="0" y="31"/>
                    </a:lnTo>
                    <a:lnTo>
                      <a:pt x="2" y="18"/>
                    </a:lnTo>
                    <a:lnTo>
                      <a:pt x="8" y="9"/>
                    </a:lnTo>
                    <a:lnTo>
                      <a:pt x="19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49" name="Freeform 91"/>
              <p:cNvSpPr>
                <a:spLocks/>
              </p:cNvSpPr>
              <p:nvPr/>
            </p:nvSpPr>
            <p:spPr bwMode="auto">
              <a:xfrm>
                <a:off x="6110765" y="5628025"/>
                <a:ext cx="327051" cy="163525"/>
              </a:xfrm>
              <a:custGeom>
                <a:avLst/>
                <a:gdLst>
                  <a:gd name="T0" fmla="*/ 101 w 200"/>
                  <a:gd name="T1" fmla="*/ 0 h 100"/>
                  <a:gd name="T2" fmla="*/ 127 w 200"/>
                  <a:gd name="T3" fmla="*/ 3 h 100"/>
                  <a:gd name="T4" fmla="*/ 152 w 200"/>
                  <a:gd name="T5" fmla="*/ 13 h 100"/>
                  <a:gd name="T6" fmla="*/ 171 w 200"/>
                  <a:gd name="T7" fmla="*/ 28 h 100"/>
                  <a:gd name="T8" fmla="*/ 188 w 200"/>
                  <a:gd name="T9" fmla="*/ 49 h 100"/>
                  <a:gd name="T10" fmla="*/ 197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5 w 200"/>
                  <a:gd name="T17" fmla="*/ 73 h 100"/>
                  <a:gd name="T18" fmla="*/ 14 w 200"/>
                  <a:gd name="T19" fmla="*/ 49 h 100"/>
                  <a:gd name="T20" fmla="*/ 30 w 200"/>
                  <a:gd name="T21" fmla="*/ 28 h 100"/>
                  <a:gd name="T22" fmla="*/ 50 w 200"/>
                  <a:gd name="T23" fmla="*/ 13 h 100"/>
                  <a:gd name="T24" fmla="*/ 74 w 200"/>
                  <a:gd name="T25" fmla="*/ 3 h 100"/>
                  <a:gd name="T26" fmla="*/ 101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101" y="0"/>
                    </a:moveTo>
                    <a:lnTo>
                      <a:pt x="127" y="3"/>
                    </a:lnTo>
                    <a:lnTo>
                      <a:pt x="152" y="13"/>
                    </a:lnTo>
                    <a:lnTo>
                      <a:pt x="171" y="28"/>
                    </a:lnTo>
                    <a:lnTo>
                      <a:pt x="188" y="49"/>
                    </a:lnTo>
                    <a:lnTo>
                      <a:pt x="197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5" y="73"/>
                    </a:lnTo>
                    <a:lnTo>
                      <a:pt x="14" y="49"/>
                    </a:lnTo>
                    <a:lnTo>
                      <a:pt x="30" y="28"/>
                    </a:lnTo>
                    <a:lnTo>
                      <a:pt x="50" y="13"/>
                    </a:lnTo>
                    <a:lnTo>
                      <a:pt x="74" y="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50" name="Freeform 92"/>
              <p:cNvSpPr>
                <a:spLocks/>
              </p:cNvSpPr>
              <p:nvPr/>
            </p:nvSpPr>
            <p:spPr bwMode="auto">
              <a:xfrm>
                <a:off x="5984850" y="5578967"/>
                <a:ext cx="327051" cy="163525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0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0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51" name="Pie 50"/>
              <p:cNvSpPr/>
              <p:nvPr/>
            </p:nvSpPr>
            <p:spPr>
              <a:xfrm rot="5400000">
                <a:off x="6118368" y="3928269"/>
                <a:ext cx="145045" cy="3842424"/>
              </a:xfrm>
              <a:prstGeom prst="pie">
                <a:avLst>
                  <a:gd name="adj1" fmla="val 5386083"/>
                  <a:gd name="adj2" fmla="val 1622409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aseline="-25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 flipH="1" flipV="1">
            <a:off x="4187619" y="3122023"/>
            <a:ext cx="1600604" cy="596078"/>
            <a:chOff x="6987425" y="4906626"/>
            <a:chExt cx="981152" cy="554225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>
            <a:off x="4187619" y="2469823"/>
            <a:ext cx="1881051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6721145" y="2450809"/>
            <a:ext cx="1278768" cy="906345"/>
            <a:chOff x="6987425" y="4906626"/>
            <a:chExt cx="981152" cy="554225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6087150" y="4906626"/>
            <a:ext cx="1914389" cy="554225"/>
            <a:chOff x="6054188" y="4906626"/>
            <a:chExt cx="1914389" cy="554225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054188" y="5460851"/>
              <a:ext cx="936159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829389" y="1979169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928662" y="2074039"/>
            <a:ext cx="685800" cy="7915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1745461" y="2402173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45462" y="2099092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29389" y="3193606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ounded Rectangle 88"/>
          <p:cNvSpPr/>
          <p:nvPr/>
        </p:nvSpPr>
        <p:spPr>
          <a:xfrm>
            <a:off x="928662" y="3288476"/>
            <a:ext cx="685800" cy="7915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1745461" y="3616610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45462" y="3313529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SOCIALLY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829389" y="4408044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928662" y="4502914"/>
            <a:ext cx="685800" cy="7915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/>
          <p:cNvSpPr txBox="1"/>
          <p:nvPr/>
        </p:nvSpPr>
        <p:spPr>
          <a:xfrm>
            <a:off x="1745461" y="4831048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45462" y="4527967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982664" y="1979169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ounded Rectangle 97"/>
          <p:cNvSpPr/>
          <p:nvPr/>
        </p:nvSpPr>
        <p:spPr>
          <a:xfrm>
            <a:off x="10575549" y="2074039"/>
            <a:ext cx="685800" cy="79156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/>
          <p:cNvSpPr txBox="1"/>
          <p:nvPr/>
        </p:nvSpPr>
        <p:spPr>
          <a:xfrm>
            <a:off x="8137499" y="2402173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37500" y="2099092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982664" y="3193606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ounded Rectangle 101"/>
          <p:cNvSpPr/>
          <p:nvPr/>
        </p:nvSpPr>
        <p:spPr>
          <a:xfrm>
            <a:off x="10575549" y="3288476"/>
            <a:ext cx="685800" cy="7915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8137499" y="3616610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37500" y="3313529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982664" y="4408044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ounded Rectangle 105"/>
          <p:cNvSpPr/>
          <p:nvPr/>
        </p:nvSpPr>
        <p:spPr>
          <a:xfrm>
            <a:off x="10575549" y="4502914"/>
            <a:ext cx="685800" cy="7915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/>
          <p:cNvSpPr txBox="1"/>
          <p:nvPr/>
        </p:nvSpPr>
        <p:spPr>
          <a:xfrm>
            <a:off x="8137499" y="4831048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37500" y="4527967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0749529" y="2307012"/>
            <a:ext cx="347403" cy="348644"/>
            <a:chOff x="6124575" y="2973388"/>
            <a:chExt cx="889000" cy="89217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/>
          </p:nvSpPr>
          <p:spPr bwMode="auto">
            <a:xfrm>
              <a:off x="6178550" y="3224213"/>
              <a:ext cx="750888" cy="279400"/>
            </a:xfrm>
            <a:custGeom>
              <a:avLst/>
              <a:gdLst>
                <a:gd name="T0" fmla="*/ 341 w 473"/>
                <a:gd name="T1" fmla="*/ 0 h 176"/>
                <a:gd name="T2" fmla="*/ 345 w 473"/>
                <a:gd name="T3" fmla="*/ 1 h 176"/>
                <a:gd name="T4" fmla="*/ 348 w 473"/>
                <a:gd name="T5" fmla="*/ 2 h 176"/>
                <a:gd name="T6" fmla="*/ 349 w 473"/>
                <a:gd name="T7" fmla="*/ 2 h 176"/>
                <a:gd name="T8" fmla="*/ 429 w 473"/>
                <a:gd name="T9" fmla="*/ 82 h 176"/>
                <a:gd name="T10" fmla="*/ 458 w 473"/>
                <a:gd name="T11" fmla="*/ 39 h 176"/>
                <a:gd name="T12" fmla="*/ 460 w 473"/>
                <a:gd name="T13" fmla="*/ 37 h 176"/>
                <a:gd name="T14" fmla="*/ 463 w 473"/>
                <a:gd name="T15" fmla="*/ 35 h 176"/>
                <a:gd name="T16" fmla="*/ 467 w 473"/>
                <a:gd name="T17" fmla="*/ 35 h 176"/>
                <a:gd name="T18" fmla="*/ 469 w 473"/>
                <a:gd name="T19" fmla="*/ 37 h 176"/>
                <a:gd name="T20" fmla="*/ 472 w 473"/>
                <a:gd name="T21" fmla="*/ 39 h 176"/>
                <a:gd name="T22" fmla="*/ 473 w 473"/>
                <a:gd name="T23" fmla="*/ 42 h 176"/>
                <a:gd name="T24" fmla="*/ 473 w 473"/>
                <a:gd name="T25" fmla="*/ 46 h 176"/>
                <a:gd name="T26" fmla="*/ 472 w 473"/>
                <a:gd name="T27" fmla="*/ 48 h 176"/>
                <a:gd name="T28" fmla="*/ 437 w 473"/>
                <a:gd name="T29" fmla="*/ 101 h 176"/>
                <a:gd name="T30" fmla="*/ 437 w 473"/>
                <a:gd name="T31" fmla="*/ 103 h 176"/>
                <a:gd name="T32" fmla="*/ 433 w 473"/>
                <a:gd name="T33" fmla="*/ 105 h 176"/>
                <a:gd name="T34" fmla="*/ 430 w 473"/>
                <a:gd name="T35" fmla="*/ 106 h 176"/>
                <a:gd name="T36" fmla="*/ 426 w 473"/>
                <a:gd name="T37" fmla="*/ 105 h 176"/>
                <a:gd name="T38" fmla="*/ 424 w 473"/>
                <a:gd name="T39" fmla="*/ 103 h 176"/>
                <a:gd name="T40" fmla="*/ 343 w 473"/>
                <a:gd name="T41" fmla="*/ 22 h 176"/>
                <a:gd name="T42" fmla="*/ 209 w 473"/>
                <a:gd name="T43" fmla="*/ 173 h 176"/>
                <a:gd name="T44" fmla="*/ 208 w 473"/>
                <a:gd name="T45" fmla="*/ 174 h 176"/>
                <a:gd name="T46" fmla="*/ 204 w 473"/>
                <a:gd name="T47" fmla="*/ 176 h 176"/>
                <a:gd name="T48" fmla="*/ 201 w 473"/>
                <a:gd name="T49" fmla="*/ 176 h 176"/>
                <a:gd name="T50" fmla="*/ 197 w 473"/>
                <a:gd name="T51" fmla="*/ 174 h 176"/>
                <a:gd name="T52" fmla="*/ 195 w 473"/>
                <a:gd name="T53" fmla="*/ 173 h 176"/>
                <a:gd name="T54" fmla="*/ 132 w 473"/>
                <a:gd name="T55" fmla="*/ 93 h 176"/>
                <a:gd name="T56" fmla="*/ 63 w 473"/>
                <a:gd name="T57" fmla="*/ 173 h 176"/>
                <a:gd name="T58" fmla="*/ 63 w 473"/>
                <a:gd name="T59" fmla="*/ 173 h 176"/>
                <a:gd name="T60" fmla="*/ 60 w 473"/>
                <a:gd name="T61" fmla="*/ 176 h 176"/>
                <a:gd name="T62" fmla="*/ 56 w 473"/>
                <a:gd name="T63" fmla="*/ 176 h 176"/>
                <a:gd name="T64" fmla="*/ 9 w 473"/>
                <a:gd name="T65" fmla="*/ 176 h 176"/>
                <a:gd name="T66" fmla="*/ 6 w 473"/>
                <a:gd name="T67" fmla="*/ 176 h 176"/>
                <a:gd name="T68" fmla="*/ 3 w 473"/>
                <a:gd name="T69" fmla="*/ 173 h 176"/>
                <a:gd name="T70" fmla="*/ 1 w 473"/>
                <a:gd name="T71" fmla="*/ 170 h 176"/>
                <a:gd name="T72" fmla="*/ 0 w 473"/>
                <a:gd name="T73" fmla="*/ 168 h 176"/>
                <a:gd name="T74" fmla="*/ 1 w 473"/>
                <a:gd name="T75" fmla="*/ 164 h 176"/>
                <a:gd name="T76" fmla="*/ 3 w 473"/>
                <a:gd name="T77" fmla="*/ 161 h 176"/>
                <a:gd name="T78" fmla="*/ 6 w 473"/>
                <a:gd name="T79" fmla="*/ 159 h 176"/>
                <a:gd name="T80" fmla="*/ 9 w 473"/>
                <a:gd name="T81" fmla="*/ 159 h 176"/>
                <a:gd name="T82" fmla="*/ 52 w 473"/>
                <a:gd name="T83" fmla="*/ 159 h 176"/>
                <a:gd name="T84" fmla="*/ 125 w 473"/>
                <a:gd name="T85" fmla="*/ 73 h 176"/>
                <a:gd name="T86" fmla="*/ 128 w 473"/>
                <a:gd name="T87" fmla="*/ 72 h 176"/>
                <a:gd name="T88" fmla="*/ 131 w 473"/>
                <a:gd name="T89" fmla="*/ 71 h 176"/>
                <a:gd name="T90" fmla="*/ 135 w 473"/>
                <a:gd name="T91" fmla="*/ 71 h 176"/>
                <a:gd name="T92" fmla="*/ 137 w 473"/>
                <a:gd name="T93" fmla="*/ 72 h 176"/>
                <a:gd name="T94" fmla="*/ 139 w 473"/>
                <a:gd name="T95" fmla="*/ 75 h 176"/>
                <a:gd name="T96" fmla="*/ 203 w 473"/>
                <a:gd name="T97" fmla="*/ 153 h 176"/>
                <a:gd name="T98" fmla="*/ 336 w 473"/>
                <a:gd name="T99" fmla="*/ 2 h 176"/>
                <a:gd name="T100" fmla="*/ 339 w 473"/>
                <a:gd name="T101" fmla="*/ 1 h 176"/>
                <a:gd name="T102" fmla="*/ 341 w 473"/>
                <a:gd name="T10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3" h="176">
                  <a:moveTo>
                    <a:pt x="341" y="0"/>
                  </a:moveTo>
                  <a:lnTo>
                    <a:pt x="345" y="1"/>
                  </a:lnTo>
                  <a:lnTo>
                    <a:pt x="348" y="2"/>
                  </a:lnTo>
                  <a:lnTo>
                    <a:pt x="349" y="2"/>
                  </a:lnTo>
                  <a:lnTo>
                    <a:pt x="429" y="82"/>
                  </a:lnTo>
                  <a:lnTo>
                    <a:pt x="458" y="39"/>
                  </a:lnTo>
                  <a:lnTo>
                    <a:pt x="460" y="37"/>
                  </a:lnTo>
                  <a:lnTo>
                    <a:pt x="463" y="35"/>
                  </a:lnTo>
                  <a:lnTo>
                    <a:pt x="467" y="35"/>
                  </a:lnTo>
                  <a:lnTo>
                    <a:pt x="469" y="37"/>
                  </a:lnTo>
                  <a:lnTo>
                    <a:pt x="472" y="39"/>
                  </a:lnTo>
                  <a:lnTo>
                    <a:pt x="473" y="42"/>
                  </a:lnTo>
                  <a:lnTo>
                    <a:pt x="473" y="46"/>
                  </a:lnTo>
                  <a:lnTo>
                    <a:pt x="472" y="48"/>
                  </a:lnTo>
                  <a:lnTo>
                    <a:pt x="437" y="101"/>
                  </a:lnTo>
                  <a:lnTo>
                    <a:pt x="437" y="103"/>
                  </a:lnTo>
                  <a:lnTo>
                    <a:pt x="433" y="105"/>
                  </a:lnTo>
                  <a:lnTo>
                    <a:pt x="430" y="106"/>
                  </a:lnTo>
                  <a:lnTo>
                    <a:pt x="426" y="105"/>
                  </a:lnTo>
                  <a:lnTo>
                    <a:pt x="424" y="103"/>
                  </a:lnTo>
                  <a:lnTo>
                    <a:pt x="343" y="22"/>
                  </a:lnTo>
                  <a:lnTo>
                    <a:pt x="209" y="173"/>
                  </a:lnTo>
                  <a:lnTo>
                    <a:pt x="208" y="174"/>
                  </a:lnTo>
                  <a:lnTo>
                    <a:pt x="204" y="176"/>
                  </a:lnTo>
                  <a:lnTo>
                    <a:pt x="201" y="176"/>
                  </a:lnTo>
                  <a:lnTo>
                    <a:pt x="197" y="174"/>
                  </a:lnTo>
                  <a:lnTo>
                    <a:pt x="195" y="173"/>
                  </a:lnTo>
                  <a:lnTo>
                    <a:pt x="132" y="93"/>
                  </a:lnTo>
                  <a:lnTo>
                    <a:pt x="63" y="173"/>
                  </a:lnTo>
                  <a:lnTo>
                    <a:pt x="63" y="173"/>
                  </a:lnTo>
                  <a:lnTo>
                    <a:pt x="60" y="176"/>
                  </a:lnTo>
                  <a:lnTo>
                    <a:pt x="56" y="176"/>
                  </a:lnTo>
                  <a:lnTo>
                    <a:pt x="9" y="176"/>
                  </a:lnTo>
                  <a:lnTo>
                    <a:pt x="6" y="176"/>
                  </a:lnTo>
                  <a:lnTo>
                    <a:pt x="3" y="173"/>
                  </a:lnTo>
                  <a:lnTo>
                    <a:pt x="1" y="170"/>
                  </a:lnTo>
                  <a:lnTo>
                    <a:pt x="0" y="168"/>
                  </a:lnTo>
                  <a:lnTo>
                    <a:pt x="1" y="164"/>
                  </a:lnTo>
                  <a:lnTo>
                    <a:pt x="3" y="161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52" y="159"/>
                  </a:lnTo>
                  <a:lnTo>
                    <a:pt x="125" y="73"/>
                  </a:lnTo>
                  <a:lnTo>
                    <a:pt x="128" y="72"/>
                  </a:lnTo>
                  <a:lnTo>
                    <a:pt x="131" y="71"/>
                  </a:lnTo>
                  <a:lnTo>
                    <a:pt x="135" y="71"/>
                  </a:lnTo>
                  <a:lnTo>
                    <a:pt x="137" y="72"/>
                  </a:lnTo>
                  <a:lnTo>
                    <a:pt x="139" y="75"/>
                  </a:lnTo>
                  <a:lnTo>
                    <a:pt x="203" y="153"/>
                  </a:lnTo>
                  <a:lnTo>
                    <a:pt x="336" y="2"/>
                  </a:lnTo>
                  <a:lnTo>
                    <a:pt x="339" y="1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>
              <a:off x="6124575" y="3057526"/>
              <a:ext cx="889000" cy="557213"/>
            </a:xfrm>
            <a:custGeom>
              <a:avLst/>
              <a:gdLst>
                <a:gd name="T0" fmla="*/ 8 w 560"/>
                <a:gd name="T1" fmla="*/ 0 h 351"/>
                <a:gd name="T2" fmla="*/ 271 w 560"/>
                <a:gd name="T3" fmla="*/ 0 h 351"/>
                <a:gd name="T4" fmla="*/ 275 w 560"/>
                <a:gd name="T5" fmla="*/ 0 h 351"/>
                <a:gd name="T6" fmla="*/ 277 w 560"/>
                <a:gd name="T7" fmla="*/ 3 h 351"/>
                <a:gd name="T8" fmla="*/ 280 w 560"/>
                <a:gd name="T9" fmla="*/ 5 h 351"/>
                <a:gd name="T10" fmla="*/ 280 w 560"/>
                <a:gd name="T11" fmla="*/ 9 h 351"/>
                <a:gd name="T12" fmla="*/ 280 w 560"/>
                <a:gd name="T13" fmla="*/ 12 h 351"/>
                <a:gd name="T14" fmla="*/ 277 w 560"/>
                <a:gd name="T15" fmla="*/ 14 h 351"/>
                <a:gd name="T16" fmla="*/ 275 w 560"/>
                <a:gd name="T17" fmla="*/ 17 h 351"/>
                <a:gd name="T18" fmla="*/ 271 w 560"/>
                <a:gd name="T19" fmla="*/ 17 h 351"/>
                <a:gd name="T20" fmla="*/ 17 w 560"/>
                <a:gd name="T21" fmla="*/ 17 h 351"/>
                <a:gd name="T22" fmla="*/ 17 w 560"/>
                <a:gd name="T23" fmla="*/ 334 h 351"/>
                <a:gd name="T24" fmla="*/ 543 w 560"/>
                <a:gd name="T25" fmla="*/ 334 h 351"/>
                <a:gd name="T26" fmla="*/ 543 w 560"/>
                <a:gd name="T27" fmla="*/ 17 h 351"/>
                <a:gd name="T28" fmla="*/ 306 w 560"/>
                <a:gd name="T29" fmla="*/ 17 h 351"/>
                <a:gd name="T30" fmla="*/ 302 w 560"/>
                <a:gd name="T31" fmla="*/ 17 h 351"/>
                <a:gd name="T32" fmla="*/ 299 w 560"/>
                <a:gd name="T33" fmla="*/ 14 h 351"/>
                <a:gd name="T34" fmla="*/ 298 w 560"/>
                <a:gd name="T35" fmla="*/ 12 h 351"/>
                <a:gd name="T36" fmla="*/ 297 w 560"/>
                <a:gd name="T37" fmla="*/ 9 h 351"/>
                <a:gd name="T38" fmla="*/ 298 w 560"/>
                <a:gd name="T39" fmla="*/ 5 h 351"/>
                <a:gd name="T40" fmla="*/ 299 w 560"/>
                <a:gd name="T41" fmla="*/ 3 h 351"/>
                <a:gd name="T42" fmla="*/ 302 w 560"/>
                <a:gd name="T43" fmla="*/ 0 h 351"/>
                <a:gd name="T44" fmla="*/ 306 w 560"/>
                <a:gd name="T45" fmla="*/ 0 h 351"/>
                <a:gd name="T46" fmla="*/ 552 w 560"/>
                <a:gd name="T47" fmla="*/ 0 h 351"/>
                <a:gd name="T48" fmla="*/ 554 w 560"/>
                <a:gd name="T49" fmla="*/ 0 h 351"/>
                <a:gd name="T50" fmla="*/ 557 w 560"/>
                <a:gd name="T51" fmla="*/ 3 h 351"/>
                <a:gd name="T52" fmla="*/ 560 w 560"/>
                <a:gd name="T53" fmla="*/ 5 h 351"/>
                <a:gd name="T54" fmla="*/ 560 w 560"/>
                <a:gd name="T55" fmla="*/ 9 h 351"/>
                <a:gd name="T56" fmla="*/ 560 w 560"/>
                <a:gd name="T57" fmla="*/ 342 h 351"/>
                <a:gd name="T58" fmla="*/ 560 w 560"/>
                <a:gd name="T59" fmla="*/ 346 h 351"/>
                <a:gd name="T60" fmla="*/ 557 w 560"/>
                <a:gd name="T61" fmla="*/ 349 h 351"/>
                <a:gd name="T62" fmla="*/ 554 w 560"/>
                <a:gd name="T63" fmla="*/ 350 h 351"/>
                <a:gd name="T64" fmla="*/ 552 w 560"/>
                <a:gd name="T65" fmla="*/ 351 h 351"/>
                <a:gd name="T66" fmla="*/ 8 w 560"/>
                <a:gd name="T67" fmla="*/ 351 h 351"/>
                <a:gd name="T68" fmla="*/ 5 w 560"/>
                <a:gd name="T69" fmla="*/ 350 h 351"/>
                <a:gd name="T70" fmla="*/ 3 w 560"/>
                <a:gd name="T71" fmla="*/ 349 h 351"/>
                <a:gd name="T72" fmla="*/ 0 w 560"/>
                <a:gd name="T73" fmla="*/ 346 h 351"/>
                <a:gd name="T74" fmla="*/ 0 w 560"/>
                <a:gd name="T75" fmla="*/ 342 h 351"/>
                <a:gd name="T76" fmla="*/ 0 w 560"/>
                <a:gd name="T77" fmla="*/ 9 h 351"/>
                <a:gd name="T78" fmla="*/ 0 w 560"/>
                <a:gd name="T79" fmla="*/ 5 h 351"/>
                <a:gd name="T80" fmla="*/ 3 w 560"/>
                <a:gd name="T81" fmla="*/ 3 h 351"/>
                <a:gd name="T82" fmla="*/ 5 w 560"/>
                <a:gd name="T83" fmla="*/ 0 h 351"/>
                <a:gd name="T84" fmla="*/ 8 w 560"/>
                <a:gd name="T8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0" h="351">
                  <a:moveTo>
                    <a:pt x="8" y="0"/>
                  </a:moveTo>
                  <a:lnTo>
                    <a:pt x="271" y="0"/>
                  </a:lnTo>
                  <a:lnTo>
                    <a:pt x="275" y="0"/>
                  </a:lnTo>
                  <a:lnTo>
                    <a:pt x="277" y="3"/>
                  </a:lnTo>
                  <a:lnTo>
                    <a:pt x="280" y="5"/>
                  </a:lnTo>
                  <a:lnTo>
                    <a:pt x="280" y="9"/>
                  </a:lnTo>
                  <a:lnTo>
                    <a:pt x="280" y="12"/>
                  </a:lnTo>
                  <a:lnTo>
                    <a:pt x="277" y="14"/>
                  </a:lnTo>
                  <a:lnTo>
                    <a:pt x="275" y="17"/>
                  </a:lnTo>
                  <a:lnTo>
                    <a:pt x="271" y="17"/>
                  </a:lnTo>
                  <a:lnTo>
                    <a:pt x="17" y="17"/>
                  </a:lnTo>
                  <a:lnTo>
                    <a:pt x="17" y="334"/>
                  </a:lnTo>
                  <a:lnTo>
                    <a:pt x="543" y="334"/>
                  </a:lnTo>
                  <a:lnTo>
                    <a:pt x="543" y="17"/>
                  </a:lnTo>
                  <a:lnTo>
                    <a:pt x="306" y="17"/>
                  </a:lnTo>
                  <a:lnTo>
                    <a:pt x="302" y="17"/>
                  </a:lnTo>
                  <a:lnTo>
                    <a:pt x="299" y="14"/>
                  </a:lnTo>
                  <a:lnTo>
                    <a:pt x="298" y="12"/>
                  </a:lnTo>
                  <a:lnTo>
                    <a:pt x="297" y="9"/>
                  </a:lnTo>
                  <a:lnTo>
                    <a:pt x="298" y="5"/>
                  </a:lnTo>
                  <a:lnTo>
                    <a:pt x="299" y="3"/>
                  </a:lnTo>
                  <a:lnTo>
                    <a:pt x="302" y="0"/>
                  </a:lnTo>
                  <a:lnTo>
                    <a:pt x="306" y="0"/>
                  </a:lnTo>
                  <a:lnTo>
                    <a:pt x="552" y="0"/>
                  </a:lnTo>
                  <a:lnTo>
                    <a:pt x="554" y="0"/>
                  </a:lnTo>
                  <a:lnTo>
                    <a:pt x="557" y="3"/>
                  </a:lnTo>
                  <a:lnTo>
                    <a:pt x="560" y="5"/>
                  </a:lnTo>
                  <a:lnTo>
                    <a:pt x="560" y="9"/>
                  </a:lnTo>
                  <a:lnTo>
                    <a:pt x="560" y="342"/>
                  </a:lnTo>
                  <a:lnTo>
                    <a:pt x="560" y="346"/>
                  </a:lnTo>
                  <a:lnTo>
                    <a:pt x="557" y="349"/>
                  </a:lnTo>
                  <a:lnTo>
                    <a:pt x="554" y="350"/>
                  </a:lnTo>
                  <a:lnTo>
                    <a:pt x="552" y="351"/>
                  </a:lnTo>
                  <a:lnTo>
                    <a:pt x="8" y="351"/>
                  </a:lnTo>
                  <a:lnTo>
                    <a:pt x="5" y="350"/>
                  </a:lnTo>
                  <a:lnTo>
                    <a:pt x="3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>
              <a:off x="6542088" y="2973388"/>
              <a:ext cx="26988" cy="111125"/>
            </a:xfrm>
            <a:custGeom>
              <a:avLst/>
              <a:gdLst>
                <a:gd name="T0" fmla="*/ 8 w 17"/>
                <a:gd name="T1" fmla="*/ 0 h 70"/>
                <a:gd name="T2" fmla="*/ 12 w 17"/>
                <a:gd name="T3" fmla="*/ 0 h 70"/>
                <a:gd name="T4" fmla="*/ 14 w 17"/>
                <a:gd name="T5" fmla="*/ 3 h 70"/>
                <a:gd name="T6" fmla="*/ 15 w 17"/>
                <a:gd name="T7" fmla="*/ 6 h 70"/>
                <a:gd name="T8" fmla="*/ 17 w 17"/>
                <a:gd name="T9" fmla="*/ 8 h 70"/>
                <a:gd name="T10" fmla="*/ 17 w 17"/>
                <a:gd name="T11" fmla="*/ 62 h 70"/>
                <a:gd name="T12" fmla="*/ 15 w 17"/>
                <a:gd name="T13" fmla="*/ 65 h 70"/>
                <a:gd name="T14" fmla="*/ 14 w 17"/>
                <a:gd name="T15" fmla="*/ 67 h 70"/>
                <a:gd name="T16" fmla="*/ 12 w 17"/>
                <a:gd name="T17" fmla="*/ 70 h 70"/>
                <a:gd name="T18" fmla="*/ 8 w 17"/>
                <a:gd name="T19" fmla="*/ 70 h 70"/>
                <a:gd name="T20" fmla="*/ 5 w 17"/>
                <a:gd name="T21" fmla="*/ 70 h 70"/>
                <a:gd name="T22" fmla="*/ 2 w 17"/>
                <a:gd name="T23" fmla="*/ 67 h 70"/>
                <a:gd name="T24" fmla="*/ 0 w 17"/>
                <a:gd name="T25" fmla="*/ 65 h 70"/>
                <a:gd name="T26" fmla="*/ 0 w 17"/>
                <a:gd name="T27" fmla="*/ 62 h 70"/>
                <a:gd name="T28" fmla="*/ 0 w 17"/>
                <a:gd name="T29" fmla="*/ 8 h 70"/>
                <a:gd name="T30" fmla="*/ 0 w 17"/>
                <a:gd name="T31" fmla="*/ 6 h 70"/>
                <a:gd name="T32" fmla="*/ 2 w 17"/>
                <a:gd name="T33" fmla="*/ 3 h 70"/>
                <a:gd name="T34" fmla="*/ 5 w 17"/>
                <a:gd name="T35" fmla="*/ 0 h 70"/>
                <a:gd name="T36" fmla="*/ 8 w 17"/>
                <a:gd name="T3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70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8"/>
                  </a:lnTo>
                  <a:lnTo>
                    <a:pt x="17" y="62"/>
                  </a:lnTo>
                  <a:lnTo>
                    <a:pt x="15" y="65"/>
                  </a:lnTo>
                  <a:lnTo>
                    <a:pt x="14" y="67"/>
                  </a:lnTo>
                  <a:lnTo>
                    <a:pt x="12" y="70"/>
                  </a:lnTo>
                  <a:lnTo>
                    <a:pt x="8" y="70"/>
                  </a:lnTo>
                  <a:lnTo>
                    <a:pt x="5" y="70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>
              <a:off x="6542088" y="3641726"/>
              <a:ext cx="26988" cy="169863"/>
            </a:xfrm>
            <a:custGeom>
              <a:avLst/>
              <a:gdLst>
                <a:gd name="T0" fmla="*/ 8 w 17"/>
                <a:gd name="T1" fmla="*/ 0 h 107"/>
                <a:gd name="T2" fmla="*/ 12 w 17"/>
                <a:gd name="T3" fmla="*/ 2 h 107"/>
                <a:gd name="T4" fmla="*/ 14 w 17"/>
                <a:gd name="T5" fmla="*/ 3 h 107"/>
                <a:gd name="T6" fmla="*/ 17 w 17"/>
                <a:gd name="T7" fmla="*/ 6 h 107"/>
                <a:gd name="T8" fmla="*/ 17 w 17"/>
                <a:gd name="T9" fmla="*/ 10 h 107"/>
                <a:gd name="T10" fmla="*/ 17 w 17"/>
                <a:gd name="T11" fmla="*/ 97 h 107"/>
                <a:gd name="T12" fmla="*/ 15 w 17"/>
                <a:gd name="T13" fmla="*/ 101 h 107"/>
                <a:gd name="T14" fmla="*/ 14 w 17"/>
                <a:gd name="T15" fmla="*/ 104 h 107"/>
                <a:gd name="T16" fmla="*/ 12 w 17"/>
                <a:gd name="T17" fmla="*/ 105 h 107"/>
                <a:gd name="T18" fmla="*/ 8 w 17"/>
                <a:gd name="T19" fmla="*/ 107 h 107"/>
                <a:gd name="T20" fmla="*/ 5 w 17"/>
                <a:gd name="T21" fmla="*/ 105 h 107"/>
                <a:gd name="T22" fmla="*/ 2 w 17"/>
                <a:gd name="T23" fmla="*/ 104 h 107"/>
                <a:gd name="T24" fmla="*/ 0 w 17"/>
                <a:gd name="T25" fmla="*/ 101 h 107"/>
                <a:gd name="T26" fmla="*/ 0 w 17"/>
                <a:gd name="T27" fmla="*/ 97 h 107"/>
                <a:gd name="T28" fmla="*/ 0 w 17"/>
                <a:gd name="T29" fmla="*/ 10 h 107"/>
                <a:gd name="T30" fmla="*/ 0 w 17"/>
                <a:gd name="T31" fmla="*/ 6 h 107"/>
                <a:gd name="T32" fmla="*/ 2 w 17"/>
                <a:gd name="T33" fmla="*/ 3 h 107"/>
                <a:gd name="T34" fmla="*/ 5 w 17"/>
                <a:gd name="T35" fmla="*/ 2 h 107"/>
                <a:gd name="T36" fmla="*/ 8 w 17"/>
                <a:gd name="T3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107">
                  <a:moveTo>
                    <a:pt x="8" y="0"/>
                  </a:moveTo>
                  <a:lnTo>
                    <a:pt x="12" y="2"/>
                  </a:lnTo>
                  <a:lnTo>
                    <a:pt x="14" y="3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17" y="97"/>
                  </a:lnTo>
                  <a:lnTo>
                    <a:pt x="15" y="101"/>
                  </a:lnTo>
                  <a:lnTo>
                    <a:pt x="14" y="104"/>
                  </a:lnTo>
                  <a:lnTo>
                    <a:pt x="12" y="105"/>
                  </a:lnTo>
                  <a:lnTo>
                    <a:pt x="8" y="107"/>
                  </a:lnTo>
                  <a:lnTo>
                    <a:pt x="5" y="105"/>
                  </a:lnTo>
                  <a:lnTo>
                    <a:pt x="2" y="104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6291263" y="3641726"/>
              <a:ext cx="82550" cy="223838"/>
            </a:xfrm>
            <a:custGeom>
              <a:avLst/>
              <a:gdLst>
                <a:gd name="T0" fmla="*/ 43 w 52"/>
                <a:gd name="T1" fmla="*/ 0 h 141"/>
                <a:gd name="T2" fmla="*/ 45 w 52"/>
                <a:gd name="T3" fmla="*/ 0 h 141"/>
                <a:gd name="T4" fmla="*/ 49 w 52"/>
                <a:gd name="T5" fmla="*/ 3 h 141"/>
                <a:gd name="T6" fmla="*/ 51 w 52"/>
                <a:gd name="T7" fmla="*/ 6 h 141"/>
                <a:gd name="T8" fmla="*/ 52 w 52"/>
                <a:gd name="T9" fmla="*/ 8 h 141"/>
                <a:gd name="T10" fmla="*/ 52 w 52"/>
                <a:gd name="T11" fmla="*/ 12 h 141"/>
                <a:gd name="T12" fmla="*/ 17 w 52"/>
                <a:gd name="T13" fmla="*/ 135 h 141"/>
                <a:gd name="T14" fmla="*/ 15 w 52"/>
                <a:gd name="T15" fmla="*/ 138 h 141"/>
                <a:gd name="T16" fmla="*/ 13 w 52"/>
                <a:gd name="T17" fmla="*/ 141 h 141"/>
                <a:gd name="T18" fmla="*/ 10 w 52"/>
                <a:gd name="T19" fmla="*/ 141 h 141"/>
                <a:gd name="T20" fmla="*/ 6 w 52"/>
                <a:gd name="T21" fmla="*/ 141 h 141"/>
                <a:gd name="T22" fmla="*/ 3 w 52"/>
                <a:gd name="T23" fmla="*/ 139 h 141"/>
                <a:gd name="T24" fmla="*/ 1 w 52"/>
                <a:gd name="T25" fmla="*/ 137 h 141"/>
                <a:gd name="T26" fmla="*/ 0 w 52"/>
                <a:gd name="T27" fmla="*/ 134 h 141"/>
                <a:gd name="T28" fmla="*/ 0 w 52"/>
                <a:gd name="T29" fmla="*/ 130 h 141"/>
                <a:gd name="T30" fmla="*/ 35 w 52"/>
                <a:gd name="T31" fmla="*/ 7 h 141"/>
                <a:gd name="T32" fmla="*/ 36 w 52"/>
                <a:gd name="T33" fmla="*/ 4 h 141"/>
                <a:gd name="T34" fmla="*/ 39 w 52"/>
                <a:gd name="T35" fmla="*/ 2 h 141"/>
                <a:gd name="T36" fmla="*/ 43 w 52"/>
                <a:gd name="T3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1">
                  <a:moveTo>
                    <a:pt x="43" y="0"/>
                  </a:moveTo>
                  <a:lnTo>
                    <a:pt x="45" y="0"/>
                  </a:lnTo>
                  <a:lnTo>
                    <a:pt x="49" y="3"/>
                  </a:lnTo>
                  <a:lnTo>
                    <a:pt x="51" y="6"/>
                  </a:lnTo>
                  <a:lnTo>
                    <a:pt x="52" y="8"/>
                  </a:lnTo>
                  <a:lnTo>
                    <a:pt x="52" y="12"/>
                  </a:lnTo>
                  <a:lnTo>
                    <a:pt x="17" y="135"/>
                  </a:lnTo>
                  <a:lnTo>
                    <a:pt x="15" y="138"/>
                  </a:lnTo>
                  <a:lnTo>
                    <a:pt x="13" y="141"/>
                  </a:lnTo>
                  <a:lnTo>
                    <a:pt x="10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9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6737350" y="3641726"/>
              <a:ext cx="82550" cy="223838"/>
            </a:xfrm>
            <a:custGeom>
              <a:avLst/>
              <a:gdLst>
                <a:gd name="T0" fmla="*/ 9 w 52"/>
                <a:gd name="T1" fmla="*/ 0 h 141"/>
                <a:gd name="T2" fmla="*/ 11 w 52"/>
                <a:gd name="T3" fmla="*/ 2 h 141"/>
                <a:gd name="T4" fmla="*/ 14 w 52"/>
                <a:gd name="T5" fmla="*/ 4 h 141"/>
                <a:gd name="T6" fmla="*/ 17 w 52"/>
                <a:gd name="T7" fmla="*/ 7 h 141"/>
                <a:gd name="T8" fmla="*/ 51 w 52"/>
                <a:gd name="T9" fmla="*/ 130 h 141"/>
                <a:gd name="T10" fmla="*/ 52 w 52"/>
                <a:gd name="T11" fmla="*/ 134 h 141"/>
                <a:gd name="T12" fmla="*/ 51 w 52"/>
                <a:gd name="T13" fmla="*/ 137 h 141"/>
                <a:gd name="T14" fmla="*/ 48 w 52"/>
                <a:gd name="T15" fmla="*/ 139 h 141"/>
                <a:gd name="T16" fmla="*/ 45 w 52"/>
                <a:gd name="T17" fmla="*/ 141 h 141"/>
                <a:gd name="T18" fmla="*/ 42 w 52"/>
                <a:gd name="T19" fmla="*/ 141 h 141"/>
                <a:gd name="T20" fmla="*/ 39 w 52"/>
                <a:gd name="T21" fmla="*/ 141 h 141"/>
                <a:gd name="T22" fmla="*/ 36 w 52"/>
                <a:gd name="T23" fmla="*/ 138 h 141"/>
                <a:gd name="T24" fmla="*/ 34 w 52"/>
                <a:gd name="T25" fmla="*/ 135 h 141"/>
                <a:gd name="T26" fmla="*/ 0 w 52"/>
                <a:gd name="T27" fmla="*/ 12 h 141"/>
                <a:gd name="T28" fmla="*/ 0 w 52"/>
                <a:gd name="T29" fmla="*/ 8 h 141"/>
                <a:gd name="T30" fmla="*/ 0 w 52"/>
                <a:gd name="T31" fmla="*/ 6 h 141"/>
                <a:gd name="T32" fmla="*/ 2 w 52"/>
                <a:gd name="T33" fmla="*/ 3 h 141"/>
                <a:gd name="T34" fmla="*/ 5 w 52"/>
                <a:gd name="T35" fmla="*/ 0 h 141"/>
                <a:gd name="T36" fmla="*/ 9 w 52"/>
                <a:gd name="T3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1">
                  <a:moveTo>
                    <a:pt x="9" y="0"/>
                  </a:moveTo>
                  <a:lnTo>
                    <a:pt x="11" y="2"/>
                  </a:lnTo>
                  <a:lnTo>
                    <a:pt x="14" y="4"/>
                  </a:lnTo>
                  <a:lnTo>
                    <a:pt x="17" y="7"/>
                  </a:lnTo>
                  <a:lnTo>
                    <a:pt x="51" y="130"/>
                  </a:lnTo>
                  <a:lnTo>
                    <a:pt x="52" y="134"/>
                  </a:lnTo>
                  <a:lnTo>
                    <a:pt x="51" y="137"/>
                  </a:lnTo>
                  <a:lnTo>
                    <a:pt x="48" y="139"/>
                  </a:lnTo>
                  <a:lnTo>
                    <a:pt x="45" y="141"/>
                  </a:lnTo>
                  <a:lnTo>
                    <a:pt x="42" y="141"/>
                  </a:lnTo>
                  <a:lnTo>
                    <a:pt x="39" y="141"/>
                  </a:lnTo>
                  <a:lnTo>
                    <a:pt x="36" y="138"/>
                  </a:lnTo>
                  <a:lnTo>
                    <a:pt x="34" y="13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6124575" y="3641726"/>
              <a:ext cx="889000" cy="30163"/>
            </a:xfrm>
            <a:custGeom>
              <a:avLst/>
              <a:gdLst>
                <a:gd name="T0" fmla="*/ 8 w 560"/>
                <a:gd name="T1" fmla="*/ 0 h 19"/>
                <a:gd name="T2" fmla="*/ 552 w 560"/>
                <a:gd name="T3" fmla="*/ 0 h 19"/>
                <a:gd name="T4" fmla="*/ 554 w 560"/>
                <a:gd name="T5" fmla="*/ 2 h 19"/>
                <a:gd name="T6" fmla="*/ 557 w 560"/>
                <a:gd name="T7" fmla="*/ 3 h 19"/>
                <a:gd name="T8" fmla="*/ 560 w 560"/>
                <a:gd name="T9" fmla="*/ 6 h 19"/>
                <a:gd name="T10" fmla="*/ 560 w 560"/>
                <a:gd name="T11" fmla="*/ 10 h 19"/>
                <a:gd name="T12" fmla="*/ 560 w 560"/>
                <a:gd name="T13" fmla="*/ 14 h 19"/>
                <a:gd name="T14" fmla="*/ 557 w 560"/>
                <a:gd name="T15" fmla="*/ 16 h 19"/>
                <a:gd name="T16" fmla="*/ 554 w 560"/>
                <a:gd name="T17" fmla="*/ 17 h 19"/>
                <a:gd name="T18" fmla="*/ 552 w 560"/>
                <a:gd name="T19" fmla="*/ 19 h 19"/>
                <a:gd name="T20" fmla="*/ 8 w 560"/>
                <a:gd name="T21" fmla="*/ 19 h 19"/>
                <a:gd name="T22" fmla="*/ 5 w 560"/>
                <a:gd name="T23" fmla="*/ 17 h 19"/>
                <a:gd name="T24" fmla="*/ 3 w 560"/>
                <a:gd name="T25" fmla="*/ 16 h 19"/>
                <a:gd name="T26" fmla="*/ 0 w 560"/>
                <a:gd name="T27" fmla="*/ 14 h 19"/>
                <a:gd name="T28" fmla="*/ 0 w 560"/>
                <a:gd name="T29" fmla="*/ 10 h 19"/>
                <a:gd name="T30" fmla="*/ 0 w 560"/>
                <a:gd name="T31" fmla="*/ 6 h 19"/>
                <a:gd name="T32" fmla="*/ 3 w 560"/>
                <a:gd name="T33" fmla="*/ 3 h 19"/>
                <a:gd name="T34" fmla="*/ 5 w 560"/>
                <a:gd name="T35" fmla="*/ 2 h 19"/>
                <a:gd name="T36" fmla="*/ 8 w 560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0" h="19">
                  <a:moveTo>
                    <a:pt x="8" y="0"/>
                  </a:moveTo>
                  <a:lnTo>
                    <a:pt x="552" y="0"/>
                  </a:lnTo>
                  <a:lnTo>
                    <a:pt x="554" y="2"/>
                  </a:lnTo>
                  <a:lnTo>
                    <a:pt x="557" y="3"/>
                  </a:lnTo>
                  <a:lnTo>
                    <a:pt x="560" y="6"/>
                  </a:lnTo>
                  <a:lnTo>
                    <a:pt x="560" y="10"/>
                  </a:lnTo>
                  <a:lnTo>
                    <a:pt x="560" y="14"/>
                  </a:lnTo>
                  <a:lnTo>
                    <a:pt x="557" y="16"/>
                  </a:lnTo>
                  <a:lnTo>
                    <a:pt x="554" y="17"/>
                  </a:lnTo>
                  <a:lnTo>
                    <a:pt x="552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89796" y="2298637"/>
            <a:ext cx="363532" cy="365394"/>
            <a:chOff x="2670175" y="2957513"/>
            <a:chExt cx="930275" cy="935038"/>
          </a:xfrm>
          <a:solidFill>
            <a:schemeClr val="bg1"/>
          </a:solidFill>
        </p:grpSpPr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2670175" y="2957513"/>
              <a:ext cx="930275" cy="935038"/>
            </a:xfrm>
            <a:custGeom>
              <a:avLst/>
              <a:gdLst>
                <a:gd name="T0" fmla="*/ 337 w 586"/>
                <a:gd name="T1" fmla="*/ 4 h 589"/>
                <a:gd name="T2" fmla="*/ 420 w 586"/>
                <a:gd name="T3" fmla="*/ 29 h 589"/>
                <a:gd name="T4" fmla="*/ 489 w 586"/>
                <a:gd name="T5" fmla="*/ 76 h 589"/>
                <a:gd name="T6" fmla="*/ 543 w 586"/>
                <a:gd name="T7" fmla="*/ 139 h 589"/>
                <a:gd name="T8" fmla="*/ 586 w 586"/>
                <a:gd name="T9" fmla="*/ 68 h 589"/>
                <a:gd name="T10" fmla="*/ 432 w 586"/>
                <a:gd name="T11" fmla="*/ 160 h 589"/>
                <a:gd name="T12" fmla="*/ 527 w 586"/>
                <a:gd name="T13" fmla="*/ 160 h 589"/>
                <a:gd name="T14" fmla="*/ 477 w 586"/>
                <a:gd name="T15" fmla="*/ 97 h 589"/>
                <a:gd name="T16" fmla="*/ 412 w 586"/>
                <a:gd name="T17" fmla="*/ 52 h 589"/>
                <a:gd name="T18" fmla="*/ 335 w 586"/>
                <a:gd name="T19" fmla="*/ 28 h 589"/>
                <a:gd name="T20" fmla="*/ 250 w 586"/>
                <a:gd name="T21" fmla="*/ 28 h 589"/>
                <a:gd name="T22" fmla="*/ 170 w 586"/>
                <a:gd name="T23" fmla="*/ 55 h 589"/>
                <a:gd name="T24" fmla="*/ 103 w 586"/>
                <a:gd name="T25" fmla="*/ 104 h 589"/>
                <a:gd name="T26" fmla="*/ 54 w 586"/>
                <a:gd name="T27" fmla="*/ 170 h 589"/>
                <a:gd name="T28" fmla="*/ 27 w 586"/>
                <a:gd name="T29" fmla="*/ 250 h 589"/>
                <a:gd name="T30" fmla="*/ 27 w 586"/>
                <a:gd name="T31" fmla="*/ 338 h 589"/>
                <a:gd name="T32" fmla="*/ 54 w 586"/>
                <a:gd name="T33" fmla="*/ 418 h 589"/>
                <a:gd name="T34" fmla="*/ 103 w 586"/>
                <a:gd name="T35" fmla="*/ 485 h 589"/>
                <a:gd name="T36" fmla="*/ 170 w 586"/>
                <a:gd name="T37" fmla="*/ 534 h 589"/>
                <a:gd name="T38" fmla="*/ 250 w 586"/>
                <a:gd name="T39" fmla="*/ 561 h 589"/>
                <a:gd name="T40" fmla="*/ 335 w 586"/>
                <a:gd name="T41" fmla="*/ 561 h 589"/>
                <a:gd name="T42" fmla="*/ 412 w 586"/>
                <a:gd name="T43" fmla="*/ 536 h 589"/>
                <a:gd name="T44" fmla="*/ 476 w 586"/>
                <a:gd name="T45" fmla="*/ 492 h 589"/>
                <a:gd name="T46" fmla="*/ 526 w 586"/>
                <a:gd name="T47" fmla="*/ 431 h 589"/>
                <a:gd name="T48" fmla="*/ 522 w 586"/>
                <a:gd name="T49" fmla="*/ 479 h 589"/>
                <a:gd name="T50" fmla="*/ 459 w 586"/>
                <a:gd name="T51" fmla="*/ 536 h 589"/>
                <a:gd name="T52" fmla="*/ 382 w 586"/>
                <a:gd name="T53" fmla="*/ 574 h 589"/>
                <a:gd name="T54" fmla="*/ 293 w 586"/>
                <a:gd name="T55" fmla="*/ 589 h 589"/>
                <a:gd name="T56" fmla="*/ 200 w 586"/>
                <a:gd name="T57" fmla="*/ 573 h 589"/>
                <a:gd name="T58" fmla="*/ 120 w 586"/>
                <a:gd name="T59" fmla="*/ 531 h 589"/>
                <a:gd name="T60" fmla="*/ 56 w 586"/>
                <a:gd name="T61" fmla="*/ 468 h 589"/>
                <a:gd name="T62" fmla="*/ 14 w 586"/>
                <a:gd name="T63" fmla="*/ 387 h 589"/>
                <a:gd name="T64" fmla="*/ 0 w 586"/>
                <a:gd name="T65" fmla="*/ 294 h 589"/>
                <a:gd name="T66" fmla="*/ 14 w 586"/>
                <a:gd name="T67" fmla="*/ 202 h 589"/>
                <a:gd name="T68" fmla="*/ 56 w 586"/>
                <a:gd name="T69" fmla="*/ 121 h 589"/>
                <a:gd name="T70" fmla="*/ 120 w 586"/>
                <a:gd name="T71" fmla="*/ 56 h 589"/>
                <a:gd name="T72" fmla="*/ 200 w 586"/>
                <a:gd name="T73" fmla="*/ 16 h 589"/>
                <a:gd name="T74" fmla="*/ 293 w 586"/>
                <a:gd name="T7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6" h="589">
                  <a:moveTo>
                    <a:pt x="293" y="0"/>
                  </a:moveTo>
                  <a:lnTo>
                    <a:pt x="337" y="4"/>
                  </a:lnTo>
                  <a:lnTo>
                    <a:pt x="379" y="13"/>
                  </a:lnTo>
                  <a:lnTo>
                    <a:pt x="420" y="29"/>
                  </a:lnTo>
                  <a:lnTo>
                    <a:pt x="456" y="50"/>
                  </a:lnTo>
                  <a:lnTo>
                    <a:pt x="489" y="76"/>
                  </a:lnTo>
                  <a:lnTo>
                    <a:pt x="518" y="106"/>
                  </a:lnTo>
                  <a:lnTo>
                    <a:pt x="543" y="139"/>
                  </a:lnTo>
                  <a:lnTo>
                    <a:pt x="562" y="63"/>
                  </a:lnTo>
                  <a:lnTo>
                    <a:pt x="586" y="68"/>
                  </a:lnTo>
                  <a:lnTo>
                    <a:pt x="556" y="193"/>
                  </a:lnTo>
                  <a:lnTo>
                    <a:pt x="432" y="160"/>
                  </a:lnTo>
                  <a:lnTo>
                    <a:pt x="438" y="136"/>
                  </a:lnTo>
                  <a:lnTo>
                    <a:pt x="527" y="160"/>
                  </a:lnTo>
                  <a:lnTo>
                    <a:pt x="505" y="127"/>
                  </a:lnTo>
                  <a:lnTo>
                    <a:pt x="477" y="97"/>
                  </a:lnTo>
                  <a:lnTo>
                    <a:pt x="447" y="72"/>
                  </a:lnTo>
                  <a:lnTo>
                    <a:pt x="412" y="52"/>
                  </a:lnTo>
                  <a:lnTo>
                    <a:pt x="375" y="37"/>
                  </a:lnTo>
                  <a:lnTo>
                    <a:pt x="335" y="28"/>
                  </a:lnTo>
                  <a:lnTo>
                    <a:pt x="293" y="25"/>
                  </a:lnTo>
                  <a:lnTo>
                    <a:pt x="250" y="28"/>
                  </a:lnTo>
                  <a:lnTo>
                    <a:pt x="208" y="38"/>
                  </a:lnTo>
                  <a:lnTo>
                    <a:pt x="170" y="55"/>
                  </a:lnTo>
                  <a:lnTo>
                    <a:pt x="135" y="76"/>
                  </a:lnTo>
                  <a:lnTo>
                    <a:pt x="103" y="104"/>
                  </a:lnTo>
                  <a:lnTo>
                    <a:pt x="76" y="135"/>
                  </a:lnTo>
                  <a:lnTo>
                    <a:pt x="54" y="170"/>
                  </a:lnTo>
                  <a:lnTo>
                    <a:pt x="38" y="208"/>
                  </a:lnTo>
                  <a:lnTo>
                    <a:pt x="27" y="250"/>
                  </a:lnTo>
                  <a:lnTo>
                    <a:pt x="24" y="294"/>
                  </a:lnTo>
                  <a:lnTo>
                    <a:pt x="27" y="338"/>
                  </a:lnTo>
                  <a:lnTo>
                    <a:pt x="38" y="380"/>
                  </a:lnTo>
                  <a:lnTo>
                    <a:pt x="54" y="418"/>
                  </a:lnTo>
                  <a:lnTo>
                    <a:pt x="76" y="454"/>
                  </a:lnTo>
                  <a:lnTo>
                    <a:pt x="103" y="485"/>
                  </a:lnTo>
                  <a:lnTo>
                    <a:pt x="135" y="513"/>
                  </a:lnTo>
                  <a:lnTo>
                    <a:pt x="170" y="534"/>
                  </a:lnTo>
                  <a:lnTo>
                    <a:pt x="208" y="551"/>
                  </a:lnTo>
                  <a:lnTo>
                    <a:pt x="250" y="561"/>
                  </a:lnTo>
                  <a:lnTo>
                    <a:pt x="293" y="564"/>
                  </a:lnTo>
                  <a:lnTo>
                    <a:pt x="335" y="561"/>
                  </a:lnTo>
                  <a:lnTo>
                    <a:pt x="374" y="552"/>
                  </a:lnTo>
                  <a:lnTo>
                    <a:pt x="412" y="536"/>
                  </a:lnTo>
                  <a:lnTo>
                    <a:pt x="446" y="517"/>
                  </a:lnTo>
                  <a:lnTo>
                    <a:pt x="476" y="492"/>
                  </a:lnTo>
                  <a:lnTo>
                    <a:pt x="503" y="463"/>
                  </a:lnTo>
                  <a:lnTo>
                    <a:pt x="526" y="431"/>
                  </a:lnTo>
                  <a:lnTo>
                    <a:pt x="547" y="443"/>
                  </a:lnTo>
                  <a:lnTo>
                    <a:pt x="522" y="479"/>
                  </a:lnTo>
                  <a:lnTo>
                    <a:pt x="493" y="510"/>
                  </a:lnTo>
                  <a:lnTo>
                    <a:pt x="459" y="536"/>
                  </a:lnTo>
                  <a:lnTo>
                    <a:pt x="422" y="559"/>
                  </a:lnTo>
                  <a:lnTo>
                    <a:pt x="382" y="574"/>
                  </a:lnTo>
                  <a:lnTo>
                    <a:pt x="339" y="585"/>
                  </a:lnTo>
                  <a:lnTo>
                    <a:pt x="293" y="589"/>
                  </a:lnTo>
                  <a:lnTo>
                    <a:pt x="246" y="585"/>
                  </a:lnTo>
                  <a:lnTo>
                    <a:pt x="200" y="573"/>
                  </a:lnTo>
                  <a:lnTo>
                    <a:pt x="158" y="556"/>
                  </a:lnTo>
                  <a:lnTo>
                    <a:pt x="120" y="531"/>
                  </a:lnTo>
                  <a:lnTo>
                    <a:pt x="86" y="502"/>
                  </a:lnTo>
                  <a:lnTo>
                    <a:pt x="56" y="468"/>
                  </a:lnTo>
                  <a:lnTo>
                    <a:pt x="33" y="430"/>
                  </a:lnTo>
                  <a:lnTo>
                    <a:pt x="14" y="387"/>
                  </a:lnTo>
                  <a:lnTo>
                    <a:pt x="4" y="342"/>
                  </a:lnTo>
                  <a:lnTo>
                    <a:pt x="0" y="294"/>
                  </a:lnTo>
                  <a:lnTo>
                    <a:pt x="4" y="247"/>
                  </a:lnTo>
                  <a:lnTo>
                    <a:pt x="14" y="202"/>
                  </a:lnTo>
                  <a:lnTo>
                    <a:pt x="33" y="159"/>
                  </a:lnTo>
                  <a:lnTo>
                    <a:pt x="56" y="121"/>
                  </a:lnTo>
                  <a:lnTo>
                    <a:pt x="86" y="87"/>
                  </a:lnTo>
                  <a:lnTo>
                    <a:pt x="120" y="56"/>
                  </a:lnTo>
                  <a:lnTo>
                    <a:pt x="158" y="33"/>
                  </a:lnTo>
                  <a:lnTo>
                    <a:pt x="200" y="16"/>
                  </a:lnTo>
                  <a:lnTo>
                    <a:pt x="246" y="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4"/>
            <p:cNvSpPr>
              <a:spLocks noEditPoints="1"/>
            </p:cNvSpPr>
            <p:nvPr/>
          </p:nvSpPr>
          <p:spPr bwMode="auto">
            <a:xfrm>
              <a:off x="3008313" y="3230563"/>
              <a:ext cx="255588" cy="401638"/>
            </a:xfrm>
            <a:custGeom>
              <a:avLst/>
              <a:gdLst>
                <a:gd name="T0" fmla="*/ 94 w 161"/>
                <a:gd name="T1" fmla="*/ 199 h 253"/>
                <a:gd name="T2" fmla="*/ 117 w 161"/>
                <a:gd name="T3" fmla="*/ 190 h 253"/>
                <a:gd name="T4" fmla="*/ 123 w 161"/>
                <a:gd name="T5" fmla="*/ 182 h 253"/>
                <a:gd name="T6" fmla="*/ 126 w 161"/>
                <a:gd name="T7" fmla="*/ 173 h 253"/>
                <a:gd name="T8" fmla="*/ 124 w 161"/>
                <a:gd name="T9" fmla="*/ 164 h 253"/>
                <a:gd name="T10" fmla="*/ 119 w 161"/>
                <a:gd name="T11" fmla="*/ 156 h 253"/>
                <a:gd name="T12" fmla="*/ 94 w 161"/>
                <a:gd name="T13" fmla="*/ 144 h 253"/>
                <a:gd name="T14" fmla="*/ 62 w 161"/>
                <a:gd name="T15" fmla="*/ 51 h 253"/>
                <a:gd name="T16" fmla="*/ 49 w 161"/>
                <a:gd name="T17" fmla="*/ 60 h 253"/>
                <a:gd name="T18" fmla="*/ 45 w 161"/>
                <a:gd name="T19" fmla="*/ 69 h 253"/>
                <a:gd name="T20" fmla="*/ 46 w 161"/>
                <a:gd name="T21" fmla="*/ 80 h 253"/>
                <a:gd name="T22" fmla="*/ 51 w 161"/>
                <a:gd name="T23" fmla="*/ 90 h 253"/>
                <a:gd name="T24" fmla="*/ 75 w 161"/>
                <a:gd name="T25" fmla="*/ 102 h 253"/>
                <a:gd name="T26" fmla="*/ 75 w 161"/>
                <a:gd name="T27" fmla="*/ 0 h 253"/>
                <a:gd name="T28" fmla="*/ 93 w 161"/>
                <a:gd name="T29" fmla="*/ 14 h 253"/>
                <a:gd name="T30" fmla="*/ 136 w 161"/>
                <a:gd name="T31" fmla="*/ 25 h 253"/>
                <a:gd name="T32" fmla="*/ 136 w 161"/>
                <a:gd name="T33" fmla="*/ 64 h 253"/>
                <a:gd name="T34" fmla="*/ 93 w 161"/>
                <a:gd name="T35" fmla="*/ 47 h 253"/>
                <a:gd name="T36" fmla="*/ 94 w 161"/>
                <a:gd name="T37" fmla="*/ 105 h 253"/>
                <a:gd name="T38" fmla="*/ 132 w 161"/>
                <a:gd name="T39" fmla="*/ 118 h 253"/>
                <a:gd name="T40" fmla="*/ 154 w 161"/>
                <a:gd name="T41" fmla="*/ 137 h 253"/>
                <a:gd name="T42" fmla="*/ 161 w 161"/>
                <a:gd name="T43" fmla="*/ 168 h 253"/>
                <a:gd name="T44" fmla="*/ 153 w 161"/>
                <a:gd name="T45" fmla="*/ 199 h 253"/>
                <a:gd name="T46" fmla="*/ 130 w 161"/>
                <a:gd name="T47" fmla="*/ 221 h 253"/>
                <a:gd name="T48" fmla="*/ 93 w 161"/>
                <a:gd name="T49" fmla="*/ 231 h 253"/>
                <a:gd name="T50" fmla="*/ 75 w 161"/>
                <a:gd name="T51" fmla="*/ 253 h 253"/>
                <a:gd name="T52" fmla="*/ 49 w 161"/>
                <a:gd name="T53" fmla="*/ 225 h 253"/>
                <a:gd name="T54" fmla="*/ 0 w 161"/>
                <a:gd name="T55" fmla="*/ 196 h 253"/>
                <a:gd name="T56" fmla="*/ 49 w 161"/>
                <a:gd name="T57" fmla="*/ 189 h 253"/>
                <a:gd name="T58" fmla="*/ 75 w 161"/>
                <a:gd name="T59" fmla="*/ 137 h 253"/>
                <a:gd name="T60" fmla="*/ 37 w 161"/>
                <a:gd name="T61" fmla="*/ 124 h 253"/>
                <a:gd name="T62" fmla="*/ 16 w 161"/>
                <a:gd name="T63" fmla="*/ 106 h 253"/>
                <a:gd name="T64" fmla="*/ 8 w 161"/>
                <a:gd name="T65" fmla="*/ 77 h 253"/>
                <a:gd name="T66" fmla="*/ 17 w 161"/>
                <a:gd name="T67" fmla="*/ 46 h 253"/>
                <a:gd name="T68" fmla="*/ 41 w 161"/>
                <a:gd name="T69" fmla="*/ 23 h 253"/>
                <a:gd name="T70" fmla="*/ 75 w 161"/>
                <a:gd name="T71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253">
                  <a:moveTo>
                    <a:pt x="94" y="144"/>
                  </a:moveTo>
                  <a:lnTo>
                    <a:pt x="94" y="199"/>
                  </a:lnTo>
                  <a:lnTo>
                    <a:pt x="106" y="196"/>
                  </a:lnTo>
                  <a:lnTo>
                    <a:pt x="117" y="190"/>
                  </a:lnTo>
                  <a:lnTo>
                    <a:pt x="120" y="186"/>
                  </a:lnTo>
                  <a:lnTo>
                    <a:pt x="123" y="182"/>
                  </a:lnTo>
                  <a:lnTo>
                    <a:pt x="124" y="178"/>
                  </a:lnTo>
                  <a:lnTo>
                    <a:pt x="126" y="173"/>
                  </a:lnTo>
                  <a:lnTo>
                    <a:pt x="124" y="168"/>
                  </a:lnTo>
                  <a:lnTo>
                    <a:pt x="124" y="164"/>
                  </a:lnTo>
                  <a:lnTo>
                    <a:pt x="122" y="160"/>
                  </a:lnTo>
                  <a:lnTo>
                    <a:pt x="119" y="156"/>
                  </a:lnTo>
                  <a:lnTo>
                    <a:pt x="110" y="149"/>
                  </a:lnTo>
                  <a:lnTo>
                    <a:pt x="94" y="144"/>
                  </a:lnTo>
                  <a:close/>
                  <a:moveTo>
                    <a:pt x="75" y="48"/>
                  </a:moveTo>
                  <a:lnTo>
                    <a:pt x="62" y="51"/>
                  </a:lnTo>
                  <a:lnTo>
                    <a:pt x="52" y="56"/>
                  </a:lnTo>
                  <a:lnTo>
                    <a:pt x="49" y="60"/>
                  </a:lnTo>
                  <a:lnTo>
                    <a:pt x="46" y="64"/>
                  </a:lnTo>
                  <a:lnTo>
                    <a:pt x="45" y="69"/>
                  </a:lnTo>
                  <a:lnTo>
                    <a:pt x="45" y="75"/>
                  </a:lnTo>
                  <a:lnTo>
                    <a:pt x="46" y="80"/>
                  </a:lnTo>
                  <a:lnTo>
                    <a:pt x="47" y="86"/>
                  </a:lnTo>
                  <a:lnTo>
                    <a:pt x="51" y="90"/>
                  </a:lnTo>
                  <a:lnTo>
                    <a:pt x="59" y="95"/>
                  </a:lnTo>
                  <a:lnTo>
                    <a:pt x="75" y="102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93" y="0"/>
                  </a:lnTo>
                  <a:lnTo>
                    <a:pt x="93" y="14"/>
                  </a:lnTo>
                  <a:lnTo>
                    <a:pt x="115" y="18"/>
                  </a:lnTo>
                  <a:lnTo>
                    <a:pt x="136" y="25"/>
                  </a:lnTo>
                  <a:lnTo>
                    <a:pt x="157" y="36"/>
                  </a:lnTo>
                  <a:lnTo>
                    <a:pt x="136" y="64"/>
                  </a:lnTo>
                  <a:lnTo>
                    <a:pt x="117" y="52"/>
                  </a:lnTo>
                  <a:lnTo>
                    <a:pt x="93" y="47"/>
                  </a:lnTo>
                  <a:lnTo>
                    <a:pt x="93" y="105"/>
                  </a:lnTo>
                  <a:lnTo>
                    <a:pt x="94" y="105"/>
                  </a:lnTo>
                  <a:lnTo>
                    <a:pt x="115" y="110"/>
                  </a:lnTo>
                  <a:lnTo>
                    <a:pt x="132" y="118"/>
                  </a:lnTo>
                  <a:lnTo>
                    <a:pt x="145" y="127"/>
                  </a:lnTo>
                  <a:lnTo>
                    <a:pt x="154" y="137"/>
                  </a:lnTo>
                  <a:lnTo>
                    <a:pt x="160" y="151"/>
                  </a:lnTo>
                  <a:lnTo>
                    <a:pt x="161" y="168"/>
                  </a:lnTo>
                  <a:lnTo>
                    <a:pt x="160" y="185"/>
                  </a:lnTo>
                  <a:lnTo>
                    <a:pt x="153" y="199"/>
                  </a:lnTo>
                  <a:lnTo>
                    <a:pt x="143" y="212"/>
                  </a:lnTo>
                  <a:lnTo>
                    <a:pt x="130" y="221"/>
                  </a:lnTo>
                  <a:lnTo>
                    <a:pt x="113" y="228"/>
                  </a:lnTo>
                  <a:lnTo>
                    <a:pt x="93" y="231"/>
                  </a:lnTo>
                  <a:lnTo>
                    <a:pt x="93" y="253"/>
                  </a:lnTo>
                  <a:lnTo>
                    <a:pt x="75" y="253"/>
                  </a:lnTo>
                  <a:lnTo>
                    <a:pt x="75" y="231"/>
                  </a:lnTo>
                  <a:lnTo>
                    <a:pt x="49" y="225"/>
                  </a:lnTo>
                  <a:lnTo>
                    <a:pt x="22" y="214"/>
                  </a:lnTo>
                  <a:lnTo>
                    <a:pt x="0" y="196"/>
                  </a:lnTo>
                  <a:lnTo>
                    <a:pt x="22" y="170"/>
                  </a:lnTo>
                  <a:lnTo>
                    <a:pt x="49" y="189"/>
                  </a:lnTo>
                  <a:lnTo>
                    <a:pt x="75" y="196"/>
                  </a:lnTo>
                  <a:lnTo>
                    <a:pt x="75" y="137"/>
                  </a:lnTo>
                  <a:lnTo>
                    <a:pt x="54" y="132"/>
                  </a:lnTo>
                  <a:lnTo>
                    <a:pt x="37" y="124"/>
                  </a:lnTo>
                  <a:lnTo>
                    <a:pt x="25" y="116"/>
                  </a:lnTo>
                  <a:lnTo>
                    <a:pt x="16" y="106"/>
                  </a:lnTo>
                  <a:lnTo>
                    <a:pt x="11" y="93"/>
                  </a:lnTo>
                  <a:lnTo>
                    <a:pt x="8" y="77"/>
                  </a:lnTo>
                  <a:lnTo>
                    <a:pt x="11" y="60"/>
                  </a:lnTo>
                  <a:lnTo>
                    <a:pt x="17" y="46"/>
                  </a:lnTo>
                  <a:lnTo>
                    <a:pt x="28" y="33"/>
                  </a:lnTo>
                  <a:lnTo>
                    <a:pt x="41" y="23"/>
                  </a:lnTo>
                  <a:lnTo>
                    <a:pt x="56" y="17"/>
                  </a:lnTo>
                  <a:lnTo>
                    <a:pt x="75" y="1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02204" y="4742499"/>
            <a:ext cx="351124" cy="352365"/>
            <a:chOff x="5070475" y="2970213"/>
            <a:chExt cx="898525" cy="90170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2" name="Freeform 15"/>
            <p:cNvSpPr>
              <a:spLocks noEditPoints="1"/>
            </p:cNvSpPr>
            <p:nvPr/>
          </p:nvSpPr>
          <p:spPr bwMode="auto">
            <a:xfrm>
              <a:off x="5070475" y="3067051"/>
              <a:ext cx="800100" cy="804863"/>
            </a:xfrm>
            <a:custGeom>
              <a:avLst/>
              <a:gdLst>
                <a:gd name="T0" fmla="*/ 202 w 504"/>
                <a:gd name="T1" fmla="*/ 21 h 507"/>
                <a:gd name="T2" fmla="*/ 128 w 504"/>
                <a:gd name="T3" fmla="*/ 50 h 507"/>
                <a:gd name="T4" fmla="*/ 69 w 504"/>
                <a:gd name="T5" fmla="*/ 103 h 507"/>
                <a:gd name="T6" fmla="*/ 28 w 504"/>
                <a:gd name="T7" fmla="*/ 172 h 507"/>
                <a:gd name="T8" fmla="*/ 14 w 504"/>
                <a:gd name="T9" fmla="*/ 254 h 507"/>
                <a:gd name="T10" fmla="*/ 30 w 504"/>
                <a:gd name="T11" fmla="*/ 336 h 507"/>
                <a:gd name="T12" fmla="*/ 70 w 504"/>
                <a:gd name="T13" fmla="*/ 407 h 507"/>
                <a:gd name="T14" fmla="*/ 132 w 504"/>
                <a:gd name="T15" fmla="*/ 459 h 507"/>
                <a:gd name="T16" fmla="*/ 209 w 504"/>
                <a:gd name="T17" fmla="*/ 488 h 507"/>
                <a:gd name="T18" fmla="*/ 294 w 504"/>
                <a:gd name="T19" fmla="*/ 488 h 507"/>
                <a:gd name="T20" fmla="*/ 370 w 504"/>
                <a:gd name="T21" fmla="*/ 461 h 507"/>
                <a:gd name="T22" fmla="*/ 431 w 504"/>
                <a:gd name="T23" fmla="*/ 410 h 507"/>
                <a:gd name="T24" fmla="*/ 473 w 504"/>
                <a:gd name="T25" fmla="*/ 341 h 507"/>
                <a:gd name="T26" fmla="*/ 489 w 504"/>
                <a:gd name="T27" fmla="*/ 261 h 507"/>
                <a:gd name="T28" fmla="*/ 249 w 504"/>
                <a:gd name="T29" fmla="*/ 261 h 507"/>
                <a:gd name="T30" fmla="*/ 246 w 504"/>
                <a:gd name="T31" fmla="*/ 256 h 507"/>
                <a:gd name="T32" fmla="*/ 244 w 504"/>
                <a:gd name="T33" fmla="*/ 16 h 507"/>
                <a:gd name="T34" fmla="*/ 255 w 504"/>
                <a:gd name="T35" fmla="*/ 0 h 507"/>
                <a:gd name="T36" fmla="*/ 259 w 504"/>
                <a:gd name="T37" fmla="*/ 4 h 507"/>
                <a:gd name="T38" fmla="*/ 260 w 504"/>
                <a:gd name="T39" fmla="*/ 246 h 507"/>
                <a:gd name="T40" fmla="*/ 501 w 504"/>
                <a:gd name="T41" fmla="*/ 247 h 507"/>
                <a:gd name="T42" fmla="*/ 504 w 504"/>
                <a:gd name="T43" fmla="*/ 251 h 507"/>
                <a:gd name="T44" fmla="*/ 501 w 504"/>
                <a:gd name="T45" fmla="*/ 299 h 507"/>
                <a:gd name="T46" fmla="*/ 470 w 504"/>
                <a:gd name="T47" fmla="*/ 382 h 507"/>
                <a:gd name="T48" fmla="*/ 414 w 504"/>
                <a:gd name="T49" fmla="*/ 448 h 507"/>
                <a:gd name="T50" fmla="*/ 340 w 504"/>
                <a:gd name="T51" fmla="*/ 491 h 507"/>
                <a:gd name="T52" fmla="*/ 252 w 504"/>
                <a:gd name="T53" fmla="*/ 507 h 507"/>
                <a:gd name="T54" fmla="*/ 164 w 504"/>
                <a:gd name="T55" fmla="*/ 491 h 507"/>
                <a:gd name="T56" fmla="*/ 90 w 504"/>
                <a:gd name="T57" fmla="*/ 448 h 507"/>
                <a:gd name="T58" fmla="*/ 34 w 504"/>
                <a:gd name="T59" fmla="*/ 382 h 507"/>
                <a:gd name="T60" fmla="*/ 4 w 504"/>
                <a:gd name="T61" fmla="*/ 299 h 507"/>
                <a:gd name="T62" fmla="*/ 4 w 504"/>
                <a:gd name="T63" fmla="*/ 208 h 507"/>
                <a:gd name="T64" fmla="*/ 34 w 504"/>
                <a:gd name="T65" fmla="*/ 126 h 507"/>
                <a:gd name="T66" fmla="*/ 90 w 504"/>
                <a:gd name="T67" fmla="*/ 60 h 507"/>
                <a:gd name="T68" fmla="*/ 164 w 504"/>
                <a:gd name="T69" fmla="*/ 16 h 507"/>
                <a:gd name="T70" fmla="*/ 252 w 504"/>
                <a:gd name="T71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4" h="507">
                  <a:moveTo>
                    <a:pt x="244" y="16"/>
                  </a:moveTo>
                  <a:lnTo>
                    <a:pt x="202" y="21"/>
                  </a:lnTo>
                  <a:lnTo>
                    <a:pt x="164" y="33"/>
                  </a:lnTo>
                  <a:lnTo>
                    <a:pt x="128" y="50"/>
                  </a:lnTo>
                  <a:lnTo>
                    <a:pt x="96" y="74"/>
                  </a:lnTo>
                  <a:lnTo>
                    <a:pt x="69" y="103"/>
                  </a:lnTo>
                  <a:lnTo>
                    <a:pt x="45" y="136"/>
                  </a:lnTo>
                  <a:lnTo>
                    <a:pt x="28" y="172"/>
                  </a:lnTo>
                  <a:lnTo>
                    <a:pt x="18" y="212"/>
                  </a:lnTo>
                  <a:lnTo>
                    <a:pt x="14" y="254"/>
                  </a:lnTo>
                  <a:lnTo>
                    <a:pt x="18" y="297"/>
                  </a:lnTo>
                  <a:lnTo>
                    <a:pt x="30" y="336"/>
                  </a:lnTo>
                  <a:lnTo>
                    <a:pt x="47" y="374"/>
                  </a:lnTo>
                  <a:lnTo>
                    <a:pt x="70" y="407"/>
                  </a:lnTo>
                  <a:lnTo>
                    <a:pt x="99" y="436"/>
                  </a:lnTo>
                  <a:lnTo>
                    <a:pt x="132" y="459"/>
                  </a:lnTo>
                  <a:lnTo>
                    <a:pt x="170" y="476"/>
                  </a:lnTo>
                  <a:lnTo>
                    <a:pt x="209" y="488"/>
                  </a:lnTo>
                  <a:lnTo>
                    <a:pt x="252" y="492"/>
                  </a:lnTo>
                  <a:lnTo>
                    <a:pt x="294" y="488"/>
                  </a:lnTo>
                  <a:lnTo>
                    <a:pt x="333" y="478"/>
                  </a:lnTo>
                  <a:lnTo>
                    <a:pt x="370" y="461"/>
                  </a:lnTo>
                  <a:lnTo>
                    <a:pt x="402" y="437"/>
                  </a:lnTo>
                  <a:lnTo>
                    <a:pt x="431" y="410"/>
                  </a:lnTo>
                  <a:lnTo>
                    <a:pt x="455" y="378"/>
                  </a:lnTo>
                  <a:lnTo>
                    <a:pt x="473" y="341"/>
                  </a:lnTo>
                  <a:lnTo>
                    <a:pt x="485" y="303"/>
                  </a:lnTo>
                  <a:lnTo>
                    <a:pt x="489" y="261"/>
                  </a:lnTo>
                  <a:lnTo>
                    <a:pt x="252" y="261"/>
                  </a:lnTo>
                  <a:lnTo>
                    <a:pt x="249" y="261"/>
                  </a:lnTo>
                  <a:lnTo>
                    <a:pt x="247" y="259"/>
                  </a:lnTo>
                  <a:lnTo>
                    <a:pt x="246" y="256"/>
                  </a:lnTo>
                  <a:lnTo>
                    <a:pt x="244" y="254"/>
                  </a:lnTo>
                  <a:lnTo>
                    <a:pt x="244" y="16"/>
                  </a:lnTo>
                  <a:close/>
                  <a:moveTo>
                    <a:pt x="252" y="0"/>
                  </a:moveTo>
                  <a:lnTo>
                    <a:pt x="255" y="0"/>
                  </a:lnTo>
                  <a:lnTo>
                    <a:pt x="257" y="3"/>
                  </a:lnTo>
                  <a:lnTo>
                    <a:pt x="259" y="4"/>
                  </a:lnTo>
                  <a:lnTo>
                    <a:pt x="260" y="8"/>
                  </a:lnTo>
                  <a:lnTo>
                    <a:pt x="260" y="246"/>
                  </a:lnTo>
                  <a:lnTo>
                    <a:pt x="497" y="246"/>
                  </a:lnTo>
                  <a:lnTo>
                    <a:pt x="501" y="247"/>
                  </a:lnTo>
                  <a:lnTo>
                    <a:pt x="502" y="248"/>
                  </a:lnTo>
                  <a:lnTo>
                    <a:pt x="504" y="251"/>
                  </a:lnTo>
                  <a:lnTo>
                    <a:pt x="504" y="254"/>
                  </a:lnTo>
                  <a:lnTo>
                    <a:pt x="501" y="299"/>
                  </a:lnTo>
                  <a:lnTo>
                    <a:pt x="489" y="341"/>
                  </a:lnTo>
                  <a:lnTo>
                    <a:pt x="470" y="382"/>
                  </a:lnTo>
                  <a:lnTo>
                    <a:pt x="446" y="417"/>
                  </a:lnTo>
                  <a:lnTo>
                    <a:pt x="414" y="448"/>
                  </a:lnTo>
                  <a:lnTo>
                    <a:pt x="379" y="473"/>
                  </a:lnTo>
                  <a:lnTo>
                    <a:pt x="340" y="491"/>
                  </a:lnTo>
                  <a:lnTo>
                    <a:pt x="298" y="503"/>
                  </a:lnTo>
                  <a:lnTo>
                    <a:pt x="252" y="507"/>
                  </a:lnTo>
                  <a:lnTo>
                    <a:pt x="206" y="503"/>
                  </a:lnTo>
                  <a:lnTo>
                    <a:pt x="164" y="491"/>
                  </a:lnTo>
                  <a:lnTo>
                    <a:pt x="125" y="473"/>
                  </a:lnTo>
                  <a:lnTo>
                    <a:pt x="90" y="448"/>
                  </a:lnTo>
                  <a:lnTo>
                    <a:pt x="59" y="417"/>
                  </a:lnTo>
                  <a:lnTo>
                    <a:pt x="34" y="382"/>
                  </a:lnTo>
                  <a:lnTo>
                    <a:pt x="15" y="341"/>
                  </a:lnTo>
                  <a:lnTo>
                    <a:pt x="4" y="299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6"/>
                  </a:lnTo>
                  <a:lnTo>
                    <a:pt x="34" y="126"/>
                  </a:lnTo>
                  <a:lnTo>
                    <a:pt x="59" y="91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4" y="16"/>
                  </a:lnTo>
                  <a:lnTo>
                    <a:pt x="206" y="4"/>
                  </a:lnTo>
                  <a:lnTo>
                    <a:pt x="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16"/>
            <p:cNvSpPr>
              <a:spLocks noEditPoints="1"/>
            </p:cNvSpPr>
            <p:nvPr/>
          </p:nvSpPr>
          <p:spPr bwMode="auto">
            <a:xfrm>
              <a:off x="5556250" y="2970213"/>
              <a:ext cx="412750" cy="414338"/>
            </a:xfrm>
            <a:custGeom>
              <a:avLst/>
              <a:gdLst>
                <a:gd name="T0" fmla="*/ 15 w 260"/>
                <a:gd name="T1" fmla="*/ 16 h 261"/>
                <a:gd name="T2" fmla="*/ 15 w 260"/>
                <a:gd name="T3" fmla="*/ 245 h 261"/>
                <a:gd name="T4" fmla="*/ 244 w 260"/>
                <a:gd name="T5" fmla="*/ 245 h 261"/>
                <a:gd name="T6" fmla="*/ 239 w 260"/>
                <a:gd name="T7" fmla="*/ 204 h 261"/>
                <a:gd name="T8" fmla="*/ 229 w 260"/>
                <a:gd name="T9" fmla="*/ 166 h 261"/>
                <a:gd name="T10" fmla="*/ 212 w 260"/>
                <a:gd name="T11" fmla="*/ 131 h 261"/>
                <a:gd name="T12" fmla="*/ 188 w 260"/>
                <a:gd name="T13" fmla="*/ 100 h 261"/>
                <a:gd name="T14" fmla="*/ 161 w 260"/>
                <a:gd name="T15" fmla="*/ 72 h 261"/>
                <a:gd name="T16" fmla="*/ 129 w 260"/>
                <a:gd name="T17" fmla="*/ 50 h 261"/>
                <a:gd name="T18" fmla="*/ 94 w 260"/>
                <a:gd name="T19" fmla="*/ 31 h 261"/>
                <a:gd name="T20" fmla="*/ 56 w 260"/>
                <a:gd name="T21" fmla="*/ 21 h 261"/>
                <a:gd name="T22" fmla="*/ 15 w 260"/>
                <a:gd name="T23" fmla="*/ 16 h 261"/>
                <a:gd name="T24" fmla="*/ 8 w 260"/>
                <a:gd name="T25" fmla="*/ 0 h 261"/>
                <a:gd name="T26" fmla="*/ 52 w 260"/>
                <a:gd name="T27" fmla="*/ 4 h 261"/>
                <a:gd name="T28" fmla="*/ 95 w 260"/>
                <a:gd name="T29" fmla="*/ 16 h 261"/>
                <a:gd name="T30" fmla="*/ 134 w 260"/>
                <a:gd name="T31" fmla="*/ 34 h 261"/>
                <a:gd name="T32" fmla="*/ 170 w 260"/>
                <a:gd name="T33" fmla="*/ 60 h 261"/>
                <a:gd name="T34" fmla="*/ 201 w 260"/>
                <a:gd name="T35" fmla="*/ 90 h 261"/>
                <a:gd name="T36" fmla="*/ 226 w 260"/>
                <a:gd name="T37" fmla="*/ 126 h 261"/>
                <a:gd name="T38" fmla="*/ 244 w 260"/>
                <a:gd name="T39" fmla="*/ 165 h 261"/>
                <a:gd name="T40" fmla="*/ 256 w 260"/>
                <a:gd name="T41" fmla="*/ 208 h 261"/>
                <a:gd name="T42" fmla="*/ 260 w 260"/>
                <a:gd name="T43" fmla="*/ 253 h 261"/>
                <a:gd name="T44" fmla="*/ 260 w 260"/>
                <a:gd name="T45" fmla="*/ 257 h 261"/>
                <a:gd name="T46" fmla="*/ 257 w 260"/>
                <a:gd name="T47" fmla="*/ 258 h 261"/>
                <a:gd name="T48" fmla="*/ 255 w 260"/>
                <a:gd name="T49" fmla="*/ 261 h 261"/>
                <a:gd name="T50" fmla="*/ 252 w 260"/>
                <a:gd name="T51" fmla="*/ 261 h 261"/>
                <a:gd name="T52" fmla="*/ 8 w 260"/>
                <a:gd name="T53" fmla="*/ 261 h 261"/>
                <a:gd name="T54" fmla="*/ 5 w 260"/>
                <a:gd name="T55" fmla="*/ 261 h 261"/>
                <a:gd name="T56" fmla="*/ 2 w 260"/>
                <a:gd name="T57" fmla="*/ 258 h 261"/>
                <a:gd name="T58" fmla="*/ 0 w 260"/>
                <a:gd name="T59" fmla="*/ 257 h 261"/>
                <a:gd name="T60" fmla="*/ 0 w 260"/>
                <a:gd name="T61" fmla="*/ 253 h 261"/>
                <a:gd name="T62" fmla="*/ 0 w 260"/>
                <a:gd name="T63" fmla="*/ 8 h 261"/>
                <a:gd name="T64" fmla="*/ 0 w 260"/>
                <a:gd name="T65" fmla="*/ 5 h 261"/>
                <a:gd name="T66" fmla="*/ 2 w 260"/>
                <a:gd name="T67" fmla="*/ 2 h 261"/>
                <a:gd name="T68" fmla="*/ 5 w 260"/>
                <a:gd name="T69" fmla="*/ 1 h 261"/>
                <a:gd name="T70" fmla="*/ 8 w 260"/>
                <a:gd name="T7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0" h="261">
                  <a:moveTo>
                    <a:pt x="15" y="16"/>
                  </a:moveTo>
                  <a:lnTo>
                    <a:pt x="15" y="245"/>
                  </a:lnTo>
                  <a:lnTo>
                    <a:pt x="244" y="245"/>
                  </a:lnTo>
                  <a:lnTo>
                    <a:pt x="239" y="204"/>
                  </a:lnTo>
                  <a:lnTo>
                    <a:pt x="229" y="166"/>
                  </a:lnTo>
                  <a:lnTo>
                    <a:pt x="212" y="131"/>
                  </a:lnTo>
                  <a:lnTo>
                    <a:pt x="188" y="100"/>
                  </a:lnTo>
                  <a:lnTo>
                    <a:pt x="161" y="72"/>
                  </a:lnTo>
                  <a:lnTo>
                    <a:pt x="129" y="50"/>
                  </a:lnTo>
                  <a:lnTo>
                    <a:pt x="94" y="31"/>
                  </a:lnTo>
                  <a:lnTo>
                    <a:pt x="56" y="21"/>
                  </a:lnTo>
                  <a:lnTo>
                    <a:pt x="15" y="16"/>
                  </a:lnTo>
                  <a:close/>
                  <a:moveTo>
                    <a:pt x="8" y="0"/>
                  </a:moveTo>
                  <a:lnTo>
                    <a:pt x="52" y="4"/>
                  </a:lnTo>
                  <a:lnTo>
                    <a:pt x="95" y="16"/>
                  </a:lnTo>
                  <a:lnTo>
                    <a:pt x="134" y="34"/>
                  </a:lnTo>
                  <a:lnTo>
                    <a:pt x="170" y="60"/>
                  </a:lnTo>
                  <a:lnTo>
                    <a:pt x="201" y="90"/>
                  </a:lnTo>
                  <a:lnTo>
                    <a:pt x="226" y="126"/>
                  </a:lnTo>
                  <a:lnTo>
                    <a:pt x="244" y="165"/>
                  </a:lnTo>
                  <a:lnTo>
                    <a:pt x="256" y="208"/>
                  </a:lnTo>
                  <a:lnTo>
                    <a:pt x="260" y="253"/>
                  </a:lnTo>
                  <a:lnTo>
                    <a:pt x="260" y="257"/>
                  </a:lnTo>
                  <a:lnTo>
                    <a:pt x="257" y="258"/>
                  </a:lnTo>
                  <a:lnTo>
                    <a:pt x="255" y="261"/>
                  </a:lnTo>
                  <a:lnTo>
                    <a:pt x="252" y="261"/>
                  </a:lnTo>
                  <a:lnTo>
                    <a:pt x="8" y="261"/>
                  </a:lnTo>
                  <a:lnTo>
                    <a:pt x="5" y="261"/>
                  </a:lnTo>
                  <a:lnTo>
                    <a:pt x="2" y="258"/>
                  </a:lnTo>
                  <a:lnTo>
                    <a:pt x="0" y="257"/>
                  </a:lnTo>
                  <a:lnTo>
                    <a:pt x="0" y="25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58778" y="3506312"/>
            <a:ext cx="425568" cy="367875"/>
            <a:chOff x="8423275" y="2959101"/>
            <a:chExt cx="1089025" cy="941388"/>
          </a:xfrm>
          <a:solidFill>
            <a:schemeClr val="bg1"/>
          </a:solidFill>
        </p:grpSpPr>
        <p:sp>
          <p:nvSpPr>
            <p:cNvPr id="125" name="Freeform 17"/>
            <p:cNvSpPr>
              <a:spLocks noEditPoints="1"/>
            </p:cNvSpPr>
            <p:nvPr/>
          </p:nvSpPr>
          <p:spPr bwMode="auto">
            <a:xfrm>
              <a:off x="8423275" y="2959101"/>
              <a:ext cx="1089025" cy="941388"/>
            </a:xfrm>
            <a:custGeom>
              <a:avLst/>
              <a:gdLst>
                <a:gd name="T0" fmla="*/ 44 w 686"/>
                <a:gd name="T1" fmla="*/ 25 h 593"/>
                <a:gd name="T2" fmla="*/ 24 w 686"/>
                <a:gd name="T3" fmla="*/ 45 h 593"/>
                <a:gd name="T4" fmla="*/ 22 w 686"/>
                <a:gd name="T5" fmla="*/ 571 h 593"/>
                <a:gd name="T6" fmla="*/ 664 w 686"/>
                <a:gd name="T7" fmla="*/ 166 h 593"/>
                <a:gd name="T8" fmla="*/ 653 w 686"/>
                <a:gd name="T9" fmla="*/ 139 h 593"/>
                <a:gd name="T10" fmla="*/ 627 w 686"/>
                <a:gd name="T11" fmla="*/ 129 h 593"/>
                <a:gd name="T12" fmla="*/ 338 w 686"/>
                <a:gd name="T13" fmla="*/ 128 h 593"/>
                <a:gd name="T14" fmla="*/ 333 w 686"/>
                <a:gd name="T15" fmla="*/ 122 h 593"/>
                <a:gd name="T16" fmla="*/ 332 w 686"/>
                <a:gd name="T17" fmla="*/ 59 h 593"/>
                <a:gd name="T18" fmla="*/ 321 w 686"/>
                <a:gd name="T19" fmla="*/ 33 h 593"/>
                <a:gd name="T20" fmla="*/ 295 w 686"/>
                <a:gd name="T21" fmla="*/ 23 h 593"/>
                <a:gd name="T22" fmla="*/ 58 w 686"/>
                <a:gd name="T23" fmla="*/ 0 h 593"/>
                <a:gd name="T24" fmla="*/ 313 w 686"/>
                <a:gd name="T25" fmla="*/ 4 h 593"/>
                <a:gd name="T26" fmla="*/ 342 w 686"/>
                <a:gd name="T27" fmla="*/ 25 h 593"/>
                <a:gd name="T28" fmla="*/ 354 w 686"/>
                <a:gd name="T29" fmla="*/ 59 h 593"/>
                <a:gd name="T30" fmla="*/ 627 w 686"/>
                <a:gd name="T31" fmla="*/ 107 h 593"/>
                <a:gd name="T32" fmla="*/ 664 w 686"/>
                <a:gd name="T33" fmla="*/ 120 h 593"/>
                <a:gd name="T34" fmla="*/ 661 w 686"/>
                <a:gd name="T35" fmla="*/ 93 h 593"/>
                <a:gd name="T36" fmla="*/ 642 w 686"/>
                <a:gd name="T37" fmla="*/ 74 h 593"/>
                <a:gd name="T38" fmla="*/ 387 w 686"/>
                <a:gd name="T39" fmla="*/ 70 h 593"/>
                <a:gd name="T40" fmla="*/ 379 w 686"/>
                <a:gd name="T41" fmla="*/ 67 h 593"/>
                <a:gd name="T42" fmla="*/ 376 w 686"/>
                <a:gd name="T43" fmla="*/ 59 h 593"/>
                <a:gd name="T44" fmla="*/ 379 w 686"/>
                <a:gd name="T45" fmla="*/ 51 h 593"/>
                <a:gd name="T46" fmla="*/ 387 w 686"/>
                <a:gd name="T47" fmla="*/ 49 h 593"/>
                <a:gd name="T48" fmla="*/ 647 w 686"/>
                <a:gd name="T49" fmla="*/ 51 h 593"/>
                <a:gd name="T50" fmla="*/ 674 w 686"/>
                <a:gd name="T51" fmla="*/ 72 h 593"/>
                <a:gd name="T52" fmla="*/ 686 w 686"/>
                <a:gd name="T53" fmla="*/ 107 h 593"/>
                <a:gd name="T54" fmla="*/ 685 w 686"/>
                <a:gd name="T55" fmla="*/ 585 h 593"/>
                <a:gd name="T56" fmla="*/ 680 w 686"/>
                <a:gd name="T57" fmla="*/ 592 h 593"/>
                <a:gd name="T58" fmla="*/ 11 w 686"/>
                <a:gd name="T59" fmla="*/ 593 h 593"/>
                <a:gd name="T60" fmla="*/ 3 w 686"/>
                <a:gd name="T61" fmla="*/ 589 h 593"/>
                <a:gd name="T62" fmla="*/ 0 w 686"/>
                <a:gd name="T63" fmla="*/ 581 h 593"/>
                <a:gd name="T64" fmla="*/ 2 w 686"/>
                <a:gd name="T65" fmla="*/ 41 h 593"/>
                <a:gd name="T66" fmla="*/ 24 w 686"/>
                <a:gd name="T67" fmla="*/ 12 h 593"/>
                <a:gd name="T68" fmla="*/ 58 w 686"/>
                <a:gd name="T6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593">
                  <a:moveTo>
                    <a:pt x="58" y="23"/>
                  </a:moveTo>
                  <a:lnTo>
                    <a:pt x="44" y="25"/>
                  </a:lnTo>
                  <a:lnTo>
                    <a:pt x="32" y="33"/>
                  </a:lnTo>
                  <a:lnTo>
                    <a:pt x="24" y="45"/>
                  </a:lnTo>
                  <a:lnTo>
                    <a:pt x="22" y="59"/>
                  </a:lnTo>
                  <a:lnTo>
                    <a:pt x="22" y="571"/>
                  </a:lnTo>
                  <a:lnTo>
                    <a:pt x="664" y="571"/>
                  </a:lnTo>
                  <a:lnTo>
                    <a:pt x="664" y="166"/>
                  </a:lnTo>
                  <a:lnTo>
                    <a:pt x="661" y="151"/>
                  </a:lnTo>
                  <a:lnTo>
                    <a:pt x="653" y="139"/>
                  </a:lnTo>
                  <a:lnTo>
                    <a:pt x="642" y="131"/>
                  </a:lnTo>
                  <a:lnTo>
                    <a:pt x="627" y="129"/>
                  </a:lnTo>
                  <a:lnTo>
                    <a:pt x="343" y="129"/>
                  </a:lnTo>
                  <a:lnTo>
                    <a:pt x="338" y="128"/>
                  </a:lnTo>
                  <a:lnTo>
                    <a:pt x="336" y="126"/>
                  </a:lnTo>
                  <a:lnTo>
                    <a:pt x="333" y="122"/>
                  </a:lnTo>
                  <a:lnTo>
                    <a:pt x="332" y="118"/>
                  </a:lnTo>
                  <a:lnTo>
                    <a:pt x="332" y="59"/>
                  </a:lnTo>
                  <a:lnTo>
                    <a:pt x="329" y="45"/>
                  </a:lnTo>
                  <a:lnTo>
                    <a:pt x="321" y="33"/>
                  </a:lnTo>
                  <a:lnTo>
                    <a:pt x="309" y="25"/>
                  </a:lnTo>
                  <a:lnTo>
                    <a:pt x="295" y="23"/>
                  </a:lnTo>
                  <a:lnTo>
                    <a:pt x="58" y="23"/>
                  </a:lnTo>
                  <a:close/>
                  <a:moveTo>
                    <a:pt x="58" y="0"/>
                  </a:moveTo>
                  <a:lnTo>
                    <a:pt x="295" y="0"/>
                  </a:lnTo>
                  <a:lnTo>
                    <a:pt x="313" y="4"/>
                  </a:lnTo>
                  <a:lnTo>
                    <a:pt x="330" y="12"/>
                  </a:lnTo>
                  <a:lnTo>
                    <a:pt x="342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4" y="107"/>
                  </a:lnTo>
                  <a:lnTo>
                    <a:pt x="627" y="107"/>
                  </a:lnTo>
                  <a:lnTo>
                    <a:pt x="647" y="110"/>
                  </a:lnTo>
                  <a:lnTo>
                    <a:pt x="664" y="120"/>
                  </a:lnTo>
                  <a:lnTo>
                    <a:pt x="664" y="107"/>
                  </a:lnTo>
                  <a:lnTo>
                    <a:pt x="661" y="93"/>
                  </a:lnTo>
                  <a:lnTo>
                    <a:pt x="653" y="82"/>
                  </a:lnTo>
                  <a:lnTo>
                    <a:pt x="642" y="74"/>
                  </a:lnTo>
                  <a:lnTo>
                    <a:pt x="627" y="70"/>
                  </a:lnTo>
                  <a:lnTo>
                    <a:pt x="387" y="70"/>
                  </a:lnTo>
                  <a:lnTo>
                    <a:pt x="383" y="70"/>
                  </a:lnTo>
                  <a:lnTo>
                    <a:pt x="379" y="67"/>
                  </a:lnTo>
                  <a:lnTo>
                    <a:pt x="376" y="63"/>
                  </a:lnTo>
                  <a:lnTo>
                    <a:pt x="376" y="59"/>
                  </a:lnTo>
                  <a:lnTo>
                    <a:pt x="376" y="55"/>
                  </a:lnTo>
                  <a:lnTo>
                    <a:pt x="379" y="51"/>
                  </a:lnTo>
                  <a:lnTo>
                    <a:pt x="383" y="49"/>
                  </a:lnTo>
                  <a:lnTo>
                    <a:pt x="387" y="49"/>
                  </a:lnTo>
                  <a:lnTo>
                    <a:pt x="627" y="49"/>
                  </a:lnTo>
                  <a:lnTo>
                    <a:pt x="647" y="51"/>
                  </a:lnTo>
                  <a:lnTo>
                    <a:pt x="663" y="59"/>
                  </a:lnTo>
                  <a:lnTo>
                    <a:pt x="674" y="72"/>
                  </a:lnTo>
                  <a:lnTo>
                    <a:pt x="683" y="88"/>
                  </a:lnTo>
                  <a:lnTo>
                    <a:pt x="686" y="107"/>
                  </a:lnTo>
                  <a:lnTo>
                    <a:pt x="686" y="581"/>
                  </a:lnTo>
                  <a:lnTo>
                    <a:pt x="685" y="585"/>
                  </a:lnTo>
                  <a:lnTo>
                    <a:pt x="683" y="589"/>
                  </a:lnTo>
                  <a:lnTo>
                    <a:pt x="680" y="592"/>
                  </a:lnTo>
                  <a:lnTo>
                    <a:pt x="676" y="593"/>
                  </a:lnTo>
                  <a:lnTo>
                    <a:pt x="11" y="593"/>
                  </a:lnTo>
                  <a:lnTo>
                    <a:pt x="6" y="592"/>
                  </a:lnTo>
                  <a:lnTo>
                    <a:pt x="3" y="589"/>
                  </a:lnTo>
                  <a:lnTo>
                    <a:pt x="1" y="585"/>
                  </a:lnTo>
                  <a:lnTo>
                    <a:pt x="0" y="581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8"/>
            <p:cNvSpPr>
              <a:spLocks noEditPoints="1"/>
            </p:cNvSpPr>
            <p:nvPr/>
          </p:nvSpPr>
          <p:spPr bwMode="auto">
            <a:xfrm>
              <a:off x="9118600" y="3325813"/>
              <a:ext cx="173038" cy="173038"/>
            </a:xfrm>
            <a:custGeom>
              <a:avLst/>
              <a:gdLst>
                <a:gd name="T0" fmla="*/ 55 w 109"/>
                <a:gd name="T1" fmla="*/ 21 h 109"/>
                <a:gd name="T2" fmla="*/ 41 w 109"/>
                <a:gd name="T3" fmla="*/ 24 h 109"/>
                <a:gd name="T4" fmla="*/ 31 w 109"/>
                <a:gd name="T5" fmla="*/ 32 h 109"/>
                <a:gd name="T6" fmla="*/ 24 w 109"/>
                <a:gd name="T7" fmla="*/ 42 h 109"/>
                <a:gd name="T8" fmla="*/ 22 w 109"/>
                <a:gd name="T9" fmla="*/ 54 h 109"/>
                <a:gd name="T10" fmla="*/ 24 w 109"/>
                <a:gd name="T11" fmla="*/ 67 h 109"/>
                <a:gd name="T12" fmla="*/ 31 w 109"/>
                <a:gd name="T13" fmla="*/ 77 h 109"/>
                <a:gd name="T14" fmla="*/ 41 w 109"/>
                <a:gd name="T15" fmla="*/ 85 h 109"/>
                <a:gd name="T16" fmla="*/ 55 w 109"/>
                <a:gd name="T17" fmla="*/ 88 h 109"/>
                <a:gd name="T18" fmla="*/ 68 w 109"/>
                <a:gd name="T19" fmla="*/ 85 h 109"/>
                <a:gd name="T20" fmla="*/ 78 w 109"/>
                <a:gd name="T21" fmla="*/ 77 h 109"/>
                <a:gd name="T22" fmla="*/ 85 w 109"/>
                <a:gd name="T23" fmla="*/ 67 h 109"/>
                <a:gd name="T24" fmla="*/ 87 w 109"/>
                <a:gd name="T25" fmla="*/ 54 h 109"/>
                <a:gd name="T26" fmla="*/ 85 w 109"/>
                <a:gd name="T27" fmla="*/ 42 h 109"/>
                <a:gd name="T28" fmla="*/ 78 w 109"/>
                <a:gd name="T29" fmla="*/ 32 h 109"/>
                <a:gd name="T30" fmla="*/ 68 w 109"/>
                <a:gd name="T31" fmla="*/ 24 h 109"/>
                <a:gd name="T32" fmla="*/ 55 w 109"/>
                <a:gd name="T33" fmla="*/ 21 h 109"/>
                <a:gd name="T34" fmla="*/ 55 w 109"/>
                <a:gd name="T35" fmla="*/ 0 h 109"/>
                <a:gd name="T36" fmla="*/ 72 w 109"/>
                <a:gd name="T37" fmla="*/ 3 h 109"/>
                <a:gd name="T38" fmla="*/ 87 w 109"/>
                <a:gd name="T39" fmla="*/ 11 h 109"/>
                <a:gd name="T40" fmla="*/ 99 w 109"/>
                <a:gd name="T41" fmla="*/ 22 h 109"/>
                <a:gd name="T42" fmla="*/ 107 w 109"/>
                <a:gd name="T43" fmla="*/ 37 h 109"/>
                <a:gd name="T44" fmla="*/ 109 w 109"/>
                <a:gd name="T45" fmla="*/ 54 h 109"/>
                <a:gd name="T46" fmla="*/ 107 w 109"/>
                <a:gd name="T47" fmla="*/ 72 h 109"/>
                <a:gd name="T48" fmla="*/ 99 w 109"/>
                <a:gd name="T49" fmla="*/ 87 h 109"/>
                <a:gd name="T50" fmla="*/ 87 w 109"/>
                <a:gd name="T51" fmla="*/ 98 h 109"/>
                <a:gd name="T52" fmla="*/ 72 w 109"/>
                <a:gd name="T53" fmla="*/ 106 h 109"/>
                <a:gd name="T54" fmla="*/ 55 w 109"/>
                <a:gd name="T55" fmla="*/ 109 h 109"/>
                <a:gd name="T56" fmla="*/ 38 w 109"/>
                <a:gd name="T57" fmla="*/ 106 h 109"/>
                <a:gd name="T58" fmla="*/ 22 w 109"/>
                <a:gd name="T59" fmla="*/ 98 h 109"/>
                <a:gd name="T60" fmla="*/ 10 w 109"/>
                <a:gd name="T61" fmla="*/ 87 h 109"/>
                <a:gd name="T62" fmla="*/ 2 w 109"/>
                <a:gd name="T63" fmla="*/ 72 h 109"/>
                <a:gd name="T64" fmla="*/ 0 w 109"/>
                <a:gd name="T65" fmla="*/ 54 h 109"/>
                <a:gd name="T66" fmla="*/ 2 w 109"/>
                <a:gd name="T67" fmla="*/ 37 h 109"/>
                <a:gd name="T68" fmla="*/ 10 w 109"/>
                <a:gd name="T69" fmla="*/ 22 h 109"/>
                <a:gd name="T70" fmla="*/ 22 w 109"/>
                <a:gd name="T71" fmla="*/ 11 h 109"/>
                <a:gd name="T72" fmla="*/ 38 w 109"/>
                <a:gd name="T73" fmla="*/ 3 h 109"/>
                <a:gd name="T74" fmla="*/ 55 w 109"/>
                <a:gd name="T7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9">
                  <a:moveTo>
                    <a:pt x="55" y="21"/>
                  </a:moveTo>
                  <a:lnTo>
                    <a:pt x="41" y="24"/>
                  </a:lnTo>
                  <a:lnTo>
                    <a:pt x="31" y="32"/>
                  </a:lnTo>
                  <a:lnTo>
                    <a:pt x="24" y="42"/>
                  </a:lnTo>
                  <a:lnTo>
                    <a:pt x="22" y="54"/>
                  </a:lnTo>
                  <a:lnTo>
                    <a:pt x="24" y="67"/>
                  </a:lnTo>
                  <a:lnTo>
                    <a:pt x="31" y="77"/>
                  </a:lnTo>
                  <a:lnTo>
                    <a:pt x="41" y="85"/>
                  </a:lnTo>
                  <a:lnTo>
                    <a:pt x="55" y="88"/>
                  </a:lnTo>
                  <a:lnTo>
                    <a:pt x="68" y="85"/>
                  </a:lnTo>
                  <a:lnTo>
                    <a:pt x="78" y="77"/>
                  </a:lnTo>
                  <a:lnTo>
                    <a:pt x="85" y="67"/>
                  </a:lnTo>
                  <a:lnTo>
                    <a:pt x="87" y="54"/>
                  </a:lnTo>
                  <a:lnTo>
                    <a:pt x="85" y="42"/>
                  </a:lnTo>
                  <a:lnTo>
                    <a:pt x="78" y="32"/>
                  </a:lnTo>
                  <a:lnTo>
                    <a:pt x="68" y="24"/>
                  </a:lnTo>
                  <a:lnTo>
                    <a:pt x="55" y="21"/>
                  </a:lnTo>
                  <a:close/>
                  <a:moveTo>
                    <a:pt x="55" y="0"/>
                  </a:moveTo>
                  <a:lnTo>
                    <a:pt x="72" y="3"/>
                  </a:lnTo>
                  <a:lnTo>
                    <a:pt x="87" y="11"/>
                  </a:lnTo>
                  <a:lnTo>
                    <a:pt x="99" y="22"/>
                  </a:lnTo>
                  <a:lnTo>
                    <a:pt x="107" y="37"/>
                  </a:lnTo>
                  <a:lnTo>
                    <a:pt x="109" y="54"/>
                  </a:lnTo>
                  <a:lnTo>
                    <a:pt x="107" y="72"/>
                  </a:lnTo>
                  <a:lnTo>
                    <a:pt x="99" y="87"/>
                  </a:lnTo>
                  <a:lnTo>
                    <a:pt x="87" y="98"/>
                  </a:lnTo>
                  <a:lnTo>
                    <a:pt x="72" y="106"/>
                  </a:lnTo>
                  <a:lnTo>
                    <a:pt x="55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7"/>
                  </a:lnTo>
                  <a:lnTo>
                    <a:pt x="2" y="72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9128125" y="3533776"/>
              <a:ext cx="220663" cy="161925"/>
            </a:xfrm>
            <a:custGeom>
              <a:avLst/>
              <a:gdLst>
                <a:gd name="T0" fmla="*/ 49 w 139"/>
                <a:gd name="T1" fmla="*/ 0 h 102"/>
                <a:gd name="T2" fmla="*/ 72 w 139"/>
                <a:gd name="T3" fmla="*/ 4 h 102"/>
                <a:gd name="T4" fmla="*/ 94 w 139"/>
                <a:gd name="T5" fmla="*/ 13 h 102"/>
                <a:gd name="T6" fmla="*/ 113 w 139"/>
                <a:gd name="T7" fmla="*/ 26 h 102"/>
                <a:gd name="T8" fmla="*/ 126 w 139"/>
                <a:gd name="T9" fmla="*/ 45 h 102"/>
                <a:gd name="T10" fmla="*/ 135 w 139"/>
                <a:gd name="T11" fmla="*/ 67 h 102"/>
                <a:gd name="T12" fmla="*/ 139 w 139"/>
                <a:gd name="T13" fmla="*/ 91 h 102"/>
                <a:gd name="T14" fmla="*/ 137 w 139"/>
                <a:gd name="T15" fmla="*/ 95 h 102"/>
                <a:gd name="T16" fmla="*/ 135 w 139"/>
                <a:gd name="T17" fmla="*/ 99 h 102"/>
                <a:gd name="T18" fmla="*/ 132 w 139"/>
                <a:gd name="T19" fmla="*/ 101 h 102"/>
                <a:gd name="T20" fmla="*/ 128 w 139"/>
                <a:gd name="T21" fmla="*/ 102 h 102"/>
                <a:gd name="T22" fmla="*/ 49 w 139"/>
                <a:gd name="T23" fmla="*/ 102 h 102"/>
                <a:gd name="T24" fmla="*/ 45 w 139"/>
                <a:gd name="T25" fmla="*/ 101 h 102"/>
                <a:gd name="T26" fmla="*/ 41 w 139"/>
                <a:gd name="T27" fmla="*/ 99 h 102"/>
                <a:gd name="T28" fmla="*/ 38 w 139"/>
                <a:gd name="T29" fmla="*/ 95 h 102"/>
                <a:gd name="T30" fmla="*/ 37 w 139"/>
                <a:gd name="T31" fmla="*/ 91 h 102"/>
                <a:gd name="T32" fmla="*/ 38 w 139"/>
                <a:gd name="T33" fmla="*/ 87 h 102"/>
                <a:gd name="T34" fmla="*/ 41 w 139"/>
                <a:gd name="T35" fmla="*/ 83 h 102"/>
                <a:gd name="T36" fmla="*/ 45 w 139"/>
                <a:gd name="T37" fmla="*/ 80 h 102"/>
                <a:gd name="T38" fmla="*/ 49 w 139"/>
                <a:gd name="T39" fmla="*/ 80 h 102"/>
                <a:gd name="T40" fmla="*/ 117 w 139"/>
                <a:gd name="T41" fmla="*/ 80 h 102"/>
                <a:gd name="T42" fmla="*/ 110 w 139"/>
                <a:gd name="T43" fmla="*/ 62 h 102"/>
                <a:gd name="T44" fmla="*/ 100 w 139"/>
                <a:gd name="T45" fmla="*/ 46 h 102"/>
                <a:gd name="T46" fmla="*/ 85 w 139"/>
                <a:gd name="T47" fmla="*/ 33 h 102"/>
                <a:gd name="T48" fmla="*/ 68 w 139"/>
                <a:gd name="T49" fmla="*/ 25 h 102"/>
                <a:gd name="T50" fmla="*/ 49 w 139"/>
                <a:gd name="T51" fmla="*/ 23 h 102"/>
                <a:gd name="T52" fmla="*/ 32 w 139"/>
                <a:gd name="T53" fmla="*/ 24 h 102"/>
                <a:gd name="T54" fmla="*/ 16 w 139"/>
                <a:gd name="T55" fmla="*/ 30 h 102"/>
                <a:gd name="T56" fmla="*/ 13 w 139"/>
                <a:gd name="T57" fmla="*/ 32 h 102"/>
                <a:gd name="T58" fmla="*/ 9 w 139"/>
                <a:gd name="T59" fmla="*/ 32 h 102"/>
                <a:gd name="T60" fmla="*/ 7 w 139"/>
                <a:gd name="T61" fmla="*/ 30 h 102"/>
                <a:gd name="T62" fmla="*/ 3 w 139"/>
                <a:gd name="T63" fmla="*/ 29 h 102"/>
                <a:gd name="T64" fmla="*/ 1 w 139"/>
                <a:gd name="T65" fmla="*/ 26 h 102"/>
                <a:gd name="T66" fmla="*/ 0 w 139"/>
                <a:gd name="T67" fmla="*/ 23 h 102"/>
                <a:gd name="T68" fmla="*/ 0 w 139"/>
                <a:gd name="T69" fmla="*/ 19 h 102"/>
                <a:gd name="T70" fmla="*/ 1 w 139"/>
                <a:gd name="T71" fmla="*/ 16 h 102"/>
                <a:gd name="T72" fmla="*/ 3 w 139"/>
                <a:gd name="T73" fmla="*/ 13 h 102"/>
                <a:gd name="T74" fmla="*/ 5 w 139"/>
                <a:gd name="T75" fmla="*/ 11 h 102"/>
                <a:gd name="T76" fmla="*/ 26 w 139"/>
                <a:gd name="T77" fmla="*/ 3 h 102"/>
                <a:gd name="T78" fmla="*/ 49 w 13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" h="102">
                  <a:moveTo>
                    <a:pt x="49" y="0"/>
                  </a:moveTo>
                  <a:lnTo>
                    <a:pt x="72" y="4"/>
                  </a:lnTo>
                  <a:lnTo>
                    <a:pt x="94" y="13"/>
                  </a:lnTo>
                  <a:lnTo>
                    <a:pt x="113" y="26"/>
                  </a:lnTo>
                  <a:lnTo>
                    <a:pt x="126" y="45"/>
                  </a:lnTo>
                  <a:lnTo>
                    <a:pt x="135" y="67"/>
                  </a:lnTo>
                  <a:lnTo>
                    <a:pt x="139" y="91"/>
                  </a:lnTo>
                  <a:lnTo>
                    <a:pt x="137" y="95"/>
                  </a:lnTo>
                  <a:lnTo>
                    <a:pt x="135" y="99"/>
                  </a:lnTo>
                  <a:lnTo>
                    <a:pt x="132" y="101"/>
                  </a:lnTo>
                  <a:lnTo>
                    <a:pt x="128" y="102"/>
                  </a:lnTo>
                  <a:lnTo>
                    <a:pt x="49" y="102"/>
                  </a:lnTo>
                  <a:lnTo>
                    <a:pt x="45" y="101"/>
                  </a:lnTo>
                  <a:lnTo>
                    <a:pt x="41" y="99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7"/>
                  </a:lnTo>
                  <a:lnTo>
                    <a:pt x="41" y="83"/>
                  </a:lnTo>
                  <a:lnTo>
                    <a:pt x="45" y="80"/>
                  </a:lnTo>
                  <a:lnTo>
                    <a:pt x="49" y="80"/>
                  </a:lnTo>
                  <a:lnTo>
                    <a:pt x="117" y="80"/>
                  </a:lnTo>
                  <a:lnTo>
                    <a:pt x="110" y="62"/>
                  </a:lnTo>
                  <a:lnTo>
                    <a:pt x="100" y="46"/>
                  </a:lnTo>
                  <a:lnTo>
                    <a:pt x="85" y="33"/>
                  </a:lnTo>
                  <a:lnTo>
                    <a:pt x="68" y="25"/>
                  </a:lnTo>
                  <a:lnTo>
                    <a:pt x="49" y="23"/>
                  </a:lnTo>
                  <a:lnTo>
                    <a:pt x="32" y="24"/>
                  </a:lnTo>
                  <a:lnTo>
                    <a:pt x="16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7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26" y="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20"/>
            <p:cNvSpPr>
              <a:spLocks/>
            </p:cNvSpPr>
            <p:nvPr/>
          </p:nvSpPr>
          <p:spPr bwMode="auto">
            <a:xfrm>
              <a:off x="8586788" y="3533776"/>
              <a:ext cx="219075" cy="161925"/>
            </a:xfrm>
            <a:custGeom>
              <a:avLst/>
              <a:gdLst>
                <a:gd name="T0" fmla="*/ 90 w 138"/>
                <a:gd name="T1" fmla="*/ 0 h 102"/>
                <a:gd name="T2" fmla="*/ 112 w 138"/>
                <a:gd name="T3" fmla="*/ 3 h 102"/>
                <a:gd name="T4" fmla="*/ 133 w 138"/>
                <a:gd name="T5" fmla="*/ 11 h 102"/>
                <a:gd name="T6" fmla="*/ 136 w 138"/>
                <a:gd name="T7" fmla="*/ 13 h 102"/>
                <a:gd name="T8" fmla="*/ 138 w 138"/>
                <a:gd name="T9" fmla="*/ 16 h 102"/>
                <a:gd name="T10" fmla="*/ 138 w 138"/>
                <a:gd name="T11" fmla="*/ 19 h 102"/>
                <a:gd name="T12" fmla="*/ 138 w 138"/>
                <a:gd name="T13" fmla="*/ 23 h 102"/>
                <a:gd name="T14" fmla="*/ 138 w 138"/>
                <a:gd name="T15" fmla="*/ 26 h 102"/>
                <a:gd name="T16" fmla="*/ 136 w 138"/>
                <a:gd name="T17" fmla="*/ 29 h 102"/>
                <a:gd name="T18" fmla="*/ 133 w 138"/>
                <a:gd name="T19" fmla="*/ 30 h 102"/>
                <a:gd name="T20" fmla="*/ 129 w 138"/>
                <a:gd name="T21" fmla="*/ 32 h 102"/>
                <a:gd name="T22" fmla="*/ 127 w 138"/>
                <a:gd name="T23" fmla="*/ 32 h 102"/>
                <a:gd name="T24" fmla="*/ 123 w 138"/>
                <a:gd name="T25" fmla="*/ 30 h 102"/>
                <a:gd name="T26" fmla="*/ 107 w 138"/>
                <a:gd name="T27" fmla="*/ 24 h 102"/>
                <a:gd name="T28" fmla="*/ 90 w 138"/>
                <a:gd name="T29" fmla="*/ 23 h 102"/>
                <a:gd name="T30" fmla="*/ 72 w 138"/>
                <a:gd name="T31" fmla="*/ 25 h 102"/>
                <a:gd name="T32" fmla="*/ 53 w 138"/>
                <a:gd name="T33" fmla="*/ 33 h 102"/>
                <a:gd name="T34" fmla="*/ 39 w 138"/>
                <a:gd name="T35" fmla="*/ 46 h 102"/>
                <a:gd name="T36" fmla="*/ 29 w 138"/>
                <a:gd name="T37" fmla="*/ 62 h 102"/>
                <a:gd name="T38" fmla="*/ 23 w 138"/>
                <a:gd name="T39" fmla="*/ 80 h 102"/>
                <a:gd name="T40" fmla="*/ 91 w 138"/>
                <a:gd name="T41" fmla="*/ 80 h 102"/>
                <a:gd name="T42" fmla="*/ 95 w 138"/>
                <a:gd name="T43" fmla="*/ 80 h 102"/>
                <a:gd name="T44" fmla="*/ 99 w 138"/>
                <a:gd name="T45" fmla="*/ 83 h 102"/>
                <a:gd name="T46" fmla="*/ 102 w 138"/>
                <a:gd name="T47" fmla="*/ 87 h 102"/>
                <a:gd name="T48" fmla="*/ 103 w 138"/>
                <a:gd name="T49" fmla="*/ 91 h 102"/>
                <a:gd name="T50" fmla="*/ 102 w 138"/>
                <a:gd name="T51" fmla="*/ 95 h 102"/>
                <a:gd name="T52" fmla="*/ 99 w 138"/>
                <a:gd name="T53" fmla="*/ 99 h 102"/>
                <a:gd name="T54" fmla="*/ 95 w 138"/>
                <a:gd name="T55" fmla="*/ 101 h 102"/>
                <a:gd name="T56" fmla="*/ 91 w 138"/>
                <a:gd name="T57" fmla="*/ 102 h 102"/>
                <a:gd name="T58" fmla="*/ 12 w 138"/>
                <a:gd name="T59" fmla="*/ 102 h 102"/>
                <a:gd name="T60" fmla="*/ 6 w 138"/>
                <a:gd name="T61" fmla="*/ 101 h 102"/>
                <a:gd name="T62" fmla="*/ 4 w 138"/>
                <a:gd name="T63" fmla="*/ 99 h 102"/>
                <a:gd name="T64" fmla="*/ 1 w 138"/>
                <a:gd name="T65" fmla="*/ 95 h 102"/>
                <a:gd name="T66" fmla="*/ 0 w 138"/>
                <a:gd name="T67" fmla="*/ 91 h 102"/>
                <a:gd name="T68" fmla="*/ 4 w 138"/>
                <a:gd name="T69" fmla="*/ 67 h 102"/>
                <a:gd name="T70" fmla="*/ 13 w 138"/>
                <a:gd name="T71" fmla="*/ 45 h 102"/>
                <a:gd name="T72" fmla="*/ 27 w 138"/>
                <a:gd name="T73" fmla="*/ 26 h 102"/>
                <a:gd name="T74" fmla="*/ 46 w 138"/>
                <a:gd name="T75" fmla="*/ 13 h 102"/>
                <a:gd name="T76" fmla="*/ 67 w 138"/>
                <a:gd name="T77" fmla="*/ 4 h 102"/>
                <a:gd name="T78" fmla="*/ 90 w 138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02">
                  <a:moveTo>
                    <a:pt x="90" y="0"/>
                  </a:moveTo>
                  <a:lnTo>
                    <a:pt x="112" y="3"/>
                  </a:lnTo>
                  <a:lnTo>
                    <a:pt x="133" y="11"/>
                  </a:lnTo>
                  <a:lnTo>
                    <a:pt x="136" y="13"/>
                  </a:lnTo>
                  <a:lnTo>
                    <a:pt x="138" y="16"/>
                  </a:lnTo>
                  <a:lnTo>
                    <a:pt x="138" y="19"/>
                  </a:lnTo>
                  <a:lnTo>
                    <a:pt x="138" y="23"/>
                  </a:lnTo>
                  <a:lnTo>
                    <a:pt x="138" y="26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29" y="32"/>
                  </a:lnTo>
                  <a:lnTo>
                    <a:pt x="127" y="32"/>
                  </a:lnTo>
                  <a:lnTo>
                    <a:pt x="123" y="30"/>
                  </a:lnTo>
                  <a:lnTo>
                    <a:pt x="107" y="24"/>
                  </a:lnTo>
                  <a:lnTo>
                    <a:pt x="90" y="23"/>
                  </a:lnTo>
                  <a:lnTo>
                    <a:pt x="72" y="25"/>
                  </a:lnTo>
                  <a:lnTo>
                    <a:pt x="53" y="33"/>
                  </a:lnTo>
                  <a:lnTo>
                    <a:pt x="39" y="46"/>
                  </a:lnTo>
                  <a:lnTo>
                    <a:pt x="29" y="62"/>
                  </a:lnTo>
                  <a:lnTo>
                    <a:pt x="23" y="80"/>
                  </a:lnTo>
                  <a:lnTo>
                    <a:pt x="91" y="80"/>
                  </a:lnTo>
                  <a:lnTo>
                    <a:pt x="95" y="80"/>
                  </a:lnTo>
                  <a:lnTo>
                    <a:pt x="99" y="83"/>
                  </a:lnTo>
                  <a:lnTo>
                    <a:pt x="102" y="87"/>
                  </a:lnTo>
                  <a:lnTo>
                    <a:pt x="103" y="91"/>
                  </a:lnTo>
                  <a:lnTo>
                    <a:pt x="102" y="95"/>
                  </a:lnTo>
                  <a:lnTo>
                    <a:pt x="99" y="99"/>
                  </a:lnTo>
                  <a:lnTo>
                    <a:pt x="95" y="101"/>
                  </a:lnTo>
                  <a:lnTo>
                    <a:pt x="91" y="102"/>
                  </a:lnTo>
                  <a:lnTo>
                    <a:pt x="12" y="102"/>
                  </a:lnTo>
                  <a:lnTo>
                    <a:pt x="6" y="101"/>
                  </a:lnTo>
                  <a:lnTo>
                    <a:pt x="4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4" y="67"/>
                  </a:lnTo>
                  <a:lnTo>
                    <a:pt x="13" y="45"/>
                  </a:lnTo>
                  <a:lnTo>
                    <a:pt x="27" y="26"/>
                  </a:lnTo>
                  <a:lnTo>
                    <a:pt x="46" y="13"/>
                  </a:lnTo>
                  <a:lnTo>
                    <a:pt x="67" y="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21"/>
            <p:cNvSpPr>
              <a:spLocks noEditPoints="1"/>
            </p:cNvSpPr>
            <p:nvPr/>
          </p:nvSpPr>
          <p:spPr bwMode="auto">
            <a:xfrm>
              <a:off x="8643938" y="3325813"/>
              <a:ext cx="173038" cy="173038"/>
            </a:xfrm>
            <a:custGeom>
              <a:avLst/>
              <a:gdLst>
                <a:gd name="T0" fmla="*/ 54 w 109"/>
                <a:gd name="T1" fmla="*/ 21 h 109"/>
                <a:gd name="T2" fmla="*/ 42 w 109"/>
                <a:gd name="T3" fmla="*/ 24 h 109"/>
                <a:gd name="T4" fmla="*/ 32 w 109"/>
                <a:gd name="T5" fmla="*/ 32 h 109"/>
                <a:gd name="T6" fmla="*/ 24 w 109"/>
                <a:gd name="T7" fmla="*/ 42 h 109"/>
                <a:gd name="T8" fmla="*/ 21 w 109"/>
                <a:gd name="T9" fmla="*/ 54 h 109"/>
                <a:gd name="T10" fmla="*/ 24 w 109"/>
                <a:gd name="T11" fmla="*/ 67 h 109"/>
                <a:gd name="T12" fmla="*/ 32 w 109"/>
                <a:gd name="T13" fmla="*/ 77 h 109"/>
                <a:gd name="T14" fmla="*/ 42 w 109"/>
                <a:gd name="T15" fmla="*/ 85 h 109"/>
                <a:gd name="T16" fmla="*/ 54 w 109"/>
                <a:gd name="T17" fmla="*/ 88 h 109"/>
                <a:gd name="T18" fmla="*/ 67 w 109"/>
                <a:gd name="T19" fmla="*/ 85 h 109"/>
                <a:gd name="T20" fmla="*/ 78 w 109"/>
                <a:gd name="T21" fmla="*/ 77 h 109"/>
                <a:gd name="T22" fmla="*/ 85 w 109"/>
                <a:gd name="T23" fmla="*/ 67 h 109"/>
                <a:gd name="T24" fmla="*/ 88 w 109"/>
                <a:gd name="T25" fmla="*/ 54 h 109"/>
                <a:gd name="T26" fmla="*/ 85 w 109"/>
                <a:gd name="T27" fmla="*/ 42 h 109"/>
                <a:gd name="T28" fmla="*/ 78 w 109"/>
                <a:gd name="T29" fmla="*/ 32 h 109"/>
                <a:gd name="T30" fmla="*/ 67 w 109"/>
                <a:gd name="T31" fmla="*/ 24 h 109"/>
                <a:gd name="T32" fmla="*/ 54 w 109"/>
                <a:gd name="T33" fmla="*/ 21 h 109"/>
                <a:gd name="T34" fmla="*/ 54 w 109"/>
                <a:gd name="T35" fmla="*/ 0 h 109"/>
                <a:gd name="T36" fmla="*/ 72 w 109"/>
                <a:gd name="T37" fmla="*/ 3 h 109"/>
                <a:gd name="T38" fmla="*/ 87 w 109"/>
                <a:gd name="T39" fmla="*/ 11 h 109"/>
                <a:gd name="T40" fmla="*/ 99 w 109"/>
                <a:gd name="T41" fmla="*/ 22 h 109"/>
                <a:gd name="T42" fmla="*/ 106 w 109"/>
                <a:gd name="T43" fmla="*/ 37 h 109"/>
                <a:gd name="T44" fmla="*/ 109 w 109"/>
                <a:gd name="T45" fmla="*/ 54 h 109"/>
                <a:gd name="T46" fmla="*/ 106 w 109"/>
                <a:gd name="T47" fmla="*/ 72 h 109"/>
                <a:gd name="T48" fmla="*/ 99 w 109"/>
                <a:gd name="T49" fmla="*/ 87 h 109"/>
                <a:gd name="T50" fmla="*/ 87 w 109"/>
                <a:gd name="T51" fmla="*/ 98 h 109"/>
                <a:gd name="T52" fmla="*/ 72 w 109"/>
                <a:gd name="T53" fmla="*/ 106 h 109"/>
                <a:gd name="T54" fmla="*/ 54 w 109"/>
                <a:gd name="T55" fmla="*/ 109 h 109"/>
                <a:gd name="T56" fmla="*/ 37 w 109"/>
                <a:gd name="T57" fmla="*/ 106 h 109"/>
                <a:gd name="T58" fmla="*/ 23 w 109"/>
                <a:gd name="T59" fmla="*/ 98 h 109"/>
                <a:gd name="T60" fmla="*/ 11 w 109"/>
                <a:gd name="T61" fmla="*/ 87 h 109"/>
                <a:gd name="T62" fmla="*/ 3 w 109"/>
                <a:gd name="T63" fmla="*/ 72 h 109"/>
                <a:gd name="T64" fmla="*/ 0 w 109"/>
                <a:gd name="T65" fmla="*/ 54 h 109"/>
                <a:gd name="T66" fmla="*/ 3 w 109"/>
                <a:gd name="T67" fmla="*/ 37 h 109"/>
                <a:gd name="T68" fmla="*/ 11 w 109"/>
                <a:gd name="T69" fmla="*/ 22 h 109"/>
                <a:gd name="T70" fmla="*/ 23 w 109"/>
                <a:gd name="T71" fmla="*/ 11 h 109"/>
                <a:gd name="T72" fmla="*/ 37 w 109"/>
                <a:gd name="T73" fmla="*/ 3 h 109"/>
                <a:gd name="T74" fmla="*/ 54 w 109"/>
                <a:gd name="T7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9">
                  <a:moveTo>
                    <a:pt x="54" y="21"/>
                  </a:moveTo>
                  <a:lnTo>
                    <a:pt x="42" y="24"/>
                  </a:lnTo>
                  <a:lnTo>
                    <a:pt x="32" y="32"/>
                  </a:lnTo>
                  <a:lnTo>
                    <a:pt x="24" y="42"/>
                  </a:lnTo>
                  <a:lnTo>
                    <a:pt x="21" y="54"/>
                  </a:lnTo>
                  <a:lnTo>
                    <a:pt x="24" y="67"/>
                  </a:lnTo>
                  <a:lnTo>
                    <a:pt x="32" y="77"/>
                  </a:lnTo>
                  <a:lnTo>
                    <a:pt x="42" y="85"/>
                  </a:lnTo>
                  <a:lnTo>
                    <a:pt x="54" y="88"/>
                  </a:lnTo>
                  <a:lnTo>
                    <a:pt x="67" y="85"/>
                  </a:lnTo>
                  <a:lnTo>
                    <a:pt x="78" y="77"/>
                  </a:lnTo>
                  <a:lnTo>
                    <a:pt x="85" y="67"/>
                  </a:lnTo>
                  <a:lnTo>
                    <a:pt x="88" y="54"/>
                  </a:lnTo>
                  <a:lnTo>
                    <a:pt x="85" y="42"/>
                  </a:lnTo>
                  <a:lnTo>
                    <a:pt x="78" y="32"/>
                  </a:lnTo>
                  <a:lnTo>
                    <a:pt x="67" y="24"/>
                  </a:lnTo>
                  <a:lnTo>
                    <a:pt x="54" y="21"/>
                  </a:lnTo>
                  <a:close/>
                  <a:moveTo>
                    <a:pt x="54" y="0"/>
                  </a:moveTo>
                  <a:lnTo>
                    <a:pt x="72" y="3"/>
                  </a:lnTo>
                  <a:lnTo>
                    <a:pt x="87" y="11"/>
                  </a:lnTo>
                  <a:lnTo>
                    <a:pt x="99" y="22"/>
                  </a:lnTo>
                  <a:lnTo>
                    <a:pt x="106" y="37"/>
                  </a:lnTo>
                  <a:lnTo>
                    <a:pt x="109" y="54"/>
                  </a:lnTo>
                  <a:lnTo>
                    <a:pt x="106" y="72"/>
                  </a:lnTo>
                  <a:lnTo>
                    <a:pt x="99" y="87"/>
                  </a:lnTo>
                  <a:lnTo>
                    <a:pt x="87" y="98"/>
                  </a:lnTo>
                  <a:lnTo>
                    <a:pt x="72" y="106"/>
                  </a:lnTo>
                  <a:lnTo>
                    <a:pt x="54" y="109"/>
                  </a:lnTo>
                  <a:lnTo>
                    <a:pt x="37" y="106"/>
                  </a:lnTo>
                  <a:lnTo>
                    <a:pt x="23" y="98"/>
                  </a:lnTo>
                  <a:lnTo>
                    <a:pt x="11" y="87"/>
                  </a:lnTo>
                  <a:lnTo>
                    <a:pt x="3" y="72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1" y="22"/>
                  </a:lnTo>
                  <a:lnTo>
                    <a:pt x="23" y="11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22"/>
            <p:cNvSpPr>
              <a:spLocks noEditPoints="1"/>
            </p:cNvSpPr>
            <p:nvPr/>
          </p:nvSpPr>
          <p:spPr bwMode="auto">
            <a:xfrm>
              <a:off x="8856663" y="3279776"/>
              <a:ext cx="223838" cy="225425"/>
            </a:xfrm>
            <a:custGeom>
              <a:avLst/>
              <a:gdLst>
                <a:gd name="T0" fmla="*/ 70 w 141"/>
                <a:gd name="T1" fmla="*/ 23 h 142"/>
                <a:gd name="T2" fmla="*/ 51 w 141"/>
                <a:gd name="T3" fmla="*/ 26 h 142"/>
                <a:gd name="T4" fmla="*/ 35 w 141"/>
                <a:gd name="T5" fmla="*/ 37 h 142"/>
                <a:gd name="T6" fmla="*/ 25 w 141"/>
                <a:gd name="T7" fmla="*/ 53 h 142"/>
                <a:gd name="T8" fmla="*/ 21 w 141"/>
                <a:gd name="T9" fmla="*/ 71 h 142"/>
                <a:gd name="T10" fmla="*/ 25 w 141"/>
                <a:gd name="T11" fmla="*/ 91 h 142"/>
                <a:gd name="T12" fmla="*/ 35 w 141"/>
                <a:gd name="T13" fmla="*/ 106 h 142"/>
                <a:gd name="T14" fmla="*/ 51 w 141"/>
                <a:gd name="T15" fmla="*/ 117 h 142"/>
                <a:gd name="T16" fmla="*/ 70 w 141"/>
                <a:gd name="T17" fmla="*/ 121 h 142"/>
                <a:gd name="T18" fmla="*/ 89 w 141"/>
                <a:gd name="T19" fmla="*/ 117 h 142"/>
                <a:gd name="T20" fmla="*/ 104 w 141"/>
                <a:gd name="T21" fmla="*/ 106 h 142"/>
                <a:gd name="T22" fmla="*/ 115 w 141"/>
                <a:gd name="T23" fmla="*/ 91 h 142"/>
                <a:gd name="T24" fmla="*/ 119 w 141"/>
                <a:gd name="T25" fmla="*/ 71 h 142"/>
                <a:gd name="T26" fmla="*/ 115 w 141"/>
                <a:gd name="T27" fmla="*/ 53 h 142"/>
                <a:gd name="T28" fmla="*/ 104 w 141"/>
                <a:gd name="T29" fmla="*/ 37 h 142"/>
                <a:gd name="T30" fmla="*/ 89 w 141"/>
                <a:gd name="T31" fmla="*/ 26 h 142"/>
                <a:gd name="T32" fmla="*/ 70 w 141"/>
                <a:gd name="T33" fmla="*/ 23 h 142"/>
                <a:gd name="T34" fmla="*/ 70 w 141"/>
                <a:gd name="T35" fmla="*/ 0 h 142"/>
                <a:gd name="T36" fmla="*/ 93 w 141"/>
                <a:gd name="T37" fmla="*/ 4 h 142"/>
                <a:gd name="T38" fmla="*/ 111 w 141"/>
                <a:gd name="T39" fmla="*/ 15 h 142"/>
                <a:gd name="T40" fmla="*/ 127 w 141"/>
                <a:gd name="T41" fmla="*/ 30 h 142"/>
                <a:gd name="T42" fmla="*/ 137 w 141"/>
                <a:gd name="T43" fmla="*/ 49 h 142"/>
                <a:gd name="T44" fmla="*/ 141 w 141"/>
                <a:gd name="T45" fmla="*/ 71 h 142"/>
                <a:gd name="T46" fmla="*/ 137 w 141"/>
                <a:gd name="T47" fmla="*/ 93 h 142"/>
                <a:gd name="T48" fmla="*/ 127 w 141"/>
                <a:gd name="T49" fmla="*/ 113 h 142"/>
                <a:gd name="T50" fmla="*/ 111 w 141"/>
                <a:gd name="T51" fmla="*/ 129 h 142"/>
                <a:gd name="T52" fmla="*/ 93 w 141"/>
                <a:gd name="T53" fmla="*/ 139 h 142"/>
                <a:gd name="T54" fmla="*/ 70 w 141"/>
                <a:gd name="T55" fmla="*/ 142 h 142"/>
                <a:gd name="T56" fmla="*/ 48 w 141"/>
                <a:gd name="T57" fmla="*/ 139 h 142"/>
                <a:gd name="T58" fmla="*/ 29 w 141"/>
                <a:gd name="T59" fmla="*/ 129 h 142"/>
                <a:gd name="T60" fmla="*/ 13 w 141"/>
                <a:gd name="T61" fmla="*/ 113 h 142"/>
                <a:gd name="T62" fmla="*/ 2 w 141"/>
                <a:gd name="T63" fmla="*/ 93 h 142"/>
                <a:gd name="T64" fmla="*/ 0 w 141"/>
                <a:gd name="T65" fmla="*/ 71 h 142"/>
                <a:gd name="T66" fmla="*/ 2 w 141"/>
                <a:gd name="T67" fmla="*/ 49 h 142"/>
                <a:gd name="T68" fmla="*/ 13 w 141"/>
                <a:gd name="T69" fmla="*/ 30 h 142"/>
                <a:gd name="T70" fmla="*/ 29 w 141"/>
                <a:gd name="T71" fmla="*/ 15 h 142"/>
                <a:gd name="T72" fmla="*/ 48 w 141"/>
                <a:gd name="T73" fmla="*/ 4 h 142"/>
                <a:gd name="T74" fmla="*/ 70 w 141"/>
                <a:gd name="T7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2">
                  <a:moveTo>
                    <a:pt x="70" y="23"/>
                  </a:moveTo>
                  <a:lnTo>
                    <a:pt x="51" y="26"/>
                  </a:lnTo>
                  <a:lnTo>
                    <a:pt x="35" y="37"/>
                  </a:lnTo>
                  <a:lnTo>
                    <a:pt x="25" y="53"/>
                  </a:lnTo>
                  <a:lnTo>
                    <a:pt x="21" y="71"/>
                  </a:lnTo>
                  <a:lnTo>
                    <a:pt x="25" y="91"/>
                  </a:lnTo>
                  <a:lnTo>
                    <a:pt x="35" y="106"/>
                  </a:lnTo>
                  <a:lnTo>
                    <a:pt x="51" y="117"/>
                  </a:lnTo>
                  <a:lnTo>
                    <a:pt x="70" y="121"/>
                  </a:lnTo>
                  <a:lnTo>
                    <a:pt x="89" y="117"/>
                  </a:lnTo>
                  <a:lnTo>
                    <a:pt x="104" y="106"/>
                  </a:lnTo>
                  <a:lnTo>
                    <a:pt x="115" y="91"/>
                  </a:lnTo>
                  <a:lnTo>
                    <a:pt x="119" y="71"/>
                  </a:lnTo>
                  <a:lnTo>
                    <a:pt x="115" y="53"/>
                  </a:lnTo>
                  <a:lnTo>
                    <a:pt x="104" y="37"/>
                  </a:lnTo>
                  <a:lnTo>
                    <a:pt x="89" y="26"/>
                  </a:lnTo>
                  <a:lnTo>
                    <a:pt x="70" y="23"/>
                  </a:lnTo>
                  <a:close/>
                  <a:moveTo>
                    <a:pt x="70" y="0"/>
                  </a:moveTo>
                  <a:lnTo>
                    <a:pt x="93" y="4"/>
                  </a:lnTo>
                  <a:lnTo>
                    <a:pt x="111" y="15"/>
                  </a:lnTo>
                  <a:lnTo>
                    <a:pt x="127" y="30"/>
                  </a:lnTo>
                  <a:lnTo>
                    <a:pt x="137" y="49"/>
                  </a:lnTo>
                  <a:lnTo>
                    <a:pt x="141" y="71"/>
                  </a:lnTo>
                  <a:lnTo>
                    <a:pt x="137" y="93"/>
                  </a:lnTo>
                  <a:lnTo>
                    <a:pt x="127" y="113"/>
                  </a:lnTo>
                  <a:lnTo>
                    <a:pt x="111" y="129"/>
                  </a:lnTo>
                  <a:lnTo>
                    <a:pt x="93" y="139"/>
                  </a:lnTo>
                  <a:lnTo>
                    <a:pt x="70" y="142"/>
                  </a:lnTo>
                  <a:lnTo>
                    <a:pt x="48" y="139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3"/>
                  </a:lnTo>
                  <a:lnTo>
                    <a:pt x="0" y="71"/>
                  </a:lnTo>
                  <a:lnTo>
                    <a:pt x="2" y="49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23"/>
            <p:cNvSpPr>
              <a:spLocks noEditPoints="1"/>
            </p:cNvSpPr>
            <p:nvPr/>
          </p:nvSpPr>
          <p:spPr bwMode="auto">
            <a:xfrm>
              <a:off x="8778875" y="3540126"/>
              <a:ext cx="377825" cy="206375"/>
            </a:xfrm>
            <a:custGeom>
              <a:avLst/>
              <a:gdLst>
                <a:gd name="T0" fmla="*/ 119 w 238"/>
                <a:gd name="T1" fmla="*/ 22 h 130"/>
                <a:gd name="T2" fmla="*/ 95 w 238"/>
                <a:gd name="T3" fmla="*/ 25 h 130"/>
                <a:gd name="T4" fmla="*/ 74 w 238"/>
                <a:gd name="T5" fmla="*/ 34 h 130"/>
                <a:gd name="T6" fmla="*/ 54 w 238"/>
                <a:gd name="T7" fmla="*/ 47 h 130"/>
                <a:gd name="T8" fmla="*/ 38 w 238"/>
                <a:gd name="T9" fmla="*/ 64 h 130"/>
                <a:gd name="T10" fmla="*/ 28 w 238"/>
                <a:gd name="T11" fmla="*/ 85 h 130"/>
                <a:gd name="T12" fmla="*/ 23 w 238"/>
                <a:gd name="T13" fmla="*/ 109 h 130"/>
                <a:gd name="T14" fmla="*/ 215 w 238"/>
                <a:gd name="T15" fmla="*/ 109 h 130"/>
                <a:gd name="T16" fmla="*/ 210 w 238"/>
                <a:gd name="T17" fmla="*/ 85 h 130"/>
                <a:gd name="T18" fmla="*/ 199 w 238"/>
                <a:gd name="T19" fmla="*/ 64 h 130"/>
                <a:gd name="T20" fmla="*/ 184 w 238"/>
                <a:gd name="T21" fmla="*/ 47 h 130"/>
                <a:gd name="T22" fmla="*/ 165 w 238"/>
                <a:gd name="T23" fmla="*/ 34 h 130"/>
                <a:gd name="T24" fmla="*/ 143 w 238"/>
                <a:gd name="T25" fmla="*/ 25 h 130"/>
                <a:gd name="T26" fmla="*/ 119 w 238"/>
                <a:gd name="T27" fmla="*/ 22 h 130"/>
                <a:gd name="T28" fmla="*/ 119 w 238"/>
                <a:gd name="T29" fmla="*/ 0 h 130"/>
                <a:gd name="T30" fmla="*/ 146 w 238"/>
                <a:gd name="T31" fmla="*/ 3 h 130"/>
                <a:gd name="T32" fmla="*/ 172 w 238"/>
                <a:gd name="T33" fmla="*/ 12 h 130"/>
                <a:gd name="T34" fmla="*/ 194 w 238"/>
                <a:gd name="T35" fmla="*/ 26 h 130"/>
                <a:gd name="T36" fmla="*/ 212 w 238"/>
                <a:gd name="T37" fmla="*/ 45 h 130"/>
                <a:gd name="T38" fmla="*/ 225 w 238"/>
                <a:gd name="T39" fmla="*/ 67 h 130"/>
                <a:gd name="T40" fmla="*/ 235 w 238"/>
                <a:gd name="T41" fmla="*/ 92 h 130"/>
                <a:gd name="T42" fmla="*/ 238 w 238"/>
                <a:gd name="T43" fmla="*/ 119 h 130"/>
                <a:gd name="T44" fmla="*/ 237 w 238"/>
                <a:gd name="T45" fmla="*/ 123 h 130"/>
                <a:gd name="T46" fmla="*/ 235 w 238"/>
                <a:gd name="T47" fmla="*/ 127 h 130"/>
                <a:gd name="T48" fmla="*/ 232 w 238"/>
                <a:gd name="T49" fmla="*/ 130 h 130"/>
                <a:gd name="T50" fmla="*/ 227 w 238"/>
                <a:gd name="T51" fmla="*/ 130 h 130"/>
                <a:gd name="T52" fmla="*/ 11 w 238"/>
                <a:gd name="T53" fmla="*/ 130 h 130"/>
                <a:gd name="T54" fmla="*/ 7 w 238"/>
                <a:gd name="T55" fmla="*/ 130 h 130"/>
                <a:gd name="T56" fmla="*/ 3 w 238"/>
                <a:gd name="T57" fmla="*/ 127 h 130"/>
                <a:gd name="T58" fmla="*/ 0 w 238"/>
                <a:gd name="T59" fmla="*/ 123 h 130"/>
                <a:gd name="T60" fmla="*/ 0 w 238"/>
                <a:gd name="T61" fmla="*/ 119 h 130"/>
                <a:gd name="T62" fmla="*/ 3 w 238"/>
                <a:gd name="T63" fmla="*/ 92 h 130"/>
                <a:gd name="T64" fmla="*/ 12 w 238"/>
                <a:gd name="T65" fmla="*/ 67 h 130"/>
                <a:gd name="T66" fmla="*/ 27 w 238"/>
                <a:gd name="T67" fmla="*/ 45 h 130"/>
                <a:gd name="T68" fmla="*/ 45 w 238"/>
                <a:gd name="T69" fmla="*/ 26 h 130"/>
                <a:gd name="T70" fmla="*/ 67 w 238"/>
                <a:gd name="T71" fmla="*/ 12 h 130"/>
                <a:gd name="T72" fmla="*/ 92 w 238"/>
                <a:gd name="T73" fmla="*/ 3 h 130"/>
                <a:gd name="T74" fmla="*/ 119 w 238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8" h="130">
                  <a:moveTo>
                    <a:pt x="119" y="22"/>
                  </a:moveTo>
                  <a:lnTo>
                    <a:pt x="95" y="25"/>
                  </a:lnTo>
                  <a:lnTo>
                    <a:pt x="74" y="34"/>
                  </a:lnTo>
                  <a:lnTo>
                    <a:pt x="54" y="47"/>
                  </a:lnTo>
                  <a:lnTo>
                    <a:pt x="38" y="64"/>
                  </a:lnTo>
                  <a:lnTo>
                    <a:pt x="28" y="85"/>
                  </a:lnTo>
                  <a:lnTo>
                    <a:pt x="23" y="109"/>
                  </a:lnTo>
                  <a:lnTo>
                    <a:pt x="215" y="109"/>
                  </a:lnTo>
                  <a:lnTo>
                    <a:pt x="210" y="85"/>
                  </a:lnTo>
                  <a:lnTo>
                    <a:pt x="199" y="64"/>
                  </a:lnTo>
                  <a:lnTo>
                    <a:pt x="184" y="47"/>
                  </a:lnTo>
                  <a:lnTo>
                    <a:pt x="165" y="34"/>
                  </a:lnTo>
                  <a:lnTo>
                    <a:pt x="143" y="25"/>
                  </a:lnTo>
                  <a:lnTo>
                    <a:pt x="119" y="22"/>
                  </a:lnTo>
                  <a:close/>
                  <a:moveTo>
                    <a:pt x="119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5" y="67"/>
                  </a:lnTo>
                  <a:lnTo>
                    <a:pt x="235" y="92"/>
                  </a:lnTo>
                  <a:lnTo>
                    <a:pt x="238" y="119"/>
                  </a:lnTo>
                  <a:lnTo>
                    <a:pt x="237" y="123"/>
                  </a:lnTo>
                  <a:lnTo>
                    <a:pt x="235" y="127"/>
                  </a:lnTo>
                  <a:lnTo>
                    <a:pt x="232" y="130"/>
                  </a:lnTo>
                  <a:lnTo>
                    <a:pt x="227" y="130"/>
                  </a:lnTo>
                  <a:lnTo>
                    <a:pt x="11" y="130"/>
                  </a:lnTo>
                  <a:lnTo>
                    <a:pt x="7" y="130"/>
                  </a:lnTo>
                  <a:lnTo>
                    <a:pt x="3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7"/>
                  </a:lnTo>
                  <a:lnTo>
                    <a:pt x="27" y="45"/>
                  </a:lnTo>
                  <a:lnTo>
                    <a:pt x="45" y="26"/>
                  </a:lnTo>
                  <a:lnTo>
                    <a:pt x="67" y="12"/>
                  </a:lnTo>
                  <a:lnTo>
                    <a:pt x="92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Freeform 24"/>
          <p:cNvSpPr>
            <a:spLocks noEditPoints="1"/>
          </p:cNvSpPr>
          <p:nvPr/>
        </p:nvSpPr>
        <p:spPr bwMode="auto">
          <a:xfrm>
            <a:off x="10726360" y="3485614"/>
            <a:ext cx="403228" cy="404634"/>
          </a:xfrm>
          <a:custGeom>
            <a:avLst/>
            <a:gdLst>
              <a:gd name="T0" fmla="*/ 239 w 573"/>
              <a:gd name="T1" fmla="*/ 87 h 575"/>
              <a:gd name="T2" fmla="*/ 170 w 573"/>
              <a:gd name="T3" fmla="*/ 118 h 575"/>
              <a:gd name="T4" fmla="*/ 118 w 573"/>
              <a:gd name="T5" fmla="*/ 171 h 575"/>
              <a:gd name="T6" fmla="*/ 86 w 573"/>
              <a:gd name="T7" fmla="*/ 240 h 575"/>
              <a:gd name="T8" fmla="*/ 144 w 573"/>
              <a:gd name="T9" fmla="*/ 278 h 575"/>
              <a:gd name="T10" fmla="*/ 81 w 573"/>
              <a:gd name="T11" fmla="*/ 297 h 575"/>
              <a:gd name="T12" fmla="*/ 98 w 573"/>
              <a:gd name="T13" fmla="*/ 371 h 575"/>
              <a:gd name="T14" fmla="*/ 141 w 573"/>
              <a:gd name="T15" fmla="*/ 434 h 575"/>
              <a:gd name="T16" fmla="*/ 203 w 573"/>
              <a:gd name="T17" fmla="*/ 476 h 575"/>
              <a:gd name="T18" fmla="*/ 277 w 573"/>
              <a:gd name="T19" fmla="*/ 495 h 575"/>
              <a:gd name="T20" fmla="*/ 295 w 573"/>
              <a:gd name="T21" fmla="*/ 432 h 575"/>
              <a:gd name="T22" fmla="*/ 335 w 573"/>
              <a:gd name="T23" fmla="*/ 488 h 575"/>
              <a:gd name="T24" fmla="*/ 404 w 573"/>
              <a:gd name="T25" fmla="*/ 458 h 575"/>
              <a:gd name="T26" fmla="*/ 456 w 573"/>
              <a:gd name="T27" fmla="*/ 405 h 575"/>
              <a:gd name="T28" fmla="*/ 486 w 573"/>
              <a:gd name="T29" fmla="*/ 336 h 575"/>
              <a:gd name="T30" fmla="*/ 430 w 573"/>
              <a:gd name="T31" fmla="*/ 297 h 575"/>
              <a:gd name="T32" fmla="*/ 493 w 573"/>
              <a:gd name="T33" fmla="*/ 278 h 575"/>
              <a:gd name="T34" fmla="*/ 475 w 573"/>
              <a:gd name="T35" fmla="*/ 203 h 575"/>
              <a:gd name="T36" fmla="*/ 433 w 573"/>
              <a:gd name="T37" fmla="*/ 142 h 575"/>
              <a:gd name="T38" fmla="*/ 370 w 573"/>
              <a:gd name="T39" fmla="*/ 99 h 575"/>
              <a:gd name="T40" fmla="*/ 295 w 573"/>
              <a:gd name="T41" fmla="*/ 81 h 575"/>
              <a:gd name="T42" fmla="*/ 277 w 573"/>
              <a:gd name="T43" fmla="*/ 144 h 575"/>
              <a:gd name="T44" fmla="*/ 277 w 573"/>
              <a:gd name="T45" fmla="*/ 0 h 575"/>
              <a:gd name="T46" fmla="*/ 295 w 573"/>
              <a:gd name="T47" fmla="*/ 63 h 575"/>
              <a:gd name="T48" fmla="*/ 369 w 573"/>
              <a:gd name="T49" fmla="*/ 79 h 575"/>
              <a:gd name="T50" fmla="*/ 431 w 573"/>
              <a:gd name="T51" fmla="*/ 117 h 575"/>
              <a:gd name="T52" fmla="*/ 479 w 573"/>
              <a:gd name="T53" fmla="*/ 172 h 575"/>
              <a:gd name="T54" fmla="*/ 506 w 573"/>
              <a:gd name="T55" fmla="*/ 240 h 575"/>
              <a:gd name="T56" fmla="*/ 573 w 573"/>
              <a:gd name="T57" fmla="*/ 278 h 575"/>
              <a:gd name="T58" fmla="*/ 510 w 573"/>
              <a:gd name="T59" fmla="*/ 297 h 575"/>
              <a:gd name="T60" fmla="*/ 494 w 573"/>
              <a:gd name="T61" fmla="*/ 370 h 575"/>
              <a:gd name="T62" fmla="*/ 458 w 573"/>
              <a:gd name="T63" fmla="*/ 433 h 575"/>
              <a:gd name="T64" fmla="*/ 401 w 573"/>
              <a:gd name="T65" fmla="*/ 480 h 575"/>
              <a:gd name="T66" fmla="*/ 333 w 573"/>
              <a:gd name="T67" fmla="*/ 508 h 575"/>
              <a:gd name="T68" fmla="*/ 295 w 573"/>
              <a:gd name="T69" fmla="*/ 575 h 575"/>
              <a:gd name="T70" fmla="*/ 277 w 573"/>
              <a:gd name="T71" fmla="*/ 512 h 575"/>
              <a:gd name="T72" fmla="*/ 204 w 573"/>
              <a:gd name="T73" fmla="*/ 496 h 575"/>
              <a:gd name="T74" fmla="*/ 141 w 573"/>
              <a:gd name="T75" fmla="*/ 459 h 575"/>
              <a:gd name="T76" fmla="*/ 95 w 573"/>
              <a:gd name="T77" fmla="*/ 403 h 575"/>
              <a:gd name="T78" fmla="*/ 68 w 573"/>
              <a:gd name="T79" fmla="*/ 335 h 575"/>
              <a:gd name="T80" fmla="*/ 0 w 573"/>
              <a:gd name="T81" fmla="*/ 297 h 575"/>
              <a:gd name="T82" fmla="*/ 63 w 573"/>
              <a:gd name="T83" fmla="*/ 278 h 575"/>
              <a:gd name="T84" fmla="*/ 78 w 573"/>
              <a:gd name="T85" fmla="*/ 205 h 575"/>
              <a:gd name="T86" fmla="*/ 116 w 573"/>
              <a:gd name="T87" fmla="*/ 142 h 575"/>
              <a:gd name="T88" fmla="*/ 171 w 573"/>
              <a:gd name="T89" fmla="*/ 96 h 575"/>
              <a:gd name="T90" fmla="*/ 239 w 573"/>
              <a:gd name="T91" fmla="*/ 68 h 575"/>
              <a:gd name="T92" fmla="*/ 277 w 573"/>
              <a:gd name="T93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3" h="575">
                <a:moveTo>
                  <a:pt x="277" y="81"/>
                </a:moveTo>
                <a:lnTo>
                  <a:pt x="239" y="87"/>
                </a:lnTo>
                <a:lnTo>
                  <a:pt x="203" y="99"/>
                </a:lnTo>
                <a:lnTo>
                  <a:pt x="170" y="118"/>
                </a:lnTo>
                <a:lnTo>
                  <a:pt x="141" y="142"/>
                </a:lnTo>
                <a:lnTo>
                  <a:pt x="118" y="171"/>
                </a:lnTo>
                <a:lnTo>
                  <a:pt x="98" y="203"/>
                </a:lnTo>
                <a:lnTo>
                  <a:pt x="86" y="240"/>
                </a:lnTo>
                <a:lnTo>
                  <a:pt x="81" y="278"/>
                </a:lnTo>
                <a:lnTo>
                  <a:pt x="144" y="278"/>
                </a:lnTo>
                <a:lnTo>
                  <a:pt x="144" y="297"/>
                </a:lnTo>
                <a:lnTo>
                  <a:pt x="81" y="297"/>
                </a:lnTo>
                <a:lnTo>
                  <a:pt x="86" y="336"/>
                </a:lnTo>
                <a:lnTo>
                  <a:pt x="98" y="371"/>
                </a:lnTo>
                <a:lnTo>
                  <a:pt x="118" y="405"/>
                </a:lnTo>
                <a:lnTo>
                  <a:pt x="141" y="434"/>
                </a:lnTo>
                <a:lnTo>
                  <a:pt x="170" y="458"/>
                </a:lnTo>
                <a:lnTo>
                  <a:pt x="203" y="476"/>
                </a:lnTo>
                <a:lnTo>
                  <a:pt x="239" y="488"/>
                </a:lnTo>
                <a:lnTo>
                  <a:pt x="277" y="495"/>
                </a:lnTo>
                <a:lnTo>
                  <a:pt x="277" y="432"/>
                </a:lnTo>
                <a:lnTo>
                  <a:pt x="295" y="432"/>
                </a:lnTo>
                <a:lnTo>
                  <a:pt x="295" y="495"/>
                </a:lnTo>
                <a:lnTo>
                  <a:pt x="335" y="488"/>
                </a:lnTo>
                <a:lnTo>
                  <a:pt x="370" y="476"/>
                </a:lnTo>
                <a:lnTo>
                  <a:pt x="404" y="458"/>
                </a:lnTo>
                <a:lnTo>
                  <a:pt x="433" y="434"/>
                </a:lnTo>
                <a:lnTo>
                  <a:pt x="456" y="405"/>
                </a:lnTo>
                <a:lnTo>
                  <a:pt x="475" y="371"/>
                </a:lnTo>
                <a:lnTo>
                  <a:pt x="486" y="336"/>
                </a:lnTo>
                <a:lnTo>
                  <a:pt x="493" y="297"/>
                </a:lnTo>
                <a:lnTo>
                  <a:pt x="430" y="297"/>
                </a:lnTo>
                <a:lnTo>
                  <a:pt x="430" y="278"/>
                </a:lnTo>
                <a:lnTo>
                  <a:pt x="493" y="278"/>
                </a:lnTo>
                <a:lnTo>
                  <a:pt x="486" y="240"/>
                </a:lnTo>
                <a:lnTo>
                  <a:pt x="475" y="203"/>
                </a:lnTo>
                <a:lnTo>
                  <a:pt x="456" y="171"/>
                </a:lnTo>
                <a:lnTo>
                  <a:pt x="433" y="142"/>
                </a:lnTo>
                <a:lnTo>
                  <a:pt x="404" y="118"/>
                </a:lnTo>
                <a:lnTo>
                  <a:pt x="370" y="99"/>
                </a:lnTo>
                <a:lnTo>
                  <a:pt x="335" y="87"/>
                </a:lnTo>
                <a:lnTo>
                  <a:pt x="295" y="81"/>
                </a:lnTo>
                <a:lnTo>
                  <a:pt x="295" y="144"/>
                </a:lnTo>
                <a:lnTo>
                  <a:pt x="277" y="144"/>
                </a:lnTo>
                <a:lnTo>
                  <a:pt x="277" y="81"/>
                </a:lnTo>
                <a:close/>
                <a:moveTo>
                  <a:pt x="277" y="0"/>
                </a:moveTo>
                <a:lnTo>
                  <a:pt x="295" y="0"/>
                </a:lnTo>
                <a:lnTo>
                  <a:pt x="295" y="63"/>
                </a:lnTo>
                <a:lnTo>
                  <a:pt x="333" y="68"/>
                </a:lnTo>
                <a:lnTo>
                  <a:pt x="369" y="79"/>
                </a:lnTo>
                <a:lnTo>
                  <a:pt x="401" y="96"/>
                </a:lnTo>
                <a:lnTo>
                  <a:pt x="431" y="117"/>
                </a:lnTo>
                <a:lnTo>
                  <a:pt x="458" y="142"/>
                </a:lnTo>
                <a:lnTo>
                  <a:pt x="479" y="172"/>
                </a:lnTo>
                <a:lnTo>
                  <a:pt x="494" y="205"/>
                </a:lnTo>
                <a:lnTo>
                  <a:pt x="506" y="240"/>
                </a:lnTo>
                <a:lnTo>
                  <a:pt x="510" y="278"/>
                </a:lnTo>
                <a:lnTo>
                  <a:pt x="573" y="278"/>
                </a:lnTo>
                <a:lnTo>
                  <a:pt x="573" y="297"/>
                </a:lnTo>
                <a:lnTo>
                  <a:pt x="510" y="297"/>
                </a:lnTo>
                <a:lnTo>
                  <a:pt x="506" y="335"/>
                </a:lnTo>
                <a:lnTo>
                  <a:pt x="494" y="370"/>
                </a:lnTo>
                <a:lnTo>
                  <a:pt x="479" y="403"/>
                </a:lnTo>
                <a:lnTo>
                  <a:pt x="458" y="433"/>
                </a:lnTo>
                <a:lnTo>
                  <a:pt x="431" y="459"/>
                </a:lnTo>
                <a:lnTo>
                  <a:pt x="401" y="480"/>
                </a:lnTo>
                <a:lnTo>
                  <a:pt x="369" y="496"/>
                </a:lnTo>
                <a:lnTo>
                  <a:pt x="333" y="508"/>
                </a:lnTo>
                <a:lnTo>
                  <a:pt x="295" y="512"/>
                </a:lnTo>
                <a:lnTo>
                  <a:pt x="295" y="575"/>
                </a:lnTo>
                <a:lnTo>
                  <a:pt x="277" y="575"/>
                </a:lnTo>
                <a:lnTo>
                  <a:pt x="277" y="512"/>
                </a:lnTo>
                <a:lnTo>
                  <a:pt x="239" y="508"/>
                </a:lnTo>
                <a:lnTo>
                  <a:pt x="204" y="496"/>
                </a:lnTo>
                <a:lnTo>
                  <a:pt x="171" y="480"/>
                </a:lnTo>
                <a:lnTo>
                  <a:pt x="141" y="459"/>
                </a:lnTo>
                <a:lnTo>
                  <a:pt x="116" y="433"/>
                </a:lnTo>
                <a:lnTo>
                  <a:pt x="95" y="403"/>
                </a:lnTo>
                <a:lnTo>
                  <a:pt x="78" y="370"/>
                </a:lnTo>
                <a:lnTo>
                  <a:pt x="68" y="335"/>
                </a:lnTo>
                <a:lnTo>
                  <a:pt x="63" y="297"/>
                </a:lnTo>
                <a:lnTo>
                  <a:pt x="0" y="297"/>
                </a:lnTo>
                <a:lnTo>
                  <a:pt x="0" y="278"/>
                </a:lnTo>
                <a:lnTo>
                  <a:pt x="63" y="278"/>
                </a:lnTo>
                <a:lnTo>
                  <a:pt x="68" y="240"/>
                </a:lnTo>
                <a:lnTo>
                  <a:pt x="78" y="205"/>
                </a:lnTo>
                <a:lnTo>
                  <a:pt x="95" y="172"/>
                </a:lnTo>
                <a:lnTo>
                  <a:pt x="116" y="142"/>
                </a:lnTo>
                <a:lnTo>
                  <a:pt x="141" y="117"/>
                </a:lnTo>
                <a:lnTo>
                  <a:pt x="171" y="96"/>
                </a:lnTo>
                <a:lnTo>
                  <a:pt x="204" y="79"/>
                </a:lnTo>
                <a:lnTo>
                  <a:pt x="239" y="68"/>
                </a:lnTo>
                <a:lnTo>
                  <a:pt x="277" y="63"/>
                </a:lnTo>
                <a:lnTo>
                  <a:pt x="2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Freeform 25"/>
          <p:cNvSpPr>
            <a:spLocks noEditPoints="1"/>
          </p:cNvSpPr>
          <p:nvPr/>
        </p:nvSpPr>
        <p:spPr bwMode="auto">
          <a:xfrm>
            <a:off x="10730479" y="4700836"/>
            <a:ext cx="375939" cy="367874"/>
          </a:xfrm>
          <a:custGeom>
            <a:avLst/>
            <a:gdLst>
              <a:gd name="T0" fmla="*/ 31 w 606"/>
              <a:gd name="T1" fmla="*/ 556 h 593"/>
              <a:gd name="T2" fmla="*/ 81 w 606"/>
              <a:gd name="T3" fmla="*/ 560 h 593"/>
              <a:gd name="T4" fmla="*/ 110 w 606"/>
              <a:gd name="T5" fmla="*/ 375 h 593"/>
              <a:gd name="T6" fmla="*/ 101 w 606"/>
              <a:gd name="T7" fmla="*/ 441 h 593"/>
              <a:gd name="T8" fmla="*/ 60 w 606"/>
              <a:gd name="T9" fmla="*/ 506 h 593"/>
              <a:gd name="T10" fmla="*/ 63 w 606"/>
              <a:gd name="T11" fmla="*/ 509 h 593"/>
              <a:gd name="T12" fmla="*/ 105 w 606"/>
              <a:gd name="T13" fmla="*/ 552 h 593"/>
              <a:gd name="T14" fmla="*/ 106 w 606"/>
              <a:gd name="T15" fmla="*/ 553 h 593"/>
              <a:gd name="T16" fmla="*/ 164 w 606"/>
              <a:gd name="T17" fmla="*/ 514 h 593"/>
              <a:gd name="T18" fmla="*/ 222 w 606"/>
              <a:gd name="T19" fmla="*/ 501 h 593"/>
              <a:gd name="T20" fmla="*/ 110 w 606"/>
              <a:gd name="T21" fmla="*/ 375 h 593"/>
              <a:gd name="T22" fmla="*/ 106 w 606"/>
              <a:gd name="T23" fmla="*/ 338 h 593"/>
              <a:gd name="T24" fmla="*/ 579 w 606"/>
              <a:gd name="T25" fmla="*/ 123 h 593"/>
              <a:gd name="T26" fmla="*/ 485 w 606"/>
              <a:gd name="T27" fmla="*/ 0 h 593"/>
              <a:gd name="T28" fmla="*/ 493 w 606"/>
              <a:gd name="T29" fmla="*/ 4 h 593"/>
              <a:gd name="T30" fmla="*/ 604 w 606"/>
              <a:gd name="T31" fmla="*/ 118 h 593"/>
              <a:gd name="T32" fmla="*/ 604 w 606"/>
              <a:gd name="T33" fmla="*/ 126 h 593"/>
              <a:gd name="T34" fmla="*/ 281 w 606"/>
              <a:gd name="T35" fmla="*/ 530 h 593"/>
              <a:gd name="T36" fmla="*/ 280 w 606"/>
              <a:gd name="T37" fmla="*/ 531 h 593"/>
              <a:gd name="T38" fmla="*/ 279 w 606"/>
              <a:gd name="T39" fmla="*/ 532 h 593"/>
              <a:gd name="T40" fmla="*/ 277 w 606"/>
              <a:gd name="T41" fmla="*/ 534 h 593"/>
              <a:gd name="T42" fmla="*/ 275 w 606"/>
              <a:gd name="T43" fmla="*/ 534 h 593"/>
              <a:gd name="T44" fmla="*/ 273 w 606"/>
              <a:gd name="T45" fmla="*/ 535 h 593"/>
              <a:gd name="T46" fmla="*/ 272 w 606"/>
              <a:gd name="T47" fmla="*/ 535 h 593"/>
              <a:gd name="T48" fmla="*/ 269 w 606"/>
              <a:gd name="T49" fmla="*/ 534 h 593"/>
              <a:gd name="T50" fmla="*/ 268 w 606"/>
              <a:gd name="T51" fmla="*/ 534 h 593"/>
              <a:gd name="T52" fmla="*/ 246 w 606"/>
              <a:gd name="T53" fmla="*/ 526 h 593"/>
              <a:gd name="T54" fmla="*/ 195 w 606"/>
              <a:gd name="T55" fmla="*/ 527 h 593"/>
              <a:gd name="T56" fmla="*/ 140 w 606"/>
              <a:gd name="T57" fmla="*/ 553 h 593"/>
              <a:gd name="T58" fmla="*/ 111 w 606"/>
              <a:gd name="T59" fmla="*/ 580 h 593"/>
              <a:gd name="T60" fmla="*/ 102 w 606"/>
              <a:gd name="T61" fmla="*/ 580 h 593"/>
              <a:gd name="T62" fmla="*/ 97 w 606"/>
              <a:gd name="T63" fmla="*/ 576 h 593"/>
              <a:gd name="T64" fmla="*/ 80 w 606"/>
              <a:gd name="T65" fmla="*/ 591 h 593"/>
              <a:gd name="T66" fmla="*/ 72 w 606"/>
              <a:gd name="T67" fmla="*/ 593 h 593"/>
              <a:gd name="T68" fmla="*/ 4 w 606"/>
              <a:gd name="T69" fmla="*/ 570 h 593"/>
              <a:gd name="T70" fmla="*/ 0 w 606"/>
              <a:gd name="T71" fmla="*/ 564 h 593"/>
              <a:gd name="T72" fmla="*/ 1 w 606"/>
              <a:gd name="T73" fmla="*/ 556 h 593"/>
              <a:gd name="T74" fmla="*/ 39 w 606"/>
              <a:gd name="T75" fmla="*/ 517 h 593"/>
              <a:gd name="T76" fmla="*/ 34 w 606"/>
              <a:gd name="T77" fmla="*/ 510 h 593"/>
              <a:gd name="T78" fmla="*/ 34 w 606"/>
              <a:gd name="T79" fmla="*/ 502 h 593"/>
              <a:gd name="T80" fmla="*/ 58 w 606"/>
              <a:gd name="T81" fmla="*/ 472 h 593"/>
              <a:gd name="T82" fmla="*/ 84 w 606"/>
              <a:gd name="T83" fmla="*/ 420 h 593"/>
              <a:gd name="T84" fmla="*/ 86 w 606"/>
              <a:gd name="T85" fmla="*/ 367 h 593"/>
              <a:gd name="T86" fmla="*/ 79 w 606"/>
              <a:gd name="T87" fmla="*/ 342 h 593"/>
              <a:gd name="T88" fmla="*/ 79 w 606"/>
              <a:gd name="T89" fmla="*/ 340 h 593"/>
              <a:gd name="T90" fmla="*/ 77 w 606"/>
              <a:gd name="T91" fmla="*/ 338 h 593"/>
              <a:gd name="T92" fmla="*/ 79 w 606"/>
              <a:gd name="T93" fmla="*/ 336 h 593"/>
              <a:gd name="T94" fmla="*/ 79 w 606"/>
              <a:gd name="T95" fmla="*/ 333 h 593"/>
              <a:gd name="T96" fmla="*/ 80 w 606"/>
              <a:gd name="T97" fmla="*/ 332 h 593"/>
              <a:gd name="T98" fmla="*/ 81 w 606"/>
              <a:gd name="T99" fmla="*/ 329 h 593"/>
              <a:gd name="T100" fmla="*/ 81 w 606"/>
              <a:gd name="T101" fmla="*/ 329 h 593"/>
              <a:gd name="T102" fmla="*/ 477 w 606"/>
              <a:gd name="T103" fmla="*/ 3 h 593"/>
              <a:gd name="T104" fmla="*/ 485 w 606"/>
              <a:gd name="T105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6" h="593">
                <a:moveTo>
                  <a:pt x="55" y="532"/>
                </a:moveTo>
                <a:lnTo>
                  <a:pt x="31" y="556"/>
                </a:lnTo>
                <a:lnTo>
                  <a:pt x="72" y="569"/>
                </a:lnTo>
                <a:lnTo>
                  <a:pt x="81" y="560"/>
                </a:lnTo>
                <a:lnTo>
                  <a:pt x="55" y="532"/>
                </a:lnTo>
                <a:close/>
                <a:moveTo>
                  <a:pt x="110" y="375"/>
                </a:moveTo>
                <a:lnTo>
                  <a:pt x="110" y="408"/>
                </a:lnTo>
                <a:lnTo>
                  <a:pt x="101" y="441"/>
                </a:lnTo>
                <a:lnTo>
                  <a:pt x="84" y="473"/>
                </a:lnTo>
                <a:lnTo>
                  <a:pt x="60" y="506"/>
                </a:lnTo>
                <a:lnTo>
                  <a:pt x="63" y="509"/>
                </a:lnTo>
                <a:lnTo>
                  <a:pt x="63" y="509"/>
                </a:lnTo>
                <a:lnTo>
                  <a:pt x="63" y="509"/>
                </a:lnTo>
                <a:lnTo>
                  <a:pt x="105" y="552"/>
                </a:lnTo>
                <a:lnTo>
                  <a:pt x="105" y="552"/>
                </a:lnTo>
                <a:lnTo>
                  <a:pt x="106" y="553"/>
                </a:lnTo>
                <a:lnTo>
                  <a:pt x="135" y="531"/>
                </a:lnTo>
                <a:lnTo>
                  <a:pt x="164" y="514"/>
                </a:lnTo>
                <a:lnTo>
                  <a:pt x="192" y="505"/>
                </a:lnTo>
                <a:lnTo>
                  <a:pt x="222" y="501"/>
                </a:lnTo>
                <a:lnTo>
                  <a:pt x="235" y="502"/>
                </a:lnTo>
                <a:lnTo>
                  <a:pt x="110" y="375"/>
                </a:lnTo>
                <a:close/>
                <a:moveTo>
                  <a:pt x="484" y="26"/>
                </a:moveTo>
                <a:lnTo>
                  <a:pt x="106" y="338"/>
                </a:lnTo>
                <a:lnTo>
                  <a:pt x="272" y="506"/>
                </a:lnTo>
                <a:lnTo>
                  <a:pt x="579" y="123"/>
                </a:lnTo>
                <a:lnTo>
                  <a:pt x="484" y="26"/>
                </a:lnTo>
                <a:close/>
                <a:moveTo>
                  <a:pt x="485" y="0"/>
                </a:moveTo>
                <a:lnTo>
                  <a:pt x="489" y="1"/>
                </a:lnTo>
                <a:lnTo>
                  <a:pt x="493" y="4"/>
                </a:lnTo>
                <a:lnTo>
                  <a:pt x="602" y="114"/>
                </a:lnTo>
                <a:lnTo>
                  <a:pt x="604" y="118"/>
                </a:lnTo>
                <a:lnTo>
                  <a:pt x="606" y="122"/>
                </a:lnTo>
                <a:lnTo>
                  <a:pt x="604" y="126"/>
                </a:lnTo>
                <a:lnTo>
                  <a:pt x="603" y="129"/>
                </a:lnTo>
                <a:lnTo>
                  <a:pt x="281" y="530"/>
                </a:lnTo>
                <a:lnTo>
                  <a:pt x="281" y="531"/>
                </a:lnTo>
                <a:lnTo>
                  <a:pt x="280" y="531"/>
                </a:lnTo>
                <a:lnTo>
                  <a:pt x="280" y="531"/>
                </a:lnTo>
                <a:lnTo>
                  <a:pt x="279" y="532"/>
                </a:lnTo>
                <a:lnTo>
                  <a:pt x="279" y="532"/>
                </a:lnTo>
                <a:lnTo>
                  <a:pt x="277" y="534"/>
                </a:lnTo>
                <a:lnTo>
                  <a:pt x="276" y="534"/>
                </a:lnTo>
                <a:lnTo>
                  <a:pt x="275" y="534"/>
                </a:lnTo>
                <a:lnTo>
                  <a:pt x="275" y="535"/>
                </a:lnTo>
                <a:lnTo>
                  <a:pt x="273" y="535"/>
                </a:lnTo>
                <a:lnTo>
                  <a:pt x="272" y="535"/>
                </a:lnTo>
                <a:lnTo>
                  <a:pt x="272" y="535"/>
                </a:lnTo>
                <a:lnTo>
                  <a:pt x="271" y="535"/>
                </a:lnTo>
                <a:lnTo>
                  <a:pt x="269" y="534"/>
                </a:lnTo>
                <a:lnTo>
                  <a:pt x="269" y="534"/>
                </a:lnTo>
                <a:lnTo>
                  <a:pt x="268" y="534"/>
                </a:lnTo>
                <a:lnTo>
                  <a:pt x="268" y="534"/>
                </a:lnTo>
                <a:lnTo>
                  <a:pt x="246" y="526"/>
                </a:lnTo>
                <a:lnTo>
                  <a:pt x="222" y="523"/>
                </a:lnTo>
                <a:lnTo>
                  <a:pt x="195" y="527"/>
                </a:lnTo>
                <a:lnTo>
                  <a:pt x="167" y="538"/>
                </a:lnTo>
                <a:lnTo>
                  <a:pt x="140" y="553"/>
                </a:lnTo>
                <a:lnTo>
                  <a:pt x="114" y="577"/>
                </a:lnTo>
                <a:lnTo>
                  <a:pt x="111" y="580"/>
                </a:lnTo>
                <a:lnTo>
                  <a:pt x="106" y="580"/>
                </a:lnTo>
                <a:lnTo>
                  <a:pt x="102" y="580"/>
                </a:lnTo>
                <a:lnTo>
                  <a:pt x="98" y="577"/>
                </a:lnTo>
                <a:lnTo>
                  <a:pt x="97" y="576"/>
                </a:lnTo>
                <a:lnTo>
                  <a:pt x="82" y="590"/>
                </a:lnTo>
                <a:lnTo>
                  <a:pt x="80" y="591"/>
                </a:lnTo>
                <a:lnTo>
                  <a:pt x="75" y="593"/>
                </a:lnTo>
                <a:lnTo>
                  <a:pt x="72" y="593"/>
                </a:lnTo>
                <a:lnTo>
                  <a:pt x="8" y="572"/>
                </a:lnTo>
                <a:lnTo>
                  <a:pt x="4" y="570"/>
                </a:lnTo>
                <a:lnTo>
                  <a:pt x="1" y="568"/>
                </a:lnTo>
                <a:lnTo>
                  <a:pt x="0" y="564"/>
                </a:lnTo>
                <a:lnTo>
                  <a:pt x="0" y="560"/>
                </a:lnTo>
                <a:lnTo>
                  <a:pt x="1" y="556"/>
                </a:lnTo>
                <a:lnTo>
                  <a:pt x="3" y="553"/>
                </a:lnTo>
                <a:lnTo>
                  <a:pt x="39" y="517"/>
                </a:lnTo>
                <a:lnTo>
                  <a:pt x="37" y="514"/>
                </a:lnTo>
                <a:lnTo>
                  <a:pt x="34" y="510"/>
                </a:lnTo>
                <a:lnTo>
                  <a:pt x="33" y="506"/>
                </a:lnTo>
                <a:lnTo>
                  <a:pt x="34" y="502"/>
                </a:lnTo>
                <a:lnTo>
                  <a:pt x="37" y="498"/>
                </a:lnTo>
                <a:lnTo>
                  <a:pt x="58" y="472"/>
                </a:lnTo>
                <a:lnTo>
                  <a:pt x="73" y="446"/>
                </a:lnTo>
                <a:lnTo>
                  <a:pt x="84" y="420"/>
                </a:lnTo>
                <a:lnTo>
                  <a:pt x="88" y="393"/>
                </a:lnTo>
                <a:lnTo>
                  <a:pt x="86" y="367"/>
                </a:lnTo>
                <a:lnTo>
                  <a:pt x="79" y="342"/>
                </a:lnTo>
                <a:lnTo>
                  <a:pt x="79" y="342"/>
                </a:lnTo>
                <a:lnTo>
                  <a:pt x="79" y="341"/>
                </a:lnTo>
                <a:lnTo>
                  <a:pt x="79" y="340"/>
                </a:lnTo>
                <a:lnTo>
                  <a:pt x="79" y="338"/>
                </a:lnTo>
                <a:lnTo>
                  <a:pt x="77" y="338"/>
                </a:lnTo>
                <a:lnTo>
                  <a:pt x="77" y="337"/>
                </a:lnTo>
                <a:lnTo>
                  <a:pt x="79" y="336"/>
                </a:lnTo>
                <a:lnTo>
                  <a:pt x="79" y="334"/>
                </a:lnTo>
                <a:lnTo>
                  <a:pt x="79" y="333"/>
                </a:lnTo>
                <a:lnTo>
                  <a:pt x="79" y="333"/>
                </a:lnTo>
                <a:lnTo>
                  <a:pt x="80" y="332"/>
                </a:lnTo>
                <a:lnTo>
                  <a:pt x="80" y="330"/>
                </a:lnTo>
                <a:lnTo>
                  <a:pt x="81" y="329"/>
                </a:lnTo>
                <a:lnTo>
                  <a:pt x="81" y="329"/>
                </a:lnTo>
                <a:lnTo>
                  <a:pt x="81" y="329"/>
                </a:lnTo>
                <a:lnTo>
                  <a:pt x="82" y="329"/>
                </a:lnTo>
                <a:lnTo>
                  <a:pt x="477" y="3"/>
                </a:lnTo>
                <a:lnTo>
                  <a:pt x="481" y="1"/>
                </a:lnTo>
                <a:lnTo>
                  <a:pt x="4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Oval 133"/>
          <p:cNvSpPr/>
          <p:nvPr/>
        </p:nvSpPr>
        <p:spPr>
          <a:xfrm>
            <a:off x="6010950" y="2391272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/>
          <p:cNvSpPr/>
          <p:nvPr/>
        </p:nvSpPr>
        <p:spPr>
          <a:xfrm>
            <a:off x="5725200" y="3029447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/>
          <p:cNvSpPr/>
          <p:nvPr/>
        </p:nvSpPr>
        <p:spPr>
          <a:xfrm>
            <a:off x="6658650" y="3296147"/>
            <a:ext cx="152400" cy="15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6030000" y="4096247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/>
          <p:cNvSpPr/>
          <p:nvPr/>
        </p:nvSpPr>
        <p:spPr>
          <a:xfrm>
            <a:off x="5401350" y="4172447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/>
          <p:cNvSpPr/>
          <p:nvPr/>
        </p:nvSpPr>
        <p:spPr>
          <a:xfrm>
            <a:off x="6030000" y="5384651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2" name="Group 151"/>
          <p:cNvGrpSpPr/>
          <p:nvPr/>
        </p:nvGrpSpPr>
        <p:grpSpPr>
          <a:xfrm>
            <a:off x="6074087" y="3678718"/>
            <a:ext cx="1914389" cy="488333"/>
            <a:chOff x="6054188" y="4906626"/>
            <a:chExt cx="1914389" cy="554225"/>
          </a:xfrm>
        </p:grpSpPr>
        <p:cxnSp>
          <p:nvCxnSpPr>
            <p:cNvPr id="153" name="Straight Connector 152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6054188" y="5460851"/>
              <a:ext cx="936159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/>
          <p:cNvGrpSpPr/>
          <p:nvPr/>
        </p:nvGrpSpPr>
        <p:grpSpPr>
          <a:xfrm>
            <a:off x="8693878" y="1734949"/>
            <a:ext cx="2744386" cy="3949064"/>
            <a:chOff x="1890031" y="2213509"/>
            <a:chExt cx="2744386" cy="3949064"/>
          </a:xfrm>
        </p:grpSpPr>
        <p:grpSp>
          <p:nvGrpSpPr>
            <p:cNvPr id="304" name="Group 303"/>
            <p:cNvGrpSpPr/>
            <p:nvPr/>
          </p:nvGrpSpPr>
          <p:grpSpPr>
            <a:xfrm>
              <a:off x="1890031" y="2213509"/>
              <a:ext cx="2744386" cy="3949064"/>
              <a:chOff x="9172576" y="1926431"/>
              <a:chExt cx="2444750" cy="35179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29" name="Freeform 47"/>
              <p:cNvSpPr>
                <a:spLocks/>
              </p:cNvSpPr>
              <p:nvPr/>
            </p:nvSpPr>
            <p:spPr bwMode="auto">
              <a:xfrm>
                <a:off x="9402763" y="2131218"/>
                <a:ext cx="2022475" cy="3232150"/>
              </a:xfrm>
              <a:custGeom>
                <a:avLst/>
                <a:gdLst>
                  <a:gd name="T0" fmla="*/ 674 w 1274"/>
                  <a:gd name="T1" fmla="*/ 784 h 2036"/>
                  <a:gd name="T2" fmla="*/ 739 w 1274"/>
                  <a:gd name="T3" fmla="*/ 740 h 2036"/>
                  <a:gd name="T4" fmla="*/ 846 w 1274"/>
                  <a:gd name="T5" fmla="*/ 679 h 2036"/>
                  <a:gd name="T6" fmla="*/ 965 w 1274"/>
                  <a:gd name="T7" fmla="*/ 626 h 2036"/>
                  <a:gd name="T8" fmla="*/ 1056 w 1274"/>
                  <a:gd name="T9" fmla="*/ 600 h 2036"/>
                  <a:gd name="T10" fmla="*/ 1082 w 1274"/>
                  <a:gd name="T11" fmla="*/ 596 h 2036"/>
                  <a:gd name="T12" fmla="*/ 1084 w 1274"/>
                  <a:gd name="T13" fmla="*/ 600 h 2036"/>
                  <a:gd name="T14" fmla="*/ 1030 w 1274"/>
                  <a:gd name="T15" fmla="*/ 613 h 2036"/>
                  <a:gd name="T16" fmla="*/ 907 w 1274"/>
                  <a:gd name="T17" fmla="*/ 658 h 2036"/>
                  <a:gd name="T18" fmla="*/ 760 w 1274"/>
                  <a:gd name="T19" fmla="*/ 744 h 2036"/>
                  <a:gd name="T20" fmla="*/ 692 w 1274"/>
                  <a:gd name="T21" fmla="*/ 1505 h 2036"/>
                  <a:gd name="T22" fmla="*/ 730 w 1274"/>
                  <a:gd name="T23" fmla="*/ 1485 h 2036"/>
                  <a:gd name="T24" fmla="*/ 824 w 1274"/>
                  <a:gd name="T25" fmla="*/ 1434 h 2036"/>
                  <a:gd name="T26" fmla="*/ 939 w 1274"/>
                  <a:gd name="T27" fmla="*/ 1377 h 2036"/>
                  <a:gd name="T28" fmla="*/ 1050 w 1274"/>
                  <a:gd name="T29" fmla="*/ 1331 h 2036"/>
                  <a:gd name="T30" fmla="*/ 1164 w 1274"/>
                  <a:gd name="T31" fmla="*/ 1279 h 2036"/>
                  <a:gd name="T32" fmla="*/ 1250 w 1274"/>
                  <a:gd name="T33" fmla="*/ 1237 h 2036"/>
                  <a:gd name="T34" fmla="*/ 1272 w 1274"/>
                  <a:gd name="T35" fmla="*/ 1226 h 2036"/>
                  <a:gd name="T36" fmla="*/ 1213 w 1274"/>
                  <a:gd name="T37" fmla="*/ 1265 h 2036"/>
                  <a:gd name="T38" fmla="*/ 1070 w 1274"/>
                  <a:gd name="T39" fmla="*/ 1345 h 2036"/>
                  <a:gd name="T40" fmla="*/ 890 w 1274"/>
                  <a:gd name="T41" fmla="*/ 1432 h 2036"/>
                  <a:gd name="T42" fmla="*/ 758 w 1274"/>
                  <a:gd name="T43" fmla="*/ 1512 h 2036"/>
                  <a:gd name="T44" fmla="*/ 699 w 1274"/>
                  <a:gd name="T45" fmla="*/ 1612 h 2036"/>
                  <a:gd name="T46" fmla="*/ 694 w 1274"/>
                  <a:gd name="T47" fmla="*/ 1735 h 2036"/>
                  <a:gd name="T48" fmla="*/ 697 w 1274"/>
                  <a:gd name="T49" fmla="*/ 1880 h 2036"/>
                  <a:gd name="T50" fmla="*/ 700 w 1274"/>
                  <a:gd name="T51" fmla="*/ 1984 h 2036"/>
                  <a:gd name="T52" fmla="*/ 616 w 1274"/>
                  <a:gd name="T53" fmla="*/ 2036 h 2036"/>
                  <a:gd name="T54" fmla="*/ 611 w 1274"/>
                  <a:gd name="T55" fmla="*/ 1460 h 2036"/>
                  <a:gd name="T56" fmla="*/ 580 w 1274"/>
                  <a:gd name="T57" fmla="*/ 1392 h 2036"/>
                  <a:gd name="T58" fmla="*/ 493 w 1274"/>
                  <a:gd name="T59" fmla="*/ 1292 h 2036"/>
                  <a:gd name="T60" fmla="*/ 325 w 1274"/>
                  <a:gd name="T61" fmla="*/ 1183 h 2036"/>
                  <a:gd name="T62" fmla="*/ 243 w 1274"/>
                  <a:gd name="T63" fmla="*/ 1145 h 2036"/>
                  <a:gd name="T64" fmla="*/ 157 w 1274"/>
                  <a:gd name="T65" fmla="*/ 1102 h 2036"/>
                  <a:gd name="T66" fmla="*/ 57 w 1274"/>
                  <a:gd name="T67" fmla="*/ 1046 h 2036"/>
                  <a:gd name="T68" fmla="*/ 3 w 1274"/>
                  <a:gd name="T69" fmla="*/ 1010 h 2036"/>
                  <a:gd name="T70" fmla="*/ 61 w 1274"/>
                  <a:gd name="T71" fmla="*/ 1038 h 2036"/>
                  <a:gd name="T72" fmla="*/ 171 w 1274"/>
                  <a:gd name="T73" fmla="*/ 1090 h 2036"/>
                  <a:gd name="T74" fmla="*/ 298 w 1274"/>
                  <a:gd name="T75" fmla="*/ 1149 h 2036"/>
                  <a:gd name="T76" fmla="*/ 429 w 1274"/>
                  <a:gd name="T77" fmla="*/ 1209 h 2036"/>
                  <a:gd name="T78" fmla="*/ 537 w 1274"/>
                  <a:gd name="T79" fmla="*/ 1292 h 2036"/>
                  <a:gd name="T80" fmla="*/ 601 w 1274"/>
                  <a:gd name="T81" fmla="*/ 1361 h 2036"/>
                  <a:gd name="T82" fmla="*/ 637 w 1274"/>
                  <a:gd name="T83" fmla="*/ 587 h 2036"/>
                  <a:gd name="T84" fmla="*/ 617 w 1274"/>
                  <a:gd name="T85" fmla="*/ 557 h 2036"/>
                  <a:gd name="T86" fmla="*/ 530 w 1274"/>
                  <a:gd name="T87" fmla="*/ 483 h 2036"/>
                  <a:gd name="T88" fmla="*/ 401 w 1274"/>
                  <a:gd name="T89" fmla="*/ 413 h 2036"/>
                  <a:gd name="T90" fmla="*/ 466 w 1274"/>
                  <a:gd name="T91" fmla="*/ 436 h 2036"/>
                  <a:gd name="T92" fmla="*/ 568 w 1274"/>
                  <a:gd name="T93" fmla="*/ 488 h 2036"/>
                  <a:gd name="T94" fmla="*/ 664 w 1274"/>
                  <a:gd name="T95" fmla="*/ 0 h 2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4" h="2036">
                    <a:moveTo>
                      <a:pt x="664" y="0"/>
                    </a:moveTo>
                    <a:lnTo>
                      <a:pt x="664" y="790"/>
                    </a:lnTo>
                    <a:lnTo>
                      <a:pt x="667" y="789"/>
                    </a:lnTo>
                    <a:lnTo>
                      <a:pt x="674" y="784"/>
                    </a:lnTo>
                    <a:lnTo>
                      <a:pt x="685" y="776"/>
                    </a:lnTo>
                    <a:lnTo>
                      <a:pt x="700" y="766"/>
                    </a:lnTo>
                    <a:lnTo>
                      <a:pt x="719" y="754"/>
                    </a:lnTo>
                    <a:lnTo>
                      <a:pt x="739" y="740"/>
                    </a:lnTo>
                    <a:lnTo>
                      <a:pt x="764" y="725"/>
                    </a:lnTo>
                    <a:lnTo>
                      <a:pt x="789" y="710"/>
                    </a:lnTo>
                    <a:lnTo>
                      <a:pt x="817" y="694"/>
                    </a:lnTo>
                    <a:lnTo>
                      <a:pt x="846" y="679"/>
                    </a:lnTo>
                    <a:lnTo>
                      <a:pt x="875" y="664"/>
                    </a:lnTo>
                    <a:lnTo>
                      <a:pt x="905" y="650"/>
                    </a:lnTo>
                    <a:lnTo>
                      <a:pt x="935" y="638"/>
                    </a:lnTo>
                    <a:lnTo>
                      <a:pt x="965" y="626"/>
                    </a:lnTo>
                    <a:lnTo>
                      <a:pt x="996" y="617"/>
                    </a:lnTo>
                    <a:lnTo>
                      <a:pt x="1021" y="609"/>
                    </a:lnTo>
                    <a:lnTo>
                      <a:pt x="1041" y="603"/>
                    </a:lnTo>
                    <a:lnTo>
                      <a:pt x="1056" y="600"/>
                    </a:lnTo>
                    <a:lnTo>
                      <a:pt x="1067" y="597"/>
                    </a:lnTo>
                    <a:lnTo>
                      <a:pt x="1075" y="596"/>
                    </a:lnTo>
                    <a:lnTo>
                      <a:pt x="1080" y="596"/>
                    </a:lnTo>
                    <a:lnTo>
                      <a:pt x="1082" y="596"/>
                    </a:lnTo>
                    <a:lnTo>
                      <a:pt x="1084" y="597"/>
                    </a:lnTo>
                    <a:lnTo>
                      <a:pt x="1084" y="598"/>
                    </a:lnTo>
                    <a:lnTo>
                      <a:pt x="1084" y="598"/>
                    </a:lnTo>
                    <a:lnTo>
                      <a:pt x="1084" y="600"/>
                    </a:lnTo>
                    <a:lnTo>
                      <a:pt x="1079" y="600"/>
                    </a:lnTo>
                    <a:lnTo>
                      <a:pt x="1069" y="603"/>
                    </a:lnTo>
                    <a:lnTo>
                      <a:pt x="1052" y="607"/>
                    </a:lnTo>
                    <a:lnTo>
                      <a:pt x="1030" y="613"/>
                    </a:lnTo>
                    <a:lnTo>
                      <a:pt x="1005" y="622"/>
                    </a:lnTo>
                    <a:lnTo>
                      <a:pt x="975" y="631"/>
                    </a:lnTo>
                    <a:lnTo>
                      <a:pt x="943" y="643"/>
                    </a:lnTo>
                    <a:lnTo>
                      <a:pt x="907" y="658"/>
                    </a:lnTo>
                    <a:lnTo>
                      <a:pt x="871" y="676"/>
                    </a:lnTo>
                    <a:lnTo>
                      <a:pt x="833" y="695"/>
                    </a:lnTo>
                    <a:lnTo>
                      <a:pt x="796" y="718"/>
                    </a:lnTo>
                    <a:lnTo>
                      <a:pt x="760" y="744"/>
                    </a:lnTo>
                    <a:lnTo>
                      <a:pt x="726" y="773"/>
                    </a:lnTo>
                    <a:lnTo>
                      <a:pt x="693" y="804"/>
                    </a:lnTo>
                    <a:lnTo>
                      <a:pt x="664" y="838"/>
                    </a:lnTo>
                    <a:lnTo>
                      <a:pt x="692" y="1505"/>
                    </a:lnTo>
                    <a:lnTo>
                      <a:pt x="694" y="1504"/>
                    </a:lnTo>
                    <a:lnTo>
                      <a:pt x="702" y="1500"/>
                    </a:lnTo>
                    <a:lnTo>
                      <a:pt x="714" y="1493"/>
                    </a:lnTo>
                    <a:lnTo>
                      <a:pt x="730" y="1485"/>
                    </a:lnTo>
                    <a:lnTo>
                      <a:pt x="750" y="1473"/>
                    </a:lnTo>
                    <a:lnTo>
                      <a:pt x="772" y="1462"/>
                    </a:lnTo>
                    <a:lnTo>
                      <a:pt x="797" y="1448"/>
                    </a:lnTo>
                    <a:lnTo>
                      <a:pt x="824" y="1434"/>
                    </a:lnTo>
                    <a:lnTo>
                      <a:pt x="851" y="1420"/>
                    </a:lnTo>
                    <a:lnTo>
                      <a:pt x="880" y="1405"/>
                    </a:lnTo>
                    <a:lnTo>
                      <a:pt x="910" y="1391"/>
                    </a:lnTo>
                    <a:lnTo>
                      <a:pt x="939" y="1377"/>
                    </a:lnTo>
                    <a:lnTo>
                      <a:pt x="968" y="1366"/>
                    </a:lnTo>
                    <a:lnTo>
                      <a:pt x="995" y="1354"/>
                    </a:lnTo>
                    <a:lnTo>
                      <a:pt x="1022" y="1344"/>
                    </a:lnTo>
                    <a:lnTo>
                      <a:pt x="1050" y="1331"/>
                    </a:lnTo>
                    <a:lnTo>
                      <a:pt x="1079" y="1318"/>
                    </a:lnTo>
                    <a:lnTo>
                      <a:pt x="1108" y="1306"/>
                    </a:lnTo>
                    <a:lnTo>
                      <a:pt x="1137" y="1292"/>
                    </a:lnTo>
                    <a:lnTo>
                      <a:pt x="1164" y="1279"/>
                    </a:lnTo>
                    <a:lnTo>
                      <a:pt x="1190" y="1267"/>
                    </a:lnTo>
                    <a:lnTo>
                      <a:pt x="1213" y="1255"/>
                    </a:lnTo>
                    <a:lnTo>
                      <a:pt x="1234" y="1245"/>
                    </a:lnTo>
                    <a:lnTo>
                      <a:pt x="1250" y="1237"/>
                    </a:lnTo>
                    <a:lnTo>
                      <a:pt x="1264" y="1230"/>
                    </a:lnTo>
                    <a:lnTo>
                      <a:pt x="1272" y="1225"/>
                    </a:lnTo>
                    <a:lnTo>
                      <a:pt x="1274" y="1224"/>
                    </a:lnTo>
                    <a:lnTo>
                      <a:pt x="1272" y="1226"/>
                    </a:lnTo>
                    <a:lnTo>
                      <a:pt x="1265" y="1231"/>
                    </a:lnTo>
                    <a:lnTo>
                      <a:pt x="1252" y="1240"/>
                    </a:lnTo>
                    <a:lnTo>
                      <a:pt x="1235" y="1252"/>
                    </a:lnTo>
                    <a:lnTo>
                      <a:pt x="1213" y="1265"/>
                    </a:lnTo>
                    <a:lnTo>
                      <a:pt x="1185" y="1283"/>
                    </a:lnTo>
                    <a:lnTo>
                      <a:pt x="1152" y="1302"/>
                    </a:lnTo>
                    <a:lnTo>
                      <a:pt x="1114" y="1323"/>
                    </a:lnTo>
                    <a:lnTo>
                      <a:pt x="1070" y="1345"/>
                    </a:lnTo>
                    <a:lnTo>
                      <a:pt x="1021" y="1369"/>
                    </a:lnTo>
                    <a:lnTo>
                      <a:pt x="975" y="1391"/>
                    </a:lnTo>
                    <a:lnTo>
                      <a:pt x="931" y="1412"/>
                    </a:lnTo>
                    <a:lnTo>
                      <a:pt x="890" y="1432"/>
                    </a:lnTo>
                    <a:lnTo>
                      <a:pt x="851" y="1451"/>
                    </a:lnTo>
                    <a:lnTo>
                      <a:pt x="816" y="1472"/>
                    </a:lnTo>
                    <a:lnTo>
                      <a:pt x="784" y="1492"/>
                    </a:lnTo>
                    <a:lnTo>
                      <a:pt x="758" y="1512"/>
                    </a:lnTo>
                    <a:lnTo>
                      <a:pt x="735" y="1535"/>
                    </a:lnTo>
                    <a:lnTo>
                      <a:pt x="717" y="1559"/>
                    </a:lnTo>
                    <a:lnTo>
                      <a:pt x="706" y="1584"/>
                    </a:lnTo>
                    <a:lnTo>
                      <a:pt x="699" y="1612"/>
                    </a:lnTo>
                    <a:lnTo>
                      <a:pt x="697" y="1637"/>
                    </a:lnTo>
                    <a:lnTo>
                      <a:pt x="696" y="1667"/>
                    </a:lnTo>
                    <a:lnTo>
                      <a:pt x="694" y="1700"/>
                    </a:lnTo>
                    <a:lnTo>
                      <a:pt x="694" y="1735"/>
                    </a:lnTo>
                    <a:lnTo>
                      <a:pt x="694" y="1772"/>
                    </a:lnTo>
                    <a:lnTo>
                      <a:pt x="694" y="1809"/>
                    </a:lnTo>
                    <a:lnTo>
                      <a:pt x="696" y="1846"/>
                    </a:lnTo>
                    <a:lnTo>
                      <a:pt x="697" y="1880"/>
                    </a:lnTo>
                    <a:lnTo>
                      <a:pt x="698" y="1913"/>
                    </a:lnTo>
                    <a:lnTo>
                      <a:pt x="698" y="1942"/>
                    </a:lnTo>
                    <a:lnTo>
                      <a:pt x="699" y="1966"/>
                    </a:lnTo>
                    <a:lnTo>
                      <a:pt x="700" y="1984"/>
                    </a:lnTo>
                    <a:lnTo>
                      <a:pt x="700" y="1996"/>
                    </a:lnTo>
                    <a:lnTo>
                      <a:pt x="700" y="2000"/>
                    </a:lnTo>
                    <a:lnTo>
                      <a:pt x="704" y="2036"/>
                    </a:lnTo>
                    <a:lnTo>
                      <a:pt x="616" y="2036"/>
                    </a:lnTo>
                    <a:lnTo>
                      <a:pt x="616" y="1479"/>
                    </a:lnTo>
                    <a:lnTo>
                      <a:pt x="616" y="1477"/>
                    </a:lnTo>
                    <a:lnTo>
                      <a:pt x="615" y="1471"/>
                    </a:lnTo>
                    <a:lnTo>
                      <a:pt x="611" y="1460"/>
                    </a:lnTo>
                    <a:lnTo>
                      <a:pt x="608" y="1448"/>
                    </a:lnTo>
                    <a:lnTo>
                      <a:pt x="601" y="1432"/>
                    </a:lnTo>
                    <a:lnTo>
                      <a:pt x="592" y="1413"/>
                    </a:lnTo>
                    <a:lnTo>
                      <a:pt x="580" y="1392"/>
                    </a:lnTo>
                    <a:lnTo>
                      <a:pt x="564" y="1369"/>
                    </a:lnTo>
                    <a:lnTo>
                      <a:pt x="544" y="1345"/>
                    </a:lnTo>
                    <a:lnTo>
                      <a:pt x="521" y="1318"/>
                    </a:lnTo>
                    <a:lnTo>
                      <a:pt x="493" y="1292"/>
                    </a:lnTo>
                    <a:lnTo>
                      <a:pt x="460" y="1265"/>
                    </a:lnTo>
                    <a:lnTo>
                      <a:pt x="421" y="1238"/>
                    </a:lnTo>
                    <a:lnTo>
                      <a:pt x="376" y="1210"/>
                    </a:lnTo>
                    <a:lnTo>
                      <a:pt x="325" y="1183"/>
                    </a:lnTo>
                    <a:lnTo>
                      <a:pt x="267" y="1157"/>
                    </a:lnTo>
                    <a:lnTo>
                      <a:pt x="264" y="1156"/>
                    </a:lnTo>
                    <a:lnTo>
                      <a:pt x="255" y="1151"/>
                    </a:lnTo>
                    <a:lnTo>
                      <a:pt x="243" y="1145"/>
                    </a:lnTo>
                    <a:lnTo>
                      <a:pt x="225" y="1136"/>
                    </a:lnTo>
                    <a:lnTo>
                      <a:pt x="205" y="1126"/>
                    </a:lnTo>
                    <a:lnTo>
                      <a:pt x="183" y="1114"/>
                    </a:lnTo>
                    <a:lnTo>
                      <a:pt x="157" y="1102"/>
                    </a:lnTo>
                    <a:lnTo>
                      <a:pt x="132" y="1088"/>
                    </a:lnTo>
                    <a:lnTo>
                      <a:pt x="107" y="1074"/>
                    </a:lnTo>
                    <a:lnTo>
                      <a:pt x="81" y="1060"/>
                    </a:lnTo>
                    <a:lnTo>
                      <a:pt x="57" y="1046"/>
                    </a:lnTo>
                    <a:lnTo>
                      <a:pt x="35" y="1032"/>
                    </a:lnTo>
                    <a:lnTo>
                      <a:pt x="15" y="1020"/>
                    </a:lnTo>
                    <a:lnTo>
                      <a:pt x="0" y="1008"/>
                    </a:lnTo>
                    <a:lnTo>
                      <a:pt x="3" y="1010"/>
                    </a:lnTo>
                    <a:lnTo>
                      <a:pt x="11" y="1014"/>
                    </a:lnTo>
                    <a:lnTo>
                      <a:pt x="23" y="1021"/>
                    </a:lnTo>
                    <a:lnTo>
                      <a:pt x="41" y="1029"/>
                    </a:lnTo>
                    <a:lnTo>
                      <a:pt x="61" y="1038"/>
                    </a:lnTo>
                    <a:lnTo>
                      <a:pt x="85" y="1050"/>
                    </a:lnTo>
                    <a:lnTo>
                      <a:pt x="111" y="1062"/>
                    </a:lnTo>
                    <a:lnTo>
                      <a:pt x="140" y="1076"/>
                    </a:lnTo>
                    <a:lnTo>
                      <a:pt x="171" y="1090"/>
                    </a:lnTo>
                    <a:lnTo>
                      <a:pt x="202" y="1105"/>
                    </a:lnTo>
                    <a:lnTo>
                      <a:pt x="235" y="1120"/>
                    </a:lnTo>
                    <a:lnTo>
                      <a:pt x="267" y="1134"/>
                    </a:lnTo>
                    <a:lnTo>
                      <a:pt x="298" y="1149"/>
                    </a:lnTo>
                    <a:lnTo>
                      <a:pt x="329" y="1162"/>
                    </a:lnTo>
                    <a:lnTo>
                      <a:pt x="359" y="1174"/>
                    </a:lnTo>
                    <a:lnTo>
                      <a:pt x="395" y="1190"/>
                    </a:lnTo>
                    <a:lnTo>
                      <a:pt x="429" y="1209"/>
                    </a:lnTo>
                    <a:lnTo>
                      <a:pt x="460" y="1228"/>
                    </a:lnTo>
                    <a:lnTo>
                      <a:pt x="489" y="1250"/>
                    </a:lnTo>
                    <a:lnTo>
                      <a:pt x="515" y="1271"/>
                    </a:lnTo>
                    <a:lnTo>
                      <a:pt x="537" y="1292"/>
                    </a:lnTo>
                    <a:lnTo>
                      <a:pt x="558" y="1313"/>
                    </a:lnTo>
                    <a:lnTo>
                      <a:pt x="575" y="1331"/>
                    </a:lnTo>
                    <a:lnTo>
                      <a:pt x="589" y="1347"/>
                    </a:lnTo>
                    <a:lnTo>
                      <a:pt x="601" y="1361"/>
                    </a:lnTo>
                    <a:lnTo>
                      <a:pt x="609" y="1373"/>
                    </a:lnTo>
                    <a:lnTo>
                      <a:pt x="614" y="1380"/>
                    </a:lnTo>
                    <a:lnTo>
                      <a:pt x="616" y="1382"/>
                    </a:lnTo>
                    <a:lnTo>
                      <a:pt x="637" y="587"/>
                    </a:lnTo>
                    <a:lnTo>
                      <a:pt x="635" y="585"/>
                    </a:lnTo>
                    <a:lnTo>
                      <a:pt x="633" y="579"/>
                    </a:lnTo>
                    <a:lnTo>
                      <a:pt x="626" y="570"/>
                    </a:lnTo>
                    <a:lnTo>
                      <a:pt x="617" y="557"/>
                    </a:lnTo>
                    <a:lnTo>
                      <a:pt x="603" y="542"/>
                    </a:lnTo>
                    <a:lnTo>
                      <a:pt x="585" y="525"/>
                    </a:lnTo>
                    <a:lnTo>
                      <a:pt x="560" y="504"/>
                    </a:lnTo>
                    <a:lnTo>
                      <a:pt x="530" y="483"/>
                    </a:lnTo>
                    <a:lnTo>
                      <a:pt x="493" y="460"/>
                    </a:lnTo>
                    <a:lnTo>
                      <a:pt x="450" y="436"/>
                    </a:lnTo>
                    <a:lnTo>
                      <a:pt x="398" y="411"/>
                    </a:lnTo>
                    <a:lnTo>
                      <a:pt x="401" y="413"/>
                    </a:lnTo>
                    <a:lnTo>
                      <a:pt x="410" y="415"/>
                    </a:lnTo>
                    <a:lnTo>
                      <a:pt x="424" y="421"/>
                    </a:lnTo>
                    <a:lnTo>
                      <a:pt x="444" y="428"/>
                    </a:lnTo>
                    <a:lnTo>
                      <a:pt x="466" y="436"/>
                    </a:lnTo>
                    <a:lnTo>
                      <a:pt x="490" y="446"/>
                    </a:lnTo>
                    <a:lnTo>
                      <a:pt x="515" y="459"/>
                    </a:lnTo>
                    <a:lnTo>
                      <a:pt x="542" y="473"/>
                    </a:lnTo>
                    <a:lnTo>
                      <a:pt x="568" y="488"/>
                    </a:lnTo>
                    <a:lnTo>
                      <a:pt x="594" y="505"/>
                    </a:lnTo>
                    <a:lnTo>
                      <a:pt x="617" y="525"/>
                    </a:lnTo>
                    <a:lnTo>
                      <a:pt x="637" y="544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48"/>
              <p:cNvSpPr>
                <a:spLocks/>
              </p:cNvSpPr>
              <p:nvPr/>
            </p:nvSpPr>
            <p:spPr bwMode="auto">
              <a:xfrm>
                <a:off x="9852026" y="2866231"/>
                <a:ext cx="368300" cy="230188"/>
              </a:xfrm>
              <a:custGeom>
                <a:avLst/>
                <a:gdLst>
                  <a:gd name="T0" fmla="*/ 150 w 232"/>
                  <a:gd name="T1" fmla="*/ 0 h 145"/>
                  <a:gd name="T2" fmla="*/ 167 w 232"/>
                  <a:gd name="T3" fmla="*/ 3 h 145"/>
                  <a:gd name="T4" fmla="*/ 183 w 232"/>
                  <a:gd name="T5" fmla="*/ 6 h 145"/>
                  <a:gd name="T6" fmla="*/ 197 w 232"/>
                  <a:gd name="T7" fmla="*/ 11 h 145"/>
                  <a:gd name="T8" fmla="*/ 208 w 232"/>
                  <a:gd name="T9" fmla="*/ 17 h 145"/>
                  <a:gd name="T10" fmla="*/ 217 w 232"/>
                  <a:gd name="T11" fmla="*/ 22 h 145"/>
                  <a:gd name="T12" fmla="*/ 224 w 232"/>
                  <a:gd name="T13" fmla="*/ 27 h 145"/>
                  <a:gd name="T14" fmla="*/ 229 w 232"/>
                  <a:gd name="T15" fmla="*/ 30 h 145"/>
                  <a:gd name="T16" fmla="*/ 231 w 232"/>
                  <a:gd name="T17" fmla="*/ 32 h 145"/>
                  <a:gd name="T18" fmla="*/ 232 w 232"/>
                  <a:gd name="T19" fmla="*/ 57 h 145"/>
                  <a:gd name="T20" fmla="*/ 229 w 232"/>
                  <a:gd name="T21" fmla="*/ 78 h 145"/>
                  <a:gd name="T22" fmla="*/ 222 w 232"/>
                  <a:gd name="T23" fmla="*/ 95 h 145"/>
                  <a:gd name="T24" fmla="*/ 210 w 232"/>
                  <a:gd name="T25" fmla="*/ 110 h 145"/>
                  <a:gd name="T26" fmla="*/ 198 w 232"/>
                  <a:gd name="T27" fmla="*/ 122 h 145"/>
                  <a:gd name="T28" fmla="*/ 182 w 232"/>
                  <a:gd name="T29" fmla="*/ 130 h 145"/>
                  <a:gd name="T30" fmla="*/ 163 w 232"/>
                  <a:gd name="T31" fmla="*/ 137 h 145"/>
                  <a:gd name="T32" fmla="*/ 143 w 232"/>
                  <a:gd name="T33" fmla="*/ 141 h 145"/>
                  <a:gd name="T34" fmla="*/ 124 w 232"/>
                  <a:gd name="T35" fmla="*/ 144 h 145"/>
                  <a:gd name="T36" fmla="*/ 104 w 232"/>
                  <a:gd name="T37" fmla="*/ 145 h 145"/>
                  <a:gd name="T38" fmla="*/ 83 w 232"/>
                  <a:gd name="T39" fmla="*/ 145 h 145"/>
                  <a:gd name="T40" fmla="*/ 65 w 232"/>
                  <a:gd name="T41" fmla="*/ 144 h 145"/>
                  <a:gd name="T42" fmla="*/ 48 w 232"/>
                  <a:gd name="T43" fmla="*/ 142 h 145"/>
                  <a:gd name="T44" fmla="*/ 31 w 232"/>
                  <a:gd name="T45" fmla="*/ 140 h 145"/>
                  <a:gd name="T46" fmla="*/ 19 w 232"/>
                  <a:gd name="T47" fmla="*/ 139 h 145"/>
                  <a:gd name="T48" fmla="*/ 8 w 232"/>
                  <a:gd name="T49" fmla="*/ 137 h 145"/>
                  <a:gd name="T50" fmla="*/ 3 w 232"/>
                  <a:gd name="T51" fmla="*/ 135 h 145"/>
                  <a:gd name="T52" fmla="*/ 0 w 232"/>
                  <a:gd name="T53" fmla="*/ 135 h 145"/>
                  <a:gd name="T54" fmla="*/ 18 w 232"/>
                  <a:gd name="T55" fmla="*/ 97 h 145"/>
                  <a:gd name="T56" fmla="*/ 36 w 232"/>
                  <a:gd name="T57" fmla="*/ 67 h 145"/>
                  <a:gd name="T58" fmla="*/ 56 w 232"/>
                  <a:gd name="T59" fmla="*/ 43 h 145"/>
                  <a:gd name="T60" fmla="*/ 75 w 232"/>
                  <a:gd name="T61" fmla="*/ 26 h 145"/>
                  <a:gd name="T62" fmla="*/ 95 w 232"/>
                  <a:gd name="T63" fmla="*/ 13 h 145"/>
                  <a:gd name="T64" fmla="*/ 113 w 232"/>
                  <a:gd name="T65" fmla="*/ 5 h 145"/>
                  <a:gd name="T66" fmla="*/ 133 w 232"/>
                  <a:gd name="T67" fmla="*/ 2 h 145"/>
                  <a:gd name="T68" fmla="*/ 150 w 232"/>
                  <a:gd name="T6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2" h="145">
                    <a:moveTo>
                      <a:pt x="150" y="0"/>
                    </a:moveTo>
                    <a:lnTo>
                      <a:pt x="167" y="3"/>
                    </a:lnTo>
                    <a:lnTo>
                      <a:pt x="183" y="6"/>
                    </a:lnTo>
                    <a:lnTo>
                      <a:pt x="197" y="11"/>
                    </a:lnTo>
                    <a:lnTo>
                      <a:pt x="208" y="17"/>
                    </a:lnTo>
                    <a:lnTo>
                      <a:pt x="217" y="22"/>
                    </a:lnTo>
                    <a:lnTo>
                      <a:pt x="224" y="27"/>
                    </a:lnTo>
                    <a:lnTo>
                      <a:pt x="229" y="30"/>
                    </a:lnTo>
                    <a:lnTo>
                      <a:pt x="231" y="32"/>
                    </a:lnTo>
                    <a:lnTo>
                      <a:pt x="232" y="57"/>
                    </a:lnTo>
                    <a:lnTo>
                      <a:pt x="229" y="78"/>
                    </a:lnTo>
                    <a:lnTo>
                      <a:pt x="222" y="95"/>
                    </a:lnTo>
                    <a:lnTo>
                      <a:pt x="210" y="110"/>
                    </a:lnTo>
                    <a:lnTo>
                      <a:pt x="198" y="122"/>
                    </a:lnTo>
                    <a:lnTo>
                      <a:pt x="182" y="130"/>
                    </a:lnTo>
                    <a:lnTo>
                      <a:pt x="163" y="137"/>
                    </a:lnTo>
                    <a:lnTo>
                      <a:pt x="143" y="141"/>
                    </a:lnTo>
                    <a:lnTo>
                      <a:pt x="124" y="144"/>
                    </a:lnTo>
                    <a:lnTo>
                      <a:pt x="104" y="145"/>
                    </a:lnTo>
                    <a:lnTo>
                      <a:pt x="83" y="145"/>
                    </a:lnTo>
                    <a:lnTo>
                      <a:pt x="65" y="144"/>
                    </a:lnTo>
                    <a:lnTo>
                      <a:pt x="48" y="142"/>
                    </a:lnTo>
                    <a:lnTo>
                      <a:pt x="31" y="140"/>
                    </a:lnTo>
                    <a:lnTo>
                      <a:pt x="19" y="139"/>
                    </a:lnTo>
                    <a:lnTo>
                      <a:pt x="8" y="137"/>
                    </a:lnTo>
                    <a:lnTo>
                      <a:pt x="3" y="135"/>
                    </a:lnTo>
                    <a:lnTo>
                      <a:pt x="0" y="135"/>
                    </a:lnTo>
                    <a:lnTo>
                      <a:pt x="18" y="97"/>
                    </a:lnTo>
                    <a:lnTo>
                      <a:pt x="36" y="67"/>
                    </a:lnTo>
                    <a:lnTo>
                      <a:pt x="56" y="43"/>
                    </a:lnTo>
                    <a:lnTo>
                      <a:pt x="75" y="26"/>
                    </a:lnTo>
                    <a:lnTo>
                      <a:pt x="95" y="13"/>
                    </a:lnTo>
                    <a:lnTo>
                      <a:pt x="113" y="5"/>
                    </a:lnTo>
                    <a:lnTo>
                      <a:pt x="133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9853613" y="2866231"/>
                <a:ext cx="360363" cy="211138"/>
              </a:xfrm>
              <a:custGeom>
                <a:avLst/>
                <a:gdLst>
                  <a:gd name="T0" fmla="*/ 146 w 227"/>
                  <a:gd name="T1" fmla="*/ 0 h 133"/>
                  <a:gd name="T2" fmla="*/ 162 w 227"/>
                  <a:gd name="T3" fmla="*/ 2 h 133"/>
                  <a:gd name="T4" fmla="*/ 178 w 227"/>
                  <a:gd name="T5" fmla="*/ 5 h 133"/>
                  <a:gd name="T6" fmla="*/ 191 w 227"/>
                  <a:gd name="T7" fmla="*/ 10 h 133"/>
                  <a:gd name="T8" fmla="*/ 204 w 227"/>
                  <a:gd name="T9" fmla="*/ 15 h 133"/>
                  <a:gd name="T10" fmla="*/ 214 w 227"/>
                  <a:gd name="T11" fmla="*/ 21 h 133"/>
                  <a:gd name="T12" fmla="*/ 221 w 227"/>
                  <a:gd name="T13" fmla="*/ 26 h 133"/>
                  <a:gd name="T14" fmla="*/ 227 w 227"/>
                  <a:gd name="T15" fmla="*/ 29 h 133"/>
                  <a:gd name="T16" fmla="*/ 0 w 227"/>
                  <a:gd name="T17" fmla="*/ 133 h 133"/>
                  <a:gd name="T18" fmla="*/ 18 w 227"/>
                  <a:gd name="T19" fmla="*/ 96 h 133"/>
                  <a:gd name="T20" fmla="*/ 36 w 227"/>
                  <a:gd name="T21" fmla="*/ 67 h 133"/>
                  <a:gd name="T22" fmla="*/ 55 w 227"/>
                  <a:gd name="T23" fmla="*/ 44 h 133"/>
                  <a:gd name="T24" fmla="*/ 73 w 227"/>
                  <a:gd name="T25" fmla="*/ 27 h 133"/>
                  <a:gd name="T26" fmla="*/ 92 w 227"/>
                  <a:gd name="T27" fmla="*/ 14 h 133"/>
                  <a:gd name="T28" fmla="*/ 111 w 227"/>
                  <a:gd name="T29" fmla="*/ 6 h 133"/>
                  <a:gd name="T30" fmla="*/ 129 w 227"/>
                  <a:gd name="T31" fmla="*/ 2 h 133"/>
                  <a:gd name="T32" fmla="*/ 146 w 227"/>
                  <a:gd name="T3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7" h="133">
                    <a:moveTo>
                      <a:pt x="146" y="0"/>
                    </a:moveTo>
                    <a:lnTo>
                      <a:pt x="162" y="2"/>
                    </a:lnTo>
                    <a:lnTo>
                      <a:pt x="178" y="5"/>
                    </a:lnTo>
                    <a:lnTo>
                      <a:pt x="191" y="10"/>
                    </a:lnTo>
                    <a:lnTo>
                      <a:pt x="204" y="15"/>
                    </a:lnTo>
                    <a:lnTo>
                      <a:pt x="214" y="21"/>
                    </a:lnTo>
                    <a:lnTo>
                      <a:pt x="221" y="26"/>
                    </a:lnTo>
                    <a:lnTo>
                      <a:pt x="227" y="29"/>
                    </a:lnTo>
                    <a:lnTo>
                      <a:pt x="0" y="133"/>
                    </a:lnTo>
                    <a:lnTo>
                      <a:pt x="18" y="96"/>
                    </a:lnTo>
                    <a:lnTo>
                      <a:pt x="36" y="67"/>
                    </a:lnTo>
                    <a:lnTo>
                      <a:pt x="55" y="44"/>
                    </a:lnTo>
                    <a:lnTo>
                      <a:pt x="73" y="27"/>
                    </a:lnTo>
                    <a:lnTo>
                      <a:pt x="92" y="14"/>
                    </a:lnTo>
                    <a:lnTo>
                      <a:pt x="111" y="6"/>
                    </a:lnTo>
                    <a:lnTo>
                      <a:pt x="129" y="2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9647238" y="2634456"/>
                <a:ext cx="325438" cy="195263"/>
              </a:xfrm>
              <a:custGeom>
                <a:avLst/>
                <a:gdLst>
                  <a:gd name="T0" fmla="*/ 104 w 205"/>
                  <a:gd name="T1" fmla="*/ 0 h 123"/>
                  <a:gd name="T2" fmla="*/ 123 w 205"/>
                  <a:gd name="T3" fmla="*/ 1 h 123"/>
                  <a:gd name="T4" fmla="*/ 140 w 205"/>
                  <a:gd name="T5" fmla="*/ 6 h 123"/>
                  <a:gd name="T6" fmla="*/ 155 w 205"/>
                  <a:gd name="T7" fmla="*/ 11 h 123"/>
                  <a:gd name="T8" fmla="*/ 166 w 205"/>
                  <a:gd name="T9" fmla="*/ 19 h 123"/>
                  <a:gd name="T10" fmla="*/ 177 w 205"/>
                  <a:gd name="T11" fmla="*/ 30 h 123"/>
                  <a:gd name="T12" fmla="*/ 185 w 205"/>
                  <a:gd name="T13" fmla="*/ 39 h 123"/>
                  <a:gd name="T14" fmla="*/ 192 w 205"/>
                  <a:gd name="T15" fmla="*/ 49 h 123"/>
                  <a:gd name="T16" fmla="*/ 197 w 205"/>
                  <a:gd name="T17" fmla="*/ 59 h 123"/>
                  <a:gd name="T18" fmla="*/ 201 w 205"/>
                  <a:gd name="T19" fmla="*/ 68 h 123"/>
                  <a:gd name="T20" fmla="*/ 203 w 205"/>
                  <a:gd name="T21" fmla="*/ 75 h 123"/>
                  <a:gd name="T22" fmla="*/ 204 w 205"/>
                  <a:gd name="T23" fmla="*/ 78 h 123"/>
                  <a:gd name="T24" fmla="*/ 205 w 205"/>
                  <a:gd name="T25" fmla="*/ 81 h 123"/>
                  <a:gd name="T26" fmla="*/ 193 w 205"/>
                  <a:gd name="T27" fmla="*/ 99 h 123"/>
                  <a:gd name="T28" fmla="*/ 178 w 205"/>
                  <a:gd name="T29" fmla="*/ 113 h 123"/>
                  <a:gd name="T30" fmla="*/ 163 w 205"/>
                  <a:gd name="T31" fmla="*/ 121 h 123"/>
                  <a:gd name="T32" fmla="*/ 147 w 205"/>
                  <a:gd name="T33" fmla="*/ 123 h 123"/>
                  <a:gd name="T34" fmla="*/ 129 w 205"/>
                  <a:gd name="T35" fmla="*/ 123 h 123"/>
                  <a:gd name="T36" fmla="*/ 112 w 205"/>
                  <a:gd name="T37" fmla="*/ 119 h 123"/>
                  <a:gd name="T38" fmla="*/ 96 w 205"/>
                  <a:gd name="T39" fmla="*/ 112 h 123"/>
                  <a:gd name="T40" fmla="*/ 78 w 205"/>
                  <a:gd name="T41" fmla="*/ 104 h 123"/>
                  <a:gd name="T42" fmla="*/ 62 w 205"/>
                  <a:gd name="T43" fmla="*/ 93 h 123"/>
                  <a:gd name="T44" fmla="*/ 48 w 205"/>
                  <a:gd name="T45" fmla="*/ 82 h 123"/>
                  <a:gd name="T46" fmla="*/ 35 w 205"/>
                  <a:gd name="T47" fmla="*/ 71 h 123"/>
                  <a:gd name="T48" fmla="*/ 23 w 205"/>
                  <a:gd name="T49" fmla="*/ 60 h 123"/>
                  <a:gd name="T50" fmla="*/ 13 w 205"/>
                  <a:gd name="T51" fmla="*/ 51 h 123"/>
                  <a:gd name="T52" fmla="*/ 6 w 205"/>
                  <a:gd name="T53" fmla="*/ 44 h 123"/>
                  <a:gd name="T54" fmla="*/ 1 w 205"/>
                  <a:gd name="T55" fmla="*/ 39 h 123"/>
                  <a:gd name="T56" fmla="*/ 0 w 205"/>
                  <a:gd name="T57" fmla="*/ 37 h 123"/>
                  <a:gd name="T58" fmla="*/ 30 w 205"/>
                  <a:gd name="T59" fmla="*/ 21 h 123"/>
                  <a:gd name="T60" fmla="*/ 58 w 205"/>
                  <a:gd name="T61" fmla="*/ 9 h 123"/>
                  <a:gd name="T62" fmla="*/ 82 w 205"/>
                  <a:gd name="T63" fmla="*/ 2 h 123"/>
                  <a:gd name="T64" fmla="*/ 104 w 205"/>
                  <a:gd name="T6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5" h="123">
                    <a:moveTo>
                      <a:pt x="104" y="0"/>
                    </a:moveTo>
                    <a:lnTo>
                      <a:pt x="123" y="1"/>
                    </a:lnTo>
                    <a:lnTo>
                      <a:pt x="140" y="6"/>
                    </a:lnTo>
                    <a:lnTo>
                      <a:pt x="155" y="11"/>
                    </a:lnTo>
                    <a:lnTo>
                      <a:pt x="166" y="19"/>
                    </a:lnTo>
                    <a:lnTo>
                      <a:pt x="177" y="30"/>
                    </a:lnTo>
                    <a:lnTo>
                      <a:pt x="185" y="39"/>
                    </a:lnTo>
                    <a:lnTo>
                      <a:pt x="192" y="49"/>
                    </a:lnTo>
                    <a:lnTo>
                      <a:pt x="197" y="59"/>
                    </a:lnTo>
                    <a:lnTo>
                      <a:pt x="201" y="68"/>
                    </a:lnTo>
                    <a:lnTo>
                      <a:pt x="203" y="75"/>
                    </a:lnTo>
                    <a:lnTo>
                      <a:pt x="204" y="78"/>
                    </a:lnTo>
                    <a:lnTo>
                      <a:pt x="205" y="81"/>
                    </a:lnTo>
                    <a:lnTo>
                      <a:pt x="193" y="99"/>
                    </a:lnTo>
                    <a:lnTo>
                      <a:pt x="178" y="113"/>
                    </a:lnTo>
                    <a:lnTo>
                      <a:pt x="163" y="121"/>
                    </a:lnTo>
                    <a:lnTo>
                      <a:pt x="147" y="123"/>
                    </a:lnTo>
                    <a:lnTo>
                      <a:pt x="129" y="123"/>
                    </a:lnTo>
                    <a:lnTo>
                      <a:pt x="112" y="119"/>
                    </a:lnTo>
                    <a:lnTo>
                      <a:pt x="96" y="112"/>
                    </a:lnTo>
                    <a:lnTo>
                      <a:pt x="78" y="104"/>
                    </a:lnTo>
                    <a:lnTo>
                      <a:pt x="62" y="93"/>
                    </a:lnTo>
                    <a:lnTo>
                      <a:pt x="48" y="82"/>
                    </a:lnTo>
                    <a:lnTo>
                      <a:pt x="35" y="71"/>
                    </a:lnTo>
                    <a:lnTo>
                      <a:pt x="23" y="60"/>
                    </a:lnTo>
                    <a:lnTo>
                      <a:pt x="13" y="51"/>
                    </a:lnTo>
                    <a:lnTo>
                      <a:pt x="6" y="44"/>
                    </a:lnTo>
                    <a:lnTo>
                      <a:pt x="1" y="39"/>
                    </a:lnTo>
                    <a:lnTo>
                      <a:pt x="0" y="37"/>
                    </a:lnTo>
                    <a:lnTo>
                      <a:pt x="30" y="21"/>
                    </a:lnTo>
                    <a:lnTo>
                      <a:pt x="58" y="9"/>
                    </a:lnTo>
                    <a:lnTo>
                      <a:pt x="82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9648826" y="2634456"/>
                <a:ext cx="322263" cy="122238"/>
              </a:xfrm>
              <a:custGeom>
                <a:avLst/>
                <a:gdLst>
                  <a:gd name="T0" fmla="*/ 102 w 203"/>
                  <a:gd name="T1" fmla="*/ 0 h 77"/>
                  <a:gd name="T2" fmla="*/ 120 w 203"/>
                  <a:gd name="T3" fmla="*/ 1 h 77"/>
                  <a:gd name="T4" fmla="*/ 136 w 203"/>
                  <a:gd name="T5" fmla="*/ 4 h 77"/>
                  <a:gd name="T6" fmla="*/ 151 w 203"/>
                  <a:gd name="T7" fmla="*/ 10 h 77"/>
                  <a:gd name="T8" fmla="*/ 163 w 203"/>
                  <a:gd name="T9" fmla="*/ 18 h 77"/>
                  <a:gd name="T10" fmla="*/ 173 w 203"/>
                  <a:gd name="T11" fmla="*/ 28 h 77"/>
                  <a:gd name="T12" fmla="*/ 182 w 203"/>
                  <a:gd name="T13" fmla="*/ 37 h 77"/>
                  <a:gd name="T14" fmla="*/ 189 w 203"/>
                  <a:gd name="T15" fmla="*/ 47 h 77"/>
                  <a:gd name="T16" fmla="*/ 195 w 203"/>
                  <a:gd name="T17" fmla="*/ 56 h 77"/>
                  <a:gd name="T18" fmla="*/ 199 w 203"/>
                  <a:gd name="T19" fmla="*/ 64 h 77"/>
                  <a:gd name="T20" fmla="*/ 202 w 203"/>
                  <a:gd name="T21" fmla="*/ 73 h 77"/>
                  <a:gd name="T22" fmla="*/ 203 w 203"/>
                  <a:gd name="T23" fmla="*/ 77 h 77"/>
                  <a:gd name="T24" fmla="*/ 0 w 203"/>
                  <a:gd name="T25" fmla="*/ 36 h 77"/>
                  <a:gd name="T26" fmla="*/ 30 w 203"/>
                  <a:gd name="T27" fmla="*/ 19 h 77"/>
                  <a:gd name="T28" fmla="*/ 57 w 203"/>
                  <a:gd name="T29" fmla="*/ 9 h 77"/>
                  <a:gd name="T30" fmla="*/ 80 w 203"/>
                  <a:gd name="T31" fmla="*/ 3 h 77"/>
                  <a:gd name="T32" fmla="*/ 102 w 203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77">
                    <a:moveTo>
                      <a:pt x="102" y="0"/>
                    </a:moveTo>
                    <a:lnTo>
                      <a:pt x="120" y="1"/>
                    </a:lnTo>
                    <a:lnTo>
                      <a:pt x="136" y="4"/>
                    </a:lnTo>
                    <a:lnTo>
                      <a:pt x="151" y="10"/>
                    </a:lnTo>
                    <a:lnTo>
                      <a:pt x="163" y="18"/>
                    </a:lnTo>
                    <a:lnTo>
                      <a:pt x="173" y="28"/>
                    </a:lnTo>
                    <a:lnTo>
                      <a:pt x="182" y="37"/>
                    </a:lnTo>
                    <a:lnTo>
                      <a:pt x="189" y="47"/>
                    </a:lnTo>
                    <a:lnTo>
                      <a:pt x="195" y="56"/>
                    </a:lnTo>
                    <a:lnTo>
                      <a:pt x="199" y="64"/>
                    </a:lnTo>
                    <a:lnTo>
                      <a:pt x="202" y="73"/>
                    </a:lnTo>
                    <a:lnTo>
                      <a:pt x="203" y="77"/>
                    </a:lnTo>
                    <a:lnTo>
                      <a:pt x="0" y="36"/>
                    </a:lnTo>
                    <a:lnTo>
                      <a:pt x="30" y="19"/>
                    </a:lnTo>
                    <a:lnTo>
                      <a:pt x="57" y="9"/>
                    </a:lnTo>
                    <a:lnTo>
                      <a:pt x="80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9231313" y="3893343"/>
                <a:ext cx="369888" cy="228600"/>
              </a:xfrm>
              <a:custGeom>
                <a:avLst/>
                <a:gdLst>
                  <a:gd name="T0" fmla="*/ 151 w 233"/>
                  <a:gd name="T1" fmla="*/ 0 h 144"/>
                  <a:gd name="T2" fmla="*/ 167 w 233"/>
                  <a:gd name="T3" fmla="*/ 2 h 144"/>
                  <a:gd name="T4" fmla="*/ 183 w 233"/>
                  <a:gd name="T5" fmla="*/ 5 h 144"/>
                  <a:gd name="T6" fmla="*/ 196 w 233"/>
                  <a:gd name="T7" fmla="*/ 10 h 144"/>
                  <a:gd name="T8" fmla="*/ 209 w 233"/>
                  <a:gd name="T9" fmla="*/ 16 h 144"/>
                  <a:gd name="T10" fmla="*/ 218 w 233"/>
                  <a:gd name="T11" fmla="*/ 22 h 144"/>
                  <a:gd name="T12" fmla="*/ 225 w 233"/>
                  <a:gd name="T13" fmla="*/ 26 h 144"/>
                  <a:gd name="T14" fmla="*/ 230 w 233"/>
                  <a:gd name="T15" fmla="*/ 30 h 144"/>
                  <a:gd name="T16" fmla="*/ 232 w 233"/>
                  <a:gd name="T17" fmla="*/ 31 h 144"/>
                  <a:gd name="T18" fmla="*/ 233 w 233"/>
                  <a:gd name="T19" fmla="*/ 56 h 144"/>
                  <a:gd name="T20" fmla="*/ 230 w 233"/>
                  <a:gd name="T21" fmla="*/ 77 h 144"/>
                  <a:gd name="T22" fmla="*/ 223 w 233"/>
                  <a:gd name="T23" fmla="*/ 94 h 144"/>
                  <a:gd name="T24" fmla="*/ 211 w 233"/>
                  <a:gd name="T25" fmla="*/ 109 h 144"/>
                  <a:gd name="T26" fmla="*/ 197 w 233"/>
                  <a:gd name="T27" fmla="*/ 121 h 144"/>
                  <a:gd name="T28" fmla="*/ 182 w 233"/>
                  <a:gd name="T29" fmla="*/ 129 h 144"/>
                  <a:gd name="T30" fmla="*/ 164 w 233"/>
                  <a:gd name="T31" fmla="*/ 136 h 144"/>
                  <a:gd name="T32" fmla="*/ 144 w 233"/>
                  <a:gd name="T33" fmla="*/ 140 h 144"/>
                  <a:gd name="T34" fmla="*/ 124 w 233"/>
                  <a:gd name="T35" fmla="*/ 143 h 144"/>
                  <a:gd name="T36" fmla="*/ 104 w 233"/>
                  <a:gd name="T37" fmla="*/ 144 h 144"/>
                  <a:gd name="T38" fmla="*/ 84 w 233"/>
                  <a:gd name="T39" fmla="*/ 144 h 144"/>
                  <a:gd name="T40" fmla="*/ 66 w 233"/>
                  <a:gd name="T41" fmla="*/ 143 h 144"/>
                  <a:gd name="T42" fmla="*/ 47 w 233"/>
                  <a:gd name="T43" fmla="*/ 142 h 144"/>
                  <a:gd name="T44" fmla="*/ 32 w 233"/>
                  <a:gd name="T45" fmla="*/ 139 h 144"/>
                  <a:gd name="T46" fmla="*/ 19 w 233"/>
                  <a:gd name="T47" fmla="*/ 138 h 144"/>
                  <a:gd name="T48" fmla="*/ 9 w 233"/>
                  <a:gd name="T49" fmla="*/ 136 h 144"/>
                  <a:gd name="T50" fmla="*/ 2 w 233"/>
                  <a:gd name="T51" fmla="*/ 135 h 144"/>
                  <a:gd name="T52" fmla="*/ 0 w 233"/>
                  <a:gd name="T53" fmla="*/ 135 h 144"/>
                  <a:gd name="T54" fmla="*/ 18 w 233"/>
                  <a:gd name="T55" fmla="*/ 97 h 144"/>
                  <a:gd name="T56" fmla="*/ 37 w 233"/>
                  <a:gd name="T57" fmla="*/ 67 h 144"/>
                  <a:gd name="T58" fmla="*/ 56 w 233"/>
                  <a:gd name="T59" fmla="*/ 42 h 144"/>
                  <a:gd name="T60" fmla="*/ 76 w 233"/>
                  <a:gd name="T61" fmla="*/ 25 h 144"/>
                  <a:gd name="T62" fmla="*/ 96 w 233"/>
                  <a:gd name="T63" fmla="*/ 12 h 144"/>
                  <a:gd name="T64" fmla="*/ 114 w 233"/>
                  <a:gd name="T65" fmla="*/ 4 h 144"/>
                  <a:gd name="T66" fmla="*/ 133 w 233"/>
                  <a:gd name="T67" fmla="*/ 1 h 144"/>
                  <a:gd name="T68" fmla="*/ 151 w 233"/>
                  <a:gd name="T6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3" h="144">
                    <a:moveTo>
                      <a:pt x="151" y="0"/>
                    </a:moveTo>
                    <a:lnTo>
                      <a:pt x="167" y="2"/>
                    </a:lnTo>
                    <a:lnTo>
                      <a:pt x="183" y="5"/>
                    </a:lnTo>
                    <a:lnTo>
                      <a:pt x="196" y="10"/>
                    </a:lnTo>
                    <a:lnTo>
                      <a:pt x="209" y="16"/>
                    </a:lnTo>
                    <a:lnTo>
                      <a:pt x="218" y="22"/>
                    </a:lnTo>
                    <a:lnTo>
                      <a:pt x="225" y="26"/>
                    </a:lnTo>
                    <a:lnTo>
                      <a:pt x="230" y="30"/>
                    </a:lnTo>
                    <a:lnTo>
                      <a:pt x="232" y="31"/>
                    </a:lnTo>
                    <a:lnTo>
                      <a:pt x="233" y="56"/>
                    </a:lnTo>
                    <a:lnTo>
                      <a:pt x="230" y="77"/>
                    </a:lnTo>
                    <a:lnTo>
                      <a:pt x="223" y="94"/>
                    </a:lnTo>
                    <a:lnTo>
                      <a:pt x="211" y="109"/>
                    </a:lnTo>
                    <a:lnTo>
                      <a:pt x="197" y="121"/>
                    </a:lnTo>
                    <a:lnTo>
                      <a:pt x="182" y="129"/>
                    </a:lnTo>
                    <a:lnTo>
                      <a:pt x="164" y="136"/>
                    </a:lnTo>
                    <a:lnTo>
                      <a:pt x="144" y="140"/>
                    </a:lnTo>
                    <a:lnTo>
                      <a:pt x="124" y="143"/>
                    </a:lnTo>
                    <a:lnTo>
                      <a:pt x="104" y="144"/>
                    </a:lnTo>
                    <a:lnTo>
                      <a:pt x="84" y="144"/>
                    </a:lnTo>
                    <a:lnTo>
                      <a:pt x="66" y="143"/>
                    </a:lnTo>
                    <a:lnTo>
                      <a:pt x="47" y="142"/>
                    </a:lnTo>
                    <a:lnTo>
                      <a:pt x="32" y="139"/>
                    </a:lnTo>
                    <a:lnTo>
                      <a:pt x="19" y="138"/>
                    </a:lnTo>
                    <a:lnTo>
                      <a:pt x="9" y="136"/>
                    </a:lnTo>
                    <a:lnTo>
                      <a:pt x="2" y="135"/>
                    </a:lnTo>
                    <a:lnTo>
                      <a:pt x="0" y="135"/>
                    </a:lnTo>
                    <a:lnTo>
                      <a:pt x="18" y="97"/>
                    </a:lnTo>
                    <a:lnTo>
                      <a:pt x="37" y="67"/>
                    </a:lnTo>
                    <a:lnTo>
                      <a:pt x="56" y="42"/>
                    </a:lnTo>
                    <a:lnTo>
                      <a:pt x="76" y="25"/>
                    </a:lnTo>
                    <a:lnTo>
                      <a:pt x="96" y="12"/>
                    </a:lnTo>
                    <a:lnTo>
                      <a:pt x="114" y="4"/>
                    </a:lnTo>
                    <a:lnTo>
                      <a:pt x="133" y="1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9232901" y="3893343"/>
                <a:ext cx="360363" cy="209550"/>
              </a:xfrm>
              <a:custGeom>
                <a:avLst/>
                <a:gdLst>
                  <a:gd name="T0" fmla="*/ 147 w 227"/>
                  <a:gd name="T1" fmla="*/ 0 h 132"/>
                  <a:gd name="T2" fmla="*/ 163 w 227"/>
                  <a:gd name="T3" fmla="*/ 1 h 132"/>
                  <a:gd name="T4" fmla="*/ 179 w 227"/>
                  <a:gd name="T5" fmla="*/ 4 h 132"/>
                  <a:gd name="T6" fmla="*/ 192 w 227"/>
                  <a:gd name="T7" fmla="*/ 9 h 132"/>
                  <a:gd name="T8" fmla="*/ 204 w 227"/>
                  <a:gd name="T9" fmla="*/ 15 h 132"/>
                  <a:gd name="T10" fmla="*/ 214 w 227"/>
                  <a:gd name="T11" fmla="*/ 20 h 132"/>
                  <a:gd name="T12" fmla="*/ 222 w 227"/>
                  <a:gd name="T13" fmla="*/ 25 h 132"/>
                  <a:gd name="T14" fmla="*/ 227 w 227"/>
                  <a:gd name="T15" fmla="*/ 28 h 132"/>
                  <a:gd name="T16" fmla="*/ 0 w 227"/>
                  <a:gd name="T17" fmla="*/ 132 h 132"/>
                  <a:gd name="T18" fmla="*/ 17 w 227"/>
                  <a:gd name="T19" fmla="*/ 95 h 132"/>
                  <a:gd name="T20" fmla="*/ 36 w 227"/>
                  <a:gd name="T21" fmla="*/ 67 h 132"/>
                  <a:gd name="T22" fmla="*/ 54 w 227"/>
                  <a:gd name="T23" fmla="*/ 43 h 132"/>
                  <a:gd name="T24" fmla="*/ 74 w 227"/>
                  <a:gd name="T25" fmla="*/ 26 h 132"/>
                  <a:gd name="T26" fmla="*/ 92 w 227"/>
                  <a:gd name="T27" fmla="*/ 13 h 132"/>
                  <a:gd name="T28" fmla="*/ 111 w 227"/>
                  <a:gd name="T29" fmla="*/ 5 h 132"/>
                  <a:gd name="T30" fmla="*/ 129 w 227"/>
                  <a:gd name="T31" fmla="*/ 1 h 132"/>
                  <a:gd name="T32" fmla="*/ 147 w 227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7" h="132">
                    <a:moveTo>
                      <a:pt x="147" y="0"/>
                    </a:moveTo>
                    <a:lnTo>
                      <a:pt x="163" y="1"/>
                    </a:lnTo>
                    <a:lnTo>
                      <a:pt x="179" y="4"/>
                    </a:lnTo>
                    <a:lnTo>
                      <a:pt x="192" y="9"/>
                    </a:lnTo>
                    <a:lnTo>
                      <a:pt x="204" y="15"/>
                    </a:lnTo>
                    <a:lnTo>
                      <a:pt x="214" y="20"/>
                    </a:lnTo>
                    <a:lnTo>
                      <a:pt x="222" y="25"/>
                    </a:lnTo>
                    <a:lnTo>
                      <a:pt x="227" y="28"/>
                    </a:lnTo>
                    <a:lnTo>
                      <a:pt x="0" y="132"/>
                    </a:lnTo>
                    <a:lnTo>
                      <a:pt x="17" y="95"/>
                    </a:lnTo>
                    <a:lnTo>
                      <a:pt x="36" y="67"/>
                    </a:lnTo>
                    <a:lnTo>
                      <a:pt x="54" y="43"/>
                    </a:lnTo>
                    <a:lnTo>
                      <a:pt x="74" y="26"/>
                    </a:lnTo>
                    <a:lnTo>
                      <a:pt x="92" y="13"/>
                    </a:lnTo>
                    <a:lnTo>
                      <a:pt x="111" y="5"/>
                    </a:lnTo>
                    <a:lnTo>
                      <a:pt x="129" y="1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9415463" y="3440906"/>
                <a:ext cx="201613" cy="328613"/>
              </a:xfrm>
              <a:custGeom>
                <a:avLst/>
                <a:gdLst>
                  <a:gd name="T0" fmla="*/ 12 w 127"/>
                  <a:gd name="T1" fmla="*/ 0 h 207"/>
                  <a:gd name="T2" fmla="*/ 47 w 127"/>
                  <a:gd name="T3" fmla="*/ 18 h 207"/>
                  <a:gd name="T4" fmla="*/ 74 w 127"/>
                  <a:gd name="T5" fmla="*/ 37 h 207"/>
                  <a:gd name="T6" fmla="*/ 95 w 127"/>
                  <a:gd name="T7" fmla="*/ 55 h 207"/>
                  <a:gd name="T8" fmla="*/ 110 w 127"/>
                  <a:gd name="T9" fmla="*/ 75 h 207"/>
                  <a:gd name="T10" fmla="*/ 119 w 127"/>
                  <a:gd name="T11" fmla="*/ 93 h 207"/>
                  <a:gd name="T12" fmla="*/ 125 w 127"/>
                  <a:gd name="T13" fmla="*/ 112 h 207"/>
                  <a:gd name="T14" fmla="*/ 127 w 127"/>
                  <a:gd name="T15" fmla="*/ 129 h 207"/>
                  <a:gd name="T16" fmla="*/ 126 w 127"/>
                  <a:gd name="T17" fmla="*/ 145 h 207"/>
                  <a:gd name="T18" fmla="*/ 123 w 127"/>
                  <a:gd name="T19" fmla="*/ 159 h 207"/>
                  <a:gd name="T20" fmla="*/ 117 w 127"/>
                  <a:gd name="T21" fmla="*/ 173 h 207"/>
                  <a:gd name="T22" fmla="*/ 112 w 127"/>
                  <a:gd name="T23" fmla="*/ 184 h 207"/>
                  <a:gd name="T24" fmla="*/ 107 w 127"/>
                  <a:gd name="T25" fmla="*/ 193 h 207"/>
                  <a:gd name="T26" fmla="*/ 101 w 127"/>
                  <a:gd name="T27" fmla="*/ 200 h 207"/>
                  <a:gd name="T28" fmla="*/ 97 w 127"/>
                  <a:gd name="T29" fmla="*/ 205 h 207"/>
                  <a:gd name="T30" fmla="*/ 96 w 127"/>
                  <a:gd name="T31" fmla="*/ 206 h 207"/>
                  <a:gd name="T32" fmla="*/ 73 w 127"/>
                  <a:gd name="T33" fmla="*/ 207 h 207"/>
                  <a:gd name="T34" fmla="*/ 55 w 127"/>
                  <a:gd name="T35" fmla="*/ 203 h 207"/>
                  <a:gd name="T36" fmla="*/ 38 w 127"/>
                  <a:gd name="T37" fmla="*/ 195 h 207"/>
                  <a:gd name="T38" fmla="*/ 26 w 127"/>
                  <a:gd name="T39" fmla="*/ 184 h 207"/>
                  <a:gd name="T40" fmla="*/ 17 w 127"/>
                  <a:gd name="T41" fmla="*/ 170 h 207"/>
                  <a:gd name="T42" fmla="*/ 10 w 127"/>
                  <a:gd name="T43" fmla="*/ 154 h 207"/>
                  <a:gd name="T44" fmla="*/ 5 w 127"/>
                  <a:gd name="T45" fmla="*/ 137 h 207"/>
                  <a:gd name="T46" fmla="*/ 2 w 127"/>
                  <a:gd name="T47" fmla="*/ 118 h 207"/>
                  <a:gd name="T48" fmla="*/ 0 w 127"/>
                  <a:gd name="T49" fmla="*/ 100 h 207"/>
                  <a:gd name="T50" fmla="*/ 0 w 127"/>
                  <a:gd name="T51" fmla="*/ 80 h 207"/>
                  <a:gd name="T52" fmla="*/ 2 w 127"/>
                  <a:gd name="T53" fmla="*/ 63 h 207"/>
                  <a:gd name="T54" fmla="*/ 4 w 127"/>
                  <a:gd name="T55" fmla="*/ 46 h 207"/>
                  <a:gd name="T56" fmla="*/ 6 w 127"/>
                  <a:gd name="T57" fmla="*/ 31 h 207"/>
                  <a:gd name="T58" fmla="*/ 8 w 127"/>
                  <a:gd name="T59" fmla="*/ 18 h 207"/>
                  <a:gd name="T60" fmla="*/ 11 w 127"/>
                  <a:gd name="T61" fmla="*/ 8 h 207"/>
                  <a:gd name="T62" fmla="*/ 12 w 127"/>
                  <a:gd name="T63" fmla="*/ 2 h 207"/>
                  <a:gd name="T64" fmla="*/ 12 w 127"/>
                  <a:gd name="T6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207">
                    <a:moveTo>
                      <a:pt x="12" y="0"/>
                    </a:moveTo>
                    <a:lnTo>
                      <a:pt x="47" y="18"/>
                    </a:lnTo>
                    <a:lnTo>
                      <a:pt x="74" y="37"/>
                    </a:lnTo>
                    <a:lnTo>
                      <a:pt x="95" y="55"/>
                    </a:lnTo>
                    <a:lnTo>
                      <a:pt x="110" y="75"/>
                    </a:lnTo>
                    <a:lnTo>
                      <a:pt x="119" y="93"/>
                    </a:lnTo>
                    <a:lnTo>
                      <a:pt x="125" y="112"/>
                    </a:lnTo>
                    <a:lnTo>
                      <a:pt x="127" y="129"/>
                    </a:lnTo>
                    <a:lnTo>
                      <a:pt x="126" y="145"/>
                    </a:lnTo>
                    <a:lnTo>
                      <a:pt x="123" y="159"/>
                    </a:lnTo>
                    <a:lnTo>
                      <a:pt x="117" y="173"/>
                    </a:lnTo>
                    <a:lnTo>
                      <a:pt x="112" y="184"/>
                    </a:lnTo>
                    <a:lnTo>
                      <a:pt x="107" y="193"/>
                    </a:lnTo>
                    <a:lnTo>
                      <a:pt x="101" y="200"/>
                    </a:lnTo>
                    <a:lnTo>
                      <a:pt x="97" y="205"/>
                    </a:lnTo>
                    <a:lnTo>
                      <a:pt x="96" y="206"/>
                    </a:lnTo>
                    <a:lnTo>
                      <a:pt x="73" y="207"/>
                    </a:lnTo>
                    <a:lnTo>
                      <a:pt x="55" y="203"/>
                    </a:lnTo>
                    <a:lnTo>
                      <a:pt x="38" y="195"/>
                    </a:lnTo>
                    <a:lnTo>
                      <a:pt x="26" y="184"/>
                    </a:lnTo>
                    <a:lnTo>
                      <a:pt x="17" y="170"/>
                    </a:lnTo>
                    <a:lnTo>
                      <a:pt x="10" y="154"/>
                    </a:lnTo>
                    <a:lnTo>
                      <a:pt x="5" y="137"/>
                    </a:lnTo>
                    <a:lnTo>
                      <a:pt x="2" y="118"/>
                    </a:lnTo>
                    <a:lnTo>
                      <a:pt x="0" y="100"/>
                    </a:lnTo>
                    <a:lnTo>
                      <a:pt x="0" y="80"/>
                    </a:lnTo>
                    <a:lnTo>
                      <a:pt x="2" y="63"/>
                    </a:lnTo>
                    <a:lnTo>
                      <a:pt x="4" y="46"/>
                    </a:lnTo>
                    <a:lnTo>
                      <a:pt x="6" y="31"/>
                    </a:lnTo>
                    <a:lnTo>
                      <a:pt x="8" y="18"/>
                    </a:lnTo>
                    <a:lnTo>
                      <a:pt x="11" y="8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9437688" y="3442493"/>
                <a:ext cx="177800" cy="322263"/>
              </a:xfrm>
              <a:custGeom>
                <a:avLst/>
                <a:gdLst>
                  <a:gd name="T0" fmla="*/ 0 w 112"/>
                  <a:gd name="T1" fmla="*/ 0 h 203"/>
                  <a:gd name="T2" fmla="*/ 34 w 112"/>
                  <a:gd name="T3" fmla="*/ 17 h 203"/>
                  <a:gd name="T4" fmla="*/ 60 w 112"/>
                  <a:gd name="T5" fmla="*/ 36 h 203"/>
                  <a:gd name="T6" fmla="*/ 81 w 112"/>
                  <a:gd name="T7" fmla="*/ 54 h 203"/>
                  <a:gd name="T8" fmla="*/ 95 w 112"/>
                  <a:gd name="T9" fmla="*/ 72 h 203"/>
                  <a:gd name="T10" fmla="*/ 105 w 112"/>
                  <a:gd name="T11" fmla="*/ 91 h 203"/>
                  <a:gd name="T12" fmla="*/ 111 w 112"/>
                  <a:gd name="T13" fmla="*/ 108 h 203"/>
                  <a:gd name="T14" fmla="*/ 112 w 112"/>
                  <a:gd name="T15" fmla="*/ 126 h 203"/>
                  <a:gd name="T16" fmla="*/ 112 w 112"/>
                  <a:gd name="T17" fmla="*/ 142 h 203"/>
                  <a:gd name="T18" fmla="*/ 109 w 112"/>
                  <a:gd name="T19" fmla="*/ 156 h 203"/>
                  <a:gd name="T20" fmla="*/ 104 w 112"/>
                  <a:gd name="T21" fmla="*/ 169 h 203"/>
                  <a:gd name="T22" fmla="*/ 100 w 112"/>
                  <a:gd name="T23" fmla="*/ 181 h 203"/>
                  <a:gd name="T24" fmla="*/ 94 w 112"/>
                  <a:gd name="T25" fmla="*/ 190 h 203"/>
                  <a:gd name="T26" fmla="*/ 88 w 112"/>
                  <a:gd name="T27" fmla="*/ 198 h 203"/>
                  <a:gd name="T28" fmla="*/ 85 w 112"/>
                  <a:gd name="T29" fmla="*/ 203 h 203"/>
                  <a:gd name="T30" fmla="*/ 0 w 112"/>
                  <a:gd name="T31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203">
                    <a:moveTo>
                      <a:pt x="0" y="0"/>
                    </a:moveTo>
                    <a:lnTo>
                      <a:pt x="34" y="17"/>
                    </a:lnTo>
                    <a:lnTo>
                      <a:pt x="60" y="36"/>
                    </a:lnTo>
                    <a:lnTo>
                      <a:pt x="81" y="54"/>
                    </a:lnTo>
                    <a:lnTo>
                      <a:pt x="95" y="72"/>
                    </a:lnTo>
                    <a:lnTo>
                      <a:pt x="105" y="91"/>
                    </a:lnTo>
                    <a:lnTo>
                      <a:pt x="111" y="108"/>
                    </a:lnTo>
                    <a:lnTo>
                      <a:pt x="112" y="126"/>
                    </a:lnTo>
                    <a:lnTo>
                      <a:pt x="112" y="142"/>
                    </a:lnTo>
                    <a:lnTo>
                      <a:pt x="109" y="156"/>
                    </a:lnTo>
                    <a:lnTo>
                      <a:pt x="104" y="169"/>
                    </a:lnTo>
                    <a:lnTo>
                      <a:pt x="100" y="181"/>
                    </a:lnTo>
                    <a:lnTo>
                      <a:pt x="94" y="190"/>
                    </a:lnTo>
                    <a:lnTo>
                      <a:pt x="88" y="198"/>
                    </a:lnTo>
                    <a:lnTo>
                      <a:pt x="85" y="2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11042651" y="2797968"/>
                <a:ext cx="190500" cy="250825"/>
              </a:xfrm>
              <a:custGeom>
                <a:avLst/>
                <a:gdLst>
                  <a:gd name="T0" fmla="*/ 112 w 120"/>
                  <a:gd name="T1" fmla="*/ 0 h 158"/>
                  <a:gd name="T2" fmla="*/ 118 w 120"/>
                  <a:gd name="T3" fmla="*/ 30 h 158"/>
                  <a:gd name="T4" fmla="*/ 120 w 120"/>
                  <a:gd name="T5" fmla="*/ 55 h 158"/>
                  <a:gd name="T6" fmla="*/ 119 w 120"/>
                  <a:gd name="T7" fmla="*/ 77 h 158"/>
                  <a:gd name="T8" fmla="*/ 114 w 120"/>
                  <a:gd name="T9" fmla="*/ 95 h 158"/>
                  <a:gd name="T10" fmla="*/ 108 w 120"/>
                  <a:gd name="T11" fmla="*/ 110 h 158"/>
                  <a:gd name="T12" fmla="*/ 100 w 120"/>
                  <a:gd name="T13" fmla="*/ 123 h 158"/>
                  <a:gd name="T14" fmla="*/ 92 w 120"/>
                  <a:gd name="T15" fmla="*/ 133 h 158"/>
                  <a:gd name="T16" fmla="*/ 82 w 120"/>
                  <a:gd name="T17" fmla="*/ 142 h 158"/>
                  <a:gd name="T18" fmla="*/ 71 w 120"/>
                  <a:gd name="T19" fmla="*/ 147 h 158"/>
                  <a:gd name="T20" fmla="*/ 61 w 120"/>
                  <a:gd name="T21" fmla="*/ 152 h 158"/>
                  <a:gd name="T22" fmla="*/ 51 w 120"/>
                  <a:gd name="T23" fmla="*/ 154 h 158"/>
                  <a:gd name="T24" fmla="*/ 41 w 120"/>
                  <a:gd name="T25" fmla="*/ 157 h 158"/>
                  <a:gd name="T26" fmla="*/ 33 w 120"/>
                  <a:gd name="T27" fmla="*/ 157 h 158"/>
                  <a:gd name="T28" fmla="*/ 27 w 120"/>
                  <a:gd name="T29" fmla="*/ 158 h 158"/>
                  <a:gd name="T30" fmla="*/ 23 w 120"/>
                  <a:gd name="T31" fmla="*/ 158 h 158"/>
                  <a:gd name="T32" fmla="*/ 22 w 120"/>
                  <a:gd name="T33" fmla="*/ 158 h 158"/>
                  <a:gd name="T34" fmla="*/ 8 w 120"/>
                  <a:gd name="T35" fmla="*/ 139 h 158"/>
                  <a:gd name="T36" fmla="*/ 1 w 120"/>
                  <a:gd name="T37" fmla="*/ 122 h 158"/>
                  <a:gd name="T38" fmla="*/ 0 w 120"/>
                  <a:gd name="T39" fmla="*/ 106 h 158"/>
                  <a:gd name="T40" fmla="*/ 4 w 120"/>
                  <a:gd name="T41" fmla="*/ 90 h 158"/>
                  <a:gd name="T42" fmla="*/ 12 w 120"/>
                  <a:gd name="T43" fmla="*/ 75 h 158"/>
                  <a:gd name="T44" fmla="*/ 23 w 120"/>
                  <a:gd name="T45" fmla="*/ 61 h 158"/>
                  <a:gd name="T46" fmla="*/ 37 w 120"/>
                  <a:gd name="T47" fmla="*/ 47 h 158"/>
                  <a:gd name="T48" fmla="*/ 51 w 120"/>
                  <a:gd name="T49" fmla="*/ 35 h 158"/>
                  <a:gd name="T50" fmla="*/ 66 w 120"/>
                  <a:gd name="T51" fmla="*/ 25 h 158"/>
                  <a:gd name="T52" fmla="*/ 79 w 120"/>
                  <a:gd name="T53" fmla="*/ 17 h 158"/>
                  <a:gd name="T54" fmla="*/ 92 w 120"/>
                  <a:gd name="T55" fmla="*/ 9 h 158"/>
                  <a:gd name="T56" fmla="*/ 103 w 120"/>
                  <a:gd name="T57" fmla="*/ 4 h 158"/>
                  <a:gd name="T58" fmla="*/ 109 w 120"/>
                  <a:gd name="T59" fmla="*/ 1 h 158"/>
                  <a:gd name="T60" fmla="*/ 112 w 120"/>
                  <a:gd name="T6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58">
                    <a:moveTo>
                      <a:pt x="112" y="0"/>
                    </a:moveTo>
                    <a:lnTo>
                      <a:pt x="118" y="30"/>
                    </a:lnTo>
                    <a:lnTo>
                      <a:pt x="120" y="55"/>
                    </a:lnTo>
                    <a:lnTo>
                      <a:pt x="119" y="77"/>
                    </a:lnTo>
                    <a:lnTo>
                      <a:pt x="114" y="95"/>
                    </a:lnTo>
                    <a:lnTo>
                      <a:pt x="108" y="110"/>
                    </a:lnTo>
                    <a:lnTo>
                      <a:pt x="100" y="123"/>
                    </a:lnTo>
                    <a:lnTo>
                      <a:pt x="92" y="133"/>
                    </a:lnTo>
                    <a:lnTo>
                      <a:pt x="82" y="142"/>
                    </a:lnTo>
                    <a:lnTo>
                      <a:pt x="71" y="147"/>
                    </a:lnTo>
                    <a:lnTo>
                      <a:pt x="61" y="152"/>
                    </a:lnTo>
                    <a:lnTo>
                      <a:pt x="51" y="154"/>
                    </a:lnTo>
                    <a:lnTo>
                      <a:pt x="41" y="157"/>
                    </a:lnTo>
                    <a:lnTo>
                      <a:pt x="33" y="157"/>
                    </a:lnTo>
                    <a:lnTo>
                      <a:pt x="27" y="158"/>
                    </a:lnTo>
                    <a:lnTo>
                      <a:pt x="23" y="158"/>
                    </a:lnTo>
                    <a:lnTo>
                      <a:pt x="22" y="158"/>
                    </a:lnTo>
                    <a:lnTo>
                      <a:pt x="8" y="139"/>
                    </a:lnTo>
                    <a:lnTo>
                      <a:pt x="1" y="122"/>
                    </a:lnTo>
                    <a:lnTo>
                      <a:pt x="0" y="106"/>
                    </a:lnTo>
                    <a:lnTo>
                      <a:pt x="4" y="90"/>
                    </a:lnTo>
                    <a:lnTo>
                      <a:pt x="12" y="75"/>
                    </a:lnTo>
                    <a:lnTo>
                      <a:pt x="23" y="61"/>
                    </a:lnTo>
                    <a:lnTo>
                      <a:pt x="37" y="47"/>
                    </a:lnTo>
                    <a:lnTo>
                      <a:pt x="51" y="35"/>
                    </a:lnTo>
                    <a:lnTo>
                      <a:pt x="66" y="25"/>
                    </a:lnTo>
                    <a:lnTo>
                      <a:pt x="79" y="17"/>
                    </a:lnTo>
                    <a:lnTo>
                      <a:pt x="92" y="9"/>
                    </a:lnTo>
                    <a:lnTo>
                      <a:pt x="103" y="4"/>
                    </a:lnTo>
                    <a:lnTo>
                      <a:pt x="109" y="1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57"/>
              <p:cNvSpPr>
                <a:spLocks/>
              </p:cNvSpPr>
              <p:nvPr/>
            </p:nvSpPr>
            <p:spPr bwMode="auto">
              <a:xfrm>
                <a:off x="11080751" y="2801143"/>
                <a:ext cx="152400" cy="247650"/>
              </a:xfrm>
              <a:custGeom>
                <a:avLst/>
                <a:gdLst>
                  <a:gd name="T0" fmla="*/ 89 w 96"/>
                  <a:gd name="T1" fmla="*/ 0 h 156"/>
                  <a:gd name="T2" fmla="*/ 94 w 96"/>
                  <a:gd name="T3" fmla="*/ 30 h 156"/>
                  <a:gd name="T4" fmla="*/ 96 w 96"/>
                  <a:gd name="T5" fmla="*/ 56 h 156"/>
                  <a:gd name="T6" fmla="*/ 94 w 96"/>
                  <a:gd name="T7" fmla="*/ 78 h 156"/>
                  <a:gd name="T8" fmla="*/ 89 w 96"/>
                  <a:gd name="T9" fmla="*/ 97 h 156"/>
                  <a:gd name="T10" fmla="*/ 83 w 96"/>
                  <a:gd name="T11" fmla="*/ 112 h 156"/>
                  <a:gd name="T12" fmla="*/ 74 w 96"/>
                  <a:gd name="T13" fmla="*/ 125 h 156"/>
                  <a:gd name="T14" fmla="*/ 65 w 96"/>
                  <a:gd name="T15" fmla="*/ 134 h 156"/>
                  <a:gd name="T16" fmla="*/ 54 w 96"/>
                  <a:gd name="T17" fmla="*/ 142 h 156"/>
                  <a:gd name="T18" fmla="*/ 43 w 96"/>
                  <a:gd name="T19" fmla="*/ 148 h 156"/>
                  <a:gd name="T20" fmla="*/ 32 w 96"/>
                  <a:gd name="T21" fmla="*/ 151 h 156"/>
                  <a:gd name="T22" fmla="*/ 22 w 96"/>
                  <a:gd name="T23" fmla="*/ 153 h 156"/>
                  <a:gd name="T24" fmla="*/ 13 w 96"/>
                  <a:gd name="T25" fmla="*/ 155 h 156"/>
                  <a:gd name="T26" fmla="*/ 6 w 96"/>
                  <a:gd name="T27" fmla="*/ 156 h 156"/>
                  <a:gd name="T28" fmla="*/ 0 w 96"/>
                  <a:gd name="T29" fmla="*/ 156 h 156"/>
                  <a:gd name="T30" fmla="*/ 89 w 96"/>
                  <a:gd name="T3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156">
                    <a:moveTo>
                      <a:pt x="89" y="0"/>
                    </a:moveTo>
                    <a:lnTo>
                      <a:pt x="94" y="30"/>
                    </a:lnTo>
                    <a:lnTo>
                      <a:pt x="96" y="56"/>
                    </a:lnTo>
                    <a:lnTo>
                      <a:pt x="94" y="78"/>
                    </a:lnTo>
                    <a:lnTo>
                      <a:pt x="89" y="97"/>
                    </a:lnTo>
                    <a:lnTo>
                      <a:pt x="83" y="112"/>
                    </a:lnTo>
                    <a:lnTo>
                      <a:pt x="74" y="125"/>
                    </a:lnTo>
                    <a:lnTo>
                      <a:pt x="65" y="134"/>
                    </a:lnTo>
                    <a:lnTo>
                      <a:pt x="54" y="142"/>
                    </a:lnTo>
                    <a:lnTo>
                      <a:pt x="43" y="148"/>
                    </a:lnTo>
                    <a:lnTo>
                      <a:pt x="32" y="151"/>
                    </a:lnTo>
                    <a:lnTo>
                      <a:pt x="22" y="153"/>
                    </a:lnTo>
                    <a:lnTo>
                      <a:pt x="13" y="155"/>
                    </a:lnTo>
                    <a:lnTo>
                      <a:pt x="6" y="156"/>
                    </a:lnTo>
                    <a:lnTo>
                      <a:pt x="0" y="15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9710738" y="4104481"/>
                <a:ext cx="352425" cy="395288"/>
              </a:xfrm>
              <a:custGeom>
                <a:avLst/>
                <a:gdLst>
                  <a:gd name="T0" fmla="*/ 162 w 222"/>
                  <a:gd name="T1" fmla="*/ 0 h 249"/>
                  <a:gd name="T2" fmla="*/ 174 w 222"/>
                  <a:gd name="T3" fmla="*/ 0 h 249"/>
                  <a:gd name="T4" fmla="*/ 183 w 222"/>
                  <a:gd name="T5" fmla="*/ 2 h 249"/>
                  <a:gd name="T6" fmla="*/ 190 w 222"/>
                  <a:gd name="T7" fmla="*/ 3 h 249"/>
                  <a:gd name="T8" fmla="*/ 194 w 222"/>
                  <a:gd name="T9" fmla="*/ 3 h 249"/>
                  <a:gd name="T10" fmla="*/ 195 w 222"/>
                  <a:gd name="T11" fmla="*/ 4 h 249"/>
                  <a:gd name="T12" fmla="*/ 210 w 222"/>
                  <a:gd name="T13" fmla="*/ 28 h 249"/>
                  <a:gd name="T14" fmla="*/ 220 w 222"/>
                  <a:gd name="T15" fmla="*/ 52 h 249"/>
                  <a:gd name="T16" fmla="*/ 222 w 222"/>
                  <a:gd name="T17" fmla="*/ 74 h 249"/>
                  <a:gd name="T18" fmla="*/ 220 w 222"/>
                  <a:gd name="T19" fmla="*/ 95 h 249"/>
                  <a:gd name="T20" fmla="*/ 213 w 222"/>
                  <a:gd name="T21" fmla="*/ 115 h 249"/>
                  <a:gd name="T22" fmla="*/ 202 w 222"/>
                  <a:gd name="T23" fmla="*/ 133 h 249"/>
                  <a:gd name="T24" fmla="*/ 189 w 222"/>
                  <a:gd name="T25" fmla="*/ 150 h 249"/>
                  <a:gd name="T26" fmla="*/ 171 w 222"/>
                  <a:gd name="T27" fmla="*/ 167 h 249"/>
                  <a:gd name="T28" fmla="*/ 153 w 222"/>
                  <a:gd name="T29" fmla="*/ 180 h 249"/>
                  <a:gd name="T30" fmla="*/ 133 w 222"/>
                  <a:gd name="T31" fmla="*/ 193 h 249"/>
                  <a:gd name="T32" fmla="*/ 112 w 222"/>
                  <a:gd name="T33" fmla="*/ 205 h 249"/>
                  <a:gd name="T34" fmla="*/ 92 w 222"/>
                  <a:gd name="T35" fmla="*/ 215 h 249"/>
                  <a:gd name="T36" fmla="*/ 72 w 222"/>
                  <a:gd name="T37" fmla="*/ 224 h 249"/>
                  <a:gd name="T38" fmla="*/ 53 w 222"/>
                  <a:gd name="T39" fmla="*/ 231 h 249"/>
                  <a:gd name="T40" fmla="*/ 37 w 222"/>
                  <a:gd name="T41" fmla="*/ 238 h 249"/>
                  <a:gd name="T42" fmla="*/ 22 w 222"/>
                  <a:gd name="T43" fmla="*/ 243 h 249"/>
                  <a:gd name="T44" fmla="*/ 12 w 222"/>
                  <a:gd name="T45" fmla="*/ 246 h 249"/>
                  <a:gd name="T46" fmla="*/ 5 w 222"/>
                  <a:gd name="T47" fmla="*/ 249 h 249"/>
                  <a:gd name="T48" fmla="*/ 3 w 222"/>
                  <a:gd name="T49" fmla="*/ 249 h 249"/>
                  <a:gd name="T50" fmla="*/ 0 w 222"/>
                  <a:gd name="T51" fmla="*/ 207 h 249"/>
                  <a:gd name="T52" fmla="*/ 1 w 222"/>
                  <a:gd name="T53" fmla="*/ 170 h 249"/>
                  <a:gd name="T54" fmla="*/ 6 w 222"/>
                  <a:gd name="T55" fmla="*/ 138 h 249"/>
                  <a:gd name="T56" fmla="*/ 13 w 222"/>
                  <a:gd name="T57" fmla="*/ 110 h 249"/>
                  <a:gd name="T58" fmla="*/ 22 w 222"/>
                  <a:gd name="T59" fmla="*/ 86 h 249"/>
                  <a:gd name="T60" fmla="*/ 34 w 222"/>
                  <a:gd name="T61" fmla="*/ 66 h 249"/>
                  <a:gd name="T62" fmla="*/ 45 w 222"/>
                  <a:gd name="T63" fmla="*/ 49 h 249"/>
                  <a:gd name="T64" fmla="*/ 60 w 222"/>
                  <a:gd name="T65" fmla="*/ 35 h 249"/>
                  <a:gd name="T66" fmla="*/ 74 w 222"/>
                  <a:gd name="T67" fmla="*/ 24 h 249"/>
                  <a:gd name="T68" fmla="*/ 90 w 222"/>
                  <a:gd name="T69" fmla="*/ 15 h 249"/>
                  <a:gd name="T70" fmla="*/ 105 w 222"/>
                  <a:gd name="T71" fmla="*/ 10 h 249"/>
                  <a:gd name="T72" fmla="*/ 120 w 222"/>
                  <a:gd name="T73" fmla="*/ 5 h 249"/>
                  <a:gd name="T74" fmla="*/ 135 w 222"/>
                  <a:gd name="T75" fmla="*/ 3 h 249"/>
                  <a:gd name="T76" fmla="*/ 149 w 222"/>
                  <a:gd name="T77" fmla="*/ 0 h 249"/>
                  <a:gd name="T78" fmla="*/ 162 w 222"/>
                  <a:gd name="T7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2" h="249">
                    <a:moveTo>
                      <a:pt x="162" y="0"/>
                    </a:moveTo>
                    <a:lnTo>
                      <a:pt x="174" y="0"/>
                    </a:lnTo>
                    <a:lnTo>
                      <a:pt x="183" y="2"/>
                    </a:lnTo>
                    <a:lnTo>
                      <a:pt x="190" y="3"/>
                    </a:lnTo>
                    <a:lnTo>
                      <a:pt x="194" y="3"/>
                    </a:lnTo>
                    <a:lnTo>
                      <a:pt x="195" y="4"/>
                    </a:lnTo>
                    <a:lnTo>
                      <a:pt x="210" y="28"/>
                    </a:lnTo>
                    <a:lnTo>
                      <a:pt x="220" y="52"/>
                    </a:lnTo>
                    <a:lnTo>
                      <a:pt x="222" y="74"/>
                    </a:lnTo>
                    <a:lnTo>
                      <a:pt x="220" y="95"/>
                    </a:lnTo>
                    <a:lnTo>
                      <a:pt x="213" y="115"/>
                    </a:lnTo>
                    <a:lnTo>
                      <a:pt x="202" y="133"/>
                    </a:lnTo>
                    <a:lnTo>
                      <a:pt x="189" y="150"/>
                    </a:lnTo>
                    <a:lnTo>
                      <a:pt x="171" y="167"/>
                    </a:lnTo>
                    <a:lnTo>
                      <a:pt x="153" y="180"/>
                    </a:lnTo>
                    <a:lnTo>
                      <a:pt x="133" y="193"/>
                    </a:lnTo>
                    <a:lnTo>
                      <a:pt x="112" y="205"/>
                    </a:lnTo>
                    <a:lnTo>
                      <a:pt x="92" y="215"/>
                    </a:lnTo>
                    <a:lnTo>
                      <a:pt x="72" y="224"/>
                    </a:lnTo>
                    <a:lnTo>
                      <a:pt x="53" y="231"/>
                    </a:lnTo>
                    <a:lnTo>
                      <a:pt x="37" y="238"/>
                    </a:lnTo>
                    <a:lnTo>
                      <a:pt x="22" y="243"/>
                    </a:lnTo>
                    <a:lnTo>
                      <a:pt x="12" y="246"/>
                    </a:lnTo>
                    <a:lnTo>
                      <a:pt x="5" y="249"/>
                    </a:lnTo>
                    <a:lnTo>
                      <a:pt x="3" y="249"/>
                    </a:lnTo>
                    <a:lnTo>
                      <a:pt x="0" y="207"/>
                    </a:lnTo>
                    <a:lnTo>
                      <a:pt x="1" y="170"/>
                    </a:lnTo>
                    <a:lnTo>
                      <a:pt x="6" y="138"/>
                    </a:lnTo>
                    <a:lnTo>
                      <a:pt x="13" y="110"/>
                    </a:lnTo>
                    <a:lnTo>
                      <a:pt x="22" y="86"/>
                    </a:lnTo>
                    <a:lnTo>
                      <a:pt x="34" y="66"/>
                    </a:lnTo>
                    <a:lnTo>
                      <a:pt x="45" y="49"/>
                    </a:lnTo>
                    <a:lnTo>
                      <a:pt x="60" y="35"/>
                    </a:lnTo>
                    <a:lnTo>
                      <a:pt x="74" y="24"/>
                    </a:lnTo>
                    <a:lnTo>
                      <a:pt x="90" y="15"/>
                    </a:lnTo>
                    <a:lnTo>
                      <a:pt x="105" y="10"/>
                    </a:lnTo>
                    <a:lnTo>
                      <a:pt x="120" y="5"/>
                    </a:lnTo>
                    <a:lnTo>
                      <a:pt x="135" y="3"/>
                    </a:lnTo>
                    <a:lnTo>
                      <a:pt x="149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9710738" y="4104481"/>
                <a:ext cx="303213" cy="388938"/>
              </a:xfrm>
              <a:custGeom>
                <a:avLst/>
                <a:gdLst>
                  <a:gd name="T0" fmla="*/ 164 w 191"/>
                  <a:gd name="T1" fmla="*/ 0 h 245"/>
                  <a:gd name="T2" fmla="*/ 176 w 191"/>
                  <a:gd name="T3" fmla="*/ 0 h 245"/>
                  <a:gd name="T4" fmla="*/ 185 w 191"/>
                  <a:gd name="T5" fmla="*/ 2 h 245"/>
                  <a:gd name="T6" fmla="*/ 191 w 191"/>
                  <a:gd name="T7" fmla="*/ 3 h 245"/>
                  <a:gd name="T8" fmla="*/ 3 w 191"/>
                  <a:gd name="T9" fmla="*/ 245 h 245"/>
                  <a:gd name="T10" fmla="*/ 0 w 191"/>
                  <a:gd name="T11" fmla="*/ 204 h 245"/>
                  <a:gd name="T12" fmla="*/ 3 w 191"/>
                  <a:gd name="T13" fmla="*/ 167 h 245"/>
                  <a:gd name="T14" fmla="*/ 7 w 191"/>
                  <a:gd name="T15" fmla="*/ 134 h 245"/>
                  <a:gd name="T16" fmla="*/ 14 w 191"/>
                  <a:gd name="T17" fmla="*/ 107 h 245"/>
                  <a:gd name="T18" fmla="*/ 23 w 191"/>
                  <a:gd name="T19" fmla="*/ 84 h 245"/>
                  <a:gd name="T20" fmla="*/ 35 w 191"/>
                  <a:gd name="T21" fmla="*/ 63 h 245"/>
                  <a:gd name="T22" fmla="*/ 48 w 191"/>
                  <a:gd name="T23" fmla="*/ 47 h 245"/>
                  <a:gd name="T24" fmla="*/ 63 w 191"/>
                  <a:gd name="T25" fmla="*/ 33 h 245"/>
                  <a:gd name="T26" fmla="*/ 78 w 191"/>
                  <a:gd name="T27" fmla="*/ 22 h 245"/>
                  <a:gd name="T28" fmla="*/ 93 w 191"/>
                  <a:gd name="T29" fmla="*/ 14 h 245"/>
                  <a:gd name="T30" fmla="*/ 108 w 191"/>
                  <a:gd name="T31" fmla="*/ 9 h 245"/>
                  <a:gd name="T32" fmla="*/ 124 w 191"/>
                  <a:gd name="T33" fmla="*/ 4 h 245"/>
                  <a:gd name="T34" fmla="*/ 139 w 191"/>
                  <a:gd name="T35" fmla="*/ 2 h 245"/>
                  <a:gd name="T36" fmla="*/ 153 w 191"/>
                  <a:gd name="T37" fmla="*/ 0 h 245"/>
                  <a:gd name="T38" fmla="*/ 164 w 191"/>
                  <a:gd name="T3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245">
                    <a:moveTo>
                      <a:pt x="164" y="0"/>
                    </a:moveTo>
                    <a:lnTo>
                      <a:pt x="176" y="0"/>
                    </a:lnTo>
                    <a:lnTo>
                      <a:pt x="185" y="2"/>
                    </a:lnTo>
                    <a:lnTo>
                      <a:pt x="191" y="3"/>
                    </a:lnTo>
                    <a:lnTo>
                      <a:pt x="3" y="245"/>
                    </a:lnTo>
                    <a:lnTo>
                      <a:pt x="0" y="204"/>
                    </a:lnTo>
                    <a:lnTo>
                      <a:pt x="3" y="167"/>
                    </a:lnTo>
                    <a:lnTo>
                      <a:pt x="7" y="134"/>
                    </a:lnTo>
                    <a:lnTo>
                      <a:pt x="14" y="107"/>
                    </a:lnTo>
                    <a:lnTo>
                      <a:pt x="23" y="84"/>
                    </a:lnTo>
                    <a:lnTo>
                      <a:pt x="35" y="63"/>
                    </a:lnTo>
                    <a:lnTo>
                      <a:pt x="48" y="47"/>
                    </a:lnTo>
                    <a:lnTo>
                      <a:pt x="63" y="33"/>
                    </a:lnTo>
                    <a:lnTo>
                      <a:pt x="78" y="22"/>
                    </a:lnTo>
                    <a:lnTo>
                      <a:pt x="93" y="14"/>
                    </a:lnTo>
                    <a:lnTo>
                      <a:pt x="108" y="9"/>
                    </a:lnTo>
                    <a:lnTo>
                      <a:pt x="124" y="4"/>
                    </a:lnTo>
                    <a:lnTo>
                      <a:pt x="139" y="2"/>
                    </a:lnTo>
                    <a:lnTo>
                      <a:pt x="153" y="0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60"/>
              <p:cNvSpPr>
                <a:spLocks/>
              </p:cNvSpPr>
              <p:nvPr/>
            </p:nvSpPr>
            <p:spPr bwMode="auto">
              <a:xfrm>
                <a:off x="9726613" y="3399631"/>
                <a:ext cx="273050" cy="493713"/>
              </a:xfrm>
              <a:custGeom>
                <a:avLst/>
                <a:gdLst>
                  <a:gd name="T0" fmla="*/ 61 w 172"/>
                  <a:gd name="T1" fmla="*/ 0 h 311"/>
                  <a:gd name="T2" fmla="*/ 95 w 172"/>
                  <a:gd name="T3" fmla="*/ 31 h 311"/>
                  <a:gd name="T4" fmla="*/ 122 w 172"/>
                  <a:gd name="T5" fmla="*/ 61 h 311"/>
                  <a:gd name="T6" fmla="*/ 143 w 172"/>
                  <a:gd name="T7" fmla="*/ 90 h 311"/>
                  <a:gd name="T8" fmla="*/ 157 w 172"/>
                  <a:gd name="T9" fmla="*/ 117 h 311"/>
                  <a:gd name="T10" fmla="*/ 167 w 172"/>
                  <a:gd name="T11" fmla="*/ 142 h 311"/>
                  <a:gd name="T12" fmla="*/ 172 w 172"/>
                  <a:gd name="T13" fmla="*/ 166 h 311"/>
                  <a:gd name="T14" fmla="*/ 172 w 172"/>
                  <a:gd name="T15" fmla="*/ 188 h 311"/>
                  <a:gd name="T16" fmla="*/ 169 w 172"/>
                  <a:gd name="T17" fmla="*/ 208 h 311"/>
                  <a:gd name="T18" fmla="*/ 165 w 172"/>
                  <a:gd name="T19" fmla="*/ 228 h 311"/>
                  <a:gd name="T20" fmla="*/ 157 w 172"/>
                  <a:gd name="T21" fmla="*/ 244 h 311"/>
                  <a:gd name="T22" fmla="*/ 149 w 172"/>
                  <a:gd name="T23" fmla="*/ 260 h 311"/>
                  <a:gd name="T24" fmla="*/ 138 w 172"/>
                  <a:gd name="T25" fmla="*/ 273 h 311"/>
                  <a:gd name="T26" fmla="*/ 129 w 172"/>
                  <a:gd name="T27" fmla="*/ 284 h 311"/>
                  <a:gd name="T28" fmla="*/ 120 w 172"/>
                  <a:gd name="T29" fmla="*/ 293 h 311"/>
                  <a:gd name="T30" fmla="*/ 110 w 172"/>
                  <a:gd name="T31" fmla="*/ 300 h 311"/>
                  <a:gd name="T32" fmla="*/ 105 w 172"/>
                  <a:gd name="T33" fmla="*/ 306 h 311"/>
                  <a:gd name="T34" fmla="*/ 100 w 172"/>
                  <a:gd name="T35" fmla="*/ 309 h 311"/>
                  <a:gd name="T36" fmla="*/ 98 w 172"/>
                  <a:gd name="T37" fmla="*/ 311 h 311"/>
                  <a:gd name="T38" fmla="*/ 71 w 172"/>
                  <a:gd name="T39" fmla="*/ 304 h 311"/>
                  <a:gd name="T40" fmla="*/ 49 w 172"/>
                  <a:gd name="T41" fmla="*/ 294 h 311"/>
                  <a:gd name="T42" fmla="*/ 32 w 172"/>
                  <a:gd name="T43" fmla="*/ 282 h 311"/>
                  <a:gd name="T44" fmla="*/ 18 w 172"/>
                  <a:gd name="T45" fmla="*/ 266 h 311"/>
                  <a:gd name="T46" fmla="*/ 9 w 172"/>
                  <a:gd name="T47" fmla="*/ 248 h 311"/>
                  <a:gd name="T48" fmla="*/ 3 w 172"/>
                  <a:gd name="T49" fmla="*/ 230 h 311"/>
                  <a:gd name="T50" fmla="*/ 0 w 172"/>
                  <a:gd name="T51" fmla="*/ 209 h 311"/>
                  <a:gd name="T52" fmla="*/ 0 w 172"/>
                  <a:gd name="T53" fmla="*/ 187 h 311"/>
                  <a:gd name="T54" fmla="*/ 2 w 172"/>
                  <a:gd name="T55" fmla="*/ 165 h 311"/>
                  <a:gd name="T56" fmla="*/ 5 w 172"/>
                  <a:gd name="T57" fmla="*/ 143 h 311"/>
                  <a:gd name="T58" fmla="*/ 11 w 172"/>
                  <a:gd name="T59" fmla="*/ 121 h 311"/>
                  <a:gd name="T60" fmla="*/ 17 w 172"/>
                  <a:gd name="T61" fmla="*/ 101 h 311"/>
                  <a:gd name="T62" fmla="*/ 24 w 172"/>
                  <a:gd name="T63" fmla="*/ 80 h 311"/>
                  <a:gd name="T64" fmla="*/ 32 w 172"/>
                  <a:gd name="T65" fmla="*/ 61 h 311"/>
                  <a:gd name="T66" fmla="*/ 39 w 172"/>
                  <a:gd name="T67" fmla="*/ 44 h 311"/>
                  <a:gd name="T68" fmla="*/ 46 w 172"/>
                  <a:gd name="T69" fmla="*/ 30 h 311"/>
                  <a:gd name="T70" fmla="*/ 51 w 172"/>
                  <a:gd name="T71" fmla="*/ 18 h 311"/>
                  <a:gd name="T72" fmla="*/ 57 w 172"/>
                  <a:gd name="T73" fmla="*/ 8 h 311"/>
                  <a:gd name="T74" fmla="*/ 60 w 172"/>
                  <a:gd name="T75" fmla="*/ 3 h 311"/>
                  <a:gd name="T76" fmla="*/ 61 w 172"/>
                  <a:gd name="T77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" h="311">
                    <a:moveTo>
                      <a:pt x="61" y="0"/>
                    </a:moveTo>
                    <a:lnTo>
                      <a:pt x="95" y="31"/>
                    </a:lnTo>
                    <a:lnTo>
                      <a:pt x="122" y="61"/>
                    </a:lnTo>
                    <a:lnTo>
                      <a:pt x="143" y="90"/>
                    </a:lnTo>
                    <a:lnTo>
                      <a:pt x="157" y="117"/>
                    </a:lnTo>
                    <a:lnTo>
                      <a:pt x="167" y="142"/>
                    </a:lnTo>
                    <a:lnTo>
                      <a:pt x="172" y="166"/>
                    </a:lnTo>
                    <a:lnTo>
                      <a:pt x="172" y="188"/>
                    </a:lnTo>
                    <a:lnTo>
                      <a:pt x="169" y="208"/>
                    </a:lnTo>
                    <a:lnTo>
                      <a:pt x="165" y="228"/>
                    </a:lnTo>
                    <a:lnTo>
                      <a:pt x="157" y="244"/>
                    </a:lnTo>
                    <a:lnTo>
                      <a:pt x="149" y="260"/>
                    </a:lnTo>
                    <a:lnTo>
                      <a:pt x="138" y="273"/>
                    </a:lnTo>
                    <a:lnTo>
                      <a:pt x="129" y="284"/>
                    </a:lnTo>
                    <a:lnTo>
                      <a:pt x="120" y="293"/>
                    </a:lnTo>
                    <a:lnTo>
                      <a:pt x="110" y="300"/>
                    </a:lnTo>
                    <a:lnTo>
                      <a:pt x="105" y="306"/>
                    </a:lnTo>
                    <a:lnTo>
                      <a:pt x="100" y="309"/>
                    </a:lnTo>
                    <a:lnTo>
                      <a:pt x="98" y="311"/>
                    </a:lnTo>
                    <a:lnTo>
                      <a:pt x="71" y="304"/>
                    </a:lnTo>
                    <a:lnTo>
                      <a:pt x="49" y="294"/>
                    </a:lnTo>
                    <a:lnTo>
                      <a:pt x="32" y="282"/>
                    </a:lnTo>
                    <a:lnTo>
                      <a:pt x="18" y="266"/>
                    </a:lnTo>
                    <a:lnTo>
                      <a:pt x="9" y="248"/>
                    </a:lnTo>
                    <a:lnTo>
                      <a:pt x="3" y="230"/>
                    </a:lnTo>
                    <a:lnTo>
                      <a:pt x="0" y="209"/>
                    </a:lnTo>
                    <a:lnTo>
                      <a:pt x="0" y="187"/>
                    </a:lnTo>
                    <a:lnTo>
                      <a:pt x="2" y="165"/>
                    </a:lnTo>
                    <a:lnTo>
                      <a:pt x="5" y="143"/>
                    </a:lnTo>
                    <a:lnTo>
                      <a:pt x="11" y="121"/>
                    </a:lnTo>
                    <a:lnTo>
                      <a:pt x="17" y="101"/>
                    </a:lnTo>
                    <a:lnTo>
                      <a:pt x="24" y="80"/>
                    </a:lnTo>
                    <a:lnTo>
                      <a:pt x="32" y="61"/>
                    </a:lnTo>
                    <a:lnTo>
                      <a:pt x="39" y="44"/>
                    </a:lnTo>
                    <a:lnTo>
                      <a:pt x="46" y="30"/>
                    </a:lnTo>
                    <a:lnTo>
                      <a:pt x="51" y="18"/>
                    </a:lnTo>
                    <a:lnTo>
                      <a:pt x="57" y="8"/>
                    </a:lnTo>
                    <a:lnTo>
                      <a:pt x="60" y="3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61"/>
              <p:cNvSpPr>
                <a:spLocks/>
              </p:cNvSpPr>
              <p:nvPr/>
            </p:nvSpPr>
            <p:spPr bwMode="auto">
              <a:xfrm>
                <a:off x="9826626" y="3404393"/>
                <a:ext cx="174625" cy="484188"/>
              </a:xfrm>
              <a:custGeom>
                <a:avLst/>
                <a:gdLst>
                  <a:gd name="T0" fmla="*/ 0 w 110"/>
                  <a:gd name="T1" fmla="*/ 0 h 305"/>
                  <a:gd name="T2" fmla="*/ 34 w 110"/>
                  <a:gd name="T3" fmla="*/ 30 h 305"/>
                  <a:gd name="T4" fmla="*/ 59 w 110"/>
                  <a:gd name="T5" fmla="*/ 58 h 305"/>
                  <a:gd name="T6" fmla="*/ 79 w 110"/>
                  <a:gd name="T7" fmla="*/ 86 h 305"/>
                  <a:gd name="T8" fmla="*/ 94 w 110"/>
                  <a:gd name="T9" fmla="*/ 111 h 305"/>
                  <a:gd name="T10" fmla="*/ 103 w 110"/>
                  <a:gd name="T11" fmla="*/ 136 h 305"/>
                  <a:gd name="T12" fmla="*/ 107 w 110"/>
                  <a:gd name="T13" fmla="*/ 159 h 305"/>
                  <a:gd name="T14" fmla="*/ 110 w 110"/>
                  <a:gd name="T15" fmla="*/ 181 h 305"/>
                  <a:gd name="T16" fmla="*/ 107 w 110"/>
                  <a:gd name="T17" fmla="*/ 201 h 305"/>
                  <a:gd name="T18" fmla="*/ 103 w 110"/>
                  <a:gd name="T19" fmla="*/ 220 h 305"/>
                  <a:gd name="T20" fmla="*/ 96 w 110"/>
                  <a:gd name="T21" fmla="*/ 236 h 305"/>
                  <a:gd name="T22" fmla="*/ 89 w 110"/>
                  <a:gd name="T23" fmla="*/ 251 h 305"/>
                  <a:gd name="T24" fmla="*/ 80 w 110"/>
                  <a:gd name="T25" fmla="*/ 265 h 305"/>
                  <a:gd name="T26" fmla="*/ 69 w 110"/>
                  <a:gd name="T27" fmla="*/ 276 h 305"/>
                  <a:gd name="T28" fmla="*/ 60 w 110"/>
                  <a:gd name="T29" fmla="*/ 287 h 305"/>
                  <a:gd name="T30" fmla="*/ 52 w 110"/>
                  <a:gd name="T31" fmla="*/ 295 h 305"/>
                  <a:gd name="T32" fmla="*/ 44 w 110"/>
                  <a:gd name="T33" fmla="*/ 301 h 305"/>
                  <a:gd name="T34" fmla="*/ 39 w 110"/>
                  <a:gd name="T35" fmla="*/ 305 h 305"/>
                  <a:gd name="T36" fmla="*/ 0 w 110"/>
                  <a:gd name="T3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305">
                    <a:moveTo>
                      <a:pt x="0" y="0"/>
                    </a:moveTo>
                    <a:lnTo>
                      <a:pt x="34" y="30"/>
                    </a:lnTo>
                    <a:lnTo>
                      <a:pt x="59" y="58"/>
                    </a:lnTo>
                    <a:lnTo>
                      <a:pt x="79" y="86"/>
                    </a:lnTo>
                    <a:lnTo>
                      <a:pt x="94" y="111"/>
                    </a:lnTo>
                    <a:lnTo>
                      <a:pt x="103" y="136"/>
                    </a:lnTo>
                    <a:lnTo>
                      <a:pt x="107" y="159"/>
                    </a:lnTo>
                    <a:lnTo>
                      <a:pt x="110" y="181"/>
                    </a:lnTo>
                    <a:lnTo>
                      <a:pt x="107" y="201"/>
                    </a:lnTo>
                    <a:lnTo>
                      <a:pt x="103" y="220"/>
                    </a:lnTo>
                    <a:lnTo>
                      <a:pt x="96" y="236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69" y="276"/>
                    </a:lnTo>
                    <a:lnTo>
                      <a:pt x="60" y="287"/>
                    </a:lnTo>
                    <a:lnTo>
                      <a:pt x="52" y="295"/>
                    </a:lnTo>
                    <a:lnTo>
                      <a:pt x="44" y="301"/>
                    </a:lnTo>
                    <a:lnTo>
                      <a:pt x="39" y="3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62"/>
              <p:cNvSpPr>
                <a:spLocks/>
              </p:cNvSpPr>
              <p:nvPr/>
            </p:nvSpPr>
            <p:spPr bwMode="auto">
              <a:xfrm>
                <a:off x="10013951" y="2416968"/>
                <a:ext cx="223838" cy="371475"/>
              </a:xfrm>
              <a:custGeom>
                <a:avLst/>
                <a:gdLst>
                  <a:gd name="T0" fmla="*/ 17 w 141"/>
                  <a:gd name="T1" fmla="*/ 0 h 234"/>
                  <a:gd name="T2" fmla="*/ 53 w 141"/>
                  <a:gd name="T3" fmla="*/ 20 h 234"/>
                  <a:gd name="T4" fmla="*/ 82 w 141"/>
                  <a:gd name="T5" fmla="*/ 40 h 234"/>
                  <a:gd name="T6" fmla="*/ 104 w 141"/>
                  <a:gd name="T7" fmla="*/ 61 h 234"/>
                  <a:gd name="T8" fmla="*/ 120 w 141"/>
                  <a:gd name="T9" fmla="*/ 81 h 234"/>
                  <a:gd name="T10" fmla="*/ 132 w 141"/>
                  <a:gd name="T11" fmla="*/ 101 h 234"/>
                  <a:gd name="T12" fmla="*/ 137 w 141"/>
                  <a:gd name="T13" fmla="*/ 121 h 234"/>
                  <a:gd name="T14" fmla="*/ 141 w 141"/>
                  <a:gd name="T15" fmla="*/ 139 h 234"/>
                  <a:gd name="T16" fmla="*/ 140 w 141"/>
                  <a:gd name="T17" fmla="*/ 156 h 234"/>
                  <a:gd name="T18" fmla="*/ 137 w 141"/>
                  <a:gd name="T19" fmla="*/ 173 h 234"/>
                  <a:gd name="T20" fmla="*/ 133 w 141"/>
                  <a:gd name="T21" fmla="*/ 188 h 234"/>
                  <a:gd name="T22" fmla="*/ 126 w 141"/>
                  <a:gd name="T23" fmla="*/ 201 h 234"/>
                  <a:gd name="T24" fmla="*/ 120 w 141"/>
                  <a:gd name="T25" fmla="*/ 212 h 234"/>
                  <a:gd name="T26" fmla="*/ 114 w 141"/>
                  <a:gd name="T27" fmla="*/ 221 h 234"/>
                  <a:gd name="T28" fmla="*/ 108 w 141"/>
                  <a:gd name="T29" fmla="*/ 228 h 234"/>
                  <a:gd name="T30" fmla="*/ 105 w 141"/>
                  <a:gd name="T31" fmla="*/ 233 h 234"/>
                  <a:gd name="T32" fmla="*/ 104 w 141"/>
                  <a:gd name="T33" fmla="*/ 234 h 234"/>
                  <a:gd name="T34" fmla="*/ 80 w 141"/>
                  <a:gd name="T35" fmla="*/ 234 h 234"/>
                  <a:gd name="T36" fmla="*/ 59 w 141"/>
                  <a:gd name="T37" fmla="*/ 229 h 234"/>
                  <a:gd name="T38" fmla="*/ 41 w 141"/>
                  <a:gd name="T39" fmla="*/ 221 h 234"/>
                  <a:gd name="T40" fmla="*/ 29 w 141"/>
                  <a:gd name="T41" fmla="*/ 210 h 234"/>
                  <a:gd name="T42" fmla="*/ 18 w 141"/>
                  <a:gd name="T43" fmla="*/ 195 h 234"/>
                  <a:gd name="T44" fmla="*/ 10 w 141"/>
                  <a:gd name="T45" fmla="*/ 178 h 234"/>
                  <a:gd name="T46" fmla="*/ 4 w 141"/>
                  <a:gd name="T47" fmla="*/ 161 h 234"/>
                  <a:gd name="T48" fmla="*/ 2 w 141"/>
                  <a:gd name="T49" fmla="*/ 141 h 234"/>
                  <a:gd name="T50" fmla="*/ 0 w 141"/>
                  <a:gd name="T51" fmla="*/ 122 h 234"/>
                  <a:gd name="T52" fmla="*/ 1 w 141"/>
                  <a:gd name="T53" fmla="*/ 101 h 234"/>
                  <a:gd name="T54" fmla="*/ 2 w 141"/>
                  <a:gd name="T55" fmla="*/ 81 h 234"/>
                  <a:gd name="T56" fmla="*/ 4 w 141"/>
                  <a:gd name="T57" fmla="*/ 63 h 234"/>
                  <a:gd name="T58" fmla="*/ 7 w 141"/>
                  <a:gd name="T59" fmla="*/ 46 h 234"/>
                  <a:gd name="T60" fmla="*/ 9 w 141"/>
                  <a:gd name="T61" fmla="*/ 31 h 234"/>
                  <a:gd name="T62" fmla="*/ 13 w 141"/>
                  <a:gd name="T63" fmla="*/ 18 h 234"/>
                  <a:gd name="T64" fmla="*/ 15 w 141"/>
                  <a:gd name="T65" fmla="*/ 8 h 234"/>
                  <a:gd name="T66" fmla="*/ 16 w 141"/>
                  <a:gd name="T67" fmla="*/ 2 h 234"/>
                  <a:gd name="T68" fmla="*/ 17 w 141"/>
                  <a:gd name="T6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1" h="234">
                    <a:moveTo>
                      <a:pt x="17" y="0"/>
                    </a:moveTo>
                    <a:lnTo>
                      <a:pt x="53" y="20"/>
                    </a:lnTo>
                    <a:lnTo>
                      <a:pt x="82" y="40"/>
                    </a:lnTo>
                    <a:lnTo>
                      <a:pt x="104" y="61"/>
                    </a:lnTo>
                    <a:lnTo>
                      <a:pt x="120" y="81"/>
                    </a:lnTo>
                    <a:lnTo>
                      <a:pt x="132" y="101"/>
                    </a:lnTo>
                    <a:lnTo>
                      <a:pt x="137" y="121"/>
                    </a:lnTo>
                    <a:lnTo>
                      <a:pt x="141" y="139"/>
                    </a:lnTo>
                    <a:lnTo>
                      <a:pt x="140" y="156"/>
                    </a:lnTo>
                    <a:lnTo>
                      <a:pt x="137" y="173"/>
                    </a:lnTo>
                    <a:lnTo>
                      <a:pt x="133" y="188"/>
                    </a:lnTo>
                    <a:lnTo>
                      <a:pt x="126" y="201"/>
                    </a:lnTo>
                    <a:lnTo>
                      <a:pt x="120" y="212"/>
                    </a:lnTo>
                    <a:lnTo>
                      <a:pt x="114" y="221"/>
                    </a:lnTo>
                    <a:lnTo>
                      <a:pt x="108" y="228"/>
                    </a:lnTo>
                    <a:lnTo>
                      <a:pt x="105" y="233"/>
                    </a:lnTo>
                    <a:lnTo>
                      <a:pt x="104" y="234"/>
                    </a:lnTo>
                    <a:lnTo>
                      <a:pt x="80" y="234"/>
                    </a:lnTo>
                    <a:lnTo>
                      <a:pt x="59" y="229"/>
                    </a:lnTo>
                    <a:lnTo>
                      <a:pt x="41" y="221"/>
                    </a:lnTo>
                    <a:lnTo>
                      <a:pt x="29" y="210"/>
                    </a:lnTo>
                    <a:lnTo>
                      <a:pt x="18" y="195"/>
                    </a:lnTo>
                    <a:lnTo>
                      <a:pt x="10" y="178"/>
                    </a:lnTo>
                    <a:lnTo>
                      <a:pt x="4" y="161"/>
                    </a:lnTo>
                    <a:lnTo>
                      <a:pt x="2" y="141"/>
                    </a:lnTo>
                    <a:lnTo>
                      <a:pt x="0" y="122"/>
                    </a:lnTo>
                    <a:lnTo>
                      <a:pt x="1" y="101"/>
                    </a:lnTo>
                    <a:lnTo>
                      <a:pt x="2" y="81"/>
                    </a:lnTo>
                    <a:lnTo>
                      <a:pt x="4" y="63"/>
                    </a:lnTo>
                    <a:lnTo>
                      <a:pt x="7" y="46"/>
                    </a:lnTo>
                    <a:lnTo>
                      <a:pt x="9" y="31"/>
                    </a:lnTo>
                    <a:lnTo>
                      <a:pt x="13" y="18"/>
                    </a:lnTo>
                    <a:lnTo>
                      <a:pt x="15" y="8"/>
                    </a:lnTo>
                    <a:lnTo>
                      <a:pt x="16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63"/>
              <p:cNvSpPr>
                <a:spLocks/>
              </p:cNvSpPr>
              <p:nvPr/>
            </p:nvSpPr>
            <p:spPr bwMode="auto">
              <a:xfrm>
                <a:off x="10044113" y="2418556"/>
                <a:ext cx="193675" cy="365125"/>
              </a:xfrm>
              <a:custGeom>
                <a:avLst/>
                <a:gdLst>
                  <a:gd name="T0" fmla="*/ 0 w 122"/>
                  <a:gd name="T1" fmla="*/ 0 h 230"/>
                  <a:gd name="T2" fmla="*/ 37 w 122"/>
                  <a:gd name="T3" fmla="*/ 20 h 230"/>
                  <a:gd name="T4" fmla="*/ 66 w 122"/>
                  <a:gd name="T5" fmla="*/ 42 h 230"/>
                  <a:gd name="T6" fmla="*/ 88 w 122"/>
                  <a:gd name="T7" fmla="*/ 63 h 230"/>
                  <a:gd name="T8" fmla="*/ 103 w 122"/>
                  <a:gd name="T9" fmla="*/ 85 h 230"/>
                  <a:gd name="T10" fmla="*/ 114 w 122"/>
                  <a:gd name="T11" fmla="*/ 105 h 230"/>
                  <a:gd name="T12" fmla="*/ 119 w 122"/>
                  <a:gd name="T13" fmla="*/ 125 h 230"/>
                  <a:gd name="T14" fmla="*/ 122 w 122"/>
                  <a:gd name="T15" fmla="*/ 144 h 230"/>
                  <a:gd name="T16" fmla="*/ 119 w 122"/>
                  <a:gd name="T17" fmla="*/ 162 h 230"/>
                  <a:gd name="T18" fmla="*/ 116 w 122"/>
                  <a:gd name="T19" fmla="*/ 179 h 230"/>
                  <a:gd name="T20" fmla="*/ 110 w 122"/>
                  <a:gd name="T21" fmla="*/ 194 h 230"/>
                  <a:gd name="T22" fmla="*/ 104 w 122"/>
                  <a:gd name="T23" fmla="*/ 206 h 230"/>
                  <a:gd name="T24" fmla="*/ 97 w 122"/>
                  <a:gd name="T25" fmla="*/ 217 h 230"/>
                  <a:gd name="T26" fmla="*/ 92 w 122"/>
                  <a:gd name="T27" fmla="*/ 225 h 230"/>
                  <a:gd name="T28" fmla="*/ 87 w 122"/>
                  <a:gd name="T29" fmla="*/ 230 h 230"/>
                  <a:gd name="T30" fmla="*/ 0 w 122"/>
                  <a:gd name="T3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230">
                    <a:moveTo>
                      <a:pt x="0" y="0"/>
                    </a:moveTo>
                    <a:lnTo>
                      <a:pt x="37" y="20"/>
                    </a:lnTo>
                    <a:lnTo>
                      <a:pt x="66" y="42"/>
                    </a:lnTo>
                    <a:lnTo>
                      <a:pt x="88" y="63"/>
                    </a:lnTo>
                    <a:lnTo>
                      <a:pt x="103" y="85"/>
                    </a:lnTo>
                    <a:lnTo>
                      <a:pt x="114" y="105"/>
                    </a:lnTo>
                    <a:lnTo>
                      <a:pt x="119" y="125"/>
                    </a:lnTo>
                    <a:lnTo>
                      <a:pt x="122" y="144"/>
                    </a:lnTo>
                    <a:lnTo>
                      <a:pt x="119" y="162"/>
                    </a:lnTo>
                    <a:lnTo>
                      <a:pt x="116" y="179"/>
                    </a:lnTo>
                    <a:lnTo>
                      <a:pt x="110" y="194"/>
                    </a:lnTo>
                    <a:lnTo>
                      <a:pt x="104" y="206"/>
                    </a:lnTo>
                    <a:lnTo>
                      <a:pt x="97" y="217"/>
                    </a:lnTo>
                    <a:lnTo>
                      <a:pt x="92" y="225"/>
                    </a:lnTo>
                    <a:lnTo>
                      <a:pt x="87" y="2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64"/>
              <p:cNvSpPr>
                <a:spLocks/>
              </p:cNvSpPr>
              <p:nvPr/>
            </p:nvSpPr>
            <p:spPr bwMode="auto">
              <a:xfrm>
                <a:off x="11322051" y="3825081"/>
                <a:ext cx="160338" cy="231775"/>
              </a:xfrm>
              <a:custGeom>
                <a:avLst/>
                <a:gdLst>
                  <a:gd name="T0" fmla="*/ 94 w 101"/>
                  <a:gd name="T1" fmla="*/ 0 h 146"/>
                  <a:gd name="T2" fmla="*/ 99 w 101"/>
                  <a:gd name="T3" fmla="*/ 31 h 146"/>
                  <a:gd name="T4" fmla="*/ 101 w 101"/>
                  <a:gd name="T5" fmla="*/ 58 h 146"/>
                  <a:gd name="T6" fmla="*/ 101 w 101"/>
                  <a:gd name="T7" fmla="*/ 80 h 146"/>
                  <a:gd name="T8" fmla="*/ 99 w 101"/>
                  <a:gd name="T9" fmla="*/ 98 h 146"/>
                  <a:gd name="T10" fmla="*/ 94 w 101"/>
                  <a:gd name="T11" fmla="*/ 112 h 146"/>
                  <a:gd name="T12" fmla="*/ 88 w 101"/>
                  <a:gd name="T13" fmla="*/ 123 h 146"/>
                  <a:gd name="T14" fmla="*/ 81 w 101"/>
                  <a:gd name="T15" fmla="*/ 133 h 146"/>
                  <a:gd name="T16" fmla="*/ 73 w 101"/>
                  <a:gd name="T17" fmla="*/ 138 h 146"/>
                  <a:gd name="T18" fmla="*/ 65 w 101"/>
                  <a:gd name="T19" fmla="*/ 143 h 146"/>
                  <a:gd name="T20" fmla="*/ 57 w 101"/>
                  <a:gd name="T21" fmla="*/ 145 h 146"/>
                  <a:gd name="T22" fmla="*/ 49 w 101"/>
                  <a:gd name="T23" fmla="*/ 146 h 146"/>
                  <a:gd name="T24" fmla="*/ 41 w 101"/>
                  <a:gd name="T25" fmla="*/ 146 h 146"/>
                  <a:gd name="T26" fmla="*/ 35 w 101"/>
                  <a:gd name="T27" fmla="*/ 145 h 146"/>
                  <a:gd name="T28" fmla="*/ 29 w 101"/>
                  <a:gd name="T29" fmla="*/ 145 h 146"/>
                  <a:gd name="T30" fmla="*/ 26 w 101"/>
                  <a:gd name="T31" fmla="*/ 144 h 146"/>
                  <a:gd name="T32" fmla="*/ 25 w 101"/>
                  <a:gd name="T33" fmla="*/ 144 h 146"/>
                  <a:gd name="T34" fmla="*/ 11 w 101"/>
                  <a:gd name="T35" fmla="*/ 125 h 146"/>
                  <a:gd name="T36" fmla="*/ 3 w 101"/>
                  <a:gd name="T37" fmla="*/ 107 h 146"/>
                  <a:gd name="T38" fmla="*/ 0 w 101"/>
                  <a:gd name="T39" fmla="*/ 91 h 146"/>
                  <a:gd name="T40" fmla="*/ 3 w 101"/>
                  <a:gd name="T41" fmla="*/ 76 h 146"/>
                  <a:gd name="T42" fmla="*/ 9 w 101"/>
                  <a:gd name="T43" fmla="*/ 62 h 146"/>
                  <a:gd name="T44" fmla="*/ 17 w 101"/>
                  <a:gd name="T45" fmla="*/ 50 h 146"/>
                  <a:gd name="T46" fmla="*/ 28 w 101"/>
                  <a:gd name="T47" fmla="*/ 38 h 146"/>
                  <a:gd name="T48" fmla="*/ 41 w 101"/>
                  <a:gd name="T49" fmla="*/ 29 h 146"/>
                  <a:gd name="T50" fmla="*/ 54 w 101"/>
                  <a:gd name="T51" fmla="*/ 20 h 146"/>
                  <a:gd name="T52" fmla="*/ 65 w 101"/>
                  <a:gd name="T53" fmla="*/ 13 h 146"/>
                  <a:gd name="T54" fmla="*/ 77 w 101"/>
                  <a:gd name="T55" fmla="*/ 7 h 146"/>
                  <a:gd name="T56" fmla="*/ 86 w 101"/>
                  <a:gd name="T57" fmla="*/ 3 h 146"/>
                  <a:gd name="T58" fmla="*/ 92 w 101"/>
                  <a:gd name="T59" fmla="*/ 1 h 146"/>
                  <a:gd name="T60" fmla="*/ 94 w 101"/>
                  <a:gd name="T6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1" h="146">
                    <a:moveTo>
                      <a:pt x="94" y="0"/>
                    </a:moveTo>
                    <a:lnTo>
                      <a:pt x="99" y="31"/>
                    </a:lnTo>
                    <a:lnTo>
                      <a:pt x="101" y="58"/>
                    </a:lnTo>
                    <a:lnTo>
                      <a:pt x="101" y="80"/>
                    </a:lnTo>
                    <a:lnTo>
                      <a:pt x="99" y="98"/>
                    </a:lnTo>
                    <a:lnTo>
                      <a:pt x="94" y="112"/>
                    </a:lnTo>
                    <a:lnTo>
                      <a:pt x="88" y="123"/>
                    </a:lnTo>
                    <a:lnTo>
                      <a:pt x="81" y="133"/>
                    </a:lnTo>
                    <a:lnTo>
                      <a:pt x="73" y="138"/>
                    </a:lnTo>
                    <a:lnTo>
                      <a:pt x="65" y="143"/>
                    </a:lnTo>
                    <a:lnTo>
                      <a:pt x="57" y="145"/>
                    </a:lnTo>
                    <a:lnTo>
                      <a:pt x="49" y="146"/>
                    </a:lnTo>
                    <a:lnTo>
                      <a:pt x="41" y="146"/>
                    </a:lnTo>
                    <a:lnTo>
                      <a:pt x="35" y="145"/>
                    </a:lnTo>
                    <a:lnTo>
                      <a:pt x="29" y="145"/>
                    </a:lnTo>
                    <a:lnTo>
                      <a:pt x="26" y="144"/>
                    </a:lnTo>
                    <a:lnTo>
                      <a:pt x="25" y="144"/>
                    </a:lnTo>
                    <a:lnTo>
                      <a:pt x="11" y="125"/>
                    </a:lnTo>
                    <a:lnTo>
                      <a:pt x="3" y="107"/>
                    </a:lnTo>
                    <a:lnTo>
                      <a:pt x="0" y="91"/>
                    </a:lnTo>
                    <a:lnTo>
                      <a:pt x="3" y="76"/>
                    </a:lnTo>
                    <a:lnTo>
                      <a:pt x="9" y="62"/>
                    </a:lnTo>
                    <a:lnTo>
                      <a:pt x="17" y="50"/>
                    </a:lnTo>
                    <a:lnTo>
                      <a:pt x="28" y="38"/>
                    </a:lnTo>
                    <a:lnTo>
                      <a:pt x="41" y="29"/>
                    </a:lnTo>
                    <a:lnTo>
                      <a:pt x="54" y="20"/>
                    </a:lnTo>
                    <a:lnTo>
                      <a:pt x="65" y="13"/>
                    </a:lnTo>
                    <a:lnTo>
                      <a:pt x="77" y="7"/>
                    </a:lnTo>
                    <a:lnTo>
                      <a:pt x="86" y="3"/>
                    </a:lnTo>
                    <a:lnTo>
                      <a:pt x="92" y="1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65"/>
              <p:cNvSpPr>
                <a:spLocks/>
              </p:cNvSpPr>
              <p:nvPr/>
            </p:nvSpPr>
            <p:spPr bwMode="auto">
              <a:xfrm>
                <a:off x="11366501" y="3828256"/>
                <a:ext cx="117475" cy="227013"/>
              </a:xfrm>
              <a:custGeom>
                <a:avLst/>
                <a:gdLst>
                  <a:gd name="T0" fmla="*/ 66 w 74"/>
                  <a:gd name="T1" fmla="*/ 0 h 143"/>
                  <a:gd name="T2" fmla="*/ 72 w 74"/>
                  <a:gd name="T3" fmla="*/ 31 h 143"/>
                  <a:gd name="T4" fmla="*/ 74 w 74"/>
                  <a:gd name="T5" fmla="*/ 59 h 143"/>
                  <a:gd name="T6" fmla="*/ 73 w 74"/>
                  <a:gd name="T7" fmla="*/ 81 h 143"/>
                  <a:gd name="T8" fmla="*/ 71 w 74"/>
                  <a:gd name="T9" fmla="*/ 98 h 143"/>
                  <a:gd name="T10" fmla="*/ 66 w 74"/>
                  <a:gd name="T11" fmla="*/ 112 h 143"/>
                  <a:gd name="T12" fmla="*/ 60 w 74"/>
                  <a:gd name="T13" fmla="*/ 124 h 143"/>
                  <a:gd name="T14" fmla="*/ 52 w 74"/>
                  <a:gd name="T15" fmla="*/ 132 h 143"/>
                  <a:gd name="T16" fmla="*/ 44 w 74"/>
                  <a:gd name="T17" fmla="*/ 138 h 143"/>
                  <a:gd name="T18" fmla="*/ 36 w 74"/>
                  <a:gd name="T19" fmla="*/ 141 h 143"/>
                  <a:gd name="T20" fmla="*/ 28 w 74"/>
                  <a:gd name="T21" fmla="*/ 142 h 143"/>
                  <a:gd name="T22" fmla="*/ 19 w 74"/>
                  <a:gd name="T23" fmla="*/ 143 h 143"/>
                  <a:gd name="T24" fmla="*/ 12 w 74"/>
                  <a:gd name="T25" fmla="*/ 143 h 143"/>
                  <a:gd name="T26" fmla="*/ 5 w 74"/>
                  <a:gd name="T27" fmla="*/ 142 h 143"/>
                  <a:gd name="T28" fmla="*/ 0 w 74"/>
                  <a:gd name="T29" fmla="*/ 142 h 143"/>
                  <a:gd name="T30" fmla="*/ 66 w 74"/>
                  <a:gd name="T3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" h="143">
                    <a:moveTo>
                      <a:pt x="66" y="0"/>
                    </a:moveTo>
                    <a:lnTo>
                      <a:pt x="72" y="31"/>
                    </a:lnTo>
                    <a:lnTo>
                      <a:pt x="74" y="59"/>
                    </a:lnTo>
                    <a:lnTo>
                      <a:pt x="73" y="81"/>
                    </a:lnTo>
                    <a:lnTo>
                      <a:pt x="71" y="98"/>
                    </a:lnTo>
                    <a:lnTo>
                      <a:pt x="66" y="112"/>
                    </a:lnTo>
                    <a:lnTo>
                      <a:pt x="60" y="124"/>
                    </a:lnTo>
                    <a:lnTo>
                      <a:pt x="52" y="132"/>
                    </a:lnTo>
                    <a:lnTo>
                      <a:pt x="44" y="138"/>
                    </a:lnTo>
                    <a:lnTo>
                      <a:pt x="36" y="141"/>
                    </a:lnTo>
                    <a:lnTo>
                      <a:pt x="28" y="142"/>
                    </a:lnTo>
                    <a:lnTo>
                      <a:pt x="19" y="143"/>
                    </a:lnTo>
                    <a:lnTo>
                      <a:pt x="12" y="143"/>
                    </a:lnTo>
                    <a:lnTo>
                      <a:pt x="5" y="142"/>
                    </a:lnTo>
                    <a:lnTo>
                      <a:pt x="0" y="14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66"/>
              <p:cNvSpPr>
                <a:spLocks/>
              </p:cNvSpPr>
              <p:nvPr/>
            </p:nvSpPr>
            <p:spPr bwMode="auto">
              <a:xfrm>
                <a:off x="10398126" y="1926431"/>
                <a:ext cx="200025" cy="312738"/>
              </a:xfrm>
              <a:custGeom>
                <a:avLst/>
                <a:gdLst>
                  <a:gd name="T0" fmla="*/ 97 w 126"/>
                  <a:gd name="T1" fmla="*/ 0 h 197"/>
                  <a:gd name="T2" fmla="*/ 110 w 126"/>
                  <a:gd name="T3" fmla="*/ 34 h 197"/>
                  <a:gd name="T4" fmla="*/ 119 w 126"/>
                  <a:gd name="T5" fmla="*/ 63 h 197"/>
                  <a:gd name="T6" fmla="*/ 124 w 126"/>
                  <a:gd name="T7" fmla="*/ 89 h 197"/>
                  <a:gd name="T8" fmla="*/ 126 w 126"/>
                  <a:gd name="T9" fmla="*/ 111 h 197"/>
                  <a:gd name="T10" fmla="*/ 126 w 126"/>
                  <a:gd name="T11" fmla="*/ 130 h 197"/>
                  <a:gd name="T12" fmla="*/ 124 w 126"/>
                  <a:gd name="T13" fmla="*/ 146 h 197"/>
                  <a:gd name="T14" fmla="*/ 118 w 126"/>
                  <a:gd name="T15" fmla="*/ 160 h 197"/>
                  <a:gd name="T16" fmla="*/ 112 w 126"/>
                  <a:gd name="T17" fmla="*/ 170 h 197"/>
                  <a:gd name="T18" fmla="*/ 104 w 126"/>
                  <a:gd name="T19" fmla="*/ 178 h 197"/>
                  <a:gd name="T20" fmla="*/ 96 w 126"/>
                  <a:gd name="T21" fmla="*/ 185 h 197"/>
                  <a:gd name="T22" fmla="*/ 87 w 126"/>
                  <a:gd name="T23" fmla="*/ 190 h 197"/>
                  <a:gd name="T24" fmla="*/ 79 w 126"/>
                  <a:gd name="T25" fmla="*/ 193 h 197"/>
                  <a:gd name="T26" fmla="*/ 70 w 126"/>
                  <a:gd name="T27" fmla="*/ 195 h 197"/>
                  <a:gd name="T28" fmla="*/ 63 w 126"/>
                  <a:gd name="T29" fmla="*/ 197 h 197"/>
                  <a:gd name="T30" fmla="*/ 56 w 126"/>
                  <a:gd name="T31" fmla="*/ 197 h 197"/>
                  <a:gd name="T32" fmla="*/ 50 w 126"/>
                  <a:gd name="T33" fmla="*/ 197 h 197"/>
                  <a:gd name="T34" fmla="*/ 47 w 126"/>
                  <a:gd name="T35" fmla="*/ 197 h 197"/>
                  <a:gd name="T36" fmla="*/ 45 w 126"/>
                  <a:gd name="T37" fmla="*/ 197 h 197"/>
                  <a:gd name="T38" fmla="*/ 25 w 126"/>
                  <a:gd name="T39" fmla="*/ 178 h 197"/>
                  <a:gd name="T40" fmla="*/ 10 w 126"/>
                  <a:gd name="T41" fmla="*/ 159 h 197"/>
                  <a:gd name="T42" fmla="*/ 3 w 126"/>
                  <a:gd name="T43" fmla="*/ 140 h 197"/>
                  <a:gd name="T44" fmla="*/ 0 w 126"/>
                  <a:gd name="T45" fmla="*/ 122 h 197"/>
                  <a:gd name="T46" fmla="*/ 3 w 126"/>
                  <a:gd name="T47" fmla="*/ 104 h 197"/>
                  <a:gd name="T48" fmla="*/ 10 w 126"/>
                  <a:gd name="T49" fmla="*/ 87 h 197"/>
                  <a:gd name="T50" fmla="*/ 19 w 126"/>
                  <a:gd name="T51" fmla="*/ 71 h 197"/>
                  <a:gd name="T52" fmla="*/ 30 w 126"/>
                  <a:gd name="T53" fmla="*/ 56 h 197"/>
                  <a:gd name="T54" fmla="*/ 43 w 126"/>
                  <a:gd name="T55" fmla="*/ 42 h 197"/>
                  <a:gd name="T56" fmla="*/ 56 w 126"/>
                  <a:gd name="T57" fmla="*/ 30 h 197"/>
                  <a:gd name="T58" fmla="*/ 69 w 126"/>
                  <a:gd name="T59" fmla="*/ 20 h 197"/>
                  <a:gd name="T60" fmla="*/ 80 w 126"/>
                  <a:gd name="T61" fmla="*/ 12 h 197"/>
                  <a:gd name="T62" fmla="*/ 89 w 126"/>
                  <a:gd name="T63" fmla="*/ 5 h 197"/>
                  <a:gd name="T64" fmla="*/ 95 w 126"/>
                  <a:gd name="T65" fmla="*/ 2 h 197"/>
                  <a:gd name="T66" fmla="*/ 97 w 126"/>
                  <a:gd name="T6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97">
                    <a:moveTo>
                      <a:pt x="97" y="0"/>
                    </a:moveTo>
                    <a:lnTo>
                      <a:pt x="110" y="34"/>
                    </a:lnTo>
                    <a:lnTo>
                      <a:pt x="119" y="63"/>
                    </a:lnTo>
                    <a:lnTo>
                      <a:pt x="124" y="89"/>
                    </a:lnTo>
                    <a:lnTo>
                      <a:pt x="126" y="111"/>
                    </a:lnTo>
                    <a:lnTo>
                      <a:pt x="126" y="130"/>
                    </a:lnTo>
                    <a:lnTo>
                      <a:pt x="124" y="146"/>
                    </a:lnTo>
                    <a:lnTo>
                      <a:pt x="118" y="160"/>
                    </a:lnTo>
                    <a:lnTo>
                      <a:pt x="112" y="170"/>
                    </a:lnTo>
                    <a:lnTo>
                      <a:pt x="104" y="178"/>
                    </a:lnTo>
                    <a:lnTo>
                      <a:pt x="96" y="185"/>
                    </a:lnTo>
                    <a:lnTo>
                      <a:pt x="87" y="190"/>
                    </a:lnTo>
                    <a:lnTo>
                      <a:pt x="79" y="193"/>
                    </a:lnTo>
                    <a:lnTo>
                      <a:pt x="70" y="195"/>
                    </a:lnTo>
                    <a:lnTo>
                      <a:pt x="63" y="197"/>
                    </a:lnTo>
                    <a:lnTo>
                      <a:pt x="56" y="197"/>
                    </a:lnTo>
                    <a:lnTo>
                      <a:pt x="50" y="197"/>
                    </a:lnTo>
                    <a:lnTo>
                      <a:pt x="47" y="197"/>
                    </a:lnTo>
                    <a:lnTo>
                      <a:pt x="45" y="197"/>
                    </a:lnTo>
                    <a:lnTo>
                      <a:pt x="25" y="178"/>
                    </a:lnTo>
                    <a:lnTo>
                      <a:pt x="10" y="159"/>
                    </a:lnTo>
                    <a:lnTo>
                      <a:pt x="3" y="140"/>
                    </a:lnTo>
                    <a:lnTo>
                      <a:pt x="0" y="122"/>
                    </a:lnTo>
                    <a:lnTo>
                      <a:pt x="3" y="104"/>
                    </a:lnTo>
                    <a:lnTo>
                      <a:pt x="10" y="87"/>
                    </a:lnTo>
                    <a:lnTo>
                      <a:pt x="19" y="71"/>
                    </a:lnTo>
                    <a:lnTo>
                      <a:pt x="30" y="56"/>
                    </a:lnTo>
                    <a:lnTo>
                      <a:pt x="43" y="42"/>
                    </a:lnTo>
                    <a:lnTo>
                      <a:pt x="56" y="30"/>
                    </a:lnTo>
                    <a:lnTo>
                      <a:pt x="69" y="20"/>
                    </a:lnTo>
                    <a:lnTo>
                      <a:pt x="80" y="12"/>
                    </a:lnTo>
                    <a:lnTo>
                      <a:pt x="89" y="5"/>
                    </a:lnTo>
                    <a:lnTo>
                      <a:pt x="95" y="2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Freeform 67"/>
              <p:cNvSpPr>
                <a:spLocks/>
              </p:cNvSpPr>
              <p:nvPr/>
            </p:nvSpPr>
            <p:spPr bwMode="auto">
              <a:xfrm>
                <a:off x="10475913" y="1931193"/>
                <a:ext cx="123825" cy="304800"/>
              </a:xfrm>
              <a:custGeom>
                <a:avLst/>
                <a:gdLst>
                  <a:gd name="T0" fmla="*/ 50 w 78"/>
                  <a:gd name="T1" fmla="*/ 0 h 192"/>
                  <a:gd name="T2" fmla="*/ 62 w 78"/>
                  <a:gd name="T3" fmla="*/ 33 h 192"/>
                  <a:gd name="T4" fmla="*/ 71 w 78"/>
                  <a:gd name="T5" fmla="*/ 63 h 192"/>
                  <a:gd name="T6" fmla="*/ 76 w 78"/>
                  <a:gd name="T7" fmla="*/ 89 h 192"/>
                  <a:gd name="T8" fmla="*/ 78 w 78"/>
                  <a:gd name="T9" fmla="*/ 111 h 192"/>
                  <a:gd name="T10" fmla="*/ 78 w 78"/>
                  <a:gd name="T11" fmla="*/ 129 h 192"/>
                  <a:gd name="T12" fmla="*/ 75 w 78"/>
                  <a:gd name="T13" fmla="*/ 145 h 192"/>
                  <a:gd name="T14" fmla="*/ 70 w 78"/>
                  <a:gd name="T15" fmla="*/ 158 h 192"/>
                  <a:gd name="T16" fmla="*/ 63 w 78"/>
                  <a:gd name="T17" fmla="*/ 167 h 192"/>
                  <a:gd name="T18" fmla="*/ 55 w 78"/>
                  <a:gd name="T19" fmla="*/ 175 h 192"/>
                  <a:gd name="T20" fmla="*/ 47 w 78"/>
                  <a:gd name="T21" fmla="*/ 181 h 192"/>
                  <a:gd name="T22" fmla="*/ 38 w 78"/>
                  <a:gd name="T23" fmla="*/ 186 h 192"/>
                  <a:gd name="T24" fmla="*/ 29 w 78"/>
                  <a:gd name="T25" fmla="*/ 189 h 192"/>
                  <a:gd name="T26" fmla="*/ 21 w 78"/>
                  <a:gd name="T27" fmla="*/ 190 h 192"/>
                  <a:gd name="T28" fmla="*/ 13 w 78"/>
                  <a:gd name="T29" fmla="*/ 191 h 192"/>
                  <a:gd name="T30" fmla="*/ 6 w 78"/>
                  <a:gd name="T31" fmla="*/ 192 h 192"/>
                  <a:gd name="T32" fmla="*/ 0 w 78"/>
                  <a:gd name="T33" fmla="*/ 192 h 192"/>
                  <a:gd name="T34" fmla="*/ 50 w 78"/>
                  <a:gd name="T3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92">
                    <a:moveTo>
                      <a:pt x="50" y="0"/>
                    </a:moveTo>
                    <a:lnTo>
                      <a:pt x="62" y="33"/>
                    </a:lnTo>
                    <a:lnTo>
                      <a:pt x="71" y="63"/>
                    </a:lnTo>
                    <a:lnTo>
                      <a:pt x="76" y="89"/>
                    </a:lnTo>
                    <a:lnTo>
                      <a:pt x="78" y="111"/>
                    </a:lnTo>
                    <a:lnTo>
                      <a:pt x="78" y="129"/>
                    </a:lnTo>
                    <a:lnTo>
                      <a:pt x="75" y="145"/>
                    </a:lnTo>
                    <a:lnTo>
                      <a:pt x="70" y="158"/>
                    </a:lnTo>
                    <a:lnTo>
                      <a:pt x="63" y="167"/>
                    </a:lnTo>
                    <a:lnTo>
                      <a:pt x="55" y="175"/>
                    </a:lnTo>
                    <a:lnTo>
                      <a:pt x="47" y="181"/>
                    </a:lnTo>
                    <a:lnTo>
                      <a:pt x="38" y="186"/>
                    </a:lnTo>
                    <a:lnTo>
                      <a:pt x="29" y="189"/>
                    </a:lnTo>
                    <a:lnTo>
                      <a:pt x="21" y="190"/>
                    </a:lnTo>
                    <a:lnTo>
                      <a:pt x="13" y="191"/>
                    </a:lnTo>
                    <a:lnTo>
                      <a:pt x="6" y="192"/>
                    </a:lnTo>
                    <a:lnTo>
                      <a:pt x="0" y="19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Freeform 68"/>
              <p:cNvSpPr>
                <a:spLocks/>
              </p:cNvSpPr>
              <p:nvPr/>
            </p:nvSpPr>
            <p:spPr bwMode="auto">
              <a:xfrm>
                <a:off x="9172576" y="3699668"/>
                <a:ext cx="211138" cy="130175"/>
              </a:xfrm>
              <a:custGeom>
                <a:avLst/>
                <a:gdLst>
                  <a:gd name="T0" fmla="*/ 92 w 133"/>
                  <a:gd name="T1" fmla="*/ 0 h 82"/>
                  <a:gd name="T2" fmla="*/ 103 w 133"/>
                  <a:gd name="T3" fmla="*/ 2 h 82"/>
                  <a:gd name="T4" fmla="*/ 111 w 133"/>
                  <a:gd name="T5" fmla="*/ 6 h 82"/>
                  <a:gd name="T6" fmla="*/ 118 w 133"/>
                  <a:gd name="T7" fmla="*/ 12 h 82"/>
                  <a:gd name="T8" fmla="*/ 123 w 133"/>
                  <a:gd name="T9" fmla="*/ 18 h 82"/>
                  <a:gd name="T10" fmla="*/ 127 w 133"/>
                  <a:gd name="T11" fmla="*/ 25 h 82"/>
                  <a:gd name="T12" fmla="*/ 130 w 133"/>
                  <a:gd name="T13" fmla="*/ 30 h 82"/>
                  <a:gd name="T14" fmla="*/ 131 w 133"/>
                  <a:gd name="T15" fmla="*/ 36 h 82"/>
                  <a:gd name="T16" fmla="*/ 133 w 133"/>
                  <a:gd name="T17" fmla="*/ 40 h 82"/>
                  <a:gd name="T18" fmla="*/ 133 w 133"/>
                  <a:gd name="T19" fmla="*/ 41 h 82"/>
                  <a:gd name="T20" fmla="*/ 122 w 133"/>
                  <a:gd name="T21" fmla="*/ 59 h 82"/>
                  <a:gd name="T22" fmla="*/ 112 w 133"/>
                  <a:gd name="T23" fmla="*/ 72 h 82"/>
                  <a:gd name="T24" fmla="*/ 99 w 133"/>
                  <a:gd name="T25" fmla="*/ 79 h 82"/>
                  <a:gd name="T26" fmla="*/ 85 w 133"/>
                  <a:gd name="T27" fmla="*/ 82 h 82"/>
                  <a:gd name="T28" fmla="*/ 71 w 133"/>
                  <a:gd name="T29" fmla="*/ 82 h 82"/>
                  <a:gd name="T30" fmla="*/ 59 w 133"/>
                  <a:gd name="T31" fmla="*/ 79 h 82"/>
                  <a:gd name="T32" fmla="*/ 45 w 133"/>
                  <a:gd name="T33" fmla="*/ 73 h 82"/>
                  <a:gd name="T34" fmla="*/ 33 w 133"/>
                  <a:gd name="T35" fmla="*/ 66 h 82"/>
                  <a:gd name="T36" fmla="*/ 22 w 133"/>
                  <a:gd name="T37" fmla="*/ 59 h 82"/>
                  <a:gd name="T38" fmla="*/ 12 w 133"/>
                  <a:gd name="T39" fmla="*/ 52 h 82"/>
                  <a:gd name="T40" fmla="*/ 6 w 133"/>
                  <a:gd name="T41" fmla="*/ 47 h 82"/>
                  <a:gd name="T42" fmla="*/ 1 w 133"/>
                  <a:gd name="T43" fmla="*/ 42 h 82"/>
                  <a:gd name="T44" fmla="*/ 0 w 133"/>
                  <a:gd name="T45" fmla="*/ 41 h 82"/>
                  <a:gd name="T46" fmla="*/ 24 w 133"/>
                  <a:gd name="T47" fmla="*/ 24 h 82"/>
                  <a:gd name="T48" fmla="*/ 45 w 133"/>
                  <a:gd name="T49" fmla="*/ 12 h 82"/>
                  <a:gd name="T50" fmla="*/ 63 w 133"/>
                  <a:gd name="T51" fmla="*/ 4 h 82"/>
                  <a:gd name="T52" fmla="*/ 78 w 133"/>
                  <a:gd name="T53" fmla="*/ 0 h 82"/>
                  <a:gd name="T54" fmla="*/ 92 w 133"/>
                  <a:gd name="T5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3" h="82">
                    <a:moveTo>
                      <a:pt x="92" y="0"/>
                    </a:moveTo>
                    <a:lnTo>
                      <a:pt x="103" y="2"/>
                    </a:lnTo>
                    <a:lnTo>
                      <a:pt x="111" y="6"/>
                    </a:lnTo>
                    <a:lnTo>
                      <a:pt x="118" y="12"/>
                    </a:lnTo>
                    <a:lnTo>
                      <a:pt x="123" y="18"/>
                    </a:lnTo>
                    <a:lnTo>
                      <a:pt x="127" y="25"/>
                    </a:lnTo>
                    <a:lnTo>
                      <a:pt x="130" y="30"/>
                    </a:lnTo>
                    <a:lnTo>
                      <a:pt x="131" y="36"/>
                    </a:lnTo>
                    <a:lnTo>
                      <a:pt x="133" y="40"/>
                    </a:lnTo>
                    <a:lnTo>
                      <a:pt x="133" y="41"/>
                    </a:lnTo>
                    <a:lnTo>
                      <a:pt x="122" y="59"/>
                    </a:lnTo>
                    <a:lnTo>
                      <a:pt x="112" y="72"/>
                    </a:lnTo>
                    <a:lnTo>
                      <a:pt x="99" y="79"/>
                    </a:lnTo>
                    <a:lnTo>
                      <a:pt x="85" y="82"/>
                    </a:lnTo>
                    <a:lnTo>
                      <a:pt x="71" y="82"/>
                    </a:lnTo>
                    <a:lnTo>
                      <a:pt x="59" y="79"/>
                    </a:lnTo>
                    <a:lnTo>
                      <a:pt x="45" y="73"/>
                    </a:lnTo>
                    <a:lnTo>
                      <a:pt x="33" y="66"/>
                    </a:lnTo>
                    <a:lnTo>
                      <a:pt x="22" y="59"/>
                    </a:lnTo>
                    <a:lnTo>
                      <a:pt x="12" y="52"/>
                    </a:lnTo>
                    <a:lnTo>
                      <a:pt x="6" y="47"/>
                    </a:lnTo>
                    <a:lnTo>
                      <a:pt x="1" y="4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45" y="12"/>
                    </a:lnTo>
                    <a:lnTo>
                      <a:pt x="63" y="4"/>
                    </a:lnTo>
                    <a:lnTo>
                      <a:pt x="78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Freeform 69"/>
              <p:cNvSpPr>
                <a:spLocks/>
              </p:cNvSpPr>
              <p:nvPr/>
            </p:nvSpPr>
            <p:spPr bwMode="auto">
              <a:xfrm>
                <a:off x="9174163" y="3698081"/>
                <a:ext cx="206375" cy="65088"/>
              </a:xfrm>
              <a:custGeom>
                <a:avLst/>
                <a:gdLst>
                  <a:gd name="T0" fmla="*/ 89 w 130"/>
                  <a:gd name="T1" fmla="*/ 0 h 41"/>
                  <a:gd name="T2" fmla="*/ 99 w 130"/>
                  <a:gd name="T3" fmla="*/ 1 h 41"/>
                  <a:gd name="T4" fmla="*/ 107 w 130"/>
                  <a:gd name="T5" fmla="*/ 6 h 41"/>
                  <a:gd name="T6" fmla="*/ 114 w 130"/>
                  <a:gd name="T7" fmla="*/ 11 h 41"/>
                  <a:gd name="T8" fmla="*/ 120 w 130"/>
                  <a:gd name="T9" fmla="*/ 16 h 41"/>
                  <a:gd name="T10" fmla="*/ 123 w 130"/>
                  <a:gd name="T11" fmla="*/ 23 h 41"/>
                  <a:gd name="T12" fmla="*/ 127 w 130"/>
                  <a:gd name="T13" fmla="*/ 29 h 41"/>
                  <a:gd name="T14" fmla="*/ 129 w 130"/>
                  <a:gd name="T15" fmla="*/ 35 h 41"/>
                  <a:gd name="T16" fmla="*/ 130 w 130"/>
                  <a:gd name="T17" fmla="*/ 40 h 41"/>
                  <a:gd name="T18" fmla="*/ 0 w 130"/>
                  <a:gd name="T19" fmla="*/ 41 h 41"/>
                  <a:gd name="T20" fmla="*/ 23 w 130"/>
                  <a:gd name="T21" fmla="*/ 25 h 41"/>
                  <a:gd name="T22" fmla="*/ 44 w 130"/>
                  <a:gd name="T23" fmla="*/ 12 h 41"/>
                  <a:gd name="T24" fmla="*/ 61 w 130"/>
                  <a:gd name="T25" fmla="*/ 5 h 41"/>
                  <a:gd name="T26" fmla="*/ 76 w 130"/>
                  <a:gd name="T27" fmla="*/ 1 h 41"/>
                  <a:gd name="T28" fmla="*/ 89 w 130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41">
                    <a:moveTo>
                      <a:pt x="89" y="0"/>
                    </a:moveTo>
                    <a:lnTo>
                      <a:pt x="99" y="1"/>
                    </a:lnTo>
                    <a:lnTo>
                      <a:pt x="107" y="6"/>
                    </a:lnTo>
                    <a:lnTo>
                      <a:pt x="114" y="11"/>
                    </a:lnTo>
                    <a:lnTo>
                      <a:pt x="120" y="16"/>
                    </a:lnTo>
                    <a:lnTo>
                      <a:pt x="123" y="23"/>
                    </a:lnTo>
                    <a:lnTo>
                      <a:pt x="127" y="29"/>
                    </a:lnTo>
                    <a:lnTo>
                      <a:pt x="129" y="35"/>
                    </a:lnTo>
                    <a:lnTo>
                      <a:pt x="130" y="40"/>
                    </a:lnTo>
                    <a:lnTo>
                      <a:pt x="0" y="41"/>
                    </a:lnTo>
                    <a:lnTo>
                      <a:pt x="23" y="25"/>
                    </a:lnTo>
                    <a:lnTo>
                      <a:pt x="44" y="12"/>
                    </a:lnTo>
                    <a:lnTo>
                      <a:pt x="61" y="5"/>
                    </a:lnTo>
                    <a:lnTo>
                      <a:pt x="76" y="1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Freeform 70"/>
              <p:cNvSpPr>
                <a:spLocks/>
              </p:cNvSpPr>
              <p:nvPr/>
            </p:nvSpPr>
            <p:spPr bwMode="auto">
              <a:xfrm>
                <a:off x="11207751" y="3029743"/>
                <a:ext cx="203200" cy="131763"/>
              </a:xfrm>
              <a:custGeom>
                <a:avLst/>
                <a:gdLst>
                  <a:gd name="T0" fmla="*/ 46 w 128"/>
                  <a:gd name="T1" fmla="*/ 0 h 83"/>
                  <a:gd name="T2" fmla="*/ 61 w 128"/>
                  <a:gd name="T3" fmla="*/ 2 h 83"/>
                  <a:gd name="T4" fmla="*/ 75 w 128"/>
                  <a:gd name="T5" fmla="*/ 8 h 83"/>
                  <a:gd name="T6" fmla="*/ 87 w 128"/>
                  <a:gd name="T7" fmla="*/ 16 h 83"/>
                  <a:gd name="T8" fmla="*/ 98 w 128"/>
                  <a:gd name="T9" fmla="*/ 27 h 83"/>
                  <a:gd name="T10" fmla="*/ 108 w 128"/>
                  <a:gd name="T11" fmla="*/ 37 h 83"/>
                  <a:gd name="T12" fmla="*/ 116 w 128"/>
                  <a:gd name="T13" fmla="*/ 47 h 83"/>
                  <a:gd name="T14" fmla="*/ 122 w 128"/>
                  <a:gd name="T15" fmla="*/ 57 h 83"/>
                  <a:gd name="T16" fmla="*/ 127 w 128"/>
                  <a:gd name="T17" fmla="*/ 62 h 83"/>
                  <a:gd name="T18" fmla="*/ 128 w 128"/>
                  <a:gd name="T19" fmla="*/ 65 h 83"/>
                  <a:gd name="T20" fmla="*/ 100 w 128"/>
                  <a:gd name="T21" fmla="*/ 75 h 83"/>
                  <a:gd name="T22" fmla="*/ 76 w 128"/>
                  <a:gd name="T23" fmla="*/ 81 h 83"/>
                  <a:gd name="T24" fmla="*/ 57 w 128"/>
                  <a:gd name="T25" fmla="*/ 83 h 83"/>
                  <a:gd name="T26" fmla="*/ 41 w 128"/>
                  <a:gd name="T27" fmla="*/ 82 h 83"/>
                  <a:gd name="T28" fmla="*/ 29 w 128"/>
                  <a:gd name="T29" fmla="*/ 80 h 83"/>
                  <a:gd name="T30" fmla="*/ 18 w 128"/>
                  <a:gd name="T31" fmla="*/ 74 h 83"/>
                  <a:gd name="T32" fmla="*/ 11 w 128"/>
                  <a:gd name="T33" fmla="*/ 68 h 83"/>
                  <a:gd name="T34" fmla="*/ 5 w 128"/>
                  <a:gd name="T35" fmla="*/ 61 h 83"/>
                  <a:gd name="T36" fmla="*/ 2 w 128"/>
                  <a:gd name="T37" fmla="*/ 53 h 83"/>
                  <a:gd name="T38" fmla="*/ 1 w 128"/>
                  <a:gd name="T39" fmla="*/ 46 h 83"/>
                  <a:gd name="T40" fmla="*/ 0 w 128"/>
                  <a:gd name="T41" fmla="*/ 39 h 83"/>
                  <a:gd name="T42" fmla="*/ 0 w 128"/>
                  <a:gd name="T43" fmla="*/ 35 h 83"/>
                  <a:gd name="T44" fmla="*/ 0 w 128"/>
                  <a:gd name="T45" fmla="*/ 31 h 83"/>
                  <a:gd name="T46" fmla="*/ 0 w 128"/>
                  <a:gd name="T47" fmla="*/ 29 h 83"/>
                  <a:gd name="T48" fmla="*/ 15 w 128"/>
                  <a:gd name="T49" fmla="*/ 13 h 83"/>
                  <a:gd name="T50" fmla="*/ 31 w 128"/>
                  <a:gd name="T51" fmla="*/ 4 h 83"/>
                  <a:gd name="T52" fmla="*/ 46 w 128"/>
                  <a:gd name="T5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83">
                    <a:moveTo>
                      <a:pt x="46" y="0"/>
                    </a:moveTo>
                    <a:lnTo>
                      <a:pt x="61" y="2"/>
                    </a:lnTo>
                    <a:lnTo>
                      <a:pt x="75" y="8"/>
                    </a:lnTo>
                    <a:lnTo>
                      <a:pt x="87" y="16"/>
                    </a:lnTo>
                    <a:lnTo>
                      <a:pt x="98" y="27"/>
                    </a:lnTo>
                    <a:lnTo>
                      <a:pt x="108" y="37"/>
                    </a:lnTo>
                    <a:lnTo>
                      <a:pt x="116" y="47"/>
                    </a:lnTo>
                    <a:lnTo>
                      <a:pt x="122" y="57"/>
                    </a:lnTo>
                    <a:lnTo>
                      <a:pt x="127" y="62"/>
                    </a:lnTo>
                    <a:lnTo>
                      <a:pt x="128" y="65"/>
                    </a:lnTo>
                    <a:lnTo>
                      <a:pt x="100" y="75"/>
                    </a:lnTo>
                    <a:lnTo>
                      <a:pt x="76" y="81"/>
                    </a:lnTo>
                    <a:lnTo>
                      <a:pt x="57" y="83"/>
                    </a:lnTo>
                    <a:lnTo>
                      <a:pt x="41" y="82"/>
                    </a:lnTo>
                    <a:lnTo>
                      <a:pt x="29" y="80"/>
                    </a:lnTo>
                    <a:lnTo>
                      <a:pt x="18" y="74"/>
                    </a:lnTo>
                    <a:lnTo>
                      <a:pt x="11" y="68"/>
                    </a:lnTo>
                    <a:lnTo>
                      <a:pt x="5" y="61"/>
                    </a:lnTo>
                    <a:lnTo>
                      <a:pt x="2" y="53"/>
                    </a:lnTo>
                    <a:lnTo>
                      <a:pt x="1" y="46"/>
                    </a:lnTo>
                    <a:lnTo>
                      <a:pt x="0" y="39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15" y="13"/>
                    </a:lnTo>
                    <a:lnTo>
                      <a:pt x="31" y="4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71"/>
              <p:cNvSpPr>
                <a:spLocks/>
              </p:cNvSpPr>
              <p:nvPr/>
            </p:nvSpPr>
            <p:spPr bwMode="auto">
              <a:xfrm>
                <a:off x="11207751" y="3080543"/>
                <a:ext cx="201613" cy="80963"/>
              </a:xfrm>
              <a:custGeom>
                <a:avLst/>
                <a:gdLst>
                  <a:gd name="T0" fmla="*/ 0 w 127"/>
                  <a:gd name="T1" fmla="*/ 0 h 51"/>
                  <a:gd name="T2" fmla="*/ 127 w 127"/>
                  <a:gd name="T3" fmla="*/ 33 h 51"/>
                  <a:gd name="T4" fmla="*/ 99 w 127"/>
                  <a:gd name="T5" fmla="*/ 43 h 51"/>
                  <a:gd name="T6" fmla="*/ 76 w 127"/>
                  <a:gd name="T7" fmla="*/ 49 h 51"/>
                  <a:gd name="T8" fmla="*/ 57 w 127"/>
                  <a:gd name="T9" fmla="*/ 51 h 51"/>
                  <a:gd name="T10" fmla="*/ 42 w 127"/>
                  <a:gd name="T11" fmla="*/ 51 h 51"/>
                  <a:gd name="T12" fmla="*/ 30 w 127"/>
                  <a:gd name="T13" fmla="*/ 49 h 51"/>
                  <a:gd name="T14" fmla="*/ 20 w 127"/>
                  <a:gd name="T15" fmla="*/ 44 h 51"/>
                  <a:gd name="T16" fmla="*/ 14 w 127"/>
                  <a:gd name="T17" fmla="*/ 39 h 51"/>
                  <a:gd name="T18" fmla="*/ 8 w 127"/>
                  <a:gd name="T19" fmla="*/ 32 h 51"/>
                  <a:gd name="T20" fmla="*/ 4 w 127"/>
                  <a:gd name="T21" fmla="*/ 25 h 51"/>
                  <a:gd name="T22" fmla="*/ 2 w 127"/>
                  <a:gd name="T23" fmla="*/ 17 h 51"/>
                  <a:gd name="T24" fmla="*/ 1 w 127"/>
                  <a:gd name="T25" fmla="*/ 11 h 51"/>
                  <a:gd name="T26" fmla="*/ 1 w 127"/>
                  <a:gd name="T27" fmla="*/ 4 h 51"/>
                  <a:gd name="T28" fmla="*/ 0 w 127"/>
                  <a:gd name="T2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51">
                    <a:moveTo>
                      <a:pt x="0" y="0"/>
                    </a:moveTo>
                    <a:lnTo>
                      <a:pt x="127" y="33"/>
                    </a:lnTo>
                    <a:lnTo>
                      <a:pt x="99" y="43"/>
                    </a:lnTo>
                    <a:lnTo>
                      <a:pt x="76" y="49"/>
                    </a:lnTo>
                    <a:lnTo>
                      <a:pt x="57" y="51"/>
                    </a:lnTo>
                    <a:lnTo>
                      <a:pt x="42" y="51"/>
                    </a:lnTo>
                    <a:lnTo>
                      <a:pt x="30" y="49"/>
                    </a:lnTo>
                    <a:lnTo>
                      <a:pt x="20" y="44"/>
                    </a:lnTo>
                    <a:lnTo>
                      <a:pt x="14" y="39"/>
                    </a:lnTo>
                    <a:lnTo>
                      <a:pt x="8" y="32"/>
                    </a:lnTo>
                    <a:lnTo>
                      <a:pt x="4" y="25"/>
                    </a:lnTo>
                    <a:lnTo>
                      <a:pt x="2" y="17"/>
                    </a:lnTo>
                    <a:lnTo>
                      <a:pt x="1" y="11"/>
                    </a:lnTo>
                    <a:lnTo>
                      <a:pt x="1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Freeform 72"/>
              <p:cNvSpPr>
                <a:spLocks/>
              </p:cNvSpPr>
              <p:nvPr/>
            </p:nvSpPr>
            <p:spPr bwMode="auto">
              <a:xfrm>
                <a:off x="10488613" y="2307431"/>
                <a:ext cx="330200" cy="319088"/>
              </a:xfrm>
              <a:custGeom>
                <a:avLst/>
                <a:gdLst>
                  <a:gd name="T0" fmla="*/ 208 w 208"/>
                  <a:gd name="T1" fmla="*/ 0 h 201"/>
                  <a:gd name="T2" fmla="*/ 201 w 208"/>
                  <a:gd name="T3" fmla="*/ 42 h 201"/>
                  <a:gd name="T4" fmla="*/ 192 w 208"/>
                  <a:gd name="T5" fmla="*/ 77 h 201"/>
                  <a:gd name="T6" fmla="*/ 180 w 208"/>
                  <a:gd name="T7" fmla="*/ 107 h 201"/>
                  <a:gd name="T8" fmla="*/ 167 w 208"/>
                  <a:gd name="T9" fmla="*/ 131 h 201"/>
                  <a:gd name="T10" fmla="*/ 152 w 208"/>
                  <a:gd name="T11" fmla="*/ 150 h 201"/>
                  <a:gd name="T12" fmla="*/ 137 w 208"/>
                  <a:gd name="T13" fmla="*/ 167 h 201"/>
                  <a:gd name="T14" fmla="*/ 121 w 208"/>
                  <a:gd name="T15" fmla="*/ 179 h 201"/>
                  <a:gd name="T16" fmla="*/ 105 w 208"/>
                  <a:gd name="T17" fmla="*/ 189 h 201"/>
                  <a:gd name="T18" fmla="*/ 90 w 208"/>
                  <a:gd name="T19" fmla="*/ 195 h 201"/>
                  <a:gd name="T20" fmla="*/ 74 w 208"/>
                  <a:gd name="T21" fmla="*/ 199 h 201"/>
                  <a:gd name="T22" fmla="*/ 60 w 208"/>
                  <a:gd name="T23" fmla="*/ 201 h 201"/>
                  <a:gd name="T24" fmla="*/ 46 w 208"/>
                  <a:gd name="T25" fmla="*/ 201 h 201"/>
                  <a:gd name="T26" fmla="*/ 35 w 208"/>
                  <a:gd name="T27" fmla="*/ 201 h 201"/>
                  <a:gd name="T28" fmla="*/ 24 w 208"/>
                  <a:gd name="T29" fmla="*/ 200 h 201"/>
                  <a:gd name="T30" fmla="*/ 17 w 208"/>
                  <a:gd name="T31" fmla="*/ 199 h 201"/>
                  <a:gd name="T32" fmla="*/ 13 w 208"/>
                  <a:gd name="T33" fmla="*/ 198 h 201"/>
                  <a:gd name="T34" fmla="*/ 10 w 208"/>
                  <a:gd name="T35" fmla="*/ 197 h 201"/>
                  <a:gd name="T36" fmla="*/ 2 w 208"/>
                  <a:gd name="T37" fmla="*/ 172 h 201"/>
                  <a:gd name="T38" fmla="*/ 0 w 208"/>
                  <a:gd name="T39" fmla="*/ 149 h 201"/>
                  <a:gd name="T40" fmla="*/ 1 w 208"/>
                  <a:gd name="T41" fmla="*/ 129 h 201"/>
                  <a:gd name="T42" fmla="*/ 8 w 208"/>
                  <a:gd name="T43" fmla="*/ 110 h 201"/>
                  <a:gd name="T44" fmla="*/ 18 w 208"/>
                  <a:gd name="T45" fmla="*/ 93 h 201"/>
                  <a:gd name="T46" fmla="*/ 31 w 208"/>
                  <a:gd name="T47" fmla="*/ 77 h 201"/>
                  <a:gd name="T48" fmla="*/ 47 w 208"/>
                  <a:gd name="T49" fmla="*/ 64 h 201"/>
                  <a:gd name="T50" fmla="*/ 65 w 208"/>
                  <a:gd name="T51" fmla="*/ 51 h 201"/>
                  <a:gd name="T52" fmla="*/ 83 w 208"/>
                  <a:gd name="T53" fmla="*/ 41 h 201"/>
                  <a:gd name="T54" fmla="*/ 103 w 208"/>
                  <a:gd name="T55" fmla="*/ 32 h 201"/>
                  <a:gd name="T56" fmla="*/ 122 w 208"/>
                  <a:gd name="T57" fmla="*/ 24 h 201"/>
                  <a:gd name="T58" fmla="*/ 141 w 208"/>
                  <a:gd name="T59" fmla="*/ 17 h 201"/>
                  <a:gd name="T60" fmla="*/ 158 w 208"/>
                  <a:gd name="T61" fmla="*/ 12 h 201"/>
                  <a:gd name="T62" fmla="*/ 174 w 208"/>
                  <a:gd name="T63" fmla="*/ 7 h 201"/>
                  <a:gd name="T64" fmla="*/ 188 w 208"/>
                  <a:gd name="T65" fmla="*/ 4 h 201"/>
                  <a:gd name="T66" fmla="*/ 199 w 208"/>
                  <a:gd name="T67" fmla="*/ 3 h 201"/>
                  <a:gd name="T68" fmla="*/ 206 w 208"/>
                  <a:gd name="T69" fmla="*/ 0 h 201"/>
                  <a:gd name="T70" fmla="*/ 208 w 208"/>
                  <a:gd name="T7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1">
                    <a:moveTo>
                      <a:pt x="208" y="0"/>
                    </a:moveTo>
                    <a:lnTo>
                      <a:pt x="201" y="42"/>
                    </a:lnTo>
                    <a:lnTo>
                      <a:pt x="192" y="77"/>
                    </a:lnTo>
                    <a:lnTo>
                      <a:pt x="180" y="107"/>
                    </a:lnTo>
                    <a:lnTo>
                      <a:pt x="167" y="131"/>
                    </a:lnTo>
                    <a:lnTo>
                      <a:pt x="152" y="150"/>
                    </a:lnTo>
                    <a:lnTo>
                      <a:pt x="137" y="167"/>
                    </a:lnTo>
                    <a:lnTo>
                      <a:pt x="121" y="179"/>
                    </a:lnTo>
                    <a:lnTo>
                      <a:pt x="105" y="189"/>
                    </a:lnTo>
                    <a:lnTo>
                      <a:pt x="90" y="195"/>
                    </a:lnTo>
                    <a:lnTo>
                      <a:pt x="74" y="199"/>
                    </a:lnTo>
                    <a:lnTo>
                      <a:pt x="60" y="201"/>
                    </a:lnTo>
                    <a:lnTo>
                      <a:pt x="46" y="201"/>
                    </a:lnTo>
                    <a:lnTo>
                      <a:pt x="35" y="201"/>
                    </a:lnTo>
                    <a:lnTo>
                      <a:pt x="24" y="200"/>
                    </a:lnTo>
                    <a:lnTo>
                      <a:pt x="17" y="199"/>
                    </a:lnTo>
                    <a:lnTo>
                      <a:pt x="13" y="198"/>
                    </a:lnTo>
                    <a:lnTo>
                      <a:pt x="10" y="197"/>
                    </a:lnTo>
                    <a:lnTo>
                      <a:pt x="2" y="172"/>
                    </a:lnTo>
                    <a:lnTo>
                      <a:pt x="0" y="149"/>
                    </a:lnTo>
                    <a:lnTo>
                      <a:pt x="1" y="129"/>
                    </a:lnTo>
                    <a:lnTo>
                      <a:pt x="8" y="110"/>
                    </a:lnTo>
                    <a:lnTo>
                      <a:pt x="18" y="93"/>
                    </a:lnTo>
                    <a:lnTo>
                      <a:pt x="31" y="77"/>
                    </a:lnTo>
                    <a:lnTo>
                      <a:pt x="47" y="64"/>
                    </a:lnTo>
                    <a:lnTo>
                      <a:pt x="65" y="51"/>
                    </a:lnTo>
                    <a:lnTo>
                      <a:pt x="83" y="41"/>
                    </a:lnTo>
                    <a:lnTo>
                      <a:pt x="103" y="32"/>
                    </a:lnTo>
                    <a:lnTo>
                      <a:pt x="122" y="24"/>
                    </a:lnTo>
                    <a:lnTo>
                      <a:pt x="141" y="17"/>
                    </a:lnTo>
                    <a:lnTo>
                      <a:pt x="158" y="12"/>
                    </a:lnTo>
                    <a:lnTo>
                      <a:pt x="174" y="7"/>
                    </a:lnTo>
                    <a:lnTo>
                      <a:pt x="188" y="4"/>
                    </a:lnTo>
                    <a:lnTo>
                      <a:pt x="199" y="3"/>
                    </a:lnTo>
                    <a:lnTo>
                      <a:pt x="206" y="0"/>
                    </a:lnTo>
                    <a:lnTo>
                      <a:pt x="2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Freeform 73"/>
              <p:cNvSpPr>
                <a:spLocks/>
              </p:cNvSpPr>
              <p:nvPr/>
            </p:nvSpPr>
            <p:spPr bwMode="auto">
              <a:xfrm>
                <a:off x="10512426" y="2313781"/>
                <a:ext cx="304800" cy="317500"/>
              </a:xfrm>
              <a:custGeom>
                <a:avLst/>
                <a:gdLst>
                  <a:gd name="T0" fmla="*/ 192 w 192"/>
                  <a:gd name="T1" fmla="*/ 0 h 200"/>
                  <a:gd name="T2" fmla="*/ 185 w 192"/>
                  <a:gd name="T3" fmla="*/ 39 h 200"/>
                  <a:gd name="T4" fmla="*/ 177 w 192"/>
                  <a:gd name="T5" fmla="*/ 73 h 200"/>
                  <a:gd name="T6" fmla="*/ 165 w 192"/>
                  <a:gd name="T7" fmla="*/ 101 h 200"/>
                  <a:gd name="T8" fmla="*/ 154 w 192"/>
                  <a:gd name="T9" fmla="*/ 126 h 200"/>
                  <a:gd name="T10" fmla="*/ 140 w 192"/>
                  <a:gd name="T11" fmla="*/ 146 h 200"/>
                  <a:gd name="T12" fmla="*/ 125 w 192"/>
                  <a:gd name="T13" fmla="*/ 163 h 200"/>
                  <a:gd name="T14" fmla="*/ 110 w 192"/>
                  <a:gd name="T15" fmla="*/ 175 h 200"/>
                  <a:gd name="T16" fmla="*/ 95 w 192"/>
                  <a:gd name="T17" fmla="*/ 185 h 200"/>
                  <a:gd name="T18" fmla="*/ 79 w 192"/>
                  <a:gd name="T19" fmla="*/ 191 h 200"/>
                  <a:gd name="T20" fmla="*/ 63 w 192"/>
                  <a:gd name="T21" fmla="*/ 196 h 200"/>
                  <a:gd name="T22" fmla="*/ 50 w 192"/>
                  <a:gd name="T23" fmla="*/ 198 h 200"/>
                  <a:gd name="T24" fmla="*/ 36 w 192"/>
                  <a:gd name="T25" fmla="*/ 200 h 200"/>
                  <a:gd name="T26" fmla="*/ 24 w 192"/>
                  <a:gd name="T27" fmla="*/ 200 h 200"/>
                  <a:gd name="T28" fmla="*/ 14 w 192"/>
                  <a:gd name="T29" fmla="*/ 198 h 200"/>
                  <a:gd name="T30" fmla="*/ 6 w 192"/>
                  <a:gd name="T31" fmla="*/ 196 h 200"/>
                  <a:gd name="T32" fmla="*/ 0 w 192"/>
                  <a:gd name="T33" fmla="*/ 195 h 200"/>
                  <a:gd name="T34" fmla="*/ 192 w 192"/>
                  <a:gd name="T3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200">
                    <a:moveTo>
                      <a:pt x="192" y="0"/>
                    </a:moveTo>
                    <a:lnTo>
                      <a:pt x="185" y="39"/>
                    </a:lnTo>
                    <a:lnTo>
                      <a:pt x="177" y="73"/>
                    </a:lnTo>
                    <a:lnTo>
                      <a:pt x="165" y="101"/>
                    </a:lnTo>
                    <a:lnTo>
                      <a:pt x="154" y="126"/>
                    </a:lnTo>
                    <a:lnTo>
                      <a:pt x="140" y="146"/>
                    </a:lnTo>
                    <a:lnTo>
                      <a:pt x="125" y="163"/>
                    </a:lnTo>
                    <a:lnTo>
                      <a:pt x="110" y="175"/>
                    </a:lnTo>
                    <a:lnTo>
                      <a:pt x="95" y="185"/>
                    </a:lnTo>
                    <a:lnTo>
                      <a:pt x="79" y="191"/>
                    </a:lnTo>
                    <a:lnTo>
                      <a:pt x="63" y="196"/>
                    </a:lnTo>
                    <a:lnTo>
                      <a:pt x="50" y="198"/>
                    </a:lnTo>
                    <a:lnTo>
                      <a:pt x="36" y="200"/>
                    </a:lnTo>
                    <a:lnTo>
                      <a:pt x="24" y="200"/>
                    </a:lnTo>
                    <a:lnTo>
                      <a:pt x="14" y="198"/>
                    </a:lnTo>
                    <a:lnTo>
                      <a:pt x="6" y="196"/>
                    </a:lnTo>
                    <a:lnTo>
                      <a:pt x="0" y="195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74"/>
              <p:cNvSpPr>
                <a:spLocks/>
              </p:cNvSpPr>
              <p:nvPr/>
            </p:nvSpPr>
            <p:spPr bwMode="auto">
              <a:xfrm>
                <a:off x="10983913" y="3779043"/>
                <a:ext cx="225425" cy="438150"/>
              </a:xfrm>
              <a:custGeom>
                <a:avLst/>
                <a:gdLst>
                  <a:gd name="T0" fmla="*/ 91 w 142"/>
                  <a:gd name="T1" fmla="*/ 0 h 276"/>
                  <a:gd name="T2" fmla="*/ 111 w 142"/>
                  <a:gd name="T3" fmla="*/ 35 h 276"/>
                  <a:gd name="T4" fmla="*/ 125 w 142"/>
                  <a:gd name="T5" fmla="*/ 66 h 276"/>
                  <a:gd name="T6" fmla="*/ 134 w 142"/>
                  <a:gd name="T7" fmla="*/ 95 h 276"/>
                  <a:gd name="T8" fmla="*/ 140 w 142"/>
                  <a:gd name="T9" fmla="*/ 121 h 276"/>
                  <a:gd name="T10" fmla="*/ 142 w 142"/>
                  <a:gd name="T11" fmla="*/ 145 h 276"/>
                  <a:gd name="T12" fmla="*/ 141 w 142"/>
                  <a:gd name="T13" fmla="*/ 166 h 276"/>
                  <a:gd name="T14" fmla="*/ 137 w 142"/>
                  <a:gd name="T15" fmla="*/ 186 h 276"/>
                  <a:gd name="T16" fmla="*/ 130 w 142"/>
                  <a:gd name="T17" fmla="*/ 203 h 276"/>
                  <a:gd name="T18" fmla="*/ 123 w 142"/>
                  <a:gd name="T19" fmla="*/ 218 h 276"/>
                  <a:gd name="T20" fmla="*/ 115 w 142"/>
                  <a:gd name="T21" fmla="*/ 231 h 276"/>
                  <a:gd name="T22" fmla="*/ 105 w 142"/>
                  <a:gd name="T23" fmla="*/ 242 h 276"/>
                  <a:gd name="T24" fmla="*/ 96 w 142"/>
                  <a:gd name="T25" fmla="*/ 252 h 276"/>
                  <a:gd name="T26" fmla="*/ 86 w 142"/>
                  <a:gd name="T27" fmla="*/ 260 h 276"/>
                  <a:gd name="T28" fmla="*/ 77 w 142"/>
                  <a:gd name="T29" fmla="*/ 265 h 276"/>
                  <a:gd name="T30" fmla="*/ 70 w 142"/>
                  <a:gd name="T31" fmla="*/ 270 h 276"/>
                  <a:gd name="T32" fmla="*/ 63 w 142"/>
                  <a:gd name="T33" fmla="*/ 274 h 276"/>
                  <a:gd name="T34" fmla="*/ 60 w 142"/>
                  <a:gd name="T35" fmla="*/ 275 h 276"/>
                  <a:gd name="T36" fmla="*/ 59 w 142"/>
                  <a:gd name="T37" fmla="*/ 276 h 276"/>
                  <a:gd name="T38" fmla="*/ 37 w 142"/>
                  <a:gd name="T39" fmla="*/ 261 h 276"/>
                  <a:gd name="T40" fmla="*/ 19 w 142"/>
                  <a:gd name="T41" fmla="*/ 246 h 276"/>
                  <a:gd name="T42" fmla="*/ 9 w 142"/>
                  <a:gd name="T43" fmla="*/ 227 h 276"/>
                  <a:gd name="T44" fmla="*/ 2 w 142"/>
                  <a:gd name="T45" fmla="*/ 209 h 276"/>
                  <a:gd name="T46" fmla="*/ 0 w 142"/>
                  <a:gd name="T47" fmla="*/ 189 h 276"/>
                  <a:gd name="T48" fmla="*/ 0 w 142"/>
                  <a:gd name="T49" fmla="*/ 169 h 276"/>
                  <a:gd name="T50" fmla="*/ 4 w 142"/>
                  <a:gd name="T51" fmla="*/ 149 h 276"/>
                  <a:gd name="T52" fmla="*/ 10 w 142"/>
                  <a:gd name="T53" fmla="*/ 128 h 276"/>
                  <a:gd name="T54" fmla="*/ 18 w 142"/>
                  <a:gd name="T55" fmla="*/ 109 h 276"/>
                  <a:gd name="T56" fmla="*/ 28 w 142"/>
                  <a:gd name="T57" fmla="*/ 89 h 276"/>
                  <a:gd name="T58" fmla="*/ 38 w 142"/>
                  <a:gd name="T59" fmla="*/ 70 h 276"/>
                  <a:gd name="T60" fmla="*/ 49 w 142"/>
                  <a:gd name="T61" fmla="*/ 54 h 276"/>
                  <a:gd name="T62" fmla="*/ 60 w 142"/>
                  <a:gd name="T63" fmla="*/ 38 h 276"/>
                  <a:gd name="T64" fmla="*/ 70 w 142"/>
                  <a:gd name="T65" fmla="*/ 25 h 276"/>
                  <a:gd name="T66" fmla="*/ 78 w 142"/>
                  <a:gd name="T67" fmla="*/ 15 h 276"/>
                  <a:gd name="T68" fmla="*/ 85 w 142"/>
                  <a:gd name="T69" fmla="*/ 7 h 276"/>
                  <a:gd name="T70" fmla="*/ 90 w 142"/>
                  <a:gd name="T71" fmla="*/ 1 h 276"/>
                  <a:gd name="T72" fmla="*/ 91 w 142"/>
                  <a:gd name="T7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2" h="276">
                    <a:moveTo>
                      <a:pt x="91" y="0"/>
                    </a:moveTo>
                    <a:lnTo>
                      <a:pt x="111" y="35"/>
                    </a:lnTo>
                    <a:lnTo>
                      <a:pt x="125" y="66"/>
                    </a:lnTo>
                    <a:lnTo>
                      <a:pt x="134" y="95"/>
                    </a:lnTo>
                    <a:lnTo>
                      <a:pt x="140" y="121"/>
                    </a:lnTo>
                    <a:lnTo>
                      <a:pt x="142" y="145"/>
                    </a:lnTo>
                    <a:lnTo>
                      <a:pt x="141" y="166"/>
                    </a:lnTo>
                    <a:lnTo>
                      <a:pt x="137" y="186"/>
                    </a:lnTo>
                    <a:lnTo>
                      <a:pt x="130" y="203"/>
                    </a:lnTo>
                    <a:lnTo>
                      <a:pt x="123" y="218"/>
                    </a:lnTo>
                    <a:lnTo>
                      <a:pt x="115" y="231"/>
                    </a:lnTo>
                    <a:lnTo>
                      <a:pt x="105" y="242"/>
                    </a:lnTo>
                    <a:lnTo>
                      <a:pt x="96" y="252"/>
                    </a:lnTo>
                    <a:lnTo>
                      <a:pt x="86" y="260"/>
                    </a:lnTo>
                    <a:lnTo>
                      <a:pt x="77" y="265"/>
                    </a:lnTo>
                    <a:lnTo>
                      <a:pt x="70" y="270"/>
                    </a:lnTo>
                    <a:lnTo>
                      <a:pt x="63" y="274"/>
                    </a:lnTo>
                    <a:lnTo>
                      <a:pt x="60" y="275"/>
                    </a:lnTo>
                    <a:lnTo>
                      <a:pt x="59" y="276"/>
                    </a:lnTo>
                    <a:lnTo>
                      <a:pt x="37" y="261"/>
                    </a:lnTo>
                    <a:lnTo>
                      <a:pt x="19" y="246"/>
                    </a:lnTo>
                    <a:lnTo>
                      <a:pt x="9" y="227"/>
                    </a:lnTo>
                    <a:lnTo>
                      <a:pt x="2" y="209"/>
                    </a:lnTo>
                    <a:lnTo>
                      <a:pt x="0" y="189"/>
                    </a:lnTo>
                    <a:lnTo>
                      <a:pt x="0" y="169"/>
                    </a:lnTo>
                    <a:lnTo>
                      <a:pt x="4" y="149"/>
                    </a:lnTo>
                    <a:lnTo>
                      <a:pt x="10" y="128"/>
                    </a:lnTo>
                    <a:lnTo>
                      <a:pt x="18" y="109"/>
                    </a:lnTo>
                    <a:lnTo>
                      <a:pt x="28" y="89"/>
                    </a:lnTo>
                    <a:lnTo>
                      <a:pt x="38" y="70"/>
                    </a:lnTo>
                    <a:lnTo>
                      <a:pt x="49" y="54"/>
                    </a:lnTo>
                    <a:lnTo>
                      <a:pt x="60" y="38"/>
                    </a:lnTo>
                    <a:lnTo>
                      <a:pt x="70" y="25"/>
                    </a:lnTo>
                    <a:lnTo>
                      <a:pt x="78" y="15"/>
                    </a:lnTo>
                    <a:lnTo>
                      <a:pt x="85" y="7"/>
                    </a:lnTo>
                    <a:lnTo>
                      <a:pt x="90" y="1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75"/>
              <p:cNvSpPr>
                <a:spLocks/>
              </p:cNvSpPr>
              <p:nvPr/>
            </p:nvSpPr>
            <p:spPr bwMode="auto">
              <a:xfrm>
                <a:off x="11082338" y="3782218"/>
                <a:ext cx="127000" cy="433388"/>
              </a:xfrm>
              <a:custGeom>
                <a:avLst/>
                <a:gdLst>
                  <a:gd name="T0" fmla="*/ 30 w 80"/>
                  <a:gd name="T1" fmla="*/ 0 h 273"/>
                  <a:gd name="T2" fmla="*/ 50 w 80"/>
                  <a:gd name="T3" fmla="*/ 35 h 273"/>
                  <a:gd name="T4" fmla="*/ 64 w 80"/>
                  <a:gd name="T5" fmla="*/ 67 h 273"/>
                  <a:gd name="T6" fmla="*/ 73 w 80"/>
                  <a:gd name="T7" fmla="*/ 97 h 273"/>
                  <a:gd name="T8" fmla="*/ 79 w 80"/>
                  <a:gd name="T9" fmla="*/ 124 h 273"/>
                  <a:gd name="T10" fmla="*/ 80 w 80"/>
                  <a:gd name="T11" fmla="*/ 148 h 273"/>
                  <a:gd name="T12" fmla="*/ 79 w 80"/>
                  <a:gd name="T13" fmla="*/ 170 h 273"/>
                  <a:gd name="T14" fmla="*/ 74 w 80"/>
                  <a:gd name="T15" fmla="*/ 190 h 273"/>
                  <a:gd name="T16" fmla="*/ 68 w 80"/>
                  <a:gd name="T17" fmla="*/ 206 h 273"/>
                  <a:gd name="T18" fmla="*/ 60 w 80"/>
                  <a:gd name="T19" fmla="*/ 221 h 273"/>
                  <a:gd name="T20" fmla="*/ 52 w 80"/>
                  <a:gd name="T21" fmla="*/ 235 h 273"/>
                  <a:gd name="T22" fmla="*/ 42 w 80"/>
                  <a:gd name="T23" fmla="*/ 245 h 273"/>
                  <a:gd name="T24" fmla="*/ 32 w 80"/>
                  <a:gd name="T25" fmla="*/ 254 h 273"/>
                  <a:gd name="T26" fmla="*/ 22 w 80"/>
                  <a:gd name="T27" fmla="*/ 261 h 273"/>
                  <a:gd name="T28" fmla="*/ 14 w 80"/>
                  <a:gd name="T29" fmla="*/ 267 h 273"/>
                  <a:gd name="T30" fmla="*/ 6 w 80"/>
                  <a:gd name="T31" fmla="*/ 270 h 273"/>
                  <a:gd name="T32" fmla="*/ 0 w 80"/>
                  <a:gd name="T33" fmla="*/ 273 h 273"/>
                  <a:gd name="T34" fmla="*/ 30 w 80"/>
                  <a:gd name="T35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273">
                    <a:moveTo>
                      <a:pt x="30" y="0"/>
                    </a:moveTo>
                    <a:lnTo>
                      <a:pt x="50" y="35"/>
                    </a:lnTo>
                    <a:lnTo>
                      <a:pt x="64" y="67"/>
                    </a:lnTo>
                    <a:lnTo>
                      <a:pt x="73" y="97"/>
                    </a:lnTo>
                    <a:lnTo>
                      <a:pt x="79" y="124"/>
                    </a:lnTo>
                    <a:lnTo>
                      <a:pt x="80" y="148"/>
                    </a:lnTo>
                    <a:lnTo>
                      <a:pt x="79" y="170"/>
                    </a:lnTo>
                    <a:lnTo>
                      <a:pt x="74" y="190"/>
                    </a:lnTo>
                    <a:lnTo>
                      <a:pt x="68" y="206"/>
                    </a:lnTo>
                    <a:lnTo>
                      <a:pt x="60" y="221"/>
                    </a:lnTo>
                    <a:lnTo>
                      <a:pt x="52" y="235"/>
                    </a:lnTo>
                    <a:lnTo>
                      <a:pt x="42" y="245"/>
                    </a:lnTo>
                    <a:lnTo>
                      <a:pt x="32" y="254"/>
                    </a:lnTo>
                    <a:lnTo>
                      <a:pt x="22" y="261"/>
                    </a:lnTo>
                    <a:lnTo>
                      <a:pt x="14" y="267"/>
                    </a:lnTo>
                    <a:lnTo>
                      <a:pt x="6" y="270"/>
                    </a:lnTo>
                    <a:lnTo>
                      <a:pt x="0" y="27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76"/>
              <p:cNvSpPr>
                <a:spLocks/>
              </p:cNvSpPr>
              <p:nvPr/>
            </p:nvSpPr>
            <p:spPr bwMode="auto">
              <a:xfrm>
                <a:off x="10709276" y="2828131"/>
                <a:ext cx="233363" cy="306388"/>
              </a:xfrm>
              <a:custGeom>
                <a:avLst/>
                <a:gdLst>
                  <a:gd name="T0" fmla="*/ 99 w 147"/>
                  <a:gd name="T1" fmla="*/ 0 h 193"/>
                  <a:gd name="T2" fmla="*/ 117 w 147"/>
                  <a:gd name="T3" fmla="*/ 33 h 193"/>
                  <a:gd name="T4" fmla="*/ 130 w 147"/>
                  <a:gd name="T5" fmla="*/ 61 h 193"/>
                  <a:gd name="T6" fmla="*/ 139 w 147"/>
                  <a:gd name="T7" fmla="*/ 86 h 193"/>
                  <a:gd name="T8" fmla="*/ 145 w 147"/>
                  <a:gd name="T9" fmla="*/ 108 h 193"/>
                  <a:gd name="T10" fmla="*/ 147 w 147"/>
                  <a:gd name="T11" fmla="*/ 126 h 193"/>
                  <a:gd name="T12" fmla="*/ 146 w 147"/>
                  <a:gd name="T13" fmla="*/ 141 h 193"/>
                  <a:gd name="T14" fmla="*/ 143 w 147"/>
                  <a:gd name="T15" fmla="*/ 154 h 193"/>
                  <a:gd name="T16" fmla="*/ 137 w 147"/>
                  <a:gd name="T17" fmla="*/ 165 h 193"/>
                  <a:gd name="T18" fmla="*/ 130 w 147"/>
                  <a:gd name="T19" fmla="*/ 173 h 193"/>
                  <a:gd name="T20" fmla="*/ 122 w 147"/>
                  <a:gd name="T21" fmla="*/ 180 h 193"/>
                  <a:gd name="T22" fmla="*/ 112 w 147"/>
                  <a:gd name="T23" fmla="*/ 185 h 193"/>
                  <a:gd name="T24" fmla="*/ 102 w 147"/>
                  <a:gd name="T25" fmla="*/ 188 h 193"/>
                  <a:gd name="T26" fmla="*/ 92 w 147"/>
                  <a:gd name="T27" fmla="*/ 191 h 193"/>
                  <a:gd name="T28" fmla="*/ 83 w 147"/>
                  <a:gd name="T29" fmla="*/ 193 h 193"/>
                  <a:gd name="T30" fmla="*/ 75 w 147"/>
                  <a:gd name="T31" fmla="*/ 193 h 193"/>
                  <a:gd name="T32" fmla="*/ 67 w 147"/>
                  <a:gd name="T33" fmla="*/ 193 h 193"/>
                  <a:gd name="T34" fmla="*/ 61 w 147"/>
                  <a:gd name="T35" fmla="*/ 193 h 193"/>
                  <a:gd name="T36" fmla="*/ 57 w 147"/>
                  <a:gd name="T37" fmla="*/ 193 h 193"/>
                  <a:gd name="T38" fmla="*/ 56 w 147"/>
                  <a:gd name="T39" fmla="*/ 193 h 193"/>
                  <a:gd name="T40" fmla="*/ 32 w 147"/>
                  <a:gd name="T41" fmla="*/ 177 h 193"/>
                  <a:gd name="T42" fmla="*/ 15 w 147"/>
                  <a:gd name="T43" fmla="*/ 162 h 193"/>
                  <a:gd name="T44" fmla="*/ 4 w 147"/>
                  <a:gd name="T45" fmla="*/ 146 h 193"/>
                  <a:gd name="T46" fmla="*/ 0 w 147"/>
                  <a:gd name="T47" fmla="*/ 129 h 193"/>
                  <a:gd name="T48" fmla="*/ 0 w 147"/>
                  <a:gd name="T49" fmla="*/ 113 h 193"/>
                  <a:gd name="T50" fmla="*/ 3 w 147"/>
                  <a:gd name="T51" fmla="*/ 97 h 193"/>
                  <a:gd name="T52" fmla="*/ 11 w 147"/>
                  <a:gd name="T53" fmla="*/ 82 h 193"/>
                  <a:gd name="T54" fmla="*/ 20 w 147"/>
                  <a:gd name="T55" fmla="*/ 67 h 193"/>
                  <a:gd name="T56" fmla="*/ 33 w 147"/>
                  <a:gd name="T57" fmla="*/ 53 h 193"/>
                  <a:gd name="T58" fmla="*/ 46 w 147"/>
                  <a:gd name="T59" fmla="*/ 41 h 193"/>
                  <a:gd name="T60" fmla="*/ 58 w 147"/>
                  <a:gd name="T61" fmla="*/ 29 h 193"/>
                  <a:gd name="T62" fmla="*/ 71 w 147"/>
                  <a:gd name="T63" fmla="*/ 20 h 193"/>
                  <a:gd name="T64" fmla="*/ 82 w 147"/>
                  <a:gd name="T65" fmla="*/ 12 h 193"/>
                  <a:gd name="T66" fmla="*/ 91 w 147"/>
                  <a:gd name="T67" fmla="*/ 6 h 193"/>
                  <a:gd name="T68" fmla="*/ 97 w 147"/>
                  <a:gd name="T69" fmla="*/ 3 h 193"/>
                  <a:gd name="T70" fmla="*/ 99 w 147"/>
                  <a:gd name="T71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193">
                    <a:moveTo>
                      <a:pt x="99" y="0"/>
                    </a:moveTo>
                    <a:lnTo>
                      <a:pt x="117" y="33"/>
                    </a:lnTo>
                    <a:lnTo>
                      <a:pt x="130" y="61"/>
                    </a:lnTo>
                    <a:lnTo>
                      <a:pt x="139" y="86"/>
                    </a:lnTo>
                    <a:lnTo>
                      <a:pt x="145" y="108"/>
                    </a:lnTo>
                    <a:lnTo>
                      <a:pt x="147" y="126"/>
                    </a:lnTo>
                    <a:lnTo>
                      <a:pt x="146" y="141"/>
                    </a:lnTo>
                    <a:lnTo>
                      <a:pt x="143" y="154"/>
                    </a:lnTo>
                    <a:lnTo>
                      <a:pt x="137" y="165"/>
                    </a:lnTo>
                    <a:lnTo>
                      <a:pt x="130" y="173"/>
                    </a:lnTo>
                    <a:lnTo>
                      <a:pt x="122" y="180"/>
                    </a:lnTo>
                    <a:lnTo>
                      <a:pt x="112" y="185"/>
                    </a:lnTo>
                    <a:lnTo>
                      <a:pt x="102" y="188"/>
                    </a:lnTo>
                    <a:lnTo>
                      <a:pt x="92" y="191"/>
                    </a:lnTo>
                    <a:lnTo>
                      <a:pt x="83" y="193"/>
                    </a:lnTo>
                    <a:lnTo>
                      <a:pt x="75" y="193"/>
                    </a:lnTo>
                    <a:lnTo>
                      <a:pt x="67" y="193"/>
                    </a:lnTo>
                    <a:lnTo>
                      <a:pt x="61" y="193"/>
                    </a:lnTo>
                    <a:lnTo>
                      <a:pt x="57" y="193"/>
                    </a:lnTo>
                    <a:lnTo>
                      <a:pt x="56" y="193"/>
                    </a:lnTo>
                    <a:lnTo>
                      <a:pt x="32" y="177"/>
                    </a:lnTo>
                    <a:lnTo>
                      <a:pt x="15" y="162"/>
                    </a:lnTo>
                    <a:lnTo>
                      <a:pt x="4" y="146"/>
                    </a:lnTo>
                    <a:lnTo>
                      <a:pt x="0" y="129"/>
                    </a:lnTo>
                    <a:lnTo>
                      <a:pt x="0" y="113"/>
                    </a:lnTo>
                    <a:lnTo>
                      <a:pt x="3" y="97"/>
                    </a:lnTo>
                    <a:lnTo>
                      <a:pt x="11" y="82"/>
                    </a:lnTo>
                    <a:lnTo>
                      <a:pt x="20" y="67"/>
                    </a:lnTo>
                    <a:lnTo>
                      <a:pt x="33" y="53"/>
                    </a:lnTo>
                    <a:lnTo>
                      <a:pt x="46" y="41"/>
                    </a:lnTo>
                    <a:lnTo>
                      <a:pt x="58" y="29"/>
                    </a:lnTo>
                    <a:lnTo>
                      <a:pt x="71" y="20"/>
                    </a:lnTo>
                    <a:lnTo>
                      <a:pt x="82" y="12"/>
                    </a:lnTo>
                    <a:lnTo>
                      <a:pt x="91" y="6"/>
                    </a:lnTo>
                    <a:lnTo>
                      <a:pt x="97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77"/>
              <p:cNvSpPr>
                <a:spLocks/>
              </p:cNvSpPr>
              <p:nvPr/>
            </p:nvSpPr>
            <p:spPr bwMode="auto">
              <a:xfrm>
                <a:off x="10804526" y="2834481"/>
                <a:ext cx="138113" cy="298450"/>
              </a:xfrm>
              <a:custGeom>
                <a:avLst/>
                <a:gdLst>
                  <a:gd name="T0" fmla="*/ 40 w 87"/>
                  <a:gd name="T1" fmla="*/ 0 h 188"/>
                  <a:gd name="T2" fmla="*/ 57 w 87"/>
                  <a:gd name="T3" fmla="*/ 30 h 188"/>
                  <a:gd name="T4" fmla="*/ 70 w 87"/>
                  <a:gd name="T5" fmla="*/ 56 h 188"/>
                  <a:gd name="T6" fmla="*/ 79 w 87"/>
                  <a:gd name="T7" fmla="*/ 80 h 188"/>
                  <a:gd name="T8" fmla="*/ 85 w 87"/>
                  <a:gd name="T9" fmla="*/ 100 h 188"/>
                  <a:gd name="T10" fmla="*/ 87 w 87"/>
                  <a:gd name="T11" fmla="*/ 117 h 188"/>
                  <a:gd name="T12" fmla="*/ 87 w 87"/>
                  <a:gd name="T13" fmla="*/ 132 h 188"/>
                  <a:gd name="T14" fmla="*/ 84 w 87"/>
                  <a:gd name="T15" fmla="*/ 145 h 188"/>
                  <a:gd name="T16" fmla="*/ 79 w 87"/>
                  <a:gd name="T17" fmla="*/ 155 h 188"/>
                  <a:gd name="T18" fmla="*/ 72 w 87"/>
                  <a:gd name="T19" fmla="*/ 164 h 188"/>
                  <a:gd name="T20" fmla="*/ 65 w 87"/>
                  <a:gd name="T21" fmla="*/ 169 h 188"/>
                  <a:gd name="T22" fmla="*/ 56 w 87"/>
                  <a:gd name="T23" fmla="*/ 174 h 188"/>
                  <a:gd name="T24" fmla="*/ 47 w 87"/>
                  <a:gd name="T25" fmla="*/ 179 h 188"/>
                  <a:gd name="T26" fmla="*/ 38 w 87"/>
                  <a:gd name="T27" fmla="*/ 181 h 188"/>
                  <a:gd name="T28" fmla="*/ 28 w 87"/>
                  <a:gd name="T29" fmla="*/ 183 h 188"/>
                  <a:gd name="T30" fmla="*/ 19 w 87"/>
                  <a:gd name="T31" fmla="*/ 184 h 188"/>
                  <a:gd name="T32" fmla="*/ 11 w 87"/>
                  <a:gd name="T33" fmla="*/ 185 h 188"/>
                  <a:gd name="T34" fmla="*/ 4 w 87"/>
                  <a:gd name="T35" fmla="*/ 187 h 188"/>
                  <a:gd name="T36" fmla="*/ 0 w 87"/>
                  <a:gd name="T37" fmla="*/ 188 h 188"/>
                  <a:gd name="T38" fmla="*/ 40 w 87"/>
                  <a:gd name="T3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88">
                    <a:moveTo>
                      <a:pt x="40" y="0"/>
                    </a:moveTo>
                    <a:lnTo>
                      <a:pt x="57" y="30"/>
                    </a:lnTo>
                    <a:lnTo>
                      <a:pt x="70" y="56"/>
                    </a:lnTo>
                    <a:lnTo>
                      <a:pt x="79" y="80"/>
                    </a:lnTo>
                    <a:lnTo>
                      <a:pt x="85" y="100"/>
                    </a:lnTo>
                    <a:lnTo>
                      <a:pt x="87" y="117"/>
                    </a:lnTo>
                    <a:lnTo>
                      <a:pt x="87" y="132"/>
                    </a:lnTo>
                    <a:lnTo>
                      <a:pt x="84" y="145"/>
                    </a:lnTo>
                    <a:lnTo>
                      <a:pt x="79" y="155"/>
                    </a:lnTo>
                    <a:lnTo>
                      <a:pt x="72" y="164"/>
                    </a:lnTo>
                    <a:lnTo>
                      <a:pt x="65" y="169"/>
                    </a:lnTo>
                    <a:lnTo>
                      <a:pt x="56" y="174"/>
                    </a:lnTo>
                    <a:lnTo>
                      <a:pt x="47" y="179"/>
                    </a:lnTo>
                    <a:lnTo>
                      <a:pt x="38" y="181"/>
                    </a:lnTo>
                    <a:lnTo>
                      <a:pt x="28" y="183"/>
                    </a:lnTo>
                    <a:lnTo>
                      <a:pt x="19" y="184"/>
                    </a:lnTo>
                    <a:lnTo>
                      <a:pt x="11" y="185"/>
                    </a:lnTo>
                    <a:lnTo>
                      <a:pt x="4" y="187"/>
                    </a:lnTo>
                    <a:lnTo>
                      <a:pt x="0" y="18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Freeform 78"/>
              <p:cNvSpPr>
                <a:spLocks/>
              </p:cNvSpPr>
              <p:nvPr/>
            </p:nvSpPr>
            <p:spPr bwMode="auto">
              <a:xfrm>
                <a:off x="11229976" y="4182268"/>
                <a:ext cx="387350" cy="201613"/>
              </a:xfrm>
              <a:custGeom>
                <a:avLst/>
                <a:gdLst>
                  <a:gd name="T0" fmla="*/ 83 w 244"/>
                  <a:gd name="T1" fmla="*/ 0 h 127"/>
                  <a:gd name="T2" fmla="*/ 102 w 244"/>
                  <a:gd name="T3" fmla="*/ 2 h 127"/>
                  <a:gd name="T4" fmla="*/ 122 w 244"/>
                  <a:gd name="T5" fmla="*/ 8 h 127"/>
                  <a:gd name="T6" fmla="*/ 140 w 244"/>
                  <a:gd name="T7" fmla="*/ 15 h 127"/>
                  <a:gd name="T8" fmla="*/ 159 w 244"/>
                  <a:gd name="T9" fmla="*/ 24 h 127"/>
                  <a:gd name="T10" fmla="*/ 176 w 244"/>
                  <a:gd name="T11" fmla="*/ 33 h 127"/>
                  <a:gd name="T12" fmla="*/ 192 w 244"/>
                  <a:gd name="T13" fmla="*/ 45 h 127"/>
                  <a:gd name="T14" fmla="*/ 206 w 244"/>
                  <a:gd name="T15" fmla="*/ 55 h 127"/>
                  <a:gd name="T16" fmla="*/ 219 w 244"/>
                  <a:gd name="T17" fmla="*/ 65 h 127"/>
                  <a:gd name="T18" fmla="*/ 229 w 244"/>
                  <a:gd name="T19" fmla="*/ 74 h 127"/>
                  <a:gd name="T20" fmla="*/ 237 w 244"/>
                  <a:gd name="T21" fmla="*/ 81 h 127"/>
                  <a:gd name="T22" fmla="*/ 242 w 244"/>
                  <a:gd name="T23" fmla="*/ 85 h 127"/>
                  <a:gd name="T24" fmla="*/ 244 w 244"/>
                  <a:gd name="T25" fmla="*/ 86 h 127"/>
                  <a:gd name="T26" fmla="*/ 211 w 244"/>
                  <a:gd name="T27" fmla="*/ 104 h 127"/>
                  <a:gd name="T28" fmla="*/ 181 w 244"/>
                  <a:gd name="T29" fmla="*/ 115 h 127"/>
                  <a:gd name="T30" fmla="*/ 154 w 244"/>
                  <a:gd name="T31" fmla="*/ 123 h 127"/>
                  <a:gd name="T32" fmla="*/ 129 w 244"/>
                  <a:gd name="T33" fmla="*/ 127 h 127"/>
                  <a:gd name="T34" fmla="*/ 107 w 244"/>
                  <a:gd name="T35" fmla="*/ 127 h 127"/>
                  <a:gd name="T36" fmla="*/ 87 w 244"/>
                  <a:gd name="T37" fmla="*/ 125 h 127"/>
                  <a:gd name="T38" fmla="*/ 70 w 244"/>
                  <a:gd name="T39" fmla="*/ 120 h 127"/>
                  <a:gd name="T40" fmla="*/ 55 w 244"/>
                  <a:gd name="T41" fmla="*/ 113 h 127"/>
                  <a:gd name="T42" fmla="*/ 42 w 244"/>
                  <a:gd name="T43" fmla="*/ 105 h 127"/>
                  <a:gd name="T44" fmla="*/ 32 w 244"/>
                  <a:gd name="T45" fmla="*/ 97 h 127"/>
                  <a:gd name="T46" fmla="*/ 23 w 244"/>
                  <a:gd name="T47" fmla="*/ 88 h 127"/>
                  <a:gd name="T48" fmla="*/ 15 w 244"/>
                  <a:gd name="T49" fmla="*/ 78 h 127"/>
                  <a:gd name="T50" fmla="*/ 9 w 244"/>
                  <a:gd name="T51" fmla="*/ 69 h 127"/>
                  <a:gd name="T52" fmla="*/ 4 w 244"/>
                  <a:gd name="T53" fmla="*/ 61 h 127"/>
                  <a:gd name="T54" fmla="*/ 2 w 244"/>
                  <a:gd name="T55" fmla="*/ 55 h 127"/>
                  <a:gd name="T56" fmla="*/ 0 w 244"/>
                  <a:gd name="T57" fmla="*/ 52 h 127"/>
                  <a:gd name="T58" fmla="*/ 0 w 244"/>
                  <a:gd name="T59" fmla="*/ 50 h 127"/>
                  <a:gd name="T60" fmla="*/ 13 w 244"/>
                  <a:gd name="T61" fmla="*/ 30 h 127"/>
                  <a:gd name="T62" fmla="*/ 30 w 244"/>
                  <a:gd name="T63" fmla="*/ 15 h 127"/>
                  <a:gd name="T64" fmla="*/ 46 w 244"/>
                  <a:gd name="T65" fmla="*/ 6 h 127"/>
                  <a:gd name="T66" fmla="*/ 64 w 244"/>
                  <a:gd name="T67" fmla="*/ 1 h 127"/>
                  <a:gd name="T68" fmla="*/ 83 w 244"/>
                  <a:gd name="T6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4" h="127">
                    <a:moveTo>
                      <a:pt x="83" y="0"/>
                    </a:moveTo>
                    <a:lnTo>
                      <a:pt x="102" y="2"/>
                    </a:lnTo>
                    <a:lnTo>
                      <a:pt x="122" y="8"/>
                    </a:lnTo>
                    <a:lnTo>
                      <a:pt x="140" y="15"/>
                    </a:lnTo>
                    <a:lnTo>
                      <a:pt x="159" y="24"/>
                    </a:lnTo>
                    <a:lnTo>
                      <a:pt x="176" y="33"/>
                    </a:lnTo>
                    <a:lnTo>
                      <a:pt x="192" y="45"/>
                    </a:lnTo>
                    <a:lnTo>
                      <a:pt x="206" y="55"/>
                    </a:lnTo>
                    <a:lnTo>
                      <a:pt x="219" y="65"/>
                    </a:lnTo>
                    <a:lnTo>
                      <a:pt x="229" y="74"/>
                    </a:lnTo>
                    <a:lnTo>
                      <a:pt x="237" y="81"/>
                    </a:lnTo>
                    <a:lnTo>
                      <a:pt x="242" y="85"/>
                    </a:lnTo>
                    <a:lnTo>
                      <a:pt x="244" y="86"/>
                    </a:lnTo>
                    <a:lnTo>
                      <a:pt x="211" y="104"/>
                    </a:lnTo>
                    <a:lnTo>
                      <a:pt x="181" y="115"/>
                    </a:lnTo>
                    <a:lnTo>
                      <a:pt x="154" y="123"/>
                    </a:lnTo>
                    <a:lnTo>
                      <a:pt x="129" y="127"/>
                    </a:lnTo>
                    <a:lnTo>
                      <a:pt x="107" y="127"/>
                    </a:lnTo>
                    <a:lnTo>
                      <a:pt x="87" y="125"/>
                    </a:lnTo>
                    <a:lnTo>
                      <a:pt x="70" y="120"/>
                    </a:lnTo>
                    <a:lnTo>
                      <a:pt x="55" y="113"/>
                    </a:lnTo>
                    <a:lnTo>
                      <a:pt x="42" y="105"/>
                    </a:lnTo>
                    <a:lnTo>
                      <a:pt x="32" y="97"/>
                    </a:lnTo>
                    <a:lnTo>
                      <a:pt x="23" y="88"/>
                    </a:lnTo>
                    <a:lnTo>
                      <a:pt x="15" y="78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5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13" y="30"/>
                    </a:lnTo>
                    <a:lnTo>
                      <a:pt x="30" y="15"/>
                    </a:lnTo>
                    <a:lnTo>
                      <a:pt x="46" y="6"/>
                    </a:lnTo>
                    <a:lnTo>
                      <a:pt x="64" y="1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Freeform 79"/>
              <p:cNvSpPr>
                <a:spLocks/>
              </p:cNvSpPr>
              <p:nvPr/>
            </p:nvSpPr>
            <p:spPr bwMode="auto">
              <a:xfrm>
                <a:off x="11229976" y="4267993"/>
                <a:ext cx="384175" cy="117475"/>
              </a:xfrm>
              <a:custGeom>
                <a:avLst/>
                <a:gdLst>
                  <a:gd name="T0" fmla="*/ 0 w 242"/>
                  <a:gd name="T1" fmla="*/ 0 h 74"/>
                  <a:gd name="T2" fmla="*/ 242 w 242"/>
                  <a:gd name="T3" fmla="*/ 34 h 74"/>
                  <a:gd name="T4" fmla="*/ 209 w 242"/>
                  <a:gd name="T5" fmla="*/ 51 h 74"/>
                  <a:gd name="T6" fmla="*/ 177 w 242"/>
                  <a:gd name="T7" fmla="*/ 62 h 74"/>
                  <a:gd name="T8" fmla="*/ 150 w 242"/>
                  <a:gd name="T9" fmla="*/ 71 h 74"/>
                  <a:gd name="T10" fmla="*/ 124 w 242"/>
                  <a:gd name="T11" fmla="*/ 74 h 74"/>
                  <a:gd name="T12" fmla="*/ 102 w 242"/>
                  <a:gd name="T13" fmla="*/ 74 h 74"/>
                  <a:gd name="T14" fmla="*/ 83 w 242"/>
                  <a:gd name="T15" fmla="*/ 71 h 74"/>
                  <a:gd name="T16" fmla="*/ 65 w 242"/>
                  <a:gd name="T17" fmla="*/ 66 h 74"/>
                  <a:gd name="T18" fmla="*/ 50 w 242"/>
                  <a:gd name="T19" fmla="*/ 58 h 74"/>
                  <a:gd name="T20" fmla="*/ 38 w 242"/>
                  <a:gd name="T21" fmla="*/ 50 h 74"/>
                  <a:gd name="T22" fmla="*/ 26 w 242"/>
                  <a:gd name="T23" fmla="*/ 41 h 74"/>
                  <a:gd name="T24" fmla="*/ 18 w 242"/>
                  <a:gd name="T25" fmla="*/ 31 h 74"/>
                  <a:gd name="T26" fmla="*/ 11 w 242"/>
                  <a:gd name="T27" fmla="*/ 21 h 74"/>
                  <a:gd name="T28" fmla="*/ 5 w 242"/>
                  <a:gd name="T29" fmla="*/ 13 h 74"/>
                  <a:gd name="T30" fmla="*/ 2 w 242"/>
                  <a:gd name="T31" fmla="*/ 5 h 74"/>
                  <a:gd name="T32" fmla="*/ 0 w 242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2" h="74">
                    <a:moveTo>
                      <a:pt x="0" y="0"/>
                    </a:moveTo>
                    <a:lnTo>
                      <a:pt x="242" y="34"/>
                    </a:lnTo>
                    <a:lnTo>
                      <a:pt x="209" y="51"/>
                    </a:lnTo>
                    <a:lnTo>
                      <a:pt x="177" y="62"/>
                    </a:lnTo>
                    <a:lnTo>
                      <a:pt x="150" y="71"/>
                    </a:lnTo>
                    <a:lnTo>
                      <a:pt x="124" y="74"/>
                    </a:lnTo>
                    <a:lnTo>
                      <a:pt x="102" y="74"/>
                    </a:lnTo>
                    <a:lnTo>
                      <a:pt x="83" y="71"/>
                    </a:lnTo>
                    <a:lnTo>
                      <a:pt x="65" y="66"/>
                    </a:lnTo>
                    <a:lnTo>
                      <a:pt x="50" y="58"/>
                    </a:lnTo>
                    <a:lnTo>
                      <a:pt x="38" y="50"/>
                    </a:lnTo>
                    <a:lnTo>
                      <a:pt x="26" y="41"/>
                    </a:lnTo>
                    <a:lnTo>
                      <a:pt x="18" y="31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Freeform 80"/>
              <p:cNvSpPr>
                <a:spLocks/>
              </p:cNvSpPr>
              <p:nvPr/>
            </p:nvSpPr>
            <p:spPr bwMode="auto">
              <a:xfrm>
                <a:off x="10979151" y="3118643"/>
                <a:ext cx="334963" cy="246063"/>
              </a:xfrm>
              <a:custGeom>
                <a:avLst/>
                <a:gdLst>
                  <a:gd name="T0" fmla="*/ 70 w 211"/>
                  <a:gd name="T1" fmla="*/ 0 h 155"/>
                  <a:gd name="T2" fmla="*/ 91 w 211"/>
                  <a:gd name="T3" fmla="*/ 5 h 155"/>
                  <a:gd name="T4" fmla="*/ 109 w 211"/>
                  <a:gd name="T5" fmla="*/ 15 h 155"/>
                  <a:gd name="T6" fmla="*/ 128 w 211"/>
                  <a:gd name="T7" fmla="*/ 28 h 155"/>
                  <a:gd name="T8" fmla="*/ 144 w 211"/>
                  <a:gd name="T9" fmla="*/ 45 h 155"/>
                  <a:gd name="T10" fmla="*/ 159 w 211"/>
                  <a:gd name="T11" fmla="*/ 62 h 155"/>
                  <a:gd name="T12" fmla="*/ 171 w 211"/>
                  <a:gd name="T13" fmla="*/ 80 h 155"/>
                  <a:gd name="T14" fmla="*/ 183 w 211"/>
                  <a:gd name="T15" fmla="*/ 99 h 155"/>
                  <a:gd name="T16" fmla="*/ 192 w 211"/>
                  <a:gd name="T17" fmla="*/ 116 h 155"/>
                  <a:gd name="T18" fmla="*/ 200 w 211"/>
                  <a:gd name="T19" fmla="*/ 131 h 155"/>
                  <a:gd name="T20" fmla="*/ 206 w 211"/>
                  <a:gd name="T21" fmla="*/ 143 h 155"/>
                  <a:gd name="T22" fmla="*/ 210 w 211"/>
                  <a:gd name="T23" fmla="*/ 151 h 155"/>
                  <a:gd name="T24" fmla="*/ 211 w 211"/>
                  <a:gd name="T25" fmla="*/ 153 h 155"/>
                  <a:gd name="T26" fmla="*/ 174 w 211"/>
                  <a:gd name="T27" fmla="*/ 155 h 155"/>
                  <a:gd name="T28" fmla="*/ 141 w 211"/>
                  <a:gd name="T29" fmla="*/ 154 h 155"/>
                  <a:gd name="T30" fmla="*/ 113 w 211"/>
                  <a:gd name="T31" fmla="*/ 150 h 155"/>
                  <a:gd name="T32" fmla="*/ 89 w 211"/>
                  <a:gd name="T33" fmla="*/ 144 h 155"/>
                  <a:gd name="T34" fmla="*/ 69 w 211"/>
                  <a:gd name="T35" fmla="*/ 135 h 155"/>
                  <a:gd name="T36" fmla="*/ 51 w 211"/>
                  <a:gd name="T37" fmla="*/ 125 h 155"/>
                  <a:gd name="T38" fmla="*/ 37 w 211"/>
                  <a:gd name="T39" fmla="*/ 114 h 155"/>
                  <a:gd name="T40" fmla="*/ 27 w 211"/>
                  <a:gd name="T41" fmla="*/ 101 h 155"/>
                  <a:gd name="T42" fmla="*/ 18 w 211"/>
                  <a:gd name="T43" fmla="*/ 88 h 155"/>
                  <a:gd name="T44" fmla="*/ 12 w 211"/>
                  <a:gd name="T45" fmla="*/ 76 h 155"/>
                  <a:gd name="T46" fmla="*/ 7 w 211"/>
                  <a:gd name="T47" fmla="*/ 64 h 155"/>
                  <a:gd name="T48" fmla="*/ 4 w 211"/>
                  <a:gd name="T49" fmla="*/ 53 h 155"/>
                  <a:gd name="T50" fmla="*/ 2 w 211"/>
                  <a:gd name="T51" fmla="*/ 42 h 155"/>
                  <a:gd name="T52" fmla="*/ 2 w 211"/>
                  <a:gd name="T53" fmla="*/ 33 h 155"/>
                  <a:gd name="T54" fmla="*/ 0 w 211"/>
                  <a:gd name="T55" fmla="*/ 26 h 155"/>
                  <a:gd name="T56" fmla="*/ 0 w 211"/>
                  <a:gd name="T57" fmla="*/ 23 h 155"/>
                  <a:gd name="T58" fmla="*/ 2 w 211"/>
                  <a:gd name="T59" fmla="*/ 20 h 155"/>
                  <a:gd name="T60" fmla="*/ 25 w 211"/>
                  <a:gd name="T61" fmla="*/ 6 h 155"/>
                  <a:gd name="T62" fmla="*/ 48 w 211"/>
                  <a:gd name="T63" fmla="*/ 0 h 155"/>
                  <a:gd name="T64" fmla="*/ 70 w 211"/>
                  <a:gd name="T6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" h="155">
                    <a:moveTo>
                      <a:pt x="70" y="0"/>
                    </a:moveTo>
                    <a:lnTo>
                      <a:pt x="91" y="5"/>
                    </a:lnTo>
                    <a:lnTo>
                      <a:pt x="109" y="15"/>
                    </a:lnTo>
                    <a:lnTo>
                      <a:pt x="128" y="28"/>
                    </a:lnTo>
                    <a:lnTo>
                      <a:pt x="144" y="45"/>
                    </a:lnTo>
                    <a:lnTo>
                      <a:pt x="159" y="62"/>
                    </a:lnTo>
                    <a:lnTo>
                      <a:pt x="171" y="80"/>
                    </a:lnTo>
                    <a:lnTo>
                      <a:pt x="183" y="99"/>
                    </a:lnTo>
                    <a:lnTo>
                      <a:pt x="192" y="116"/>
                    </a:lnTo>
                    <a:lnTo>
                      <a:pt x="200" y="131"/>
                    </a:lnTo>
                    <a:lnTo>
                      <a:pt x="206" y="143"/>
                    </a:lnTo>
                    <a:lnTo>
                      <a:pt x="210" y="151"/>
                    </a:lnTo>
                    <a:lnTo>
                      <a:pt x="211" y="153"/>
                    </a:lnTo>
                    <a:lnTo>
                      <a:pt x="174" y="155"/>
                    </a:lnTo>
                    <a:lnTo>
                      <a:pt x="141" y="154"/>
                    </a:lnTo>
                    <a:lnTo>
                      <a:pt x="113" y="150"/>
                    </a:lnTo>
                    <a:lnTo>
                      <a:pt x="89" y="144"/>
                    </a:lnTo>
                    <a:lnTo>
                      <a:pt x="69" y="135"/>
                    </a:lnTo>
                    <a:lnTo>
                      <a:pt x="51" y="125"/>
                    </a:lnTo>
                    <a:lnTo>
                      <a:pt x="37" y="114"/>
                    </a:lnTo>
                    <a:lnTo>
                      <a:pt x="27" y="101"/>
                    </a:lnTo>
                    <a:lnTo>
                      <a:pt x="18" y="88"/>
                    </a:lnTo>
                    <a:lnTo>
                      <a:pt x="12" y="76"/>
                    </a:lnTo>
                    <a:lnTo>
                      <a:pt x="7" y="64"/>
                    </a:lnTo>
                    <a:lnTo>
                      <a:pt x="4" y="53"/>
                    </a:lnTo>
                    <a:lnTo>
                      <a:pt x="2" y="42"/>
                    </a:lnTo>
                    <a:lnTo>
                      <a:pt x="2" y="33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5" y="6"/>
                    </a:lnTo>
                    <a:lnTo>
                      <a:pt x="48" y="0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3" name="Freeform 81"/>
              <p:cNvSpPr>
                <a:spLocks/>
              </p:cNvSpPr>
              <p:nvPr/>
            </p:nvSpPr>
            <p:spPr bwMode="auto">
              <a:xfrm>
                <a:off x="10979151" y="3156743"/>
                <a:ext cx="328613" cy="207963"/>
              </a:xfrm>
              <a:custGeom>
                <a:avLst/>
                <a:gdLst>
                  <a:gd name="T0" fmla="*/ 0 w 207"/>
                  <a:gd name="T1" fmla="*/ 0 h 131"/>
                  <a:gd name="T2" fmla="*/ 207 w 207"/>
                  <a:gd name="T3" fmla="*/ 129 h 131"/>
                  <a:gd name="T4" fmla="*/ 170 w 207"/>
                  <a:gd name="T5" fmla="*/ 131 h 131"/>
                  <a:gd name="T6" fmla="*/ 137 w 207"/>
                  <a:gd name="T7" fmla="*/ 130 h 131"/>
                  <a:gd name="T8" fmla="*/ 109 w 207"/>
                  <a:gd name="T9" fmla="*/ 126 h 131"/>
                  <a:gd name="T10" fmla="*/ 85 w 207"/>
                  <a:gd name="T11" fmla="*/ 119 h 131"/>
                  <a:gd name="T12" fmla="*/ 64 w 207"/>
                  <a:gd name="T13" fmla="*/ 109 h 131"/>
                  <a:gd name="T14" fmla="*/ 47 w 207"/>
                  <a:gd name="T15" fmla="*/ 99 h 131"/>
                  <a:gd name="T16" fmla="*/ 33 w 207"/>
                  <a:gd name="T17" fmla="*/ 86 h 131"/>
                  <a:gd name="T18" fmla="*/ 22 w 207"/>
                  <a:gd name="T19" fmla="*/ 74 h 131"/>
                  <a:gd name="T20" fmla="*/ 14 w 207"/>
                  <a:gd name="T21" fmla="*/ 61 h 131"/>
                  <a:gd name="T22" fmla="*/ 9 w 207"/>
                  <a:gd name="T23" fmla="*/ 48 h 131"/>
                  <a:gd name="T24" fmla="*/ 4 w 207"/>
                  <a:gd name="T25" fmla="*/ 36 h 131"/>
                  <a:gd name="T26" fmla="*/ 2 w 207"/>
                  <a:gd name="T27" fmla="*/ 24 h 131"/>
                  <a:gd name="T28" fmla="*/ 0 w 207"/>
                  <a:gd name="T29" fmla="*/ 15 h 131"/>
                  <a:gd name="T30" fmla="*/ 0 w 207"/>
                  <a:gd name="T31" fmla="*/ 7 h 131"/>
                  <a:gd name="T32" fmla="*/ 0 w 207"/>
                  <a:gd name="T3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31">
                    <a:moveTo>
                      <a:pt x="0" y="0"/>
                    </a:moveTo>
                    <a:lnTo>
                      <a:pt x="207" y="129"/>
                    </a:lnTo>
                    <a:lnTo>
                      <a:pt x="170" y="131"/>
                    </a:lnTo>
                    <a:lnTo>
                      <a:pt x="137" y="130"/>
                    </a:lnTo>
                    <a:lnTo>
                      <a:pt x="109" y="126"/>
                    </a:lnTo>
                    <a:lnTo>
                      <a:pt x="85" y="119"/>
                    </a:lnTo>
                    <a:lnTo>
                      <a:pt x="64" y="109"/>
                    </a:lnTo>
                    <a:lnTo>
                      <a:pt x="47" y="99"/>
                    </a:lnTo>
                    <a:lnTo>
                      <a:pt x="33" y="86"/>
                    </a:lnTo>
                    <a:lnTo>
                      <a:pt x="22" y="74"/>
                    </a:lnTo>
                    <a:lnTo>
                      <a:pt x="14" y="61"/>
                    </a:lnTo>
                    <a:lnTo>
                      <a:pt x="9" y="48"/>
                    </a:lnTo>
                    <a:lnTo>
                      <a:pt x="4" y="36"/>
                    </a:lnTo>
                    <a:lnTo>
                      <a:pt x="2" y="24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4" name="Freeform 82"/>
              <p:cNvSpPr>
                <a:spLocks/>
              </p:cNvSpPr>
              <p:nvPr/>
            </p:nvSpPr>
            <p:spPr bwMode="auto">
              <a:xfrm>
                <a:off x="10877551" y="4369593"/>
                <a:ext cx="444500" cy="304800"/>
              </a:xfrm>
              <a:custGeom>
                <a:avLst/>
                <a:gdLst>
                  <a:gd name="T0" fmla="*/ 76 w 280"/>
                  <a:gd name="T1" fmla="*/ 0 h 192"/>
                  <a:gd name="T2" fmla="*/ 100 w 280"/>
                  <a:gd name="T3" fmla="*/ 1 h 192"/>
                  <a:gd name="T4" fmla="*/ 122 w 280"/>
                  <a:gd name="T5" fmla="*/ 7 h 192"/>
                  <a:gd name="T6" fmla="*/ 144 w 280"/>
                  <a:gd name="T7" fmla="*/ 16 h 192"/>
                  <a:gd name="T8" fmla="*/ 164 w 280"/>
                  <a:gd name="T9" fmla="*/ 28 h 192"/>
                  <a:gd name="T10" fmla="*/ 183 w 280"/>
                  <a:gd name="T11" fmla="*/ 45 h 192"/>
                  <a:gd name="T12" fmla="*/ 201 w 280"/>
                  <a:gd name="T13" fmla="*/ 62 h 192"/>
                  <a:gd name="T14" fmla="*/ 217 w 280"/>
                  <a:gd name="T15" fmla="*/ 80 h 192"/>
                  <a:gd name="T16" fmla="*/ 231 w 280"/>
                  <a:gd name="T17" fmla="*/ 99 h 192"/>
                  <a:gd name="T18" fmla="*/ 243 w 280"/>
                  <a:gd name="T19" fmla="*/ 118 h 192"/>
                  <a:gd name="T20" fmla="*/ 254 w 280"/>
                  <a:gd name="T21" fmla="*/ 136 h 192"/>
                  <a:gd name="T22" fmla="*/ 263 w 280"/>
                  <a:gd name="T23" fmla="*/ 152 h 192"/>
                  <a:gd name="T24" fmla="*/ 270 w 280"/>
                  <a:gd name="T25" fmla="*/ 166 h 192"/>
                  <a:gd name="T26" fmla="*/ 276 w 280"/>
                  <a:gd name="T27" fmla="*/ 176 h 192"/>
                  <a:gd name="T28" fmla="*/ 279 w 280"/>
                  <a:gd name="T29" fmla="*/ 183 h 192"/>
                  <a:gd name="T30" fmla="*/ 280 w 280"/>
                  <a:gd name="T31" fmla="*/ 185 h 192"/>
                  <a:gd name="T32" fmla="*/ 238 w 280"/>
                  <a:gd name="T33" fmla="*/ 191 h 192"/>
                  <a:gd name="T34" fmla="*/ 200 w 280"/>
                  <a:gd name="T35" fmla="*/ 192 h 192"/>
                  <a:gd name="T36" fmla="*/ 166 w 280"/>
                  <a:gd name="T37" fmla="*/ 191 h 192"/>
                  <a:gd name="T38" fmla="*/ 137 w 280"/>
                  <a:gd name="T39" fmla="*/ 188 h 192"/>
                  <a:gd name="T40" fmla="*/ 111 w 280"/>
                  <a:gd name="T41" fmla="*/ 182 h 192"/>
                  <a:gd name="T42" fmla="*/ 89 w 280"/>
                  <a:gd name="T43" fmla="*/ 174 h 192"/>
                  <a:gd name="T44" fmla="*/ 69 w 280"/>
                  <a:gd name="T45" fmla="*/ 164 h 192"/>
                  <a:gd name="T46" fmla="*/ 53 w 280"/>
                  <a:gd name="T47" fmla="*/ 152 h 192"/>
                  <a:gd name="T48" fmla="*/ 39 w 280"/>
                  <a:gd name="T49" fmla="*/ 140 h 192"/>
                  <a:gd name="T50" fmla="*/ 29 w 280"/>
                  <a:gd name="T51" fmla="*/ 127 h 192"/>
                  <a:gd name="T52" fmla="*/ 19 w 280"/>
                  <a:gd name="T53" fmla="*/ 114 h 192"/>
                  <a:gd name="T54" fmla="*/ 13 w 280"/>
                  <a:gd name="T55" fmla="*/ 100 h 192"/>
                  <a:gd name="T56" fmla="*/ 8 w 280"/>
                  <a:gd name="T57" fmla="*/ 87 h 192"/>
                  <a:gd name="T58" fmla="*/ 4 w 280"/>
                  <a:gd name="T59" fmla="*/ 75 h 192"/>
                  <a:gd name="T60" fmla="*/ 2 w 280"/>
                  <a:gd name="T61" fmla="*/ 63 h 192"/>
                  <a:gd name="T62" fmla="*/ 0 w 280"/>
                  <a:gd name="T63" fmla="*/ 53 h 192"/>
                  <a:gd name="T64" fmla="*/ 0 w 280"/>
                  <a:gd name="T65" fmla="*/ 45 h 192"/>
                  <a:gd name="T66" fmla="*/ 0 w 280"/>
                  <a:gd name="T67" fmla="*/ 39 h 192"/>
                  <a:gd name="T68" fmla="*/ 0 w 280"/>
                  <a:gd name="T69" fmla="*/ 34 h 192"/>
                  <a:gd name="T70" fmla="*/ 0 w 280"/>
                  <a:gd name="T71" fmla="*/ 33 h 192"/>
                  <a:gd name="T72" fmla="*/ 26 w 280"/>
                  <a:gd name="T73" fmla="*/ 16 h 192"/>
                  <a:gd name="T74" fmla="*/ 52 w 280"/>
                  <a:gd name="T75" fmla="*/ 4 h 192"/>
                  <a:gd name="T76" fmla="*/ 76 w 280"/>
                  <a:gd name="T7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0" h="192">
                    <a:moveTo>
                      <a:pt x="76" y="0"/>
                    </a:moveTo>
                    <a:lnTo>
                      <a:pt x="100" y="1"/>
                    </a:lnTo>
                    <a:lnTo>
                      <a:pt x="122" y="7"/>
                    </a:lnTo>
                    <a:lnTo>
                      <a:pt x="144" y="16"/>
                    </a:lnTo>
                    <a:lnTo>
                      <a:pt x="164" y="28"/>
                    </a:lnTo>
                    <a:lnTo>
                      <a:pt x="183" y="45"/>
                    </a:lnTo>
                    <a:lnTo>
                      <a:pt x="201" y="62"/>
                    </a:lnTo>
                    <a:lnTo>
                      <a:pt x="217" y="80"/>
                    </a:lnTo>
                    <a:lnTo>
                      <a:pt x="231" y="99"/>
                    </a:lnTo>
                    <a:lnTo>
                      <a:pt x="243" y="118"/>
                    </a:lnTo>
                    <a:lnTo>
                      <a:pt x="254" y="136"/>
                    </a:lnTo>
                    <a:lnTo>
                      <a:pt x="263" y="152"/>
                    </a:lnTo>
                    <a:lnTo>
                      <a:pt x="270" y="166"/>
                    </a:lnTo>
                    <a:lnTo>
                      <a:pt x="276" y="176"/>
                    </a:lnTo>
                    <a:lnTo>
                      <a:pt x="279" y="183"/>
                    </a:lnTo>
                    <a:lnTo>
                      <a:pt x="280" y="185"/>
                    </a:lnTo>
                    <a:lnTo>
                      <a:pt x="238" y="191"/>
                    </a:lnTo>
                    <a:lnTo>
                      <a:pt x="200" y="192"/>
                    </a:lnTo>
                    <a:lnTo>
                      <a:pt x="166" y="191"/>
                    </a:lnTo>
                    <a:lnTo>
                      <a:pt x="137" y="188"/>
                    </a:lnTo>
                    <a:lnTo>
                      <a:pt x="111" y="182"/>
                    </a:lnTo>
                    <a:lnTo>
                      <a:pt x="89" y="174"/>
                    </a:lnTo>
                    <a:lnTo>
                      <a:pt x="69" y="164"/>
                    </a:lnTo>
                    <a:lnTo>
                      <a:pt x="53" y="152"/>
                    </a:lnTo>
                    <a:lnTo>
                      <a:pt x="39" y="140"/>
                    </a:lnTo>
                    <a:lnTo>
                      <a:pt x="29" y="127"/>
                    </a:lnTo>
                    <a:lnTo>
                      <a:pt x="19" y="114"/>
                    </a:lnTo>
                    <a:lnTo>
                      <a:pt x="13" y="100"/>
                    </a:lnTo>
                    <a:lnTo>
                      <a:pt x="8" y="87"/>
                    </a:lnTo>
                    <a:lnTo>
                      <a:pt x="4" y="75"/>
                    </a:lnTo>
                    <a:lnTo>
                      <a:pt x="2" y="63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26" y="16"/>
                    </a:lnTo>
                    <a:lnTo>
                      <a:pt x="52" y="4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5" name="Freeform 83"/>
              <p:cNvSpPr>
                <a:spLocks/>
              </p:cNvSpPr>
              <p:nvPr/>
            </p:nvSpPr>
            <p:spPr bwMode="auto">
              <a:xfrm>
                <a:off x="10875963" y="4429918"/>
                <a:ext cx="441325" cy="244475"/>
              </a:xfrm>
              <a:custGeom>
                <a:avLst/>
                <a:gdLst>
                  <a:gd name="T0" fmla="*/ 0 w 278"/>
                  <a:gd name="T1" fmla="*/ 0 h 154"/>
                  <a:gd name="T2" fmla="*/ 278 w 278"/>
                  <a:gd name="T3" fmla="*/ 149 h 154"/>
                  <a:gd name="T4" fmla="*/ 235 w 278"/>
                  <a:gd name="T5" fmla="*/ 153 h 154"/>
                  <a:gd name="T6" fmla="*/ 197 w 278"/>
                  <a:gd name="T7" fmla="*/ 154 h 154"/>
                  <a:gd name="T8" fmla="*/ 164 w 278"/>
                  <a:gd name="T9" fmla="*/ 153 h 154"/>
                  <a:gd name="T10" fmla="*/ 134 w 278"/>
                  <a:gd name="T11" fmla="*/ 150 h 154"/>
                  <a:gd name="T12" fmla="*/ 108 w 278"/>
                  <a:gd name="T13" fmla="*/ 143 h 154"/>
                  <a:gd name="T14" fmla="*/ 85 w 278"/>
                  <a:gd name="T15" fmla="*/ 135 h 154"/>
                  <a:gd name="T16" fmla="*/ 67 w 278"/>
                  <a:gd name="T17" fmla="*/ 124 h 154"/>
                  <a:gd name="T18" fmla="*/ 50 w 278"/>
                  <a:gd name="T19" fmla="*/ 113 h 154"/>
                  <a:gd name="T20" fmla="*/ 37 w 278"/>
                  <a:gd name="T21" fmla="*/ 100 h 154"/>
                  <a:gd name="T22" fmla="*/ 26 w 278"/>
                  <a:gd name="T23" fmla="*/ 87 h 154"/>
                  <a:gd name="T24" fmla="*/ 17 w 278"/>
                  <a:gd name="T25" fmla="*/ 75 h 154"/>
                  <a:gd name="T26" fmla="*/ 10 w 278"/>
                  <a:gd name="T27" fmla="*/ 61 h 154"/>
                  <a:gd name="T28" fmla="*/ 5 w 278"/>
                  <a:gd name="T29" fmla="*/ 48 h 154"/>
                  <a:gd name="T30" fmla="*/ 2 w 278"/>
                  <a:gd name="T31" fmla="*/ 35 h 154"/>
                  <a:gd name="T32" fmla="*/ 1 w 278"/>
                  <a:gd name="T33" fmla="*/ 24 h 154"/>
                  <a:gd name="T34" fmla="*/ 0 w 278"/>
                  <a:gd name="T35" fmla="*/ 14 h 154"/>
                  <a:gd name="T36" fmla="*/ 0 w 278"/>
                  <a:gd name="T37" fmla="*/ 5 h 154"/>
                  <a:gd name="T38" fmla="*/ 0 w 278"/>
                  <a:gd name="T3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8" h="154">
                    <a:moveTo>
                      <a:pt x="0" y="0"/>
                    </a:moveTo>
                    <a:lnTo>
                      <a:pt x="278" y="149"/>
                    </a:lnTo>
                    <a:lnTo>
                      <a:pt x="235" y="153"/>
                    </a:lnTo>
                    <a:lnTo>
                      <a:pt x="197" y="154"/>
                    </a:lnTo>
                    <a:lnTo>
                      <a:pt x="164" y="153"/>
                    </a:lnTo>
                    <a:lnTo>
                      <a:pt x="134" y="150"/>
                    </a:lnTo>
                    <a:lnTo>
                      <a:pt x="108" y="143"/>
                    </a:lnTo>
                    <a:lnTo>
                      <a:pt x="85" y="135"/>
                    </a:lnTo>
                    <a:lnTo>
                      <a:pt x="67" y="124"/>
                    </a:lnTo>
                    <a:lnTo>
                      <a:pt x="50" y="113"/>
                    </a:lnTo>
                    <a:lnTo>
                      <a:pt x="37" y="100"/>
                    </a:lnTo>
                    <a:lnTo>
                      <a:pt x="26" y="87"/>
                    </a:lnTo>
                    <a:lnTo>
                      <a:pt x="17" y="75"/>
                    </a:lnTo>
                    <a:lnTo>
                      <a:pt x="10" y="61"/>
                    </a:lnTo>
                    <a:lnTo>
                      <a:pt x="5" y="48"/>
                    </a:lnTo>
                    <a:lnTo>
                      <a:pt x="2" y="35"/>
                    </a:lnTo>
                    <a:lnTo>
                      <a:pt x="1" y="24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6" name="Freeform 84"/>
              <p:cNvSpPr>
                <a:spLocks/>
              </p:cNvSpPr>
              <p:nvPr/>
            </p:nvSpPr>
            <p:spPr bwMode="auto">
              <a:xfrm>
                <a:off x="10669588" y="3240881"/>
                <a:ext cx="293688" cy="274638"/>
              </a:xfrm>
              <a:custGeom>
                <a:avLst/>
                <a:gdLst>
                  <a:gd name="T0" fmla="*/ 117 w 185"/>
                  <a:gd name="T1" fmla="*/ 0 h 173"/>
                  <a:gd name="T2" fmla="*/ 131 w 185"/>
                  <a:gd name="T3" fmla="*/ 2 h 173"/>
                  <a:gd name="T4" fmla="*/ 142 w 185"/>
                  <a:gd name="T5" fmla="*/ 8 h 173"/>
                  <a:gd name="T6" fmla="*/ 153 w 185"/>
                  <a:gd name="T7" fmla="*/ 16 h 173"/>
                  <a:gd name="T8" fmla="*/ 161 w 185"/>
                  <a:gd name="T9" fmla="*/ 26 h 173"/>
                  <a:gd name="T10" fmla="*/ 168 w 185"/>
                  <a:gd name="T11" fmla="*/ 39 h 173"/>
                  <a:gd name="T12" fmla="*/ 172 w 185"/>
                  <a:gd name="T13" fmla="*/ 53 h 173"/>
                  <a:gd name="T14" fmla="*/ 177 w 185"/>
                  <a:gd name="T15" fmla="*/ 68 h 173"/>
                  <a:gd name="T16" fmla="*/ 180 w 185"/>
                  <a:gd name="T17" fmla="*/ 83 h 173"/>
                  <a:gd name="T18" fmla="*/ 183 w 185"/>
                  <a:gd name="T19" fmla="*/ 99 h 173"/>
                  <a:gd name="T20" fmla="*/ 184 w 185"/>
                  <a:gd name="T21" fmla="*/ 114 h 173"/>
                  <a:gd name="T22" fmla="*/ 185 w 185"/>
                  <a:gd name="T23" fmla="*/ 128 h 173"/>
                  <a:gd name="T24" fmla="*/ 185 w 185"/>
                  <a:gd name="T25" fmla="*/ 141 h 173"/>
                  <a:gd name="T26" fmla="*/ 185 w 185"/>
                  <a:gd name="T27" fmla="*/ 151 h 173"/>
                  <a:gd name="T28" fmla="*/ 185 w 185"/>
                  <a:gd name="T29" fmla="*/ 159 h 173"/>
                  <a:gd name="T30" fmla="*/ 185 w 185"/>
                  <a:gd name="T31" fmla="*/ 164 h 173"/>
                  <a:gd name="T32" fmla="*/ 185 w 185"/>
                  <a:gd name="T33" fmla="*/ 166 h 173"/>
                  <a:gd name="T34" fmla="*/ 145 w 185"/>
                  <a:gd name="T35" fmla="*/ 171 h 173"/>
                  <a:gd name="T36" fmla="*/ 111 w 185"/>
                  <a:gd name="T37" fmla="*/ 173 h 173"/>
                  <a:gd name="T38" fmla="*/ 83 w 185"/>
                  <a:gd name="T39" fmla="*/ 173 h 173"/>
                  <a:gd name="T40" fmla="*/ 59 w 185"/>
                  <a:gd name="T41" fmla="*/ 171 h 173"/>
                  <a:gd name="T42" fmla="*/ 41 w 185"/>
                  <a:gd name="T43" fmla="*/ 167 h 173"/>
                  <a:gd name="T44" fmla="*/ 26 w 185"/>
                  <a:gd name="T45" fmla="*/ 160 h 173"/>
                  <a:gd name="T46" fmla="*/ 15 w 185"/>
                  <a:gd name="T47" fmla="*/ 153 h 173"/>
                  <a:gd name="T48" fmla="*/ 7 w 185"/>
                  <a:gd name="T49" fmla="*/ 144 h 173"/>
                  <a:gd name="T50" fmla="*/ 3 w 185"/>
                  <a:gd name="T51" fmla="*/ 134 h 173"/>
                  <a:gd name="T52" fmla="*/ 0 w 185"/>
                  <a:gd name="T53" fmla="*/ 123 h 173"/>
                  <a:gd name="T54" fmla="*/ 1 w 185"/>
                  <a:gd name="T55" fmla="*/ 113 h 173"/>
                  <a:gd name="T56" fmla="*/ 4 w 185"/>
                  <a:gd name="T57" fmla="*/ 101 h 173"/>
                  <a:gd name="T58" fmla="*/ 7 w 185"/>
                  <a:gd name="T59" fmla="*/ 90 h 173"/>
                  <a:gd name="T60" fmla="*/ 12 w 185"/>
                  <a:gd name="T61" fmla="*/ 79 h 173"/>
                  <a:gd name="T62" fmla="*/ 16 w 185"/>
                  <a:gd name="T63" fmla="*/ 69 h 173"/>
                  <a:gd name="T64" fmla="*/ 22 w 185"/>
                  <a:gd name="T65" fmla="*/ 60 h 173"/>
                  <a:gd name="T66" fmla="*/ 28 w 185"/>
                  <a:gd name="T67" fmla="*/ 52 h 173"/>
                  <a:gd name="T68" fmla="*/ 33 w 185"/>
                  <a:gd name="T69" fmla="*/ 45 h 173"/>
                  <a:gd name="T70" fmla="*/ 36 w 185"/>
                  <a:gd name="T71" fmla="*/ 40 h 173"/>
                  <a:gd name="T72" fmla="*/ 38 w 185"/>
                  <a:gd name="T73" fmla="*/ 37 h 173"/>
                  <a:gd name="T74" fmla="*/ 40 w 185"/>
                  <a:gd name="T75" fmla="*/ 36 h 173"/>
                  <a:gd name="T76" fmla="*/ 63 w 185"/>
                  <a:gd name="T77" fmla="*/ 19 h 173"/>
                  <a:gd name="T78" fmla="*/ 83 w 185"/>
                  <a:gd name="T79" fmla="*/ 8 h 173"/>
                  <a:gd name="T80" fmla="*/ 101 w 185"/>
                  <a:gd name="T81" fmla="*/ 2 h 173"/>
                  <a:gd name="T82" fmla="*/ 117 w 185"/>
                  <a:gd name="T83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5" h="173">
                    <a:moveTo>
                      <a:pt x="117" y="0"/>
                    </a:moveTo>
                    <a:lnTo>
                      <a:pt x="131" y="2"/>
                    </a:lnTo>
                    <a:lnTo>
                      <a:pt x="142" y="8"/>
                    </a:lnTo>
                    <a:lnTo>
                      <a:pt x="153" y="16"/>
                    </a:lnTo>
                    <a:lnTo>
                      <a:pt x="161" y="26"/>
                    </a:lnTo>
                    <a:lnTo>
                      <a:pt x="168" y="39"/>
                    </a:lnTo>
                    <a:lnTo>
                      <a:pt x="172" y="53"/>
                    </a:lnTo>
                    <a:lnTo>
                      <a:pt x="177" y="68"/>
                    </a:lnTo>
                    <a:lnTo>
                      <a:pt x="180" y="83"/>
                    </a:lnTo>
                    <a:lnTo>
                      <a:pt x="183" y="99"/>
                    </a:lnTo>
                    <a:lnTo>
                      <a:pt x="184" y="114"/>
                    </a:lnTo>
                    <a:lnTo>
                      <a:pt x="185" y="128"/>
                    </a:lnTo>
                    <a:lnTo>
                      <a:pt x="185" y="141"/>
                    </a:lnTo>
                    <a:lnTo>
                      <a:pt x="185" y="151"/>
                    </a:lnTo>
                    <a:lnTo>
                      <a:pt x="185" y="159"/>
                    </a:lnTo>
                    <a:lnTo>
                      <a:pt x="185" y="164"/>
                    </a:lnTo>
                    <a:lnTo>
                      <a:pt x="185" y="166"/>
                    </a:lnTo>
                    <a:lnTo>
                      <a:pt x="145" y="171"/>
                    </a:lnTo>
                    <a:lnTo>
                      <a:pt x="111" y="173"/>
                    </a:lnTo>
                    <a:lnTo>
                      <a:pt x="83" y="173"/>
                    </a:lnTo>
                    <a:lnTo>
                      <a:pt x="59" y="171"/>
                    </a:lnTo>
                    <a:lnTo>
                      <a:pt x="41" y="167"/>
                    </a:lnTo>
                    <a:lnTo>
                      <a:pt x="26" y="160"/>
                    </a:lnTo>
                    <a:lnTo>
                      <a:pt x="15" y="153"/>
                    </a:lnTo>
                    <a:lnTo>
                      <a:pt x="7" y="144"/>
                    </a:lnTo>
                    <a:lnTo>
                      <a:pt x="3" y="134"/>
                    </a:lnTo>
                    <a:lnTo>
                      <a:pt x="0" y="123"/>
                    </a:lnTo>
                    <a:lnTo>
                      <a:pt x="1" y="113"/>
                    </a:lnTo>
                    <a:lnTo>
                      <a:pt x="4" y="101"/>
                    </a:lnTo>
                    <a:lnTo>
                      <a:pt x="7" y="90"/>
                    </a:lnTo>
                    <a:lnTo>
                      <a:pt x="12" y="79"/>
                    </a:lnTo>
                    <a:lnTo>
                      <a:pt x="16" y="69"/>
                    </a:lnTo>
                    <a:lnTo>
                      <a:pt x="22" y="60"/>
                    </a:lnTo>
                    <a:lnTo>
                      <a:pt x="28" y="52"/>
                    </a:lnTo>
                    <a:lnTo>
                      <a:pt x="33" y="45"/>
                    </a:lnTo>
                    <a:lnTo>
                      <a:pt x="36" y="40"/>
                    </a:lnTo>
                    <a:lnTo>
                      <a:pt x="38" y="37"/>
                    </a:lnTo>
                    <a:lnTo>
                      <a:pt x="40" y="36"/>
                    </a:lnTo>
                    <a:lnTo>
                      <a:pt x="63" y="19"/>
                    </a:lnTo>
                    <a:lnTo>
                      <a:pt x="83" y="8"/>
                    </a:lnTo>
                    <a:lnTo>
                      <a:pt x="101" y="2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7" name="Freeform 85"/>
              <p:cNvSpPr>
                <a:spLocks/>
              </p:cNvSpPr>
              <p:nvPr/>
            </p:nvSpPr>
            <p:spPr bwMode="auto">
              <a:xfrm>
                <a:off x="10682288" y="3304381"/>
                <a:ext cx="276225" cy="212725"/>
              </a:xfrm>
              <a:custGeom>
                <a:avLst/>
                <a:gdLst>
                  <a:gd name="T0" fmla="*/ 32 w 174"/>
                  <a:gd name="T1" fmla="*/ 0 h 134"/>
                  <a:gd name="T2" fmla="*/ 174 w 174"/>
                  <a:gd name="T3" fmla="*/ 126 h 134"/>
                  <a:gd name="T4" fmla="*/ 136 w 174"/>
                  <a:gd name="T5" fmla="*/ 131 h 134"/>
                  <a:gd name="T6" fmla="*/ 104 w 174"/>
                  <a:gd name="T7" fmla="*/ 133 h 134"/>
                  <a:gd name="T8" fmla="*/ 78 w 174"/>
                  <a:gd name="T9" fmla="*/ 134 h 134"/>
                  <a:gd name="T10" fmla="*/ 55 w 174"/>
                  <a:gd name="T11" fmla="*/ 132 h 134"/>
                  <a:gd name="T12" fmla="*/ 37 w 174"/>
                  <a:gd name="T13" fmla="*/ 128 h 134"/>
                  <a:gd name="T14" fmla="*/ 23 w 174"/>
                  <a:gd name="T15" fmla="*/ 123 h 134"/>
                  <a:gd name="T16" fmla="*/ 13 w 174"/>
                  <a:gd name="T17" fmla="*/ 116 h 134"/>
                  <a:gd name="T18" fmla="*/ 6 w 174"/>
                  <a:gd name="T19" fmla="*/ 109 h 134"/>
                  <a:gd name="T20" fmla="*/ 2 w 174"/>
                  <a:gd name="T21" fmla="*/ 99 h 134"/>
                  <a:gd name="T22" fmla="*/ 0 w 174"/>
                  <a:gd name="T23" fmla="*/ 90 h 134"/>
                  <a:gd name="T24" fmla="*/ 0 w 174"/>
                  <a:gd name="T25" fmla="*/ 80 h 134"/>
                  <a:gd name="T26" fmla="*/ 2 w 174"/>
                  <a:gd name="T27" fmla="*/ 69 h 134"/>
                  <a:gd name="T28" fmla="*/ 5 w 174"/>
                  <a:gd name="T29" fmla="*/ 59 h 134"/>
                  <a:gd name="T30" fmla="*/ 10 w 174"/>
                  <a:gd name="T31" fmla="*/ 49 h 134"/>
                  <a:gd name="T32" fmla="*/ 14 w 174"/>
                  <a:gd name="T33" fmla="*/ 38 h 134"/>
                  <a:gd name="T34" fmla="*/ 19 w 174"/>
                  <a:gd name="T35" fmla="*/ 29 h 134"/>
                  <a:gd name="T36" fmla="*/ 22 w 174"/>
                  <a:gd name="T37" fmla="*/ 20 h 134"/>
                  <a:gd name="T38" fmla="*/ 27 w 174"/>
                  <a:gd name="T39" fmla="*/ 12 h 134"/>
                  <a:gd name="T40" fmla="*/ 29 w 174"/>
                  <a:gd name="T41" fmla="*/ 5 h 134"/>
                  <a:gd name="T42" fmla="*/ 32 w 174"/>
                  <a:gd name="T4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4" h="134">
                    <a:moveTo>
                      <a:pt x="32" y="0"/>
                    </a:moveTo>
                    <a:lnTo>
                      <a:pt x="174" y="126"/>
                    </a:lnTo>
                    <a:lnTo>
                      <a:pt x="136" y="131"/>
                    </a:lnTo>
                    <a:lnTo>
                      <a:pt x="104" y="133"/>
                    </a:lnTo>
                    <a:lnTo>
                      <a:pt x="78" y="134"/>
                    </a:lnTo>
                    <a:lnTo>
                      <a:pt x="55" y="132"/>
                    </a:lnTo>
                    <a:lnTo>
                      <a:pt x="37" y="128"/>
                    </a:lnTo>
                    <a:lnTo>
                      <a:pt x="23" y="123"/>
                    </a:lnTo>
                    <a:lnTo>
                      <a:pt x="13" y="116"/>
                    </a:lnTo>
                    <a:lnTo>
                      <a:pt x="6" y="109"/>
                    </a:lnTo>
                    <a:lnTo>
                      <a:pt x="2" y="99"/>
                    </a:lnTo>
                    <a:lnTo>
                      <a:pt x="0" y="90"/>
                    </a:lnTo>
                    <a:lnTo>
                      <a:pt x="0" y="80"/>
                    </a:lnTo>
                    <a:lnTo>
                      <a:pt x="2" y="69"/>
                    </a:lnTo>
                    <a:lnTo>
                      <a:pt x="5" y="59"/>
                    </a:lnTo>
                    <a:lnTo>
                      <a:pt x="10" y="49"/>
                    </a:lnTo>
                    <a:lnTo>
                      <a:pt x="14" y="38"/>
                    </a:lnTo>
                    <a:lnTo>
                      <a:pt x="19" y="29"/>
                    </a:lnTo>
                    <a:lnTo>
                      <a:pt x="22" y="20"/>
                    </a:lnTo>
                    <a:lnTo>
                      <a:pt x="27" y="12"/>
                    </a:lnTo>
                    <a:lnTo>
                      <a:pt x="29" y="5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86"/>
              <p:cNvSpPr>
                <a:spLocks/>
              </p:cNvSpPr>
              <p:nvPr/>
            </p:nvSpPr>
            <p:spPr bwMode="auto">
              <a:xfrm>
                <a:off x="10174288" y="2186781"/>
                <a:ext cx="233363" cy="279400"/>
              </a:xfrm>
              <a:custGeom>
                <a:avLst/>
                <a:gdLst>
                  <a:gd name="T0" fmla="*/ 3 w 147"/>
                  <a:gd name="T1" fmla="*/ 0 h 176"/>
                  <a:gd name="T2" fmla="*/ 40 w 147"/>
                  <a:gd name="T3" fmla="*/ 21 h 176"/>
                  <a:gd name="T4" fmla="*/ 71 w 147"/>
                  <a:gd name="T5" fmla="*/ 41 h 176"/>
                  <a:gd name="T6" fmla="*/ 96 w 147"/>
                  <a:gd name="T7" fmla="*/ 59 h 176"/>
                  <a:gd name="T8" fmla="*/ 115 w 147"/>
                  <a:gd name="T9" fmla="*/ 78 h 176"/>
                  <a:gd name="T10" fmla="*/ 129 w 147"/>
                  <a:gd name="T11" fmla="*/ 94 h 176"/>
                  <a:gd name="T12" fmla="*/ 138 w 147"/>
                  <a:gd name="T13" fmla="*/ 109 h 176"/>
                  <a:gd name="T14" fmla="*/ 144 w 147"/>
                  <a:gd name="T15" fmla="*/ 121 h 176"/>
                  <a:gd name="T16" fmla="*/ 147 w 147"/>
                  <a:gd name="T17" fmla="*/ 134 h 176"/>
                  <a:gd name="T18" fmla="*/ 147 w 147"/>
                  <a:gd name="T19" fmla="*/ 145 h 176"/>
                  <a:gd name="T20" fmla="*/ 145 w 147"/>
                  <a:gd name="T21" fmla="*/ 154 h 176"/>
                  <a:gd name="T22" fmla="*/ 143 w 147"/>
                  <a:gd name="T23" fmla="*/ 162 h 176"/>
                  <a:gd name="T24" fmla="*/ 139 w 147"/>
                  <a:gd name="T25" fmla="*/ 168 h 176"/>
                  <a:gd name="T26" fmla="*/ 136 w 147"/>
                  <a:gd name="T27" fmla="*/ 172 h 176"/>
                  <a:gd name="T28" fmla="*/ 133 w 147"/>
                  <a:gd name="T29" fmla="*/ 175 h 176"/>
                  <a:gd name="T30" fmla="*/ 133 w 147"/>
                  <a:gd name="T31" fmla="*/ 176 h 176"/>
                  <a:gd name="T32" fmla="*/ 106 w 147"/>
                  <a:gd name="T33" fmla="*/ 176 h 176"/>
                  <a:gd name="T34" fmla="*/ 81 w 147"/>
                  <a:gd name="T35" fmla="*/ 171 h 176"/>
                  <a:gd name="T36" fmla="*/ 62 w 147"/>
                  <a:gd name="T37" fmla="*/ 163 h 176"/>
                  <a:gd name="T38" fmla="*/ 46 w 147"/>
                  <a:gd name="T39" fmla="*/ 153 h 176"/>
                  <a:gd name="T40" fmla="*/ 33 w 147"/>
                  <a:gd name="T41" fmla="*/ 140 h 176"/>
                  <a:gd name="T42" fmla="*/ 22 w 147"/>
                  <a:gd name="T43" fmla="*/ 125 h 176"/>
                  <a:gd name="T44" fmla="*/ 14 w 147"/>
                  <a:gd name="T45" fmla="*/ 109 h 176"/>
                  <a:gd name="T46" fmla="*/ 9 w 147"/>
                  <a:gd name="T47" fmla="*/ 91 h 176"/>
                  <a:gd name="T48" fmla="*/ 4 w 147"/>
                  <a:gd name="T49" fmla="*/ 75 h 176"/>
                  <a:gd name="T50" fmla="*/ 2 w 147"/>
                  <a:gd name="T51" fmla="*/ 58 h 176"/>
                  <a:gd name="T52" fmla="*/ 0 w 147"/>
                  <a:gd name="T53" fmla="*/ 43 h 176"/>
                  <a:gd name="T54" fmla="*/ 0 w 147"/>
                  <a:gd name="T55" fmla="*/ 29 h 176"/>
                  <a:gd name="T56" fmla="*/ 0 w 147"/>
                  <a:gd name="T57" fmla="*/ 18 h 176"/>
                  <a:gd name="T58" fmla="*/ 2 w 147"/>
                  <a:gd name="T59" fmla="*/ 8 h 176"/>
                  <a:gd name="T60" fmla="*/ 2 w 147"/>
                  <a:gd name="T61" fmla="*/ 3 h 176"/>
                  <a:gd name="T62" fmla="*/ 3 w 147"/>
                  <a:gd name="T6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76">
                    <a:moveTo>
                      <a:pt x="3" y="0"/>
                    </a:moveTo>
                    <a:lnTo>
                      <a:pt x="40" y="21"/>
                    </a:lnTo>
                    <a:lnTo>
                      <a:pt x="71" y="41"/>
                    </a:lnTo>
                    <a:lnTo>
                      <a:pt x="96" y="59"/>
                    </a:lnTo>
                    <a:lnTo>
                      <a:pt x="115" y="78"/>
                    </a:lnTo>
                    <a:lnTo>
                      <a:pt x="129" y="94"/>
                    </a:lnTo>
                    <a:lnTo>
                      <a:pt x="138" y="109"/>
                    </a:lnTo>
                    <a:lnTo>
                      <a:pt x="144" y="121"/>
                    </a:lnTo>
                    <a:lnTo>
                      <a:pt x="147" y="134"/>
                    </a:lnTo>
                    <a:lnTo>
                      <a:pt x="147" y="145"/>
                    </a:lnTo>
                    <a:lnTo>
                      <a:pt x="145" y="154"/>
                    </a:lnTo>
                    <a:lnTo>
                      <a:pt x="143" y="162"/>
                    </a:lnTo>
                    <a:lnTo>
                      <a:pt x="139" y="168"/>
                    </a:lnTo>
                    <a:lnTo>
                      <a:pt x="136" y="172"/>
                    </a:lnTo>
                    <a:lnTo>
                      <a:pt x="133" y="175"/>
                    </a:lnTo>
                    <a:lnTo>
                      <a:pt x="133" y="176"/>
                    </a:lnTo>
                    <a:lnTo>
                      <a:pt x="106" y="176"/>
                    </a:lnTo>
                    <a:lnTo>
                      <a:pt x="81" y="171"/>
                    </a:lnTo>
                    <a:lnTo>
                      <a:pt x="62" y="163"/>
                    </a:lnTo>
                    <a:lnTo>
                      <a:pt x="46" y="153"/>
                    </a:lnTo>
                    <a:lnTo>
                      <a:pt x="33" y="140"/>
                    </a:lnTo>
                    <a:lnTo>
                      <a:pt x="22" y="125"/>
                    </a:lnTo>
                    <a:lnTo>
                      <a:pt x="14" y="109"/>
                    </a:lnTo>
                    <a:lnTo>
                      <a:pt x="9" y="91"/>
                    </a:lnTo>
                    <a:lnTo>
                      <a:pt x="4" y="75"/>
                    </a:lnTo>
                    <a:lnTo>
                      <a:pt x="2" y="58"/>
                    </a:lnTo>
                    <a:lnTo>
                      <a:pt x="0" y="43"/>
                    </a:lnTo>
                    <a:lnTo>
                      <a:pt x="0" y="29"/>
                    </a:lnTo>
                    <a:lnTo>
                      <a:pt x="0" y="18"/>
                    </a:lnTo>
                    <a:lnTo>
                      <a:pt x="2" y="8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87"/>
              <p:cNvSpPr>
                <a:spLocks/>
              </p:cNvSpPr>
              <p:nvPr/>
            </p:nvSpPr>
            <p:spPr bwMode="auto">
              <a:xfrm>
                <a:off x="10182226" y="2188368"/>
                <a:ext cx="231775" cy="273050"/>
              </a:xfrm>
              <a:custGeom>
                <a:avLst/>
                <a:gdLst>
                  <a:gd name="T0" fmla="*/ 0 w 146"/>
                  <a:gd name="T1" fmla="*/ 0 h 172"/>
                  <a:gd name="T2" fmla="*/ 36 w 146"/>
                  <a:gd name="T3" fmla="*/ 21 h 172"/>
                  <a:gd name="T4" fmla="*/ 67 w 146"/>
                  <a:gd name="T5" fmla="*/ 40 h 172"/>
                  <a:gd name="T6" fmla="*/ 91 w 146"/>
                  <a:gd name="T7" fmla="*/ 57 h 172"/>
                  <a:gd name="T8" fmla="*/ 110 w 146"/>
                  <a:gd name="T9" fmla="*/ 74 h 172"/>
                  <a:gd name="T10" fmla="*/ 125 w 146"/>
                  <a:gd name="T11" fmla="*/ 89 h 172"/>
                  <a:gd name="T12" fmla="*/ 135 w 146"/>
                  <a:gd name="T13" fmla="*/ 103 h 172"/>
                  <a:gd name="T14" fmla="*/ 141 w 146"/>
                  <a:gd name="T15" fmla="*/ 116 h 172"/>
                  <a:gd name="T16" fmla="*/ 144 w 146"/>
                  <a:gd name="T17" fmla="*/ 127 h 172"/>
                  <a:gd name="T18" fmla="*/ 146 w 146"/>
                  <a:gd name="T19" fmla="*/ 138 h 172"/>
                  <a:gd name="T20" fmla="*/ 144 w 146"/>
                  <a:gd name="T21" fmla="*/ 147 h 172"/>
                  <a:gd name="T22" fmla="*/ 142 w 146"/>
                  <a:gd name="T23" fmla="*/ 155 h 172"/>
                  <a:gd name="T24" fmla="*/ 138 w 146"/>
                  <a:gd name="T25" fmla="*/ 162 h 172"/>
                  <a:gd name="T26" fmla="*/ 134 w 146"/>
                  <a:gd name="T27" fmla="*/ 168 h 172"/>
                  <a:gd name="T28" fmla="*/ 131 w 146"/>
                  <a:gd name="T29" fmla="*/ 172 h 172"/>
                  <a:gd name="T30" fmla="*/ 0 w 146"/>
                  <a:gd name="T31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172">
                    <a:moveTo>
                      <a:pt x="0" y="0"/>
                    </a:moveTo>
                    <a:lnTo>
                      <a:pt x="36" y="21"/>
                    </a:lnTo>
                    <a:lnTo>
                      <a:pt x="67" y="40"/>
                    </a:lnTo>
                    <a:lnTo>
                      <a:pt x="91" y="57"/>
                    </a:lnTo>
                    <a:lnTo>
                      <a:pt x="110" y="74"/>
                    </a:lnTo>
                    <a:lnTo>
                      <a:pt x="125" y="89"/>
                    </a:lnTo>
                    <a:lnTo>
                      <a:pt x="135" y="103"/>
                    </a:lnTo>
                    <a:lnTo>
                      <a:pt x="141" y="116"/>
                    </a:lnTo>
                    <a:lnTo>
                      <a:pt x="144" y="127"/>
                    </a:lnTo>
                    <a:lnTo>
                      <a:pt x="146" y="138"/>
                    </a:lnTo>
                    <a:lnTo>
                      <a:pt x="144" y="147"/>
                    </a:lnTo>
                    <a:lnTo>
                      <a:pt x="142" y="155"/>
                    </a:lnTo>
                    <a:lnTo>
                      <a:pt x="138" y="162"/>
                    </a:lnTo>
                    <a:lnTo>
                      <a:pt x="134" y="168"/>
                    </a:lnTo>
                    <a:lnTo>
                      <a:pt x="131" y="1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88"/>
              <p:cNvSpPr>
                <a:spLocks/>
              </p:cNvSpPr>
              <p:nvPr/>
            </p:nvSpPr>
            <p:spPr bwMode="auto">
              <a:xfrm>
                <a:off x="10206038" y="5285581"/>
                <a:ext cx="317500" cy="158750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1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1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89"/>
              <p:cNvSpPr>
                <a:spLocks/>
              </p:cNvSpPr>
              <p:nvPr/>
            </p:nvSpPr>
            <p:spPr bwMode="auto">
              <a:xfrm>
                <a:off x="10086976" y="5350668"/>
                <a:ext cx="185738" cy="93663"/>
              </a:xfrm>
              <a:custGeom>
                <a:avLst/>
                <a:gdLst>
                  <a:gd name="T0" fmla="*/ 59 w 117"/>
                  <a:gd name="T1" fmla="*/ 0 h 59"/>
                  <a:gd name="T2" fmla="*/ 77 w 117"/>
                  <a:gd name="T3" fmla="*/ 4 h 59"/>
                  <a:gd name="T4" fmla="*/ 92 w 117"/>
                  <a:gd name="T5" fmla="*/ 12 h 59"/>
                  <a:gd name="T6" fmla="*/ 105 w 117"/>
                  <a:gd name="T7" fmla="*/ 24 h 59"/>
                  <a:gd name="T8" fmla="*/ 114 w 117"/>
                  <a:gd name="T9" fmla="*/ 41 h 59"/>
                  <a:gd name="T10" fmla="*/ 117 w 117"/>
                  <a:gd name="T11" fmla="*/ 59 h 59"/>
                  <a:gd name="T12" fmla="*/ 0 w 117"/>
                  <a:gd name="T13" fmla="*/ 59 h 59"/>
                  <a:gd name="T14" fmla="*/ 4 w 117"/>
                  <a:gd name="T15" fmla="*/ 41 h 59"/>
                  <a:gd name="T16" fmla="*/ 12 w 117"/>
                  <a:gd name="T17" fmla="*/ 24 h 59"/>
                  <a:gd name="T18" fmla="*/ 24 w 117"/>
                  <a:gd name="T19" fmla="*/ 12 h 59"/>
                  <a:gd name="T20" fmla="*/ 40 w 117"/>
                  <a:gd name="T21" fmla="*/ 4 h 59"/>
                  <a:gd name="T22" fmla="*/ 59 w 117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" h="59">
                    <a:moveTo>
                      <a:pt x="59" y="0"/>
                    </a:moveTo>
                    <a:lnTo>
                      <a:pt x="77" y="4"/>
                    </a:lnTo>
                    <a:lnTo>
                      <a:pt x="92" y="12"/>
                    </a:lnTo>
                    <a:lnTo>
                      <a:pt x="105" y="24"/>
                    </a:lnTo>
                    <a:lnTo>
                      <a:pt x="114" y="41"/>
                    </a:lnTo>
                    <a:lnTo>
                      <a:pt x="117" y="59"/>
                    </a:lnTo>
                    <a:lnTo>
                      <a:pt x="0" y="59"/>
                    </a:lnTo>
                    <a:lnTo>
                      <a:pt x="4" y="41"/>
                    </a:lnTo>
                    <a:lnTo>
                      <a:pt x="12" y="24"/>
                    </a:lnTo>
                    <a:lnTo>
                      <a:pt x="24" y="12"/>
                    </a:lnTo>
                    <a:lnTo>
                      <a:pt x="40" y="4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90"/>
              <p:cNvSpPr>
                <a:spLocks/>
              </p:cNvSpPr>
              <p:nvPr/>
            </p:nvSpPr>
            <p:spPr bwMode="auto">
              <a:xfrm>
                <a:off x="10715626" y="5395118"/>
                <a:ext cx="95250" cy="49213"/>
              </a:xfrm>
              <a:custGeom>
                <a:avLst/>
                <a:gdLst>
                  <a:gd name="T0" fmla="*/ 30 w 60"/>
                  <a:gd name="T1" fmla="*/ 0 h 31"/>
                  <a:gd name="T2" fmla="*/ 42 w 60"/>
                  <a:gd name="T3" fmla="*/ 3 h 31"/>
                  <a:gd name="T4" fmla="*/ 51 w 60"/>
                  <a:gd name="T5" fmla="*/ 9 h 31"/>
                  <a:gd name="T6" fmla="*/ 58 w 60"/>
                  <a:gd name="T7" fmla="*/ 18 h 31"/>
                  <a:gd name="T8" fmla="*/ 60 w 60"/>
                  <a:gd name="T9" fmla="*/ 31 h 31"/>
                  <a:gd name="T10" fmla="*/ 0 w 60"/>
                  <a:gd name="T11" fmla="*/ 31 h 31"/>
                  <a:gd name="T12" fmla="*/ 2 w 60"/>
                  <a:gd name="T13" fmla="*/ 18 h 31"/>
                  <a:gd name="T14" fmla="*/ 8 w 60"/>
                  <a:gd name="T15" fmla="*/ 9 h 31"/>
                  <a:gd name="T16" fmla="*/ 19 w 60"/>
                  <a:gd name="T17" fmla="*/ 3 h 31"/>
                  <a:gd name="T18" fmla="*/ 30 w 60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1">
                    <a:moveTo>
                      <a:pt x="30" y="0"/>
                    </a:moveTo>
                    <a:lnTo>
                      <a:pt x="42" y="3"/>
                    </a:lnTo>
                    <a:lnTo>
                      <a:pt x="51" y="9"/>
                    </a:lnTo>
                    <a:lnTo>
                      <a:pt x="58" y="18"/>
                    </a:lnTo>
                    <a:lnTo>
                      <a:pt x="60" y="31"/>
                    </a:lnTo>
                    <a:lnTo>
                      <a:pt x="0" y="31"/>
                    </a:lnTo>
                    <a:lnTo>
                      <a:pt x="2" y="18"/>
                    </a:lnTo>
                    <a:lnTo>
                      <a:pt x="8" y="9"/>
                    </a:lnTo>
                    <a:lnTo>
                      <a:pt x="19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91"/>
              <p:cNvSpPr>
                <a:spLocks/>
              </p:cNvSpPr>
              <p:nvPr/>
            </p:nvSpPr>
            <p:spPr bwMode="auto">
              <a:xfrm>
                <a:off x="10410826" y="5285581"/>
                <a:ext cx="317500" cy="158750"/>
              </a:xfrm>
              <a:custGeom>
                <a:avLst/>
                <a:gdLst>
                  <a:gd name="T0" fmla="*/ 101 w 200"/>
                  <a:gd name="T1" fmla="*/ 0 h 100"/>
                  <a:gd name="T2" fmla="*/ 127 w 200"/>
                  <a:gd name="T3" fmla="*/ 3 h 100"/>
                  <a:gd name="T4" fmla="*/ 152 w 200"/>
                  <a:gd name="T5" fmla="*/ 13 h 100"/>
                  <a:gd name="T6" fmla="*/ 171 w 200"/>
                  <a:gd name="T7" fmla="*/ 28 h 100"/>
                  <a:gd name="T8" fmla="*/ 188 w 200"/>
                  <a:gd name="T9" fmla="*/ 49 h 100"/>
                  <a:gd name="T10" fmla="*/ 197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5 w 200"/>
                  <a:gd name="T17" fmla="*/ 73 h 100"/>
                  <a:gd name="T18" fmla="*/ 14 w 200"/>
                  <a:gd name="T19" fmla="*/ 49 h 100"/>
                  <a:gd name="T20" fmla="*/ 30 w 200"/>
                  <a:gd name="T21" fmla="*/ 28 h 100"/>
                  <a:gd name="T22" fmla="*/ 50 w 200"/>
                  <a:gd name="T23" fmla="*/ 13 h 100"/>
                  <a:gd name="T24" fmla="*/ 74 w 200"/>
                  <a:gd name="T25" fmla="*/ 3 h 100"/>
                  <a:gd name="T26" fmla="*/ 101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101" y="0"/>
                    </a:moveTo>
                    <a:lnTo>
                      <a:pt x="127" y="3"/>
                    </a:lnTo>
                    <a:lnTo>
                      <a:pt x="152" y="13"/>
                    </a:lnTo>
                    <a:lnTo>
                      <a:pt x="171" y="28"/>
                    </a:lnTo>
                    <a:lnTo>
                      <a:pt x="188" y="49"/>
                    </a:lnTo>
                    <a:lnTo>
                      <a:pt x="197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5" y="73"/>
                    </a:lnTo>
                    <a:lnTo>
                      <a:pt x="14" y="49"/>
                    </a:lnTo>
                    <a:lnTo>
                      <a:pt x="30" y="28"/>
                    </a:lnTo>
                    <a:lnTo>
                      <a:pt x="50" y="13"/>
                    </a:lnTo>
                    <a:lnTo>
                      <a:pt x="74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92"/>
              <p:cNvSpPr>
                <a:spLocks/>
              </p:cNvSpPr>
              <p:nvPr/>
            </p:nvSpPr>
            <p:spPr bwMode="auto">
              <a:xfrm>
                <a:off x="10288588" y="5237956"/>
                <a:ext cx="317500" cy="158750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0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0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603342" y="3564136"/>
              <a:ext cx="320166" cy="279075"/>
              <a:chOff x="5024807" y="2548738"/>
              <a:chExt cx="593725" cy="517525"/>
            </a:xfrm>
          </p:grpSpPr>
          <p:sp>
            <p:nvSpPr>
              <p:cNvPr id="327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2993742" y="3433507"/>
              <a:ext cx="320166" cy="279075"/>
              <a:chOff x="5024807" y="2548738"/>
              <a:chExt cx="593725" cy="517525"/>
            </a:xfrm>
          </p:grpSpPr>
          <p:sp>
            <p:nvSpPr>
              <p:cNvPr id="325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3269514" y="3897965"/>
              <a:ext cx="320166" cy="279075"/>
              <a:chOff x="5024807" y="2548738"/>
              <a:chExt cx="593725" cy="517525"/>
            </a:xfrm>
          </p:grpSpPr>
          <p:sp>
            <p:nvSpPr>
              <p:cNvPr id="323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2601857" y="4478537"/>
              <a:ext cx="320166" cy="279075"/>
              <a:chOff x="5024807" y="2548738"/>
              <a:chExt cx="593725" cy="517525"/>
            </a:xfrm>
          </p:grpSpPr>
          <p:sp>
            <p:nvSpPr>
              <p:cNvPr id="321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2238999" y="4333394"/>
              <a:ext cx="320166" cy="279075"/>
              <a:chOff x="5024807" y="2548738"/>
              <a:chExt cx="593725" cy="517525"/>
            </a:xfrm>
          </p:grpSpPr>
          <p:sp>
            <p:nvSpPr>
              <p:cNvPr id="319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3574313" y="4913965"/>
              <a:ext cx="320166" cy="279075"/>
              <a:chOff x="5024807" y="2548738"/>
              <a:chExt cx="593725" cy="51752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3980713" y="4768823"/>
              <a:ext cx="320166" cy="279075"/>
              <a:chOff x="5024807" y="2548738"/>
              <a:chExt cx="593725" cy="517525"/>
            </a:xfrm>
          </p:grpSpPr>
          <p:sp>
            <p:nvSpPr>
              <p:cNvPr id="315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3153399" y="3012594"/>
              <a:ext cx="320166" cy="279075"/>
              <a:chOff x="5024807" y="2548738"/>
              <a:chExt cx="593725" cy="517525"/>
            </a:xfrm>
          </p:grpSpPr>
          <p:sp>
            <p:nvSpPr>
              <p:cNvPr id="313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85667" y="5144396"/>
            <a:ext cx="758826" cy="1012825"/>
            <a:chOff x="6014798" y="5078068"/>
            <a:chExt cx="758826" cy="1012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0" name="Freeform 6"/>
            <p:cNvSpPr>
              <a:spLocks/>
            </p:cNvSpPr>
            <p:nvPr/>
          </p:nvSpPr>
          <p:spPr bwMode="auto">
            <a:xfrm>
              <a:off x="6337061" y="5078068"/>
              <a:ext cx="65088" cy="998538"/>
            </a:xfrm>
            <a:custGeom>
              <a:avLst/>
              <a:gdLst>
                <a:gd name="T0" fmla="*/ 41 w 41"/>
                <a:gd name="T1" fmla="*/ 0 h 629"/>
                <a:gd name="T2" fmla="*/ 41 w 41"/>
                <a:gd name="T3" fmla="*/ 629 h 629"/>
                <a:gd name="T4" fmla="*/ 0 w 41"/>
                <a:gd name="T5" fmla="*/ 629 h 629"/>
                <a:gd name="T6" fmla="*/ 41 w 41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9">
                  <a:moveTo>
                    <a:pt x="41" y="0"/>
                  </a:moveTo>
                  <a:lnTo>
                    <a:pt x="41" y="629"/>
                  </a:lnTo>
                  <a:lnTo>
                    <a:pt x="0" y="629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7"/>
            <p:cNvSpPr>
              <a:spLocks/>
            </p:cNvSpPr>
            <p:nvPr/>
          </p:nvSpPr>
          <p:spPr bwMode="auto">
            <a:xfrm>
              <a:off x="6014798" y="5309843"/>
              <a:ext cx="330200" cy="293688"/>
            </a:xfrm>
            <a:custGeom>
              <a:avLst/>
              <a:gdLst>
                <a:gd name="T0" fmla="*/ 38 w 208"/>
                <a:gd name="T1" fmla="*/ 0 h 185"/>
                <a:gd name="T2" fmla="*/ 71 w 208"/>
                <a:gd name="T3" fmla="*/ 3 h 185"/>
                <a:gd name="T4" fmla="*/ 100 w 208"/>
                <a:gd name="T5" fmla="*/ 7 h 185"/>
                <a:gd name="T6" fmla="*/ 126 w 208"/>
                <a:gd name="T7" fmla="*/ 14 h 185"/>
                <a:gd name="T8" fmla="*/ 147 w 208"/>
                <a:gd name="T9" fmla="*/ 24 h 185"/>
                <a:gd name="T10" fmla="*/ 163 w 208"/>
                <a:gd name="T11" fmla="*/ 35 h 185"/>
                <a:gd name="T12" fmla="*/ 177 w 208"/>
                <a:gd name="T13" fmla="*/ 47 h 185"/>
                <a:gd name="T14" fmla="*/ 187 w 208"/>
                <a:gd name="T15" fmla="*/ 60 h 185"/>
                <a:gd name="T16" fmla="*/ 195 w 208"/>
                <a:gd name="T17" fmla="*/ 74 h 185"/>
                <a:gd name="T18" fmla="*/ 201 w 208"/>
                <a:gd name="T19" fmla="*/ 89 h 185"/>
                <a:gd name="T20" fmla="*/ 205 w 208"/>
                <a:gd name="T21" fmla="*/ 103 h 185"/>
                <a:gd name="T22" fmla="*/ 208 w 208"/>
                <a:gd name="T23" fmla="*/ 117 h 185"/>
                <a:gd name="T24" fmla="*/ 208 w 208"/>
                <a:gd name="T25" fmla="*/ 130 h 185"/>
                <a:gd name="T26" fmla="*/ 208 w 208"/>
                <a:gd name="T27" fmla="*/ 140 h 185"/>
                <a:gd name="T28" fmla="*/ 208 w 208"/>
                <a:gd name="T29" fmla="*/ 150 h 185"/>
                <a:gd name="T30" fmla="*/ 207 w 208"/>
                <a:gd name="T31" fmla="*/ 157 h 185"/>
                <a:gd name="T32" fmla="*/ 207 w 208"/>
                <a:gd name="T33" fmla="*/ 162 h 185"/>
                <a:gd name="T34" fmla="*/ 205 w 208"/>
                <a:gd name="T35" fmla="*/ 163 h 185"/>
                <a:gd name="T36" fmla="*/ 182 w 208"/>
                <a:gd name="T37" fmla="*/ 177 h 185"/>
                <a:gd name="T38" fmla="*/ 160 w 208"/>
                <a:gd name="T39" fmla="*/ 184 h 185"/>
                <a:gd name="T40" fmla="*/ 140 w 208"/>
                <a:gd name="T41" fmla="*/ 185 h 185"/>
                <a:gd name="T42" fmla="*/ 121 w 208"/>
                <a:gd name="T43" fmla="*/ 182 h 185"/>
                <a:gd name="T44" fmla="*/ 103 w 208"/>
                <a:gd name="T45" fmla="*/ 174 h 185"/>
                <a:gd name="T46" fmla="*/ 86 w 208"/>
                <a:gd name="T47" fmla="*/ 161 h 185"/>
                <a:gd name="T48" fmla="*/ 71 w 208"/>
                <a:gd name="T49" fmla="*/ 146 h 185"/>
                <a:gd name="T50" fmla="*/ 58 w 208"/>
                <a:gd name="T51" fmla="*/ 129 h 185"/>
                <a:gd name="T52" fmla="*/ 46 w 208"/>
                <a:gd name="T53" fmla="*/ 110 h 185"/>
                <a:gd name="T54" fmla="*/ 36 w 208"/>
                <a:gd name="T55" fmla="*/ 92 h 185"/>
                <a:gd name="T56" fmla="*/ 25 w 208"/>
                <a:gd name="T57" fmla="*/ 72 h 185"/>
                <a:gd name="T58" fmla="*/ 18 w 208"/>
                <a:gd name="T59" fmla="*/ 55 h 185"/>
                <a:gd name="T60" fmla="*/ 11 w 208"/>
                <a:gd name="T61" fmla="*/ 37 h 185"/>
                <a:gd name="T62" fmla="*/ 6 w 208"/>
                <a:gd name="T63" fmla="*/ 24 h 185"/>
                <a:gd name="T64" fmla="*/ 2 w 208"/>
                <a:gd name="T65" fmla="*/ 12 h 185"/>
                <a:gd name="T66" fmla="*/ 0 w 208"/>
                <a:gd name="T67" fmla="*/ 5 h 185"/>
                <a:gd name="T68" fmla="*/ 0 w 208"/>
                <a:gd name="T69" fmla="*/ 3 h 185"/>
                <a:gd name="T70" fmla="*/ 38 w 208"/>
                <a:gd name="T7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185">
                  <a:moveTo>
                    <a:pt x="38" y="0"/>
                  </a:moveTo>
                  <a:lnTo>
                    <a:pt x="71" y="3"/>
                  </a:lnTo>
                  <a:lnTo>
                    <a:pt x="100" y="7"/>
                  </a:lnTo>
                  <a:lnTo>
                    <a:pt x="126" y="14"/>
                  </a:lnTo>
                  <a:lnTo>
                    <a:pt x="147" y="24"/>
                  </a:lnTo>
                  <a:lnTo>
                    <a:pt x="163" y="35"/>
                  </a:lnTo>
                  <a:lnTo>
                    <a:pt x="177" y="47"/>
                  </a:lnTo>
                  <a:lnTo>
                    <a:pt x="187" y="60"/>
                  </a:lnTo>
                  <a:lnTo>
                    <a:pt x="195" y="74"/>
                  </a:lnTo>
                  <a:lnTo>
                    <a:pt x="201" y="89"/>
                  </a:lnTo>
                  <a:lnTo>
                    <a:pt x="205" y="103"/>
                  </a:lnTo>
                  <a:lnTo>
                    <a:pt x="208" y="117"/>
                  </a:lnTo>
                  <a:lnTo>
                    <a:pt x="208" y="130"/>
                  </a:lnTo>
                  <a:lnTo>
                    <a:pt x="208" y="140"/>
                  </a:lnTo>
                  <a:lnTo>
                    <a:pt x="208" y="150"/>
                  </a:lnTo>
                  <a:lnTo>
                    <a:pt x="207" y="157"/>
                  </a:lnTo>
                  <a:lnTo>
                    <a:pt x="207" y="162"/>
                  </a:lnTo>
                  <a:lnTo>
                    <a:pt x="205" y="163"/>
                  </a:lnTo>
                  <a:lnTo>
                    <a:pt x="182" y="177"/>
                  </a:lnTo>
                  <a:lnTo>
                    <a:pt x="160" y="184"/>
                  </a:lnTo>
                  <a:lnTo>
                    <a:pt x="140" y="185"/>
                  </a:lnTo>
                  <a:lnTo>
                    <a:pt x="121" y="182"/>
                  </a:lnTo>
                  <a:lnTo>
                    <a:pt x="103" y="174"/>
                  </a:lnTo>
                  <a:lnTo>
                    <a:pt x="86" y="161"/>
                  </a:lnTo>
                  <a:lnTo>
                    <a:pt x="71" y="146"/>
                  </a:lnTo>
                  <a:lnTo>
                    <a:pt x="58" y="129"/>
                  </a:lnTo>
                  <a:lnTo>
                    <a:pt x="46" y="110"/>
                  </a:lnTo>
                  <a:lnTo>
                    <a:pt x="36" y="92"/>
                  </a:lnTo>
                  <a:lnTo>
                    <a:pt x="25" y="72"/>
                  </a:lnTo>
                  <a:lnTo>
                    <a:pt x="18" y="55"/>
                  </a:lnTo>
                  <a:lnTo>
                    <a:pt x="11" y="37"/>
                  </a:lnTo>
                  <a:lnTo>
                    <a:pt x="6" y="24"/>
                  </a:lnTo>
                  <a:lnTo>
                    <a:pt x="2" y="12"/>
                  </a:lnTo>
                  <a:lnTo>
                    <a:pt x="0" y="5"/>
                  </a:lnTo>
                  <a:lnTo>
                    <a:pt x="0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8"/>
            <p:cNvSpPr>
              <a:spLocks/>
            </p:cNvSpPr>
            <p:nvPr/>
          </p:nvSpPr>
          <p:spPr bwMode="auto">
            <a:xfrm>
              <a:off x="6017973" y="5309843"/>
              <a:ext cx="328613" cy="254000"/>
            </a:xfrm>
            <a:custGeom>
              <a:avLst/>
              <a:gdLst>
                <a:gd name="T0" fmla="*/ 37 w 207"/>
                <a:gd name="T1" fmla="*/ 0 h 160"/>
                <a:gd name="T2" fmla="*/ 69 w 207"/>
                <a:gd name="T3" fmla="*/ 3 h 160"/>
                <a:gd name="T4" fmla="*/ 97 w 207"/>
                <a:gd name="T5" fmla="*/ 6 h 160"/>
                <a:gd name="T6" fmla="*/ 121 w 207"/>
                <a:gd name="T7" fmla="*/ 13 h 160"/>
                <a:gd name="T8" fmla="*/ 142 w 207"/>
                <a:gd name="T9" fmla="*/ 22 h 160"/>
                <a:gd name="T10" fmla="*/ 158 w 207"/>
                <a:gd name="T11" fmla="*/ 33 h 160"/>
                <a:gd name="T12" fmla="*/ 172 w 207"/>
                <a:gd name="T13" fmla="*/ 44 h 160"/>
                <a:gd name="T14" fmla="*/ 183 w 207"/>
                <a:gd name="T15" fmla="*/ 57 h 160"/>
                <a:gd name="T16" fmla="*/ 192 w 207"/>
                <a:gd name="T17" fmla="*/ 71 h 160"/>
                <a:gd name="T18" fmla="*/ 198 w 207"/>
                <a:gd name="T19" fmla="*/ 85 h 160"/>
                <a:gd name="T20" fmla="*/ 202 w 207"/>
                <a:gd name="T21" fmla="*/ 99 h 160"/>
                <a:gd name="T22" fmla="*/ 205 w 207"/>
                <a:gd name="T23" fmla="*/ 112 h 160"/>
                <a:gd name="T24" fmla="*/ 206 w 207"/>
                <a:gd name="T25" fmla="*/ 124 h 160"/>
                <a:gd name="T26" fmla="*/ 207 w 207"/>
                <a:gd name="T27" fmla="*/ 135 h 160"/>
                <a:gd name="T28" fmla="*/ 206 w 207"/>
                <a:gd name="T29" fmla="*/ 146 h 160"/>
                <a:gd name="T30" fmla="*/ 206 w 207"/>
                <a:gd name="T31" fmla="*/ 154 h 160"/>
                <a:gd name="T32" fmla="*/ 205 w 207"/>
                <a:gd name="T33" fmla="*/ 160 h 160"/>
                <a:gd name="T34" fmla="*/ 0 w 207"/>
                <a:gd name="T35" fmla="*/ 3 h 160"/>
                <a:gd name="T36" fmla="*/ 37 w 207"/>
                <a:gd name="T3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160">
                  <a:moveTo>
                    <a:pt x="37" y="0"/>
                  </a:moveTo>
                  <a:lnTo>
                    <a:pt x="69" y="3"/>
                  </a:lnTo>
                  <a:lnTo>
                    <a:pt x="97" y="6"/>
                  </a:lnTo>
                  <a:lnTo>
                    <a:pt x="121" y="13"/>
                  </a:lnTo>
                  <a:lnTo>
                    <a:pt x="142" y="22"/>
                  </a:lnTo>
                  <a:lnTo>
                    <a:pt x="158" y="33"/>
                  </a:lnTo>
                  <a:lnTo>
                    <a:pt x="172" y="44"/>
                  </a:lnTo>
                  <a:lnTo>
                    <a:pt x="183" y="57"/>
                  </a:lnTo>
                  <a:lnTo>
                    <a:pt x="192" y="71"/>
                  </a:lnTo>
                  <a:lnTo>
                    <a:pt x="198" y="85"/>
                  </a:lnTo>
                  <a:lnTo>
                    <a:pt x="202" y="99"/>
                  </a:lnTo>
                  <a:lnTo>
                    <a:pt x="205" y="112"/>
                  </a:lnTo>
                  <a:lnTo>
                    <a:pt x="206" y="124"/>
                  </a:lnTo>
                  <a:lnTo>
                    <a:pt x="207" y="135"/>
                  </a:lnTo>
                  <a:lnTo>
                    <a:pt x="206" y="146"/>
                  </a:lnTo>
                  <a:lnTo>
                    <a:pt x="206" y="154"/>
                  </a:lnTo>
                  <a:lnTo>
                    <a:pt x="205" y="160"/>
                  </a:lnTo>
                  <a:lnTo>
                    <a:pt x="0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9"/>
            <p:cNvSpPr>
              <a:spLocks/>
            </p:cNvSpPr>
            <p:nvPr/>
          </p:nvSpPr>
          <p:spPr bwMode="auto">
            <a:xfrm>
              <a:off x="6433898" y="5108230"/>
              <a:ext cx="198438" cy="195263"/>
            </a:xfrm>
            <a:custGeom>
              <a:avLst/>
              <a:gdLst>
                <a:gd name="T0" fmla="*/ 123 w 125"/>
                <a:gd name="T1" fmla="*/ 0 h 123"/>
                <a:gd name="T2" fmla="*/ 125 w 125"/>
                <a:gd name="T3" fmla="*/ 2 h 123"/>
                <a:gd name="T4" fmla="*/ 118 w 125"/>
                <a:gd name="T5" fmla="*/ 34 h 123"/>
                <a:gd name="T6" fmla="*/ 110 w 125"/>
                <a:gd name="T7" fmla="*/ 60 h 123"/>
                <a:gd name="T8" fmla="*/ 101 w 125"/>
                <a:gd name="T9" fmla="*/ 81 h 123"/>
                <a:gd name="T10" fmla="*/ 90 w 125"/>
                <a:gd name="T11" fmla="*/ 97 h 123"/>
                <a:gd name="T12" fmla="*/ 81 w 125"/>
                <a:gd name="T13" fmla="*/ 109 h 123"/>
                <a:gd name="T14" fmla="*/ 71 w 125"/>
                <a:gd name="T15" fmla="*/ 116 h 123"/>
                <a:gd name="T16" fmla="*/ 59 w 125"/>
                <a:gd name="T17" fmla="*/ 121 h 123"/>
                <a:gd name="T18" fmla="*/ 50 w 125"/>
                <a:gd name="T19" fmla="*/ 123 h 123"/>
                <a:gd name="T20" fmla="*/ 40 w 125"/>
                <a:gd name="T21" fmla="*/ 123 h 123"/>
                <a:gd name="T22" fmla="*/ 32 w 125"/>
                <a:gd name="T23" fmla="*/ 121 h 123"/>
                <a:gd name="T24" fmla="*/ 23 w 125"/>
                <a:gd name="T25" fmla="*/ 118 h 123"/>
                <a:gd name="T26" fmla="*/ 18 w 125"/>
                <a:gd name="T27" fmla="*/ 115 h 123"/>
                <a:gd name="T28" fmla="*/ 12 w 125"/>
                <a:gd name="T29" fmla="*/ 112 h 123"/>
                <a:gd name="T30" fmla="*/ 10 w 125"/>
                <a:gd name="T31" fmla="*/ 110 h 123"/>
                <a:gd name="T32" fmla="*/ 8 w 125"/>
                <a:gd name="T33" fmla="*/ 109 h 123"/>
                <a:gd name="T34" fmla="*/ 1 w 125"/>
                <a:gd name="T35" fmla="*/ 88 h 123"/>
                <a:gd name="T36" fmla="*/ 0 w 125"/>
                <a:gd name="T37" fmla="*/ 70 h 123"/>
                <a:gd name="T38" fmla="*/ 4 w 125"/>
                <a:gd name="T39" fmla="*/ 54 h 123"/>
                <a:gd name="T40" fmla="*/ 10 w 125"/>
                <a:gd name="T41" fmla="*/ 41 h 123"/>
                <a:gd name="T42" fmla="*/ 19 w 125"/>
                <a:gd name="T43" fmla="*/ 30 h 123"/>
                <a:gd name="T44" fmla="*/ 30 w 125"/>
                <a:gd name="T45" fmla="*/ 21 h 123"/>
                <a:gd name="T46" fmla="*/ 43 w 125"/>
                <a:gd name="T47" fmla="*/ 14 h 123"/>
                <a:gd name="T48" fmla="*/ 57 w 125"/>
                <a:gd name="T49" fmla="*/ 10 h 123"/>
                <a:gd name="T50" fmla="*/ 71 w 125"/>
                <a:gd name="T51" fmla="*/ 6 h 123"/>
                <a:gd name="T52" fmla="*/ 85 w 125"/>
                <a:gd name="T53" fmla="*/ 4 h 123"/>
                <a:gd name="T54" fmla="*/ 97 w 125"/>
                <a:gd name="T55" fmla="*/ 2 h 123"/>
                <a:gd name="T56" fmla="*/ 109 w 125"/>
                <a:gd name="T57" fmla="*/ 2 h 123"/>
                <a:gd name="T58" fmla="*/ 117 w 125"/>
                <a:gd name="T59" fmla="*/ 0 h 123"/>
                <a:gd name="T60" fmla="*/ 123 w 125"/>
                <a:gd name="T6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123">
                  <a:moveTo>
                    <a:pt x="123" y="0"/>
                  </a:moveTo>
                  <a:lnTo>
                    <a:pt x="125" y="2"/>
                  </a:lnTo>
                  <a:lnTo>
                    <a:pt x="118" y="34"/>
                  </a:lnTo>
                  <a:lnTo>
                    <a:pt x="110" y="60"/>
                  </a:lnTo>
                  <a:lnTo>
                    <a:pt x="101" y="81"/>
                  </a:lnTo>
                  <a:lnTo>
                    <a:pt x="90" y="97"/>
                  </a:lnTo>
                  <a:lnTo>
                    <a:pt x="81" y="109"/>
                  </a:lnTo>
                  <a:lnTo>
                    <a:pt x="71" y="116"/>
                  </a:lnTo>
                  <a:lnTo>
                    <a:pt x="59" y="121"/>
                  </a:lnTo>
                  <a:lnTo>
                    <a:pt x="50" y="123"/>
                  </a:lnTo>
                  <a:lnTo>
                    <a:pt x="40" y="123"/>
                  </a:lnTo>
                  <a:lnTo>
                    <a:pt x="32" y="121"/>
                  </a:lnTo>
                  <a:lnTo>
                    <a:pt x="23" y="118"/>
                  </a:lnTo>
                  <a:lnTo>
                    <a:pt x="18" y="115"/>
                  </a:lnTo>
                  <a:lnTo>
                    <a:pt x="12" y="112"/>
                  </a:lnTo>
                  <a:lnTo>
                    <a:pt x="10" y="110"/>
                  </a:lnTo>
                  <a:lnTo>
                    <a:pt x="8" y="109"/>
                  </a:lnTo>
                  <a:lnTo>
                    <a:pt x="1" y="88"/>
                  </a:lnTo>
                  <a:lnTo>
                    <a:pt x="0" y="70"/>
                  </a:lnTo>
                  <a:lnTo>
                    <a:pt x="4" y="54"/>
                  </a:lnTo>
                  <a:lnTo>
                    <a:pt x="10" y="41"/>
                  </a:lnTo>
                  <a:lnTo>
                    <a:pt x="19" y="30"/>
                  </a:lnTo>
                  <a:lnTo>
                    <a:pt x="30" y="21"/>
                  </a:lnTo>
                  <a:lnTo>
                    <a:pt x="43" y="14"/>
                  </a:lnTo>
                  <a:lnTo>
                    <a:pt x="57" y="10"/>
                  </a:lnTo>
                  <a:lnTo>
                    <a:pt x="71" y="6"/>
                  </a:lnTo>
                  <a:lnTo>
                    <a:pt x="85" y="4"/>
                  </a:lnTo>
                  <a:lnTo>
                    <a:pt x="97" y="2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auto">
            <a:xfrm>
              <a:off x="6451361" y="5112993"/>
              <a:ext cx="180975" cy="190500"/>
            </a:xfrm>
            <a:custGeom>
              <a:avLst/>
              <a:gdLst>
                <a:gd name="T0" fmla="*/ 114 w 114"/>
                <a:gd name="T1" fmla="*/ 0 h 120"/>
                <a:gd name="T2" fmla="*/ 106 w 114"/>
                <a:gd name="T3" fmla="*/ 33 h 120"/>
                <a:gd name="T4" fmla="*/ 98 w 114"/>
                <a:gd name="T5" fmla="*/ 61 h 120"/>
                <a:gd name="T6" fmla="*/ 89 w 114"/>
                <a:gd name="T7" fmla="*/ 82 h 120"/>
                <a:gd name="T8" fmla="*/ 78 w 114"/>
                <a:gd name="T9" fmla="*/ 97 h 120"/>
                <a:gd name="T10" fmla="*/ 68 w 114"/>
                <a:gd name="T11" fmla="*/ 108 h 120"/>
                <a:gd name="T12" fmla="*/ 57 w 114"/>
                <a:gd name="T13" fmla="*/ 115 h 120"/>
                <a:gd name="T14" fmla="*/ 47 w 114"/>
                <a:gd name="T15" fmla="*/ 119 h 120"/>
                <a:gd name="T16" fmla="*/ 37 w 114"/>
                <a:gd name="T17" fmla="*/ 120 h 120"/>
                <a:gd name="T18" fmla="*/ 27 w 114"/>
                <a:gd name="T19" fmla="*/ 119 h 120"/>
                <a:gd name="T20" fmla="*/ 18 w 114"/>
                <a:gd name="T21" fmla="*/ 116 h 120"/>
                <a:gd name="T22" fmla="*/ 11 w 114"/>
                <a:gd name="T23" fmla="*/ 113 h 120"/>
                <a:gd name="T24" fmla="*/ 4 w 114"/>
                <a:gd name="T25" fmla="*/ 109 h 120"/>
                <a:gd name="T26" fmla="*/ 0 w 114"/>
                <a:gd name="T27" fmla="*/ 107 h 120"/>
                <a:gd name="T28" fmla="*/ 114 w 114"/>
                <a:gd name="T2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20">
                  <a:moveTo>
                    <a:pt x="114" y="0"/>
                  </a:moveTo>
                  <a:lnTo>
                    <a:pt x="106" y="33"/>
                  </a:lnTo>
                  <a:lnTo>
                    <a:pt x="98" y="61"/>
                  </a:lnTo>
                  <a:lnTo>
                    <a:pt x="89" y="82"/>
                  </a:lnTo>
                  <a:lnTo>
                    <a:pt x="78" y="97"/>
                  </a:lnTo>
                  <a:lnTo>
                    <a:pt x="68" y="108"/>
                  </a:lnTo>
                  <a:lnTo>
                    <a:pt x="57" y="115"/>
                  </a:lnTo>
                  <a:lnTo>
                    <a:pt x="47" y="119"/>
                  </a:lnTo>
                  <a:lnTo>
                    <a:pt x="37" y="120"/>
                  </a:lnTo>
                  <a:lnTo>
                    <a:pt x="27" y="119"/>
                  </a:lnTo>
                  <a:lnTo>
                    <a:pt x="18" y="116"/>
                  </a:lnTo>
                  <a:lnTo>
                    <a:pt x="11" y="113"/>
                  </a:lnTo>
                  <a:lnTo>
                    <a:pt x="4" y="109"/>
                  </a:lnTo>
                  <a:lnTo>
                    <a:pt x="0" y="107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auto">
            <a:xfrm>
              <a:off x="6430723" y="5422555"/>
              <a:ext cx="342900" cy="303213"/>
            </a:xfrm>
            <a:custGeom>
              <a:avLst/>
              <a:gdLst>
                <a:gd name="T0" fmla="*/ 216 w 216"/>
                <a:gd name="T1" fmla="*/ 0 h 191"/>
                <a:gd name="T2" fmla="*/ 207 w 216"/>
                <a:gd name="T3" fmla="*/ 40 h 191"/>
                <a:gd name="T4" fmla="*/ 196 w 216"/>
                <a:gd name="T5" fmla="*/ 75 h 191"/>
                <a:gd name="T6" fmla="*/ 183 w 216"/>
                <a:gd name="T7" fmla="*/ 104 h 191"/>
                <a:gd name="T8" fmla="*/ 169 w 216"/>
                <a:gd name="T9" fmla="*/ 128 h 191"/>
                <a:gd name="T10" fmla="*/ 154 w 216"/>
                <a:gd name="T11" fmla="*/ 148 h 191"/>
                <a:gd name="T12" fmla="*/ 137 w 216"/>
                <a:gd name="T13" fmla="*/ 163 h 191"/>
                <a:gd name="T14" fmla="*/ 120 w 216"/>
                <a:gd name="T15" fmla="*/ 174 h 191"/>
                <a:gd name="T16" fmla="*/ 104 w 216"/>
                <a:gd name="T17" fmla="*/ 182 h 191"/>
                <a:gd name="T18" fmla="*/ 88 w 216"/>
                <a:gd name="T19" fmla="*/ 188 h 191"/>
                <a:gd name="T20" fmla="*/ 72 w 216"/>
                <a:gd name="T21" fmla="*/ 190 h 191"/>
                <a:gd name="T22" fmla="*/ 58 w 216"/>
                <a:gd name="T23" fmla="*/ 191 h 191"/>
                <a:gd name="T24" fmla="*/ 44 w 216"/>
                <a:gd name="T25" fmla="*/ 191 h 191"/>
                <a:gd name="T26" fmla="*/ 32 w 216"/>
                <a:gd name="T27" fmla="*/ 190 h 191"/>
                <a:gd name="T28" fmla="*/ 23 w 216"/>
                <a:gd name="T29" fmla="*/ 189 h 191"/>
                <a:gd name="T30" fmla="*/ 15 w 216"/>
                <a:gd name="T31" fmla="*/ 187 h 191"/>
                <a:gd name="T32" fmla="*/ 10 w 216"/>
                <a:gd name="T33" fmla="*/ 186 h 191"/>
                <a:gd name="T34" fmla="*/ 9 w 216"/>
                <a:gd name="T35" fmla="*/ 184 h 191"/>
                <a:gd name="T36" fmla="*/ 2 w 216"/>
                <a:gd name="T37" fmla="*/ 160 h 191"/>
                <a:gd name="T38" fmla="*/ 0 w 216"/>
                <a:gd name="T39" fmla="*/ 137 h 191"/>
                <a:gd name="T40" fmla="*/ 3 w 216"/>
                <a:gd name="T41" fmla="*/ 116 h 191"/>
                <a:gd name="T42" fmla="*/ 10 w 216"/>
                <a:gd name="T43" fmla="*/ 98 h 191"/>
                <a:gd name="T44" fmla="*/ 22 w 216"/>
                <a:gd name="T45" fmla="*/ 82 h 191"/>
                <a:gd name="T46" fmla="*/ 36 w 216"/>
                <a:gd name="T47" fmla="*/ 67 h 191"/>
                <a:gd name="T48" fmla="*/ 52 w 216"/>
                <a:gd name="T49" fmla="*/ 54 h 191"/>
                <a:gd name="T50" fmla="*/ 70 w 216"/>
                <a:gd name="T51" fmla="*/ 43 h 191"/>
                <a:gd name="T52" fmla="*/ 90 w 216"/>
                <a:gd name="T53" fmla="*/ 33 h 191"/>
                <a:gd name="T54" fmla="*/ 110 w 216"/>
                <a:gd name="T55" fmla="*/ 25 h 191"/>
                <a:gd name="T56" fmla="*/ 129 w 216"/>
                <a:gd name="T57" fmla="*/ 18 h 191"/>
                <a:gd name="T58" fmla="*/ 149 w 216"/>
                <a:gd name="T59" fmla="*/ 13 h 191"/>
                <a:gd name="T60" fmla="*/ 167 w 216"/>
                <a:gd name="T61" fmla="*/ 8 h 191"/>
                <a:gd name="T62" fmla="*/ 183 w 216"/>
                <a:gd name="T63" fmla="*/ 6 h 191"/>
                <a:gd name="T64" fmla="*/ 196 w 216"/>
                <a:gd name="T65" fmla="*/ 2 h 191"/>
                <a:gd name="T66" fmla="*/ 207 w 216"/>
                <a:gd name="T67" fmla="*/ 1 h 191"/>
                <a:gd name="T68" fmla="*/ 214 w 216"/>
                <a:gd name="T69" fmla="*/ 0 h 191"/>
                <a:gd name="T70" fmla="*/ 216 w 216"/>
                <a:gd name="T7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" h="191">
                  <a:moveTo>
                    <a:pt x="216" y="0"/>
                  </a:moveTo>
                  <a:lnTo>
                    <a:pt x="207" y="40"/>
                  </a:lnTo>
                  <a:lnTo>
                    <a:pt x="196" y="75"/>
                  </a:lnTo>
                  <a:lnTo>
                    <a:pt x="183" y="104"/>
                  </a:lnTo>
                  <a:lnTo>
                    <a:pt x="169" y="128"/>
                  </a:lnTo>
                  <a:lnTo>
                    <a:pt x="154" y="148"/>
                  </a:lnTo>
                  <a:lnTo>
                    <a:pt x="137" y="163"/>
                  </a:lnTo>
                  <a:lnTo>
                    <a:pt x="120" y="174"/>
                  </a:lnTo>
                  <a:lnTo>
                    <a:pt x="104" y="182"/>
                  </a:lnTo>
                  <a:lnTo>
                    <a:pt x="88" y="188"/>
                  </a:lnTo>
                  <a:lnTo>
                    <a:pt x="72" y="190"/>
                  </a:lnTo>
                  <a:lnTo>
                    <a:pt x="58" y="191"/>
                  </a:lnTo>
                  <a:lnTo>
                    <a:pt x="44" y="191"/>
                  </a:lnTo>
                  <a:lnTo>
                    <a:pt x="32" y="190"/>
                  </a:lnTo>
                  <a:lnTo>
                    <a:pt x="23" y="189"/>
                  </a:lnTo>
                  <a:lnTo>
                    <a:pt x="15" y="187"/>
                  </a:lnTo>
                  <a:lnTo>
                    <a:pt x="10" y="186"/>
                  </a:lnTo>
                  <a:lnTo>
                    <a:pt x="9" y="184"/>
                  </a:lnTo>
                  <a:lnTo>
                    <a:pt x="2" y="160"/>
                  </a:lnTo>
                  <a:lnTo>
                    <a:pt x="0" y="137"/>
                  </a:lnTo>
                  <a:lnTo>
                    <a:pt x="3" y="116"/>
                  </a:lnTo>
                  <a:lnTo>
                    <a:pt x="10" y="98"/>
                  </a:lnTo>
                  <a:lnTo>
                    <a:pt x="22" y="82"/>
                  </a:lnTo>
                  <a:lnTo>
                    <a:pt x="36" y="67"/>
                  </a:lnTo>
                  <a:lnTo>
                    <a:pt x="52" y="54"/>
                  </a:lnTo>
                  <a:lnTo>
                    <a:pt x="70" y="43"/>
                  </a:lnTo>
                  <a:lnTo>
                    <a:pt x="90" y="33"/>
                  </a:lnTo>
                  <a:lnTo>
                    <a:pt x="110" y="25"/>
                  </a:lnTo>
                  <a:lnTo>
                    <a:pt x="129" y="18"/>
                  </a:lnTo>
                  <a:lnTo>
                    <a:pt x="149" y="13"/>
                  </a:lnTo>
                  <a:lnTo>
                    <a:pt x="167" y="8"/>
                  </a:lnTo>
                  <a:lnTo>
                    <a:pt x="183" y="6"/>
                  </a:lnTo>
                  <a:lnTo>
                    <a:pt x="196" y="2"/>
                  </a:lnTo>
                  <a:lnTo>
                    <a:pt x="207" y="1"/>
                  </a:lnTo>
                  <a:lnTo>
                    <a:pt x="214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auto">
            <a:xfrm>
              <a:off x="6451361" y="5425730"/>
              <a:ext cx="322263" cy="304800"/>
            </a:xfrm>
            <a:custGeom>
              <a:avLst/>
              <a:gdLst>
                <a:gd name="T0" fmla="*/ 203 w 203"/>
                <a:gd name="T1" fmla="*/ 0 h 192"/>
                <a:gd name="T2" fmla="*/ 193 w 203"/>
                <a:gd name="T3" fmla="*/ 42 h 192"/>
                <a:gd name="T4" fmla="*/ 181 w 203"/>
                <a:gd name="T5" fmla="*/ 77 h 192"/>
                <a:gd name="T6" fmla="*/ 168 w 203"/>
                <a:gd name="T7" fmla="*/ 106 h 192"/>
                <a:gd name="T8" fmla="*/ 153 w 203"/>
                <a:gd name="T9" fmla="*/ 131 h 192"/>
                <a:gd name="T10" fmla="*/ 137 w 203"/>
                <a:gd name="T11" fmla="*/ 150 h 192"/>
                <a:gd name="T12" fmla="*/ 120 w 203"/>
                <a:gd name="T13" fmla="*/ 165 h 192"/>
                <a:gd name="T14" fmla="*/ 104 w 203"/>
                <a:gd name="T15" fmla="*/ 176 h 192"/>
                <a:gd name="T16" fmla="*/ 86 w 203"/>
                <a:gd name="T17" fmla="*/ 184 h 192"/>
                <a:gd name="T18" fmla="*/ 70 w 203"/>
                <a:gd name="T19" fmla="*/ 188 h 192"/>
                <a:gd name="T20" fmla="*/ 54 w 203"/>
                <a:gd name="T21" fmla="*/ 192 h 192"/>
                <a:gd name="T22" fmla="*/ 39 w 203"/>
                <a:gd name="T23" fmla="*/ 192 h 192"/>
                <a:gd name="T24" fmla="*/ 26 w 203"/>
                <a:gd name="T25" fmla="*/ 192 h 192"/>
                <a:gd name="T26" fmla="*/ 15 w 203"/>
                <a:gd name="T27" fmla="*/ 189 h 192"/>
                <a:gd name="T28" fmla="*/ 6 w 203"/>
                <a:gd name="T29" fmla="*/ 187 h 192"/>
                <a:gd name="T30" fmla="*/ 0 w 203"/>
                <a:gd name="T31" fmla="*/ 185 h 192"/>
                <a:gd name="T32" fmla="*/ 203 w 203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192">
                  <a:moveTo>
                    <a:pt x="203" y="0"/>
                  </a:moveTo>
                  <a:lnTo>
                    <a:pt x="193" y="42"/>
                  </a:lnTo>
                  <a:lnTo>
                    <a:pt x="181" y="77"/>
                  </a:lnTo>
                  <a:lnTo>
                    <a:pt x="168" y="106"/>
                  </a:lnTo>
                  <a:lnTo>
                    <a:pt x="153" y="131"/>
                  </a:lnTo>
                  <a:lnTo>
                    <a:pt x="137" y="150"/>
                  </a:lnTo>
                  <a:lnTo>
                    <a:pt x="120" y="165"/>
                  </a:lnTo>
                  <a:lnTo>
                    <a:pt x="104" y="176"/>
                  </a:lnTo>
                  <a:lnTo>
                    <a:pt x="86" y="184"/>
                  </a:lnTo>
                  <a:lnTo>
                    <a:pt x="70" y="188"/>
                  </a:lnTo>
                  <a:lnTo>
                    <a:pt x="54" y="192"/>
                  </a:lnTo>
                  <a:lnTo>
                    <a:pt x="39" y="192"/>
                  </a:lnTo>
                  <a:lnTo>
                    <a:pt x="26" y="192"/>
                  </a:lnTo>
                  <a:lnTo>
                    <a:pt x="15" y="189"/>
                  </a:lnTo>
                  <a:lnTo>
                    <a:pt x="6" y="187"/>
                  </a:lnTo>
                  <a:lnTo>
                    <a:pt x="0" y="185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auto">
            <a:xfrm>
              <a:off x="6244986" y="6019455"/>
              <a:ext cx="142875" cy="71438"/>
            </a:xfrm>
            <a:custGeom>
              <a:avLst/>
              <a:gdLst>
                <a:gd name="T0" fmla="*/ 45 w 90"/>
                <a:gd name="T1" fmla="*/ 0 h 45"/>
                <a:gd name="T2" fmla="*/ 59 w 90"/>
                <a:gd name="T3" fmla="*/ 2 h 45"/>
                <a:gd name="T4" fmla="*/ 72 w 90"/>
                <a:gd name="T5" fmla="*/ 8 h 45"/>
                <a:gd name="T6" fmla="*/ 81 w 90"/>
                <a:gd name="T7" fmla="*/ 18 h 45"/>
                <a:gd name="T8" fmla="*/ 88 w 90"/>
                <a:gd name="T9" fmla="*/ 30 h 45"/>
                <a:gd name="T10" fmla="*/ 90 w 90"/>
                <a:gd name="T11" fmla="*/ 45 h 45"/>
                <a:gd name="T12" fmla="*/ 0 w 90"/>
                <a:gd name="T13" fmla="*/ 45 h 45"/>
                <a:gd name="T14" fmla="*/ 3 w 90"/>
                <a:gd name="T15" fmla="*/ 30 h 45"/>
                <a:gd name="T16" fmla="*/ 8 w 90"/>
                <a:gd name="T17" fmla="*/ 18 h 45"/>
                <a:gd name="T18" fmla="*/ 19 w 90"/>
                <a:gd name="T19" fmla="*/ 8 h 45"/>
                <a:gd name="T20" fmla="*/ 32 w 90"/>
                <a:gd name="T21" fmla="*/ 2 h 45"/>
                <a:gd name="T22" fmla="*/ 45 w 90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45">
                  <a:moveTo>
                    <a:pt x="45" y="0"/>
                  </a:moveTo>
                  <a:lnTo>
                    <a:pt x="59" y="2"/>
                  </a:lnTo>
                  <a:lnTo>
                    <a:pt x="72" y="8"/>
                  </a:lnTo>
                  <a:lnTo>
                    <a:pt x="81" y="18"/>
                  </a:lnTo>
                  <a:lnTo>
                    <a:pt x="88" y="30"/>
                  </a:lnTo>
                  <a:lnTo>
                    <a:pt x="90" y="45"/>
                  </a:lnTo>
                  <a:lnTo>
                    <a:pt x="0" y="45"/>
                  </a:lnTo>
                  <a:lnTo>
                    <a:pt x="3" y="30"/>
                  </a:lnTo>
                  <a:lnTo>
                    <a:pt x="8" y="18"/>
                  </a:lnTo>
                  <a:lnTo>
                    <a:pt x="19" y="8"/>
                  </a:lnTo>
                  <a:lnTo>
                    <a:pt x="32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auto">
            <a:xfrm>
              <a:off x="6325948" y="6000405"/>
              <a:ext cx="179388" cy="90488"/>
            </a:xfrm>
            <a:custGeom>
              <a:avLst/>
              <a:gdLst>
                <a:gd name="T0" fmla="*/ 57 w 113"/>
                <a:gd name="T1" fmla="*/ 0 h 57"/>
                <a:gd name="T2" fmla="*/ 74 w 113"/>
                <a:gd name="T3" fmla="*/ 3 h 57"/>
                <a:gd name="T4" fmla="*/ 90 w 113"/>
                <a:gd name="T5" fmla="*/ 11 h 57"/>
                <a:gd name="T6" fmla="*/ 102 w 113"/>
                <a:gd name="T7" fmla="*/ 24 h 57"/>
                <a:gd name="T8" fmla="*/ 110 w 113"/>
                <a:gd name="T9" fmla="*/ 39 h 57"/>
                <a:gd name="T10" fmla="*/ 113 w 113"/>
                <a:gd name="T11" fmla="*/ 57 h 57"/>
                <a:gd name="T12" fmla="*/ 0 w 113"/>
                <a:gd name="T13" fmla="*/ 57 h 57"/>
                <a:gd name="T14" fmla="*/ 3 w 113"/>
                <a:gd name="T15" fmla="*/ 39 h 57"/>
                <a:gd name="T16" fmla="*/ 11 w 113"/>
                <a:gd name="T17" fmla="*/ 24 h 57"/>
                <a:gd name="T18" fmla="*/ 23 w 113"/>
                <a:gd name="T19" fmla="*/ 11 h 57"/>
                <a:gd name="T20" fmla="*/ 38 w 113"/>
                <a:gd name="T21" fmla="*/ 3 h 57"/>
                <a:gd name="T22" fmla="*/ 57 w 113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57">
                  <a:moveTo>
                    <a:pt x="57" y="0"/>
                  </a:moveTo>
                  <a:lnTo>
                    <a:pt x="74" y="3"/>
                  </a:lnTo>
                  <a:lnTo>
                    <a:pt x="90" y="11"/>
                  </a:lnTo>
                  <a:lnTo>
                    <a:pt x="102" y="24"/>
                  </a:lnTo>
                  <a:lnTo>
                    <a:pt x="110" y="39"/>
                  </a:lnTo>
                  <a:lnTo>
                    <a:pt x="113" y="57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6433898" y="6046443"/>
              <a:ext cx="87313" cy="44450"/>
            </a:xfrm>
            <a:custGeom>
              <a:avLst/>
              <a:gdLst>
                <a:gd name="T0" fmla="*/ 28 w 55"/>
                <a:gd name="T1" fmla="*/ 0 h 28"/>
                <a:gd name="T2" fmla="*/ 38 w 55"/>
                <a:gd name="T3" fmla="*/ 3 h 28"/>
                <a:gd name="T4" fmla="*/ 48 w 55"/>
                <a:gd name="T5" fmla="*/ 8 h 28"/>
                <a:gd name="T6" fmla="*/ 53 w 55"/>
                <a:gd name="T7" fmla="*/ 16 h 28"/>
                <a:gd name="T8" fmla="*/ 55 w 55"/>
                <a:gd name="T9" fmla="*/ 28 h 28"/>
                <a:gd name="T10" fmla="*/ 0 w 55"/>
                <a:gd name="T11" fmla="*/ 28 h 28"/>
                <a:gd name="T12" fmla="*/ 3 w 55"/>
                <a:gd name="T13" fmla="*/ 16 h 28"/>
                <a:gd name="T14" fmla="*/ 8 w 55"/>
                <a:gd name="T15" fmla="*/ 8 h 28"/>
                <a:gd name="T16" fmla="*/ 18 w 55"/>
                <a:gd name="T17" fmla="*/ 3 h 28"/>
                <a:gd name="T18" fmla="*/ 28 w 55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8">
                  <a:moveTo>
                    <a:pt x="28" y="0"/>
                  </a:moveTo>
                  <a:lnTo>
                    <a:pt x="38" y="3"/>
                  </a:lnTo>
                  <a:lnTo>
                    <a:pt x="48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0" y="28"/>
                  </a:lnTo>
                  <a:lnTo>
                    <a:pt x="3" y="16"/>
                  </a:lnTo>
                  <a:lnTo>
                    <a:pt x="8" y="8"/>
                  </a:lnTo>
                  <a:lnTo>
                    <a:pt x="18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auto">
            <a:xfrm>
              <a:off x="6295786" y="5994055"/>
              <a:ext cx="138113" cy="69850"/>
            </a:xfrm>
            <a:custGeom>
              <a:avLst/>
              <a:gdLst>
                <a:gd name="T0" fmla="*/ 43 w 87"/>
                <a:gd name="T1" fmla="*/ 0 h 44"/>
                <a:gd name="T2" fmla="*/ 61 w 87"/>
                <a:gd name="T3" fmla="*/ 3 h 44"/>
                <a:gd name="T4" fmla="*/ 75 w 87"/>
                <a:gd name="T5" fmla="*/ 13 h 44"/>
                <a:gd name="T6" fmla="*/ 84 w 87"/>
                <a:gd name="T7" fmla="*/ 26 h 44"/>
                <a:gd name="T8" fmla="*/ 87 w 87"/>
                <a:gd name="T9" fmla="*/ 44 h 44"/>
                <a:gd name="T10" fmla="*/ 0 w 87"/>
                <a:gd name="T11" fmla="*/ 44 h 44"/>
                <a:gd name="T12" fmla="*/ 3 w 87"/>
                <a:gd name="T13" fmla="*/ 26 h 44"/>
                <a:gd name="T14" fmla="*/ 12 w 87"/>
                <a:gd name="T15" fmla="*/ 13 h 44"/>
                <a:gd name="T16" fmla="*/ 26 w 87"/>
                <a:gd name="T17" fmla="*/ 3 h 44"/>
                <a:gd name="T18" fmla="*/ 43 w 8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44">
                  <a:moveTo>
                    <a:pt x="43" y="0"/>
                  </a:moveTo>
                  <a:lnTo>
                    <a:pt x="61" y="3"/>
                  </a:lnTo>
                  <a:lnTo>
                    <a:pt x="75" y="13"/>
                  </a:lnTo>
                  <a:lnTo>
                    <a:pt x="84" y="26"/>
                  </a:lnTo>
                  <a:lnTo>
                    <a:pt x="87" y="44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6" y="3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055812" y="5800634"/>
            <a:ext cx="260350" cy="536575"/>
            <a:chOff x="5576888" y="4907756"/>
            <a:chExt cx="260350" cy="5365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5710238" y="4907756"/>
              <a:ext cx="34925" cy="528638"/>
            </a:xfrm>
            <a:custGeom>
              <a:avLst/>
              <a:gdLst>
                <a:gd name="T0" fmla="*/ 22 w 22"/>
                <a:gd name="T1" fmla="*/ 0 h 333"/>
                <a:gd name="T2" fmla="*/ 22 w 22"/>
                <a:gd name="T3" fmla="*/ 333 h 333"/>
                <a:gd name="T4" fmla="*/ 0 w 22"/>
                <a:gd name="T5" fmla="*/ 333 h 333"/>
                <a:gd name="T6" fmla="*/ 22 w 22"/>
                <a:gd name="T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33">
                  <a:moveTo>
                    <a:pt x="22" y="0"/>
                  </a:moveTo>
                  <a:lnTo>
                    <a:pt x="22" y="333"/>
                  </a:lnTo>
                  <a:lnTo>
                    <a:pt x="0" y="333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5576888" y="5044281"/>
              <a:ext cx="142875" cy="127000"/>
            </a:xfrm>
            <a:custGeom>
              <a:avLst/>
              <a:gdLst>
                <a:gd name="T0" fmla="*/ 24 w 90"/>
                <a:gd name="T1" fmla="*/ 0 h 80"/>
                <a:gd name="T2" fmla="*/ 44 w 90"/>
                <a:gd name="T3" fmla="*/ 3 h 80"/>
                <a:gd name="T4" fmla="*/ 59 w 90"/>
                <a:gd name="T5" fmla="*/ 7 h 80"/>
                <a:gd name="T6" fmla="*/ 70 w 90"/>
                <a:gd name="T7" fmla="*/ 14 h 80"/>
                <a:gd name="T8" fmla="*/ 80 w 90"/>
                <a:gd name="T9" fmla="*/ 22 h 80"/>
                <a:gd name="T10" fmla="*/ 85 w 90"/>
                <a:gd name="T11" fmla="*/ 32 h 80"/>
                <a:gd name="T12" fmla="*/ 89 w 90"/>
                <a:gd name="T13" fmla="*/ 41 h 80"/>
                <a:gd name="T14" fmla="*/ 90 w 90"/>
                <a:gd name="T15" fmla="*/ 50 h 80"/>
                <a:gd name="T16" fmla="*/ 90 w 90"/>
                <a:gd name="T17" fmla="*/ 58 h 80"/>
                <a:gd name="T18" fmla="*/ 90 w 90"/>
                <a:gd name="T19" fmla="*/ 65 h 80"/>
                <a:gd name="T20" fmla="*/ 90 w 90"/>
                <a:gd name="T21" fmla="*/ 69 h 80"/>
                <a:gd name="T22" fmla="*/ 89 w 90"/>
                <a:gd name="T23" fmla="*/ 71 h 80"/>
                <a:gd name="T24" fmla="*/ 74 w 90"/>
                <a:gd name="T25" fmla="*/ 79 h 80"/>
                <a:gd name="T26" fmla="*/ 60 w 90"/>
                <a:gd name="T27" fmla="*/ 80 h 80"/>
                <a:gd name="T28" fmla="*/ 47 w 90"/>
                <a:gd name="T29" fmla="*/ 77 h 80"/>
                <a:gd name="T30" fmla="*/ 37 w 90"/>
                <a:gd name="T31" fmla="*/ 69 h 80"/>
                <a:gd name="T32" fmla="*/ 27 w 90"/>
                <a:gd name="T33" fmla="*/ 58 h 80"/>
                <a:gd name="T34" fmla="*/ 18 w 90"/>
                <a:gd name="T35" fmla="*/ 45 h 80"/>
                <a:gd name="T36" fmla="*/ 12 w 90"/>
                <a:gd name="T37" fmla="*/ 33 h 80"/>
                <a:gd name="T38" fmla="*/ 7 w 90"/>
                <a:gd name="T39" fmla="*/ 20 h 80"/>
                <a:gd name="T40" fmla="*/ 3 w 90"/>
                <a:gd name="T41" fmla="*/ 10 h 80"/>
                <a:gd name="T42" fmla="*/ 1 w 90"/>
                <a:gd name="T43" fmla="*/ 3 h 80"/>
                <a:gd name="T44" fmla="*/ 0 w 90"/>
                <a:gd name="T45" fmla="*/ 0 h 80"/>
                <a:gd name="T46" fmla="*/ 24 w 90"/>
                <a:gd name="T4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80">
                  <a:moveTo>
                    <a:pt x="24" y="0"/>
                  </a:moveTo>
                  <a:lnTo>
                    <a:pt x="44" y="3"/>
                  </a:lnTo>
                  <a:lnTo>
                    <a:pt x="59" y="7"/>
                  </a:lnTo>
                  <a:lnTo>
                    <a:pt x="70" y="14"/>
                  </a:lnTo>
                  <a:lnTo>
                    <a:pt x="80" y="22"/>
                  </a:lnTo>
                  <a:lnTo>
                    <a:pt x="85" y="32"/>
                  </a:lnTo>
                  <a:lnTo>
                    <a:pt x="89" y="41"/>
                  </a:lnTo>
                  <a:lnTo>
                    <a:pt x="90" y="50"/>
                  </a:lnTo>
                  <a:lnTo>
                    <a:pt x="90" y="58"/>
                  </a:lnTo>
                  <a:lnTo>
                    <a:pt x="90" y="65"/>
                  </a:lnTo>
                  <a:lnTo>
                    <a:pt x="90" y="69"/>
                  </a:lnTo>
                  <a:lnTo>
                    <a:pt x="89" y="71"/>
                  </a:lnTo>
                  <a:lnTo>
                    <a:pt x="74" y="79"/>
                  </a:lnTo>
                  <a:lnTo>
                    <a:pt x="60" y="80"/>
                  </a:lnTo>
                  <a:lnTo>
                    <a:pt x="47" y="77"/>
                  </a:lnTo>
                  <a:lnTo>
                    <a:pt x="37" y="69"/>
                  </a:lnTo>
                  <a:lnTo>
                    <a:pt x="27" y="58"/>
                  </a:lnTo>
                  <a:lnTo>
                    <a:pt x="18" y="45"/>
                  </a:lnTo>
                  <a:lnTo>
                    <a:pt x="12" y="33"/>
                  </a:lnTo>
                  <a:lnTo>
                    <a:pt x="7" y="20"/>
                  </a:lnTo>
                  <a:lnTo>
                    <a:pt x="3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5578476" y="5044281"/>
              <a:ext cx="141288" cy="109538"/>
            </a:xfrm>
            <a:custGeom>
              <a:avLst/>
              <a:gdLst>
                <a:gd name="T0" fmla="*/ 24 w 89"/>
                <a:gd name="T1" fmla="*/ 0 h 69"/>
                <a:gd name="T2" fmla="*/ 43 w 89"/>
                <a:gd name="T3" fmla="*/ 3 h 69"/>
                <a:gd name="T4" fmla="*/ 59 w 89"/>
                <a:gd name="T5" fmla="*/ 7 h 69"/>
                <a:gd name="T6" fmla="*/ 69 w 89"/>
                <a:gd name="T7" fmla="*/ 14 h 69"/>
                <a:gd name="T8" fmla="*/ 79 w 89"/>
                <a:gd name="T9" fmla="*/ 24 h 69"/>
                <a:gd name="T10" fmla="*/ 84 w 89"/>
                <a:gd name="T11" fmla="*/ 32 h 69"/>
                <a:gd name="T12" fmla="*/ 87 w 89"/>
                <a:gd name="T13" fmla="*/ 41 h 69"/>
                <a:gd name="T14" fmla="*/ 89 w 89"/>
                <a:gd name="T15" fmla="*/ 50 h 69"/>
                <a:gd name="T16" fmla="*/ 89 w 89"/>
                <a:gd name="T17" fmla="*/ 58 h 69"/>
                <a:gd name="T18" fmla="*/ 89 w 89"/>
                <a:gd name="T19" fmla="*/ 64 h 69"/>
                <a:gd name="T20" fmla="*/ 89 w 89"/>
                <a:gd name="T21" fmla="*/ 69 h 69"/>
                <a:gd name="T22" fmla="*/ 0 w 89"/>
                <a:gd name="T23" fmla="*/ 0 h 69"/>
                <a:gd name="T24" fmla="*/ 24 w 8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69">
                  <a:moveTo>
                    <a:pt x="24" y="0"/>
                  </a:moveTo>
                  <a:lnTo>
                    <a:pt x="43" y="3"/>
                  </a:lnTo>
                  <a:lnTo>
                    <a:pt x="59" y="7"/>
                  </a:lnTo>
                  <a:lnTo>
                    <a:pt x="69" y="14"/>
                  </a:lnTo>
                  <a:lnTo>
                    <a:pt x="79" y="24"/>
                  </a:lnTo>
                  <a:lnTo>
                    <a:pt x="84" y="32"/>
                  </a:lnTo>
                  <a:lnTo>
                    <a:pt x="87" y="41"/>
                  </a:lnTo>
                  <a:lnTo>
                    <a:pt x="89" y="50"/>
                  </a:lnTo>
                  <a:lnTo>
                    <a:pt x="89" y="58"/>
                  </a:lnTo>
                  <a:lnTo>
                    <a:pt x="89" y="64"/>
                  </a:lnTo>
                  <a:lnTo>
                    <a:pt x="89" y="69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5762626" y="4942681"/>
              <a:ext cx="46038" cy="46038"/>
            </a:xfrm>
            <a:custGeom>
              <a:avLst/>
              <a:gdLst>
                <a:gd name="T0" fmla="*/ 27 w 29"/>
                <a:gd name="T1" fmla="*/ 0 h 29"/>
                <a:gd name="T2" fmla="*/ 29 w 29"/>
                <a:gd name="T3" fmla="*/ 0 h 29"/>
                <a:gd name="T4" fmla="*/ 25 w 29"/>
                <a:gd name="T5" fmla="*/ 15 h 29"/>
                <a:gd name="T6" fmla="*/ 20 w 29"/>
                <a:gd name="T7" fmla="*/ 24 h 29"/>
                <a:gd name="T8" fmla="*/ 15 w 29"/>
                <a:gd name="T9" fmla="*/ 29 h 29"/>
                <a:gd name="T10" fmla="*/ 10 w 29"/>
                <a:gd name="T11" fmla="*/ 29 h 29"/>
                <a:gd name="T12" fmla="*/ 5 w 29"/>
                <a:gd name="T13" fmla="*/ 29 h 29"/>
                <a:gd name="T14" fmla="*/ 2 w 29"/>
                <a:gd name="T15" fmla="*/ 26 h 29"/>
                <a:gd name="T16" fmla="*/ 1 w 29"/>
                <a:gd name="T17" fmla="*/ 26 h 29"/>
                <a:gd name="T18" fmla="*/ 0 w 29"/>
                <a:gd name="T19" fmla="*/ 17 h 29"/>
                <a:gd name="T20" fmla="*/ 1 w 29"/>
                <a:gd name="T21" fmla="*/ 10 h 29"/>
                <a:gd name="T22" fmla="*/ 5 w 29"/>
                <a:gd name="T23" fmla="*/ 6 h 29"/>
                <a:gd name="T24" fmla="*/ 11 w 29"/>
                <a:gd name="T25" fmla="*/ 3 h 29"/>
                <a:gd name="T26" fmla="*/ 17 w 29"/>
                <a:gd name="T27" fmla="*/ 1 h 29"/>
                <a:gd name="T28" fmla="*/ 23 w 29"/>
                <a:gd name="T29" fmla="*/ 0 h 29"/>
                <a:gd name="T30" fmla="*/ 27 w 29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lnTo>
                    <a:pt x="29" y="0"/>
                  </a:lnTo>
                  <a:lnTo>
                    <a:pt x="25" y="15"/>
                  </a:lnTo>
                  <a:lnTo>
                    <a:pt x="20" y="24"/>
                  </a:lnTo>
                  <a:lnTo>
                    <a:pt x="15" y="29"/>
                  </a:lnTo>
                  <a:lnTo>
                    <a:pt x="10" y="29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5765801" y="4944268"/>
              <a:ext cx="42863" cy="44450"/>
            </a:xfrm>
            <a:custGeom>
              <a:avLst/>
              <a:gdLst>
                <a:gd name="T0" fmla="*/ 27 w 27"/>
                <a:gd name="T1" fmla="*/ 0 h 28"/>
                <a:gd name="T2" fmla="*/ 23 w 27"/>
                <a:gd name="T3" fmla="*/ 13 h 28"/>
                <a:gd name="T4" fmla="*/ 20 w 27"/>
                <a:gd name="T5" fmla="*/ 22 h 28"/>
                <a:gd name="T6" fmla="*/ 15 w 27"/>
                <a:gd name="T7" fmla="*/ 27 h 28"/>
                <a:gd name="T8" fmla="*/ 10 w 27"/>
                <a:gd name="T9" fmla="*/ 28 h 28"/>
                <a:gd name="T10" fmla="*/ 6 w 27"/>
                <a:gd name="T11" fmla="*/ 28 h 28"/>
                <a:gd name="T12" fmla="*/ 2 w 27"/>
                <a:gd name="T13" fmla="*/ 27 h 28"/>
                <a:gd name="T14" fmla="*/ 0 w 27"/>
                <a:gd name="T15" fmla="*/ 25 h 28"/>
                <a:gd name="T16" fmla="*/ 27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7" y="0"/>
                  </a:moveTo>
                  <a:lnTo>
                    <a:pt x="23" y="13"/>
                  </a:lnTo>
                  <a:lnTo>
                    <a:pt x="20" y="22"/>
                  </a:lnTo>
                  <a:lnTo>
                    <a:pt x="15" y="27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auto">
            <a:xfrm>
              <a:off x="5634038" y="5372893"/>
              <a:ext cx="142875" cy="71438"/>
            </a:xfrm>
            <a:custGeom>
              <a:avLst/>
              <a:gdLst>
                <a:gd name="T0" fmla="*/ 45 w 90"/>
                <a:gd name="T1" fmla="*/ 0 h 45"/>
                <a:gd name="T2" fmla="*/ 59 w 90"/>
                <a:gd name="T3" fmla="*/ 2 h 45"/>
                <a:gd name="T4" fmla="*/ 71 w 90"/>
                <a:gd name="T5" fmla="*/ 8 h 45"/>
                <a:gd name="T6" fmla="*/ 81 w 90"/>
                <a:gd name="T7" fmla="*/ 18 h 45"/>
                <a:gd name="T8" fmla="*/ 88 w 90"/>
                <a:gd name="T9" fmla="*/ 30 h 45"/>
                <a:gd name="T10" fmla="*/ 90 w 90"/>
                <a:gd name="T11" fmla="*/ 45 h 45"/>
                <a:gd name="T12" fmla="*/ 0 w 90"/>
                <a:gd name="T13" fmla="*/ 45 h 45"/>
                <a:gd name="T14" fmla="*/ 2 w 90"/>
                <a:gd name="T15" fmla="*/ 30 h 45"/>
                <a:gd name="T16" fmla="*/ 8 w 90"/>
                <a:gd name="T17" fmla="*/ 18 h 45"/>
                <a:gd name="T18" fmla="*/ 18 w 90"/>
                <a:gd name="T19" fmla="*/ 8 h 45"/>
                <a:gd name="T20" fmla="*/ 30 w 90"/>
                <a:gd name="T21" fmla="*/ 2 h 45"/>
                <a:gd name="T22" fmla="*/ 45 w 90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45">
                  <a:moveTo>
                    <a:pt x="45" y="0"/>
                  </a:moveTo>
                  <a:lnTo>
                    <a:pt x="59" y="2"/>
                  </a:lnTo>
                  <a:lnTo>
                    <a:pt x="71" y="8"/>
                  </a:lnTo>
                  <a:lnTo>
                    <a:pt x="81" y="18"/>
                  </a:lnTo>
                  <a:lnTo>
                    <a:pt x="88" y="30"/>
                  </a:lnTo>
                  <a:lnTo>
                    <a:pt x="90" y="45"/>
                  </a:lnTo>
                  <a:lnTo>
                    <a:pt x="0" y="45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8" y="8"/>
                  </a:lnTo>
                  <a:lnTo>
                    <a:pt x="30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auto">
            <a:xfrm>
              <a:off x="5751513" y="5399881"/>
              <a:ext cx="85725" cy="44450"/>
            </a:xfrm>
            <a:custGeom>
              <a:avLst/>
              <a:gdLst>
                <a:gd name="T0" fmla="*/ 27 w 54"/>
                <a:gd name="T1" fmla="*/ 0 h 28"/>
                <a:gd name="T2" fmla="*/ 38 w 54"/>
                <a:gd name="T3" fmla="*/ 3 h 28"/>
                <a:gd name="T4" fmla="*/ 46 w 54"/>
                <a:gd name="T5" fmla="*/ 8 h 28"/>
                <a:gd name="T6" fmla="*/ 52 w 54"/>
                <a:gd name="T7" fmla="*/ 16 h 28"/>
                <a:gd name="T8" fmla="*/ 54 w 54"/>
                <a:gd name="T9" fmla="*/ 28 h 28"/>
                <a:gd name="T10" fmla="*/ 0 w 54"/>
                <a:gd name="T11" fmla="*/ 28 h 28"/>
                <a:gd name="T12" fmla="*/ 2 w 54"/>
                <a:gd name="T13" fmla="*/ 16 h 28"/>
                <a:gd name="T14" fmla="*/ 8 w 54"/>
                <a:gd name="T15" fmla="*/ 8 h 28"/>
                <a:gd name="T16" fmla="*/ 16 w 54"/>
                <a:gd name="T17" fmla="*/ 3 h 28"/>
                <a:gd name="T18" fmla="*/ 27 w 5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8">
                  <a:moveTo>
                    <a:pt x="27" y="0"/>
                  </a:moveTo>
                  <a:lnTo>
                    <a:pt x="38" y="3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auto">
            <a:xfrm>
              <a:off x="5668963" y="5374481"/>
              <a:ext cx="139700" cy="69850"/>
            </a:xfrm>
            <a:custGeom>
              <a:avLst/>
              <a:gdLst>
                <a:gd name="T0" fmla="*/ 44 w 88"/>
                <a:gd name="T1" fmla="*/ 0 h 44"/>
                <a:gd name="T2" fmla="*/ 61 w 88"/>
                <a:gd name="T3" fmla="*/ 4 h 44"/>
                <a:gd name="T4" fmla="*/ 75 w 88"/>
                <a:gd name="T5" fmla="*/ 13 h 44"/>
                <a:gd name="T6" fmla="*/ 84 w 88"/>
                <a:gd name="T7" fmla="*/ 27 h 44"/>
                <a:gd name="T8" fmla="*/ 88 w 88"/>
                <a:gd name="T9" fmla="*/ 44 h 44"/>
                <a:gd name="T10" fmla="*/ 0 w 88"/>
                <a:gd name="T11" fmla="*/ 44 h 44"/>
                <a:gd name="T12" fmla="*/ 3 w 88"/>
                <a:gd name="T13" fmla="*/ 27 h 44"/>
                <a:gd name="T14" fmla="*/ 12 w 88"/>
                <a:gd name="T15" fmla="*/ 13 h 44"/>
                <a:gd name="T16" fmla="*/ 26 w 88"/>
                <a:gd name="T17" fmla="*/ 4 h 44"/>
                <a:gd name="T18" fmla="*/ 44 w 88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44">
                  <a:moveTo>
                    <a:pt x="44" y="0"/>
                  </a:moveTo>
                  <a:lnTo>
                    <a:pt x="61" y="4"/>
                  </a:lnTo>
                  <a:lnTo>
                    <a:pt x="75" y="13"/>
                  </a:lnTo>
                  <a:lnTo>
                    <a:pt x="84" y="27"/>
                  </a:lnTo>
                  <a:lnTo>
                    <a:pt x="88" y="44"/>
                  </a:lnTo>
                  <a:lnTo>
                    <a:pt x="0" y="44"/>
                  </a:lnTo>
                  <a:lnTo>
                    <a:pt x="3" y="27"/>
                  </a:lnTo>
                  <a:lnTo>
                    <a:pt x="12" y="13"/>
                  </a:lnTo>
                  <a:lnTo>
                    <a:pt x="26" y="4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746550" y="3247961"/>
            <a:ext cx="1888318" cy="2692602"/>
            <a:chOff x="7645401" y="3121818"/>
            <a:chExt cx="1628775" cy="23225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1" name="Freeform 25"/>
            <p:cNvSpPr>
              <a:spLocks/>
            </p:cNvSpPr>
            <p:nvPr/>
          </p:nvSpPr>
          <p:spPr bwMode="auto">
            <a:xfrm>
              <a:off x="7996238" y="3121818"/>
              <a:ext cx="820738" cy="2300288"/>
            </a:xfrm>
            <a:custGeom>
              <a:avLst/>
              <a:gdLst>
                <a:gd name="T0" fmla="*/ 268 w 517"/>
                <a:gd name="T1" fmla="*/ 219 h 1449"/>
                <a:gd name="T2" fmla="*/ 272 w 517"/>
                <a:gd name="T3" fmla="*/ 216 h 1449"/>
                <a:gd name="T4" fmla="*/ 279 w 517"/>
                <a:gd name="T5" fmla="*/ 205 h 1449"/>
                <a:gd name="T6" fmla="*/ 289 w 517"/>
                <a:gd name="T7" fmla="*/ 191 h 1449"/>
                <a:gd name="T8" fmla="*/ 301 w 517"/>
                <a:gd name="T9" fmla="*/ 178 h 1449"/>
                <a:gd name="T10" fmla="*/ 311 w 517"/>
                <a:gd name="T11" fmla="*/ 167 h 1449"/>
                <a:gd name="T12" fmla="*/ 317 w 517"/>
                <a:gd name="T13" fmla="*/ 161 h 1449"/>
                <a:gd name="T14" fmla="*/ 318 w 517"/>
                <a:gd name="T15" fmla="*/ 164 h 1449"/>
                <a:gd name="T16" fmla="*/ 311 w 517"/>
                <a:gd name="T17" fmla="*/ 178 h 1449"/>
                <a:gd name="T18" fmla="*/ 294 w 517"/>
                <a:gd name="T19" fmla="*/ 206 h 1449"/>
                <a:gd name="T20" fmla="*/ 266 w 517"/>
                <a:gd name="T21" fmla="*/ 251 h 1449"/>
                <a:gd name="T22" fmla="*/ 282 w 517"/>
                <a:gd name="T23" fmla="*/ 915 h 1449"/>
                <a:gd name="T24" fmla="*/ 300 w 517"/>
                <a:gd name="T25" fmla="*/ 900 h 1449"/>
                <a:gd name="T26" fmla="*/ 331 w 517"/>
                <a:gd name="T27" fmla="*/ 874 h 1449"/>
                <a:gd name="T28" fmla="*/ 375 w 517"/>
                <a:gd name="T29" fmla="*/ 843 h 1449"/>
                <a:gd name="T30" fmla="*/ 427 w 517"/>
                <a:gd name="T31" fmla="*/ 811 h 1449"/>
                <a:gd name="T32" fmla="*/ 484 w 517"/>
                <a:gd name="T33" fmla="*/ 782 h 1449"/>
                <a:gd name="T34" fmla="*/ 517 w 517"/>
                <a:gd name="T35" fmla="*/ 773 h 1449"/>
                <a:gd name="T36" fmla="*/ 502 w 517"/>
                <a:gd name="T37" fmla="*/ 782 h 1449"/>
                <a:gd name="T38" fmla="*/ 469 w 517"/>
                <a:gd name="T39" fmla="*/ 798 h 1449"/>
                <a:gd name="T40" fmla="*/ 427 w 517"/>
                <a:gd name="T41" fmla="*/ 821 h 1449"/>
                <a:gd name="T42" fmla="*/ 378 w 517"/>
                <a:gd name="T43" fmla="*/ 856 h 1449"/>
                <a:gd name="T44" fmla="*/ 332 w 517"/>
                <a:gd name="T45" fmla="*/ 898 h 1449"/>
                <a:gd name="T46" fmla="*/ 295 w 517"/>
                <a:gd name="T47" fmla="*/ 947 h 1449"/>
                <a:gd name="T48" fmla="*/ 278 w 517"/>
                <a:gd name="T49" fmla="*/ 1003 h 1449"/>
                <a:gd name="T50" fmla="*/ 275 w 517"/>
                <a:gd name="T51" fmla="*/ 1055 h 1449"/>
                <a:gd name="T52" fmla="*/ 276 w 517"/>
                <a:gd name="T53" fmla="*/ 1120 h 1449"/>
                <a:gd name="T54" fmla="*/ 280 w 517"/>
                <a:gd name="T55" fmla="*/ 1193 h 1449"/>
                <a:gd name="T56" fmla="*/ 285 w 517"/>
                <a:gd name="T57" fmla="*/ 1265 h 1449"/>
                <a:gd name="T58" fmla="*/ 289 w 517"/>
                <a:gd name="T59" fmla="*/ 1329 h 1449"/>
                <a:gd name="T60" fmla="*/ 294 w 517"/>
                <a:gd name="T61" fmla="*/ 1380 h 1449"/>
                <a:gd name="T62" fmla="*/ 296 w 517"/>
                <a:gd name="T63" fmla="*/ 1409 h 1449"/>
                <a:gd name="T64" fmla="*/ 300 w 517"/>
                <a:gd name="T65" fmla="*/ 1449 h 1449"/>
                <a:gd name="T66" fmla="*/ 238 w 517"/>
                <a:gd name="T67" fmla="*/ 821 h 1449"/>
                <a:gd name="T68" fmla="*/ 229 w 517"/>
                <a:gd name="T69" fmla="*/ 812 h 1449"/>
                <a:gd name="T70" fmla="*/ 207 w 517"/>
                <a:gd name="T71" fmla="*/ 790 h 1449"/>
                <a:gd name="T72" fmla="*/ 175 w 517"/>
                <a:gd name="T73" fmla="*/ 758 h 1449"/>
                <a:gd name="T74" fmla="*/ 137 w 517"/>
                <a:gd name="T75" fmla="*/ 720 h 1449"/>
                <a:gd name="T76" fmla="*/ 96 w 517"/>
                <a:gd name="T77" fmla="*/ 681 h 1449"/>
                <a:gd name="T78" fmla="*/ 59 w 517"/>
                <a:gd name="T79" fmla="*/ 645 h 1449"/>
                <a:gd name="T80" fmla="*/ 29 w 517"/>
                <a:gd name="T81" fmla="*/ 615 h 1449"/>
                <a:gd name="T82" fmla="*/ 9 w 517"/>
                <a:gd name="T83" fmla="*/ 593 h 1449"/>
                <a:gd name="T84" fmla="*/ 0 w 517"/>
                <a:gd name="T85" fmla="*/ 584 h 1449"/>
                <a:gd name="T86" fmla="*/ 6 w 517"/>
                <a:gd name="T87" fmla="*/ 588 h 1449"/>
                <a:gd name="T88" fmla="*/ 25 w 517"/>
                <a:gd name="T89" fmla="*/ 603 h 1449"/>
                <a:gd name="T90" fmla="*/ 51 w 517"/>
                <a:gd name="T91" fmla="*/ 628 h 1449"/>
                <a:gd name="T92" fmla="*/ 84 w 517"/>
                <a:gd name="T93" fmla="*/ 655 h 1449"/>
                <a:gd name="T94" fmla="*/ 119 w 517"/>
                <a:gd name="T95" fmla="*/ 688 h 1449"/>
                <a:gd name="T96" fmla="*/ 155 w 517"/>
                <a:gd name="T97" fmla="*/ 719 h 1449"/>
                <a:gd name="T98" fmla="*/ 188 w 517"/>
                <a:gd name="T99" fmla="*/ 749 h 1449"/>
                <a:gd name="T100" fmla="*/ 214 w 517"/>
                <a:gd name="T101" fmla="*/ 773 h 1449"/>
                <a:gd name="T102" fmla="*/ 233 w 517"/>
                <a:gd name="T103" fmla="*/ 789 h 1449"/>
                <a:gd name="T104" fmla="*/ 240 w 517"/>
                <a:gd name="T105" fmla="*/ 795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7" h="1449">
                  <a:moveTo>
                    <a:pt x="260" y="0"/>
                  </a:moveTo>
                  <a:lnTo>
                    <a:pt x="268" y="219"/>
                  </a:lnTo>
                  <a:lnTo>
                    <a:pt x="270" y="218"/>
                  </a:lnTo>
                  <a:lnTo>
                    <a:pt x="272" y="216"/>
                  </a:lnTo>
                  <a:lnTo>
                    <a:pt x="275" y="211"/>
                  </a:lnTo>
                  <a:lnTo>
                    <a:pt x="279" y="205"/>
                  </a:lnTo>
                  <a:lnTo>
                    <a:pt x="285" y="198"/>
                  </a:lnTo>
                  <a:lnTo>
                    <a:pt x="289" y="191"/>
                  </a:lnTo>
                  <a:lnTo>
                    <a:pt x="295" y="184"/>
                  </a:lnTo>
                  <a:lnTo>
                    <a:pt x="301" y="178"/>
                  </a:lnTo>
                  <a:lnTo>
                    <a:pt x="307" y="172"/>
                  </a:lnTo>
                  <a:lnTo>
                    <a:pt x="311" y="167"/>
                  </a:lnTo>
                  <a:lnTo>
                    <a:pt x="315" y="164"/>
                  </a:lnTo>
                  <a:lnTo>
                    <a:pt x="317" y="161"/>
                  </a:lnTo>
                  <a:lnTo>
                    <a:pt x="318" y="161"/>
                  </a:lnTo>
                  <a:lnTo>
                    <a:pt x="318" y="164"/>
                  </a:lnTo>
                  <a:lnTo>
                    <a:pt x="316" y="169"/>
                  </a:lnTo>
                  <a:lnTo>
                    <a:pt x="311" y="178"/>
                  </a:lnTo>
                  <a:lnTo>
                    <a:pt x="304" y="190"/>
                  </a:lnTo>
                  <a:lnTo>
                    <a:pt x="294" y="206"/>
                  </a:lnTo>
                  <a:lnTo>
                    <a:pt x="281" y="226"/>
                  </a:lnTo>
                  <a:lnTo>
                    <a:pt x="266" y="251"/>
                  </a:lnTo>
                  <a:lnTo>
                    <a:pt x="280" y="916"/>
                  </a:lnTo>
                  <a:lnTo>
                    <a:pt x="282" y="915"/>
                  </a:lnTo>
                  <a:lnTo>
                    <a:pt x="289" y="909"/>
                  </a:lnTo>
                  <a:lnTo>
                    <a:pt x="300" y="900"/>
                  </a:lnTo>
                  <a:lnTo>
                    <a:pt x="313" y="888"/>
                  </a:lnTo>
                  <a:lnTo>
                    <a:pt x="331" y="874"/>
                  </a:lnTo>
                  <a:lnTo>
                    <a:pt x="352" y="859"/>
                  </a:lnTo>
                  <a:lnTo>
                    <a:pt x="375" y="843"/>
                  </a:lnTo>
                  <a:lnTo>
                    <a:pt x="399" y="827"/>
                  </a:lnTo>
                  <a:lnTo>
                    <a:pt x="427" y="811"/>
                  </a:lnTo>
                  <a:lnTo>
                    <a:pt x="454" y="796"/>
                  </a:lnTo>
                  <a:lnTo>
                    <a:pt x="484" y="782"/>
                  </a:lnTo>
                  <a:lnTo>
                    <a:pt x="516" y="771"/>
                  </a:lnTo>
                  <a:lnTo>
                    <a:pt x="517" y="773"/>
                  </a:lnTo>
                  <a:lnTo>
                    <a:pt x="517" y="775"/>
                  </a:lnTo>
                  <a:lnTo>
                    <a:pt x="502" y="782"/>
                  </a:lnTo>
                  <a:lnTo>
                    <a:pt x="486" y="790"/>
                  </a:lnTo>
                  <a:lnTo>
                    <a:pt x="469" y="798"/>
                  </a:lnTo>
                  <a:lnTo>
                    <a:pt x="450" y="809"/>
                  </a:lnTo>
                  <a:lnTo>
                    <a:pt x="427" y="821"/>
                  </a:lnTo>
                  <a:lnTo>
                    <a:pt x="404" y="838"/>
                  </a:lnTo>
                  <a:lnTo>
                    <a:pt x="378" y="856"/>
                  </a:lnTo>
                  <a:lnTo>
                    <a:pt x="354" y="876"/>
                  </a:lnTo>
                  <a:lnTo>
                    <a:pt x="332" y="898"/>
                  </a:lnTo>
                  <a:lnTo>
                    <a:pt x="311" y="922"/>
                  </a:lnTo>
                  <a:lnTo>
                    <a:pt x="295" y="947"/>
                  </a:lnTo>
                  <a:lnTo>
                    <a:pt x="283" y="975"/>
                  </a:lnTo>
                  <a:lnTo>
                    <a:pt x="278" y="1003"/>
                  </a:lnTo>
                  <a:lnTo>
                    <a:pt x="275" y="1027"/>
                  </a:lnTo>
                  <a:lnTo>
                    <a:pt x="275" y="1055"/>
                  </a:lnTo>
                  <a:lnTo>
                    <a:pt x="275" y="1087"/>
                  </a:lnTo>
                  <a:lnTo>
                    <a:pt x="276" y="1120"/>
                  </a:lnTo>
                  <a:lnTo>
                    <a:pt x="278" y="1156"/>
                  </a:lnTo>
                  <a:lnTo>
                    <a:pt x="280" y="1193"/>
                  </a:lnTo>
                  <a:lnTo>
                    <a:pt x="282" y="1230"/>
                  </a:lnTo>
                  <a:lnTo>
                    <a:pt x="285" y="1265"/>
                  </a:lnTo>
                  <a:lnTo>
                    <a:pt x="287" y="1299"/>
                  </a:lnTo>
                  <a:lnTo>
                    <a:pt x="289" y="1329"/>
                  </a:lnTo>
                  <a:lnTo>
                    <a:pt x="291" y="1357"/>
                  </a:lnTo>
                  <a:lnTo>
                    <a:pt x="294" y="1380"/>
                  </a:lnTo>
                  <a:lnTo>
                    <a:pt x="295" y="1397"/>
                  </a:lnTo>
                  <a:lnTo>
                    <a:pt x="296" y="1409"/>
                  </a:lnTo>
                  <a:lnTo>
                    <a:pt x="297" y="1412"/>
                  </a:lnTo>
                  <a:lnTo>
                    <a:pt x="300" y="1449"/>
                  </a:lnTo>
                  <a:lnTo>
                    <a:pt x="225" y="1449"/>
                  </a:lnTo>
                  <a:lnTo>
                    <a:pt x="238" y="821"/>
                  </a:lnTo>
                  <a:lnTo>
                    <a:pt x="236" y="819"/>
                  </a:lnTo>
                  <a:lnTo>
                    <a:pt x="229" y="812"/>
                  </a:lnTo>
                  <a:lnTo>
                    <a:pt x="220" y="803"/>
                  </a:lnTo>
                  <a:lnTo>
                    <a:pt x="207" y="790"/>
                  </a:lnTo>
                  <a:lnTo>
                    <a:pt x="192" y="775"/>
                  </a:lnTo>
                  <a:lnTo>
                    <a:pt x="175" y="758"/>
                  </a:lnTo>
                  <a:lnTo>
                    <a:pt x="156" y="739"/>
                  </a:lnTo>
                  <a:lnTo>
                    <a:pt x="137" y="720"/>
                  </a:lnTo>
                  <a:lnTo>
                    <a:pt x="116" y="700"/>
                  </a:lnTo>
                  <a:lnTo>
                    <a:pt x="96" y="681"/>
                  </a:lnTo>
                  <a:lnTo>
                    <a:pt x="78" y="662"/>
                  </a:lnTo>
                  <a:lnTo>
                    <a:pt x="59" y="645"/>
                  </a:lnTo>
                  <a:lnTo>
                    <a:pt x="43" y="629"/>
                  </a:lnTo>
                  <a:lnTo>
                    <a:pt x="29" y="615"/>
                  </a:lnTo>
                  <a:lnTo>
                    <a:pt x="18" y="603"/>
                  </a:lnTo>
                  <a:lnTo>
                    <a:pt x="9" y="593"/>
                  </a:lnTo>
                  <a:lnTo>
                    <a:pt x="2" y="587"/>
                  </a:lnTo>
                  <a:lnTo>
                    <a:pt x="0" y="584"/>
                  </a:lnTo>
                  <a:lnTo>
                    <a:pt x="2" y="585"/>
                  </a:lnTo>
                  <a:lnTo>
                    <a:pt x="6" y="588"/>
                  </a:lnTo>
                  <a:lnTo>
                    <a:pt x="14" y="595"/>
                  </a:lnTo>
                  <a:lnTo>
                    <a:pt x="25" y="603"/>
                  </a:lnTo>
                  <a:lnTo>
                    <a:pt x="37" y="615"/>
                  </a:lnTo>
                  <a:lnTo>
                    <a:pt x="51" y="628"/>
                  </a:lnTo>
                  <a:lnTo>
                    <a:pt x="67" y="641"/>
                  </a:lnTo>
                  <a:lnTo>
                    <a:pt x="84" y="655"/>
                  </a:lnTo>
                  <a:lnTo>
                    <a:pt x="101" y="671"/>
                  </a:lnTo>
                  <a:lnTo>
                    <a:pt x="119" y="688"/>
                  </a:lnTo>
                  <a:lnTo>
                    <a:pt x="138" y="704"/>
                  </a:lnTo>
                  <a:lnTo>
                    <a:pt x="155" y="719"/>
                  </a:lnTo>
                  <a:lnTo>
                    <a:pt x="171" y="734"/>
                  </a:lnTo>
                  <a:lnTo>
                    <a:pt x="188" y="749"/>
                  </a:lnTo>
                  <a:lnTo>
                    <a:pt x="201" y="761"/>
                  </a:lnTo>
                  <a:lnTo>
                    <a:pt x="214" y="773"/>
                  </a:lnTo>
                  <a:lnTo>
                    <a:pt x="225" y="782"/>
                  </a:lnTo>
                  <a:lnTo>
                    <a:pt x="233" y="789"/>
                  </a:lnTo>
                  <a:lnTo>
                    <a:pt x="237" y="794"/>
                  </a:lnTo>
                  <a:lnTo>
                    <a:pt x="240" y="795"/>
                  </a:lnTo>
                  <a:lnTo>
                    <a:pt x="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26"/>
            <p:cNvSpPr>
              <a:spLocks/>
            </p:cNvSpPr>
            <p:nvPr/>
          </p:nvSpPr>
          <p:spPr bwMode="auto">
            <a:xfrm>
              <a:off x="7780338" y="4229893"/>
              <a:ext cx="457200" cy="284163"/>
            </a:xfrm>
            <a:custGeom>
              <a:avLst/>
              <a:gdLst>
                <a:gd name="T0" fmla="*/ 186 w 288"/>
                <a:gd name="T1" fmla="*/ 0 h 179"/>
                <a:gd name="T2" fmla="*/ 205 w 288"/>
                <a:gd name="T3" fmla="*/ 2 h 179"/>
                <a:gd name="T4" fmla="*/ 222 w 288"/>
                <a:gd name="T5" fmla="*/ 6 h 179"/>
                <a:gd name="T6" fmla="*/ 238 w 288"/>
                <a:gd name="T7" fmla="*/ 11 h 179"/>
                <a:gd name="T8" fmla="*/ 252 w 288"/>
                <a:gd name="T9" fmla="*/ 17 h 179"/>
                <a:gd name="T10" fmla="*/ 264 w 288"/>
                <a:gd name="T11" fmla="*/ 23 h 179"/>
                <a:gd name="T12" fmla="*/ 273 w 288"/>
                <a:gd name="T13" fmla="*/ 30 h 179"/>
                <a:gd name="T14" fmla="*/ 280 w 288"/>
                <a:gd name="T15" fmla="*/ 35 h 179"/>
                <a:gd name="T16" fmla="*/ 284 w 288"/>
                <a:gd name="T17" fmla="*/ 38 h 179"/>
                <a:gd name="T18" fmla="*/ 285 w 288"/>
                <a:gd name="T19" fmla="*/ 39 h 179"/>
                <a:gd name="T20" fmla="*/ 288 w 288"/>
                <a:gd name="T21" fmla="*/ 67 h 179"/>
                <a:gd name="T22" fmla="*/ 284 w 288"/>
                <a:gd name="T23" fmla="*/ 91 h 179"/>
                <a:gd name="T24" fmla="*/ 277 w 288"/>
                <a:gd name="T25" fmla="*/ 111 h 179"/>
                <a:gd name="T26" fmla="*/ 267 w 288"/>
                <a:gd name="T27" fmla="*/ 128 h 179"/>
                <a:gd name="T28" fmla="*/ 253 w 288"/>
                <a:gd name="T29" fmla="*/ 142 h 179"/>
                <a:gd name="T30" fmla="*/ 237 w 288"/>
                <a:gd name="T31" fmla="*/ 153 h 179"/>
                <a:gd name="T32" fmla="*/ 218 w 288"/>
                <a:gd name="T33" fmla="*/ 163 h 179"/>
                <a:gd name="T34" fmla="*/ 198 w 288"/>
                <a:gd name="T35" fmla="*/ 170 h 179"/>
                <a:gd name="T36" fmla="*/ 176 w 288"/>
                <a:gd name="T37" fmla="*/ 174 h 179"/>
                <a:gd name="T38" fmla="*/ 154 w 288"/>
                <a:gd name="T39" fmla="*/ 176 h 179"/>
                <a:gd name="T40" fmla="*/ 132 w 288"/>
                <a:gd name="T41" fmla="*/ 179 h 179"/>
                <a:gd name="T42" fmla="*/ 109 w 288"/>
                <a:gd name="T43" fmla="*/ 179 h 179"/>
                <a:gd name="T44" fmla="*/ 88 w 288"/>
                <a:gd name="T45" fmla="*/ 178 h 179"/>
                <a:gd name="T46" fmla="*/ 67 w 288"/>
                <a:gd name="T47" fmla="*/ 176 h 179"/>
                <a:gd name="T48" fmla="*/ 49 w 288"/>
                <a:gd name="T49" fmla="*/ 174 h 179"/>
                <a:gd name="T50" fmla="*/ 33 w 288"/>
                <a:gd name="T51" fmla="*/ 172 h 179"/>
                <a:gd name="T52" fmla="*/ 20 w 288"/>
                <a:gd name="T53" fmla="*/ 170 h 179"/>
                <a:gd name="T54" fmla="*/ 9 w 288"/>
                <a:gd name="T55" fmla="*/ 168 h 179"/>
                <a:gd name="T56" fmla="*/ 2 w 288"/>
                <a:gd name="T57" fmla="*/ 167 h 179"/>
                <a:gd name="T58" fmla="*/ 0 w 288"/>
                <a:gd name="T59" fmla="*/ 166 h 179"/>
                <a:gd name="T60" fmla="*/ 20 w 288"/>
                <a:gd name="T61" fmla="*/ 125 h 179"/>
                <a:gd name="T62" fmla="*/ 41 w 288"/>
                <a:gd name="T63" fmla="*/ 90 h 179"/>
                <a:gd name="T64" fmla="*/ 61 w 288"/>
                <a:gd name="T65" fmla="*/ 62 h 179"/>
                <a:gd name="T66" fmla="*/ 83 w 288"/>
                <a:gd name="T67" fmla="*/ 40 h 179"/>
                <a:gd name="T68" fmla="*/ 104 w 288"/>
                <a:gd name="T69" fmla="*/ 24 h 179"/>
                <a:gd name="T70" fmla="*/ 126 w 288"/>
                <a:gd name="T71" fmla="*/ 11 h 179"/>
                <a:gd name="T72" fmla="*/ 147 w 288"/>
                <a:gd name="T73" fmla="*/ 5 h 179"/>
                <a:gd name="T74" fmla="*/ 168 w 288"/>
                <a:gd name="T75" fmla="*/ 1 h 179"/>
                <a:gd name="T76" fmla="*/ 186 w 288"/>
                <a:gd name="T7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8" h="179">
                  <a:moveTo>
                    <a:pt x="186" y="0"/>
                  </a:moveTo>
                  <a:lnTo>
                    <a:pt x="205" y="2"/>
                  </a:lnTo>
                  <a:lnTo>
                    <a:pt x="222" y="6"/>
                  </a:lnTo>
                  <a:lnTo>
                    <a:pt x="238" y="11"/>
                  </a:lnTo>
                  <a:lnTo>
                    <a:pt x="252" y="17"/>
                  </a:lnTo>
                  <a:lnTo>
                    <a:pt x="264" y="23"/>
                  </a:lnTo>
                  <a:lnTo>
                    <a:pt x="273" y="30"/>
                  </a:lnTo>
                  <a:lnTo>
                    <a:pt x="280" y="35"/>
                  </a:lnTo>
                  <a:lnTo>
                    <a:pt x="284" y="38"/>
                  </a:lnTo>
                  <a:lnTo>
                    <a:pt x="285" y="39"/>
                  </a:lnTo>
                  <a:lnTo>
                    <a:pt x="288" y="67"/>
                  </a:lnTo>
                  <a:lnTo>
                    <a:pt x="284" y="91"/>
                  </a:lnTo>
                  <a:lnTo>
                    <a:pt x="277" y="111"/>
                  </a:lnTo>
                  <a:lnTo>
                    <a:pt x="267" y="128"/>
                  </a:lnTo>
                  <a:lnTo>
                    <a:pt x="253" y="142"/>
                  </a:lnTo>
                  <a:lnTo>
                    <a:pt x="237" y="153"/>
                  </a:lnTo>
                  <a:lnTo>
                    <a:pt x="218" y="163"/>
                  </a:lnTo>
                  <a:lnTo>
                    <a:pt x="198" y="170"/>
                  </a:lnTo>
                  <a:lnTo>
                    <a:pt x="176" y="174"/>
                  </a:lnTo>
                  <a:lnTo>
                    <a:pt x="154" y="176"/>
                  </a:lnTo>
                  <a:lnTo>
                    <a:pt x="132" y="179"/>
                  </a:lnTo>
                  <a:lnTo>
                    <a:pt x="109" y="179"/>
                  </a:lnTo>
                  <a:lnTo>
                    <a:pt x="88" y="178"/>
                  </a:lnTo>
                  <a:lnTo>
                    <a:pt x="67" y="176"/>
                  </a:lnTo>
                  <a:lnTo>
                    <a:pt x="49" y="174"/>
                  </a:lnTo>
                  <a:lnTo>
                    <a:pt x="33" y="172"/>
                  </a:lnTo>
                  <a:lnTo>
                    <a:pt x="20" y="170"/>
                  </a:lnTo>
                  <a:lnTo>
                    <a:pt x="9" y="168"/>
                  </a:lnTo>
                  <a:lnTo>
                    <a:pt x="2" y="167"/>
                  </a:lnTo>
                  <a:lnTo>
                    <a:pt x="0" y="166"/>
                  </a:lnTo>
                  <a:lnTo>
                    <a:pt x="20" y="125"/>
                  </a:lnTo>
                  <a:lnTo>
                    <a:pt x="41" y="90"/>
                  </a:lnTo>
                  <a:lnTo>
                    <a:pt x="61" y="62"/>
                  </a:lnTo>
                  <a:lnTo>
                    <a:pt x="83" y="40"/>
                  </a:lnTo>
                  <a:lnTo>
                    <a:pt x="104" y="24"/>
                  </a:lnTo>
                  <a:lnTo>
                    <a:pt x="126" y="11"/>
                  </a:lnTo>
                  <a:lnTo>
                    <a:pt x="147" y="5"/>
                  </a:lnTo>
                  <a:lnTo>
                    <a:pt x="168" y="1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27"/>
            <p:cNvSpPr>
              <a:spLocks/>
            </p:cNvSpPr>
            <p:nvPr/>
          </p:nvSpPr>
          <p:spPr bwMode="auto">
            <a:xfrm>
              <a:off x="7783513" y="4229893"/>
              <a:ext cx="444500" cy="260350"/>
            </a:xfrm>
            <a:custGeom>
              <a:avLst/>
              <a:gdLst>
                <a:gd name="T0" fmla="*/ 170 w 280"/>
                <a:gd name="T1" fmla="*/ 0 h 164"/>
                <a:gd name="T2" fmla="*/ 190 w 280"/>
                <a:gd name="T3" fmla="*/ 1 h 164"/>
                <a:gd name="T4" fmla="*/ 208 w 280"/>
                <a:gd name="T5" fmla="*/ 3 h 164"/>
                <a:gd name="T6" fmla="*/ 226 w 280"/>
                <a:gd name="T7" fmla="*/ 8 h 164"/>
                <a:gd name="T8" fmla="*/ 241 w 280"/>
                <a:gd name="T9" fmla="*/ 14 h 164"/>
                <a:gd name="T10" fmla="*/ 253 w 280"/>
                <a:gd name="T11" fmla="*/ 20 h 164"/>
                <a:gd name="T12" fmla="*/ 265 w 280"/>
                <a:gd name="T13" fmla="*/ 26 h 164"/>
                <a:gd name="T14" fmla="*/ 274 w 280"/>
                <a:gd name="T15" fmla="*/ 31 h 164"/>
                <a:gd name="T16" fmla="*/ 280 w 280"/>
                <a:gd name="T17" fmla="*/ 36 h 164"/>
                <a:gd name="T18" fmla="*/ 0 w 280"/>
                <a:gd name="T19" fmla="*/ 164 h 164"/>
                <a:gd name="T20" fmla="*/ 20 w 280"/>
                <a:gd name="T21" fmla="*/ 121 h 164"/>
                <a:gd name="T22" fmla="*/ 41 w 280"/>
                <a:gd name="T23" fmla="*/ 86 h 164"/>
                <a:gd name="T24" fmla="*/ 63 w 280"/>
                <a:gd name="T25" fmla="*/ 59 h 164"/>
                <a:gd name="T26" fmla="*/ 85 w 280"/>
                <a:gd name="T27" fmla="*/ 37 h 164"/>
                <a:gd name="T28" fmla="*/ 107 w 280"/>
                <a:gd name="T29" fmla="*/ 21 h 164"/>
                <a:gd name="T30" fmla="*/ 129 w 280"/>
                <a:gd name="T31" fmla="*/ 10 h 164"/>
                <a:gd name="T32" fmla="*/ 149 w 280"/>
                <a:gd name="T33" fmla="*/ 3 h 164"/>
                <a:gd name="T34" fmla="*/ 170 w 280"/>
                <a:gd name="T3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0" h="164">
                  <a:moveTo>
                    <a:pt x="170" y="0"/>
                  </a:moveTo>
                  <a:lnTo>
                    <a:pt x="190" y="1"/>
                  </a:lnTo>
                  <a:lnTo>
                    <a:pt x="208" y="3"/>
                  </a:lnTo>
                  <a:lnTo>
                    <a:pt x="226" y="8"/>
                  </a:lnTo>
                  <a:lnTo>
                    <a:pt x="241" y="14"/>
                  </a:lnTo>
                  <a:lnTo>
                    <a:pt x="253" y="20"/>
                  </a:lnTo>
                  <a:lnTo>
                    <a:pt x="265" y="26"/>
                  </a:lnTo>
                  <a:lnTo>
                    <a:pt x="274" y="31"/>
                  </a:lnTo>
                  <a:lnTo>
                    <a:pt x="280" y="36"/>
                  </a:lnTo>
                  <a:lnTo>
                    <a:pt x="0" y="164"/>
                  </a:lnTo>
                  <a:lnTo>
                    <a:pt x="20" y="121"/>
                  </a:lnTo>
                  <a:lnTo>
                    <a:pt x="41" y="86"/>
                  </a:lnTo>
                  <a:lnTo>
                    <a:pt x="63" y="59"/>
                  </a:lnTo>
                  <a:lnTo>
                    <a:pt x="85" y="37"/>
                  </a:lnTo>
                  <a:lnTo>
                    <a:pt x="107" y="21"/>
                  </a:lnTo>
                  <a:lnTo>
                    <a:pt x="129" y="10"/>
                  </a:lnTo>
                  <a:lnTo>
                    <a:pt x="149" y="3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28"/>
            <p:cNvSpPr>
              <a:spLocks/>
            </p:cNvSpPr>
            <p:nvPr/>
          </p:nvSpPr>
          <p:spPr bwMode="auto">
            <a:xfrm>
              <a:off x="7645401" y="3966368"/>
              <a:ext cx="325438" cy="195263"/>
            </a:xfrm>
            <a:custGeom>
              <a:avLst/>
              <a:gdLst>
                <a:gd name="T0" fmla="*/ 104 w 205"/>
                <a:gd name="T1" fmla="*/ 0 h 123"/>
                <a:gd name="T2" fmla="*/ 122 w 205"/>
                <a:gd name="T3" fmla="*/ 0 h 123"/>
                <a:gd name="T4" fmla="*/ 139 w 205"/>
                <a:gd name="T5" fmla="*/ 4 h 123"/>
                <a:gd name="T6" fmla="*/ 153 w 205"/>
                <a:gd name="T7" fmla="*/ 11 h 123"/>
                <a:gd name="T8" fmla="*/ 166 w 205"/>
                <a:gd name="T9" fmla="*/ 19 h 123"/>
                <a:gd name="T10" fmla="*/ 176 w 205"/>
                <a:gd name="T11" fmla="*/ 29 h 123"/>
                <a:gd name="T12" fmla="*/ 185 w 205"/>
                <a:gd name="T13" fmla="*/ 39 h 123"/>
                <a:gd name="T14" fmla="*/ 191 w 205"/>
                <a:gd name="T15" fmla="*/ 48 h 123"/>
                <a:gd name="T16" fmla="*/ 197 w 205"/>
                <a:gd name="T17" fmla="*/ 59 h 123"/>
                <a:gd name="T18" fmla="*/ 201 w 205"/>
                <a:gd name="T19" fmla="*/ 67 h 123"/>
                <a:gd name="T20" fmla="*/ 203 w 205"/>
                <a:gd name="T21" fmla="*/ 74 h 123"/>
                <a:gd name="T22" fmla="*/ 204 w 205"/>
                <a:gd name="T23" fmla="*/ 78 h 123"/>
                <a:gd name="T24" fmla="*/ 205 w 205"/>
                <a:gd name="T25" fmla="*/ 79 h 123"/>
                <a:gd name="T26" fmla="*/ 193 w 205"/>
                <a:gd name="T27" fmla="*/ 99 h 123"/>
                <a:gd name="T28" fmla="*/ 178 w 205"/>
                <a:gd name="T29" fmla="*/ 112 h 123"/>
                <a:gd name="T30" fmla="*/ 163 w 205"/>
                <a:gd name="T31" fmla="*/ 120 h 123"/>
                <a:gd name="T32" fmla="*/ 146 w 205"/>
                <a:gd name="T33" fmla="*/ 123 h 123"/>
                <a:gd name="T34" fmla="*/ 129 w 205"/>
                <a:gd name="T35" fmla="*/ 122 h 123"/>
                <a:gd name="T36" fmla="*/ 112 w 205"/>
                <a:gd name="T37" fmla="*/ 117 h 123"/>
                <a:gd name="T38" fmla="*/ 96 w 205"/>
                <a:gd name="T39" fmla="*/ 111 h 123"/>
                <a:gd name="T40" fmla="*/ 78 w 205"/>
                <a:gd name="T41" fmla="*/ 102 h 123"/>
                <a:gd name="T42" fmla="*/ 62 w 205"/>
                <a:gd name="T43" fmla="*/ 92 h 123"/>
                <a:gd name="T44" fmla="*/ 47 w 205"/>
                <a:gd name="T45" fmla="*/ 81 h 123"/>
                <a:gd name="T46" fmla="*/ 34 w 205"/>
                <a:gd name="T47" fmla="*/ 70 h 123"/>
                <a:gd name="T48" fmla="*/ 23 w 205"/>
                <a:gd name="T49" fmla="*/ 60 h 123"/>
                <a:gd name="T50" fmla="*/ 12 w 205"/>
                <a:gd name="T51" fmla="*/ 51 h 123"/>
                <a:gd name="T52" fmla="*/ 5 w 205"/>
                <a:gd name="T53" fmla="*/ 42 h 123"/>
                <a:gd name="T54" fmla="*/ 1 w 205"/>
                <a:gd name="T55" fmla="*/ 38 h 123"/>
                <a:gd name="T56" fmla="*/ 0 w 205"/>
                <a:gd name="T57" fmla="*/ 36 h 123"/>
                <a:gd name="T58" fmla="*/ 30 w 205"/>
                <a:gd name="T59" fmla="*/ 19 h 123"/>
                <a:gd name="T60" fmla="*/ 57 w 205"/>
                <a:gd name="T61" fmla="*/ 8 h 123"/>
                <a:gd name="T62" fmla="*/ 82 w 205"/>
                <a:gd name="T63" fmla="*/ 2 h 123"/>
                <a:gd name="T64" fmla="*/ 104 w 205"/>
                <a:gd name="T6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5" h="123">
                  <a:moveTo>
                    <a:pt x="104" y="0"/>
                  </a:moveTo>
                  <a:lnTo>
                    <a:pt x="122" y="0"/>
                  </a:lnTo>
                  <a:lnTo>
                    <a:pt x="139" y="4"/>
                  </a:lnTo>
                  <a:lnTo>
                    <a:pt x="153" y="11"/>
                  </a:lnTo>
                  <a:lnTo>
                    <a:pt x="166" y="19"/>
                  </a:lnTo>
                  <a:lnTo>
                    <a:pt x="176" y="29"/>
                  </a:lnTo>
                  <a:lnTo>
                    <a:pt x="185" y="39"/>
                  </a:lnTo>
                  <a:lnTo>
                    <a:pt x="191" y="48"/>
                  </a:lnTo>
                  <a:lnTo>
                    <a:pt x="197" y="59"/>
                  </a:lnTo>
                  <a:lnTo>
                    <a:pt x="201" y="67"/>
                  </a:lnTo>
                  <a:lnTo>
                    <a:pt x="203" y="74"/>
                  </a:lnTo>
                  <a:lnTo>
                    <a:pt x="204" y="78"/>
                  </a:lnTo>
                  <a:lnTo>
                    <a:pt x="205" y="79"/>
                  </a:lnTo>
                  <a:lnTo>
                    <a:pt x="193" y="99"/>
                  </a:lnTo>
                  <a:lnTo>
                    <a:pt x="178" y="112"/>
                  </a:lnTo>
                  <a:lnTo>
                    <a:pt x="163" y="120"/>
                  </a:lnTo>
                  <a:lnTo>
                    <a:pt x="146" y="123"/>
                  </a:lnTo>
                  <a:lnTo>
                    <a:pt x="129" y="122"/>
                  </a:lnTo>
                  <a:lnTo>
                    <a:pt x="112" y="117"/>
                  </a:lnTo>
                  <a:lnTo>
                    <a:pt x="96" y="111"/>
                  </a:lnTo>
                  <a:lnTo>
                    <a:pt x="78" y="102"/>
                  </a:lnTo>
                  <a:lnTo>
                    <a:pt x="62" y="92"/>
                  </a:lnTo>
                  <a:lnTo>
                    <a:pt x="47" y="81"/>
                  </a:lnTo>
                  <a:lnTo>
                    <a:pt x="34" y="70"/>
                  </a:lnTo>
                  <a:lnTo>
                    <a:pt x="23" y="60"/>
                  </a:lnTo>
                  <a:lnTo>
                    <a:pt x="12" y="51"/>
                  </a:lnTo>
                  <a:lnTo>
                    <a:pt x="5" y="42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30" y="19"/>
                  </a:lnTo>
                  <a:lnTo>
                    <a:pt x="57" y="8"/>
                  </a:lnTo>
                  <a:lnTo>
                    <a:pt x="82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29"/>
            <p:cNvSpPr>
              <a:spLocks/>
            </p:cNvSpPr>
            <p:nvPr/>
          </p:nvSpPr>
          <p:spPr bwMode="auto">
            <a:xfrm>
              <a:off x="7646988" y="3966368"/>
              <a:ext cx="322263" cy="120650"/>
            </a:xfrm>
            <a:custGeom>
              <a:avLst/>
              <a:gdLst>
                <a:gd name="T0" fmla="*/ 102 w 203"/>
                <a:gd name="T1" fmla="*/ 0 h 76"/>
                <a:gd name="T2" fmla="*/ 120 w 203"/>
                <a:gd name="T3" fmla="*/ 0 h 76"/>
                <a:gd name="T4" fmla="*/ 136 w 203"/>
                <a:gd name="T5" fmla="*/ 4 h 76"/>
                <a:gd name="T6" fmla="*/ 151 w 203"/>
                <a:gd name="T7" fmla="*/ 10 h 76"/>
                <a:gd name="T8" fmla="*/ 163 w 203"/>
                <a:gd name="T9" fmla="*/ 17 h 76"/>
                <a:gd name="T10" fmla="*/ 173 w 203"/>
                <a:gd name="T11" fmla="*/ 26 h 76"/>
                <a:gd name="T12" fmla="*/ 182 w 203"/>
                <a:gd name="T13" fmla="*/ 36 h 76"/>
                <a:gd name="T14" fmla="*/ 189 w 203"/>
                <a:gd name="T15" fmla="*/ 46 h 76"/>
                <a:gd name="T16" fmla="*/ 194 w 203"/>
                <a:gd name="T17" fmla="*/ 55 h 76"/>
                <a:gd name="T18" fmla="*/ 199 w 203"/>
                <a:gd name="T19" fmla="*/ 64 h 76"/>
                <a:gd name="T20" fmla="*/ 201 w 203"/>
                <a:gd name="T21" fmla="*/ 71 h 76"/>
                <a:gd name="T22" fmla="*/ 203 w 203"/>
                <a:gd name="T23" fmla="*/ 76 h 76"/>
                <a:gd name="T24" fmla="*/ 0 w 203"/>
                <a:gd name="T25" fmla="*/ 34 h 76"/>
                <a:gd name="T26" fmla="*/ 30 w 203"/>
                <a:gd name="T27" fmla="*/ 19 h 76"/>
                <a:gd name="T28" fmla="*/ 56 w 203"/>
                <a:gd name="T29" fmla="*/ 8 h 76"/>
                <a:gd name="T30" fmla="*/ 80 w 203"/>
                <a:gd name="T31" fmla="*/ 2 h 76"/>
                <a:gd name="T32" fmla="*/ 102 w 20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76">
                  <a:moveTo>
                    <a:pt x="102" y="0"/>
                  </a:moveTo>
                  <a:lnTo>
                    <a:pt x="120" y="0"/>
                  </a:lnTo>
                  <a:lnTo>
                    <a:pt x="136" y="4"/>
                  </a:lnTo>
                  <a:lnTo>
                    <a:pt x="151" y="10"/>
                  </a:lnTo>
                  <a:lnTo>
                    <a:pt x="163" y="17"/>
                  </a:lnTo>
                  <a:lnTo>
                    <a:pt x="173" y="26"/>
                  </a:lnTo>
                  <a:lnTo>
                    <a:pt x="182" y="36"/>
                  </a:lnTo>
                  <a:lnTo>
                    <a:pt x="189" y="46"/>
                  </a:lnTo>
                  <a:lnTo>
                    <a:pt x="194" y="55"/>
                  </a:lnTo>
                  <a:lnTo>
                    <a:pt x="199" y="64"/>
                  </a:lnTo>
                  <a:lnTo>
                    <a:pt x="201" y="71"/>
                  </a:lnTo>
                  <a:lnTo>
                    <a:pt x="203" y="76"/>
                  </a:lnTo>
                  <a:lnTo>
                    <a:pt x="0" y="34"/>
                  </a:lnTo>
                  <a:lnTo>
                    <a:pt x="30" y="19"/>
                  </a:lnTo>
                  <a:lnTo>
                    <a:pt x="56" y="8"/>
                  </a:lnTo>
                  <a:lnTo>
                    <a:pt x="80" y="2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30"/>
            <p:cNvSpPr>
              <a:spLocks/>
            </p:cNvSpPr>
            <p:nvPr/>
          </p:nvSpPr>
          <p:spPr bwMode="auto">
            <a:xfrm>
              <a:off x="7970838" y="3675856"/>
              <a:ext cx="255588" cy="404813"/>
            </a:xfrm>
            <a:custGeom>
              <a:avLst/>
              <a:gdLst>
                <a:gd name="T0" fmla="*/ 115 w 161"/>
                <a:gd name="T1" fmla="*/ 0 h 255"/>
                <a:gd name="T2" fmla="*/ 131 w 161"/>
                <a:gd name="T3" fmla="*/ 39 h 255"/>
                <a:gd name="T4" fmla="*/ 145 w 161"/>
                <a:gd name="T5" fmla="*/ 72 h 255"/>
                <a:gd name="T6" fmla="*/ 153 w 161"/>
                <a:gd name="T7" fmla="*/ 103 h 255"/>
                <a:gd name="T8" fmla="*/ 159 w 161"/>
                <a:gd name="T9" fmla="*/ 130 h 255"/>
                <a:gd name="T10" fmla="*/ 161 w 161"/>
                <a:gd name="T11" fmla="*/ 153 h 255"/>
                <a:gd name="T12" fmla="*/ 161 w 161"/>
                <a:gd name="T13" fmla="*/ 174 h 255"/>
                <a:gd name="T14" fmla="*/ 157 w 161"/>
                <a:gd name="T15" fmla="*/ 191 h 255"/>
                <a:gd name="T16" fmla="*/ 153 w 161"/>
                <a:gd name="T17" fmla="*/ 206 h 255"/>
                <a:gd name="T18" fmla="*/ 146 w 161"/>
                <a:gd name="T19" fmla="*/ 217 h 255"/>
                <a:gd name="T20" fmla="*/ 138 w 161"/>
                <a:gd name="T21" fmla="*/ 228 h 255"/>
                <a:gd name="T22" fmla="*/ 128 w 161"/>
                <a:gd name="T23" fmla="*/ 236 h 255"/>
                <a:gd name="T24" fmla="*/ 118 w 161"/>
                <a:gd name="T25" fmla="*/ 243 h 255"/>
                <a:gd name="T26" fmla="*/ 109 w 161"/>
                <a:gd name="T27" fmla="*/ 247 h 255"/>
                <a:gd name="T28" fmla="*/ 98 w 161"/>
                <a:gd name="T29" fmla="*/ 251 h 255"/>
                <a:gd name="T30" fmla="*/ 89 w 161"/>
                <a:gd name="T31" fmla="*/ 253 h 255"/>
                <a:gd name="T32" fmla="*/ 81 w 161"/>
                <a:gd name="T33" fmla="*/ 254 h 255"/>
                <a:gd name="T34" fmla="*/ 74 w 161"/>
                <a:gd name="T35" fmla="*/ 255 h 255"/>
                <a:gd name="T36" fmla="*/ 68 w 161"/>
                <a:gd name="T37" fmla="*/ 255 h 255"/>
                <a:gd name="T38" fmla="*/ 65 w 161"/>
                <a:gd name="T39" fmla="*/ 255 h 255"/>
                <a:gd name="T40" fmla="*/ 64 w 161"/>
                <a:gd name="T41" fmla="*/ 255 h 255"/>
                <a:gd name="T42" fmla="*/ 37 w 161"/>
                <a:gd name="T43" fmla="*/ 236 h 255"/>
                <a:gd name="T44" fmla="*/ 19 w 161"/>
                <a:gd name="T45" fmla="*/ 216 h 255"/>
                <a:gd name="T46" fmla="*/ 7 w 161"/>
                <a:gd name="T47" fmla="*/ 195 h 255"/>
                <a:gd name="T48" fmla="*/ 1 w 161"/>
                <a:gd name="T49" fmla="*/ 175 h 255"/>
                <a:gd name="T50" fmla="*/ 0 w 161"/>
                <a:gd name="T51" fmla="*/ 154 h 255"/>
                <a:gd name="T52" fmla="*/ 4 w 161"/>
                <a:gd name="T53" fmla="*/ 134 h 255"/>
                <a:gd name="T54" fmla="*/ 11 w 161"/>
                <a:gd name="T55" fmla="*/ 115 h 255"/>
                <a:gd name="T56" fmla="*/ 20 w 161"/>
                <a:gd name="T57" fmla="*/ 96 h 255"/>
                <a:gd name="T58" fmla="*/ 31 w 161"/>
                <a:gd name="T59" fmla="*/ 79 h 255"/>
                <a:gd name="T60" fmla="*/ 45 w 161"/>
                <a:gd name="T61" fmla="*/ 62 h 255"/>
                <a:gd name="T62" fmla="*/ 59 w 161"/>
                <a:gd name="T63" fmla="*/ 47 h 255"/>
                <a:gd name="T64" fmla="*/ 73 w 161"/>
                <a:gd name="T65" fmla="*/ 34 h 255"/>
                <a:gd name="T66" fmla="*/ 86 w 161"/>
                <a:gd name="T67" fmla="*/ 22 h 255"/>
                <a:gd name="T68" fmla="*/ 97 w 161"/>
                <a:gd name="T69" fmla="*/ 13 h 255"/>
                <a:gd name="T70" fmla="*/ 107 w 161"/>
                <a:gd name="T71" fmla="*/ 6 h 255"/>
                <a:gd name="T72" fmla="*/ 112 w 161"/>
                <a:gd name="T73" fmla="*/ 2 h 255"/>
                <a:gd name="T74" fmla="*/ 115 w 161"/>
                <a:gd name="T7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255">
                  <a:moveTo>
                    <a:pt x="115" y="0"/>
                  </a:moveTo>
                  <a:lnTo>
                    <a:pt x="131" y="39"/>
                  </a:lnTo>
                  <a:lnTo>
                    <a:pt x="145" y="72"/>
                  </a:lnTo>
                  <a:lnTo>
                    <a:pt x="153" y="103"/>
                  </a:lnTo>
                  <a:lnTo>
                    <a:pt x="159" y="130"/>
                  </a:lnTo>
                  <a:lnTo>
                    <a:pt x="161" y="153"/>
                  </a:lnTo>
                  <a:lnTo>
                    <a:pt x="161" y="174"/>
                  </a:lnTo>
                  <a:lnTo>
                    <a:pt x="157" y="191"/>
                  </a:lnTo>
                  <a:lnTo>
                    <a:pt x="153" y="206"/>
                  </a:lnTo>
                  <a:lnTo>
                    <a:pt x="146" y="217"/>
                  </a:lnTo>
                  <a:lnTo>
                    <a:pt x="138" y="228"/>
                  </a:lnTo>
                  <a:lnTo>
                    <a:pt x="128" y="236"/>
                  </a:lnTo>
                  <a:lnTo>
                    <a:pt x="118" y="243"/>
                  </a:lnTo>
                  <a:lnTo>
                    <a:pt x="109" y="247"/>
                  </a:lnTo>
                  <a:lnTo>
                    <a:pt x="98" y="251"/>
                  </a:lnTo>
                  <a:lnTo>
                    <a:pt x="89" y="253"/>
                  </a:lnTo>
                  <a:lnTo>
                    <a:pt x="81" y="254"/>
                  </a:lnTo>
                  <a:lnTo>
                    <a:pt x="74" y="255"/>
                  </a:lnTo>
                  <a:lnTo>
                    <a:pt x="68" y="255"/>
                  </a:lnTo>
                  <a:lnTo>
                    <a:pt x="65" y="255"/>
                  </a:lnTo>
                  <a:lnTo>
                    <a:pt x="64" y="255"/>
                  </a:lnTo>
                  <a:lnTo>
                    <a:pt x="37" y="236"/>
                  </a:lnTo>
                  <a:lnTo>
                    <a:pt x="19" y="216"/>
                  </a:lnTo>
                  <a:lnTo>
                    <a:pt x="7" y="195"/>
                  </a:lnTo>
                  <a:lnTo>
                    <a:pt x="1" y="175"/>
                  </a:lnTo>
                  <a:lnTo>
                    <a:pt x="0" y="154"/>
                  </a:lnTo>
                  <a:lnTo>
                    <a:pt x="4" y="134"/>
                  </a:lnTo>
                  <a:lnTo>
                    <a:pt x="11" y="115"/>
                  </a:lnTo>
                  <a:lnTo>
                    <a:pt x="20" y="96"/>
                  </a:lnTo>
                  <a:lnTo>
                    <a:pt x="31" y="79"/>
                  </a:lnTo>
                  <a:lnTo>
                    <a:pt x="45" y="62"/>
                  </a:lnTo>
                  <a:lnTo>
                    <a:pt x="59" y="47"/>
                  </a:lnTo>
                  <a:lnTo>
                    <a:pt x="73" y="34"/>
                  </a:lnTo>
                  <a:lnTo>
                    <a:pt x="86" y="22"/>
                  </a:lnTo>
                  <a:lnTo>
                    <a:pt x="97" y="13"/>
                  </a:lnTo>
                  <a:lnTo>
                    <a:pt x="107" y="6"/>
                  </a:lnTo>
                  <a:lnTo>
                    <a:pt x="112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31"/>
            <p:cNvSpPr>
              <a:spLocks/>
            </p:cNvSpPr>
            <p:nvPr/>
          </p:nvSpPr>
          <p:spPr bwMode="auto">
            <a:xfrm>
              <a:off x="8078788" y="3680618"/>
              <a:ext cx="149225" cy="398463"/>
            </a:xfrm>
            <a:custGeom>
              <a:avLst/>
              <a:gdLst>
                <a:gd name="T0" fmla="*/ 48 w 94"/>
                <a:gd name="T1" fmla="*/ 0 h 251"/>
                <a:gd name="T2" fmla="*/ 65 w 94"/>
                <a:gd name="T3" fmla="*/ 39 h 251"/>
                <a:gd name="T4" fmla="*/ 78 w 94"/>
                <a:gd name="T5" fmla="*/ 72 h 251"/>
                <a:gd name="T6" fmla="*/ 86 w 94"/>
                <a:gd name="T7" fmla="*/ 102 h 251"/>
                <a:gd name="T8" fmla="*/ 92 w 94"/>
                <a:gd name="T9" fmla="*/ 129 h 251"/>
                <a:gd name="T10" fmla="*/ 94 w 94"/>
                <a:gd name="T11" fmla="*/ 151 h 251"/>
                <a:gd name="T12" fmla="*/ 94 w 94"/>
                <a:gd name="T13" fmla="*/ 172 h 251"/>
                <a:gd name="T14" fmla="*/ 91 w 94"/>
                <a:gd name="T15" fmla="*/ 188 h 251"/>
                <a:gd name="T16" fmla="*/ 86 w 94"/>
                <a:gd name="T17" fmla="*/ 202 h 251"/>
                <a:gd name="T18" fmla="*/ 79 w 94"/>
                <a:gd name="T19" fmla="*/ 214 h 251"/>
                <a:gd name="T20" fmla="*/ 71 w 94"/>
                <a:gd name="T21" fmla="*/ 224 h 251"/>
                <a:gd name="T22" fmla="*/ 62 w 94"/>
                <a:gd name="T23" fmla="*/ 231 h 251"/>
                <a:gd name="T24" fmla="*/ 52 w 94"/>
                <a:gd name="T25" fmla="*/ 237 h 251"/>
                <a:gd name="T26" fmla="*/ 42 w 94"/>
                <a:gd name="T27" fmla="*/ 242 h 251"/>
                <a:gd name="T28" fmla="*/ 32 w 94"/>
                <a:gd name="T29" fmla="*/ 244 h 251"/>
                <a:gd name="T30" fmla="*/ 22 w 94"/>
                <a:gd name="T31" fmla="*/ 248 h 251"/>
                <a:gd name="T32" fmla="*/ 13 w 94"/>
                <a:gd name="T33" fmla="*/ 249 h 251"/>
                <a:gd name="T34" fmla="*/ 6 w 94"/>
                <a:gd name="T35" fmla="*/ 250 h 251"/>
                <a:gd name="T36" fmla="*/ 0 w 94"/>
                <a:gd name="T37" fmla="*/ 251 h 251"/>
                <a:gd name="T38" fmla="*/ 48 w 94"/>
                <a:gd name="T3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251">
                  <a:moveTo>
                    <a:pt x="48" y="0"/>
                  </a:moveTo>
                  <a:lnTo>
                    <a:pt x="65" y="39"/>
                  </a:lnTo>
                  <a:lnTo>
                    <a:pt x="78" y="72"/>
                  </a:lnTo>
                  <a:lnTo>
                    <a:pt x="86" y="102"/>
                  </a:lnTo>
                  <a:lnTo>
                    <a:pt x="92" y="129"/>
                  </a:lnTo>
                  <a:lnTo>
                    <a:pt x="94" y="151"/>
                  </a:lnTo>
                  <a:lnTo>
                    <a:pt x="94" y="172"/>
                  </a:lnTo>
                  <a:lnTo>
                    <a:pt x="91" y="188"/>
                  </a:lnTo>
                  <a:lnTo>
                    <a:pt x="86" y="202"/>
                  </a:lnTo>
                  <a:lnTo>
                    <a:pt x="79" y="214"/>
                  </a:lnTo>
                  <a:lnTo>
                    <a:pt x="71" y="224"/>
                  </a:lnTo>
                  <a:lnTo>
                    <a:pt x="62" y="231"/>
                  </a:lnTo>
                  <a:lnTo>
                    <a:pt x="52" y="237"/>
                  </a:lnTo>
                  <a:lnTo>
                    <a:pt x="42" y="242"/>
                  </a:lnTo>
                  <a:lnTo>
                    <a:pt x="32" y="244"/>
                  </a:lnTo>
                  <a:lnTo>
                    <a:pt x="22" y="248"/>
                  </a:lnTo>
                  <a:lnTo>
                    <a:pt x="13" y="249"/>
                  </a:lnTo>
                  <a:lnTo>
                    <a:pt x="6" y="250"/>
                  </a:lnTo>
                  <a:lnTo>
                    <a:pt x="0" y="251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8524876" y="3301206"/>
              <a:ext cx="187325" cy="141288"/>
            </a:xfrm>
            <a:custGeom>
              <a:avLst/>
              <a:gdLst>
                <a:gd name="T0" fmla="*/ 68 w 118"/>
                <a:gd name="T1" fmla="*/ 0 h 89"/>
                <a:gd name="T2" fmla="*/ 81 w 118"/>
                <a:gd name="T3" fmla="*/ 0 h 89"/>
                <a:gd name="T4" fmla="*/ 94 w 118"/>
                <a:gd name="T5" fmla="*/ 2 h 89"/>
                <a:gd name="T6" fmla="*/ 103 w 118"/>
                <a:gd name="T7" fmla="*/ 3 h 89"/>
                <a:gd name="T8" fmla="*/ 111 w 118"/>
                <a:gd name="T9" fmla="*/ 6 h 89"/>
                <a:gd name="T10" fmla="*/ 117 w 118"/>
                <a:gd name="T11" fmla="*/ 7 h 89"/>
                <a:gd name="T12" fmla="*/ 118 w 118"/>
                <a:gd name="T13" fmla="*/ 8 h 89"/>
                <a:gd name="T14" fmla="*/ 103 w 118"/>
                <a:gd name="T15" fmla="*/ 36 h 89"/>
                <a:gd name="T16" fmla="*/ 89 w 118"/>
                <a:gd name="T17" fmla="*/ 56 h 89"/>
                <a:gd name="T18" fmla="*/ 75 w 118"/>
                <a:gd name="T19" fmla="*/ 71 h 89"/>
                <a:gd name="T20" fmla="*/ 62 w 118"/>
                <a:gd name="T21" fmla="*/ 82 h 89"/>
                <a:gd name="T22" fmla="*/ 50 w 118"/>
                <a:gd name="T23" fmla="*/ 88 h 89"/>
                <a:gd name="T24" fmla="*/ 39 w 118"/>
                <a:gd name="T25" fmla="*/ 89 h 89"/>
                <a:gd name="T26" fmla="*/ 29 w 118"/>
                <a:gd name="T27" fmla="*/ 88 h 89"/>
                <a:gd name="T28" fmla="*/ 21 w 118"/>
                <a:gd name="T29" fmla="*/ 85 h 89"/>
                <a:gd name="T30" fmla="*/ 14 w 118"/>
                <a:gd name="T31" fmla="*/ 81 h 89"/>
                <a:gd name="T32" fmla="*/ 8 w 118"/>
                <a:gd name="T33" fmla="*/ 76 h 89"/>
                <a:gd name="T34" fmla="*/ 4 w 118"/>
                <a:gd name="T35" fmla="*/ 73 h 89"/>
                <a:gd name="T36" fmla="*/ 0 w 118"/>
                <a:gd name="T37" fmla="*/ 69 h 89"/>
                <a:gd name="T38" fmla="*/ 0 w 118"/>
                <a:gd name="T39" fmla="*/ 68 h 89"/>
                <a:gd name="T40" fmla="*/ 0 w 118"/>
                <a:gd name="T41" fmla="*/ 48 h 89"/>
                <a:gd name="T42" fmla="*/ 4 w 118"/>
                <a:gd name="T43" fmla="*/ 32 h 89"/>
                <a:gd name="T44" fmla="*/ 10 w 118"/>
                <a:gd name="T45" fmla="*/ 21 h 89"/>
                <a:gd name="T46" fmla="*/ 20 w 118"/>
                <a:gd name="T47" fmla="*/ 11 h 89"/>
                <a:gd name="T48" fmla="*/ 30 w 118"/>
                <a:gd name="T49" fmla="*/ 6 h 89"/>
                <a:gd name="T50" fmla="*/ 43 w 118"/>
                <a:gd name="T51" fmla="*/ 1 h 89"/>
                <a:gd name="T52" fmla="*/ 56 w 118"/>
                <a:gd name="T53" fmla="*/ 0 h 89"/>
                <a:gd name="T54" fmla="*/ 68 w 118"/>
                <a:gd name="T5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89">
                  <a:moveTo>
                    <a:pt x="68" y="0"/>
                  </a:moveTo>
                  <a:lnTo>
                    <a:pt x="81" y="0"/>
                  </a:lnTo>
                  <a:lnTo>
                    <a:pt x="94" y="2"/>
                  </a:lnTo>
                  <a:lnTo>
                    <a:pt x="103" y="3"/>
                  </a:lnTo>
                  <a:lnTo>
                    <a:pt x="111" y="6"/>
                  </a:lnTo>
                  <a:lnTo>
                    <a:pt x="117" y="7"/>
                  </a:lnTo>
                  <a:lnTo>
                    <a:pt x="118" y="8"/>
                  </a:lnTo>
                  <a:lnTo>
                    <a:pt x="103" y="36"/>
                  </a:lnTo>
                  <a:lnTo>
                    <a:pt x="89" y="56"/>
                  </a:lnTo>
                  <a:lnTo>
                    <a:pt x="75" y="71"/>
                  </a:lnTo>
                  <a:lnTo>
                    <a:pt x="62" y="82"/>
                  </a:lnTo>
                  <a:lnTo>
                    <a:pt x="50" y="88"/>
                  </a:lnTo>
                  <a:lnTo>
                    <a:pt x="39" y="89"/>
                  </a:lnTo>
                  <a:lnTo>
                    <a:pt x="29" y="88"/>
                  </a:lnTo>
                  <a:lnTo>
                    <a:pt x="21" y="85"/>
                  </a:lnTo>
                  <a:lnTo>
                    <a:pt x="14" y="81"/>
                  </a:lnTo>
                  <a:lnTo>
                    <a:pt x="8" y="76"/>
                  </a:lnTo>
                  <a:lnTo>
                    <a:pt x="4" y="73"/>
                  </a:lnTo>
                  <a:lnTo>
                    <a:pt x="0" y="69"/>
                  </a:lnTo>
                  <a:lnTo>
                    <a:pt x="0" y="68"/>
                  </a:lnTo>
                  <a:lnTo>
                    <a:pt x="0" y="48"/>
                  </a:lnTo>
                  <a:lnTo>
                    <a:pt x="4" y="32"/>
                  </a:lnTo>
                  <a:lnTo>
                    <a:pt x="10" y="21"/>
                  </a:lnTo>
                  <a:lnTo>
                    <a:pt x="20" y="11"/>
                  </a:lnTo>
                  <a:lnTo>
                    <a:pt x="30" y="6"/>
                  </a:lnTo>
                  <a:lnTo>
                    <a:pt x="43" y="1"/>
                  </a:lnTo>
                  <a:lnTo>
                    <a:pt x="56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33"/>
            <p:cNvSpPr>
              <a:spLocks/>
            </p:cNvSpPr>
            <p:nvPr/>
          </p:nvSpPr>
          <p:spPr bwMode="auto">
            <a:xfrm>
              <a:off x="8526463" y="3315493"/>
              <a:ext cx="185738" cy="127000"/>
            </a:xfrm>
            <a:custGeom>
              <a:avLst/>
              <a:gdLst>
                <a:gd name="T0" fmla="*/ 117 w 117"/>
                <a:gd name="T1" fmla="*/ 0 h 80"/>
                <a:gd name="T2" fmla="*/ 102 w 117"/>
                <a:gd name="T3" fmla="*/ 28 h 80"/>
                <a:gd name="T4" fmla="*/ 88 w 117"/>
                <a:gd name="T5" fmla="*/ 47 h 80"/>
                <a:gd name="T6" fmla="*/ 74 w 117"/>
                <a:gd name="T7" fmla="*/ 62 h 80"/>
                <a:gd name="T8" fmla="*/ 63 w 117"/>
                <a:gd name="T9" fmla="*/ 73 h 80"/>
                <a:gd name="T10" fmla="*/ 51 w 117"/>
                <a:gd name="T11" fmla="*/ 79 h 80"/>
                <a:gd name="T12" fmla="*/ 41 w 117"/>
                <a:gd name="T13" fmla="*/ 80 h 80"/>
                <a:gd name="T14" fmla="*/ 31 w 117"/>
                <a:gd name="T15" fmla="*/ 80 h 80"/>
                <a:gd name="T16" fmla="*/ 22 w 117"/>
                <a:gd name="T17" fmla="*/ 76 h 80"/>
                <a:gd name="T18" fmla="*/ 15 w 117"/>
                <a:gd name="T19" fmla="*/ 73 h 80"/>
                <a:gd name="T20" fmla="*/ 9 w 117"/>
                <a:gd name="T21" fmla="*/ 68 h 80"/>
                <a:gd name="T22" fmla="*/ 4 w 117"/>
                <a:gd name="T23" fmla="*/ 64 h 80"/>
                <a:gd name="T24" fmla="*/ 0 w 117"/>
                <a:gd name="T25" fmla="*/ 60 h 80"/>
                <a:gd name="T26" fmla="*/ 117 w 11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80">
                  <a:moveTo>
                    <a:pt x="117" y="0"/>
                  </a:moveTo>
                  <a:lnTo>
                    <a:pt x="102" y="28"/>
                  </a:lnTo>
                  <a:lnTo>
                    <a:pt x="88" y="47"/>
                  </a:lnTo>
                  <a:lnTo>
                    <a:pt x="74" y="62"/>
                  </a:lnTo>
                  <a:lnTo>
                    <a:pt x="63" y="73"/>
                  </a:lnTo>
                  <a:lnTo>
                    <a:pt x="51" y="79"/>
                  </a:lnTo>
                  <a:lnTo>
                    <a:pt x="41" y="80"/>
                  </a:lnTo>
                  <a:lnTo>
                    <a:pt x="31" y="80"/>
                  </a:lnTo>
                  <a:lnTo>
                    <a:pt x="22" y="76"/>
                  </a:lnTo>
                  <a:lnTo>
                    <a:pt x="15" y="73"/>
                  </a:lnTo>
                  <a:lnTo>
                    <a:pt x="9" y="68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34"/>
            <p:cNvSpPr>
              <a:spLocks/>
            </p:cNvSpPr>
            <p:nvPr/>
          </p:nvSpPr>
          <p:spPr bwMode="auto">
            <a:xfrm>
              <a:off x="8621713" y="4452143"/>
              <a:ext cx="285750" cy="254000"/>
            </a:xfrm>
            <a:custGeom>
              <a:avLst/>
              <a:gdLst>
                <a:gd name="T0" fmla="*/ 81 w 180"/>
                <a:gd name="T1" fmla="*/ 0 h 160"/>
                <a:gd name="T2" fmla="*/ 98 w 180"/>
                <a:gd name="T3" fmla="*/ 4 h 160"/>
                <a:gd name="T4" fmla="*/ 115 w 180"/>
                <a:gd name="T5" fmla="*/ 11 h 160"/>
                <a:gd name="T6" fmla="*/ 127 w 180"/>
                <a:gd name="T7" fmla="*/ 23 h 160"/>
                <a:gd name="T8" fmla="*/ 139 w 180"/>
                <a:gd name="T9" fmla="*/ 35 h 160"/>
                <a:gd name="T10" fmla="*/ 149 w 180"/>
                <a:gd name="T11" fmla="*/ 50 h 160"/>
                <a:gd name="T12" fmla="*/ 157 w 180"/>
                <a:gd name="T13" fmla="*/ 66 h 160"/>
                <a:gd name="T14" fmla="*/ 163 w 180"/>
                <a:gd name="T15" fmla="*/ 83 h 160"/>
                <a:gd name="T16" fmla="*/ 169 w 180"/>
                <a:gd name="T17" fmla="*/ 100 h 160"/>
                <a:gd name="T18" fmla="*/ 172 w 180"/>
                <a:gd name="T19" fmla="*/ 115 h 160"/>
                <a:gd name="T20" fmla="*/ 176 w 180"/>
                <a:gd name="T21" fmla="*/ 130 h 160"/>
                <a:gd name="T22" fmla="*/ 178 w 180"/>
                <a:gd name="T23" fmla="*/ 142 h 160"/>
                <a:gd name="T24" fmla="*/ 179 w 180"/>
                <a:gd name="T25" fmla="*/ 151 h 160"/>
                <a:gd name="T26" fmla="*/ 179 w 180"/>
                <a:gd name="T27" fmla="*/ 158 h 160"/>
                <a:gd name="T28" fmla="*/ 180 w 180"/>
                <a:gd name="T29" fmla="*/ 160 h 160"/>
                <a:gd name="T30" fmla="*/ 141 w 180"/>
                <a:gd name="T31" fmla="*/ 157 h 160"/>
                <a:gd name="T32" fmla="*/ 108 w 180"/>
                <a:gd name="T33" fmla="*/ 151 h 160"/>
                <a:gd name="T34" fmla="*/ 81 w 180"/>
                <a:gd name="T35" fmla="*/ 144 h 160"/>
                <a:gd name="T36" fmla="*/ 58 w 180"/>
                <a:gd name="T37" fmla="*/ 136 h 160"/>
                <a:gd name="T38" fmla="*/ 40 w 180"/>
                <a:gd name="T39" fmla="*/ 125 h 160"/>
                <a:gd name="T40" fmla="*/ 26 w 180"/>
                <a:gd name="T41" fmla="*/ 115 h 160"/>
                <a:gd name="T42" fmla="*/ 15 w 180"/>
                <a:gd name="T43" fmla="*/ 105 h 160"/>
                <a:gd name="T44" fmla="*/ 7 w 180"/>
                <a:gd name="T45" fmla="*/ 93 h 160"/>
                <a:gd name="T46" fmla="*/ 3 w 180"/>
                <a:gd name="T47" fmla="*/ 82 h 160"/>
                <a:gd name="T48" fmla="*/ 0 w 180"/>
                <a:gd name="T49" fmla="*/ 71 h 160"/>
                <a:gd name="T50" fmla="*/ 0 w 180"/>
                <a:gd name="T51" fmla="*/ 60 h 160"/>
                <a:gd name="T52" fmla="*/ 1 w 180"/>
                <a:gd name="T53" fmla="*/ 49 h 160"/>
                <a:gd name="T54" fmla="*/ 3 w 180"/>
                <a:gd name="T55" fmla="*/ 40 h 160"/>
                <a:gd name="T56" fmla="*/ 6 w 180"/>
                <a:gd name="T57" fmla="*/ 32 h 160"/>
                <a:gd name="T58" fmla="*/ 8 w 180"/>
                <a:gd name="T59" fmla="*/ 25 h 160"/>
                <a:gd name="T60" fmla="*/ 11 w 180"/>
                <a:gd name="T61" fmla="*/ 20 h 160"/>
                <a:gd name="T62" fmla="*/ 13 w 180"/>
                <a:gd name="T63" fmla="*/ 17 h 160"/>
                <a:gd name="T64" fmla="*/ 13 w 180"/>
                <a:gd name="T65" fmla="*/ 16 h 160"/>
                <a:gd name="T66" fmla="*/ 38 w 180"/>
                <a:gd name="T67" fmla="*/ 5 h 160"/>
                <a:gd name="T68" fmla="*/ 61 w 180"/>
                <a:gd name="T69" fmla="*/ 0 h 160"/>
                <a:gd name="T70" fmla="*/ 81 w 180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60">
                  <a:moveTo>
                    <a:pt x="81" y="0"/>
                  </a:moveTo>
                  <a:lnTo>
                    <a:pt x="98" y="4"/>
                  </a:lnTo>
                  <a:lnTo>
                    <a:pt x="115" y="11"/>
                  </a:lnTo>
                  <a:lnTo>
                    <a:pt x="127" y="23"/>
                  </a:lnTo>
                  <a:lnTo>
                    <a:pt x="139" y="35"/>
                  </a:lnTo>
                  <a:lnTo>
                    <a:pt x="149" y="50"/>
                  </a:lnTo>
                  <a:lnTo>
                    <a:pt x="157" y="66"/>
                  </a:lnTo>
                  <a:lnTo>
                    <a:pt x="163" y="83"/>
                  </a:lnTo>
                  <a:lnTo>
                    <a:pt x="169" y="100"/>
                  </a:lnTo>
                  <a:lnTo>
                    <a:pt x="172" y="115"/>
                  </a:lnTo>
                  <a:lnTo>
                    <a:pt x="176" y="130"/>
                  </a:lnTo>
                  <a:lnTo>
                    <a:pt x="178" y="142"/>
                  </a:lnTo>
                  <a:lnTo>
                    <a:pt x="179" y="151"/>
                  </a:lnTo>
                  <a:lnTo>
                    <a:pt x="179" y="158"/>
                  </a:lnTo>
                  <a:lnTo>
                    <a:pt x="180" y="160"/>
                  </a:lnTo>
                  <a:lnTo>
                    <a:pt x="141" y="157"/>
                  </a:lnTo>
                  <a:lnTo>
                    <a:pt x="108" y="151"/>
                  </a:lnTo>
                  <a:lnTo>
                    <a:pt x="81" y="144"/>
                  </a:lnTo>
                  <a:lnTo>
                    <a:pt x="58" y="136"/>
                  </a:lnTo>
                  <a:lnTo>
                    <a:pt x="40" y="125"/>
                  </a:lnTo>
                  <a:lnTo>
                    <a:pt x="26" y="115"/>
                  </a:lnTo>
                  <a:lnTo>
                    <a:pt x="15" y="105"/>
                  </a:lnTo>
                  <a:lnTo>
                    <a:pt x="7" y="93"/>
                  </a:lnTo>
                  <a:lnTo>
                    <a:pt x="3" y="82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1" y="49"/>
                  </a:lnTo>
                  <a:lnTo>
                    <a:pt x="3" y="40"/>
                  </a:lnTo>
                  <a:lnTo>
                    <a:pt x="6" y="32"/>
                  </a:lnTo>
                  <a:lnTo>
                    <a:pt x="8" y="25"/>
                  </a:lnTo>
                  <a:lnTo>
                    <a:pt x="11" y="20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38" y="5"/>
                  </a:lnTo>
                  <a:lnTo>
                    <a:pt x="61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35"/>
            <p:cNvSpPr>
              <a:spLocks/>
            </p:cNvSpPr>
            <p:nvPr/>
          </p:nvSpPr>
          <p:spPr bwMode="auto">
            <a:xfrm>
              <a:off x="8623301" y="4482306"/>
              <a:ext cx="279400" cy="222250"/>
            </a:xfrm>
            <a:custGeom>
              <a:avLst/>
              <a:gdLst>
                <a:gd name="T0" fmla="*/ 11 w 176"/>
                <a:gd name="T1" fmla="*/ 0 h 140"/>
                <a:gd name="T2" fmla="*/ 176 w 176"/>
                <a:gd name="T3" fmla="*/ 140 h 140"/>
                <a:gd name="T4" fmla="*/ 137 w 176"/>
                <a:gd name="T5" fmla="*/ 136 h 140"/>
                <a:gd name="T6" fmla="*/ 104 w 176"/>
                <a:gd name="T7" fmla="*/ 131 h 140"/>
                <a:gd name="T8" fmla="*/ 77 w 176"/>
                <a:gd name="T9" fmla="*/ 124 h 140"/>
                <a:gd name="T10" fmla="*/ 54 w 176"/>
                <a:gd name="T11" fmla="*/ 116 h 140"/>
                <a:gd name="T12" fmla="*/ 36 w 176"/>
                <a:gd name="T13" fmla="*/ 106 h 140"/>
                <a:gd name="T14" fmla="*/ 22 w 176"/>
                <a:gd name="T15" fmla="*/ 96 h 140"/>
                <a:gd name="T16" fmla="*/ 13 w 176"/>
                <a:gd name="T17" fmla="*/ 86 h 140"/>
                <a:gd name="T18" fmla="*/ 6 w 176"/>
                <a:gd name="T19" fmla="*/ 74 h 140"/>
                <a:gd name="T20" fmla="*/ 2 w 176"/>
                <a:gd name="T21" fmla="*/ 64 h 140"/>
                <a:gd name="T22" fmla="*/ 0 w 176"/>
                <a:gd name="T23" fmla="*/ 52 h 140"/>
                <a:gd name="T24" fmla="*/ 0 w 176"/>
                <a:gd name="T25" fmla="*/ 42 h 140"/>
                <a:gd name="T26" fmla="*/ 2 w 176"/>
                <a:gd name="T27" fmla="*/ 31 h 140"/>
                <a:gd name="T28" fmla="*/ 4 w 176"/>
                <a:gd name="T29" fmla="*/ 22 h 140"/>
                <a:gd name="T30" fmla="*/ 6 w 176"/>
                <a:gd name="T31" fmla="*/ 13 h 140"/>
                <a:gd name="T32" fmla="*/ 9 w 176"/>
                <a:gd name="T33" fmla="*/ 6 h 140"/>
                <a:gd name="T34" fmla="*/ 11 w 176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40">
                  <a:moveTo>
                    <a:pt x="11" y="0"/>
                  </a:moveTo>
                  <a:lnTo>
                    <a:pt x="176" y="140"/>
                  </a:lnTo>
                  <a:lnTo>
                    <a:pt x="137" y="136"/>
                  </a:lnTo>
                  <a:lnTo>
                    <a:pt x="104" y="131"/>
                  </a:lnTo>
                  <a:lnTo>
                    <a:pt x="77" y="124"/>
                  </a:lnTo>
                  <a:lnTo>
                    <a:pt x="54" y="116"/>
                  </a:lnTo>
                  <a:lnTo>
                    <a:pt x="36" y="106"/>
                  </a:lnTo>
                  <a:lnTo>
                    <a:pt x="22" y="96"/>
                  </a:lnTo>
                  <a:lnTo>
                    <a:pt x="13" y="86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2" y="31"/>
                  </a:lnTo>
                  <a:lnTo>
                    <a:pt x="4" y="22"/>
                  </a:lnTo>
                  <a:lnTo>
                    <a:pt x="6" y="13"/>
                  </a:lnTo>
                  <a:lnTo>
                    <a:pt x="9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36"/>
            <p:cNvSpPr>
              <a:spLocks/>
            </p:cNvSpPr>
            <p:nvPr/>
          </p:nvSpPr>
          <p:spPr bwMode="auto">
            <a:xfrm>
              <a:off x="8836026" y="4245768"/>
              <a:ext cx="438150" cy="219075"/>
            </a:xfrm>
            <a:custGeom>
              <a:avLst/>
              <a:gdLst>
                <a:gd name="T0" fmla="*/ 112 w 276"/>
                <a:gd name="T1" fmla="*/ 0 h 138"/>
                <a:gd name="T2" fmla="*/ 133 w 276"/>
                <a:gd name="T3" fmla="*/ 3 h 138"/>
                <a:gd name="T4" fmla="*/ 155 w 276"/>
                <a:gd name="T5" fmla="*/ 6 h 138"/>
                <a:gd name="T6" fmla="*/ 176 w 276"/>
                <a:gd name="T7" fmla="*/ 11 h 138"/>
                <a:gd name="T8" fmla="*/ 196 w 276"/>
                <a:gd name="T9" fmla="*/ 18 h 138"/>
                <a:gd name="T10" fmla="*/ 215 w 276"/>
                <a:gd name="T11" fmla="*/ 25 h 138"/>
                <a:gd name="T12" fmla="*/ 231 w 276"/>
                <a:gd name="T13" fmla="*/ 31 h 138"/>
                <a:gd name="T14" fmla="*/ 246 w 276"/>
                <a:gd name="T15" fmla="*/ 38 h 138"/>
                <a:gd name="T16" fmla="*/ 259 w 276"/>
                <a:gd name="T17" fmla="*/ 44 h 138"/>
                <a:gd name="T18" fmla="*/ 268 w 276"/>
                <a:gd name="T19" fmla="*/ 49 h 138"/>
                <a:gd name="T20" fmla="*/ 274 w 276"/>
                <a:gd name="T21" fmla="*/ 52 h 138"/>
                <a:gd name="T22" fmla="*/ 276 w 276"/>
                <a:gd name="T23" fmla="*/ 53 h 138"/>
                <a:gd name="T24" fmla="*/ 245 w 276"/>
                <a:gd name="T25" fmla="*/ 81 h 138"/>
                <a:gd name="T26" fmla="*/ 216 w 276"/>
                <a:gd name="T27" fmla="*/ 102 h 138"/>
                <a:gd name="T28" fmla="*/ 189 w 276"/>
                <a:gd name="T29" fmla="*/ 118 h 138"/>
                <a:gd name="T30" fmla="*/ 162 w 276"/>
                <a:gd name="T31" fmla="*/ 128 h 138"/>
                <a:gd name="T32" fmla="*/ 139 w 276"/>
                <a:gd name="T33" fmla="*/ 135 h 138"/>
                <a:gd name="T34" fmla="*/ 117 w 276"/>
                <a:gd name="T35" fmla="*/ 138 h 138"/>
                <a:gd name="T36" fmla="*/ 96 w 276"/>
                <a:gd name="T37" fmla="*/ 138 h 138"/>
                <a:gd name="T38" fmla="*/ 79 w 276"/>
                <a:gd name="T39" fmla="*/ 134 h 138"/>
                <a:gd name="T40" fmla="*/ 62 w 276"/>
                <a:gd name="T41" fmla="*/ 130 h 138"/>
                <a:gd name="T42" fmla="*/ 48 w 276"/>
                <a:gd name="T43" fmla="*/ 123 h 138"/>
                <a:gd name="T44" fmla="*/ 35 w 276"/>
                <a:gd name="T45" fmla="*/ 115 h 138"/>
                <a:gd name="T46" fmla="*/ 25 w 276"/>
                <a:gd name="T47" fmla="*/ 106 h 138"/>
                <a:gd name="T48" fmla="*/ 15 w 276"/>
                <a:gd name="T49" fmla="*/ 98 h 138"/>
                <a:gd name="T50" fmla="*/ 8 w 276"/>
                <a:gd name="T51" fmla="*/ 91 h 138"/>
                <a:gd name="T52" fmla="*/ 4 w 276"/>
                <a:gd name="T53" fmla="*/ 86 h 138"/>
                <a:gd name="T54" fmla="*/ 0 w 276"/>
                <a:gd name="T55" fmla="*/ 82 h 138"/>
                <a:gd name="T56" fmla="*/ 0 w 276"/>
                <a:gd name="T57" fmla="*/ 81 h 138"/>
                <a:gd name="T58" fmla="*/ 8 w 276"/>
                <a:gd name="T59" fmla="*/ 56 h 138"/>
                <a:gd name="T60" fmla="*/ 21 w 276"/>
                <a:gd name="T61" fmla="*/ 37 h 138"/>
                <a:gd name="T62" fmla="*/ 36 w 276"/>
                <a:gd name="T63" fmla="*/ 22 h 138"/>
                <a:gd name="T64" fmla="*/ 52 w 276"/>
                <a:gd name="T65" fmla="*/ 12 h 138"/>
                <a:gd name="T66" fmla="*/ 72 w 276"/>
                <a:gd name="T67" fmla="*/ 5 h 138"/>
                <a:gd name="T68" fmla="*/ 92 w 276"/>
                <a:gd name="T69" fmla="*/ 1 h 138"/>
                <a:gd name="T70" fmla="*/ 112 w 276"/>
                <a:gd name="T7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6" h="138">
                  <a:moveTo>
                    <a:pt x="112" y="0"/>
                  </a:moveTo>
                  <a:lnTo>
                    <a:pt x="133" y="3"/>
                  </a:lnTo>
                  <a:lnTo>
                    <a:pt x="155" y="6"/>
                  </a:lnTo>
                  <a:lnTo>
                    <a:pt x="176" y="11"/>
                  </a:lnTo>
                  <a:lnTo>
                    <a:pt x="196" y="18"/>
                  </a:lnTo>
                  <a:lnTo>
                    <a:pt x="215" y="25"/>
                  </a:lnTo>
                  <a:lnTo>
                    <a:pt x="231" y="31"/>
                  </a:lnTo>
                  <a:lnTo>
                    <a:pt x="246" y="38"/>
                  </a:lnTo>
                  <a:lnTo>
                    <a:pt x="259" y="44"/>
                  </a:lnTo>
                  <a:lnTo>
                    <a:pt x="268" y="49"/>
                  </a:lnTo>
                  <a:lnTo>
                    <a:pt x="274" y="52"/>
                  </a:lnTo>
                  <a:lnTo>
                    <a:pt x="276" y="53"/>
                  </a:lnTo>
                  <a:lnTo>
                    <a:pt x="245" y="81"/>
                  </a:lnTo>
                  <a:lnTo>
                    <a:pt x="216" y="102"/>
                  </a:lnTo>
                  <a:lnTo>
                    <a:pt x="189" y="118"/>
                  </a:lnTo>
                  <a:lnTo>
                    <a:pt x="162" y="128"/>
                  </a:lnTo>
                  <a:lnTo>
                    <a:pt x="139" y="135"/>
                  </a:lnTo>
                  <a:lnTo>
                    <a:pt x="117" y="138"/>
                  </a:lnTo>
                  <a:lnTo>
                    <a:pt x="96" y="138"/>
                  </a:lnTo>
                  <a:lnTo>
                    <a:pt x="79" y="134"/>
                  </a:lnTo>
                  <a:lnTo>
                    <a:pt x="62" y="130"/>
                  </a:lnTo>
                  <a:lnTo>
                    <a:pt x="48" y="123"/>
                  </a:lnTo>
                  <a:lnTo>
                    <a:pt x="35" y="115"/>
                  </a:lnTo>
                  <a:lnTo>
                    <a:pt x="25" y="106"/>
                  </a:lnTo>
                  <a:lnTo>
                    <a:pt x="15" y="98"/>
                  </a:lnTo>
                  <a:lnTo>
                    <a:pt x="8" y="91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81"/>
                  </a:lnTo>
                  <a:lnTo>
                    <a:pt x="8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2" y="12"/>
                  </a:lnTo>
                  <a:lnTo>
                    <a:pt x="72" y="5"/>
                  </a:lnTo>
                  <a:lnTo>
                    <a:pt x="92" y="1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37"/>
            <p:cNvSpPr>
              <a:spLocks/>
            </p:cNvSpPr>
            <p:nvPr/>
          </p:nvSpPr>
          <p:spPr bwMode="auto">
            <a:xfrm>
              <a:off x="8839201" y="4334668"/>
              <a:ext cx="431800" cy="131763"/>
            </a:xfrm>
            <a:custGeom>
              <a:avLst/>
              <a:gdLst>
                <a:gd name="T0" fmla="*/ 272 w 272"/>
                <a:gd name="T1" fmla="*/ 0 h 83"/>
                <a:gd name="T2" fmla="*/ 240 w 272"/>
                <a:gd name="T3" fmla="*/ 27 h 83"/>
                <a:gd name="T4" fmla="*/ 210 w 272"/>
                <a:gd name="T5" fmla="*/ 48 h 83"/>
                <a:gd name="T6" fmla="*/ 182 w 272"/>
                <a:gd name="T7" fmla="*/ 64 h 83"/>
                <a:gd name="T8" fmla="*/ 155 w 272"/>
                <a:gd name="T9" fmla="*/ 75 h 83"/>
                <a:gd name="T10" fmla="*/ 131 w 272"/>
                <a:gd name="T11" fmla="*/ 80 h 83"/>
                <a:gd name="T12" fmla="*/ 109 w 272"/>
                <a:gd name="T13" fmla="*/ 83 h 83"/>
                <a:gd name="T14" fmla="*/ 88 w 272"/>
                <a:gd name="T15" fmla="*/ 83 h 83"/>
                <a:gd name="T16" fmla="*/ 70 w 272"/>
                <a:gd name="T17" fmla="*/ 78 h 83"/>
                <a:gd name="T18" fmla="*/ 54 w 272"/>
                <a:gd name="T19" fmla="*/ 72 h 83"/>
                <a:gd name="T20" fmla="*/ 40 w 272"/>
                <a:gd name="T21" fmla="*/ 65 h 83"/>
                <a:gd name="T22" fmla="*/ 27 w 272"/>
                <a:gd name="T23" fmla="*/ 57 h 83"/>
                <a:gd name="T24" fmla="*/ 17 w 272"/>
                <a:gd name="T25" fmla="*/ 49 h 83"/>
                <a:gd name="T26" fmla="*/ 10 w 272"/>
                <a:gd name="T27" fmla="*/ 41 h 83"/>
                <a:gd name="T28" fmla="*/ 3 w 272"/>
                <a:gd name="T29" fmla="*/ 34 h 83"/>
                <a:gd name="T30" fmla="*/ 0 w 272"/>
                <a:gd name="T31" fmla="*/ 29 h 83"/>
                <a:gd name="T32" fmla="*/ 272 w 272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83">
                  <a:moveTo>
                    <a:pt x="272" y="0"/>
                  </a:moveTo>
                  <a:lnTo>
                    <a:pt x="240" y="27"/>
                  </a:lnTo>
                  <a:lnTo>
                    <a:pt x="210" y="48"/>
                  </a:lnTo>
                  <a:lnTo>
                    <a:pt x="182" y="64"/>
                  </a:lnTo>
                  <a:lnTo>
                    <a:pt x="155" y="75"/>
                  </a:lnTo>
                  <a:lnTo>
                    <a:pt x="131" y="80"/>
                  </a:lnTo>
                  <a:lnTo>
                    <a:pt x="109" y="83"/>
                  </a:lnTo>
                  <a:lnTo>
                    <a:pt x="88" y="83"/>
                  </a:lnTo>
                  <a:lnTo>
                    <a:pt x="70" y="78"/>
                  </a:lnTo>
                  <a:lnTo>
                    <a:pt x="54" y="72"/>
                  </a:lnTo>
                  <a:lnTo>
                    <a:pt x="40" y="65"/>
                  </a:lnTo>
                  <a:lnTo>
                    <a:pt x="27" y="57"/>
                  </a:lnTo>
                  <a:lnTo>
                    <a:pt x="17" y="49"/>
                  </a:lnTo>
                  <a:lnTo>
                    <a:pt x="10" y="41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38"/>
            <p:cNvSpPr>
              <a:spLocks/>
            </p:cNvSpPr>
            <p:nvPr/>
          </p:nvSpPr>
          <p:spPr bwMode="auto">
            <a:xfrm>
              <a:off x="8597901" y="4167981"/>
              <a:ext cx="184150" cy="206375"/>
            </a:xfrm>
            <a:custGeom>
              <a:avLst/>
              <a:gdLst>
                <a:gd name="T0" fmla="*/ 63 w 116"/>
                <a:gd name="T1" fmla="*/ 0 h 130"/>
                <a:gd name="T2" fmla="*/ 85 w 116"/>
                <a:gd name="T3" fmla="*/ 20 h 130"/>
                <a:gd name="T4" fmla="*/ 100 w 116"/>
                <a:gd name="T5" fmla="*/ 38 h 130"/>
                <a:gd name="T6" fmla="*/ 109 w 116"/>
                <a:gd name="T7" fmla="*/ 54 h 130"/>
                <a:gd name="T8" fmla="*/ 115 w 116"/>
                <a:gd name="T9" fmla="*/ 68 h 130"/>
                <a:gd name="T10" fmla="*/ 116 w 116"/>
                <a:gd name="T11" fmla="*/ 79 h 130"/>
                <a:gd name="T12" fmla="*/ 115 w 116"/>
                <a:gd name="T13" fmla="*/ 91 h 130"/>
                <a:gd name="T14" fmla="*/ 110 w 116"/>
                <a:gd name="T15" fmla="*/ 99 h 130"/>
                <a:gd name="T16" fmla="*/ 103 w 116"/>
                <a:gd name="T17" fmla="*/ 107 h 130"/>
                <a:gd name="T18" fmla="*/ 94 w 116"/>
                <a:gd name="T19" fmla="*/ 113 h 130"/>
                <a:gd name="T20" fmla="*/ 85 w 116"/>
                <a:gd name="T21" fmla="*/ 119 h 130"/>
                <a:gd name="T22" fmla="*/ 75 w 116"/>
                <a:gd name="T23" fmla="*/ 122 h 130"/>
                <a:gd name="T24" fmla="*/ 66 w 116"/>
                <a:gd name="T25" fmla="*/ 125 h 130"/>
                <a:gd name="T26" fmla="*/ 58 w 116"/>
                <a:gd name="T27" fmla="*/ 128 h 130"/>
                <a:gd name="T28" fmla="*/ 52 w 116"/>
                <a:gd name="T29" fmla="*/ 129 h 130"/>
                <a:gd name="T30" fmla="*/ 48 w 116"/>
                <a:gd name="T31" fmla="*/ 130 h 130"/>
                <a:gd name="T32" fmla="*/ 45 w 116"/>
                <a:gd name="T33" fmla="*/ 130 h 130"/>
                <a:gd name="T34" fmla="*/ 27 w 116"/>
                <a:gd name="T35" fmla="*/ 124 h 130"/>
                <a:gd name="T36" fmla="*/ 13 w 116"/>
                <a:gd name="T37" fmla="*/ 117 h 130"/>
                <a:gd name="T38" fmla="*/ 4 w 116"/>
                <a:gd name="T39" fmla="*/ 108 h 130"/>
                <a:gd name="T40" fmla="*/ 0 w 116"/>
                <a:gd name="T41" fmla="*/ 99 h 130"/>
                <a:gd name="T42" fmla="*/ 0 w 116"/>
                <a:gd name="T43" fmla="*/ 87 h 130"/>
                <a:gd name="T44" fmla="*/ 3 w 116"/>
                <a:gd name="T45" fmla="*/ 76 h 130"/>
                <a:gd name="T46" fmla="*/ 8 w 116"/>
                <a:gd name="T47" fmla="*/ 63 h 130"/>
                <a:gd name="T48" fmla="*/ 16 w 116"/>
                <a:gd name="T49" fmla="*/ 52 h 130"/>
                <a:gd name="T50" fmla="*/ 25 w 116"/>
                <a:gd name="T51" fmla="*/ 40 h 130"/>
                <a:gd name="T52" fmla="*/ 34 w 116"/>
                <a:gd name="T53" fmla="*/ 30 h 130"/>
                <a:gd name="T54" fmla="*/ 43 w 116"/>
                <a:gd name="T55" fmla="*/ 19 h 130"/>
                <a:gd name="T56" fmla="*/ 51 w 116"/>
                <a:gd name="T57" fmla="*/ 11 h 130"/>
                <a:gd name="T58" fmla="*/ 57 w 116"/>
                <a:gd name="T59" fmla="*/ 5 h 130"/>
                <a:gd name="T60" fmla="*/ 61 w 116"/>
                <a:gd name="T61" fmla="*/ 2 h 130"/>
                <a:gd name="T62" fmla="*/ 63 w 116"/>
                <a:gd name="T6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" h="130">
                  <a:moveTo>
                    <a:pt x="63" y="0"/>
                  </a:moveTo>
                  <a:lnTo>
                    <a:pt x="85" y="20"/>
                  </a:lnTo>
                  <a:lnTo>
                    <a:pt x="100" y="38"/>
                  </a:lnTo>
                  <a:lnTo>
                    <a:pt x="109" y="54"/>
                  </a:lnTo>
                  <a:lnTo>
                    <a:pt x="115" y="68"/>
                  </a:lnTo>
                  <a:lnTo>
                    <a:pt x="116" y="79"/>
                  </a:lnTo>
                  <a:lnTo>
                    <a:pt x="115" y="91"/>
                  </a:lnTo>
                  <a:lnTo>
                    <a:pt x="110" y="99"/>
                  </a:lnTo>
                  <a:lnTo>
                    <a:pt x="103" y="107"/>
                  </a:lnTo>
                  <a:lnTo>
                    <a:pt x="94" y="113"/>
                  </a:lnTo>
                  <a:lnTo>
                    <a:pt x="85" y="119"/>
                  </a:lnTo>
                  <a:lnTo>
                    <a:pt x="75" y="122"/>
                  </a:lnTo>
                  <a:lnTo>
                    <a:pt x="66" y="125"/>
                  </a:lnTo>
                  <a:lnTo>
                    <a:pt x="58" y="128"/>
                  </a:lnTo>
                  <a:lnTo>
                    <a:pt x="52" y="129"/>
                  </a:lnTo>
                  <a:lnTo>
                    <a:pt x="48" y="130"/>
                  </a:lnTo>
                  <a:lnTo>
                    <a:pt x="45" y="130"/>
                  </a:lnTo>
                  <a:lnTo>
                    <a:pt x="27" y="124"/>
                  </a:lnTo>
                  <a:lnTo>
                    <a:pt x="13" y="117"/>
                  </a:lnTo>
                  <a:lnTo>
                    <a:pt x="4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3" y="76"/>
                  </a:lnTo>
                  <a:lnTo>
                    <a:pt x="8" y="63"/>
                  </a:lnTo>
                  <a:lnTo>
                    <a:pt x="16" y="52"/>
                  </a:lnTo>
                  <a:lnTo>
                    <a:pt x="25" y="40"/>
                  </a:lnTo>
                  <a:lnTo>
                    <a:pt x="34" y="30"/>
                  </a:lnTo>
                  <a:lnTo>
                    <a:pt x="43" y="19"/>
                  </a:lnTo>
                  <a:lnTo>
                    <a:pt x="51" y="11"/>
                  </a:lnTo>
                  <a:lnTo>
                    <a:pt x="57" y="5"/>
                  </a:lnTo>
                  <a:lnTo>
                    <a:pt x="61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39"/>
            <p:cNvSpPr>
              <a:spLocks/>
            </p:cNvSpPr>
            <p:nvPr/>
          </p:nvSpPr>
          <p:spPr bwMode="auto">
            <a:xfrm>
              <a:off x="8674101" y="4171156"/>
              <a:ext cx="106363" cy="200025"/>
            </a:xfrm>
            <a:custGeom>
              <a:avLst/>
              <a:gdLst>
                <a:gd name="T0" fmla="*/ 17 w 67"/>
                <a:gd name="T1" fmla="*/ 0 h 126"/>
                <a:gd name="T2" fmla="*/ 37 w 67"/>
                <a:gd name="T3" fmla="*/ 18 h 126"/>
                <a:gd name="T4" fmla="*/ 52 w 67"/>
                <a:gd name="T5" fmla="*/ 36 h 126"/>
                <a:gd name="T6" fmla="*/ 61 w 67"/>
                <a:gd name="T7" fmla="*/ 51 h 126"/>
                <a:gd name="T8" fmla="*/ 65 w 67"/>
                <a:gd name="T9" fmla="*/ 63 h 126"/>
                <a:gd name="T10" fmla="*/ 67 w 67"/>
                <a:gd name="T11" fmla="*/ 75 h 126"/>
                <a:gd name="T12" fmla="*/ 64 w 67"/>
                <a:gd name="T13" fmla="*/ 85 h 126"/>
                <a:gd name="T14" fmla="*/ 60 w 67"/>
                <a:gd name="T15" fmla="*/ 93 h 126"/>
                <a:gd name="T16" fmla="*/ 54 w 67"/>
                <a:gd name="T17" fmla="*/ 100 h 126"/>
                <a:gd name="T18" fmla="*/ 46 w 67"/>
                <a:gd name="T19" fmla="*/ 106 h 126"/>
                <a:gd name="T20" fmla="*/ 37 w 67"/>
                <a:gd name="T21" fmla="*/ 111 h 126"/>
                <a:gd name="T22" fmla="*/ 27 w 67"/>
                <a:gd name="T23" fmla="*/ 115 h 126"/>
                <a:gd name="T24" fmla="*/ 18 w 67"/>
                <a:gd name="T25" fmla="*/ 119 h 126"/>
                <a:gd name="T26" fmla="*/ 11 w 67"/>
                <a:gd name="T27" fmla="*/ 121 h 126"/>
                <a:gd name="T28" fmla="*/ 4 w 67"/>
                <a:gd name="T29" fmla="*/ 125 h 126"/>
                <a:gd name="T30" fmla="*/ 0 w 67"/>
                <a:gd name="T31" fmla="*/ 126 h 126"/>
                <a:gd name="T32" fmla="*/ 17 w 67"/>
                <a:gd name="T3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6">
                  <a:moveTo>
                    <a:pt x="17" y="0"/>
                  </a:moveTo>
                  <a:lnTo>
                    <a:pt x="37" y="18"/>
                  </a:lnTo>
                  <a:lnTo>
                    <a:pt x="52" y="36"/>
                  </a:lnTo>
                  <a:lnTo>
                    <a:pt x="61" y="51"/>
                  </a:lnTo>
                  <a:lnTo>
                    <a:pt x="65" y="63"/>
                  </a:lnTo>
                  <a:lnTo>
                    <a:pt x="67" y="75"/>
                  </a:lnTo>
                  <a:lnTo>
                    <a:pt x="64" y="85"/>
                  </a:lnTo>
                  <a:lnTo>
                    <a:pt x="60" y="93"/>
                  </a:lnTo>
                  <a:lnTo>
                    <a:pt x="54" y="100"/>
                  </a:lnTo>
                  <a:lnTo>
                    <a:pt x="46" y="106"/>
                  </a:lnTo>
                  <a:lnTo>
                    <a:pt x="37" y="111"/>
                  </a:lnTo>
                  <a:lnTo>
                    <a:pt x="27" y="115"/>
                  </a:lnTo>
                  <a:lnTo>
                    <a:pt x="18" y="119"/>
                  </a:lnTo>
                  <a:lnTo>
                    <a:pt x="11" y="121"/>
                  </a:lnTo>
                  <a:lnTo>
                    <a:pt x="4" y="125"/>
                  </a:lnTo>
                  <a:lnTo>
                    <a:pt x="0" y="12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40"/>
            <p:cNvSpPr>
              <a:spLocks/>
            </p:cNvSpPr>
            <p:nvPr/>
          </p:nvSpPr>
          <p:spPr bwMode="auto">
            <a:xfrm>
              <a:off x="8074026" y="3399631"/>
              <a:ext cx="285750" cy="227013"/>
            </a:xfrm>
            <a:custGeom>
              <a:avLst/>
              <a:gdLst>
                <a:gd name="T0" fmla="*/ 0 w 180"/>
                <a:gd name="T1" fmla="*/ 0 h 143"/>
                <a:gd name="T2" fmla="*/ 43 w 180"/>
                <a:gd name="T3" fmla="*/ 11 h 143"/>
                <a:gd name="T4" fmla="*/ 79 w 180"/>
                <a:gd name="T5" fmla="*/ 21 h 143"/>
                <a:gd name="T6" fmla="*/ 106 w 180"/>
                <a:gd name="T7" fmla="*/ 33 h 143"/>
                <a:gd name="T8" fmla="*/ 129 w 180"/>
                <a:gd name="T9" fmla="*/ 44 h 143"/>
                <a:gd name="T10" fmla="*/ 148 w 180"/>
                <a:gd name="T11" fmla="*/ 56 h 143"/>
                <a:gd name="T12" fmla="*/ 160 w 180"/>
                <a:gd name="T13" fmla="*/ 68 h 143"/>
                <a:gd name="T14" fmla="*/ 170 w 180"/>
                <a:gd name="T15" fmla="*/ 80 h 143"/>
                <a:gd name="T16" fmla="*/ 176 w 180"/>
                <a:gd name="T17" fmla="*/ 90 h 143"/>
                <a:gd name="T18" fmla="*/ 179 w 180"/>
                <a:gd name="T19" fmla="*/ 101 h 143"/>
                <a:gd name="T20" fmla="*/ 180 w 180"/>
                <a:gd name="T21" fmla="*/ 110 h 143"/>
                <a:gd name="T22" fmla="*/ 179 w 180"/>
                <a:gd name="T23" fmla="*/ 118 h 143"/>
                <a:gd name="T24" fmla="*/ 178 w 180"/>
                <a:gd name="T25" fmla="*/ 125 h 143"/>
                <a:gd name="T26" fmla="*/ 176 w 180"/>
                <a:gd name="T27" fmla="*/ 129 h 143"/>
                <a:gd name="T28" fmla="*/ 174 w 180"/>
                <a:gd name="T29" fmla="*/ 133 h 143"/>
                <a:gd name="T30" fmla="*/ 173 w 180"/>
                <a:gd name="T31" fmla="*/ 134 h 143"/>
                <a:gd name="T32" fmla="*/ 147 w 180"/>
                <a:gd name="T33" fmla="*/ 141 h 143"/>
                <a:gd name="T34" fmla="*/ 124 w 180"/>
                <a:gd name="T35" fmla="*/ 143 h 143"/>
                <a:gd name="T36" fmla="*/ 102 w 180"/>
                <a:gd name="T37" fmla="*/ 141 h 143"/>
                <a:gd name="T38" fmla="*/ 83 w 180"/>
                <a:gd name="T39" fmla="*/ 135 h 143"/>
                <a:gd name="T40" fmla="*/ 67 w 180"/>
                <a:gd name="T41" fmla="*/ 126 h 143"/>
                <a:gd name="T42" fmla="*/ 53 w 180"/>
                <a:gd name="T43" fmla="*/ 114 h 143"/>
                <a:gd name="T44" fmla="*/ 42 w 180"/>
                <a:gd name="T45" fmla="*/ 102 h 143"/>
                <a:gd name="T46" fmla="*/ 31 w 180"/>
                <a:gd name="T47" fmla="*/ 87 h 143"/>
                <a:gd name="T48" fmla="*/ 23 w 180"/>
                <a:gd name="T49" fmla="*/ 72 h 143"/>
                <a:gd name="T50" fmla="*/ 16 w 180"/>
                <a:gd name="T51" fmla="*/ 57 h 143"/>
                <a:gd name="T52" fmla="*/ 10 w 180"/>
                <a:gd name="T53" fmla="*/ 42 h 143"/>
                <a:gd name="T54" fmla="*/ 7 w 180"/>
                <a:gd name="T55" fmla="*/ 29 h 143"/>
                <a:gd name="T56" fmla="*/ 3 w 180"/>
                <a:gd name="T57" fmla="*/ 18 h 143"/>
                <a:gd name="T58" fmla="*/ 2 w 180"/>
                <a:gd name="T59" fmla="*/ 8 h 143"/>
                <a:gd name="T60" fmla="*/ 1 w 180"/>
                <a:gd name="T61" fmla="*/ 3 h 143"/>
                <a:gd name="T62" fmla="*/ 0 w 180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43">
                  <a:moveTo>
                    <a:pt x="0" y="0"/>
                  </a:moveTo>
                  <a:lnTo>
                    <a:pt x="43" y="11"/>
                  </a:lnTo>
                  <a:lnTo>
                    <a:pt x="79" y="21"/>
                  </a:lnTo>
                  <a:lnTo>
                    <a:pt x="106" y="33"/>
                  </a:lnTo>
                  <a:lnTo>
                    <a:pt x="129" y="44"/>
                  </a:lnTo>
                  <a:lnTo>
                    <a:pt x="148" y="56"/>
                  </a:lnTo>
                  <a:lnTo>
                    <a:pt x="160" y="68"/>
                  </a:lnTo>
                  <a:lnTo>
                    <a:pt x="170" y="80"/>
                  </a:lnTo>
                  <a:lnTo>
                    <a:pt x="176" y="90"/>
                  </a:lnTo>
                  <a:lnTo>
                    <a:pt x="179" y="101"/>
                  </a:lnTo>
                  <a:lnTo>
                    <a:pt x="180" y="110"/>
                  </a:lnTo>
                  <a:lnTo>
                    <a:pt x="179" y="118"/>
                  </a:lnTo>
                  <a:lnTo>
                    <a:pt x="178" y="125"/>
                  </a:lnTo>
                  <a:lnTo>
                    <a:pt x="176" y="129"/>
                  </a:lnTo>
                  <a:lnTo>
                    <a:pt x="174" y="133"/>
                  </a:lnTo>
                  <a:lnTo>
                    <a:pt x="173" y="134"/>
                  </a:lnTo>
                  <a:lnTo>
                    <a:pt x="147" y="141"/>
                  </a:lnTo>
                  <a:lnTo>
                    <a:pt x="124" y="143"/>
                  </a:lnTo>
                  <a:lnTo>
                    <a:pt x="102" y="141"/>
                  </a:lnTo>
                  <a:lnTo>
                    <a:pt x="83" y="135"/>
                  </a:lnTo>
                  <a:lnTo>
                    <a:pt x="67" y="126"/>
                  </a:lnTo>
                  <a:lnTo>
                    <a:pt x="53" y="114"/>
                  </a:lnTo>
                  <a:lnTo>
                    <a:pt x="42" y="102"/>
                  </a:lnTo>
                  <a:lnTo>
                    <a:pt x="31" y="87"/>
                  </a:lnTo>
                  <a:lnTo>
                    <a:pt x="23" y="72"/>
                  </a:lnTo>
                  <a:lnTo>
                    <a:pt x="16" y="57"/>
                  </a:lnTo>
                  <a:lnTo>
                    <a:pt x="10" y="42"/>
                  </a:lnTo>
                  <a:lnTo>
                    <a:pt x="7" y="29"/>
                  </a:lnTo>
                  <a:lnTo>
                    <a:pt x="3" y="18"/>
                  </a:lnTo>
                  <a:lnTo>
                    <a:pt x="2" y="8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41"/>
            <p:cNvSpPr>
              <a:spLocks/>
            </p:cNvSpPr>
            <p:nvPr/>
          </p:nvSpPr>
          <p:spPr bwMode="auto">
            <a:xfrm>
              <a:off x="8078788" y="3401218"/>
              <a:ext cx="284163" cy="206375"/>
            </a:xfrm>
            <a:custGeom>
              <a:avLst/>
              <a:gdLst>
                <a:gd name="T0" fmla="*/ 0 w 179"/>
                <a:gd name="T1" fmla="*/ 0 h 130"/>
                <a:gd name="T2" fmla="*/ 44 w 179"/>
                <a:gd name="T3" fmla="*/ 11 h 130"/>
                <a:gd name="T4" fmla="*/ 80 w 179"/>
                <a:gd name="T5" fmla="*/ 21 h 130"/>
                <a:gd name="T6" fmla="*/ 109 w 179"/>
                <a:gd name="T7" fmla="*/ 33 h 130"/>
                <a:gd name="T8" fmla="*/ 132 w 179"/>
                <a:gd name="T9" fmla="*/ 44 h 130"/>
                <a:gd name="T10" fmla="*/ 151 w 179"/>
                <a:gd name="T11" fmla="*/ 56 h 130"/>
                <a:gd name="T12" fmla="*/ 163 w 179"/>
                <a:gd name="T13" fmla="*/ 67 h 130"/>
                <a:gd name="T14" fmla="*/ 171 w 179"/>
                <a:gd name="T15" fmla="*/ 79 h 130"/>
                <a:gd name="T16" fmla="*/ 177 w 179"/>
                <a:gd name="T17" fmla="*/ 89 h 130"/>
                <a:gd name="T18" fmla="*/ 179 w 179"/>
                <a:gd name="T19" fmla="*/ 100 h 130"/>
                <a:gd name="T20" fmla="*/ 179 w 179"/>
                <a:gd name="T21" fmla="*/ 109 h 130"/>
                <a:gd name="T22" fmla="*/ 177 w 179"/>
                <a:gd name="T23" fmla="*/ 117 h 130"/>
                <a:gd name="T24" fmla="*/ 175 w 179"/>
                <a:gd name="T25" fmla="*/ 124 h 130"/>
                <a:gd name="T26" fmla="*/ 173 w 179"/>
                <a:gd name="T27" fmla="*/ 130 h 130"/>
                <a:gd name="T28" fmla="*/ 0 w 179"/>
                <a:gd name="T2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30">
                  <a:moveTo>
                    <a:pt x="0" y="0"/>
                  </a:moveTo>
                  <a:lnTo>
                    <a:pt x="44" y="11"/>
                  </a:lnTo>
                  <a:lnTo>
                    <a:pt x="80" y="21"/>
                  </a:lnTo>
                  <a:lnTo>
                    <a:pt x="109" y="33"/>
                  </a:lnTo>
                  <a:lnTo>
                    <a:pt x="132" y="44"/>
                  </a:lnTo>
                  <a:lnTo>
                    <a:pt x="151" y="56"/>
                  </a:lnTo>
                  <a:lnTo>
                    <a:pt x="163" y="67"/>
                  </a:lnTo>
                  <a:lnTo>
                    <a:pt x="171" y="79"/>
                  </a:lnTo>
                  <a:lnTo>
                    <a:pt x="177" y="89"/>
                  </a:lnTo>
                  <a:lnTo>
                    <a:pt x="179" y="100"/>
                  </a:lnTo>
                  <a:lnTo>
                    <a:pt x="179" y="109"/>
                  </a:lnTo>
                  <a:lnTo>
                    <a:pt x="177" y="117"/>
                  </a:lnTo>
                  <a:lnTo>
                    <a:pt x="175" y="124"/>
                  </a:lnTo>
                  <a:lnTo>
                    <a:pt x="173" y="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42"/>
            <p:cNvSpPr>
              <a:spLocks/>
            </p:cNvSpPr>
            <p:nvPr/>
          </p:nvSpPr>
          <p:spPr bwMode="auto">
            <a:xfrm>
              <a:off x="8242301" y="5334793"/>
              <a:ext cx="219075" cy="109538"/>
            </a:xfrm>
            <a:custGeom>
              <a:avLst/>
              <a:gdLst>
                <a:gd name="T0" fmla="*/ 70 w 138"/>
                <a:gd name="T1" fmla="*/ 0 h 69"/>
                <a:gd name="T2" fmla="*/ 91 w 138"/>
                <a:gd name="T3" fmla="*/ 3 h 69"/>
                <a:gd name="T4" fmla="*/ 110 w 138"/>
                <a:gd name="T5" fmla="*/ 14 h 69"/>
                <a:gd name="T6" fmla="*/ 125 w 138"/>
                <a:gd name="T7" fmla="*/ 27 h 69"/>
                <a:gd name="T8" fmla="*/ 134 w 138"/>
                <a:gd name="T9" fmla="*/ 47 h 69"/>
                <a:gd name="T10" fmla="*/ 138 w 138"/>
                <a:gd name="T11" fmla="*/ 69 h 69"/>
                <a:gd name="T12" fmla="*/ 0 w 138"/>
                <a:gd name="T13" fmla="*/ 69 h 69"/>
                <a:gd name="T14" fmla="*/ 4 w 138"/>
                <a:gd name="T15" fmla="*/ 47 h 69"/>
                <a:gd name="T16" fmla="*/ 14 w 138"/>
                <a:gd name="T17" fmla="*/ 27 h 69"/>
                <a:gd name="T18" fmla="*/ 29 w 138"/>
                <a:gd name="T19" fmla="*/ 14 h 69"/>
                <a:gd name="T20" fmla="*/ 48 w 138"/>
                <a:gd name="T21" fmla="*/ 3 h 69"/>
                <a:gd name="T22" fmla="*/ 70 w 138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9">
                  <a:moveTo>
                    <a:pt x="70" y="0"/>
                  </a:moveTo>
                  <a:lnTo>
                    <a:pt x="91" y="3"/>
                  </a:lnTo>
                  <a:lnTo>
                    <a:pt x="110" y="14"/>
                  </a:lnTo>
                  <a:lnTo>
                    <a:pt x="125" y="27"/>
                  </a:lnTo>
                  <a:lnTo>
                    <a:pt x="134" y="47"/>
                  </a:lnTo>
                  <a:lnTo>
                    <a:pt x="138" y="69"/>
                  </a:lnTo>
                  <a:lnTo>
                    <a:pt x="0" y="69"/>
                  </a:lnTo>
                  <a:lnTo>
                    <a:pt x="4" y="47"/>
                  </a:lnTo>
                  <a:lnTo>
                    <a:pt x="14" y="27"/>
                  </a:lnTo>
                  <a:lnTo>
                    <a:pt x="29" y="14"/>
                  </a:lnTo>
                  <a:lnTo>
                    <a:pt x="48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43"/>
            <p:cNvSpPr>
              <a:spLocks/>
            </p:cNvSpPr>
            <p:nvPr/>
          </p:nvSpPr>
          <p:spPr bwMode="auto">
            <a:xfrm>
              <a:off x="8180388" y="5382418"/>
              <a:ext cx="123825" cy="61913"/>
            </a:xfrm>
            <a:custGeom>
              <a:avLst/>
              <a:gdLst>
                <a:gd name="T0" fmla="*/ 39 w 78"/>
                <a:gd name="T1" fmla="*/ 0 h 39"/>
                <a:gd name="T2" fmla="*/ 54 w 78"/>
                <a:gd name="T3" fmla="*/ 3 h 39"/>
                <a:gd name="T4" fmla="*/ 67 w 78"/>
                <a:gd name="T5" fmla="*/ 11 h 39"/>
                <a:gd name="T6" fmla="*/ 75 w 78"/>
                <a:gd name="T7" fmla="*/ 24 h 39"/>
                <a:gd name="T8" fmla="*/ 78 w 78"/>
                <a:gd name="T9" fmla="*/ 39 h 39"/>
                <a:gd name="T10" fmla="*/ 0 w 78"/>
                <a:gd name="T11" fmla="*/ 39 h 39"/>
                <a:gd name="T12" fmla="*/ 3 w 78"/>
                <a:gd name="T13" fmla="*/ 24 h 39"/>
                <a:gd name="T14" fmla="*/ 12 w 78"/>
                <a:gd name="T15" fmla="*/ 11 h 39"/>
                <a:gd name="T16" fmla="*/ 24 w 78"/>
                <a:gd name="T17" fmla="*/ 3 h 39"/>
                <a:gd name="T18" fmla="*/ 39 w 78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9">
                  <a:moveTo>
                    <a:pt x="39" y="0"/>
                  </a:moveTo>
                  <a:lnTo>
                    <a:pt x="54" y="3"/>
                  </a:lnTo>
                  <a:lnTo>
                    <a:pt x="67" y="11"/>
                  </a:lnTo>
                  <a:lnTo>
                    <a:pt x="75" y="24"/>
                  </a:lnTo>
                  <a:lnTo>
                    <a:pt x="78" y="3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2" y="11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44"/>
            <p:cNvSpPr>
              <a:spLocks/>
            </p:cNvSpPr>
            <p:nvPr/>
          </p:nvSpPr>
          <p:spPr bwMode="auto">
            <a:xfrm>
              <a:off x="8509001" y="5382418"/>
              <a:ext cx="122238" cy="61913"/>
            </a:xfrm>
            <a:custGeom>
              <a:avLst/>
              <a:gdLst>
                <a:gd name="T0" fmla="*/ 39 w 77"/>
                <a:gd name="T1" fmla="*/ 0 h 39"/>
                <a:gd name="T2" fmla="*/ 54 w 77"/>
                <a:gd name="T3" fmla="*/ 3 h 39"/>
                <a:gd name="T4" fmla="*/ 67 w 77"/>
                <a:gd name="T5" fmla="*/ 11 h 39"/>
                <a:gd name="T6" fmla="*/ 75 w 77"/>
                <a:gd name="T7" fmla="*/ 24 h 39"/>
                <a:gd name="T8" fmla="*/ 77 w 77"/>
                <a:gd name="T9" fmla="*/ 39 h 39"/>
                <a:gd name="T10" fmla="*/ 0 w 77"/>
                <a:gd name="T11" fmla="*/ 39 h 39"/>
                <a:gd name="T12" fmla="*/ 3 w 77"/>
                <a:gd name="T13" fmla="*/ 24 h 39"/>
                <a:gd name="T14" fmla="*/ 11 w 77"/>
                <a:gd name="T15" fmla="*/ 11 h 39"/>
                <a:gd name="T16" fmla="*/ 24 w 77"/>
                <a:gd name="T17" fmla="*/ 3 h 39"/>
                <a:gd name="T18" fmla="*/ 39 w 7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9">
                  <a:moveTo>
                    <a:pt x="39" y="0"/>
                  </a:moveTo>
                  <a:lnTo>
                    <a:pt x="54" y="3"/>
                  </a:lnTo>
                  <a:lnTo>
                    <a:pt x="67" y="11"/>
                  </a:lnTo>
                  <a:lnTo>
                    <a:pt x="75" y="24"/>
                  </a:lnTo>
                  <a:lnTo>
                    <a:pt x="77" y="3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1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>
              <a:off x="8385176" y="5334793"/>
              <a:ext cx="219075" cy="109538"/>
            </a:xfrm>
            <a:custGeom>
              <a:avLst/>
              <a:gdLst>
                <a:gd name="T0" fmla="*/ 68 w 138"/>
                <a:gd name="T1" fmla="*/ 0 h 69"/>
                <a:gd name="T2" fmla="*/ 90 w 138"/>
                <a:gd name="T3" fmla="*/ 3 h 69"/>
                <a:gd name="T4" fmla="*/ 109 w 138"/>
                <a:gd name="T5" fmla="*/ 14 h 69"/>
                <a:gd name="T6" fmla="*/ 124 w 138"/>
                <a:gd name="T7" fmla="*/ 27 h 69"/>
                <a:gd name="T8" fmla="*/ 134 w 138"/>
                <a:gd name="T9" fmla="*/ 47 h 69"/>
                <a:gd name="T10" fmla="*/ 138 w 138"/>
                <a:gd name="T11" fmla="*/ 69 h 69"/>
                <a:gd name="T12" fmla="*/ 0 w 138"/>
                <a:gd name="T13" fmla="*/ 69 h 69"/>
                <a:gd name="T14" fmla="*/ 4 w 138"/>
                <a:gd name="T15" fmla="*/ 47 h 69"/>
                <a:gd name="T16" fmla="*/ 13 w 138"/>
                <a:gd name="T17" fmla="*/ 27 h 69"/>
                <a:gd name="T18" fmla="*/ 28 w 138"/>
                <a:gd name="T19" fmla="*/ 14 h 69"/>
                <a:gd name="T20" fmla="*/ 46 w 138"/>
                <a:gd name="T21" fmla="*/ 3 h 69"/>
                <a:gd name="T22" fmla="*/ 68 w 138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9">
                  <a:moveTo>
                    <a:pt x="68" y="0"/>
                  </a:moveTo>
                  <a:lnTo>
                    <a:pt x="90" y="3"/>
                  </a:lnTo>
                  <a:lnTo>
                    <a:pt x="109" y="14"/>
                  </a:lnTo>
                  <a:lnTo>
                    <a:pt x="124" y="27"/>
                  </a:lnTo>
                  <a:lnTo>
                    <a:pt x="134" y="47"/>
                  </a:lnTo>
                  <a:lnTo>
                    <a:pt x="138" y="69"/>
                  </a:lnTo>
                  <a:lnTo>
                    <a:pt x="0" y="69"/>
                  </a:lnTo>
                  <a:lnTo>
                    <a:pt x="4" y="47"/>
                  </a:lnTo>
                  <a:lnTo>
                    <a:pt x="13" y="27"/>
                  </a:lnTo>
                  <a:lnTo>
                    <a:pt x="28" y="14"/>
                  </a:lnTo>
                  <a:lnTo>
                    <a:pt x="46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8299451" y="5301456"/>
              <a:ext cx="217488" cy="109538"/>
            </a:xfrm>
            <a:custGeom>
              <a:avLst/>
              <a:gdLst>
                <a:gd name="T0" fmla="*/ 69 w 137"/>
                <a:gd name="T1" fmla="*/ 0 h 69"/>
                <a:gd name="T2" fmla="*/ 90 w 137"/>
                <a:gd name="T3" fmla="*/ 3 h 69"/>
                <a:gd name="T4" fmla="*/ 110 w 137"/>
                <a:gd name="T5" fmla="*/ 14 h 69"/>
                <a:gd name="T6" fmla="*/ 125 w 137"/>
                <a:gd name="T7" fmla="*/ 29 h 69"/>
                <a:gd name="T8" fmla="*/ 134 w 137"/>
                <a:gd name="T9" fmla="*/ 47 h 69"/>
                <a:gd name="T10" fmla="*/ 137 w 137"/>
                <a:gd name="T11" fmla="*/ 69 h 69"/>
                <a:gd name="T12" fmla="*/ 0 w 137"/>
                <a:gd name="T13" fmla="*/ 69 h 69"/>
                <a:gd name="T14" fmla="*/ 3 w 137"/>
                <a:gd name="T15" fmla="*/ 47 h 69"/>
                <a:gd name="T16" fmla="*/ 13 w 137"/>
                <a:gd name="T17" fmla="*/ 29 h 69"/>
                <a:gd name="T18" fmla="*/ 28 w 137"/>
                <a:gd name="T19" fmla="*/ 14 h 69"/>
                <a:gd name="T20" fmla="*/ 47 w 137"/>
                <a:gd name="T21" fmla="*/ 3 h 69"/>
                <a:gd name="T22" fmla="*/ 69 w 137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69">
                  <a:moveTo>
                    <a:pt x="69" y="0"/>
                  </a:moveTo>
                  <a:lnTo>
                    <a:pt x="90" y="3"/>
                  </a:lnTo>
                  <a:lnTo>
                    <a:pt x="110" y="14"/>
                  </a:lnTo>
                  <a:lnTo>
                    <a:pt x="125" y="29"/>
                  </a:lnTo>
                  <a:lnTo>
                    <a:pt x="134" y="47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3" y="47"/>
                  </a:lnTo>
                  <a:lnTo>
                    <a:pt x="13" y="29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9526" y="5667283"/>
            <a:ext cx="12220575" cy="1200242"/>
            <a:chOff x="-9525" y="5667283"/>
            <a:chExt cx="9737726" cy="1200242"/>
          </a:xfrm>
          <a:solidFill>
            <a:schemeClr val="bg1">
              <a:lumMod val="85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-9525" y="6334125"/>
              <a:ext cx="2436812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24113" y="6134009"/>
              <a:ext cx="2436812" cy="733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857751" y="5913347"/>
              <a:ext cx="2436812" cy="9541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291389" y="5667283"/>
              <a:ext cx="2436812" cy="1200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Growth Metaphor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842708" y="4334672"/>
            <a:ext cx="3004338" cy="791568"/>
            <a:chOff x="651673" y="3835341"/>
            <a:chExt cx="3004338" cy="791568"/>
          </a:xfrm>
        </p:grpSpPr>
        <p:sp>
          <p:nvSpPr>
            <p:cNvPr id="235" name="Rounded Rectangle 234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2812294" y="3346498"/>
            <a:ext cx="3004338" cy="791568"/>
            <a:chOff x="651673" y="3835341"/>
            <a:chExt cx="3004338" cy="791568"/>
          </a:xfrm>
        </p:grpSpPr>
        <p:sp>
          <p:nvSpPr>
            <p:cNvPr id="242" name="Rounded Rectangle 241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44" name="TextBox 243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</a:p>
            </p:txBody>
          </p:sp>
        </p:grpSp>
      </p:grpSp>
      <p:grpSp>
        <p:nvGrpSpPr>
          <p:cNvPr id="246" name="Group 245"/>
          <p:cNvGrpSpPr/>
          <p:nvPr/>
        </p:nvGrpSpPr>
        <p:grpSpPr>
          <a:xfrm>
            <a:off x="4781880" y="2358325"/>
            <a:ext cx="3004338" cy="791568"/>
            <a:chOff x="651673" y="3835341"/>
            <a:chExt cx="3004338" cy="791568"/>
          </a:xfrm>
        </p:grpSpPr>
        <p:sp>
          <p:nvSpPr>
            <p:cNvPr id="247" name="Rounded Rectangle 246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49" name="TextBox 248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751467" y="1370152"/>
            <a:ext cx="3004338" cy="791568"/>
            <a:chOff x="651673" y="3835341"/>
            <a:chExt cx="3004338" cy="791568"/>
          </a:xfrm>
        </p:grpSpPr>
        <p:sp>
          <p:nvSpPr>
            <p:cNvPr id="252" name="Rounded Rectangle 251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54" name="TextBox 253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29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96480"/>
    </a:accent1>
    <a:accent2>
      <a:srgbClr val="6AB7C2"/>
    </a:accent2>
    <a:accent3>
      <a:srgbClr val="F1C96C"/>
    </a:accent3>
    <a:accent4>
      <a:srgbClr val="F4614E"/>
    </a:accent4>
    <a:accent5>
      <a:srgbClr val="3D3F44"/>
    </a:accent5>
    <a:accent6>
      <a:srgbClr val="104A5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146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Business Growth Metaphor</vt:lpstr>
      <vt:lpstr>Business Growth Metaphor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126</cp:revision>
  <dcterms:created xsi:type="dcterms:W3CDTF">2013-09-12T13:05:01Z</dcterms:created>
  <dcterms:modified xsi:type="dcterms:W3CDTF">2023-08-02T16:25:29Z</dcterms:modified>
</cp:coreProperties>
</file>