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86" r:id="rId3"/>
    <p:sldId id="285" r:id="rId4"/>
    <p:sldId id="284" r:id="rId5"/>
    <p:sldId id="278" r:id="rId6"/>
    <p:sldId id="287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6055"/>
    <a:srgbClr val="C58C85"/>
    <a:srgbClr val="A1665E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24"/>
  </p:normalViewPr>
  <p:slideViewPr>
    <p:cSldViewPr>
      <p:cViewPr varScale="1">
        <p:scale>
          <a:sx n="83" d="100"/>
          <a:sy n="83" d="100"/>
        </p:scale>
        <p:origin x="643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5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6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35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7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51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90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88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3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20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04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7" y="1525695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38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05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56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98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45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9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CAFD106-1C81-4479-947E-5EBFE938C681}"/>
              </a:ext>
            </a:extLst>
          </p:cNvPr>
          <p:cNvGrpSpPr/>
          <p:nvPr/>
        </p:nvGrpSpPr>
        <p:grpSpPr>
          <a:xfrm>
            <a:off x="10564289" y="2708920"/>
            <a:ext cx="1624536" cy="4149080"/>
            <a:chOff x="11330109" y="2204864"/>
            <a:chExt cx="1624536" cy="465313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6B2A1C-F64C-40AB-A760-F5B53A2BC471}"/>
                </a:ext>
              </a:extLst>
            </p:cNvPr>
            <p:cNvSpPr/>
            <p:nvPr/>
          </p:nvSpPr>
          <p:spPr>
            <a:xfrm>
              <a:off x="11330109" y="2204864"/>
              <a:ext cx="549797" cy="46531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5F3DE06-562C-4862-A73F-E69630567AD8}"/>
                </a:ext>
              </a:extLst>
            </p:cNvPr>
            <p:cNvSpPr/>
            <p:nvPr/>
          </p:nvSpPr>
          <p:spPr>
            <a:xfrm>
              <a:off x="11639028" y="2204864"/>
              <a:ext cx="1315617" cy="46531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84008A6-D5C1-4299-B388-71C29FE65C2C}"/>
              </a:ext>
            </a:extLst>
          </p:cNvPr>
          <p:cNvSpPr>
            <a:spLocks/>
          </p:cNvSpPr>
          <p:nvPr/>
        </p:nvSpPr>
        <p:spPr bwMode="auto">
          <a:xfrm>
            <a:off x="2927512" y="1158415"/>
            <a:ext cx="7042754" cy="5332471"/>
          </a:xfrm>
          <a:custGeom>
            <a:avLst/>
            <a:gdLst>
              <a:gd name="T0" fmla="*/ 556 w 1359"/>
              <a:gd name="T1" fmla="*/ 1002 h 1028"/>
              <a:gd name="T2" fmla="*/ 236 w 1359"/>
              <a:gd name="T3" fmla="*/ 843 h 1028"/>
              <a:gd name="T4" fmla="*/ 236 w 1359"/>
              <a:gd name="T5" fmla="*/ 472 h 1028"/>
              <a:gd name="T6" fmla="*/ 702 w 1359"/>
              <a:gd name="T7" fmla="*/ 168 h 1028"/>
              <a:gd name="T8" fmla="*/ 795 w 1359"/>
              <a:gd name="T9" fmla="*/ 240 h 1028"/>
              <a:gd name="T10" fmla="*/ 865 w 1359"/>
              <a:gd name="T11" fmla="*/ 337 h 1028"/>
              <a:gd name="T12" fmla="*/ 1037 w 1359"/>
              <a:gd name="T13" fmla="*/ 361 h 1028"/>
              <a:gd name="T14" fmla="*/ 1323 w 1359"/>
              <a:gd name="T15" fmla="*/ 410 h 1028"/>
              <a:gd name="T16" fmla="*/ 1341 w 1359"/>
              <a:gd name="T17" fmla="*/ 566 h 1028"/>
              <a:gd name="T18" fmla="*/ 1105 w 1359"/>
              <a:gd name="T19" fmla="*/ 922 h 1028"/>
              <a:gd name="T20" fmla="*/ 998 w 1359"/>
              <a:gd name="T21" fmla="*/ 974 h 1028"/>
              <a:gd name="T22" fmla="*/ 880 w 1359"/>
              <a:gd name="T23" fmla="*/ 1003 h 1028"/>
              <a:gd name="T24" fmla="*/ 514 w 1359"/>
              <a:gd name="T25" fmla="*/ 1003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9" h="1028">
                <a:moveTo>
                  <a:pt x="556" y="1002"/>
                </a:moveTo>
                <a:cubicBezTo>
                  <a:pt x="556" y="1002"/>
                  <a:pt x="224" y="1028"/>
                  <a:pt x="236" y="843"/>
                </a:cubicBezTo>
                <a:cubicBezTo>
                  <a:pt x="248" y="658"/>
                  <a:pt x="472" y="568"/>
                  <a:pt x="236" y="472"/>
                </a:cubicBezTo>
                <a:cubicBezTo>
                  <a:pt x="0" y="376"/>
                  <a:pt x="435" y="0"/>
                  <a:pt x="702" y="168"/>
                </a:cubicBezTo>
                <a:cubicBezTo>
                  <a:pt x="735" y="189"/>
                  <a:pt x="768" y="212"/>
                  <a:pt x="795" y="240"/>
                </a:cubicBezTo>
                <a:cubicBezTo>
                  <a:pt x="824" y="269"/>
                  <a:pt x="838" y="307"/>
                  <a:pt x="865" y="337"/>
                </a:cubicBezTo>
                <a:cubicBezTo>
                  <a:pt x="907" y="383"/>
                  <a:pt x="984" y="370"/>
                  <a:pt x="1037" y="361"/>
                </a:cubicBezTo>
                <a:cubicBezTo>
                  <a:pt x="1131" y="347"/>
                  <a:pt x="1250" y="332"/>
                  <a:pt x="1323" y="410"/>
                </a:cubicBezTo>
                <a:cubicBezTo>
                  <a:pt x="1359" y="449"/>
                  <a:pt x="1356" y="519"/>
                  <a:pt x="1341" y="566"/>
                </a:cubicBezTo>
                <a:cubicBezTo>
                  <a:pt x="1299" y="697"/>
                  <a:pt x="1221" y="843"/>
                  <a:pt x="1105" y="922"/>
                </a:cubicBezTo>
                <a:cubicBezTo>
                  <a:pt x="1072" y="945"/>
                  <a:pt x="1036" y="962"/>
                  <a:pt x="998" y="974"/>
                </a:cubicBezTo>
                <a:cubicBezTo>
                  <a:pt x="963" y="986"/>
                  <a:pt x="917" y="1003"/>
                  <a:pt x="880" y="1003"/>
                </a:cubicBezTo>
                <a:cubicBezTo>
                  <a:pt x="514" y="1003"/>
                  <a:pt x="514" y="1003"/>
                  <a:pt x="514" y="100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B2CE2D2-02C9-4335-9FB6-E6FDD31A7236}"/>
              </a:ext>
            </a:extLst>
          </p:cNvPr>
          <p:cNvSpPr>
            <a:spLocks/>
          </p:cNvSpPr>
          <p:nvPr/>
        </p:nvSpPr>
        <p:spPr bwMode="auto">
          <a:xfrm>
            <a:off x="3250301" y="3643366"/>
            <a:ext cx="5181537" cy="3217863"/>
          </a:xfrm>
          <a:custGeom>
            <a:avLst/>
            <a:gdLst>
              <a:gd name="T0" fmla="*/ 4363 w 4363"/>
              <a:gd name="T1" fmla="*/ 0 h 2027"/>
              <a:gd name="T2" fmla="*/ 3267 w 4363"/>
              <a:gd name="T3" fmla="*/ 0 h 2027"/>
              <a:gd name="T4" fmla="*/ 3267 w 4363"/>
              <a:gd name="T5" fmla="*/ 416 h 2027"/>
              <a:gd name="T6" fmla="*/ 2172 w 4363"/>
              <a:gd name="T7" fmla="*/ 416 h 2027"/>
              <a:gd name="T8" fmla="*/ 2172 w 4363"/>
              <a:gd name="T9" fmla="*/ 828 h 2027"/>
              <a:gd name="T10" fmla="*/ 1099 w 4363"/>
              <a:gd name="T11" fmla="*/ 828 h 2027"/>
              <a:gd name="T12" fmla="*/ 1099 w 4363"/>
              <a:gd name="T13" fmla="*/ 1251 h 2027"/>
              <a:gd name="T14" fmla="*/ 0 w 4363"/>
              <a:gd name="T15" fmla="*/ 1251 h 2027"/>
              <a:gd name="T16" fmla="*/ 0 w 4363"/>
              <a:gd name="T17" fmla="*/ 2027 h 2027"/>
              <a:gd name="T18" fmla="*/ 1099 w 4363"/>
              <a:gd name="T19" fmla="*/ 2027 h 2027"/>
              <a:gd name="T20" fmla="*/ 1617 w 4363"/>
              <a:gd name="T21" fmla="*/ 2027 h 2027"/>
              <a:gd name="T22" fmla="*/ 2172 w 4363"/>
              <a:gd name="T23" fmla="*/ 2027 h 2027"/>
              <a:gd name="T24" fmla="*/ 2716 w 4363"/>
              <a:gd name="T25" fmla="*/ 2027 h 2027"/>
              <a:gd name="T26" fmla="*/ 3789 w 4363"/>
              <a:gd name="T27" fmla="*/ 2027 h 2027"/>
              <a:gd name="T28" fmla="*/ 3789 w 4363"/>
              <a:gd name="T29" fmla="*/ 2023 h 2027"/>
              <a:gd name="T30" fmla="*/ 4363 w 4363"/>
              <a:gd name="T31" fmla="*/ 2023 h 2027"/>
              <a:gd name="T32" fmla="*/ 4363 w 4363"/>
              <a:gd name="T33" fmla="*/ 0 h 2027"/>
              <a:gd name="connsiteX0" fmla="*/ 10000 w 10000"/>
              <a:gd name="connsiteY0" fmla="*/ 0 h 10000"/>
              <a:gd name="connsiteX1" fmla="*/ 7488 w 10000"/>
              <a:gd name="connsiteY1" fmla="*/ 0 h 10000"/>
              <a:gd name="connsiteX2" fmla="*/ 7488 w 10000"/>
              <a:gd name="connsiteY2" fmla="*/ 2052 h 10000"/>
              <a:gd name="connsiteX3" fmla="*/ 4978 w 10000"/>
              <a:gd name="connsiteY3" fmla="*/ 2052 h 10000"/>
              <a:gd name="connsiteX4" fmla="*/ 4978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6 w 10000"/>
              <a:gd name="connsiteY9" fmla="*/ 10000 h 10000"/>
              <a:gd name="connsiteX10" fmla="*/ 4978 w 10000"/>
              <a:gd name="connsiteY10" fmla="*/ 10000 h 10000"/>
              <a:gd name="connsiteX11" fmla="*/ 6225 w 10000"/>
              <a:gd name="connsiteY11" fmla="*/ 10000 h 10000"/>
              <a:gd name="connsiteX12" fmla="*/ 8684 w 10000"/>
              <a:gd name="connsiteY12" fmla="*/ 10000 h 10000"/>
              <a:gd name="connsiteX13" fmla="*/ 8684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69 w 7481"/>
              <a:gd name="connsiteY1" fmla="*/ 0 h 10000"/>
              <a:gd name="connsiteX2" fmla="*/ 4969 w 7481"/>
              <a:gd name="connsiteY2" fmla="*/ 2052 h 10000"/>
              <a:gd name="connsiteX3" fmla="*/ 2459 w 7481"/>
              <a:gd name="connsiteY3" fmla="*/ 2052 h 10000"/>
              <a:gd name="connsiteX4" fmla="*/ 2459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7 w 7481"/>
              <a:gd name="connsiteY8" fmla="*/ 10000 h 10000"/>
              <a:gd name="connsiteX9" fmla="*/ 2459 w 7481"/>
              <a:gd name="connsiteY9" fmla="*/ 10000 h 10000"/>
              <a:gd name="connsiteX10" fmla="*/ 3706 w 7481"/>
              <a:gd name="connsiteY10" fmla="*/ 10000 h 10000"/>
              <a:gd name="connsiteX11" fmla="*/ 6165 w 7481"/>
              <a:gd name="connsiteY11" fmla="*/ 10000 h 10000"/>
              <a:gd name="connsiteX12" fmla="*/ 6165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69" y="0"/>
                </a:lnTo>
                <a:lnTo>
                  <a:pt x="4969" y="2052"/>
                </a:lnTo>
                <a:lnTo>
                  <a:pt x="2459" y="2052"/>
                </a:lnTo>
                <a:lnTo>
                  <a:pt x="2459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7" y="10000"/>
                </a:lnTo>
                <a:lnTo>
                  <a:pt x="2459" y="10000"/>
                </a:lnTo>
                <a:lnTo>
                  <a:pt x="3706" y="10000"/>
                </a:lnTo>
                <a:lnTo>
                  <a:pt x="6165" y="10000"/>
                </a:lnTo>
                <a:lnTo>
                  <a:pt x="6165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E79AD39-84F5-4394-BC2C-64DE94166B1A}"/>
              </a:ext>
            </a:extLst>
          </p:cNvPr>
          <p:cNvSpPr>
            <a:spLocks/>
          </p:cNvSpPr>
          <p:nvPr/>
        </p:nvSpPr>
        <p:spPr bwMode="auto">
          <a:xfrm>
            <a:off x="3559464" y="3643366"/>
            <a:ext cx="5180349" cy="3217863"/>
          </a:xfrm>
          <a:custGeom>
            <a:avLst/>
            <a:gdLst>
              <a:gd name="T0" fmla="*/ 4362 w 4362"/>
              <a:gd name="T1" fmla="*/ 0 h 2027"/>
              <a:gd name="T2" fmla="*/ 3267 w 4362"/>
              <a:gd name="T3" fmla="*/ 0 h 2027"/>
              <a:gd name="T4" fmla="*/ 3267 w 4362"/>
              <a:gd name="T5" fmla="*/ 416 h 2027"/>
              <a:gd name="T6" fmla="*/ 2172 w 4362"/>
              <a:gd name="T7" fmla="*/ 416 h 2027"/>
              <a:gd name="T8" fmla="*/ 2172 w 4362"/>
              <a:gd name="T9" fmla="*/ 828 h 2027"/>
              <a:gd name="T10" fmla="*/ 1099 w 4362"/>
              <a:gd name="T11" fmla="*/ 828 h 2027"/>
              <a:gd name="T12" fmla="*/ 1099 w 4362"/>
              <a:gd name="T13" fmla="*/ 1251 h 2027"/>
              <a:gd name="T14" fmla="*/ 0 w 4362"/>
              <a:gd name="T15" fmla="*/ 1251 h 2027"/>
              <a:gd name="T16" fmla="*/ 0 w 4362"/>
              <a:gd name="T17" fmla="*/ 2027 h 2027"/>
              <a:gd name="T18" fmla="*/ 1099 w 4362"/>
              <a:gd name="T19" fmla="*/ 2027 h 2027"/>
              <a:gd name="T20" fmla="*/ 1617 w 4362"/>
              <a:gd name="T21" fmla="*/ 2027 h 2027"/>
              <a:gd name="T22" fmla="*/ 2172 w 4362"/>
              <a:gd name="T23" fmla="*/ 2027 h 2027"/>
              <a:gd name="T24" fmla="*/ 2716 w 4362"/>
              <a:gd name="T25" fmla="*/ 2027 h 2027"/>
              <a:gd name="T26" fmla="*/ 3789 w 4362"/>
              <a:gd name="T27" fmla="*/ 2027 h 2027"/>
              <a:gd name="T28" fmla="*/ 3789 w 4362"/>
              <a:gd name="T29" fmla="*/ 2023 h 2027"/>
              <a:gd name="T30" fmla="*/ 4362 w 4362"/>
              <a:gd name="T31" fmla="*/ 2023 h 2027"/>
              <a:gd name="T32" fmla="*/ 4362 w 4362"/>
              <a:gd name="T33" fmla="*/ 0 h 2027"/>
              <a:gd name="connsiteX0" fmla="*/ 10000 w 10000"/>
              <a:gd name="connsiteY0" fmla="*/ 0 h 10000"/>
              <a:gd name="connsiteX1" fmla="*/ 7490 w 10000"/>
              <a:gd name="connsiteY1" fmla="*/ 0 h 10000"/>
              <a:gd name="connsiteX2" fmla="*/ 7490 w 10000"/>
              <a:gd name="connsiteY2" fmla="*/ 2052 h 10000"/>
              <a:gd name="connsiteX3" fmla="*/ 4979 w 10000"/>
              <a:gd name="connsiteY3" fmla="*/ 2052 h 10000"/>
              <a:gd name="connsiteX4" fmla="*/ 4979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7 w 10000"/>
              <a:gd name="connsiteY9" fmla="*/ 10000 h 10000"/>
              <a:gd name="connsiteX10" fmla="*/ 4979 w 10000"/>
              <a:gd name="connsiteY10" fmla="*/ 10000 h 10000"/>
              <a:gd name="connsiteX11" fmla="*/ 6227 w 10000"/>
              <a:gd name="connsiteY11" fmla="*/ 10000 h 10000"/>
              <a:gd name="connsiteX12" fmla="*/ 8686 w 10000"/>
              <a:gd name="connsiteY12" fmla="*/ 10000 h 10000"/>
              <a:gd name="connsiteX13" fmla="*/ 8686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71 w 7481"/>
              <a:gd name="connsiteY1" fmla="*/ 0 h 10000"/>
              <a:gd name="connsiteX2" fmla="*/ 4971 w 7481"/>
              <a:gd name="connsiteY2" fmla="*/ 2052 h 10000"/>
              <a:gd name="connsiteX3" fmla="*/ 2460 w 7481"/>
              <a:gd name="connsiteY3" fmla="*/ 2052 h 10000"/>
              <a:gd name="connsiteX4" fmla="*/ 2460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8 w 7481"/>
              <a:gd name="connsiteY8" fmla="*/ 10000 h 10000"/>
              <a:gd name="connsiteX9" fmla="*/ 2460 w 7481"/>
              <a:gd name="connsiteY9" fmla="*/ 10000 h 10000"/>
              <a:gd name="connsiteX10" fmla="*/ 3708 w 7481"/>
              <a:gd name="connsiteY10" fmla="*/ 10000 h 10000"/>
              <a:gd name="connsiteX11" fmla="*/ 6167 w 7481"/>
              <a:gd name="connsiteY11" fmla="*/ 10000 h 10000"/>
              <a:gd name="connsiteX12" fmla="*/ 6167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71" y="0"/>
                </a:lnTo>
                <a:lnTo>
                  <a:pt x="4971" y="2052"/>
                </a:lnTo>
                <a:lnTo>
                  <a:pt x="2460" y="2052"/>
                </a:lnTo>
                <a:lnTo>
                  <a:pt x="2460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8" y="10000"/>
                </a:lnTo>
                <a:lnTo>
                  <a:pt x="2460" y="10000"/>
                </a:lnTo>
                <a:lnTo>
                  <a:pt x="3708" y="10000"/>
                </a:lnTo>
                <a:lnTo>
                  <a:pt x="6167" y="10000"/>
                </a:lnTo>
                <a:lnTo>
                  <a:pt x="6167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68D0D-6B72-4ADE-A5D5-A71D4A63264D}"/>
              </a:ext>
            </a:extLst>
          </p:cNvPr>
          <p:cNvSpPr txBox="1"/>
          <p:nvPr/>
        </p:nvSpPr>
        <p:spPr>
          <a:xfrm>
            <a:off x="803179" y="1448274"/>
            <a:ext cx="374441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24E66-119F-4676-9883-4F78E631619F}"/>
              </a:ext>
            </a:extLst>
          </p:cNvPr>
          <p:cNvSpPr txBox="1"/>
          <p:nvPr/>
        </p:nvSpPr>
        <p:spPr>
          <a:xfrm rot="16200000">
            <a:off x="9755225" y="4612486"/>
            <a:ext cx="345638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Opportunities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1CBF82-D4DC-42D0-96BC-227B2852B524}"/>
              </a:ext>
            </a:extLst>
          </p:cNvPr>
          <p:cNvGrpSpPr/>
          <p:nvPr/>
        </p:nvGrpSpPr>
        <p:grpSpPr>
          <a:xfrm>
            <a:off x="10946668" y="985122"/>
            <a:ext cx="952674" cy="1552606"/>
            <a:chOff x="7386638" y="1298575"/>
            <a:chExt cx="1676400" cy="2732088"/>
          </a:xfrm>
        </p:grpSpPr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9535F070-360C-4E89-9064-0A5CA4E12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1298575"/>
              <a:ext cx="1676400" cy="2074863"/>
            </a:xfrm>
            <a:custGeom>
              <a:avLst/>
              <a:gdLst>
                <a:gd name="T0" fmla="*/ 285 w 570"/>
                <a:gd name="T1" fmla="*/ 0 h 707"/>
                <a:gd name="T2" fmla="*/ 0 w 570"/>
                <a:gd name="T3" fmla="*/ 285 h 707"/>
                <a:gd name="T4" fmla="*/ 38 w 570"/>
                <a:gd name="T5" fmla="*/ 427 h 707"/>
                <a:gd name="T6" fmla="*/ 138 w 570"/>
                <a:gd name="T7" fmla="*/ 636 h 707"/>
                <a:gd name="T8" fmla="*/ 204 w 570"/>
                <a:gd name="T9" fmla="*/ 707 h 707"/>
                <a:gd name="T10" fmla="*/ 285 w 570"/>
                <a:gd name="T11" fmla="*/ 707 h 707"/>
                <a:gd name="T12" fmla="*/ 366 w 570"/>
                <a:gd name="T13" fmla="*/ 707 h 707"/>
                <a:gd name="T14" fmla="*/ 432 w 570"/>
                <a:gd name="T15" fmla="*/ 636 h 707"/>
                <a:gd name="T16" fmla="*/ 532 w 570"/>
                <a:gd name="T17" fmla="*/ 427 h 707"/>
                <a:gd name="T18" fmla="*/ 570 w 570"/>
                <a:gd name="T19" fmla="*/ 285 h 707"/>
                <a:gd name="T20" fmla="*/ 285 w 570"/>
                <a:gd name="T2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707">
                  <a:moveTo>
                    <a:pt x="285" y="0"/>
                  </a:moveTo>
                  <a:cubicBezTo>
                    <a:pt x="128" y="0"/>
                    <a:pt x="0" y="128"/>
                    <a:pt x="0" y="285"/>
                  </a:cubicBezTo>
                  <a:cubicBezTo>
                    <a:pt x="0" y="337"/>
                    <a:pt x="15" y="385"/>
                    <a:pt x="38" y="427"/>
                  </a:cubicBezTo>
                  <a:cubicBezTo>
                    <a:pt x="108" y="554"/>
                    <a:pt x="127" y="567"/>
                    <a:pt x="138" y="636"/>
                  </a:cubicBezTo>
                  <a:cubicBezTo>
                    <a:pt x="148" y="693"/>
                    <a:pt x="161" y="707"/>
                    <a:pt x="204" y="707"/>
                  </a:cubicBezTo>
                  <a:cubicBezTo>
                    <a:pt x="223" y="707"/>
                    <a:pt x="253" y="707"/>
                    <a:pt x="285" y="707"/>
                  </a:cubicBezTo>
                  <a:cubicBezTo>
                    <a:pt x="317" y="707"/>
                    <a:pt x="348" y="707"/>
                    <a:pt x="366" y="707"/>
                  </a:cubicBezTo>
                  <a:cubicBezTo>
                    <a:pt x="410" y="707"/>
                    <a:pt x="423" y="693"/>
                    <a:pt x="432" y="636"/>
                  </a:cubicBezTo>
                  <a:cubicBezTo>
                    <a:pt x="444" y="567"/>
                    <a:pt x="462" y="554"/>
                    <a:pt x="532" y="427"/>
                  </a:cubicBezTo>
                  <a:cubicBezTo>
                    <a:pt x="556" y="385"/>
                    <a:pt x="570" y="337"/>
                    <a:pt x="570" y="285"/>
                  </a:cubicBezTo>
                  <a:cubicBezTo>
                    <a:pt x="570" y="128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199C8412-4F30-4C36-8ACE-4F59A3FD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373438"/>
              <a:ext cx="841375" cy="657225"/>
            </a:xfrm>
            <a:custGeom>
              <a:avLst/>
              <a:gdLst>
                <a:gd name="T0" fmla="*/ 286 w 286"/>
                <a:gd name="T1" fmla="*/ 87 h 224"/>
                <a:gd name="T2" fmla="*/ 257 w 286"/>
                <a:gd name="T3" fmla="*/ 58 h 224"/>
                <a:gd name="T4" fmla="*/ 286 w 286"/>
                <a:gd name="T5" fmla="*/ 29 h 224"/>
                <a:gd name="T6" fmla="*/ 257 w 286"/>
                <a:gd name="T7" fmla="*/ 0 h 224"/>
                <a:gd name="T8" fmla="*/ 29 w 286"/>
                <a:gd name="T9" fmla="*/ 0 h 224"/>
                <a:gd name="T10" fmla="*/ 0 w 286"/>
                <a:gd name="T11" fmla="*/ 29 h 224"/>
                <a:gd name="T12" fmla="*/ 29 w 286"/>
                <a:gd name="T13" fmla="*/ 58 h 224"/>
                <a:gd name="T14" fmla="*/ 0 w 286"/>
                <a:gd name="T15" fmla="*/ 87 h 224"/>
                <a:gd name="T16" fmla="*/ 29 w 286"/>
                <a:gd name="T17" fmla="*/ 116 h 224"/>
                <a:gd name="T18" fmla="*/ 0 w 286"/>
                <a:gd name="T19" fmla="*/ 145 h 224"/>
                <a:gd name="T20" fmla="*/ 29 w 286"/>
                <a:gd name="T21" fmla="*/ 174 h 224"/>
                <a:gd name="T22" fmla="*/ 70 w 286"/>
                <a:gd name="T23" fmla="*/ 174 h 224"/>
                <a:gd name="T24" fmla="*/ 143 w 286"/>
                <a:gd name="T25" fmla="*/ 224 h 224"/>
                <a:gd name="T26" fmla="*/ 216 w 286"/>
                <a:gd name="T27" fmla="*/ 174 h 224"/>
                <a:gd name="T28" fmla="*/ 257 w 286"/>
                <a:gd name="T29" fmla="*/ 174 h 224"/>
                <a:gd name="T30" fmla="*/ 286 w 286"/>
                <a:gd name="T31" fmla="*/ 145 h 224"/>
                <a:gd name="T32" fmla="*/ 257 w 286"/>
                <a:gd name="T33" fmla="*/ 116 h 224"/>
                <a:gd name="T34" fmla="*/ 286 w 286"/>
                <a:gd name="T35" fmla="*/ 8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4">
                  <a:moveTo>
                    <a:pt x="286" y="87"/>
                  </a:moveTo>
                  <a:cubicBezTo>
                    <a:pt x="286" y="71"/>
                    <a:pt x="273" y="58"/>
                    <a:pt x="257" y="58"/>
                  </a:cubicBezTo>
                  <a:cubicBezTo>
                    <a:pt x="273" y="58"/>
                    <a:pt x="286" y="45"/>
                    <a:pt x="286" y="29"/>
                  </a:cubicBezTo>
                  <a:cubicBezTo>
                    <a:pt x="286" y="13"/>
                    <a:pt x="273" y="0"/>
                    <a:pt x="25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13" y="58"/>
                    <a:pt x="0" y="71"/>
                    <a:pt x="0" y="87"/>
                  </a:cubicBezTo>
                  <a:cubicBezTo>
                    <a:pt x="0" y="103"/>
                    <a:pt x="13" y="116"/>
                    <a:pt x="29" y="116"/>
                  </a:cubicBezTo>
                  <a:cubicBezTo>
                    <a:pt x="13" y="116"/>
                    <a:pt x="0" y="129"/>
                    <a:pt x="0" y="145"/>
                  </a:cubicBezTo>
                  <a:cubicBezTo>
                    <a:pt x="0" y="161"/>
                    <a:pt x="13" y="174"/>
                    <a:pt x="29" y="174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73" y="204"/>
                    <a:pt x="110" y="224"/>
                    <a:pt x="143" y="224"/>
                  </a:cubicBezTo>
                  <a:cubicBezTo>
                    <a:pt x="176" y="224"/>
                    <a:pt x="214" y="204"/>
                    <a:pt x="216" y="174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73" y="174"/>
                    <a:pt x="286" y="161"/>
                    <a:pt x="286" y="145"/>
                  </a:cubicBezTo>
                  <a:cubicBezTo>
                    <a:pt x="286" y="129"/>
                    <a:pt x="273" y="116"/>
                    <a:pt x="257" y="116"/>
                  </a:cubicBezTo>
                  <a:cubicBezTo>
                    <a:pt x="273" y="116"/>
                    <a:pt x="286" y="103"/>
                    <a:pt x="286" y="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01B13F6C-9A35-49AD-BC92-0226D8863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2238" y="2125663"/>
              <a:ext cx="923925" cy="1244600"/>
            </a:xfrm>
            <a:custGeom>
              <a:avLst/>
              <a:gdLst>
                <a:gd name="T0" fmla="*/ 123 w 314"/>
                <a:gd name="T1" fmla="*/ 424 h 424"/>
                <a:gd name="T2" fmla="*/ 123 w 314"/>
                <a:gd name="T3" fmla="*/ 418 h 424"/>
                <a:gd name="T4" fmla="*/ 103 w 314"/>
                <a:gd name="T5" fmla="*/ 222 h 424"/>
                <a:gd name="T6" fmla="*/ 91 w 314"/>
                <a:gd name="T7" fmla="*/ 155 h 424"/>
                <a:gd name="T8" fmla="*/ 38 w 314"/>
                <a:gd name="T9" fmla="*/ 116 h 424"/>
                <a:gd name="T10" fmla="*/ 11 w 314"/>
                <a:gd name="T11" fmla="*/ 30 h 424"/>
                <a:gd name="T12" fmla="*/ 38 w 314"/>
                <a:gd name="T13" fmla="*/ 16 h 424"/>
                <a:gd name="T14" fmla="*/ 102 w 314"/>
                <a:gd name="T15" fmla="*/ 145 h 424"/>
                <a:gd name="T16" fmla="*/ 127 w 314"/>
                <a:gd name="T17" fmla="*/ 145 h 424"/>
                <a:gd name="T18" fmla="*/ 153 w 314"/>
                <a:gd name="T19" fmla="*/ 133 h 424"/>
                <a:gd name="T20" fmla="*/ 151 w 314"/>
                <a:gd name="T21" fmla="*/ 130 h 424"/>
                <a:gd name="T22" fmla="*/ 143 w 314"/>
                <a:gd name="T23" fmla="*/ 21 h 424"/>
                <a:gd name="T24" fmla="*/ 173 w 314"/>
                <a:gd name="T25" fmla="*/ 0 h 424"/>
                <a:gd name="T26" fmla="*/ 202 w 314"/>
                <a:gd name="T27" fmla="*/ 35 h 424"/>
                <a:gd name="T28" fmla="*/ 169 w 314"/>
                <a:gd name="T29" fmla="*/ 134 h 424"/>
                <a:gd name="T30" fmla="*/ 221 w 314"/>
                <a:gd name="T31" fmla="*/ 150 h 424"/>
                <a:gd name="T32" fmla="*/ 223 w 314"/>
                <a:gd name="T33" fmla="*/ 149 h 424"/>
                <a:gd name="T34" fmla="*/ 262 w 314"/>
                <a:gd name="T35" fmla="*/ 34 h 424"/>
                <a:gd name="T36" fmla="*/ 296 w 314"/>
                <a:gd name="T37" fmla="*/ 13 h 424"/>
                <a:gd name="T38" fmla="*/ 311 w 314"/>
                <a:gd name="T39" fmla="*/ 64 h 424"/>
                <a:gd name="T40" fmla="*/ 234 w 314"/>
                <a:gd name="T41" fmla="*/ 159 h 424"/>
                <a:gd name="T42" fmla="*/ 214 w 314"/>
                <a:gd name="T43" fmla="*/ 418 h 424"/>
                <a:gd name="T44" fmla="*/ 214 w 314"/>
                <a:gd name="T45" fmla="*/ 424 h 424"/>
                <a:gd name="T46" fmla="*/ 202 w 314"/>
                <a:gd name="T47" fmla="*/ 424 h 424"/>
                <a:gd name="T48" fmla="*/ 202 w 314"/>
                <a:gd name="T49" fmla="*/ 418 h 424"/>
                <a:gd name="T50" fmla="*/ 221 w 314"/>
                <a:gd name="T51" fmla="*/ 162 h 424"/>
                <a:gd name="T52" fmla="*/ 160 w 314"/>
                <a:gd name="T53" fmla="*/ 142 h 424"/>
                <a:gd name="T54" fmla="*/ 130 w 314"/>
                <a:gd name="T55" fmla="*/ 157 h 424"/>
                <a:gd name="T56" fmla="*/ 104 w 314"/>
                <a:gd name="T57" fmla="*/ 158 h 424"/>
                <a:gd name="T58" fmla="*/ 114 w 314"/>
                <a:gd name="T59" fmla="*/ 220 h 424"/>
                <a:gd name="T60" fmla="*/ 135 w 314"/>
                <a:gd name="T61" fmla="*/ 417 h 424"/>
                <a:gd name="T62" fmla="*/ 135 w 314"/>
                <a:gd name="T63" fmla="*/ 423 h 424"/>
                <a:gd name="T64" fmla="*/ 123 w 314"/>
                <a:gd name="T65" fmla="*/ 424 h 424"/>
                <a:gd name="T66" fmla="*/ 291 w 314"/>
                <a:gd name="T67" fmla="*/ 24 h 424"/>
                <a:gd name="T68" fmla="*/ 272 w 314"/>
                <a:gd name="T69" fmla="*/ 41 h 424"/>
                <a:gd name="T70" fmla="*/ 236 w 314"/>
                <a:gd name="T71" fmla="*/ 146 h 424"/>
                <a:gd name="T72" fmla="*/ 299 w 314"/>
                <a:gd name="T73" fmla="*/ 63 h 424"/>
                <a:gd name="T74" fmla="*/ 292 w 314"/>
                <a:gd name="T75" fmla="*/ 24 h 424"/>
                <a:gd name="T76" fmla="*/ 291 w 314"/>
                <a:gd name="T77" fmla="*/ 24 h 424"/>
                <a:gd name="T78" fmla="*/ 37 w 314"/>
                <a:gd name="T79" fmla="*/ 28 h 424"/>
                <a:gd name="T80" fmla="*/ 21 w 314"/>
                <a:gd name="T81" fmla="*/ 36 h 424"/>
                <a:gd name="T82" fmla="*/ 47 w 314"/>
                <a:gd name="T83" fmla="*/ 108 h 424"/>
                <a:gd name="T84" fmla="*/ 89 w 314"/>
                <a:gd name="T85" fmla="*/ 141 h 424"/>
                <a:gd name="T86" fmla="*/ 38 w 314"/>
                <a:gd name="T87" fmla="*/ 28 h 424"/>
                <a:gd name="T88" fmla="*/ 37 w 314"/>
                <a:gd name="T89" fmla="*/ 28 h 424"/>
                <a:gd name="T90" fmla="*/ 173 w 314"/>
                <a:gd name="T91" fmla="*/ 12 h 424"/>
                <a:gd name="T92" fmla="*/ 154 w 314"/>
                <a:gd name="T93" fmla="*/ 27 h 424"/>
                <a:gd name="T94" fmla="*/ 161 w 314"/>
                <a:gd name="T95" fmla="*/ 124 h 424"/>
                <a:gd name="T96" fmla="*/ 162 w 314"/>
                <a:gd name="T97" fmla="*/ 125 h 424"/>
                <a:gd name="T98" fmla="*/ 190 w 314"/>
                <a:gd name="T99" fmla="*/ 37 h 424"/>
                <a:gd name="T100" fmla="*/ 173 w 314"/>
                <a:gd name="T101" fmla="*/ 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424">
                  <a:moveTo>
                    <a:pt x="123" y="424"/>
                  </a:moveTo>
                  <a:cubicBezTo>
                    <a:pt x="123" y="418"/>
                    <a:pt x="123" y="418"/>
                    <a:pt x="123" y="418"/>
                  </a:cubicBezTo>
                  <a:cubicBezTo>
                    <a:pt x="123" y="417"/>
                    <a:pt x="117" y="319"/>
                    <a:pt x="103" y="222"/>
                  </a:cubicBezTo>
                  <a:cubicBezTo>
                    <a:pt x="99" y="196"/>
                    <a:pt x="95" y="174"/>
                    <a:pt x="91" y="155"/>
                  </a:cubicBezTo>
                  <a:cubicBezTo>
                    <a:pt x="73" y="149"/>
                    <a:pt x="54" y="135"/>
                    <a:pt x="38" y="116"/>
                  </a:cubicBezTo>
                  <a:cubicBezTo>
                    <a:pt x="16" y="90"/>
                    <a:pt x="0" y="52"/>
                    <a:pt x="11" y="30"/>
                  </a:cubicBezTo>
                  <a:cubicBezTo>
                    <a:pt x="14" y="24"/>
                    <a:pt x="21" y="16"/>
                    <a:pt x="38" y="16"/>
                  </a:cubicBezTo>
                  <a:cubicBezTo>
                    <a:pt x="48" y="17"/>
                    <a:pt x="76" y="17"/>
                    <a:pt x="102" y="145"/>
                  </a:cubicBezTo>
                  <a:cubicBezTo>
                    <a:pt x="110" y="147"/>
                    <a:pt x="119" y="147"/>
                    <a:pt x="127" y="145"/>
                  </a:cubicBezTo>
                  <a:cubicBezTo>
                    <a:pt x="137" y="143"/>
                    <a:pt x="145" y="138"/>
                    <a:pt x="153" y="133"/>
                  </a:cubicBezTo>
                  <a:cubicBezTo>
                    <a:pt x="152" y="132"/>
                    <a:pt x="152" y="131"/>
                    <a:pt x="151" y="130"/>
                  </a:cubicBezTo>
                  <a:cubicBezTo>
                    <a:pt x="128" y="97"/>
                    <a:pt x="129" y="47"/>
                    <a:pt x="143" y="21"/>
                  </a:cubicBezTo>
                  <a:cubicBezTo>
                    <a:pt x="151" y="7"/>
                    <a:pt x="161" y="0"/>
                    <a:pt x="173" y="0"/>
                  </a:cubicBezTo>
                  <a:cubicBezTo>
                    <a:pt x="188" y="0"/>
                    <a:pt x="199" y="13"/>
                    <a:pt x="202" y="35"/>
                  </a:cubicBezTo>
                  <a:cubicBezTo>
                    <a:pt x="206" y="65"/>
                    <a:pt x="196" y="107"/>
                    <a:pt x="169" y="134"/>
                  </a:cubicBezTo>
                  <a:cubicBezTo>
                    <a:pt x="182" y="146"/>
                    <a:pt x="200" y="152"/>
                    <a:pt x="221" y="150"/>
                  </a:cubicBezTo>
                  <a:cubicBezTo>
                    <a:pt x="222" y="150"/>
                    <a:pt x="223" y="149"/>
                    <a:pt x="223" y="149"/>
                  </a:cubicBezTo>
                  <a:cubicBezTo>
                    <a:pt x="232" y="102"/>
                    <a:pt x="245" y="59"/>
                    <a:pt x="262" y="34"/>
                  </a:cubicBezTo>
                  <a:cubicBezTo>
                    <a:pt x="277" y="12"/>
                    <a:pt x="289" y="11"/>
                    <a:pt x="296" y="13"/>
                  </a:cubicBezTo>
                  <a:cubicBezTo>
                    <a:pt x="308" y="18"/>
                    <a:pt x="314" y="38"/>
                    <a:pt x="311" y="64"/>
                  </a:cubicBezTo>
                  <a:cubicBezTo>
                    <a:pt x="305" y="105"/>
                    <a:pt x="280" y="148"/>
                    <a:pt x="234" y="159"/>
                  </a:cubicBezTo>
                  <a:cubicBezTo>
                    <a:pt x="214" y="274"/>
                    <a:pt x="214" y="416"/>
                    <a:pt x="214" y="418"/>
                  </a:cubicBezTo>
                  <a:cubicBezTo>
                    <a:pt x="214" y="424"/>
                    <a:pt x="214" y="424"/>
                    <a:pt x="214" y="424"/>
                  </a:cubicBezTo>
                  <a:cubicBezTo>
                    <a:pt x="202" y="424"/>
                    <a:pt x="202" y="424"/>
                    <a:pt x="202" y="424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0"/>
                    <a:pt x="202" y="274"/>
                    <a:pt x="221" y="162"/>
                  </a:cubicBezTo>
                  <a:cubicBezTo>
                    <a:pt x="192" y="165"/>
                    <a:pt x="173" y="154"/>
                    <a:pt x="160" y="142"/>
                  </a:cubicBezTo>
                  <a:cubicBezTo>
                    <a:pt x="152" y="148"/>
                    <a:pt x="142" y="154"/>
                    <a:pt x="130" y="157"/>
                  </a:cubicBezTo>
                  <a:cubicBezTo>
                    <a:pt x="122" y="159"/>
                    <a:pt x="113" y="159"/>
                    <a:pt x="104" y="158"/>
                  </a:cubicBezTo>
                  <a:cubicBezTo>
                    <a:pt x="108" y="176"/>
                    <a:pt x="111" y="197"/>
                    <a:pt x="114" y="220"/>
                  </a:cubicBezTo>
                  <a:cubicBezTo>
                    <a:pt x="129" y="318"/>
                    <a:pt x="135" y="416"/>
                    <a:pt x="135" y="417"/>
                  </a:cubicBezTo>
                  <a:cubicBezTo>
                    <a:pt x="135" y="423"/>
                    <a:pt x="135" y="423"/>
                    <a:pt x="135" y="423"/>
                  </a:cubicBezTo>
                  <a:lnTo>
                    <a:pt x="123" y="424"/>
                  </a:lnTo>
                  <a:close/>
                  <a:moveTo>
                    <a:pt x="291" y="24"/>
                  </a:moveTo>
                  <a:cubicBezTo>
                    <a:pt x="287" y="24"/>
                    <a:pt x="281" y="28"/>
                    <a:pt x="272" y="41"/>
                  </a:cubicBezTo>
                  <a:cubicBezTo>
                    <a:pt x="256" y="64"/>
                    <a:pt x="245" y="102"/>
                    <a:pt x="236" y="146"/>
                  </a:cubicBezTo>
                  <a:cubicBezTo>
                    <a:pt x="276" y="134"/>
                    <a:pt x="294" y="95"/>
                    <a:pt x="299" y="63"/>
                  </a:cubicBezTo>
                  <a:cubicBezTo>
                    <a:pt x="302" y="40"/>
                    <a:pt x="296" y="26"/>
                    <a:pt x="292" y="24"/>
                  </a:cubicBezTo>
                  <a:cubicBezTo>
                    <a:pt x="291" y="24"/>
                    <a:pt x="291" y="24"/>
                    <a:pt x="291" y="24"/>
                  </a:cubicBezTo>
                  <a:close/>
                  <a:moveTo>
                    <a:pt x="37" y="28"/>
                  </a:moveTo>
                  <a:cubicBezTo>
                    <a:pt x="29" y="28"/>
                    <a:pt x="24" y="31"/>
                    <a:pt x="21" y="36"/>
                  </a:cubicBezTo>
                  <a:cubicBezTo>
                    <a:pt x="14" y="50"/>
                    <a:pt x="26" y="82"/>
                    <a:pt x="47" y="108"/>
                  </a:cubicBezTo>
                  <a:cubicBezTo>
                    <a:pt x="60" y="124"/>
                    <a:pt x="74" y="135"/>
                    <a:pt x="89" y="141"/>
                  </a:cubicBezTo>
                  <a:cubicBezTo>
                    <a:pt x="68" y="42"/>
                    <a:pt x="47" y="28"/>
                    <a:pt x="38" y="28"/>
                  </a:cubicBezTo>
                  <a:cubicBezTo>
                    <a:pt x="38" y="28"/>
                    <a:pt x="37" y="28"/>
                    <a:pt x="37" y="28"/>
                  </a:cubicBezTo>
                  <a:close/>
                  <a:moveTo>
                    <a:pt x="173" y="12"/>
                  </a:moveTo>
                  <a:cubicBezTo>
                    <a:pt x="164" y="12"/>
                    <a:pt x="158" y="20"/>
                    <a:pt x="154" y="27"/>
                  </a:cubicBezTo>
                  <a:cubicBezTo>
                    <a:pt x="141" y="50"/>
                    <a:pt x="141" y="95"/>
                    <a:pt x="161" y="124"/>
                  </a:cubicBezTo>
                  <a:cubicBezTo>
                    <a:pt x="161" y="124"/>
                    <a:pt x="161" y="124"/>
                    <a:pt x="162" y="125"/>
                  </a:cubicBezTo>
                  <a:cubicBezTo>
                    <a:pt x="185" y="101"/>
                    <a:pt x="194" y="63"/>
                    <a:pt x="190" y="37"/>
                  </a:cubicBezTo>
                  <a:cubicBezTo>
                    <a:pt x="189" y="31"/>
                    <a:pt x="186" y="12"/>
                    <a:pt x="173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F131AB94-7F3B-42EB-897A-87AECD82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76" y="1460500"/>
              <a:ext cx="744538" cy="695325"/>
            </a:xfrm>
            <a:custGeom>
              <a:avLst/>
              <a:gdLst>
                <a:gd name="T0" fmla="*/ 228 w 253"/>
                <a:gd name="T1" fmla="*/ 52 h 237"/>
                <a:gd name="T2" fmla="*/ 45 w 253"/>
                <a:gd name="T3" fmla="*/ 217 h 237"/>
                <a:gd name="T4" fmla="*/ 19 w 253"/>
                <a:gd name="T5" fmla="*/ 234 h 237"/>
                <a:gd name="T6" fmla="*/ 8 w 253"/>
                <a:gd name="T7" fmla="*/ 228 h 237"/>
                <a:gd name="T8" fmla="*/ 2 w 253"/>
                <a:gd name="T9" fmla="*/ 208 h 237"/>
                <a:gd name="T10" fmla="*/ 232 w 253"/>
                <a:gd name="T11" fmla="*/ 8 h 237"/>
                <a:gd name="T12" fmla="*/ 252 w 253"/>
                <a:gd name="T13" fmla="*/ 32 h 237"/>
                <a:gd name="T14" fmla="*/ 228 w 253"/>
                <a:gd name="T15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237">
                  <a:moveTo>
                    <a:pt x="228" y="52"/>
                  </a:moveTo>
                  <a:cubicBezTo>
                    <a:pt x="204" y="50"/>
                    <a:pt x="83" y="47"/>
                    <a:pt x="45" y="217"/>
                  </a:cubicBezTo>
                  <a:cubicBezTo>
                    <a:pt x="43" y="230"/>
                    <a:pt x="31" y="237"/>
                    <a:pt x="19" y="234"/>
                  </a:cubicBezTo>
                  <a:cubicBezTo>
                    <a:pt x="14" y="234"/>
                    <a:pt x="11" y="231"/>
                    <a:pt x="8" y="228"/>
                  </a:cubicBezTo>
                  <a:cubicBezTo>
                    <a:pt x="3" y="223"/>
                    <a:pt x="0" y="216"/>
                    <a:pt x="2" y="208"/>
                  </a:cubicBezTo>
                  <a:cubicBezTo>
                    <a:pt x="48" y="0"/>
                    <a:pt x="202" y="5"/>
                    <a:pt x="232" y="8"/>
                  </a:cubicBezTo>
                  <a:cubicBezTo>
                    <a:pt x="244" y="9"/>
                    <a:pt x="253" y="20"/>
                    <a:pt x="252" y="32"/>
                  </a:cubicBezTo>
                  <a:cubicBezTo>
                    <a:pt x="251" y="44"/>
                    <a:pt x="240" y="53"/>
                    <a:pt x="228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5082E6-E437-44A0-8DAD-CD9861D4DEA5}"/>
              </a:ext>
            </a:extLst>
          </p:cNvPr>
          <p:cNvGrpSpPr/>
          <p:nvPr/>
        </p:nvGrpSpPr>
        <p:grpSpPr>
          <a:xfrm>
            <a:off x="1040409" y="4594548"/>
            <a:ext cx="1646260" cy="2263452"/>
            <a:chOff x="4006850" y="-881063"/>
            <a:chExt cx="8464551" cy="11637964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3A5AE18-A6A3-41DD-9E06-EFE1D90C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2006600"/>
              <a:ext cx="985838" cy="749300"/>
            </a:xfrm>
            <a:custGeom>
              <a:avLst/>
              <a:gdLst>
                <a:gd name="T0" fmla="*/ 378 w 621"/>
                <a:gd name="T1" fmla="*/ 0 h 472"/>
                <a:gd name="T2" fmla="*/ 405 w 621"/>
                <a:gd name="T3" fmla="*/ 7 h 472"/>
                <a:gd name="T4" fmla="*/ 425 w 621"/>
                <a:gd name="T5" fmla="*/ 27 h 472"/>
                <a:gd name="T6" fmla="*/ 445 w 621"/>
                <a:gd name="T7" fmla="*/ 51 h 472"/>
                <a:gd name="T8" fmla="*/ 449 w 621"/>
                <a:gd name="T9" fmla="*/ 49 h 472"/>
                <a:gd name="T10" fmla="*/ 458 w 621"/>
                <a:gd name="T11" fmla="*/ 42 h 472"/>
                <a:gd name="T12" fmla="*/ 472 w 621"/>
                <a:gd name="T13" fmla="*/ 34 h 472"/>
                <a:gd name="T14" fmla="*/ 487 w 621"/>
                <a:gd name="T15" fmla="*/ 25 h 472"/>
                <a:gd name="T16" fmla="*/ 505 w 621"/>
                <a:gd name="T17" fmla="*/ 18 h 472"/>
                <a:gd name="T18" fmla="*/ 523 w 621"/>
                <a:gd name="T19" fmla="*/ 18 h 472"/>
                <a:gd name="T20" fmla="*/ 538 w 621"/>
                <a:gd name="T21" fmla="*/ 25 h 472"/>
                <a:gd name="T22" fmla="*/ 556 w 621"/>
                <a:gd name="T23" fmla="*/ 47 h 472"/>
                <a:gd name="T24" fmla="*/ 576 w 621"/>
                <a:gd name="T25" fmla="*/ 76 h 472"/>
                <a:gd name="T26" fmla="*/ 594 w 621"/>
                <a:gd name="T27" fmla="*/ 114 h 472"/>
                <a:gd name="T28" fmla="*/ 612 w 621"/>
                <a:gd name="T29" fmla="*/ 156 h 472"/>
                <a:gd name="T30" fmla="*/ 616 w 621"/>
                <a:gd name="T31" fmla="*/ 167 h 472"/>
                <a:gd name="T32" fmla="*/ 619 w 621"/>
                <a:gd name="T33" fmla="*/ 187 h 472"/>
                <a:gd name="T34" fmla="*/ 621 w 621"/>
                <a:gd name="T35" fmla="*/ 209 h 472"/>
                <a:gd name="T36" fmla="*/ 619 w 621"/>
                <a:gd name="T37" fmla="*/ 236 h 472"/>
                <a:gd name="T38" fmla="*/ 614 w 621"/>
                <a:gd name="T39" fmla="*/ 263 h 472"/>
                <a:gd name="T40" fmla="*/ 605 w 621"/>
                <a:gd name="T41" fmla="*/ 287 h 472"/>
                <a:gd name="T42" fmla="*/ 587 w 621"/>
                <a:gd name="T43" fmla="*/ 307 h 472"/>
                <a:gd name="T44" fmla="*/ 565 w 621"/>
                <a:gd name="T45" fmla="*/ 320 h 472"/>
                <a:gd name="T46" fmla="*/ 552 w 621"/>
                <a:gd name="T47" fmla="*/ 329 h 472"/>
                <a:gd name="T48" fmla="*/ 543 w 621"/>
                <a:gd name="T49" fmla="*/ 332 h 472"/>
                <a:gd name="T50" fmla="*/ 536 w 621"/>
                <a:gd name="T51" fmla="*/ 334 h 472"/>
                <a:gd name="T52" fmla="*/ 527 w 621"/>
                <a:gd name="T53" fmla="*/ 336 h 472"/>
                <a:gd name="T54" fmla="*/ 494 w 621"/>
                <a:gd name="T55" fmla="*/ 349 h 472"/>
                <a:gd name="T56" fmla="*/ 458 w 621"/>
                <a:gd name="T57" fmla="*/ 363 h 472"/>
                <a:gd name="T58" fmla="*/ 425 w 621"/>
                <a:gd name="T59" fmla="*/ 376 h 472"/>
                <a:gd name="T60" fmla="*/ 394 w 621"/>
                <a:gd name="T61" fmla="*/ 387 h 472"/>
                <a:gd name="T62" fmla="*/ 367 w 621"/>
                <a:gd name="T63" fmla="*/ 396 h 472"/>
                <a:gd name="T64" fmla="*/ 349 w 621"/>
                <a:gd name="T65" fmla="*/ 398 h 472"/>
                <a:gd name="T66" fmla="*/ 325 w 621"/>
                <a:gd name="T67" fmla="*/ 398 h 472"/>
                <a:gd name="T68" fmla="*/ 305 w 621"/>
                <a:gd name="T69" fmla="*/ 401 h 472"/>
                <a:gd name="T70" fmla="*/ 289 w 621"/>
                <a:gd name="T71" fmla="*/ 401 h 472"/>
                <a:gd name="T72" fmla="*/ 285 w 621"/>
                <a:gd name="T73" fmla="*/ 403 h 472"/>
                <a:gd name="T74" fmla="*/ 113 w 621"/>
                <a:gd name="T75" fmla="*/ 472 h 472"/>
                <a:gd name="T76" fmla="*/ 0 w 621"/>
                <a:gd name="T77" fmla="*/ 247 h 472"/>
                <a:gd name="T78" fmla="*/ 107 w 621"/>
                <a:gd name="T79" fmla="*/ 196 h 472"/>
                <a:gd name="T80" fmla="*/ 196 w 621"/>
                <a:gd name="T81" fmla="*/ 169 h 472"/>
                <a:gd name="T82" fmla="*/ 196 w 621"/>
                <a:gd name="T83" fmla="*/ 163 h 472"/>
                <a:gd name="T84" fmla="*/ 200 w 621"/>
                <a:gd name="T85" fmla="*/ 145 h 472"/>
                <a:gd name="T86" fmla="*/ 209 w 621"/>
                <a:gd name="T87" fmla="*/ 122 h 472"/>
                <a:gd name="T88" fmla="*/ 220 w 621"/>
                <a:gd name="T89" fmla="*/ 94 h 472"/>
                <a:gd name="T90" fmla="*/ 233 w 621"/>
                <a:gd name="T91" fmla="*/ 67 h 472"/>
                <a:gd name="T92" fmla="*/ 249 w 621"/>
                <a:gd name="T93" fmla="*/ 45 h 472"/>
                <a:gd name="T94" fmla="*/ 269 w 621"/>
                <a:gd name="T95" fmla="*/ 31 h 472"/>
                <a:gd name="T96" fmla="*/ 296 w 621"/>
                <a:gd name="T97" fmla="*/ 18 h 472"/>
                <a:gd name="T98" fmla="*/ 325 w 621"/>
                <a:gd name="T99" fmla="*/ 9 h 472"/>
                <a:gd name="T100" fmla="*/ 351 w 621"/>
                <a:gd name="T101" fmla="*/ 0 h 472"/>
                <a:gd name="T102" fmla="*/ 378 w 621"/>
                <a:gd name="T10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1" h="472">
                  <a:moveTo>
                    <a:pt x="378" y="0"/>
                  </a:moveTo>
                  <a:lnTo>
                    <a:pt x="405" y="7"/>
                  </a:lnTo>
                  <a:lnTo>
                    <a:pt x="425" y="27"/>
                  </a:lnTo>
                  <a:lnTo>
                    <a:pt x="445" y="51"/>
                  </a:lnTo>
                  <a:lnTo>
                    <a:pt x="449" y="49"/>
                  </a:lnTo>
                  <a:lnTo>
                    <a:pt x="458" y="42"/>
                  </a:lnTo>
                  <a:lnTo>
                    <a:pt x="472" y="34"/>
                  </a:lnTo>
                  <a:lnTo>
                    <a:pt x="487" y="25"/>
                  </a:lnTo>
                  <a:lnTo>
                    <a:pt x="505" y="18"/>
                  </a:lnTo>
                  <a:lnTo>
                    <a:pt x="523" y="18"/>
                  </a:lnTo>
                  <a:lnTo>
                    <a:pt x="538" y="25"/>
                  </a:lnTo>
                  <a:lnTo>
                    <a:pt x="556" y="47"/>
                  </a:lnTo>
                  <a:lnTo>
                    <a:pt x="576" y="76"/>
                  </a:lnTo>
                  <a:lnTo>
                    <a:pt x="594" y="114"/>
                  </a:lnTo>
                  <a:lnTo>
                    <a:pt x="612" y="156"/>
                  </a:lnTo>
                  <a:lnTo>
                    <a:pt x="616" y="167"/>
                  </a:lnTo>
                  <a:lnTo>
                    <a:pt x="619" y="187"/>
                  </a:lnTo>
                  <a:lnTo>
                    <a:pt x="621" y="209"/>
                  </a:lnTo>
                  <a:lnTo>
                    <a:pt x="619" y="236"/>
                  </a:lnTo>
                  <a:lnTo>
                    <a:pt x="614" y="263"/>
                  </a:lnTo>
                  <a:lnTo>
                    <a:pt x="605" y="287"/>
                  </a:lnTo>
                  <a:lnTo>
                    <a:pt x="587" y="307"/>
                  </a:lnTo>
                  <a:lnTo>
                    <a:pt x="565" y="320"/>
                  </a:lnTo>
                  <a:lnTo>
                    <a:pt x="552" y="329"/>
                  </a:lnTo>
                  <a:lnTo>
                    <a:pt x="543" y="332"/>
                  </a:lnTo>
                  <a:lnTo>
                    <a:pt x="536" y="334"/>
                  </a:lnTo>
                  <a:lnTo>
                    <a:pt x="527" y="336"/>
                  </a:lnTo>
                  <a:lnTo>
                    <a:pt x="494" y="349"/>
                  </a:lnTo>
                  <a:lnTo>
                    <a:pt x="458" y="363"/>
                  </a:lnTo>
                  <a:lnTo>
                    <a:pt x="425" y="376"/>
                  </a:lnTo>
                  <a:lnTo>
                    <a:pt x="394" y="387"/>
                  </a:lnTo>
                  <a:lnTo>
                    <a:pt x="367" y="396"/>
                  </a:lnTo>
                  <a:lnTo>
                    <a:pt x="349" y="398"/>
                  </a:lnTo>
                  <a:lnTo>
                    <a:pt x="325" y="398"/>
                  </a:lnTo>
                  <a:lnTo>
                    <a:pt x="305" y="401"/>
                  </a:lnTo>
                  <a:lnTo>
                    <a:pt x="289" y="401"/>
                  </a:lnTo>
                  <a:lnTo>
                    <a:pt x="285" y="403"/>
                  </a:lnTo>
                  <a:lnTo>
                    <a:pt x="113" y="472"/>
                  </a:lnTo>
                  <a:lnTo>
                    <a:pt x="0" y="247"/>
                  </a:lnTo>
                  <a:lnTo>
                    <a:pt x="107" y="196"/>
                  </a:lnTo>
                  <a:lnTo>
                    <a:pt x="196" y="169"/>
                  </a:lnTo>
                  <a:lnTo>
                    <a:pt x="196" y="163"/>
                  </a:lnTo>
                  <a:lnTo>
                    <a:pt x="200" y="145"/>
                  </a:lnTo>
                  <a:lnTo>
                    <a:pt x="209" y="122"/>
                  </a:lnTo>
                  <a:lnTo>
                    <a:pt x="220" y="94"/>
                  </a:lnTo>
                  <a:lnTo>
                    <a:pt x="233" y="67"/>
                  </a:lnTo>
                  <a:lnTo>
                    <a:pt x="249" y="45"/>
                  </a:lnTo>
                  <a:lnTo>
                    <a:pt x="269" y="31"/>
                  </a:lnTo>
                  <a:lnTo>
                    <a:pt x="296" y="18"/>
                  </a:lnTo>
                  <a:lnTo>
                    <a:pt x="325" y="9"/>
                  </a:lnTo>
                  <a:lnTo>
                    <a:pt x="35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20D727-4A31-40D9-B4F2-F51A3863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7737475"/>
              <a:ext cx="1639888" cy="1458913"/>
            </a:xfrm>
            <a:custGeom>
              <a:avLst/>
              <a:gdLst>
                <a:gd name="T0" fmla="*/ 387 w 1033"/>
                <a:gd name="T1" fmla="*/ 9 h 919"/>
                <a:gd name="T2" fmla="*/ 465 w 1033"/>
                <a:gd name="T3" fmla="*/ 49 h 919"/>
                <a:gd name="T4" fmla="*/ 521 w 1033"/>
                <a:gd name="T5" fmla="*/ 125 h 919"/>
                <a:gd name="T6" fmla="*/ 547 w 1033"/>
                <a:gd name="T7" fmla="*/ 236 h 919"/>
                <a:gd name="T8" fmla="*/ 581 w 1033"/>
                <a:gd name="T9" fmla="*/ 321 h 919"/>
                <a:gd name="T10" fmla="*/ 652 w 1033"/>
                <a:gd name="T11" fmla="*/ 398 h 919"/>
                <a:gd name="T12" fmla="*/ 748 w 1033"/>
                <a:gd name="T13" fmla="*/ 472 h 919"/>
                <a:gd name="T14" fmla="*/ 848 w 1033"/>
                <a:gd name="T15" fmla="*/ 545 h 919"/>
                <a:gd name="T16" fmla="*/ 939 w 1033"/>
                <a:gd name="T17" fmla="*/ 614 h 919"/>
                <a:gd name="T18" fmla="*/ 1001 w 1033"/>
                <a:gd name="T19" fmla="*/ 683 h 919"/>
                <a:gd name="T20" fmla="*/ 1033 w 1033"/>
                <a:gd name="T21" fmla="*/ 761 h 919"/>
                <a:gd name="T22" fmla="*/ 1028 w 1033"/>
                <a:gd name="T23" fmla="*/ 825 h 919"/>
                <a:gd name="T24" fmla="*/ 1004 w 1033"/>
                <a:gd name="T25" fmla="*/ 877 h 919"/>
                <a:gd name="T26" fmla="*/ 977 w 1033"/>
                <a:gd name="T27" fmla="*/ 908 h 919"/>
                <a:gd name="T28" fmla="*/ 964 w 1033"/>
                <a:gd name="T29" fmla="*/ 919 h 919"/>
                <a:gd name="T30" fmla="*/ 739 w 1033"/>
                <a:gd name="T31" fmla="*/ 845 h 919"/>
                <a:gd name="T32" fmla="*/ 570 w 1033"/>
                <a:gd name="T33" fmla="*/ 779 h 919"/>
                <a:gd name="T34" fmla="*/ 449 w 1033"/>
                <a:gd name="T35" fmla="*/ 721 h 919"/>
                <a:gd name="T36" fmla="*/ 369 w 1033"/>
                <a:gd name="T37" fmla="*/ 670 h 919"/>
                <a:gd name="T38" fmla="*/ 320 w 1033"/>
                <a:gd name="T39" fmla="*/ 632 h 919"/>
                <a:gd name="T40" fmla="*/ 291 w 1033"/>
                <a:gd name="T41" fmla="*/ 605 h 919"/>
                <a:gd name="T42" fmla="*/ 278 w 1033"/>
                <a:gd name="T43" fmla="*/ 594 h 919"/>
                <a:gd name="T44" fmla="*/ 245 w 1033"/>
                <a:gd name="T45" fmla="*/ 599 h 919"/>
                <a:gd name="T46" fmla="*/ 231 w 1033"/>
                <a:gd name="T47" fmla="*/ 607 h 919"/>
                <a:gd name="T48" fmla="*/ 2 w 1033"/>
                <a:gd name="T49" fmla="*/ 463 h 919"/>
                <a:gd name="T50" fmla="*/ 22 w 1033"/>
                <a:gd name="T51" fmla="*/ 425 h 919"/>
                <a:gd name="T52" fmla="*/ 55 w 1033"/>
                <a:gd name="T53" fmla="*/ 354 h 919"/>
                <a:gd name="T54" fmla="*/ 104 w 1033"/>
                <a:gd name="T55" fmla="*/ 254 h 919"/>
                <a:gd name="T56" fmla="*/ 153 w 1033"/>
                <a:gd name="T57" fmla="*/ 169 h 919"/>
                <a:gd name="T58" fmla="*/ 191 w 1033"/>
                <a:gd name="T59" fmla="*/ 125 h 919"/>
                <a:gd name="T60" fmla="*/ 211 w 1033"/>
                <a:gd name="T61" fmla="*/ 111 h 919"/>
                <a:gd name="T62" fmla="*/ 218 w 1033"/>
                <a:gd name="T63" fmla="*/ 96 h 919"/>
                <a:gd name="T64" fmla="*/ 238 w 1033"/>
                <a:gd name="T65" fmla="*/ 60 h 919"/>
                <a:gd name="T66" fmla="*/ 262 w 1033"/>
                <a:gd name="T67" fmla="*/ 27 h 919"/>
                <a:gd name="T68" fmla="*/ 282 w 1033"/>
                <a:gd name="T69" fmla="*/ 5 h 919"/>
                <a:gd name="T70" fmla="*/ 338 w 1033"/>
                <a:gd name="T71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3" h="919">
                  <a:moveTo>
                    <a:pt x="338" y="0"/>
                  </a:moveTo>
                  <a:lnTo>
                    <a:pt x="387" y="9"/>
                  </a:lnTo>
                  <a:lnTo>
                    <a:pt x="429" y="25"/>
                  </a:lnTo>
                  <a:lnTo>
                    <a:pt x="465" y="49"/>
                  </a:lnTo>
                  <a:lnTo>
                    <a:pt x="496" y="83"/>
                  </a:lnTo>
                  <a:lnTo>
                    <a:pt x="521" y="125"/>
                  </a:lnTo>
                  <a:lnTo>
                    <a:pt x="536" y="176"/>
                  </a:lnTo>
                  <a:lnTo>
                    <a:pt x="547" y="236"/>
                  </a:lnTo>
                  <a:lnTo>
                    <a:pt x="558" y="278"/>
                  </a:lnTo>
                  <a:lnTo>
                    <a:pt x="581" y="321"/>
                  </a:lnTo>
                  <a:lnTo>
                    <a:pt x="612" y="361"/>
                  </a:lnTo>
                  <a:lnTo>
                    <a:pt x="652" y="398"/>
                  </a:lnTo>
                  <a:lnTo>
                    <a:pt x="699" y="436"/>
                  </a:lnTo>
                  <a:lnTo>
                    <a:pt x="748" y="472"/>
                  </a:lnTo>
                  <a:lnTo>
                    <a:pt x="799" y="510"/>
                  </a:lnTo>
                  <a:lnTo>
                    <a:pt x="848" y="545"/>
                  </a:lnTo>
                  <a:lnTo>
                    <a:pt x="897" y="579"/>
                  </a:lnTo>
                  <a:lnTo>
                    <a:pt x="939" y="614"/>
                  </a:lnTo>
                  <a:lnTo>
                    <a:pt x="975" y="647"/>
                  </a:lnTo>
                  <a:lnTo>
                    <a:pt x="1001" y="683"/>
                  </a:lnTo>
                  <a:lnTo>
                    <a:pt x="1024" y="723"/>
                  </a:lnTo>
                  <a:lnTo>
                    <a:pt x="1033" y="761"/>
                  </a:lnTo>
                  <a:lnTo>
                    <a:pt x="1033" y="794"/>
                  </a:lnTo>
                  <a:lnTo>
                    <a:pt x="1028" y="825"/>
                  </a:lnTo>
                  <a:lnTo>
                    <a:pt x="1017" y="852"/>
                  </a:lnTo>
                  <a:lnTo>
                    <a:pt x="1004" y="877"/>
                  </a:lnTo>
                  <a:lnTo>
                    <a:pt x="990" y="894"/>
                  </a:lnTo>
                  <a:lnTo>
                    <a:pt x="977" y="908"/>
                  </a:lnTo>
                  <a:lnTo>
                    <a:pt x="968" y="917"/>
                  </a:lnTo>
                  <a:lnTo>
                    <a:pt x="964" y="919"/>
                  </a:lnTo>
                  <a:lnTo>
                    <a:pt x="843" y="881"/>
                  </a:lnTo>
                  <a:lnTo>
                    <a:pt x="739" y="845"/>
                  </a:lnTo>
                  <a:lnTo>
                    <a:pt x="647" y="812"/>
                  </a:lnTo>
                  <a:lnTo>
                    <a:pt x="570" y="779"/>
                  </a:lnTo>
                  <a:lnTo>
                    <a:pt x="503" y="748"/>
                  </a:lnTo>
                  <a:lnTo>
                    <a:pt x="449" y="721"/>
                  </a:lnTo>
                  <a:lnTo>
                    <a:pt x="405" y="694"/>
                  </a:lnTo>
                  <a:lnTo>
                    <a:pt x="369" y="670"/>
                  </a:lnTo>
                  <a:lnTo>
                    <a:pt x="340" y="650"/>
                  </a:lnTo>
                  <a:lnTo>
                    <a:pt x="320" y="632"/>
                  </a:lnTo>
                  <a:lnTo>
                    <a:pt x="302" y="616"/>
                  </a:lnTo>
                  <a:lnTo>
                    <a:pt x="291" y="605"/>
                  </a:lnTo>
                  <a:lnTo>
                    <a:pt x="285" y="599"/>
                  </a:lnTo>
                  <a:lnTo>
                    <a:pt x="278" y="594"/>
                  </a:lnTo>
                  <a:lnTo>
                    <a:pt x="260" y="594"/>
                  </a:lnTo>
                  <a:lnTo>
                    <a:pt x="245" y="599"/>
                  </a:lnTo>
                  <a:lnTo>
                    <a:pt x="236" y="605"/>
                  </a:lnTo>
                  <a:lnTo>
                    <a:pt x="231" y="607"/>
                  </a:lnTo>
                  <a:lnTo>
                    <a:pt x="0" y="470"/>
                  </a:lnTo>
                  <a:lnTo>
                    <a:pt x="2" y="463"/>
                  </a:lnTo>
                  <a:lnTo>
                    <a:pt x="9" y="450"/>
                  </a:lnTo>
                  <a:lnTo>
                    <a:pt x="22" y="425"/>
                  </a:lnTo>
                  <a:lnTo>
                    <a:pt x="37" y="394"/>
                  </a:lnTo>
                  <a:lnTo>
                    <a:pt x="55" y="354"/>
                  </a:lnTo>
                  <a:lnTo>
                    <a:pt x="80" y="307"/>
                  </a:lnTo>
                  <a:lnTo>
                    <a:pt x="104" y="254"/>
                  </a:lnTo>
                  <a:lnTo>
                    <a:pt x="131" y="205"/>
                  </a:lnTo>
                  <a:lnTo>
                    <a:pt x="153" y="169"/>
                  </a:lnTo>
                  <a:lnTo>
                    <a:pt x="173" y="143"/>
                  </a:lnTo>
                  <a:lnTo>
                    <a:pt x="191" y="125"/>
                  </a:lnTo>
                  <a:lnTo>
                    <a:pt x="204" y="116"/>
                  </a:lnTo>
                  <a:lnTo>
                    <a:pt x="211" y="111"/>
                  </a:lnTo>
                  <a:lnTo>
                    <a:pt x="213" y="111"/>
                  </a:lnTo>
                  <a:lnTo>
                    <a:pt x="218" y="96"/>
                  </a:lnTo>
                  <a:lnTo>
                    <a:pt x="224" y="80"/>
                  </a:lnTo>
                  <a:lnTo>
                    <a:pt x="238" y="60"/>
                  </a:lnTo>
                  <a:lnTo>
                    <a:pt x="251" y="42"/>
                  </a:lnTo>
                  <a:lnTo>
                    <a:pt x="262" y="27"/>
                  </a:lnTo>
                  <a:lnTo>
                    <a:pt x="276" y="14"/>
                  </a:lnTo>
                  <a:lnTo>
                    <a:pt x="282" y="5"/>
                  </a:lnTo>
                  <a:lnTo>
                    <a:pt x="287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2A0926E-4BB2-4287-9487-013E4773A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9415463"/>
              <a:ext cx="1536700" cy="1341438"/>
            </a:xfrm>
            <a:custGeom>
              <a:avLst/>
              <a:gdLst>
                <a:gd name="T0" fmla="*/ 365 w 968"/>
                <a:gd name="T1" fmla="*/ 0 h 845"/>
                <a:gd name="T2" fmla="*/ 612 w 968"/>
                <a:gd name="T3" fmla="*/ 273 h 845"/>
                <a:gd name="T4" fmla="*/ 585 w 968"/>
                <a:gd name="T5" fmla="*/ 340 h 845"/>
                <a:gd name="T6" fmla="*/ 588 w 968"/>
                <a:gd name="T7" fmla="*/ 345 h 845"/>
                <a:gd name="T8" fmla="*/ 597 w 968"/>
                <a:gd name="T9" fmla="*/ 360 h 845"/>
                <a:gd name="T10" fmla="*/ 606 w 968"/>
                <a:gd name="T11" fmla="*/ 385 h 845"/>
                <a:gd name="T12" fmla="*/ 621 w 968"/>
                <a:gd name="T13" fmla="*/ 413 h 845"/>
                <a:gd name="T14" fmla="*/ 637 w 968"/>
                <a:gd name="T15" fmla="*/ 447 h 845"/>
                <a:gd name="T16" fmla="*/ 652 w 968"/>
                <a:gd name="T17" fmla="*/ 480 h 845"/>
                <a:gd name="T18" fmla="*/ 670 w 968"/>
                <a:gd name="T19" fmla="*/ 511 h 845"/>
                <a:gd name="T20" fmla="*/ 686 w 968"/>
                <a:gd name="T21" fmla="*/ 540 h 845"/>
                <a:gd name="T22" fmla="*/ 699 w 968"/>
                <a:gd name="T23" fmla="*/ 565 h 845"/>
                <a:gd name="T24" fmla="*/ 719 w 968"/>
                <a:gd name="T25" fmla="*/ 587 h 845"/>
                <a:gd name="T26" fmla="*/ 744 w 968"/>
                <a:gd name="T27" fmla="*/ 600 h 845"/>
                <a:gd name="T28" fmla="*/ 772 w 968"/>
                <a:gd name="T29" fmla="*/ 611 h 845"/>
                <a:gd name="T30" fmla="*/ 799 w 968"/>
                <a:gd name="T31" fmla="*/ 616 h 845"/>
                <a:gd name="T32" fmla="*/ 826 w 968"/>
                <a:gd name="T33" fmla="*/ 620 h 845"/>
                <a:gd name="T34" fmla="*/ 848 w 968"/>
                <a:gd name="T35" fmla="*/ 625 h 845"/>
                <a:gd name="T36" fmla="*/ 866 w 968"/>
                <a:gd name="T37" fmla="*/ 629 h 845"/>
                <a:gd name="T38" fmla="*/ 877 w 968"/>
                <a:gd name="T39" fmla="*/ 636 h 845"/>
                <a:gd name="T40" fmla="*/ 888 w 968"/>
                <a:gd name="T41" fmla="*/ 643 h 845"/>
                <a:gd name="T42" fmla="*/ 904 w 968"/>
                <a:gd name="T43" fmla="*/ 651 h 845"/>
                <a:gd name="T44" fmla="*/ 919 w 968"/>
                <a:gd name="T45" fmla="*/ 665 h 845"/>
                <a:gd name="T46" fmla="*/ 933 w 968"/>
                <a:gd name="T47" fmla="*/ 680 h 845"/>
                <a:gd name="T48" fmla="*/ 946 w 968"/>
                <a:gd name="T49" fmla="*/ 700 h 845"/>
                <a:gd name="T50" fmla="*/ 957 w 968"/>
                <a:gd name="T51" fmla="*/ 727 h 845"/>
                <a:gd name="T52" fmla="*/ 964 w 968"/>
                <a:gd name="T53" fmla="*/ 758 h 845"/>
                <a:gd name="T54" fmla="*/ 968 w 968"/>
                <a:gd name="T55" fmla="*/ 798 h 845"/>
                <a:gd name="T56" fmla="*/ 964 w 968"/>
                <a:gd name="T57" fmla="*/ 845 h 845"/>
                <a:gd name="T58" fmla="*/ 577 w 968"/>
                <a:gd name="T59" fmla="*/ 845 h 845"/>
                <a:gd name="T60" fmla="*/ 240 w 968"/>
                <a:gd name="T61" fmla="*/ 502 h 845"/>
                <a:gd name="T62" fmla="*/ 236 w 968"/>
                <a:gd name="T63" fmla="*/ 502 h 845"/>
                <a:gd name="T64" fmla="*/ 227 w 968"/>
                <a:gd name="T65" fmla="*/ 505 h 845"/>
                <a:gd name="T66" fmla="*/ 211 w 968"/>
                <a:gd name="T67" fmla="*/ 511 h 845"/>
                <a:gd name="T68" fmla="*/ 189 w 968"/>
                <a:gd name="T69" fmla="*/ 525 h 845"/>
                <a:gd name="T70" fmla="*/ 0 w 968"/>
                <a:gd name="T71" fmla="*/ 382 h 845"/>
                <a:gd name="T72" fmla="*/ 2 w 968"/>
                <a:gd name="T73" fmla="*/ 376 h 845"/>
                <a:gd name="T74" fmla="*/ 7 w 968"/>
                <a:gd name="T75" fmla="*/ 360 h 845"/>
                <a:gd name="T76" fmla="*/ 16 w 968"/>
                <a:gd name="T77" fmla="*/ 338 h 845"/>
                <a:gd name="T78" fmla="*/ 29 w 968"/>
                <a:gd name="T79" fmla="*/ 309 h 845"/>
                <a:gd name="T80" fmla="*/ 47 w 968"/>
                <a:gd name="T81" fmla="*/ 276 h 845"/>
                <a:gd name="T82" fmla="*/ 67 w 968"/>
                <a:gd name="T83" fmla="*/ 240 h 845"/>
                <a:gd name="T84" fmla="*/ 91 w 968"/>
                <a:gd name="T85" fmla="*/ 204 h 845"/>
                <a:gd name="T86" fmla="*/ 122 w 968"/>
                <a:gd name="T87" fmla="*/ 171 h 845"/>
                <a:gd name="T88" fmla="*/ 156 w 968"/>
                <a:gd name="T89" fmla="*/ 142 h 845"/>
                <a:gd name="T90" fmla="*/ 196 w 968"/>
                <a:gd name="T91" fmla="*/ 120 h 845"/>
                <a:gd name="T92" fmla="*/ 249 w 968"/>
                <a:gd name="T93" fmla="*/ 91 h 845"/>
                <a:gd name="T94" fmla="*/ 289 w 968"/>
                <a:gd name="T95" fmla="*/ 66 h 845"/>
                <a:gd name="T96" fmla="*/ 321 w 968"/>
                <a:gd name="T97" fmla="*/ 44 h 845"/>
                <a:gd name="T98" fmla="*/ 343 w 968"/>
                <a:gd name="T99" fmla="*/ 26 h 845"/>
                <a:gd name="T100" fmla="*/ 356 w 968"/>
                <a:gd name="T101" fmla="*/ 11 h 845"/>
                <a:gd name="T102" fmla="*/ 363 w 968"/>
                <a:gd name="T103" fmla="*/ 2 h 845"/>
                <a:gd name="T104" fmla="*/ 365 w 968"/>
                <a:gd name="T10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68" h="845">
                  <a:moveTo>
                    <a:pt x="365" y="0"/>
                  </a:moveTo>
                  <a:lnTo>
                    <a:pt x="612" y="273"/>
                  </a:lnTo>
                  <a:lnTo>
                    <a:pt x="585" y="340"/>
                  </a:lnTo>
                  <a:lnTo>
                    <a:pt x="588" y="345"/>
                  </a:lnTo>
                  <a:lnTo>
                    <a:pt x="597" y="360"/>
                  </a:lnTo>
                  <a:lnTo>
                    <a:pt x="606" y="385"/>
                  </a:lnTo>
                  <a:lnTo>
                    <a:pt x="621" y="413"/>
                  </a:lnTo>
                  <a:lnTo>
                    <a:pt x="637" y="447"/>
                  </a:lnTo>
                  <a:lnTo>
                    <a:pt x="652" y="480"/>
                  </a:lnTo>
                  <a:lnTo>
                    <a:pt x="670" y="511"/>
                  </a:lnTo>
                  <a:lnTo>
                    <a:pt x="686" y="540"/>
                  </a:lnTo>
                  <a:lnTo>
                    <a:pt x="699" y="565"/>
                  </a:lnTo>
                  <a:lnTo>
                    <a:pt x="719" y="587"/>
                  </a:lnTo>
                  <a:lnTo>
                    <a:pt x="744" y="600"/>
                  </a:lnTo>
                  <a:lnTo>
                    <a:pt x="772" y="611"/>
                  </a:lnTo>
                  <a:lnTo>
                    <a:pt x="799" y="616"/>
                  </a:lnTo>
                  <a:lnTo>
                    <a:pt x="826" y="620"/>
                  </a:lnTo>
                  <a:lnTo>
                    <a:pt x="848" y="625"/>
                  </a:lnTo>
                  <a:lnTo>
                    <a:pt x="866" y="629"/>
                  </a:lnTo>
                  <a:lnTo>
                    <a:pt x="877" y="636"/>
                  </a:lnTo>
                  <a:lnTo>
                    <a:pt x="888" y="643"/>
                  </a:lnTo>
                  <a:lnTo>
                    <a:pt x="904" y="651"/>
                  </a:lnTo>
                  <a:lnTo>
                    <a:pt x="919" y="665"/>
                  </a:lnTo>
                  <a:lnTo>
                    <a:pt x="933" y="680"/>
                  </a:lnTo>
                  <a:lnTo>
                    <a:pt x="946" y="700"/>
                  </a:lnTo>
                  <a:lnTo>
                    <a:pt x="957" y="727"/>
                  </a:lnTo>
                  <a:lnTo>
                    <a:pt x="964" y="758"/>
                  </a:lnTo>
                  <a:lnTo>
                    <a:pt x="968" y="798"/>
                  </a:lnTo>
                  <a:lnTo>
                    <a:pt x="964" y="845"/>
                  </a:lnTo>
                  <a:lnTo>
                    <a:pt x="577" y="845"/>
                  </a:lnTo>
                  <a:lnTo>
                    <a:pt x="240" y="502"/>
                  </a:lnTo>
                  <a:lnTo>
                    <a:pt x="236" y="502"/>
                  </a:lnTo>
                  <a:lnTo>
                    <a:pt x="227" y="505"/>
                  </a:lnTo>
                  <a:lnTo>
                    <a:pt x="211" y="511"/>
                  </a:lnTo>
                  <a:lnTo>
                    <a:pt x="189" y="525"/>
                  </a:lnTo>
                  <a:lnTo>
                    <a:pt x="0" y="382"/>
                  </a:lnTo>
                  <a:lnTo>
                    <a:pt x="2" y="376"/>
                  </a:lnTo>
                  <a:lnTo>
                    <a:pt x="7" y="360"/>
                  </a:lnTo>
                  <a:lnTo>
                    <a:pt x="16" y="338"/>
                  </a:lnTo>
                  <a:lnTo>
                    <a:pt x="29" y="309"/>
                  </a:lnTo>
                  <a:lnTo>
                    <a:pt x="47" y="276"/>
                  </a:lnTo>
                  <a:lnTo>
                    <a:pt x="67" y="240"/>
                  </a:lnTo>
                  <a:lnTo>
                    <a:pt x="91" y="204"/>
                  </a:lnTo>
                  <a:lnTo>
                    <a:pt x="122" y="171"/>
                  </a:lnTo>
                  <a:lnTo>
                    <a:pt x="156" y="142"/>
                  </a:lnTo>
                  <a:lnTo>
                    <a:pt x="196" y="120"/>
                  </a:lnTo>
                  <a:lnTo>
                    <a:pt x="249" y="91"/>
                  </a:lnTo>
                  <a:lnTo>
                    <a:pt x="289" y="66"/>
                  </a:lnTo>
                  <a:lnTo>
                    <a:pt x="321" y="44"/>
                  </a:lnTo>
                  <a:lnTo>
                    <a:pt x="343" y="26"/>
                  </a:lnTo>
                  <a:lnTo>
                    <a:pt x="356" y="11"/>
                  </a:lnTo>
                  <a:lnTo>
                    <a:pt x="363" y="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A455300-A40C-4DF3-A67A-61B791D9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230688"/>
              <a:ext cx="3948113" cy="5788025"/>
            </a:xfrm>
            <a:custGeom>
              <a:avLst/>
              <a:gdLst>
                <a:gd name="T0" fmla="*/ 2487 w 2487"/>
                <a:gd name="T1" fmla="*/ 454 h 3646"/>
                <a:gd name="T2" fmla="*/ 2478 w 2487"/>
                <a:gd name="T3" fmla="*/ 479 h 3646"/>
                <a:gd name="T4" fmla="*/ 2456 w 2487"/>
                <a:gd name="T5" fmla="*/ 545 h 3646"/>
                <a:gd name="T6" fmla="*/ 2420 w 2487"/>
                <a:gd name="T7" fmla="*/ 648 h 3646"/>
                <a:gd name="T8" fmla="*/ 2378 w 2487"/>
                <a:gd name="T9" fmla="*/ 781 h 3646"/>
                <a:gd name="T10" fmla="*/ 2327 w 2487"/>
                <a:gd name="T11" fmla="*/ 935 h 3646"/>
                <a:gd name="T12" fmla="*/ 2273 w 2487"/>
                <a:gd name="T13" fmla="*/ 1106 h 3646"/>
                <a:gd name="T14" fmla="*/ 2218 w 2487"/>
                <a:gd name="T15" fmla="*/ 1284 h 3646"/>
                <a:gd name="T16" fmla="*/ 2162 w 2487"/>
                <a:gd name="T17" fmla="*/ 1464 h 3646"/>
                <a:gd name="T18" fmla="*/ 2111 w 2487"/>
                <a:gd name="T19" fmla="*/ 1640 h 3646"/>
                <a:gd name="T20" fmla="*/ 2066 w 2487"/>
                <a:gd name="T21" fmla="*/ 1802 h 3646"/>
                <a:gd name="T22" fmla="*/ 2022 w 2487"/>
                <a:gd name="T23" fmla="*/ 1973 h 3646"/>
                <a:gd name="T24" fmla="*/ 1959 w 2487"/>
                <a:gd name="T25" fmla="*/ 2129 h 3646"/>
                <a:gd name="T26" fmla="*/ 1884 w 2487"/>
                <a:gd name="T27" fmla="*/ 2254 h 3646"/>
                <a:gd name="T28" fmla="*/ 1801 w 2487"/>
                <a:gd name="T29" fmla="*/ 2352 h 3646"/>
                <a:gd name="T30" fmla="*/ 1708 w 2487"/>
                <a:gd name="T31" fmla="*/ 2436 h 3646"/>
                <a:gd name="T32" fmla="*/ 1605 w 2487"/>
                <a:gd name="T33" fmla="*/ 2516 h 3646"/>
                <a:gd name="T34" fmla="*/ 1496 w 2487"/>
                <a:gd name="T35" fmla="*/ 2605 h 3646"/>
                <a:gd name="T36" fmla="*/ 1383 w 2487"/>
                <a:gd name="T37" fmla="*/ 2712 h 3646"/>
                <a:gd name="T38" fmla="*/ 1291 w 2487"/>
                <a:gd name="T39" fmla="*/ 2799 h 3646"/>
                <a:gd name="T40" fmla="*/ 1185 w 2487"/>
                <a:gd name="T41" fmla="*/ 2901 h 3646"/>
                <a:gd name="T42" fmla="*/ 1067 w 2487"/>
                <a:gd name="T43" fmla="*/ 3010 h 3646"/>
                <a:gd name="T44" fmla="*/ 942 w 2487"/>
                <a:gd name="T45" fmla="*/ 3121 h 3646"/>
                <a:gd name="T46" fmla="*/ 817 w 2487"/>
                <a:gd name="T47" fmla="*/ 3235 h 3646"/>
                <a:gd name="T48" fmla="*/ 699 w 2487"/>
                <a:gd name="T49" fmla="*/ 3341 h 3646"/>
                <a:gd name="T50" fmla="*/ 588 w 2487"/>
                <a:gd name="T51" fmla="*/ 3439 h 3646"/>
                <a:gd name="T52" fmla="*/ 494 w 2487"/>
                <a:gd name="T53" fmla="*/ 3524 h 3646"/>
                <a:gd name="T54" fmla="*/ 419 w 2487"/>
                <a:gd name="T55" fmla="*/ 3588 h 3646"/>
                <a:gd name="T56" fmla="*/ 372 w 2487"/>
                <a:gd name="T57" fmla="*/ 3631 h 3646"/>
                <a:gd name="T58" fmla="*/ 354 w 2487"/>
                <a:gd name="T59" fmla="*/ 3646 h 3646"/>
                <a:gd name="T60" fmla="*/ 227 w 2487"/>
                <a:gd name="T61" fmla="*/ 3557 h 3646"/>
                <a:gd name="T62" fmla="*/ 127 w 2487"/>
                <a:gd name="T63" fmla="*/ 3470 h 3646"/>
                <a:gd name="T64" fmla="*/ 56 w 2487"/>
                <a:gd name="T65" fmla="*/ 3397 h 3646"/>
                <a:gd name="T66" fmla="*/ 14 w 2487"/>
                <a:gd name="T67" fmla="*/ 3346 h 3646"/>
                <a:gd name="T68" fmla="*/ 0 w 2487"/>
                <a:gd name="T69" fmla="*/ 3326 h 3646"/>
                <a:gd name="T70" fmla="*/ 16 w 2487"/>
                <a:gd name="T71" fmla="*/ 3310 h 3646"/>
                <a:gd name="T72" fmla="*/ 58 w 2487"/>
                <a:gd name="T73" fmla="*/ 3261 h 3646"/>
                <a:gd name="T74" fmla="*/ 125 w 2487"/>
                <a:gd name="T75" fmla="*/ 3188 h 3646"/>
                <a:gd name="T76" fmla="*/ 210 w 2487"/>
                <a:gd name="T77" fmla="*/ 3094 h 3646"/>
                <a:gd name="T78" fmla="*/ 312 w 2487"/>
                <a:gd name="T79" fmla="*/ 2981 h 3646"/>
                <a:gd name="T80" fmla="*/ 425 w 2487"/>
                <a:gd name="T81" fmla="*/ 2856 h 3646"/>
                <a:gd name="T82" fmla="*/ 543 w 2487"/>
                <a:gd name="T83" fmla="*/ 2721 h 3646"/>
                <a:gd name="T84" fmla="*/ 668 w 2487"/>
                <a:gd name="T85" fmla="*/ 2583 h 3646"/>
                <a:gd name="T86" fmla="*/ 791 w 2487"/>
                <a:gd name="T87" fmla="*/ 2445 h 3646"/>
                <a:gd name="T88" fmla="*/ 906 w 2487"/>
                <a:gd name="T89" fmla="*/ 2309 h 3646"/>
                <a:gd name="T90" fmla="*/ 1015 w 2487"/>
                <a:gd name="T91" fmla="*/ 2185 h 3646"/>
                <a:gd name="T92" fmla="*/ 1111 w 2487"/>
                <a:gd name="T93" fmla="*/ 2074 h 3646"/>
                <a:gd name="T94" fmla="*/ 1189 w 2487"/>
                <a:gd name="T95" fmla="*/ 1978 h 3646"/>
                <a:gd name="T96" fmla="*/ 1245 w 2487"/>
                <a:gd name="T97" fmla="*/ 1904 h 3646"/>
                <a:gd name="T98" fmla="*/ 1283 w 2487"/>
                <a:gd name="T99" fmla="*/ 1844 h 3646"/>
                <a:gd name="T100" fmla="*/ 1320 w 2487"/>
                <a:gd name="T101" fmla="*/ 1747 h 3646"/>
                <a:gd name="T102" fmla="*/ 1358 w 2487"/>
                <a:gd name="T103" fmla="*/ 1611 h 3646"/>
                <a:gd name="T104" fmla="*/ 1398 w 2487"/>
                <a:gd name="T105" fmla="*/ 1444 h 3646"/>
                <a:gd name="T106" fmla="*/ 1438 w 2487"/>
                <a:gd name="T107" fmla="*/ 1257 h 3646"/>
                <a:gd name="T108" fmla="*/ 1478 w 2487"/>
                <a:gd name="T109" fmla="*/ 1057 h 3646"/>
                <a:gd name="T110" fmla="*/ 1514 w 2487"/>
                <a:gd name="T111" fmla="*/ 855 h 3646"/>
                <a:gd name="T112" fmla="*/ 1550 w 2487"/>
                <a:gd name="T113" fmla="*/ 654 h 3646"/>
                <a:gd name="T114" fmla="*/ 1581 w 2487"/>
                <a:gd name="T115" fmla="*/ 465 h 3646"/>
                <a:gd name="T116" fmla="*/ 1608 w 2487"/>
                <a:gd name="T117" fmla="*/ 299 h 3646"/>
                <a:gd name="T118" fmla="*/ 1628 w 2487"/>
                <a:gd name="T119" fmla="*/ 161 h 3646"/>
                <a:gd name="T120" fmla="*/ 1643 w 2487"/>
                <a:gd name="T121" fmla="*/ 61 h 3646"/>
                <a:gd name="T122" fmla="*/ 1650 w 2487"/>
                <a:gd name="T123" fmla="*/ 7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646">
                  <a:moveTo>
                    <a:pt x="1652" y="0"/>
                  </a:moveTo>
                  <a:lnTo>
                    <a:pt x="2487" y="454"/>
                  </a:lnTo>
                  <a:lnTo>
                    <a:pt x="2485" y="461"/>
                  </a:lnTo>
                  <a:lnTo>
                    <a:pt x="2478" y="479"/>
                  </a:lnTo>
                  <a:lnTo>
                    <a:pt x="2469" y="508"/>
                  </a:lnTo>
                  <a:lnTo>
                    <a:pt x="2456" y="545"/>
                  </a:lnTo>
                  <a:lnTo>
                    <a:pt x="2440" y="592"/>
                  </a:lnTo>
                  <a:lnTo>
                    <a:pt x="2420" y="648"/>
                  </a:lnTo>
                  <a:lnTo>
                    <a:pt x="2400" y="712"/>
                  </a:lnTo>
                  <a:lnTo>
                    <a:pt x="2378" y="781"/>
                  </a:lnTo>
                  <a:lnTo>
                    <a:pt x="2353" y="855"/>
                  </a:lnTo>
                  <a:lnTo>
                    <a:pt x="2327" y="935"/>
                  </a:lnTo>
                  <a:lnTo>
                    <a:pt x="2300" y="1019"/>
                  </a:lnTo>
                  <a:lnTo>
                    <a:pt x="2273" y="1106"/>
                  </a:lnTo>
                  <a:lnTo>
                    <a:pt x="2247" y="1195"/>
                  </a:lnTo>
                  <a:lnTo>
                    <a:pt x="2218" y="1284"/>
                  </a:lnTo>
                  <a:lnTo>
                    <a:pt x="2191" y="1375"/>
                  </a:lnTo>
                  <a:lnTo>
                    <a:pt x="2162" y="1464"/>
                  </a:lnTo>
                  <a:lnTo>
                    <a:pt x="2137" y="1553"/>
                  </a:lnTo>
                  <a:lnTo>
                    <a:pt x="2111" y="1640"/>
                  </a:lnTo>
                  <a:lnTo>
                    <a:pt x="2088" y="1722"/>
                  </a:lnTo>
                  <a:lnTo>
                    <a:pt x="2066" y="1802"/>
                  </a:lnTo>
                  <a:lnTo>
                    <a:pt x="2048" y="1878"/>
                  </a:lnTo>
                  <a:lnTo>
                    <a:pt x="2022" y="1973"/>
                  </a:lnTo>
                  <a:lnTo>
                    <a:pt x="1991" y="2056"/>
                  </a:lnTo>
                  <a:lnTo>
                    <a:pt x="1959" y="2129"/>
                  </a:lnTo>
                  <a:lnTo>
                    <a:pt x="1924" y="2196"/>
                  </a:lnTo>
                  <a:lnTo>
                    <a:pt x="1884" y="2254"/>
                  </a:lnTo>
                  <a:lnTo>
                    <a:pt x="1844" y="2305"/>
                  </a:lnTo>
                  <a:lnTo>
                    <a:pt x="1801" y="2352"/>
                  </a:lnTo>
                  <a:lnTo>
                    <a:pt x="1755" y="2394"/>
                  </a:lnTo>
                  <a:lnTo>
                    <a:pt x="1708" y="2436"/>
                  </a:lnTo>
                  <a:lnTo>
                    <a:pt x="1657" y="2476"/>
                  </a:lnTo>
                  <a:lnTo>
                    <a:pt x="1605" y="2516"/>
                  </a:lnTo>
                  <a:lnTo>
                    <a:pt x="1552" y="2561"/>
                  </a:lnTo>
                  <a:lnTo>
                    <a:pt x="1496" y="2605"/>
                  </a:lnTo>
                  <a:lnTo>
                    <a:pt x="1441" y="2656"/>
                  </a:lnTo>
                  <a:lnTo>
                    <a:pt x="1383" y="2712"/>
                  </a:lnTo>
                  <a:lnTo>
                    <a:pt x="1338" y="2754"/>
                  </a:lnTo>
                  <a:lnTo>
                    <a:pt x="1291" y="2799"/>
                  </a:lnTo>
                  <a:lnTo>
                    <a:pt x="1240" y="2848"/>
                  </a:lnTo>
                  <a:lnTo>
                    <a:pt x="1185" y="2901"/>
                  </a:lnTo>
                  <a:lnTo>
                    <a:pt x="1127" y="2954"/>
                  </a:lnTo>
                  <a:lnTo>
                    <a:pt x="1067" y="3010"/>
                  </a:lnTo>
                  <a:lnTo>
                    <a:pt x="1004" y="3066"/>
                  </a:lnTo>
                  <a:lnTo>
                    <a:pt x="942" y="3121"/>
                  </a:lnTo>
                  <a:lnTo>
                    <a:pt x="880" y="3179"/>
                  </a:lnTo>
                  <a:lnTo>
                    <a:pt x="817" y="3235"/>
                  </a:lnTo>
                  <a:lnTo>
                    <a:pt x="757" y="3288"/>
                  </a:lnTo>
                  <a:lnTo>
                    <a:pt x="699" y="3341"/>
                  </a:lnTo>
                  <a:lnTo>
                    <a:pt x="641" y="3393"/>
                  </a:lnTo>
                  <a:lnTo>
                    <a:pt x="588" y="3439"/>
                  </a:lnTo>
                  <a:lnTo>
                    <a:pt x="539" y="3484"/>
                  </a:lnTo>
                  <a:lnTo>
                    <a:pt x="494" y="3524"/>
                  </a:lnTo>
                  <a:lnTo>
                    <a:pt x="454" y="3557"/>
                  </a:lnTo>
                  <a:lnTo>
                    <a:pt x="419" y="3588"/>
                  </a:lnTo>
                  <a:lnTo>
                    <a:pt x="392" y="3613"/>
                  </a:lnTo>
                  <a:lnTo>
                    <a:pt x="372" y="3631"/>
                  </a:lnTo>
                  <a:lnTo>
                    <a:pt x="359" y="3642"/>
                  </a:lnTo>
                  <a:lnTo>
                    <a:pt x="354" y="3646"/>
                  </a:lnTo>
                  <a:lnTo>
                    <a:pt x="287" y="3602"/>
                  </a:lnTo>
                  <a:lnTo>
                    <a:pt x="227" y="3557"/>
                  </a:lnTo>
                  <a:lnTo>
                    <a:pt x="174" y="3513"/>
                  </a:lnTo>
                  <a:lnTo>
                    <a:pt x="127" y="3470"/>
                  </a:lnTo>
                  <a:lnTo>
                    <a:pt x="89" y="3433"/>
                  </a:lnTo>
                  <a:lnTo>
                    <a:pt x="56" y="3397"/>
                  </a:lnTo>
                  <a:lnTo>
                    <a:pt x="31" y="3368"/>
                  </a:lnTo>
                  <a:lnTo>
                    <a:pt x="14" y="3346"/>
                  </a:lnTo>
                  <a:lnTo>
                    <a:pt x="3" y="3330"/>
                  </a:lnTo>
                  <a:lnTo>
                    <a:pt x="0" y="3326"/>
                  </a:lnTo>
                  <a:lnTo>
                    <a:pt x="5" y="3321"/>
                  </a:lnTo>
                  <a:lnTo>
                    <a:pt x="16" y="3310"/>
                  </a:lnTo>
                  <a:lnTo>
                    <a:pt x="34" y="3288"/>
                  </a:lnTo>
                  <a:lnTo>
                    <a:pt x="58" y="3261"/>
                  </a:lnTo>
                  <a:lnTo>
                    <a:pt x="89" y="3228"/>
                  </a:lnTo>
                  <a:lnTo>
                    <a:pt x="125" y="3188"/>
                  </a:lnTo>
                  <a:lnTo>
                    <a:pt x="165" y="3143"/>
                  </a:lnTo>
                  <a:lnTo>
                    <a:pt x="210" y="3094"/>
                  </a:lnTo>
                  <a:lnTo>
                    <a:pt x="259" y="3039"/>
                  </a:lnTo>
                  <a:lnTo>
                    <a:pt x="312" y="2981"/>
                  </a:lnTo>
                  <a:lnTo>
                    <a:pt x="368" y="2919"/>
                  </a:lnTo>
                  <a:lnTo>
                    <a:pt x="425" y="2856"/>
                  </a:lnTo>
                  <a:lnTo>
                    <a:pt x="483" y="2790"/>
                  </a:lnTo>
                  <a:lnTo>
                    <a:pt x="543" y="2721"/>
                  </a:lnTo>
                  <a:lnTo>
                    <a:pt x="606" y="2652"/>
                  </a:lnTo>
                  <a:lnTo>
                    <a:pt x="668" y="2583"/>
                  </a:lnTo>
                  <a:lnTo>
                    <a:pt x="728" y="2514"/>
                  </a:lnTo>
                  <a:lnTo>
                    <a:pt x="791" y="2445"/>
                  </a:lnTo>
                  <a:lnTo>
                    <a:pt x="848" y="2376"/>
                  </a:lnTo>
                  <a:lnTo>
                    <a:pt x="906" y="2309"/>
                  </a:lnTo>
                  <a:lnTo>
                    <a:pt x="962" y="2247"/>
                  </a:lnTo>
                  <a:lnTo>
                    <a:pt x="1015" y="2185"/>
                  </a:lnTo>
                  <a:lnTo>
                    <a:pt x="1064" y="2127"/>
                  </a:lnTo>
                  <a:lnTo>
                    <a:pt x="1111" y="2074"/>
                  </a:lnTo>
                  <a:lnTo>
                    <a:pt x="1151" y="2022"/>
                  </a:lnTo>
                  <a:lnTo>
                    <a:pt x="1189" y="1978"/>
                  </a:lnTo>
                  <a:lnTo>
                    <a:pt x="1220" y="1938"/>
                  </a:lnTo>
                  <a:lnTo>
                    <a:pt x="1245" y="1904"/>
                  </a:lnTo>
                  <a:lnTo>
                    <a:pt x="1265" y="1878"/>
                  </a:lnTo>
                  <a:lnTo>
                    <a:pt x="1283" y="1844"/>
                  </a:lnTo>
                  <a:lnTo>
                    <a:pt x="1300" y="1802"/>
                  </a:lnTo>
                  <a:lnTo>
                    <a:pt x="1320" y="1747"/>
                  </a:lnTo>
                  <a:lnTo>
                    <a:pt x="1338" y="1682"/>
                  </a:lnTo>
                  <a:lnTo>
                    <a:pt x="1358" y="1611"/>
                  </a:lnTo>
                  <a:lnTo>
                    <a:pt x="1378" y="1531"/>
                  </a:lnTo>
                  <a:lnTo>
                    <a:pt x="1398" y="1444"/>
                  </a:lnTo>
                  <a:lnTo>
                    <a:pt x="1418" y="1353"/>
                  </a:lnTo>
                  <a:lnTo>
                    <a:pt x="1438" y="1257"/>
                  </a:lnTo>
                  <a:lnTo>
                    <a:pt x="1458" y="1159"/>
                  </a:lnTo>
                  <a:lnTo>
                    <a:pt x="1478" y="1057"/>
                  </a:lnTo>
                  <a:lnTo>
                    <a:pt x="1496" y="955"/>
                  </a:lnTo>
                  <a:lnTo>
                    <a:pt x="1514" y="855"/>
                  </a:lnTo>
                  <a:lnTo>
                    <a:pt x="1532" y="752"/>
                  </a:lnTo>
                  <a:lnTo>
                    <a:pt x="1550" y="654"/>
                  </a:lnTo>
                  <a:lnTo>
                    <a:pt x="1565" y="557"/>
                  </a:lnTo>
                  <a:lnTo>
                    <a:pt x="1581" y="465"/>
                  </a:lnTo>
                  <a:lnTo>
                    <a:pt x="1594" y="379"/>
                  </a:lnTo>
                  <a:lnTo>
                    <a:pt x="1608" y="299"/>
                  </a:lnTo>
                  <a:lnTo>
                    <a:pt x="1619" y="225"/>
                  </a:lnTo>
                  <a:lnTo>
                    <a:pt x="1628" y="161"/>
                  </a:lnTo>
                  <a:lnTo>
                    <a:pt x="1637" y="105"/>
                  </a:lnTo>
                  <a:lnTo>
                    <a:pt x="1643" y="61"/>
                  </a:lnTo>
                  <a:lnTo>
                    <a:pt x="1648" y="27"/>
                  </a:lnTo>
                  <a:lnTo>
                    <a:pt x="1650" y="7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688DA62-558F-42D6-B173-2017C955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365125"/>
              <a:ext cx="896938" cy="1592263"/>
            </a:xfrm>
            <a:custGeom>
              <a:avLst/>
              <a:gdLst>
                <a:gd name="T0" fmla="*/ 129 w 565"/>
                <a:gd name="T1" fmla="*/ 0 h 1003"/>
                <a:gd name="T2" fmla="*/ 565 w 565"/>
                <a:gd name="T3" fmla="*/ 409 h 1003"/>
                <a:gd name="T4" fmla="*/ 565 w 565"/>
                <a:gd name="T5" fmla="*/ 411 h 1003"/>
                <a:gd name="T6" fmla="*/ 565 w 565"/>
                <a:gd name="T7" fmla="*/ 422 h 1003"/>
                <a:gd name="T8" fmla="*/ 565 w 565"/>
                <a:gd name="T9" fmla="*/ 440 h 1003"/>
                <a:gd name="T10" fmla="*/ 563 w 565"/>
                <a:gd name="T11" fmla="*/ 463 h 1003"/>
                <a:gd name="T12" fmla="*/ 554 w 565"/>
                <a:gd name="T13" fmla="*/ 491 h 1003"/>
                <a:gd name="T14" fmla="*/ 539 w 565"/>
                <a:gd name="T15" fmla="*/ 525 h 1003"/>
                <a:gd name="T16" fmla="*/ 516 w 565"/>
                <a:gd name="T17" fmla="*/ 563 h 1003"/>
                <a:gd name="T18" fmla="*/ 501 w 565"/>
                <a:gd name="T19" fmla="*/ 589 h 1003"/>
                <a:gd name="T20" fmla="*/ 485 w 565"/>
                <a:gd name="T21" fmla="*/ 623 h 1003"/>
                <a:gd name="T22" fmla="*/ 470 w 565"/>
                <a:gd name="T23" fmla="*/ 660 h 1003"/>
                <a:gd name="T24" fmla="*/ 452 w 565"/>
                <a:gd name="T25" fmla="*/ 703 h 1003"/>
                <a:gd name="T26" fmla="*/ 436 w 565"/>
                <a:gd name="T27" fmla="*/ 749 h 1003"/>
                <a:gd name="T28" fmla="*/ 421 w 565"/>
                <a:gd name="T29" fmla="*/ 794 h 1003"/>
                <a:gd name="T30" fmla="*/ 407 w 565"/>
                <a:gd name="T31" fmla="*/ 841 h 1003"/>
                <a:gd name="T32" fmla="*/ 394 w 565"/>
                <a:gd name="T33" fmla="*/ 883 h 1003"/>
                <a:gd name="T34" fmla="*/ 383 w 565"/>
                <a:gd name="T35" fmla="*/ 923 h 1003"/>
                <a:gd name="T36" fmla="*/ 372 w 565"/>
                <a:gd name="T37" fmla="*/ 956 h 1003"/>
                <a:gd name="T38" fmla="*/ 365 w 565"/>
                <a:gd name="T39" fmla="*/ 981 h 1003"/>
                <a:gd name="T40" fmla="*/ 361 w 565"/>
                <a:gd name="T41" fmla="*/ 999 h 1003"/>
                <a:gd name="T42" fmla="*/ 358 w 565"/>
                <a:gd name="T43" fmla="*/ 1003 h 1003"/>
                <a:gd name="T44" fmla="*/ 0 w 565"/>
                <a:gd name="T45" fmla="*/ 721 h 1003"/>
                <a:gd name="T46" fmla="*/ 84 w 565"/>
                <a:gd name="T47" fmla="*/ 87 h 1003"/>
                <a:gd name="T48" fmla="*/ 129 w 565"/>
                <a:gd name="T4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5" h="1003">
                  <a:moveTo>
                    <a:pt x="129" y="0"/>
                  </a:moveTo>
                  <a:lnTo>
                    <a:pt x="565" y="409"/>
                  </a:lnTo>
                  <a:lnTo>
                    <a:pt x="565" y="411"/>
                  </a:lnTo>
                  <a:lnTo>
                    <a:pt x="565" y="422"/>
                  </a:lnTo>
                  <a:lnTo>
                    <a:pt x="565" y="440"/>
                  </a:lnTo>
                  <a:lnTo>
                    <a:pt x="563" y="463"/>
                  </a:lnTo>
                  <a:lnTo>
                    <a:pt x="554" y="491"/>
                  </a:lnTo>
                  <a:lnTo>
                    <a:pt x="539" y="525"/>
                  </a:lnTo>
                  <a:lnTo>
                    <a:pt x="516" y="563"/>
                  </a:lnTo>
                  <a:lnTo>
                    <a:pt x="501" y="589"/>
                  </a:lnTo>
                  <a:lnTo>
                    <a:pt x="485" y="623"/>
                  </a:lnTo>
                  <a:lnTo>
                    <a:pt x="470" y="660"/>
                  </a:lnTo>
                  <a:lnTo>
                    <a:pt x="452" y="703"/>
                  </a:lnTo>
                  <a:lnTo>
                    <a:pt x="436" y="749"/>
                  </a:lnTo>
                  <a:lnTo>
                    <a:pt x="421" y="794"/>
                  </a:lnTo>
                  <a:lnTo>
                    <a:pt x="407" y="841"/>
                  </a:lnTo>
                  <a:lnTo>
                    <a:pt x="394" y="883"/>
                  </a:lnTo>
                  <a:lnTo>
                    <a:pt x="383" y="923"/>
                  </a:lnTo>
                  <a:lnTo>
                    <a:pt x="372" y="956"/>
                  </a:lnTo>
                  <a:lnTo>
                    <a:pt x="365" y="981"/>
                  </a:lnTo>
                  <a:lnTo>
                    <a:pt x="361" y="999"/>
                  </a:lnTo>
                  <a:lnTo>
                    <a:pt x="358" y="1003"/>
                  </a:lnTo>
                  <a:lnTo>
                    <a:pt x="0" y="721"/>
                  </a:lnTo>
                  <a:lnTo>
                    <a:pt x="84" y="8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AF605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42A158D-1CBE-4FF0-B331-852907A7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070225"/>
              <a:ext cx="989013" cy="1041400"/>
            </a:xfrm>
            <a:custGeom>
              <a:avLst/>
              <a:gdLst>
                <a:gd name="T0" fmla="*/ 514 w 623"/>
                <a:gd name="T1" fmla="*/ 0 h 656"/>
                <a:gd name="T2" fmla="*/ 574 w 623"/>
                <a:gd name="T3" fmla="*/ 6 h 656"/>
                <a:gd name="T4" fmla="*/ 614 w 623"/>
                <a:gd name="T5" fmla="*/ 17 h 656"/>
                <a:gd name="T6" fmla="*/ 623 w 623"/>
                <a:gd name="T7" fmla="*/ 35 h 656"/>
                <a:gd name="T8" fmla="*/ 590 w 623"/>
                <a:gd name="T9" fmla="*/ 66 h 656"/>
                <a:gd name="T10" fmla="*/ 496 w 623"/>
                <a:gd name="T11" fmla="*/ 140 h 656"/>
                <a:gd name="T12" fmla="*/ 452 w 623"/>
                <a:gd name="T13" fmla="*/ 213 h 656"/>
                <a:gd name="T14" fmla="*/ 448 w 623"/>
                <a:gd name="T15" fmla="*/ 282 h 656"/>
                <a:gd name="T16" fmla="*/ 465 w 623"/>
                <a:gd name="T17" fmla="*/ 344 h 656"/>
                <a:gd name="T18" fmla="*/ 474 w 623"/>
                <a:gd name="T19" fmla="*/ 407 h 656"/>
                <a:gd name="T20" fmla="*/ 456 w 623"/>
                <a:gd name="T21" fmla="*/ 467 h 656"/>
                <a:gd name="T22" fmla="*/ 430 w 623"/>
                <a:gd name="T23" fmla="*/ 505 h 656"/>
                <a:gd name="T24" fmla="*/ 387 w 623"/>
                <a:gd name="T25" fmla="*/ 516 h 656"/>
                <a:gd name="T26" fmla="*/ 354 w 623"/>
                <a:gd name="T27" fmla="*/ 513 h 656"/>
                <a:gd name="T28" fmla="*/ 343 w 623"/>
                <a:gd name="T29" fmla="*/ 507 h 656"/>
                <a:gd name="T30" fmla="*/ 338 w 623"/>
                <a:gd name="T31" fmla="*/ 502 h 656"/>
                <a:gd name="T32" fmla="*/ 327 w 623"/>
                <a:gd name="T33" fmla="*/ 509 h 656"/>
                <a:gd name="T34" fmla="*/ 305 w 623"/>
                <a:gd name="T35" fmla="*/ 549 h 656"/>
                <a:gd name="T36" fmla="*/ 281 w 623"/>
                <a:gd name="T37" fmla="*/ 591 h 656"/>
                <a:gd name="T38" fmla="*/ 261 w 623"/>
                <a:gd name="T39" fmla="*/ 611 h 656"/>
                <a:gd name="T40" fmla="*/ 243 w 623"/>
                <a:gd name="T41" fmla="*/ 636 h 656"/>
                <a:gd name="T42" fmla="*/ 214 w 623"/>
                <a:gd name="T43" fmla="*/ 656 h 656"/>
                <a:gd name="T44" fmla="*/ 167 w 623"/>
                <a:gd name="T45" fmla="*/ 649 h 656"/>
                <a:gd name="T46" fmla="*/ 129 w 623"/>
                <a:gd name="T47" fmla="*/ 620 h 656"/>
                <a:gd name="T48" fmla="*/ 85 w 623"/>
                <a:gd name="T49" fmla="*/ 582 h 656"/>
                <a:gd name="T50" fmla="*/ 65 w 623"/>
                <a:gd name="T51" fmla="*/ 565 h 656"/>
                <a:gd name="T52" fmla="*/ 16 w 623"/>
                <a:gd name="T53" fmla="*/ 498 h 656"/>
                <a:gd name="T54" fmla="*/ 0 w 623"/>
                <a:gd name="T55" fmla="*/ 418 h 656"/>
                <a:gd name="T56" fmla="*/ 18 w 623"/>
                <a:gd name="T57" fmla="*/ 338 h 656"/>
                <a:gd name="T58" fmla="*/ 78 w 623"/>
                <a:gd name="T59" fmla="*/ 253 h 656"/>
                <a:gd name="T60" fmla="*/ 138 w 623"/>
                <a:gd name="T61" fmla="*/ 191 h 656"/>
                <a:gd name="T62" fmla="*/ 180 w 623"/>
                <a:gd name="T63" fmla="*/ 140 h 656"/>
                <a:gd name="T64" fmla="*/ 232 w 623"/>
                <a:gd name="T65" fmla="*/ 78 h 656"/>
                <a:gd name="T66" fmla="*/ 296 w 623"/>
                <a:gd name="T67" fmla="*/ 24 h 656"/>
                <a:gd name="T68" fmla="*/ 376 w 623"/>
                <a:gd name="T69" fmla="*/ 2 h 656"/>
                <a:gd name="T70" fmla="*/ 445 w 623"/>
                <a:gd name="T7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3" h="656">
                  <a:moveTo>
                    <a:pt x="479" y="0"/>
                  </a:moveTo>
                  <a:lnTo>
                    <a:pt x="514" y="0"/>
                  </a:lnTo>
                  <a:lnTo>
                    <a:pt x="545" y="2"/>
                  </a:lnTo>
                  <a:lnTo>
                    <a:pt x="574" y="6"/>
                  </a:lnTo>
                  <a:lnTo>
                    <a:pt x="597" y="11"/>
                  </a:lnTo>
                  <a:lnTo>
                    <a:pt x="614" y="17"/>
                  </a:lnTo>
                  <a:lnTo>
                    <a:pt x="623" y="26"/>
                  </a:lnTo>
                  <a:lnTo>
                    <a:pt x="623" y="35"/>
                  </a:lnTo>
                  <a:lnTo>
                    <a:pt x="612" y="49"/>
                  </a:lnTo>
                  <a:lnTo>
                    <a:pt x="590" y="66"/>
                  </a:lnTo>
                  <a:lnTo>
                    <a:pt x="534" y="102"/>
                  </a:lnTo>
                  <a:lnTo>
                    <a:pt x="496" y="140"/>
                  </a:lnTo>
                  <a:lnTo>
                    <a:pt x="470" y="178"/>
                  </a:lnTo>
                  <a:lnTo>
                    <a:pt x="452" y="213"/>
                  </a:lnTo>
                  <a:lnTo>
                    <a:pt x="445" y="247"/>
                  </a:lnTo>
                  <a:lnTo>
                    <a:pt x="448" y="282"/>
                  </a:lnTo>
                  <a:lnTo>
                    <a:pt x="454" y="313"/>
                  </a:lnTo>
                  <a:lnTo>
                    <a:pt x="465" y="344"/>
                  </a:lnTo>
                  <a:lnTo>
                    <a:pt x="474" y="376"/>
                  </a:lnTo>
                  <a:lnTo>
                    <a:pt x="474" y="407"/>
                  </a:lnTo>
                  <a:lnTo>
                    <a:pt x="468" y="438"/>
                  </a:lnTo>
                  <a:lnTo>
                    <a:pt x="456" y="467"/>
                  </a:lnTo>
                  <a:lnTo>
                    <a:pt x="443" y="489"/>
                  </a:lnTo>
                  <a:lnTo>
                    <a:pt x="430" y="505"/>
                  </a:lnTo>
                  <a:lnTo>
                    <a:pt x="416" y="511"/>
                  </a:lnTo>
                  <a:lnTo>
                    <a:pt x="387" y="516"/>
                  </a:lnTo>
                  <a:lnTo>
                    <a:pt x="367" y="516"/>
                  </a:lnTo>
                  <a:lnTo>
                    <a:pt x="354" y="513"/>
                  </a:lnTo>
                  <a:lnTo>
                    <a:pt x="347" y="511"/>
                  </a:lnTo>
                  <a:lnTo>
                    <a:pt x="343" y="507"/>
                  </a:lnTo>
                  <a:lnTo>
                    <a:pt x="341" y="505"/>
                  </a:lnTo>
                  <a:lnTo>
                    <a:pt x="338" y="502"/>
                  </a:lnTo>
                  <a:lnTo>
                    <a:pt x="334" y="502"/>
                  </a:lnTo>
                  <a:lnTo>
                    <a:pt x="327" y="509"/>
                  </a:lnTo>
                  <a:lnTo>
                    <a:pt x="316" y="527"/>
                  </a:lnTo>
                  <a:lnTo>
                    <a:pt x="305" y="549"/>
                  </a:lnTo>
                  <a:lnTo>
                    <a:pt x="292" y="571"/>
                  </a:lnTo>
                  <a:lnTo>
                    <a:pt x="281" y="591"/>
                  </a:lnTo>
                  <a:lnTo>
                    <a:pt x="269" y="602"/>
                  </a:lnTo>
                  <a:lnTo>
                    <a:pt x="261" y="611"/>
                  </a:lnTo>
                  <a:lnTo>
                    <a:pt x="252" y="622"/>
                  </a:lnTo>
                  <a:lnTo>
                    <a:pt x="243" y="636"/>
                  </a:lnTo>
                  <a:lnTo>
                    <a:pt x="229" y="647"/>
                  </a:lnTo>
                  <a:lnTo>
                    <a:pt x="214" y="656"/>
                  </a:lnTo>
                  <a:lnTo>
                    <a:pt x="194" y="656"/>
                  </a:lnTo>
                  <a:lnTo>
                    <a:pt x="167" y="649"/>
                  </a:lnTo>
                  <a:lnTo>
                    <a:pt x="149" y="638"/>
                  </a:lnTo>
                  <a:lnTo>
                    <a:pt x="129" y="620"/>
                  </a:lnTo>
                  <a:lnTo>
                    <a:pt x="105" y="602"/>
                  </a:lnTo>
                  <a:lnTo>
                    <a:pt x="85" y="582"/>
                  </a:lnTo>
                  <a:lnTo>
                    <a:pt x="67" y="567"/>
                  </a:lnTo>
                  <a:lnTo>
                    <a:pt x="65" y="565"/>
                  </a:lnTo>
                  <a:lnTo>
                    <a:pt x="38" y="534"/>
                  </a:lnTo>
                  <a:lnTo>
                    <a:pt x="16" y="498"/>
                  </a:lnTo>
                  <a:lnTo>
                    <a:pt x="4" y="458"/>
                  </a:lnTo>
                  <a:lnTo>
                    <a:pt x="0" y="418"/>
                  </a:lnTo>
                  <a:lnTo>
                    <a:pt x="4" y="378"/>
                  </a:lnTo>
                  <a:lnTo>
                    <a:pt x="18" y="338"/>
                  </a:lnTo>
                  <a:lnTo>
                    <a:pt x="40" y="300"/>
                  </a:lnTo>
                  <a:lnTo>
                    <a:pt x="78" y="253"/>
                  </a:lnTo>
                  <a:lnTo>
                    <a:pt x="111" y="218"/>
                  </a:lnTo>
                  <a:lnTo>
                    <a:pt x="138" y="191"/>
                  </a:lnTo>
                  <a:lnTo>
                    <a:pt x="158" y="169"/>
                  </a:lnTo>
                  <a:lnTo>
                    <a:pt x="180" y="140"/>
                  </a:lnTo>
                  <a:lnTo>
                    <a:pt x="207" y="109"/>
                  </a:lnTo>
                  <a:lnTo>
                    <a:pt x="232" y="78"/>
                  </a:lnTo>
                  <a:lnTo>
                    <a:pt x="263" y="46"/>
                  </a:lnTo>
                  <a:lnTo>
                    <a:pt x="296" y="24"/>
                  </a:lnTo>
                  <a:lnTo>
                    <a:pt x="336" y="9"/>
                  </a:lnTo>
                  <a:lnTo>
                    <a:pt x="376" y="2"/>
                  </a:lnTo>
                  <a:lnTo>
                    <a:pt x="410" y="2"/>
                  </a:lnTo>
                  <a:lnTo>
                    <a:pt x="445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1D6E425-678C-4EFF-8396-B65887FB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1265238"/>
              <a:ext cx="366713" cy="1716088"/>
            </a:xfrm>
            <a:custGeom>
              <a:avLst/>
              <a:gdLst>
                <a:gd name="T0" fmla="*/ 46 w 231"/>
                <a:gd name="T1" fmla="*/ 0 h 1081"/>
                <a:gd name="T2" fmla="*/ 142 w 231"/>
                <a:gd name="T3" fmla="*/ 78 h 1081"/>
                <a:gd name="T4" fmla="*/ 231 w 231"/>
                <a:gd name="T5" fmla="*/ 558 h 1081"/>
                <a:gd name="T6" fmla="*/ 151 w 231"/>
                <a:gd name="T7" fmla="*/ 1081 h 1081"/>
                <a:gd name="T8" fmla="*/ 37 w 231"/>
                <a:gd name="T9" fmla="*/ 779 h 1081"/>
                <a:gd name="T10" fmla="*/ 0 w 231"/>
                <a:gd name="T11" fmla="*/ 162 h 1081"/>
                <a:gd name="T12" fmla="*/ 46 w 231"/>
                <a:gd name="T1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081">
                  <a:moveTo>
                    <a:pt x="46" y="0"/>
                  </a:moveTo>
                  <a:lnTo>
                    <a:pt x="142" y="78"/>
                  </a:lnTo>
                  <a:lnTo>
                    <a:pt x="231" y="558"/>
                  </a:lnTo>
                  <a:lnTo>
                    <a:pt x="151" y="1081"/>
                  </a:lnTo>
                  <a:lnTo>
                    <a:pt x="37" y="779"/>
                  </a:lnTo>
                  <a:lnTo>
                    <a:pt x="0" y="16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0E32711F-A4A7-41D5-B6FF-BF9F6D327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1095375"/>
              <a:ext cx="965200" cy="2238375"/>
            </a:xfrm>
            <a:custGeom>
              <a:avLst/>
              <a:gdLst>
                <a:gd name="T0" fmla="*/ 194 w 608"/>
                <a:gd name="T1" fmla="*/ 0 h 1410"/>
                <a:gd name="T2" fmla="*/ 608 w 608"/>
                <a:gd name="T3" fmla="*/ 287 h 1410"/>
                <a:gd name="T4" fmla="*/ 608 w 608"/>
                <a:gd name="T5" fmla="*/ 872 h 1410"/>
                <a:gd name="T6" fmla="*/ 481 w 608"/>
                <a:gd name="T7" fmla="*/ 1410 h 1410"/>
                <a:gd name="T8" fmla="*/ 383 w 608"/>
                <a:gd name="T9" fmla="*/ 1335 h 1410"/>
                <a:gd name="T10" fmla="*/ 299 w 608"/>
                <a:gd name="T11" fmla="*/ 1257 h 1410"/>
                <a:gd name="T12" fmla="*/ 228 w 608"/>
                <a:gd name="T13" fmla="*/ 1179 h 1410"/>
                <a:gd name="T14" fmla="*/ 167 w 608"/>
                <a:gd name="T15" fmla="*/ 1099 h 1410"/>
                <a:gd name="T16" fmla="*/ 118 w 608"/>
                <a:gd name="T17" fmla="*/ 1019 h 1410"/>
                <a:gd name="T18" fmla="*/ 78 w 608"/>
                <a:gd name="T19" fmla="*/ 941 h 1410"/>
                <a:gd name="T20" fmla="*/ 49 w 608"/>
                <a:gd name="T21" fmla="*/ 861 h 1410"/>
                <a:gd name="T22" fmla="*/ 27 w 608"/>
                <a:gd name="T23" fmla="*/ 785 h 1410"/>
                <a:gd name="T24" fmla="*/ 12 w 608"/>
                <a:gd name="T25" fmla="*/ 710 h 1410"/>
                <a:gd name="T26" fmla="*/ 3 w 608"/>
                <a:gd name="T27" fmla="*/ 636 h 1410"/>
                <a:gd name="T28" fmla="*/ 0 w 608"/>
                <a:gd name="T29" fmla="*/ 565 h 1410"/>
                <a:gd name="T30" fmla="*/ 3 w 608"/>
                <a:gd name="T31" fmla="*/ 499 h 1410"/>
                <a:gd name="T32" fmla="*/ 7 w 608"/>
                <a:gd name="T33" fmla="*/ 436 h 1410"/>
                <a:gd name="T34" fmla="*/ 16 w 608"/>
                <a:gd name="T35" fmla="*/ 378 h 1410"/>
                <a:gd name="T36" fmla="*/ 27 w 608"/>
                <a:gd name="T37" fmla="*/ 323 h 1410"/>
                <a:gd name="T38" fmla="*/ 41 w 608"/>
                <a:gd name="T39" fmla="*/ 276 h 1410"/>
                <a:gd name="T40" fmla="*/ 54 w 608"/>
                <a:gd name="T41" fmla="*/ 234 h 1410"/>
                <a:gd name="T42" fmla="*/ 65 w 608"/>
                <a:gd name="T43" fmla="*/ 198 h 1410"/>
                <a:gd name="T44" fmla="*/ 76 w 608"/>
                <a:gd name="T45" fmla="*/ 169 h 1410"/>
                <a:gd name="T46" fmla="*/ 85 w 608"/>
                <a:gd name="T47" fmla="*/ 149 h 1410"/>
                <a:gd name="T48" fmla="*/ 92 w 608"/>
                <a:gd name="T49" fmla="*/ 136 h 1410"/>
                <a:gd name="T50" fmla="*/ 94 w 608"/>
                <a:gd name="T51" fmla="*/ 132 h 1410"/>
                <a:gd name="T52" fmla="*/ 194 w 608"/>
                <a:gd name="T53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8" h="1410">
                  <a:moveTo>
                    <a:pt x="194" y="0"/>
                  </a:moveTo>
                  <a:lnTo>
                    <a:pt x="608" y="287"/>
                  </a:lnTo>
                  <a:lnTo>
                    <a:pt x="608" y="872"/>
                  </a:lnTo>
                  <a:lnTo>
                    <a:pt x="481" y="1410"/>
                  </a:lnTo>
                  <a:lnTo>
                    <a:pt x="383" y="1335"/>
                  </a:lnTo>
                  <a:lnTo>
                    <a:pt x="299" y="1257"/>
                  </a:lnTo>
                  <a:lnTo>
                    <a:pt x="228" y="1179"/>
                  </a:lnTo>
                  <a:lnTo>
                    <a:pt x="167" y="1099"/>
                  </a:lnTo>
                  <a:lnTo>
                    <a:pt x="118" y="1019"/>
                  </a:lnTo>
                  <a:lnTo>
                    <a:pt x="78" y="941"/>
                  </a:lnTo>
                  <a:lnTo>
                    <a:pt x="49" y="861"/>
                  </a:lnTo>
                  <a:lnTo>
                    <a:pt x="27" y="785"/>
                  </a:lnTo>
                  <a:lnTo>
                    <a:pt x="12" y="710"/>
                  </a:lnTo>
                  <a:lnTo>
                    <a:pt x="3" y="636"/>
                  </a:lnTo>
                  <a:lnTo>
                    <a:pt x="0" y="565"/>
                  </a:lnTo>
                  <a:lnTo>
                    <a:pt x="3" y="499"/>
                  </a:lnTo>
                  <a:lnTo>
                    <a:pt x="7" y="436"/>
                  </a:lnTo>
                  <a:lnTo>
                    <a:pt x="16" y="378"/>
                  </a:lnTo>
                  <a:lnTo>
                    <a:pt x="27" y="323"/>
                  </a:lnTo>
                  <a:lnTo>
                    <a:pt x="41" y="276"/>
                  </a:lnTo>
                  <a:lnTo>
                    <a:pt x="54" y="234"/>
                  </a:lnTo>
                  <a:lnTo>
                    <a:pt x="65" y="198"/>
                  </a:lnTo>
                  <a:lnTo>
                    <a:pt x="76" y="169"/>
                  </a:lnTo>
                  <a:lnTo>
                    <a:pt x="85" y="149"/>
                  </a:lnTo>
                  <a:lnTo>
                    <a:pt x="92" y="136"/>
                  </a:lnTo>
                  <a:lnTo>
                    <a:pt x="94" y="132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53C8554-AC8E-45AC-B2E6-5D476636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675" y="-606425"/>
              <a:ext cx="1509713" cy="1801813"/>
            </a:xfrm>
            <a:custGeom>
              <a:avLst/>
              <a:gdLst>
                <a:gd name="T0" fmla="*/ 501 w 951"/>
                <a:gd name="T1" fmla="*/ 0 h 1135"/>
                <a:gd name="T2" fmla="*/ 624 w 951"/>
                <a:gd name="T3" fmla="*/ 22 h 1135"/>
                <a:gd name="T4" fmla="*/ 717 w 951"/>
                <a:gd name="T5" fmla="*/ 51 h 1135"/>
                <a:gd name="T6" fmla="*/ 791 w 951"/>
                <a:gd name="T7" fmla="*/ 80 h 1135"/>
                <a:gd name="T8" fmla="*/ 846 w 951"/>
                <a:gd name="T9" fmla="*/ 118 h 1135"/>
                <a:gd name="T10" fmla="*/ 877 w 951"/>
                <a:gd name="T11" fmla="*/ 174 h 1135"/>
                <a:gd name="T12" fmla="*/ 888 w 951"/>
                <a:gd name="T13" fmla="*/ 254 h 1135"/>
                <a:gd name="T14" fmla="*/ 875 w 951"/>
                <a:gd name="T15" fmla="*/ 392 h 1135"/>
                <a:gd name="T16" fmla="*/ 882 w 951"/>
                <a:gd name="T17" fmla="*/ 543 h 1135"/>
                <a:gd name="T18" fmla="*/ 908 w 951"/>
                <a:gd name="T19" fmla="*/ 661 h 1135"/>
                <a:gd name="T20" fmla="*/ 942 w 951"/>
                <a:gd name="T21" fmla="*/ 736 h 1135"/>
                <a:gd name="T22" fmla="*/ 949 w 951"/>
                <a:gd name="T23" fmla="*/ 770 h 1135"/>
                <a:gd name="T24" fmla="*/ 924 w 951"/>
                <a:gd name="T25" fmla="*/ 792 h 1135"/>
                <a:gd name="T26" fmla="*/ 888 w 951"/>
                <a:gd name="T27" fmla="*/ 810 h 1135"/>
                <a:gd name="T28" fmla="*/ 855 w 951"/>
                <a:gd name="T29" fmla="*/ 823 h 1135"/>
                <a:gd name="T30" fmla="*/ 839 w 951"/>
                <a:gd name="T31" fmla="*/ 843 h 1135"/>
                <a:gd name="T32" fmla="*/ 835 w 951"/>
                <a:gd name="T33" fmla="*/ 885 h 1135"/>
                <a:gd name="T34" fmla="*/ 826 w 951"/>
                <a:gd name="T35" fmla="*/ 946 h 1135"/>
                <a:gd name="T36" fmla="*/ 806 w 951"/>
                <a:gd name="T37" fmla="*/ 997 h 1135"/>
                <a:gd name="T38" fmla="*/ 784 w 951"/>
                <a:gd name="T39" fmla="*/ 1046 h 1135"/>
                <a:gd name="T40" fmla="*/ 766 w 951"/>
                <a:gd name="T41" fmla="*/ 1092 h 1135"/>
                <a:gd name="T42" fmla="*/ 750 w 951"/>
                <a:gd name="T43" fmla="*/ 1117 h 1135"/>
                <a:gd name="T44" fmla="*/ 701 w 951"/>
                <a:gd name="T45" fmla="*/ 1132 h 1135"/>
                <a:gd name="T46" fmla="*/ 617 w 951"/>
                <a:gd name="T47" fmla="*/ 1132 h 1135"/>
                <a:gd name="T48" fmla="*/ 499 w 951"/>
                <a:gd name="T49" fmla="*/ 1112 h 1135"/>
                <a:gd name="T50" fmla="*/ 363 w 951"/>
                <a:gd name="T51" fmla="*/ 1068 h 1135"/>
                <a:gd name="T52" fmla="*/ 263 w 951"/>
                <a:gd name="T53" fmla="*/ 1014 h 1135"/>
                <a:gd name="T54" fmla="*/ 198 w 951"/>
                <a:gd name="T55" fmla="*/ 941 h 1135"/>
                <a:gd name="T56" fmla="*/ 156 w 951"/>
                <a:gd name="T57" fmla="*/ 837 h 1135"/>
                <a:gd name="T58" fmla="*/ 129 w 951"/>
                <a:gd name="T59" fmla="*/ 683 h 1135"/>
                <a:gd name="T60" fmla="*/ 112 w 951"/>
                <a:gd name="T61" fmla="*/ 674 h 1135"/>
                <a:gd name="T62" fmla="*/ 71 w 951"/>
                <a:gd name="T63" fmla="*/ 650 h 1135"/>
                <a:gd name="T64" fmla="*/ 31 w 951"/>
                <a:gd name="T65" fmla="*/ 605 h 1135"/>
                <a:gd name="T66" fmla="*/ 0 w 951"/>
                <a:gd name="T67" fmla="*/ 521 h 1135"/>
                <a:gd name="T68" fmla="*/ 7 w 951"/>
                <a:gd name="T69" fmla="*/ 452 h 1135"/>
                <a:gd name="T70" fmla="*/ 36 w 951"/>
                <a:gd name="T71" fmla="*/ 405 h 1135"/>
                <a:gd name="T72" fmla="*/ 43 w 951"/>
                <a:gd name="T73" fmla="*/ 369 h 1135"/>
                <a:gd name="T74" fmla="*/ 38 w 951"/>
                <a:gd name="T75" fmla="*/ 309 h 1135"/>
                <a:gd name="T76" fmla="*/ 31 w 951"/>
                <a:gd name="T77" fmla="*/ 234 h 1135"/>
                <a:gd name="T78" fmla="*/ 29 w 951"/>
                <a:gd name="T79" fmla="*/ 163 h 1135"/>
                <a:gd name="T80" fmla="*/ 43 w 951"/>
                <a:gd name="T81" fmla="*/ 107 h 1135"/>
                <a:gd name="T82" fmla="*/ 85 w 951"/>
                <a:gd name="T83" fmla="*/ 74 h 1135"/>
                <a:gd name="T84" fmla="*/ 174 w 951"/>
                <a:gd name="T85" fmla="*/ 40 h 1135"/>
                <a:gd name="T86" fmla="*/ 296 w 951"/>
                <a:gd name="T87" fmla="*/ 14 h 1135"/>
                <a:gd name="T88" fmla="*/ 432 w 951"/>
                <a:gd name="T89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51" h="1135">
                  <a:moveTo>
                    <a:pt x="432" y="0"/>
                  </a:moveTo>
                  <a:lnTo>
                    <a:pt x="501" y="0"/>
                  </a:lnTo>
                  <a:lnTo>
                    <a:pt x="566" y="7"/>
                  </a:lnTo>
                  <a:lnTo>
                    <a:pt x="624" y="22"/>
                  </a:lnTo>
                  <a:lnTo>
                    <a:pt x="673" y="36"/>
                  </a:lnTo>
                  <a:lnTo>
                    <a:pt x="717" y="51"/>
                  </a:lnTo>
                  <a:lnTo>
                    <a:pt x="757" y="65"/>
                  </a:lnTo>
                  <a:lnTo>
                    <a:pt x="791" y="80"/>
                  </a:lnTo>
                  <a:lnTo>
                    <a:pt x="822" y="98"/>
                  </a:lnTo>
                  <a:lnTo>
                    <a:pt x="846" y="118"/>
                  </a:lnTo>
                  <a:lnTo>
                    <a:pt x="864" y="143"/>
                  </a:lnTo>
                  <a:lnTo>
                    <a:pt x="877" y="174"/>
                  </a:lnTo>
                  <a:lnTo>
                    <a:pt x="886" y="209"/>
                  </a:lnTo>
                  <a:lnTo>
                    <a:pt x="888" y="254"/>
                  </a:lnTo>
                  <a:lnTo>
                    <a:pt x="884" y="305"/>
                  </a:lnTo>
                  <a:lnTo>
                    <a:pt x="875" y="392"/>
                  </a:lnTo>
                  <a:lnTo>
                    <a:pt x="875" y="472"/>
                  </a:lnTo>
                  <a:lnTo>
                    <a:pt x="882" y="543"/>
                  </a:lnTo>
                  <a:lnTo>
                    <a:pt x="893" y="607"/>
                  </a:lnTo>
                  <a:lnTo>
                    <a:pt x="908" y="661"/>
                  </a:lnTo>
                  <a:lnTo>
                    <a:pt x="924" y="705"/>
                  </a:lnTo>
                  <a:lnTo>
                    <a:pt x="942" y="736"/>
                  </a:lnTo>
                  <a:lnTo>
                    <a:pt x="951" y="754"/>
                  </a:lnTo>
                  <a:lnTo>
                    <a:pt x="949" y="770"/>
                  </a:lnTo>
                  <a:lnTo>
                    <a:pt x="937" y="783"/>
                  </a:lnTo>
                  <a:lnTo>
                    <a:pt x="924" y="792"/>
                  </a:lnTo>
                  <a:lnTo>
                    <a:pt x="906" y="801"/>
                  </a:lnTo>
                  <a:lnTo>
                    <a:pt x="888" y="810"/>
                  </a:lnTo>
                  <a:lnTo>
                    <a:pt x="871" y="816"/>
                  </a:lnTo>
                  <a:lnTo>
                    <a:pt x="855" y="823"/>
                  </a:lnTo>
                  <a:lnTo>
                    <a:pt x="846" y="830"/>
                  </a:lnTo>
                  <a:lnTo>
                    <a:pt x="839" y="843"/>
                  </a:lnTo>
                  <a:lnTo>
                    <a:pt x="837" y="863"/>
                  </a:lnTo>
                  <a:lnTo>
                    <a:pt x="835" y="885"/>
                  </a:lnTo>
                  <a:lnTo>
                    <a:pt x="833" y="908"/>
                  </a:lnTo>
                  <a:lnTo>
                    <a:pt x="826" y="946"/>
                  </a:lnTo>
                  <a:lnTo>
                    <a:pt x="813" y="981"/>
                  </a:lnTo>
                  <a:lnTo>
                    <a:pt x="806" y="997"/>
                  </a:lnTo>
                  <a:lnTo>
                    <a:pt x="795" y="1021"/>
                  </a:lnTo>
                  <a:lnTo>
                    <a:pt x="784" y="1046"/>
                  </a:lnTo>
                  <a:lnTo>
                    <a:pt x="775" y="1070"/>
                  </a:lnTo>
                  <a:lnTo>
                    <a:pt x="766" y="1092"/>
                  </a:lnTo>
                  <a:lnTo>
                    <a:pt x="759" y="1106"/>
                  </a:lnTo>
                  <a:lnTo>
                    <a:pt x="750" y="1117"/>
                  </a:lnTo>
                  <a:lnTo>
                    <a:pt x="730" y="1126"/>
                  </a:lnTo>
                  <a:lnTo>
                    <a:pt x="701" y="1132"/>
                  </a:lnTo>
                  <a:lnTo>
                    <a:pt x="664" y="1135"/>
                  </a:lnTo>
                  <a:lnTo>
                    <a:pt x="617" y="1132"/>
                  </a:lnTo>
                  <a:lnTo>
                    <a:pt x="561" y="1126"/>
                  </a:lnTo>
                  <a:lnTo>
                    <a:pt x="499" y="1112"/>
                  </a:lnTo>
                  <a:lnTo>
                    <a:pt x="425" y="1090"/>
                  </a:lnTo>
                  <a:lnTo>
                    <a:pt x="363" y="1068"/>
                  </a:lnTo>
                  <a:lnTo>
                    <a:pt x="307" y="1043"/>
                  </a:lnTo>
                  <a:lnTo>
                    <a:pt x="263" y="1014"/>
                  </a:lnTo>
                  <a:lnTo>
                    <a:pt x="227" y="981"/>
                  </a:lnTo>
                  <a:lnTo>
                    <a:pt x="198" y="941"/>
                  </a:lnTo>
                  <a:lnTo>
                    <a:pt x="174" y="894"/>
                  </a:lnTo>
                  <a:lnTo>
                    <a:pt x="156" y="837"/>
                  </a:lnTo>
                  <a:lnTo>
                    <a:pt x="140" y="765"/>
                  </a:lnTo>
                  <a:lnTo>
                    <a:pt x="129" y="683"/>
                  </a:lnTo>
                  <a:lnTo>
                    <a:pt x="125" y="681"/>
                  </a:lnTo>
                  <a:lnTo>
                    <a:pt x="112" y="674"/>
                  </a:lnTo>
                  <a:lnTo>
                    <a:pt x="94" y="665"/>
                  </a:lnTo>
                  <a:lnTo>
                    <a:pt x="71" y="650"/>
                  </a:lnTo>
                  <a:lnTo>
                    <a:pt x="51" y="630"/>
                  </a:lnTo>
                  <a:lnTo>
                    <a:pt x="31" y="605"/>
                  </a:lnTo>
                  <a:lnTo>
                    <a:pt x="11" y="561"/>
                  </a:lnTo>
                  <a:lnTo>
                    <a:pt x="0" y="521"/>
                  </a:lnTo>
                  <a:lnTo>
                    <a:pt x="0" y="483"/>
                  </a:lnTo>
                  <a:lnTo>
                    <a:pt x="7" y="452"/>
                  </a:lnTo>
                  <a:lnTo>
                    <a:pt x="20" y="425"/>
                  </a:lnTo>
                  <a:lnTo>
                    <a:pt x="36" y="405"/>
                  </a:lnTo>
                  <a:lnTo>
                    <a:pt x="40" y="392"/>
                  </a:lnTo>
                  <a:lnTo>
                    <a:pt x="43" y="369"/>
                  </a:lnTo>
                  <a:lnTo>
                    <a:pt x="43" y="340"/>
                  </a:lnTo>
                  <a:lnTo>
                    <a:pt x="38" y="309"/>
                  </a:lnTo>
                  <a:lnTo>
                    <a:pt x="36" y="272"/>
                  </a:lnTo>
                  <a:lnTo>
                    <a:pt x="31" y="234"/>
                  </a:lnTo>
                  <a:lnTo>
                    <a:pt x="29" y="198"/>
                  </a:lnTo>
                  <a:lnTo>
                    <a:pt x="29" y="163"/>
                  </a:lnTo>
                  <a:lnTo>
                    <a:pt x="34" y="131"/>
                  </a:lnTo>
                  <a:lnTo>
                    <a:pt x="43" y="107"/>
                  </a:lnTo>
                  <a:lnTo>
                    <a:pt x="58" y="89"/>
                  </a:lnTo>
                  <a:lnTo>
                    <a:pt x="85" y="74"/>
                  </a:lnTo>
                  <a:lnTo>
                    <a:pt x="123" y="56"/>
                  </a:lnTo>
                  <a:lnTo>
                    <a:pt x="174" y="40"/>
                  </a:lnTo>
                  <a:lnTo>
                    <a:pt x="232" y="27"/>
                  </a:lnTo>
                  <a:lnTo>
                    <a:pt x="296" y="14"/>
                  </a:lnTo>
                  <a:lnTo>
                    <a:pt x="363" y="5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35F850E-B94F-45D8-B19B-378BB59AD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725" y="3794125"/>
              <a:ext cx="3933825" cy="4445000"/>
            </a:xfrm>
            <a:custGeom>
              <a:avLst/>
              <a:gdLst>
                <a:gd name="T0" fmla="*/ 445 w 2478"/>
                <a:gd name="T1" fmla="*/ 6 h 2800"/>
                <a:gd name="T2" fmla="*/ 568 w 2478"/>
                <a:gd name="T3" fmla="*/ 33 h 2800"/>
                <a:gd name="T4" fmla="*/ 694 w 2478"/>
                <a:gd name="T5" fmla="*/ 78 h 2800"/>
                <a:gd name="T6" fmla="*/ 819 w 2478"/>
                <a:gd name="T7" fmla="*/ 131 h 2800"/>
                <a:gd name="T8" fmla="*/ 937 w 2478"/>
                <a:gd name="T9" fmla="*/ 193 h 2800"/>
                <a:gd name="T10" fmla="*/ 1046 w 2478"/>
                <a:gd name="T11" fmla="*/ 253 h 2800"/>
                <a:gd name="T12" fmla="*/ 1137 w 2478"/>
                <a:gd name="T13" fmla="*/ 311 h 2800"/>
                <a:gd name="T14" fmla="*/ 1209 w 2478"/>
                <a:gd name="T15" fmla="*/ 358 h 2800"/>
                <a:gd name="T16" fmla="*/ 1255 w 2478"/>
                <a:gd name="T17" fmla="*/ 389 h 2800"/>
                <a:gd name="T18" fmla="*/ 1271 w 2478"/>
                <a:gd name="T19" fmla="*/ 402 h 2800"/>
                <a:gd name="T20" fmla="*/ 1420 w 2478"/>
                <a:gd name="T21" fmla="*/ 525 h 2800"/>
                <a:gd name="T22" fmla="*/ 1585 w 2478"/>
                <a:gd name="T23" fmla="*/ 645 h 2800"/>
                <a:gd name="T24" fmla="*/ 1761 w 2478"/>
                <a:gd name="T25" fmla="*/ 763 h 2800"/>
                <a:gd name="T26" fmla="*/ 1934 w 2478"/>
                <a:gd name="T27" fmla="*/ 874 h 2800"/>
                <a:gd name="T28" fmla="*/ 2101 w 2478"/>
                <a:gd name="T29" fmla="*/ 983 h 2800"/>
                <a:gd name="T30" fmla="*/ 2246 w 2478"/>
                <a:gd name="T31" fmla="*/ 1085 h 2800"/>
                <a:gd name="T32" fmla="*/ 2364 w 2478"/>
                <a:gd name="T33" fmla="*/ 1179 h 2800"/>
                <a:gd name="T34" fmla="*/ 2444 w 2478"/>
                <a:gd name="T35" fmla="*/ 1268 h 2800"/>
                <a:gd name="T36" fmla="*/ 2478 w 2478"/>
                <a:gd name="T37" fmla="*/ 1345 h 2800"/>
                <a:gd name="T38" fmla="*/ 2464 w 2478"/>
                <a:gd name="T39" fmla="*/ 1403 h 2800"/>
                <a:gd name="T40" fmla="*/ 2426 w 2478"/>
                <a:gd name="T41" fmla="*/ 1488 h 2800"/>
                <a:gd name="T42" fmla="*/ 2362 w 2478"/>
                <a:gd name="T43" fmla="*/ 1590 h 2800"/>
                <a:gd name="T44" fmla="*/ 2279 w 2478"/>
                <a:gd name="T45" fmla="*/ 1710 h 2800"/>
                <a:gd name="T46" fmla="*/ 2184 w 2478"/>
                <a:gd name="T47" fmla="*/ 1841 h 2800"/>
                <a:gd name="T48" fmla="*/ 2077 w 2478"/>
                <a:gd name="T49" fmla="*/ 1979 h 2800"/>
                <a:gd name="T50" fmla="*/ 1963 w 2478"/>
                <a:gd name="T51" fmla="*/ 2119 h 2800"/>
                <a:gd name="T52" fmla="*/ 1850 w 2478"/>
                <a:gd name="T53" fmla="*/ 2257 h 2800"/>
                <a:gd name="T54" fmla="*/ 1739 w 2478"/>
                <a:gd name="T55" fmla="*/ 2391 h 2800"/>
                <a:gd name="T56" fmla="*/ 1636 w 2478"/>
                <a:gd name="T57" fmla="*/ 2511 h 2800"/>
                <a:gd name="T58" fmla="*/ 1545 w 2478"/>
                <a:gd name="T59" fmla="*/ 2615 h 2800"/>
                <a:gd name="T60" fmla="*/ 1469 w 2478"/>
                <a:gd name="T61" fmla="*/ 2702 h 2800"/>
                <a:gd name="T62" fmla="*/ 1416 w 2478"/>
                <a:gd name="T63" fmla="*/ 2764 h 2800"/>
                <a:gd name="T64" fmla="*/ 1385 w 2478"/>
                <a:gd name="T65" fmla="*/ 2796 h 2800"/>
                <a:gd name="T66" fmla="*/ 1291 w 2478"/>
                <a:gd name="T67" fmla="*/ 2767 h 2800"/>
                <a:gd name="T68" fmla="*/ 1151 w 2478"/>
                <a:gd name="T69" fmla="*/ 2696 h 2800"/>
                <a:gd name="T70" fmla="*/ 1057 w 2478"/>
                <a:gd name="T71" fmla="*/ 2627 h 2800"/>
                <a:gd name="T72" fmla="*/ 1004 w 2478"/>
                <a:gd name="T73" fmla="*/ 2567 h 2800"/>
                <a:gd name="T74" fmla="*/ 977 w 2478"/>
                <a:gd name="T75" fmla="*/ 2520 h 2800"/>
                <a:gd name="T76" fmla="*/ 968 w 2478"/>
                <a:gd name="T77" fmla="*/ 2493 h 2800"/>
                <a:gd name="T78" fmla="*/ 1567 w 2478"/>
                <a:gd name="T79" fmla="*/ 1521 h 2800"/>
                <a:gd name="T80" fmla="*/ 1543 w 2478"/>
                <a:gd name="T81" fmla="*/ 1514 h 2800"/>
                <a:gd name="T82" fmla="*/ 1471 w 2478"/>
                <a:gd name="T83" fmla="*/ 1494 h 2800"/>
                <a:gd name="T84" fmla="*/ 1358 w 2478"/>
                <a:gd name="T85" fmla="*/ 1461 h 2800"/>
                <a:gd name="T86" fmla="*/ 1204 w 2478"/>
                <a:gd name="T87" fmla="*/ 1414 h 2800"/>
                <a:gd name="T88" fmla="*/ 1017 w 2478"/>
                <a:gd name="T89" fmla="*/ 1352 h 2800"/>
                <a:gd name="T90" fmla="*/ 799 w 2478"/>
                <a:gd name="T91" fmla="*/ 1279 h 2800"/>
                <a:gd name="T92" fmla="*/ 552 w 2478"/>
                <a:gd name="T93" fmla="*/ 1192 h 2800"/>
                <a:gd name="T94" fmla="*/ 338 w 2478"/>
                <a:gd name="T95" fmla="*/ 1107 h 2800"/>
                <a:gd name="T96" fmla="*/ 205 w 2478"/>
                <a:gd name="T97" fmla="*/ 1023 h 2800"/>
                <a:gd name="T98" fmla="*/ 111 w 2478"/>
                <a:gd name="T99" fmla="*/ 923 h 2800"/>
                <a:gd name="T100" fmla="*/ 49 w 2478"/>
                <a:gd name="T101" fmla="*/ 814 h 2800"/>
                <a:gd name="T102" fmla="*/ 13 w 2478"/>
                <a:gd name="T103" fmla="*/ 700 h 2800"/>
                <a:gd name="T104" fmla="*/ 0 w 2478"/>
                <a:gd name="T105" fmla="*/ 587 h 2800"/>
                <a:gd name="T106" fmla="*/ 4 w 2478"/>
                <a:gd name="T107" fmla="*/ 478 h 2800"/>
                <a:gd name="T108" fmla="*/ 18 w 2478"/>
                <a:gd name="T109" fmla="*/ 378 h 2800"/>
                <a:gd name="T110" fmla="*/ 40 w 2478"/>
                <a:gd name="T111" fmla="*/ 291 h 2800"/>
                <a:gd name="T112" fmla="*/ 60 w 2478"/>
                <a:gd name="T113" fmla="*/ 224 h 2800"/>
                <a:gd name="T114" fmla="*/ 78 w 2478"/>
                <a:gd name="T115" fmla="*/ 182 h 2800"/>
                <a:gd name="T116" fmla="*/ 84 w 2478"/>
                <a:gd name="T117" fmla="*/ 166 h 2800"/>
                <a:gd name="T118" fmla="*/ 145 w 2478"/>
                <a:gd name="T119" fmla="*/ 75 h 2800"/>
                <a:gd name="T120" fmla="*/ 229 w 2478"/>
                <a:gd name="T121" fmla="*/ 22 h 2800"/>
                <a:gd name="T122" fmla="*/ 332 w 2478"/>
                <a:gd name="T12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78" h="2800">
                  <a:moveTo>
                    <a:pt x="387" y="0"/>
                  </a:moveTo>
                  <a:lnTo>
                    <a:pt x="445" y="6"/>
                  </a:lnTo>
                  <a:lnTo>
                    <a:pt x="505" y="17"/>
                  </a:lnTo>
                  <a:lnTo>
                    <a:pt x="568" y="33"/>
                  </a:lnTo>
                  <a:lnTo>
                    <a:pt x="630" y="53"/>
                  </a:lnTo>
                  <a:lnTo>
                    <a:pt x="694" y="78"/>
                  </a:lnTo>
                  <a:lnTo>
                    <a:pt x="757" y="104"/>
                  </a:lnTo>
                  <a:lnTo>
                    <a:pt x="819" y="131"/>
                  </a:lnTo>
                  <a:lnTo>
                    <a:pt x="879" y="162"/>
                  </a:lnTo>
                  <a:lnTo>
                    <a:pt x="937" y="193"/>
                  </a:lnTo>
                  <a:lnTo>
                    <a:pt x="993" y="224"/>
                  </a:lnTo>
                  <a:lnTo>
                    <a:pt x="1046" y="253"/>
                  </a:lnTo>
                  <a:lnTo>
                    <a:pt x="1093" y="282"/>
                  </a:lnTo>
                  <a:lnTo>
                    <a:pt x="1137" y="311"/>
                  </a:lnTo>
                  <a:lnTo>
                    <a:pt x="1175" y="336"/>
                  </a:lnTo>
                  <a:lnTo>
                    <a:pt x="1209" y="358"/>
                  </a:lnTo>
                  <a:lnTo>
                    <a:pt x="1235" y="376"/>
                  </a:lnTo>
                  <a:lnTo>
                    <a:pt x="1255" y="389"/>
                  </a:lnTo>
                  <a:lnTo>
                    <a:pt x="1269" y="398"/>
                  </a:lnTo>
                  <a:lnTo>
                    <a:pt x="1271" y="402"/>
                  </a:lnTo>
                  <a:lnTo>
                    <a:pt x="1342" y="462"/>
                  </a:lnTo>
                  <a:lnTo>
                    <a:pt x="1420" y="525"/>
                  </a:lnTo>
                  <a:lnTo>
                    <a:pt x="1500" y="585"/>
                  </a:lnTo>
                  <a:lnTo>
                    <a:pt x="1585" y="645"/>
                  </a:lnTo>
                  <a:lnTo>
                    <a:pt x="1672" y="703"/>
                  </a:lnTo>
                  <a:lnTo>
                    <a:pt x="1761" y="763"/>
                  </a:lnTo>
                  <a:lnTo>
                    <a:pt x="1848" y="818"/>
                  </a:lnTo>
                  <a:lnTo>
                    <a:pt x="1934" y="874"/>
                  </a:lnTo>
                  <a:lnTo>
                    <a:pt x="2019" y="929"/>
                  </a:lnTo>
                  <a:lnTo>
                    <a:pt x="2101" y="983"/>
                  </a:lnTo>
                  <a:lnTo>
                    <a:pt x="2177" y="1034"/>
                  </a:lnTo>
                  <a:lnTo>
                    <a:pt x="2246" y="1085"/>
                  </a:lnTo>
                  <a:lnTo>
                    <a:pt x="2311" y="1134"/>
                  </a:lnTo>
                  <a:lnTo>
                    <a:pt x="2364" y="1179"/>
                  </a:lnTo>
                  <a:lnTo>
                    <a:pt x="2411" y="1223"/>
                  </a:lnTo>
                  <a:lnTo>
                    <a:pt x="2444" y="1268"/>
                  </a:lnTo>
                  <a:lnTo>
                    <a:pt x="2466" y="1308"/>
                  </a:lnTo>
                  <a:lnTo>
                    <a:pt x="2478" y="1345"/>
                  </a:lnTo>
                  <a:lnTo>
                    <a:pt x="2475" y="1370"/>
                  </a:lnTo>
                  <a:lnTo>
                    <a:pt x="2464" y="1403"/>
                  </a:lnTo>
                  <a:lnTo>
                    <a:pt x="2449" y="1443"/>
                  </a:lnTo>
                  <a:lnTo>
                    <a:pt x="2426" y="1488"/>
                  </a:lnTo>
                  <a:lnTo>
                    <a:pt x="2397" y="1537"/>
                  </a:lnTo>
                  <a:lnTo>
                    <a:pt x="2362" y="1590"/>
                  </a:lnTo>
                  <a:lnTo>
                    <a:pt x="2324" y="1650"/>
                  </a:lnTo>
                  <a:lnTo>
                    <a:pt x="2279" y="1710"/>
                  </a:lnTo>
                  <a:lnTo>
                    <a:pt x="2233" y="1775"/>
                  </a:lnTo>
                  <a:lnTo>
                    <a:pt x="2184" y="1841"/>
                  </a:lnTo>
                  <a:lnTo>
                    <a:pt x="2130" y="1910"/>
                  </a:lnTo>
                  <a:lnTo>
                    <a:pt x="2077" y="1979"/>
                  </a:lnTo>
                  <a:lnTo>
                    <a:pt x="2021" y="2050"/>
                  </a:lnTo>
                  <a:lnTo>
                    <a:pt x="1963" y="2119"/>
                  </a:lnTo>
                  <a:lnTo>
                    <a:pt x="1908" y="2188"/>
                  </a:lnTo>
                  <a:lnTo>
                    <a:pt x="1850" y="2257"/>
                  </a:lnTo>
                  <a:lnTo>
                    <a:pt x="1794" y="2324"/>
                  </a:lnTo>
                  <a:lnTo>
                    <a:pt x="1739" y="2391"/>
                  </a:lnTo>
                  <a:lnTo>
                    <a:pt x="1687" y="2451"/>
                  </a:lnTo>
                  <a:lnTo>
                    <a:pt x="1636" y="2511"/>
                  </a:lnTo>
                  <a:lnTo>
                    <a:pt x="1589" y="2567"/>
                  </a:lnTo>
                  <a:lnTo>
                    <a:pt x="1545" y="2615"/>
                  </a:lnTo>
                  <a:lnTo>
                    <a:pt x="1505" y="2662"/>
                  </a:lnTo>
                  <a:lnTo>
                    <a:pt x="1469" y="2702"/>
                  </a:lnTo>
                  <a:lnTo>
                    <a:pt x="1440" y="2736"/>
                  </a:lnTo>
                  <a:lnTo>
                    <a:pt x="1416" y="2764"/>
                  </a:lnTo>
                  <a:lnTo>
                    <a:pt x="1396" y="2784"/>
                  </a:lnTo>
                  <a:lnTo>
                    <a:pt x="1385" y="2796"/>
                  </a:lnTo>
                  <a:lnTo>
                    <a:pt x="1382" y="2800"/>
                  </a:lnTo>
                  <a:lnTo>
                    <a:pt x="1291" y="2767"/>
                  </a:lnTo>
                  <a:lnTo>
                    <a:pt x="1213" y="2731"/>
                  </a:lnTo>
                  <a:lnTo>
                    <a:pt x="1151" y="2696"/>
                  </a:lnTo>
                  <a:lnTo>
                    <a:pt x="1100" y="2660"/>
                  </a:lnTo>
                  <a:lnTo>
                    <a:pt x="1057" y="2627"/>
                  </a:lnTo>
                  <a:lnTo>
                    <a:pt x="1026" y="2595"/>
                  </a:lnTo>
                  <a:lnTo>
                    <a:pt x="1004" y="2567"/>
                  </a:lnTo>
                  <a:lnTo>
                    <a:pt x="988" y="2540"/>
                  </a:lnTo>
                  <a:lnTo>
                    <a:pt x="977" y="2520"/>
                  </a:lnTo>
                  <a:lnTo>
                    <a:pt x="973" y="2502"/>
                  </a:lnTo>
                  <a:lnTo>
                    <a:pt x="968" y="2493"/>
                  </a:lnTo>
                  <a:lnTo>
                    <a:pt x="968" y="2489"/>
                  </a:lnTo>
                  <a:lnTo>
                    <a:pt x="1567" y="1521"/>
                  </a:lnTo>
                  <a:lnTo>
                    <a:pt x="1560" y="1519"/>
                  </a:lnTo>
                  <a:lnTo>
                    <a:pt x="1543" y="1514"/>
                  </a:lnTo>
                  <a:lnTo>
                    <a:pt x="1514" y="1506"/>
                  </a:lnTo>
                  <a:lnTo>
                    <a:pt x="1471" y="1494"/>
                  </a:lnTo>
                  <a:lnTo>
                    <a:pt x="1420" y="1479"/>
                  </a:lnTo>
                  <a:lnTo>
                    <a:pt x="1358" y="1461"/>
                  </a:lnTo>
                  <a:lnTo>
                    <a:pt x="1287" y="1439"/>
                  </a:lnTo>
                  <a:lnTo>
                    <a:pt x="1204" y="1414"/>
                  </a:lnTo>
                  <a:lnTo>
                    <a:pt x="1115" y="1385"/>
                  </a:lnTo>
                  <a:lnTo>
                    <a:pt x="1017" y="1352"/>
                  </a:lnTo>
                  <a:lnTo>
                    <a:pt x="913" y="1316"/>
                  </a:lnTo>
                  <a:lnTo>
                    <a:pt x="799" y="1279"/>
                  </a:lnTo>
                  <a:lnTo>
                    <a:pt x="679" y="1236"/>
                  </a:lnTo>
                  <a:lnTo>
                    <a:pt x="552" y="1192"/>
                  </a:lnTo>
                  <a:lnTo>
                    <a:pt x="421" y="1143"/>
                  </a:lnTo>
                  <a:lnTo>
                    <a:pt x="338" y="1107"/>
                  </a:lnTo>
                  <a:lnTo>
                    <a:pt x="267" y="1067"/>
                  </a:lnTo>
                  <a:lnTo>
                    <a:pt x="205" y="1023"/>
                  </a:lnTo>
                  <a:lnTo>
                    <a:pt x="153" y="974"/>
                  </a:lnTo>
                  <a:lnTo>
                    <a:pt x="111" y="923"/>
                  </a:lnTo>
                  <a:lnTo>
                    <a:pt x="76" y="869"/>
                  </a:lnTo>
                  <a:lnTo>
                    <a:pt x="49" y="814"/>
                  </a:lnTo>
                  <a:lnTo>
                    <a:pt x="29" y="758"/>
                  </a:lnTo>
                  <a:lnTo>
                    <a:pt x="13" y="700"/>
                  </a:lnTo>
                  <a:lnTo>
                    <a:pt x="4" y="642"/>
                  </a:lnTo>
                  <a:lnTo>
                    <a:pt x="0" y="587"/>
                  </a:lnTo>
                  <a:lnTo>
                    <a:pt x="0" y="531"/>
                  </a:lnTo>
                  <a:lnTo>
                    <a:pt x="4" y="478"/>
                  </a:lnTo>
                  <a:lnTo>
                    <a:pt x="9" y="427"/>
                  </a:lnTo>
                  <a:lnTo>
                    <a:pt x="18" y="378"/>
                  </a:lnTo>
                  <a:lnTo>
                    <a:pt x="29" y="333"/>
                  </a:lnTo>
                  <a:lnTo>
                    <a:pt x="40" y="291"/>
                  </a:lnTo>
                  <a:lnTo>
                    <a:pt x="49" y="255"/>
                  </a:lnTo>
                  <a:lnTo>
                    <a:pt x="60" y="224"/>
                  </a:lnTo>
                  <a:lnTo>
                    <a:pt x="69" y="200"/>
                  </a:lnTo>
                  <a:lnTo>
                    <a:pt x="78" y="182"/>
                  </a:lnTo>
                  <a:lnTo>
                    <a:pt x="82" y="169"/>
                  </a:lnTo>
                  <a:lnTo>
                    <a:pt x="84" y="166"/>
                  </a:lnTo>
                  <a:lnTo>
                    <a:pt x="111" y="115"/>
                  </a:lnTo>
                  <a:lnTo>
                    <a:pt x="145" y="75"/>
                  </a:lnTo>
                  <a:lnTo>
                    <a:pt x="185" y="44"/>
                  </a:lnTo>
                  <a:lnTo>
                    <a:pt x="229" y="22"/>
                  </a:lnTo>
                  <a:lnTo>
                    <a:pt x="278" y="9"/>
                  </a:lnTo>
                  <a:lnTo>
                    <a:pt x="332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2D3EF2A-D53D-41E8-89C6-405702119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668463"/>
              <a:ext cx="411163" cy="1747838"/>
            </a:xfrm>
            <a:custGeom>
              <a:avLst/>
              <a:gdLst>
                <a:gd name="T0" fmla="*/ 132 w 259"/>
                <a:gd name="T1" fmla="*/ 0 h 1101"/>
                <a:gd name="T2" fmla="*/ 259 w 259"/>
                <a:gd name="T3" fmla="*/ 707 h 1101"/>
                <a:gd name="T4" fmla="*/ 96 w 259"/>
                <a:gd name="T5" fmla="*/ 1101 h 1101"/>
                <a:gd name="T6" fmla="*/ 0 w 259"/>
                <a:gd name="T7" fmla="*/ 723 h 1101"/>
                <a:gd name="T8" fmla="*/ 63 w 259"/>
                <a:gd name="T9" fmla="*/ 11 h 1101"/>
                <a:gd name="T10" fmla="*/ 132 w 259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101">
                  <a:moveTo>
                    <a:pt x="132" y="0"/>
                  </a:moveTo>
                  <a:lnTo>
                    <a:pt x="259" y="707"/>
                  </a:lnTo>
                  <a:lnTo>
                    <a:pt x="96" y="1101"/>
                  </a:lnTo>
                  <a:lnTo>
                    <a:pt x="0" y="723"/>
                  </a:lnTo>
                  <a:lnTo>
                    <a:pt x="63" y="1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638534C-FFE5-4DF9-AC99-DA9D135B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-881063"/>
              <a:ext cx="1820863" cy="1779588"/>
            </a:xfrm>
            <a:custGeom>
              <a:avLst/>
              <a:gdLst>
                <a:gd name="T0" fmla="*/ 474 w 1147"/>
                <a:gd name="T1" fmla="*/ 9 h 1121"/>
                <a:gd name="T2" fmla="*/ 594 w 1147"/>
                <a:gd name="T3" fmla="*/ 35 h 1121"/>
                <a:gd name="T4" fmla="*/ 726 w 1147"/>
                <a:gd name="T5" fmla="*/ 58 h 1121"/>
                <a:gd name="T6" fmla="*/ 857 w 1147"/>
                <a:gd name="T7" fmla="*/ 75 h 1121"/>
                <a:gd name="T8" fmla="*/ 975 w 1147"/>
                <a:gd name="T9" fmla="*/ 86 h 1121"/>
                <a:gd name="T10" fmla="*/ 1066 w 1147"/>
                <a:gd name="T11" fmla="*/ 95 h 1121"/>
                <a:gd name="T12" fmla="*/ 1120 w 1147"/>
                <a:gd name="T13" fmla="*/ 98 h 1121"/>
                <a:gd name="T14" fmla="*/ 1142 w 1147"/>
                <a:gd name="T15" fmla="*/ 151 h 1121"/>
                <a:gd name="T16" fmla="*/ 1142 w 1147"/>
                <a:gd name="T17" fmla="*/ 238 h 1121"/>
                <a:gd name="T18" fmla="*/ 1118 w 1147"/>
                <a:gd name="T19" fmla="*/ 307 h 1121"/>
                <a:gd name="T20" fmla="*/ 1078 w 1147"/>
                <a:gd name="T21" fmla="*/ 358 h 1121"/>
                <a:gd name="T22" fmla="*/ 1037 w 1147"/>
                <a:gd name="T23" fmla="*/ 391 h 1121"/>
                <a:gd name="T24" fmla="*/ 1013 w 1147"/>
                <a:gd name="T25" fmla="*/ 409 h 1121"/>
                <a:gd name="T26" fmla="*/ 986 w 1147"/>
                <a:gd name="T27" fmla="*/ 416 h 1121"/>
                <a:gd name="T28" fmla="*/ 908 w 1147"/>
                <a:gd name="T29" fmla="*/ 413 h 1121"/>
                <a:gd name="T30" fmla="*/ 799 w 1147"/>
                <a:gd name="T31" fmla="*/ 400 h 1121"/>
                <a:gd name="T32" fmla="*/ 668 w 1147"/>
                <a:gd name="T33" fmla="*/ 378 h 1121"/>
                <a:gd name="T34" fmla="*/ 581 w 1147"/>
                <a:gd name="T35" fmla="*/ 367 h 1121"/>
                <a:gd name="T36" fmla="*/ 519 w 1147"/>
                <a:gd name="T37" fmla="*/ 378 h 1121"/>
                <a:gd name="T38" fmla="*/ 474 w 1147"/>
                <a:gd name="T39" fmla="*/ 407 h 1121"/>
                <a:gd name="T40" fmla="*/ 432 w 1147"/>
                <a:gd name="T41" fmla="*/ 449 h 1121"/>
                <a:gd name="T42" fmla="*/ 376 w 1147"/>
                <a:gd name="T43" fmla="*/ 505 h 1121"/>
                <a:gd name="T44" fmla="*/ 327 w 1147"/>
                <a:gd name="T45" fmla="*/ 569 h 1121"/>
                <a:gd name="T46" fmla="*/ 294 w 1147"/>
                <a:gd name="T47" fmla="*/ 618 h 1121"/>
                <a:gd name="T48" fmla="*/ 283 w 1147"/>
                <a:gd name="T49" fmla="*/ 638 h 1121"/>
                <a:gd name="T50" fmla="*/ 281 w 1147"/>
                <a:gd name="T51" fmla="*/ 625 h 1121"/>
                <a:gd name="T52" fmla="*/ 263 w 1147"/>
                <a:gd name="T53" fmla="*/ 594 h 1121"/>
                <a:gd name="T54" fmla="*/ 216 w 1147"/>
                <a:gd name="T55" fmla="*/ 560 h 1121"/>
                <a:gd name="T56" fmla="*/ 169 w 1147"/>
                <a:gd name="T57" fmla="*/ 551 h 1121"/>
                <a:gd name="T58" fmla="*/ 143 w 1147"/>
                <a:gd name="T59" fmla="*/ 576 h 1121"/>
                <a:gd name="T60" fmla="*/ 125 w 1147"/>
                <a:gd name="T61" fmla="*/ 625 h 1121"/>
                <a:gd name="T62" fmla="*/ 116 w 1147"/>
                <a:gd name="T63" fmla="*/ 680 h 1121"/>
                <a:gd name="T64" fmla="*/ 136 w 1147"/>
                <a:gd name="T65" fmla="*/ 738 h 1121"/>
                <a:gd name="T66" fmla="*/ 169 w 1147"/>
                <a:gd name="T67" fmla="*/ 794 h 1121"/>
                <a:gd name="T68" fmla="*/ 203 w 1147"/>
                <a:gd name="T69" fmla="*/ 836 h 1121"/>
                <a:gd name="T70" fmla="*/ 216 w 1147"/>
                <a:gd name="T71" fmla="*/ 852 h 1121"/>
                <a:gd name="T72" fmla="*/ 165 w 1147"/>
                <a:gd name="T73" fmla="*/ 1114 h 1121"/>
                <a:gd name="T74" fmla="*/ 151 w 1147"/>
                <a:gd name="T75" fmla="*/ 1074 h 1121"/>
                <a:gd name="T76" fmla="*/ 131 w 1147"/>
                <a:gd name="T77" fmla="*/ 1003 h 1121"/>
                <a:gd name="T78" fmla="*/ 102 w 1147"/>
                <a:gd name="T79" fmla="*/ 909 h 1121"/>
                <a:gd name="T80" fmla="*/ 69 w 1147"/>
                <a:gd name="T81" fmla="*/ 800 h 1121"/>
                <a:gd name="T82" fmla="*/ 42 w 1147"/>
                <a:gd name="T83" fmla="*/ 718 h 1121"/>
                <a:gd name="T84" fmla="*/ 22 w 1147"/>
                <a:gd name="T85" fmla="*/ 660 h 1121"/>
                <a:gd name="T86" fmla="*/ 7 w 1147"/>
                <a:gd name="T87" fmla="*/ 605 h 1121"/>
                <a:gd name="T88" fmla="*/ 0 w 1147"/>
                <a:gd name="T89" fmla="*/ 534 h 1121"/>
                <a:gd name="T90" fmla="*/ 2 w 1147"/>
                <a:gd name="T91" fmla="*/ 425 h 1121"/>
                <a:gd name="T92" fmla="*/ 29 w 1147"/>
                <a:gd name="T93" fmla="*/ 302 h 1121"/>
                <a:gd name="T94" fmla="*/ 89 w 1147"/>
                <a:gd name="T95" fmla="*/ 184 h 1121"/>
                <a:gd name="T96" fmla="*/ 178 w 1147"/>
                <a:gd name="T97" fmla="*/ 86 h 1121"/>
                <a:gd name="T98" fmla="*/ 287 w 1147"/>
                <a:gd name="T99" fmla="*/ 22 h 1121"/>
                <a:gd name="T100" fmla="*/ 410 w 1147"/>
                <a:gd name="T10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7" h="1121">
                  <a:moveTo>
                    <a:pt x="410" y="0"/>
                  </a:moveTo>
                  <a:lnTo>
                    <a:pt x="474" y="9"/>
                  </a:lnTo>
                  <a:lnTo>
                    <a:pt x="532" y="24"/>
                  </a:lnTo>
                  <a:lnTo>
                    <a:pt x="594" y="35"/>
                  </a:lnTo>
                  <a:lnTo>
                    <a:pt x="659" y="49"/>
                  </a:lnTo>
                  <a:lnTo>
                    <a:pt x="726" y="58"/>
                  </a:lnTo>
                  <a:lnTo>
                    <a:pt x="793" y="66"/>
                  </a:lnTo>
                  <a:lnTo>
                    <a:pt x="857" y="75"/>
                  </a:lnTo>
                  <a:lnTo>
                    <a:pt x="919" y="82"/>
                  </a:lnTo>
                  <a:lnTo>
                    <a:pt x="975" y="86"/>
                  </a:lnTo>
                  <a:lnTo>
                    <a:pt x="1026" y="91"/>
                  </a:lnTo>
                  <a:lnTo>
                    <a:pt x="1066" y="95"/>
                  </a:lnTo>
                  <a:lnTo>
                    <a:pt x="1100" y="98"/>
                  </a:lnTo>
                  <a:lnTo>
                    <a:pt x="1120" y="98"/>
                  </a:lnTo>
                  <a:lnTo>
                    <a:pt x="1126" y="100"/>
                  </a:lnTo>
                  <a:lnTo>
                    <a:pt x="1142" y="151"/>
                  </a:lnTo>
                  <a:lnTo>
                    <a:pt x="1147" y="195"/>
                  </a:lnTo>
                  <a:lnTo>
                    <a:pt x="1142" y="238"/>
                  </a:lnTo>
                  <a:lnTo>
                    <a:pt x="1131" y="275"/>
                  </a:lnTo>
                  <a:lnTo>
                    <a:pt x="1118" y="307"/>
                  </a:lnTo>
                  <a:lnTo>
                    <a:pt x="1098" y="336"/>
                  </a:lnTo>
                  <a:lnTo>
                    <a:pt x="1078" y="358"/>
                  </a:lnTo>
                  <a:lnTo>
                    <a:pt x="1057" y="378"/>
                  </a:lnTo>
                  <a:lnTo>
                    <a:pt x="1037" y="391"/>
                  </a:lnTo>
                  <a:lnTo>
                    <a:pt x="1022" y="402"/>
                  </a:lnTo>
                  <a:lnTo>
                    <a:pt x="1013" y="409"/>
                  </a:lnTo>
                  <a:lnTo>
                    <a:pt x="1008" y="411"/>
                  </a:lnTo>
                  <a:lnTo>
                    <a:pt x="986" y="416"/>
                  </a:lnTo>
                  <a:lnTo>
                    <a:pt x="953" y="416"/>
                  </a:lnTo>
                  <a:lnTo>
                    <a:pt x="908" y="413"/>
                  </a:lnTo>
                  <a:lnTo>
                    <a:pt x="857" y="409"/>
                  </a:lnTo>
                  <a:lnTo>
                    <a:pt x="799" y="400"/>
                  </a:lnTo>
                  <a:lnTo>
                    <a:pt x="735" y="389"/>
                  </a:lnTo>
                  <a:lnTo>
                    <a:pt x="668" y="378"/>
                  </a:lnTo>
                  <a:lnTo>
                    <a:pt x="621" y="369"/>
                  </a:lnTo>
                  <a:lnTo>
                    <a:pt x="581" y="367"/>
                  </a:lnTo>
                  <a:lnTo>
                    <a:pt x="548" y="371"/>
                  </a:lnTo>
                  <a:lnTo>
                    <a:pt x="519" y="378"/>
                  </a:lnTo>
                  <a:lnTo>
                    <a:pt x="496" y="391"/>
                  </a:lnTo>
                  <a:lnTo>
                    <a:pt x="474" y="407"/>
                  </a:lnTo>
                  <a:lnTo>
                    <a:pt x="452" y="427"/>
                  </a:lnTo>
                  <a:lnTo>
                    <a:pt x="432" y="449"/>
                  </a:lnTo>
                  <a:lnTo>
                    <a:pt x="407" y="471"/>
                  </a:lnTo>
                  <a:lnTo>
                    <a:pt x="376" y="505"/>
                  </a:lnTo>
                  <a:lnTo>
                    <a:pt x="350" y="538"/>
                  </a:lnTo>
                  <a:lnTo>
                    <a:pt x="327" y="569"/>
                  </a:lnTo>
                  <a:lnTo>
                    <a:pt x="309" y="596"/>
                  </a:lnTo>
                  <a:lnTo>
                    <a:pt x="294" y="618"/>
                  </a:lnTo>
                  <a:lnTo>
                    <a:pt x="287" y="631"/>
                  </a:lnTo>
                  <a:lnTo>
                    <a:pt x="283" y="638"/>
                  </a:lnTo>
                  <a:lnTo>
                    <a:pt x="283" y="634"/>
                  </a:lnTo>
                  <a:lnTo>
                    <a:pt x="281" y="625"/>
                  </a:lnTo>
                  <a:lnTo>
                    <a:pt x="276" y="609"/>
                  </a:lnTo>
                  <a:lnTo>
                    <a:pt x="263" y="594"/>
                  </a:lnTo>
                  <a:lnTo>
                    <a:pt x="245" y="576"/>
                  </a:lnTo>
                  <a:lnTo>
                    <a:pt x="216" y="560"/>
                  </a:lnTo>
                  <a:lnTo>
                    <a:pt x="191" y="551"/>
                  </a:lnTo>
                  <a:lnTo>
                    <a:pt x="169" y="551"/>
                  </a:lnTo>
                  <a:lnTo>
                    <a:pt x="154" y="560"/>
                  </a:lnTo>
                  <a:lnTo>
                    <a:pt x="143" y="576"/>
                  </a:lnTo>
                  <a:lnTo>
                    <a:pt x="134" y="598"/>
                  </a:lnTo>
                  <a:lnTo>
                    <a:pt x="125" y="625"/>
                  </a:lnTo>
                  <a:lnTo>
                    <a:pt x="118" y="654"/>
                  </a:lnTo>
                  <a:lnTo>
                    <a:pt x="116" y="680"/>
                  </a:lnTo>
                  <a:lnTo>
                    <a:pt x="122" y="709"/>
                  </a:lnTo>
                  <a:lnTo>
                    <a:pt x="136" y="738"/>
                  </a:lnTo>
                  <a:lnTo>
                    <a:pt x="151" y="767"/>
                  </a:lnTo>
                  <a:lnTo>
                    <a:pt x="169" y="794"/>
                  </a:lnTo>
                  <a:lnTo>
                    <a:pt x="187" y="816"/>
                  </a:lnTo>
                  <a:lnTo>
                    <a:pt x="203" y="836"/>
                  </a:lnTo>
                  <a:lnTo>
                    <a:pt x="212" y="847"/>
                  </a:lnTo>
                  <a:lnTo>
                    <a:pt x="216" y="852"/>
                  </a:lnTo>
                  <a:lnTo>
                    <a:pt x="165" y="1121"/>
                  </a:lnTo>
                  <a:lnTo>
                    <a:pt x="165" y="1114"/>
                  </a:lnTo>
                  <a:lnTo>
                    <a:pt x="160" y="1098"/>
                  </a:lnTo>
                  <a:lnTo>
                    <a:pt x="151" y="1074"/>
                  </a:lnTo>
                  <a:lnTo>
                    <a:pt x="143" y="1043"/>
                  </a:lnTo>
                  <a:lnTo>
                    <a:pt x="131" y="1003"/>
                  </a:lnTo>
                  <a:lnTo>
                    <a:pt x="118" y="958"/>
                  </a:lnTo>
                  <a:lnTo>
                    <a:pt x="102" y="909"/>
                  </a:lnTo>
                  <a:lnTo>
                    <a:pt x="87" y="856"/>
                  </a:lnTo>
                  <a:lnTo>
                    <a:pt x="69" y="800"/>
                  </a:lnTo>
                  <a:lnTo>
                    <a:pt x="56" y="756"/>
                  </a:lnTo>
                  <a:lnTo>
                    <a:pt x="42" y="718"/>
                  </a:lnTo>
                  <a:lnTo>
                    <a:pt x="31" y="687"/>
                  </a:lnTo>
                  <a:lnTo>
                    <a:pt x="22" y="660"/>
                  </a:lnTo>
                  <a:lnTo>
                    <a:pt x="13" y="634"/>
                  </a:lnTo>
                  <a:lnTo>
                    <a:pt x="7" y="605"/>
                  </a:lnTo>
                  <a:lnTo>
                    <a:pt x="2" y="571"/>
                  </a:lnTo>
                  <a:lnTo>
                    <a:pt x="0" y="534"/>
                  </a:lnTo>
                  <a:lnTo>
                    <a:pt x="0" y="485"/>
                  </a:lnTo>
                  <a:lnTo>
                    <a:pt x="2" y="425"/>
                  </a:lnTo>
                  <a:lnTo>
                    <a:pt x="11" y="364"/>
                  </a:lnTo>
                  <a:lnTo>
                    <a:pt x="29" y="302"/>
                  </a:lnTo>
                  <a:lnTo>
                    <a:pt x="56" y="242"/>
                  </a:lnTo>
                  <a:lnTo>
                    <a:pt x="89" y="184"/>
                  </a:lnTo>
                  <a:lnTo>
                    <a:pt x="131" y="133"/>
                  </a:lnTo>
                  <a:lnTo>
                    <a:pt x="178" y="86"/>
                  </a:lnTo>
                  <a:lnTo>
                    <a:pt x="232" y="49"/>
                  </a:lnTo>
                  <a:lnTo>
                    <a:pt x="287" y="22"/>
                  </a:lnTo>
                  <a:lnTo>
                    <a:pt x="347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70D0ADB8-0E56-4FA8-8109-3AC567DE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1455738"/>
              <a:ext cx="360363" cy="360363"/>
            </a:xfrm>
            <a:custGeom>
              <a:avLst/>
              <a:gdLst>
                <a:gd name="T0" fmla="*/ 104 w 227"/>
                <a:gd name="T1" fmla="*/ 0 h 227"/>
                <a:gd name="T2" fmla="*/ 127 w 227"/>
                <a:gd name="T3" fmla="*/ 5 h 227"/>
                <a:gd name="T4" fmla="*/ 227 w 227"/>
                <a:gd name="T5" fmla="*/ 158 h 227"/>
                <a:gd name="T6" fmla="*/ 131 w 227"/>
                <a:gd name="T7" fmla="*/ 227 h 227"/>
                <a:gd name="T8" fmla="*/ 0 w 227"/>
                <a:gd name="T9" fmla="*/ 167 h 227"/>
                <a:gd name="T10" fmla="*/ 104 w 22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7">
                  <a:moveTo>
                    <a:pt x="104" y="0"/>
                  </a:moveTo>
                  <a:lnTo>
                    <a:pt x="127" y="5"/>
                  </a:lnTo>
                  <a:lnTo>
                    <a:pt x="227" y="158"/>
                  </a:lnTo>
                  <a:lnTo>
                    <a:pt x="131" y="227"/>
                  </a:lnTo>
                  <a:lnTo>
                    <a:pt x="0" y="16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6FABCB3-9DF5-4882-B627-9E89380E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258888"/>
              <a:ext cx="2740025" cy="2051050"/>
            </a:xfrm>
            <a:custGeom>
              <a:avLst/>
              <a:gdLst>
                <a:gd name="T0" fmla="*/ 5 w 1726"/>
                <a:gd name="T1" fmla="*/ 2 h 1292"/>
                <a:gd name="T2" fmla="*/ 43 w 1726"/>
                <a:gd name="T3" fmla="*/ 22 h 1292"/>
                <a:gd name="T4" fmla="*/ 101 w 1726"/>
                <a:gd name="T5" fmla="*/ 55 h 1292"/>
                <a:gd name="T6" fmla="*/ 165 w 1726"/>
                <a:gd name="T7" fmla="*/ 91 h 1292"/>
                <a:gd name="T8" fmla="*/ 221 w 1726"/>
                <a:gd name="T9" fmla="*/ 122 h 1292"/>
                <a:gd name="T10" fmla="*/ 247 w 1726"/>
                <a:gd name="T11" fmla="*/ 140 h 1292"/>
                <a:gd name="T12" fmla="*/ 265 w 1726"/>
                <a:gd name="T13" fmla="*/ 162 h 1292"/>
                <a:gd name="T14" fmla="*/ 308 w 1726"/>
                <a:gd name="T15" fmla="*/ 215 h 1292"/>
                <a:gd name="T16" fmla="*/ 363 w 1726"/>
                <a:gd name="T17" fmla="*/ 289 h 1292"/>
                <a:gd name="T18" fmla="*/ 432 w 1726"/>
                <a:gd name="T19" fmla="*/ 376 h 1292"/>
                <a:gd name="T20" fmla="*/ 506 w 1726"/>
                <a:gd name="T21" fmla="*/ 469 h 1292"/>
                <a:gd name="T22" fmla="*/ 579 w 1726"/>
                <a:gd name="T23" fmla="*/ 562 h 1292"/>
                <a:gd name="T24" fmla="*/ 648 w 1726"/>
                <a:gd name="T25" fmla="*/ 647 h 1292"/>
                <a:gd name="T26" fmla="*/ 704 w 1726"/>
                <a:gd name="T27" fmla="*/ 714 h 1292"/>
                <a:gd name="T28" fmla="*/ 742 w 1726"/>
                <a:gd name="T29" fmla="*/ 758 h 1292"/>
                <a:gd name="T30" fmla="*/ 768 w 1726"/>
                <a:gd name="T31" fmla="*/ 774 h 1292"/>
                <a:gd name="T32" fmla="*/ 826 w 1726"/>
                <a:gd name="T33" fmla="*/ 769 h 1292"/>
                <a:gd name="T34" fmla="*/ 920 w 1726"/>
                <a:gd name="T35" fmla="*/ 751 h 1292"/>
                <a:gd name="T36" fmla="*/ 1036 w 1726"/>
                <a:gd name="T37" fmla="*/ 727 h 1292"/>
                <a:gd name="T38" fmla="*/ 1165 w 1726"/>
                <a:gd name="T39" fmla="*/ 694 h 1292"/>
                <a:gd name="T40" fmla="*/ 1294 w 1726"/>
                <a:gd name="T41" fmla="*/ 660 h 1292"/>
                <a:gd name="T42" fmla="*/ 1412 w 1726"/>
                <a:gd name="T43" fmla="*/ 627 h 1292"/>
                <a:gd name="T44" fmla="*/ 1510 w 1726"/>
                <a:gd name="T45" fmla="*/ 598 h 1292"/>
                <a:gd name="T46" fmla="*/ 1577 w 1726"/>
                <a:gd name="T47" fmla="*/ 580 h 1292"/>
                <a:gd name="T48" fmla="*/ 1601 w 1726"/>
                <a:gd name="T49" fmla="*/ 573 h 1292"/>
                <a:gd name="T50" fmla="*/ 1719 w 1726"/>
                <a:gd name="T51" fmla="*/ 996 h 1292"/>
                <a:gd name="T52" fmla="*/ 1674 w 1726"/>
                <a:gd name="T53" fmla="*/ 1012 h 1292"/>
                <a:gd name="T54" fmla="*/ 1592 w 1726"/>
                <a:gd name="T55" fmla="*/ 1038 h 1292"/>
                <a:gd name="T56" fmla="*/ 1483 w 1726"/>
                <a:gd name="T57" fmla="*/ 1074 h 1292"/>
                <a:gd name="T58" fmla="*/ 1358 w 1726"/>
                <a:gd name="T59" fmla="*/ 1116 h 1292"/>
                <a:gd name="T60" fmla="*/ 1225 w 1726"/>
                <a:gd name="T61" fmla="*/ 1161 h 1292"/>
                <a:gd name="T62" fmla="*/ 1091 w 1726"/>
                <a:gd name="T63" fmla="*/ 1203 h 1292"/>
                <a:gd name="T64" fmla="*/ 971 w 1726"/>
                <a:gd name="T65" fmla="*/ 1241 h 1292"/>
                <a:gd name="T66" fmla="*/ 871 w 1726"/>
                <a:gd name="T67" fmla="*/ 1270 h 1292"/>
                <a:gd name="T68" fmla="*/ 802 w 1726"/>
                <a:gd name="T69" fmla="*/ 1287 h 1292"/>
                <a:gd name="T70" fmla="*/ 757 w 1726"/>
                <a:gd name="T71" fmla="*/ 1290 h 1292"/>
                <a:gd name="T72" fmla="*/ 686 w 1726"/>
                <a:gd name="T73" fmla="*/ 1265 h 1292"/>
                <a:gd name="T74" fmla="*/ 593 w 1726"/>
                <a:gd name="T75" fmla="*/ 1221 h 1292"/>
                <a:gd name="T76" fmla="*/ 488 w 1726"/>
                <a:gd name="T77" fmla="*/ 1161 h 1292"/>
                <a:gd name="T78" fmla="*/ 381 w 1726"/>
                <a:gd name="T79" fmla="*/ 1090 h 1292"/>
                <a:gd name="T80" fmla="*/ 283 w 1726"/>
                <a:gd name="T81" fmla="*/ 1018 h 1292"/>
                <a:gd name="T82" fmla="*/ 203 w 1726"/>
                <a:gd name="T83" fmla="*/ 954 h 1292"/>
                <a:gd name="T84" fmla="*/ 152 w 1726"/>
                <a:gd name="T85" fmla="*/ 898 h 1292"/>
                <a:gd name="T86" fmla="*/ 134 w 1726"/>
                <a:gd name="T87" fmla="*/ 845 h 1292"/>
                <a:gd name="T88" fmla="*/ 134 w 1726"/>
                <a:gd name="T89" fmla="*/ 776 h 1292"/>
                <a:gd name="T90" fmla="*/ 145 w 1726"/>
                <a:gd name="T91" fmla="*/ 687 h 1292"/>
                <a:gd name="T92" fmla="*/ 156 w 1726"/>
                <a:gd name="T93" fmla="*/ 585 h 1292"/>
                <a:gd name="T94" fmla="*/ 156 w 1726"/>
                <a:gd name="T95" fmla="*/ 462 h 1292"/>
                <a:gd name="T96" fmla="*/ 138 w 1726"/>
                <a:gd name="T97" fmla="*/ 324 h 1292"/>
                <a:gd name="T98" fmla="*/ 89 w 1726"/>
                <a:gd name="T99" fmla="*/ 171 h 1292"/>
                <a:gd name="T100" fmla="*/ 0 w 1726"/>
                <a:gd name="T101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6" h="1292">
                  <a:moveTo>
                    <a:pt x="0" y="0"/>
                  </a:moveTo>
                  <a:lnTo>
                    <a:pt x="5" y="2"/>
                  </a:lnTo>
                  <a:lnTo>
                    <a:pt x="20" y="11"/>
                  </a:lnTo>
                  <a:lnTo>
                    <a:pt x="43" y="22"/>
                  </a:lnTo>
                  <a:lnTo>
                    <a:pt x="72" y="37"/>
                  </a:lnTo>
                  <a:lnTo>
                    <a:pt x="101" y="55"/>
                  </a:lnTo>
                  <a:lnTo>
                    <a:pt x="134" y="73"/>
                  </a:lnTo>
                  <a:lnTo>
                    <a:pt x="165" y="91"/>
                  </a:lnTo>
                  <a:lnTo>
                    <a:pt x="196" y="106"/>
                  </a:lnTo>
                  <a:lnTo>
                    <a:pt x="221" y="122"/>
                  </a:lnTo>
                  <a:lnTo>
                    <a:pt x="239" y="133"/>
                  </a:lnTo>
                  <a:lnTo>
                    <a:pt x="247" y="140"/>
                  </a:lnTo>
                  <a:lnTo>
                    <a:pt x="254" y="146"/>
                  </a:lnTo>
                  <a:lnTo>
                    <a:pt x="265" y="162"/>
                  </a:lnTo>
                  <a:lnTo>
                    <a:pt x="283" y="186"/>
                  </a:lnTo>
                  <a:lnTo>
                    <a:pt x="308" y="215"/>
                  </a:lnTo>
                  <a:lnTo>
                    <a:pt x="334" y="249"/>
                  </a:lnTo>
                  <a:lnTo>
                    <a:pt x="363" y="289"/>
                  </a:lnTo>
                  <a:lnTo>
                    <a:pt x="397" y="331"/>
                  </a:lnTo>
                  <a:lnTo>
                    <a:pt x="432" y="376"/>
                  </a:lnTo>
                  <a:lnTo>
                    <a:pt x="470" y="422"/>
                  </a:lnTo>
                  <a:lnTo>
                    <a:pt x="506" y="469"/>
                  </a:lnTo>
                  <a:lnTo>
                    <a:pt x="544" y="518"/>
                  </a:lnTo>
                  <a:lnTo>
                    <a:pt x="579" y="562"/>
                  </a:lnTo>
                  <a:lnTo>
                    <a:pt x="615" y="607"/>
                  </a:lnTo>
                  <a:lnTo>
                    <a:pt x="648" y="647"/>
                  </a:lnTo>
                  <a:lnTo>
                    <a:pt x="677" y="682"/>
                  </a:lnTo>
                  <a:lnTo>
                    <a:pt x="704" y="714"/>
                  </a:lnTo>
                  <a:lnTo>
                    <a:pt x="726" y="740"/>
                  </a:lnTo>
                  <a:lnTo>
                    <a:pt x="742" y="758"/>
                  </a:lnTo>
                  <a:lnTo>
                    <a:pt x="753" y="769"/>
                  </a:lnTo>
                  <a:lnTo>
                    <a:pt x="768" y="774"/>
                  </a:lnTo>
                  <a:lnTo>
                    <a:pt x="793" y="774"/>
                  </a:lnTo>
                  <a:lnTo>
                    <a:pt x="826" y="769"/>
                  </a:lnTo>
                  <a:lnTo>
                    <a:pt x="871" y="763"/>
                  </a:lnTo>
                  <a:lnTo>
                    <a:pt x="920" y="751"/>
                  </a:lnTo>
                  <a:lnTo>
                    <a:pt x="975" y="740"/>
                  </a:lnTo>
                  <a:lnTo>
                    <a:pt x="1036" y="727"/>
                  </a:lnTo>
                  <a:lnTo>
                    <a:pt x="1100" y="711"/>
                  </a:lnTo>
                  <a:lnTo>
                    <a:pt x="1165" y="694"/>
                  </a:lnTo>
                  <a:lnTo>
                    <a:pt x="1229" y="676"/>
                  </a:lnTo>
                  <a:lnTo>
                    <a:pt x="1294" y="660"/>
                  </a:lnTo>
                  <a:lnTo>
                    <a:pt x="1354" y="642"/>
                  </a:lnTo>
                  <a:lnTo>
                    <a:pt x="1412" y="627"/>
                  </a:lnTo>
                  <a:lnTo>
                    <a:pt x="1465" y="611"/>
                  </a:lnTo>
                  <a:lnTo>
                    <a:pt x="1510" y="598"/>
                  </a:lnTo>
                  <a:lnTo>
                    <a:pt x="1548" y="589"/>
                  </a:lnTo>
                  <a:lnTo>
                    <a:pt x="1577" y="580"/>
                  </a:lnTo>
                  <a:lnTo>
                    <a:pt x="1594" y="573"/>
                  </a:lnTo>
                  <a:lnTo>
                    <a:pt x="1601" y="573"/>
                  </a:lnTo>
                  <a:lnTo>
                    <a:pt x="1726" y="994"/>
                  </a:lnTo>
                  <a:lnTo>
                    <a:pt x="1719" y="996"/>
                  </a:lnTo>
                  <a:lnTo>
                    <a:pt x="1701" y="1001"/>
                  </a:lnTo>
                  <a:lnTo>
                    <a:pt x="1674" y="1012"/>
                  </a:lnTo>
                  <a:lnTo>
                    <a:pt x="1637" y="1023"/>
                  </a:lnTo>
                  <a:lnTo>
                    <a:pt x="1592" y="1038"/>
                  </a:lnTo>
                  <a:lnTo>
                    <a:pt x="1541" y="1056"/>
                  </a:lnTo>
                  <a:lnTo>
                    <a:pt x="1483" y="1074"/>
                  </a:lnTo>
                  <a:lnTo>
                    <a:pt x="1423" y="1094"/>
                  </a:lnTo>
                  <a:lnTo>
                    <a:pt x="1358" y="1116"/>
                  </a:lnTo>
                  <a:lnTo>
                    <a:pt x="1292" y="1138"/>
                  </a:lnTo>
                  <a:lnTo>
                    <a:pt x="1225" y="1161"/>
                  </a:lnTo>
                  <a:lnTo>
                    <a:pt x="1158" y="1181"/>
                  </a:lnTo>
                  <a:lnTo>
                    <a:pt x="1091" y="1203"/>
                  </a:lnTo>
                  <a:lnTo>
                    <a:pt x="1029" y="1221"/>
                  </a:lnTo>
                  <a:lnTo>
                    <a:pt x="971" y="1241"/>
                  </a:lnTo>
                  <a:lnTo>
                    <a:pt x="918" y="1256"/>
                  </a:lnTo>
                  <a:lnTo>
                    <a:pt x="871" y="1270"/>
                  </a:lnTo>
                  <a:lnTo>
                    <a:pt x="833" y="1281"/>
                  </a:lnTo>
                  <a:lnTo>
                    <a:pt x="802" y="1287"/>
                  </a:lnTo>
                  <a:lnTo>
                    <a:pt x="782" y="1292"/>
                  </a:lnTo>
                  <a:lnTo>
                    <a:pt x="757" y="1290"/>
                  </a:lnTo>
                  <a:lnTo>
                    <a:pt x="724" y="1281"/>
                  </a:lnTo>
                  <a:lnTo>
                    <a:pt x="686" y="1265"/>
                  </a:lnTo>
                  <a:lnTo>
                    <a:pt x="642" y="1245"/>
                  </a:lnTo>
                  <a:lnTo>
                    <a:pt x="593" y="1221"/>
                  </a:lnTo>
                  <a:lnTo>
                    <a:pt x="541" y="1192"/>
                  </a:lnTo>
                  <a:lnTo>
                    <a:pt x="488" y="1161"/>
                  </a:lnTo>
                  <a:lnTo>
                    <a:pt x="434" y="1125"/>
                  </a:lnTo>
                  <a:lnTo>
                    <a:pt x="381" y="1090"/>
                  </a:lnTo>
                  <a:lnTo>
                    <a:pt x="330" y="1054"/>
                  </a:lnTo>
                  <a:lnTo>
                    <a:pt x="283" y="1018"/>
                  </a:lnTo>
                  <a:lnTo>
                    <a:pt x="241" y="985"/>
                  </a:lnTo>
                  <a:lnTo>
                    <a:pt x="203" y="954"/>
                  </a:lnTo>
                  <a:lnTo>
                    <a:pt x="174" y="923"/>
                  </a:lnTo>
                  <a:lnTo>
                    <a:pt x="152" y="898"/>
                  </a:lnTo>
                  <a:lnTo>
                    <a:pt x="141" y="874"/>
                  </a:lnTo>
                  <a:lnTo>
                    <a:pt x="134" y="845"/>
                  </a:lnTo>
                  <a:lnTo>
                    <a:pt x="132" y="811"/>
                  </a:lnTo>
                  <a:lnTo>
                    <a:pt x="134" y="776"/>
                  </a:lnTo>
                  <a:lnTo>
                    <a:pt x="141" y="734"/>
                  </a:lnTo>
                  <a:lnTo>
                    <a:pt x="145" y="687"/>
                  </a:lnTo>
                  <a:lnTo>
                    <a:pt x="152" y="638"/>
                  </a:lnTo>
                  <a:lnTo>
                    <a:pt x="156" y="585"/>
                  </a:lnTo>
                  <a:lnTo>
                    <a:pt x="158" y="525"/>
                  </a:lnTo>
                  <a:lnTo>
                    <a:pt x="156" y="462"/>
                  </a:lnTo>
                  <a:lnTo>
                    <a:pt x="152" y="396"/>
                  </a:lnTo>
                  <a:lnTo>
                    <a:pt x="138" y="324"/>
                  </a:lnTo>
                  <a:lnTo>
                    <a:pt x="118" y="249"/>
                  </a:lnTo>
                  <a:lnTo>
                    <a:pt x="89" y="171"/>
                  </a:lnTo>
                  <a:lnTo>
                    <a:pt x="49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72EFABE-E352-4EA2-9290-94459B745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1265238"/>
              <a:ext cx="731838" cy="3305175"/>
            </a:xfrm>
            <a:custGeom>
              <a:avLst/>
              <a:gdLst>
                <a:gd name="T0" fmla="*/ 196 w 461"/>
                <a:gd name="T1" fmla="*/ 0 h 2082"/>
                <a:gd name="T2" fmla="*/ 446 w 461"/>
                <a:gd name="T3" fmla="*/ 138 h 2082"/>
                <a:gd name="T4" fmla="*/ 448 w 461"/>
                <a:gd name="T5" fmla="*/ 145 h 2082"/>
                <a:gd name="T6" fmla="*/ 450 w 461"/>
                <a:gd name="T7" fmla="*/ 158 h 2082"/>
                <a:gd name="T8" fmla="*/ 452 w 461"/>
                <a:gd name="T9" fmla="*/ 182 h 2082"/>
                <a:gd name="T10" fmla="*/ 457 w 461"/>
                <a:gd name="T11" fmla="*/ 216 h 2082"/>
                <a:gd name="T12" fmla="*/ 459 w 461"/>
                <a:gd name="T13" fmla="*/ 258 h 2082"/>
                <a:gd name="T14" fmla="*/ 461 w 461"/>
                <a:gd name="T15" fmla="*/ 311 h 2082"/>
                <a:gd name="T16" fmla="*/ 461 w 461"/>
                <a:gd name="T17" fmla="*/ 376 h 2082"/>
                <a:gd name="T18" fmla="*/ 461 w 461"/>
                <a:gd name="T19" fmla="*/ 452 h 2082"/>
                <a:gd name="T20" fmla="*/ 457 w 461"/>
                <a:gd name="T21" fmla="*/ 536 h 2082"/>
                <a:gd name="T22" fmla="*/ 450 w 461"/>
                <a:gd name="T23" fmla="*/ 634 h 2082"/>
                <a:gd name="T24" fmla="*/ 441 w 461"/>
                <a:gd name="T25" fmla="*/ 705 h 2082"/>
                <a:gd name="T26" fmla="*/ 426 w 461"/>
                <a:gd name="T27" fmla="*/ 790 h 2082"/>
                <a:gd name="T28" fmla="*/ 408 w 461"/>
                <a:gd name="T29" fmla="*/ 881 h 2082"/>
                <a:gd name="T30" fmla="*/ 386 w 461"/>
                <a:gd name="T31" fmla="*/ 979 h 2082"/>
                <a:gd name="T32" fmla="*/ 359 w 461"/>
                <a:gd name="T33" fmla="*/ 1081 h 2082"/>
                <a:gd name="T34" fmla="*/ 328 w 461"/>
                <a:gd name="T35" fmla="*/ 1188 h 2082"/>
                <a:gd name="T36" fmla="*/ 297 w 461"/>
                <a:gd name="T37" fmla="*/ 1297 h 2082"/>
                <a:gd name="T38" fmla="*/ 261 w 461"/>
                <a:gd name="T39" fmla="*/ 1408 h 2082"/>
                <a:gd name="T40" fmla="*/ 225 w 461"/>
                <a:gd name="T41" fmla="*/ 1517 h 2082"/>
                <a:gd name="T42" fmla="*/ 187 w 461"/>
                <a:gd name="T43" fmla="*/ 1626 h 2082"/>
                <a:gd name="T44" fmla="*/ 150 w 461"/>
                <a:gd name="T45" fmla="*/ 1731 h 2082"/>
                <a:gd name="T46" fmla="*/ 112 w 461"/>
                <a:gd name="T47" fmla="*/ 1828 h 2082"/>
                <a:gd name="T48" fmla="*/ 74 w 461"/>
                <a:gd name="T49" fmla="*/ 1922 h 2082"/>
                <a:gd name="T50" fmla="*/ 36 w 461"/>
                <a:gd name="T51" fmla="*/ 2006 h 2082"/>
                <a:gd name="T52" fmla="*/ 0 w 461"/>
                <a:gd name="T53" fmla="*/ 2082 h 2082"/>
                <a:gd name="T54" fmla="*/ 101 w 461"/>
                <a:gd name="T55" fmla="*/ 1174 h 2082"/>
                <a:gd name="T56" fmla="*/ 103 w 461"/>
                <a:gd name="T57" fmla="*/ 1174 h 2082"/>
                <a:gd name="T58" fmla="*/ 110 w 461"/>
                <a:gd name="T59" fmla="*/ 1170 h 2082"/>
                <a:gd name="T60" fmla="*/ 121 w 461"/>
                <a:gd name="T61" fmla="*/ 1166 h 2082"/>
                <a:gd name="T62" fmla="*/ 134 w 461"/>
                <a:gd name="T63" fmla="*/ 1157 h 2082"/>
                <a:gd name="T64" fmla="*/ 152 w 461"/>
                <a:gd name="T65" fmla="*/ 1143 h 2082"/>
                <a:gd name="T66" fmla="*/ 170 w 461"/>
                <a:gd name="T67" fmla="*/ 1123 h 2082"/>
                <a:gd name="T68" fmla="*/ 187 w 461"/>
                <a:gd name="T69" fmla="*/ 1101 h 2082"/>
                <a:gd name="T70" fmla="*/ 205 w 461"/>
                <a:gd name="T71" fmla="*/ 1072 h 2082"/>
                <a:gd name="T72" fmla="*/ 225 w 461"/>
                <a:gd name="T73" fmla="*/ 1034 h 2082"/>
                <a:gd name="T74" fmla="*/ 243 w 461"/>
                <a:gd name="T75" fmla="*/ 992 h 2082"/>
                <a:gd name="T76" fmla="*/ 259 w 461"/>
                <a:gd name="T77" fmla="*/ 941 h 2082"/>
                <a:gd name="T78" fmla="*/ 272 w 461"/>
                <a:gd name="T79" fmla="*/ 881 h 2082"/>
                <a:gd name="T80" fmla="*/ 281 w 461"/>
                <a:gd name="T81" fmla="*/ 812 h 2082"/>
                <a:gd name="T82" fmla="*/ 288 w 461"/>
                <a:gd name="T83" fmla="*/ 734 h 2082"/>
                <a:gd name="T84" fmla="*/ 290 w 461"/>
                <a:gd name="T85" fmla="*/ 643 h 2082"/>
                <a:gd name="T86" fmla="*/ 285 w 461"/>
                <a:gd name="T87" fmla="*/ 543 h 2082"/>
                <a:gd name="T88" fmla="*/ 279 w 461"/>
                <a:gd name="T89" fmla="*/ 438 h 2082"/>
                <a:gd name="T90" fmla="*/ 272 w 461"/>
                <a:gd name="T91" fmla="*/ 349 h 2082"/>
                <a:gd name="T92" fmla="*/ 263 w 461"/>
                <a:gd name="T93" fmla="*/ 274 h 2082"/>
                <a:gd name="T94" fmla="*/ 254 w 461"/>
                <a:gd name="T95" fmla="*/ 209 h 2082"/>
                <a:gd name="T96" fmla="*/ 248 w 461"/>
                <a:gd name="T97" fmla="*/ 156 h 2082"/>
                <a:gd name="T98" fmla="*/ 239 w 461"/>
                <a:gd name="T99" fmla="*/ 111 h 2082"/>
                <a:gd name="T100" fmla="*/ 230 w 461"/>
                <a:gd name="T101" fmla="*/ 78 h 2082"/>
                <a:gd name="T102" fmla="*/ 223 w 461"/>
                <a:gd name="T103" fmla="*/ 51 h 2082"/>
                <a:gd name="T104" fmla="*/ 214 w 461"/>
                <a:gd name="T105" fmla="*/ 31 h 2082"/>
                <a:gd name="T106" fmla="*/ 210 w 461"/>
                <a:gd name="T107" fmla="*/ 18 h 2082"/>
                <a:gd name="T108" fmla="*/ 203 w 461"/>
                <a:gd name="T109" fmla="*/ 9 h 2082"/>
                <a:gd name="T110" fmla="*/ 201 w 461"/>
                <a:gd name="T111" fmla="*/ 2 h 2082"/>
                <a:gd name="T112" fmla="*/ 196 w 461"/>
                <a:gd name="T113" fmla="*/ 0 h 2082"/>
                <a:gd name="T114" fmla="*/ 196 w 461"/>
                <a:gd name="T115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1" h="2082">
                  <a:moveTo>
                    <a:pt x="196" y="0"/>
                  </a:moveTo>
                  <a:lnTo>
                    <a:pt x="446" y="138"/>
                  </a:lnTo>
                  <a:lnTo>
                    <a:pt x="448" y="145"/>
                  </a:lnTo>
                  <a:lnTo>
                    <a:pt x="450" y="158"/>
                  </a:lnTo>
                  <a:lnTo>
                    <a:pt x="452" y="182"/>
                  </a:lnTo>
                  <a:lnTo>
                    <a:pt x="457" y="216"/>
                  </a:lnTo>
                  <a:lnTo>
                    <a:pt x="459" y="258"/>
                  </a:lnTo>
                  <a:lnTo>
                    <a:pt x="461" y="311"/>
                  </a:lnTo>
                  <a:lnTo>
                    <a:pt x="461" y="376"/>
                  </a:lnTo>
                  <a:lnTo>
                    <a:pt x="461" y="452"/>
                  </a:lnTo>
                  <a:lnTo>
                    <a:pt x="457" y="536"/>
                  </a:lnTo>
                  <a:lnTo>
                    <a:pt x="450" y="634"/>
                  </a:lnTo>
                  <a:lnTo>
                    <a:pt x="441" y="705"/>
                  </a:lnTo>
                  <a:lnTo>
                    <a:pt x="426" y="790"/>
                  </a:lnTo>
                  <a:lnTo>
                    <a:pt x="408" y="881"/>
                  </a:lnTo>
                  <a:lnTo>
                    <a:pt x="386" y="979"/>
                  </a:lnTo>
                  <a:lnTo>
                    <a:pt x="359" y="1081"/>
                  </a:lnTo>
                  <a:lnTo>
                    <a:pt x="328" y="1188"/>
                  </a:lnTo>
                  <a:lnTo>
                    <a:pt x="297" y="1297"/>
                  </a:lnTo>
                  <a:lnTo>
                    <a:pt x="261" y="1408"/>
                  </a:lnTo>
                  <a:lnTo>
                    <a:pt x="225" y="1517"/>
                  </a:lnTo>
                  <a:lnTo>
                    <a:pt x="187" y="1626"/>
                  </a:lnTo>
                  <a:lnTo>
                    <a:pt x="150" y="1731"/>
                  </a:lnTo>
                  <a:lnTo>
                    <a:pt x="112" y="1828"/>
                  </a:lnTo>
                  <a:lnTo>
                    <a:pt x="74" y="1922"/>
                  </a:lnTo>
                  <a:lnTo>
                    <a:pt x="36" y="2006"/>
                  </a:lnTo>
                  <a:lnTo>
                    <a:pt x="0" y="2082"/>
                  </a:lnTo>
                  <a:lnTo>
                    <a:pt x="101" y="1174"/>
                  </a:lnTo>
                  <a:lnTo>
                    <a:pt x="103" y="1174"/>
                  </a:lnTo>
                  <a:lnTo>
                    <a:pt x="110" y="1170"/>
                  </a:lnTo>
                  <a:lnTo>
                    <a:pt x="121" y="1166"/>
                  </a:lnTo>
                  <a:lnTo>
                    <a:pt x="134" y="1157"/>
                  </a:lnTo>
                  <a:lnTo>
                    <a:pt x="152" y="1143"/>
                  </a:lnTo>
                  <a:lnTo>
                    <a:pt x="170" y="1123"/>
                  </a:lnTo>
                  <a:lnTo>
                    <a:pt x="187" y="1101"/>
                  </a:lnTo>
                  <a:lnTo>
                    <a:pt x="205" y="1072"/>
                  </a:lnTo>
                  <a:lnTo>
                    <a:pt x="225" y="1034"/>
                  </a:lnTo>
                  <a:lnTo>
                    <a:pt x="243" y="992"/>
                  </a:lnTo>
                  <a:lnTo>
                    <a:pt x="259" y="941"/>
                  </a:lnTo>
                  <a:lnTo>
                    <a:pt x="272" y="881"/>
                  </a:lnTo>
                  <a:lnTo>
                    <a:pt x="281" y="812"/>
                  </a:lnTo>
                  <a:lnTo>
                    <a:pt x="288" y="734"/>
                  </a:lnTo>
                  <a:lnTo>
                    <a:pt x="290" y="643"/>
                  </a:lnTo>
                  <a:lnTo>
                    <a:pt x="285" y="543"/>
                  </a:lnTo>
                  <a:lnTo>
                    <a:pt x="279" y="438"/>
                  </a:lnTo>
                  <a:lnTo>
                    <a:pt x="272" y="349"/>
                  </a:lnTo>
                  <a:lnTo>
                    <a:pt x="263" y="274"/>
                  </a:lnTo>
                  <a:lnTo>
                    <a:pt x="254" y="209"/>
                  </a:lnTo>
                  <a:lnTo>
                    <a:pt x="248" y="156"/>
                  </a:lnTo>
                  <a:lnTo>
                    <a:pt x="239" y="111"/>
                  </a:lnTo>
                  <a:lnTo>
                    <a:pt x="230" y="78"/>
                  </a:lnTo>
                  <a:lnTo>
                    <a:pt x="223" y="51"/>
                  </a:lnTo>
                  <a:lnTo>
                    <a:pt x="214" y="31"/>
                  </a:lnTo>
                  <a:lnTo>
                    <a:pt x="210" y="18"/>
                  </a:lnTo>
                  <a:lnTo>
                    <a:pt x="203" y="9"/>
                  </a:lnTo>
                  <a:lnTo>
                    <a:pt x="201" y="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E432A53-E8A0-41C5-B551-086C48D8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1008063"/>
              <a:ext cx="4432300" cy="4727575"/>
            </a:xfrm>
            <a:custGeom>
              <a:avLst/>
              <a:gdLst>
                <a:gd name="T0" fmla="*/ 2385 w 2792"/>
                <a:gd name="T1" fmla="*/ 53 h 2978"/>
                <a:gd name="T2" fmla="*/ 2380 w 2792"/>
                <a:gd name="T3" fmla="*/ 267 h 2978"/>
                <a:gd name="T4" fmla="*/ 2438 w 2792"/>
                <a:gd name="T5" fmla="*/ 567 h 2978"/>
                <a:gd name="T6" fmla="*/ 2534 w 2792"/>
                <a:gd name="T7" fmla="*/ 812 h 2978"/>
                <a:gd name="T8" fmla="*/ 2652 w 2792"/>
                <a:gd name="T9" fmla="*/ 1054 h 2978"/>
                <a:gd name="T10" fmla="*/ 2750 w 2792"/>
                <a:gd name="T11" fmla="*/ 1241 h 2978"/>
                <a:gd name="T12" fmla="*/ 2792 w 2792"/>
                <a:gd name="T13" fmla="*/ 1314 h 2978"/>
                <a:gd name="T14" fmla="*/ 2783 w 2792"/>
                <a:gd name="T15" fmla="*/ 1425 h 2978"/>
                <a:gd name="T16" fmla="*/ 2754 w 2792"/>
                <a:gd name="T17" fmla="*/ 1690 h 2978"/>
                <a:gd name="T18" fmla="*/ 2710 w 2792"/>
                <a:gd name="T19" fmla="*/ 2006 h 2978"/>
                <a:gd name="T20" fmla="*/ 2654 w 2792"/>
                <a:gd name="T21" fmla="*/ 2260 h 2978"/>
                <a:gd name="T22" fmla="*/ 2569 w 2792"/>
                <a:gd name="T23" fmla="*/ 2529 h 2978"/>
                <a:gd name="T24" fmla="*/ 2483 w 2792"/>
                <a:gd name="T25" fmla="*/ 2780 h 2978"/>
                <a:gd name="T26" fmla="*/ 2427 w 2792"/>
                <a:gd name="T27" fmla="*/ 2947 h 2978"/>
                <a:gd name="T28" fmla="*/ 2414 w 2792"/>
                <a:gd name="T29" fmla="*/ 2962 h 2978"/>
                <a:gd name="T30" fmla="*/ 2336 w 2792"/>
                <a:gd name="T31" fmla="*/ 2871 h 2978"/>
                <a:gd name="T32" fmla="*/ 2144 w 2792"/>
                <a:gd name="T33" fmla="*/ 2769 h 2978"/>
                <a:gd name="T34" fmla="*/ 1824 w 2792"/>
                <a:gd name="T35" fmla="*/ 2709 h 2978"/>
                <a:gd name="T36" fmla="*/ 1467 w 2792"/>
                <a:gd name="T37" fmla="*/ 2547 h 2978"/>
                <a:gd name="T38" fmla="*/ 1111 w 2792"/>
                <a:gd name="T39" fmla="*/ 2215 h 2978"/>
                <a:gd name="T40" fmla="*/ 958 w 2792"/>
                <a:gd name="T41" fmla="*/ 1964 h 2978"/>
                <a:gd name="T42" fmla="*/ 1080 w 2792"/>
                <a:gd name="T43" fmla="*/ 1855 h 2978"/>
                <a:gd name="T44" fmla="*/ 1272 w 2792"/>
                <a:gd name="T45" fmla="*/ 1641 h 2978"/>
                <a:gd name="T46" fmla="*/ 1476 w 2792"/>
                <a:gd name="T47" fmla="*/ 1328 h 2978"/>
                <a:gd name="T48" fmla="*/ 1637 w 2792"/>
                <a:gd name="T49" fmla="*/ 916 h 2978"/>
                <a:gd name="T50" fmla="*/ 1610 w 2792"/>
                <a:gd name="T51" fmla="*/ 787 h 2978"/>
                <a:gd name="T52" fmla="*/ 1427 w 2792"/>
                <a:gd name="T53" fmla="*/ 760 h 2978"/>
                <a:gd name="T54" fmla="*/ 1211 w 2792"/>
                <a:gd name="T55" fmla="*/ 763 h 2978"/>
                <a:gd name="T56" fmla="*/ 1069 w 2792"/>
                <a:gd name="T57" fmla="*/ 827 h 2978"/>
                <a:gd name="T58" fmla="*/ 935 w 2792"/>
                <a:gd name="T59" fmla="*/ 961 h 2978"/>
                <a:gd name="T60" fmla="*/ 751 w 2792"/>
                <a:gd name="T61" fmla="*/ 1150 h 2978"/>
                <a:gd name="T62" fmla="*/ 561 w 2792"/>
                <a:gd name="T63" fmla="*/ 1352 h 2978"/>
                <a:gd name="T64" fmla="*/ 406 w 2792"/>
                <a:gd name="T65" fmla="*/ 1519 h 2978"/>
                <a:gd name="T66" fmla="*/ 325 w 2792"/>
                <a:gd name="T67" fmla="*/ 1608 h 2978"/>
                <a:gd name="T68" fmla="*/ 283 w 2792"/>
                <a:gd name="T69" fmla="*/ 1586 h 2978"/>
                <a:gd name="T70" fmla="*/ 161 w 2792"/>
                <a:gd name="T71" fmla="*/ 1497 h 2978"/>
                <a:gd name="T72" fmla="*/ 38 w 2792"/>
                <a:gd name="T73" fmla="*/ 1405 h 2978"/>
                <a:gd name="T74" fmla="*/ 5 w 2792"/>
                <a:gd name="T75" fmla="*/ 1363 h 2978"/>
                <a:gd name="T76" fmla="*/ 76 w 2792"/>
                <a:gd name="T77" fmla="*/ 1254 h 2978"/>
                <a:gd name="T78" fmla="*/ 219 w 2792"/>
                <a:gd name="T79" fmla="*/ 1054 h 2978"/>
                <a:gd name="T80" fmla="*/ 394 w 2792"/>
                <a:gd name="T81" fmla="*/ 814 h 2978"/>
                <a:gd name="T82" fmla="*/ 572 w 2792"/>
                <a:gd name="T83" fmla="*/ 580 h 2978"/>
                <a:gd name="T84" fmla="*/ 719 w 2792"/>
                <a:gd name="T85" fmla="*/ 409 h 2978"/>
                <a:gd name="T86" fmla="*/ 869 w 2792"/>
                <a:gd name="T87" fmla="*/ 309 h 2978"/>
                <a:gd name="T88" fmla="*/ 1194 w 2792"/>
                <a:gd name="T89" fmla="*/ 218 h 2978"/>
                <a:gd name="T90" fmla="*/ 1579 w 2792"/>
                <a:gd name="T91" fmla="*/ 153 h 2978"/>
                <a:gd name="T92" fmla="*/ 1882 w 2792"/>
                <a:gd name="T93" fmla="*/ 118 h 2978"/>
                <a:gd name="T94" fmla="*/ 2193 w 2792"/>
                <a:gd name="T95" fmla="*/ 102 h 2978"/>
                <a:gd name="T96" fmla="*/ 2394 w 2792"/>
                <a:gd name="T97" fmla="*/ 0 h 2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2" h="2978">
                  <a:moveTo>
                    <a:pt x="2394" y="0"/>
                  </a:moveTo>
                  <a:lnTo>
                    <a:pt x="2394" y="6"/>
                  </a:lnTo>
                  <a:lnTo>
                    <a:pt x="2389" y="24"/>
                  </a:lnTo>
                  <a:lnTo>
                    <a:pt x="2385" y="53"/>
                  </a:lnTo>
                  <a:lnTo>
                    <a:pt x="2380" y="93"/>
                  </a:lnTo>
                  <a:lnTo>
                    <a:pt x="2378" y="142"/>
                  </a:lnTo>
                  <a:lnTo>
                    <a:pt x="2378" y="200"/>
                  </a:lnTo>
                  <a:lnTo>
                    <a:pt x="2380" y="267"/>
                  </a:lnTo>
                  <a:lnTo>
                    <a:pt x="2389" y="342"/>
                  </a:lnTo>
                  <a:lnTo>
                    <a:pt x="2402" y="425"/>
                  </a:lnTo>
                  <a:lnTo>
                    <a:pt x="2422" y="511"/>
                  </a:lnTo>
                  <a:lnTo>
                    <a:pt x="2438" y="567"/>
                  </a:lnTo>
                  <a:lnTo>
                    <a:pt x="2458" y="625"/>
                  </a:lnTo>
                  <a:lnTo>
                    <a:pt x="2480" y="687"/>
                  </a:lnTo>
                  <a:lnTo>
                    <a:pt x="2507" y="749"/>
                  </a:lnTo>
                  <a:lnTo>
                    <a:pt x="2534" y="812"/>
                  </a:lnTo>
                  <a:lnTo>
                    <a:pt x="2563" y="876"/>
                  </a:lnTo>
                  <a:lnTo>
                    <a:pt x="2592" y="938"/>
                  </a:lnTo>
                  <a:lnTo>
                    <a:pt x="2623" y="998"/>
                  </a:lnTo>
                  <a:lnTo>
                    <a:pt x="2652" y="1054"/>
                  </a:lnTo>
                  <a:lnTo>
                    <a:pt x="2678" y="1110"/>
                  </a:lnTo>
                  <a:lnTo>
                    <a:pt x="2705" y="1159"/>
                  </a:lnTo>
                  <a:lnTo>
                    <a:pt x="2730" y="1203"/>
                  </a:lnTo>
                  <a:lnTo>
                    <a:pt x="2750" y="1241"/>
                  </a:lnTo>
                  <a:lnTo>
                    <a:pt x="2768" y="1272"/>
                  </a:lnTo>
                  <a:lnTo>
                    <a:pt x="2781" y="1294"/>
                  </a:lnTo>
                  <a:lnTo>
                    <a:pt x="2790" y="1310"/>
                  </a:lnTo>
                  <a:lnTo>
                    <a:pt x="2792" y="1314"/>
                  </a:lnTo>
                  <a:lnTo>
                    <a:pt x="2792" y="1321"/>
                  </a:lnTo>
                  <a:lnTo>
                    <a:pt x="2790" y="1343"/>
                  </a:lnTo>
                  <a:lnTo>
                    <a:pt x="2788" y="1379"/>
                  </a:lnTo>
                  <a:lnTo>
                    <a:pt x="2783" y="1425"/>
                  </a:lnTo>
                  <a:lnTo>
                    <a:pt x="2776" y="1481"/>
                  </a:lnTo>
                  <a:lnTo>
                    <a:pt x="2770" y="1546"/>
                  </a:lnTo>
                  <a:lnTo>
                    <a:pt x="2763" y="1615"/>
                  </a:lnTo>
                  <a:lnTo>
                    <a:pt x="2754" y="1690"/>
                  </a:lnTo>
                  <a:lnTo>
                    <a:pt x="2743" y="1768"/>
                  </a:lnTo>
                  <a:lnTo>
                    <a:pt x="2734" y="1848"/>
                  </a:lnTo>
                  <a:lnTo>
                    <a:pt x="2721" y="1928"/>
                  </a:lnTo>
                  <a:lnTo>
                    <a:pt x="2710" y="2006"/>
                  </a:lnTo>
                  <a:lnTo>
                    <a:pt x="2696" y="2082"/>
                  </a:lnTo>
                  <a:lnTo>
                    <a:pt x="2685" y="2135"/>
                  </a:lnTo>
                  <a:lnTo>
                    <a:pt x="2672" y="2195"/>
                  </a:lnTo>
                  <a:lnTo>
                    <a:pt x="2654" y="2260"/>
                  </a:lnTo>
                  <a:lnTo>
                    <a:pt x="2636" y="2326"/>
                  </a:lnTo>
                  <a:lnTo>
                    <a:pt x="2614" y="2393"/>
                  </a:lnTo>
                  <a:lnTo>
                    <a:pt x="2592" y="2462"/>
                  </a:lnTo>
                  <a:lnTo>
                    <a:pt x="2569" y="2529"/>
                  </a:lnTo>
                  <a:lnTo>
                    <a:pt x="2547" y="2595"/>
                  </a:lnTo>
                  <a:lnTo>
                    <a:pt x="2525" y="2660"/>
                  </a:lnTo>
                  <a:lnTo>
                    <a:pt x="2503" y="2722"/>
                  </a:lnTo>
                  <a:lnTo>
                    <a:pt x="2483" y="2780"/>
                  </a:lnTo>
                  <a:lnTo>
                    <a:pt x="2465" y="2831"/>
                  </a:lnTo>
                  <a:lnTo>
                    <a:pt x="2449" y="2878"/>
                  </a:lnTo>
                  <a:lnTo>
                    <a:pt x="2436" y="2916"/>
                  </a:lnTo>
                  <a:lnTo>
                    <a:pt x="2427" y="2947"/>
                  </a:lnTo>
                  <a:lnTo>
                    <a:pt x="2422" y="2967"/>
                  </a:lnTo>
                  <a:lnTo>
                    <a:pt x="2422" y="2978"/>
                  </a:lnTo>
                  <a:lnTo>
                    <a:pt x="2420" y="2974"/>
                  </a:lnTo>
                  <a:lnTo>
                    <a:pt x="2414" y="2962"/>
                  </a:lnTo>
                  <a:lnTo>
                    <a:pt x="2402" y="2947"/>
                  </a:lnTo>
                  <a:lnTo>
                    <a:pt x="2387" y="2925"/>
                  </a:lnTo>
                  <a:lnTo>
                    <a:pt x="2365" y="2900"/>
                  </a:lnTo>
                  <a:lnTo>
                    <a:pt x="2336" y="2871"/>
                  </a:lnTo>
                  <a:lnTo>
                    <a:pt x="2300" y="2845"/>
                  </a:lnTo>
                  <a:lnTo>
                    <a:pt x="2256" y="2818"/>
                  </a:lnTo>
                  <a:lnTo>
                    <a:pt x="2204" y="2791"/>
                  </a:lnTo>
                  <a:lnTo>
                    <a:pt x="2144" y="2769"/>
                  </a:lnTo>
                  <a:lnTo>
                    <a:pt x="2075" y="2751"/>
                  </a:lnTo>
                  <a:lnTo>
                    <a:pt x="1995" y="2740"/>
                  </a:lnTo>
                  <a:lnTo>
                    <a:pt x="1910" y="2729"/>
                  </a:lnTo>
                  <a:lnTo>
                    <a:pt x="1824" y="2709"/>
                  </a:lnTo>
                  <a:lnTo>
                    <a:pt x="1735" y="2682"/>
                  </a:lnTo>
                  <a:lnTo>
                    <a:pt x="1646" y="2647"/>
                  </a:lnTo>
                  <a:lnTo>
                    <a:pt x="1556" y="2600"/>
                  </a:lnTo>
                  <a:lnTo>
                    <a:pt x="1467" y="2547"/>
                  </a:lnTo>
                  <a:lnTo>
                    <a:pt x="1376" y="2480"/>
                  </a:lnTo>
                  <a:lnTo>
                    <a:pt x="1287" y="2404"/>
                  </a:lnTo>
                  <a:lnTo>
                    <a:pt x="1198" y="2315"/>
                  </a:lnTo>
                  <a:lnTo>
                    <a:pt x="1111" y="2215"/>
                  </a:lnTo>
                  <a:lnTo>
                    <a:pt x="1024" y="2104"/>
                  </a:lnTo>
                  <a:lnTo>
                    <a:pt x="940" y="1977"/>
                  </a:lnTo>
                  <a:lnTo>
                    <a:pt x="944" y="1973"/>
                  </a:lnTo>
                  <a:lnTo>
                    <a:pt x="958" y="1964"/>
                  </a:lnTo>
                  <a:lnTo>
                    <a:pt x="978" y="1946"/>
                  </a:lnTo>
                  <a:lnTo>
                    <a:pt x="1007" y="1921"/>
                  </a:lnTo>
                  <a:lnTo>
                    <a:pt x="1040" y="1893"/>
                  </a:lnTo>
                  <a:lnTo>
                    <a:pt x="1080" y="1855"/>
                  </a:lnTo>
                  <a:lnTo>
                    <a:pt x="1125" y="1810"/>
                  </a:lnTo>
                  <a:lnTo>
                    <a:pt x="1171" y="1761"/>
                  </a:lnTo>
                  <a:lnTo>
                    <a:pt x="1220" y="1704"/>
                  </a:lnTo>
                  <a:lnTo>
                    <a:pt x="1272" y="1641"/>
                  </a:lnTo>
                  <a:lnTo>
                    <a:pt x="1325" y="1572"/>
                  </a:lnTo>
                  <a:lnTo>
                    <a:pt x="1376" y="1497"/>
                  </a:lnTo>
                  <a:lnTo>
                    <a:pt x="1427" y="1414"/>
                  </a:lnTo>
                  <a:lnTo>
                    <a:pt x="1476" y="1328"/>
                  </a:lnTo>
                  <a:lnTo>
                    <a:pt x="1523" y="1232"/>
                  </a:lnTo>
                  <a:lnTo>
                    <a:pt x="1565" y="1134"/>
                  </a:lnTo>
                  <a:lnTo>
                    <a:pt x="1603" y="1027"/>
                  </a:lnTo>
                  <a:lnTo>
                    <a:pt x="1637" y="916"/>
                  </a:lnTo>
                  <a:lnTo>
                    <a:pt x="1663" y="798"/>
                  </a:lnTo>
                  <a:lnTo>
                    <a:pt x="1657" y="796"/>
                  </a:lnTo>
                  <a:lnTo>
                    <a:pt x="1639" y="792"/>
                  </a:lnTo>
                  <a:lnTo>
                    <a:pt x="1610" y="787"/>
                  </a:lnTo>
                  <a:lnTo>
                    <a:pt x="1574" y="780"/>
                  </a:lnTo>
                  <a:lnTo>
                    <a:pt x="1530" y="774"/>
                  </a:lnTo>
                  <a:lnTo>
                    <a:pt x="1481" y="767"/>
                  </a:lnTo>
                  <a:lnTo>
                    <a:pt x="1427" y="760"/>
                  </a:lnTo>
                  <a:lnTo>
                    <a:pt x="1372" y="758"/>
                  </a:lnTo>
                  <a:lnTo>
                    <a:pt x="1318" y="756"/>
                  </a:lnTo>
                  <a:lnTo>
                    <a:pt x="1263" y="758"/>
                  </a:lnTo>
                  <a:lnTo>
                    <a:pt x="1211" y="763"/>
                  </a:lnTo>
                  <a:lnTo>
                    <a:pt x="1165" y="774"/>
                  </a:lnTo>
                  <a:lnTo>
                    <a:pt x="1125" y="787"/>
                  </a:lnTo>
                  <a:lnTo>
                    <a:pt x="1091" y="809"/>
                  </a:lnTo>
                  <a:lnTo>
                    <a:pt x="1069" y="827"/>
                  </a:lnTo>
                  <a:lnTo>
                    <a:pt x="1042" y="854"/>
                  </a:lnTo>
                  <a:lnTo>
                    <a:pt x="1011" y="885"/>
                  </a:lnTo>
                  <a:lnTo>
                    <a:pt x="973" y="921"/>
                  </a:lnTo>
                  <a:lnTo>
                    <a:pt x="935" y="961"/>
                  </a:lnTo>
                  <a:lnTo>
                    <a:pt x="891" y="1005"/>
                  </a:lnTo>
                  <a:lnTo>
                    <a:pt x="846" y="1052"/>
                  </a:lnTo>
                  <a:lnTo>
                    <a:pt x="800" y="1101"/>
                  </a:lnTo>
                  <a:lnTo>
                    <a:pt x="751" y="1150"/>
                  </a:lnTo>
                  <a:lnTo>
                    <a:pt x="704" y="1201"/>
                  </a:lnTo>
                  <a:lnTo>
                    <a:pt x="655" y="1252"/>
                  </a:lnTo>
                  <a:lnTo>
                    <a:pt x="608" y="1303"/>
                  </a:lnTo>
                  <a:lnTo>
                    <a:pt x="561" y="1352"/>
                  </a:lnTo>
                  <a:lnTo>
                    <a:pt x="519" y="1399"/>
                  </a:lnTo>
                  <a:lnTo>
                    <a:pt x="477" y="1443"/>
                  </a:lnTo>
                  <a:lnTo>
                    <a:pt x="439" y="1483"/>
                  </a:lnTo>
                  <a:lnTo>
                    <a:pt x="406" y="1519"/>
                  </a:lnTo>
                  <a:lnTo>
                    <a:pt x="377" y="1550"/>
                  </a:lnTo>
                  <a:lnTo>
                    <a:pt x="354" y="1577"/>
                  </a:lnTo>
                  <a:lnTo>
                    <a:pt x="337" y="1595"/>
                  </a:lnTo>
                  <a:lnTo>
                    <a:pt x="325" y="1608"/>
                  </a:lnTo>
                  <a:lnTo>
                    <a:pt x="321" y="1612"/>
                  </a:lnTo>
                  <a:lnTo>
                    <a:pt x="316" y="1608"/>
                  </a:lnTo>
                  <a:lnTo>
                    <a:pt x="303" y="1599"/>
                  </a:lnTo>
                  <a:lnTo>
                    <a:pt x="283" y="1586"/>
                  </a:lnTo>
                  <a:lnTo>
                    <a:pt x="256" y="1568"/>
                  </a:lnTo>
                  <a:lnTo>
                    <a:pt x="227" y="1546"/>
                  </a:lnTo>
                  <a:lnTo>
                    <a:pt x="194" y="1521"/>
                  </a:lnTo>
                  <a:lnTo>
                    <a:pt x="161" y="1497"/>
                  </a:lnTo>
                  <a:lnTo>
                    <a:pt x="127" y="1472"/>
                  </a:lnTo>
                  <a:lnTo>
                    <a:pt x="94" y="1448"/>
                  </a:lnTo>
                  <a:lnTo>
                    <a:pt x="65" y="1425"/>
                  </a:lnTo>
                  <a:lnTo>
                    <a:pt x="38" y="1405"/>
                  </a:lnTo>
                  <a:lnTo>
                    <a:pt x="18" y="1390"/>
                  </a:lnTo>
                  <a:lnTo>
                    <a:pt x="5" y="1377"/>
                  </a:lnTo>
                  <a:lnTo>
                    <a:pt x="0" y="1370"/>
                  </a:lnTo>
                  <a:lnTo>
                    <a:pt x="5" y="1363"/>
                  </a:lnTo>
                  <a:lnTo>
                    <a:pt x="14" y="1348"/>
                  </a:lnTo>
                  <a:lnTo>
                    <a:pt x="29" y="1323"/>
                  </a:lnTo>
                  <a:lnTo>
                    <a:pt x="49" y="1292"/>
                  </a:lnTo>
                  <a:lnTo>
                    <a:pt x="76" y="1254"/>
                  </a:lnTo>
                  <a:lnTo>
                    <a:pt x="107" y="1212"/>
                  </a:lnTo>
                  <a:lnTo>
                    <a:pt x="141" y="1163"/>
                  </a:lnTo>
                  <a:lnTo>
                    <a:pt x="178" y="1110"/>
                  </a:lnTo>
                  <a:lnTo>
                    <a:pt x="219" y="1054"/>
                  </a:lnTo>
                  <a:lnTo>
                    <a:pt x="261" y="996"/>
                  </a:lnTo>
                  <a:lnTo>
                    <a:pt x="303" y="936"/>
                  </a:lnTo>
                  <a:lnTo>
                    <a:pt x="350" y="874"/>
                  </a:lnTo>
                  <a:lnTo>
                    <a:pt x="394" y="814"/>
                  </a:lnTo>
                  <a:lnTo>
                    <a:pt x="441" y="751"/>
                  </a:lnTo>
                  <a:lnTo>
                    <a:pt x="486" y="691"/>
                  </a:lnTo>
                  <a:lnTo>
                    <a:pt x="530" y="636"/>
                  </a:lnTo>
                  <a:lnTo>
                    <a:pt x="572" y="580"/>
                  </a:lnTo>
                  <a:lnTo>
                    <a:pt x="615" y="529"/>
                  </a:lnTo>
                  <a:lnTo>
                    <a:pt x="653" y="485"/>
                  </a:lnTo>
                  <a:lnTo>
                    <a:pt x="688" y="442"/>
                  </a:lnTo>
                  <a:lnTo>
                    <a:pt x="719" y="409"/>
                  </a:lnTo>
                  <a:lnTo>
                    <a:pt x="746" y="380"/>
                  </a:lnTo>
                  <a:lnTo>
                    <a:pt x="771" y="360"/>
                  </a:lnTo>
                  <a:lnTo>
                    <a:pt x="813" y="333"/>
                  </a:lnTo>
                  <a:lnTo>
                    <a:pt x="869" y="309"/>
                  </a:lnTo>
                  <a:lnTo>
                    <a:pt x="938" y="284"/>
                  </a:lnTo>
                  <a:lnTo>
                    <a:pt x="1016" y="260"/>
                  </a:lnTo>
                  <a:lnTo>
                    <a:pt x="1102" y="240"/>
                  </a:lnTo>
                  <a:lnTo>
                    <a:pt x="1194" y="218"/>
                  </a:lnTo>
                  <a:lnTo>
                    <a:pt x="1292" y="200"/>
                  </a:lnTo>
                  <a:lnTo>
                    <a:pt x="1387" y="182"/>
                  </a:lnTo>
                  <a:lnTo>
                    <a:pt x="1485" y="167"/>
                  </a:lnTo>
                  <a:lnTo>
                    <a:pt x="1579" y="153"/>
                  </a:lnTo>
                  <a:lnTo>
                    <a:pt x="1668" y="140"/>
                  </a:lnTo>
                  <a:lnTo>
                    <a:pt x="1750" y="131"/>
                  </a:lnTo>
                  <a:lnTo>
                    <a:pt x="1821" y="124"/>
                  </a:lnTo>
                  <a:lnTo>
                    <a:pt x="1882" y="118"/>
                  </a:lnTo>
                  <a:lnTo>
                    <a:pt x="1984" y="113"/>
                  </a:lnTo>
                  <a:lnTo>
                    <a:pt x="2069" y="109"/>
                  </a:lnTo>
                  <a:lnTo>
                    <a:pt x="2140" y="104"/>
                  </a:lnTo>
                  <a:lnTo>
                    <a:pt x="2193" y="102"/>
                  </a:lnTo>
                  <a:lnTo>
                    <a:pt x="2233" y="102"/>
                  </a:lnTo>
                  <a:lnTo>
                    <a:pt x="2258" y="102"/>
                  </a:lnTo>
                  <a:lnTo>
                    <a:pt x="2264" y="102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D755BCB3-283F-46A3-9089-CAF33B35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1008063"/>
              <a:ext cx="631825" cy="842963"/>
            </a:xfrm>
            <a:custGeom>
              <a:avLst/>
              <a:gdLst>
                <a:gd name="T0" fmla="*/ 16 w 398"/>
                <a:gd name="T1" fmla="*/ 0 h 531"/>
                <a:gd name="T2" fmla="*/ 398 w 398"/>
                <a:gd name="T3" fmla="*/ 282 h 531"/>
                <a:gd name="T4" fmla="*/ 278 w 398"/>
                <a:gd name="T5" fmla="*/ 531 h 531"/>
                <a:gd name="T6" fmla="*/ 0 w 398"/>
                <a:gd name="T7" fmla="*/ 169 h 531"/>
                <a:gd name="T8" fmla="*/ 16 w 398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31">
                  <a:moveTo>
                    <a:pt x="16" y="0"/>
                  </a:moveTo>
                  <a:lnTo>
                    <a:pt x="398" y="282"/>
                  </a:lnTo>
                  <a:lnTo>
                    <a:pt x="278" y="531"/>
                  </a:lnTo>
                  <a:lnTo>
                    <a:pt x="0" y="1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25CC509F-1DD4-4E17-B32E-70CD9461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25" y="1265238"/>
              <a:ext cx="190500" cy="487363"/>
            </a:xfrm>
            <a:custGeom>
              <a:avLst/>
              <a:gdLst>
                <a:gd name="T0" fmla="*/ 55 w 120"/>
                <a:gd name="T1" fmla="*/ 0 h 307"/>
                <a:gd name="T2" fmla="*/ 120 w 120"/>
                <a:gd name="T3" fmla="*/ 307 h 307"/>
                <a:gd name="T4" fmla="*/ 0 w 120"/>
                <a:gd name="T5" fmla="*/ 125 h 307"/>
                <a:gd name="T6" fmla="*/ 55 w 120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307">
                  <a:moveTo>
                    <a:pt x="55" y="0"/>
                  </a:moveTo>
                  <a:lnTo>
                    <a:pt x="120" y="307"/>
                  </a:lnTo>
                  <a:lnTo>
                    <a:pt x="0" y="12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605F305-EEFD-4E96-84A9-B9D89A92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763" y="1798638"/>
              <a:ext cx="936625" cy="862013"/>
            </a:xfrm>
            <a:custGeom>
              <a:avLst/>
              <a:gdLst>
                <a:gd name="T0" fmla="*/ 590 w 590"/>
                <a:gd name="T1" fmla="*/ 0 h 543"/>
                <a:gd name="T2" fmla="*/ 554 w 590"/>
                <a:gd name="T3" fmla="*/ 93 h 543"/>
                <a:gd name="T4" fmla="*/ 516 w 590"/>
                <a:gd name="T5" fmla="*/ 178 h 543"/>
                <a:gd name="T6" fmla="*/ 474 w 590"/>
                <a:gd name="T7" fmla="*/ 251 h 543"/>
                <a:gd name="T8" fmla="*/ 434 w 590"/>
                <a:gd name="T9" fmla="*/ 314 h 543"/>
                <a:gd name="T10" fmla="*/ 392 w 590"/>
                <a:gd name="T11" fmla="*/ 369 h 543"/>
                <a:gd name="T12" fmla="*/ 352 w 590"/>
                <a:gd name="T13" fmla="*/ 414 h 543"/>
                <a:gd name="T14" fmla="*/ 314 w 590"/>
                <a:gd name="T15" fmla="*/ 451 h 543"/>
                <a:gd name="T16" fmla="*/ 278 w 590"/>
                <a:gd name="T17" fmla="*/ 483 h 543"/>
                <a:gd name="T18" fmla="*/ 247 w 590"/>
                <a:gd name="T19" fmla="*/ 505 h 543"/>
                <a:gd name="T20" fmla="*/ 222 w 590"/>
                <a:gd name="T21" fmla="*/ 523 h 543"/>
                <a:gd name="T22" fmla="*/ 202 w 590"/>
                <a:gd name="T23" fmla="*/ 534 h 543"/>
                <a:gd name="T24" fmla="*/ 189 w 590"/>
                <a:gd name="T25" fmla="*/ 540 h 543"/>
                <a:gd name="T26" fmla="*/ 185 w 590"/>
                <a:gd name="T27" fmla="*/ 543 h 543"/>
                <a:gd name="T28" fmla="*/ 205 w 590"/>
                <a:gd name="T29" fmla="*/ 487 h 543"/>
                <a:gd name="T30" fmla="*/ 218 w 590"/>
                <a:gd name="T31" fmla="*/ 438 h 543"/>
                <a:gd name="T32" fmla="*/ 231 w 590"/>
                <a:gd name="T33" fmla="*/ 391 h 543"/>
                <a:gd name="T34" fmla="*/ 240 w 590"/>
                <a:gd name="T35" fmla="*/ 354 h 543"/>
                <a:gd name="T36" fmla="*/ 247 w 590"/>
                <a:gd name="T37" fmla="*/ 325 h 543"/>
                <a:gd name="T38" fmla="*/ 251 w 590"/>
                <a:gd name="T39" fmla="*/ 307 h 543"/>
                <a:gd name="T40" fmla="*/ 251 w 590"/>
                <a:gd name="T41" fmla="*/ 300 h 543"/>
                <a:gd name="T42" fmla="*/ 234 w 590"/>
                <a:gd name="T43" fmla="*/ 294 h 543"/>
                <a:gd name="T44" fmla="*/ 205 w 590"/>
                <a:gd name="T45" fmla="*/ 289 h 543"/>
                <a:gd name="T46" fmla="*/ 169 w 590"/>
                <a:gd name="T47" fmla="*/ 285 h 543"/>
                <a:gd name="T48" fmla="*/ 131 w 590"/>
                <a:gd name="T49" fmla="*/ 278 h 543"/>
                <a:gd name="T50" fmla="*/ 91 w 590"/>
                <a:gd name="T51" fmla="*/ 274 h 543"/>
                <a:gd name="T52" fmla="*/ 55 w 590"/>
                <a:gd name="T53" fmla="*/ 271 h 543"/>
                <a:gd name="T54" fmla="*/ 26 w 590"/>
                <a:gd name="T55" fmla="*/ 267 h 543"/>
                <a:gd name="T56" fmla="*/ 6 w 590"/>
                <a:gd name="T57" fmla="*/ 265 h 543"/>
                <a:gd name="T58" fmla="*/ 0 w 590"/>
                <a:gd name="T59" fmla="*/ 265 h 543"/>
                <a:gd name="T60" fmla="*/ 6 w 590"/>
                <a:gd name="T61" fmla="*/ 265 h 543"/>
                <a:gd name="T62" fmla="*/ 26 w 590"/>
                <a:gd name="T63" fmla="*/ 265 h 543"/>
                <a:gd name="T64" fmla="*/ 55 w 590"/>
                <a:gd name="T65" fmla="*/ 265 h 543"/>
                <a:gd name="T66" fmla="*/ 91 w 590"/>
                <a:gd name="T67" fmla="*/ 262 h 543"/>
                <a:gd name="T68" fmla="*/ 133 w 590"/>
                <a:gd name="T69" fmla="*/ 260 h 543"/>
                <a:gd name="T70" fmla="*/ 182 w 590"/>
                <a:gd name="T71" fmla="*/ 253 h 543"/>
                <a:gd name="T72" fmla="*/ 231 w 590"/>
                <a:gd name="T73" fmla="*/ 247 h 543"/>
                <a:gd name="T74" fmla="*/ 280 w 590"/>
                <a:gd name="T75" fmla="*/ 236 h 543"/>
                <a:gd name="T76" fmla="*/ 329 w 590"/>
                <a:gd name="T77" fmla="*/ 222 h 543"/>
                <a:gd name="T78" fmla="*/ 367 w 590"/>
                <a:gd name="T79" fmla="*/ 207 h 543"/>
                <a:gd name="T80" fmla="*/ 403 w 590"/>
                <a:gd name="T81" fmla="*/ 187 h 543"/>
                <a:gd name="T82" fmla="*/ 436 w 590"/>
                <a:gd name="T83" fmla="*/ 162 h 543"/>
                <a:gd name="T84" fmla="*/ 470 w 590"/>
                <a:gd name="T85" fmla="*/ 136 h 543"/>
                <a:gd name="T86" fmla="*/ 498 w 590"/>
                <a:gd name="T87" fmla="*/ 107 h 543"/>
                <a:gd name="T88" fmla="*/ 525 w 590"/>
                <a:gd name="T89" fmla="*/ 80 h 543"/>
                <a:gd name="T90" fmla="*/ 547 w 590"/>
                <a:gd name="T91" fmla="*/ 56 h 543"/>
                <a:gd name="T92" fmla="*/ 565 w 590"/>
                <a:gd name="T93" fmla="*/ 33 h 543"/>
                <a:gd name="T94" fmla="*/ 579 w 590"/>
                <a:gd name="T95" fmla="*/ 15 h 543"/>
                <a:gd name="T96" fmla="*/ 587 w 590"/>
                <a:gd name="T97" fmla="*/ 4 h 543"/>
                <a:gd name="T98" fmla="*/ 590 w 590"/>
                <a:gd name="T9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0" h="543">
                  <a:moveTo>
                    <a:pt x="590" y="0"/>
                  </a:moveTo>
                  <a:lnTo>
                    <a:pt x="554" y="93"/>
                  </a:lnTo>
                  <a:lnTo>
                    <a:pt x="516" y="178"/>
                  </a:lnTo>
                  <a:lnTo>
                    <a:pt x="474" y="251"/>
                  </a:lnTo>
                  <a:lnTo>
                    <a:pt x="434" y="314"/>
                  </a:lnTo>
                  <a:lnTo>
                    <a:pt x="392" y="369"/>
                  </a:lnTo>
                  <a:lnTo>
                    <a:pt x="352" y="414"/>
                  </a:lnTo>
                  <a:lnTo>
                    <a:pt x="314" y="451"/>
                  </a:lnTo>
                  <a:lnTo>
                    <a:pt x="278" y="483"/>
                  </a:lnTo>
                  <a:lnTo>
                    <a:pt x="247" y="505"/>
                  </a:lnTo>
                  <a:lnTo>
                    <a:pt x="222" y="523"/>
                  </a:lnTo>
                  <a:lnTo>
                    <a:pt x="202" y="534"/>
                  </a:lnTo>
                  <a:lnTo>
                    <a:pt x="189" y="540"/>
                  </a:lnTo>
                  <a:lnTo>
                    <a:pt x="185" y="543"/>
                  </a:lnTo>
                  <a:lnTo>
                    <a:pt x="205" y="487"/>
                  </a:lnTo>
                  <a:lnTo>
                    <a:pt x="218" y="438"/>
                  </a:lnTo>
                  <a:lnTo>
                    <a:pt x="231" y="391"/>
                  </a:lnTo>
                  <a:lnTo>
                    <a:pt x="240" y="354"/>
                  </a:lnTo>
                  <a:lnTo>
                    <a:pt x="247" y="325"/>
                  </a:lnTo>
                  <a:lnTo>
                    <a:pt x="251" y="307"/>
                  </a:lnTo>
                  <a:lnTo>
                    <a:pt x="251" y="300"/>
                  </a:lnTo>
                  <a:lnTo>
                    <a:pt x="234" y="294"/>
                  </a:lnTo>
                  <a:lnTo>
                    <a:pt x="205" y="289"/>
                  </a:lnTo>
                  <a:lnTo>
                    <a:pt x="169" y="285"/>
                  </a:lnTo>
                  <a:lnTo>
                    <a:pt x="131" y="278"/>
                  </a:lnTo>
                  <a:lnTo>
                    <a:pt x="91" y="274"/>
                  </a:lnTo>
                  <a:lnTo>
                    <a:pt x="55" y="271"/>
                  </a:lnTo>
                  <a:lnTo>
                    <a:pt x="26" y="267"/>
                  </a:lnTo>
                  <a:lnTo>
                    <a:pt x="6" y="265"/>
                  </a:lnTo>
                  <a:lnTo>
                    <a:pt x="0" y="265"/>
                  </a:lnTo>
                  <a:lnTo>
                    <a:pt x="6" y="265"/>
                  </a:lnTo>
                  <a:lnTo>
                    <a:pt x="26" y="265"/>
                  </a:lnTo>
                  <a:lnTo>
                    <a:pt x="55" y="265"/>
                  </a:lnTo>
                  <a:lnTo>
                    <a:pt x="91" y="262"/>
                  </a:lnTo>
                  <a:lnTo>
                    <a:pt x="133" y="260"/>
                  </a:lnTo>
                  <a:lnTo>
                    <a:pt x="182" y="253"/>
                  </a:lnTo>
                  <a:lnTo>
                    <a:pt x="231" y="247"/>
                  </a:lnTo>
                  <a:lnTo>
                    <a:pt x="280" y="236"/>
                  </a:lnTo>
                  <a:lnTo>
                    <a:pt x="329" y="222"/>
                  </a:lnTo>
                  <a:lnTo>
                    <a:pt x="367" y="207"/>
                  </a:lnTo>
                  <a:lnTo>
                    <a:pt x="403" y="187"/>
                  </a:lnTo>
                  <a:lnTo>
                    <a:pt x="436" y="162"/>
                  </a:lnTo>
                  <a:lnTo>
                    <a:pt x="470" y="136"/>
                  </a:lnTo>
                  <a:lnTo>
                    <a:pt x="498" y="107"/>
                  </a:lnTo>
                  <a:lnTo>
                    <a:pt x="525" y="80"/>
                  </a:lnTo>
                  <a:lnTo>
                    <a:pt x="547" y="56"/>
                  </a:lnTo>
                  <a:lnTo>
                    <a:pt x="565" y="33"/>
                  </a:lnTo>
                  <a:lnTo>
                    <a:pt x="579" y="15"/>
                  </a:lnTo>
                  <a:lnTo>
                    <a:pt x="587" y="4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Freeform 11">
            <a:extLst>
              <a:ext uri="{FF2B5EF4-FFF2-40B4-BE49-F238E27FC236}">
                <a16:creationId xmlns:a16="http://schemas.microsoft.com/office/drawing/2014/main" id="{E24C4D06-48BD-4FBD-B3B4-13D4A1FF70C3}"/>
              </a:ext>
            </a:extLst>
          </p:cNvPr>
          <p:cNvSpPr>
            <a:spLocks noEditPoints="1"/>
          </p:cNvSpPr>
          <p:nvPr/>
        </p:nvSpPr>
        <p:spPr bwMode="auto">
          <a:xfrm>
            <a:off x="3984709" y="5350389"/>
            <a:ext cx="630863" cy="597414"/>
          </a:xfrm>
          <a:custGeom>
            <a:avLst/>
            <a:gdLst>
              <a:gd name="T0" fmla="*/ 2918 w 2952"/>
              <a:gd name="T1" fmla="*/ 1627 h 2796"/>
              <a:gd name="T2" fmla="*/ 1910 w 2952"/>
              <a:gd name="T3" fmla="*/ 1469 h 2796"/>
              <a:gd name="T4" fmla="*/ 2320 w 2952"/>
              <a:gd name="T5" fmla="*/ 405 h 2796"/>
              <a:gd name="T6" fmla="*/ 1535 w 2952"/>
              <a:gd name="T7" fmla="*/ 372 h 2796"/>
              <a:gd name="T8" fmla="*/ 1777 w 2952"/>
              <a:gd name="T9" fmla="*/ 2368 h 2796"/>
              <a:gd name="T10" fmla="*/ 2064 w 2952"/>
              <a:gd name="T11" fmla="*/ 2724 h 2796"/>
              <a:gd name="T12" fmla="*/ 1981 w 2952"/>
              <a:gd name="T13" fmla="*/ 2796 h 2796"/>
              <a:gd name="T14" fmla="*/ 938 w 2952"/>
              <a:gd name="T15" fmla="*/ 2795 h 2796"/>
              <a:gd name="T16" fmla="*/ 1004 w 2952"/>
              <a:gd name="T17" fmla="*/ 2469 h 2796"/>
              <a:gd name="T18" fmla="*/ 1406 w 2952"/>
              <a:gd name="T19" fmla="*/ 2308 h 2796"/>
              <a:gd name="T20" fmla="*/ 616 w 2952"/>
              <a:gd name="T21" fmla="*/ 371 h 2796"/>
              <a:gd name="T22" fmla="*/ 1017 w 2952"/>
              <a:gd name="T23" fmla="*/ 1367 h 2796"/>
              <a:gd name="T24" fmla="*/ 512 w 2952"/>
              <a:gd name="T25" fmla="*/ 1967 h 2796"/>
              <a:gd name="T26" fmla="*/ 0 w 2952"/>
              <a:gd name="T27" fmla="*/ 1502 h 2796"/>
              <a:gd name="T28" fmla="*/ 15 w 2952"/>
              <a:gd name="T29" fmla="*/ 1399 h 2796"/>
              <a:gd name="T30" fmla="*/ 428 w 2952"/>
              <a:gd name="T31" fmla="*/ 370 h 2796"/>
              <a:gd name="T32" fmla="*/ 222 w 2952"/>
              <a:gd name="T33" fmla="*/ 368 h 2796"/>
              <a:gd name="T34" fmla="*/ 227 w 2952"/>
              <a:gd name="T35" fmla="*/ 245 h 2796"/>
              <a:gd name="T36" fmla="*/ 1371 w 2952"/>
              <a:gd name="T37" fmla="*/ 245 h 2796"/>
              <a:gd name="T38" fmla="*/ 1407 w 2952"/>
              <a:gd name="T39" fmla="*/ 211 h 2796"/>
              <a:gd name="T40" fmla="*/ 1465 w 2952"/>
              <a:gd name="T41" fmla="*/ 3 h 2796"/>
              <a:gd name="T42" fmla="*/ 1533 w 2952"/>
              <a:gd name="T43" fmla="*/ 245 h 2796"/>
              <a:gd name="T44" fmla="*/ 2686 w 2952"/>
              <a:gd name="T45" fmla="*/ 245 h 2796"/>
              <a:gd name="T46" fmla="*/ 2776 w 2952"/>
              <a:gd name="T47" fmla="*/ 307 h 2796"/>
              <a:gd name="T48" fmla="*/ 2654 w 2952"/>
              <a:gd name="T49" fmla="*/ 371 h 2796"/>
              <a:gd name="T50" fmla="*/ 2533 w 2952"/>
              <a:gd name="T51" fmla="*/ 402 h 2796"/>
              <a:gd name="T52" fmla="*/ 2952 w 2952"/>
              <a:gd name="T53" fmla="*/ 1433 h 2796"/>
              <a:gd name="T54" fmla="*/ 2427 w 2952"/>
              <a:gd name="T55" fmla="*/ 475 h 2796"/>
              <a:gd name="T56" fmla="*/ 2791 w 2952"/>
              <a:gd name="T57" fmla="*/ 1383 h 2796"/>
              <a:gd name="T58" fmla="*/ 158 w 2952"/>
              <a:gd name="T59" fmla="*/ 1382 h 2796"/>
              <a:gd name="T60" fmla="*/ 523 w 2952"/>
              <a:gd name="T61" fmla="*/ 475 h 2796"/>
              <a:gd name="T62" fmla="*/ 2043 w 2952"/>
              <a:gd name="T63" fmla="*/ 1511 h 2796"/>
              <a:gd name="T64" fmla="*/ 2813 w 2952"/>
              <a:gd name="T65" fmla="*/ 1511 h 2796"/>
              <a:gd name="T66" fmla="*/ 135 w 2952"/>
              <a:gd name="T67" fmla="*/ 1512 h 2796"/>
              <a:gd name="T68" fmla="*/ 906 w 2952"/>
              <a:gd name="T69" fmla="*/ 1512 h 2796"/>
              <a:gd name="T70" fmla="*/ 1928 w 2952"/>
              <a:gd name="T71" fmla="*/ 2670 h 2796"/>
              <a:gd name="T72" fmla="*/ 1759 w 2952"/>
              <a:gd name="T73" fmla="*/ 2499 h 2796"/>
              <a:gd name="T74" fmla="*/ 1025 w 2952"/>
              <a:gd name="T75" fmla="*/ 2639 h 2796"/>
              <a:gd name="T76" fmla="*/ 1928 w 2952"/>
              <a:gd name="T77" fmla="*/ 2670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52" h="2796">
                <a:moveTo>
                  <a:pt x="2952" y="1502"/>
                </a:moveTo>
                <a:cubicBezTo>
                  <a:pt x="2941" y="1544"/>
                  <a:pt x="2933" y="1586"/>
                  <a:pt x="2918" y="1627"/>
                </a:cubicBezTo>
                <a:cubicBezTo>
                  <a:pt x="2833" y="1859"/>
                  <a:pt x="2593" y="2001"/>
                  <a:pt x="2354" y="1962"/>
                </a:cubicBezTo>
                <a:cubicBezTo>
                  <a:pt x="2103" y="1921"/>
                  <a:pt x="1919" y="1718"/>
                  <a:pt x="1910" y="1469"/>
                </a:cubicBezTo>
                <a:cubicBezTo>
                  <a:pt x="1909" y="1447"/>
                  <a:pt x="1914" y="1423"/>
                  <a:pt x="1922" y="1402"/>
                </a:cubicBezTo>
                <a:cubicBezTo>
                  <a:pt x="2054" y="1070"/>
                  <a:pt x="2187" y="737"/>
                  <a:pt x="2320" y="405"/>
                </a:cubicBezTo>
                <a:cubicBezTo>
                  <a:pt x="2324" y="395"/>
                  <a:pt x="2327" y="386"/>
                  <a:pt x="2333" y="372"/>
                </a:cubicBezTo>
                <a:cubicBezTo>
                  <a:pt x="2066" y="372"/>
                  <a:pt x="1802" y="372"/>
                  <a:pt x="1535" y="372"/>
                </a:cubicBezTo>
                <a:cubicBezTo>
                  <a:pt x="1535" y="1017"/>
                  <a:pt x="1535" y="1662"/>
                  <a:pt x="1535" y="2309"/>
                </a:cubicBezTo>
                <a:cubicBezTo>
                  <a:pt x="1619" y="2317"/>
                  <a:pt x="1700" y="2334"/>
                  <a:pt x="1777" y="2368"/>
                </a:cubicBezTo>
                <a:cubicBezTo>
                  <a:pt x="1890" y="2418"/>
                  <a:pt x="1986" y="2488"/>
                  <a:pt x="2037" y="2605"/>
                </a:cubicBezTo>
                <a:cubicBezTo>
                  <a:pt x="2053" y="2641"/>
                  <a:pt x="2060" y="2683"/>
                  <a:pt x="2064" y="2724"/>
                </a:cubicBezTo>
                <a:cubicBezTo>
                  <a:pt x="2070" y="2767"/>
                  <a:pt x="2044" y="2792"/>
                  <a:pt x="2001" y="2796"/>
                </a:cubicBezTo>
                <a:cubicBezTo>
                  <a:pt x="1995" y="2796"/>
                  <a:pt x="1988" y="2796"/>
                  <a:pt x="1981" y="2796"/>
                </a:cubicBezTo>
                <a:cubicBezTo>
                  <a:pt x="1641" y="2796"/>
                  <a:pt x="1301" y="2796"/>
                  <a:pt x="961" y="2796"/>
                </a:cubicBezTo>
                <a:cubicBezTo>
                  <a:pt x="953" y="2796"/>
                  <a:pt x="945" y="2796"/>
                  <a:pt x="938" y="2795"/>
                </a:cubicBezTo>
                <a:cubicBezTo>
                  <a:pt x="897" y="2792"/>
                  <a:pt x="875" y="2768"/>
                  <a:pt x="876" y="2727"/>
                </a:cubicBezTo>
                <a:cubicBezTo>
                  <a:pt x="878" y="2621"/>
                  <a:pt x="927" y="2538"/>
                  <a:pt x="1004" y="2469"/>
                </a:cubicBezTo>
                <a:cubicBezTo>
                  <a:pt x="1104" y="2379"/>
                  <a:pt x="1225" y="2334"/>
                  <a:pt x="1357" y="2315"/>
                </a:cubicBezTo>
                <a:cubicBezTo>
                  <a:pt x="1373" y="2312"/>
                  <a:pt x="1389" y="2310"/>
                  <a:pt x="1406" y="2308"/>
                </a:cubicBezTo>
                <a:cubicBezTo>
                  <a:pt x="1406" y="1662"/>
                  <a:pt x="1406" y="1018"/>
                  <a:pt x="1406" y="371"/>
                </a:cubicBezTo>
                <a:cubicBezTo>
                  <a:pt x="1144" y="371"/>
                  <a:pt x="882" y="371"/>
                  <a:pt x="616" y="371"/>
                </a:cubicBezTo>
                <a:cubicBezTo>
                  <a:pt x="621" y="382"/>
                  <a:pt x="624" y="391"/>
                  <a:pt x="628" y="401"/>
                </a:cubicBezTo>
                <a:cubicBezTo>
                  <a:pt x="757" y="723"/>
                  <a:pt x="885" y="1046"/>
                  <a:pt x="1017" y="1367"/>
                </a:cubicBezTo>
                <a:cubicBezTo>
                  <a:pt x="1044" y="1433"/>
                  <a:pt x="1046" y="1495"/>
                  <a:pt x="1031" y="1560"/>
                </a:cubicBezTo>
                <a:cubicBezTo>
                  <a:pt x="975" y="1804"/>
                  <a:pt x="761" y="1974"/>
                  <a:pt x="512" y="1967"/>
                </a:cubicBezTo>
                <a:cubicBezTo>
                  <a:pt x="247" y="1959"/>
                  <a:pt x="44" y="1775"/>
                  <a:pt x="6" y="1518"/>
                </a:cubicBezTo>
                <a:cubicBezTo>
                  <a:pt x="5" y="1513"/>
                  <a:pt x="2" y="1508"/>
                  <a:pt x="0" y="1502"/>
                </a:cubicBezTo>
                <a:cubicBezTo>
                  <a:pt x="0" y="1479"/>
                  <a:pt x="0" y="1456"/>
                  <a:pt x="0" y="1433"/>
                </a:cubicBezTo>
                <a:cubicBezTo>
                  <a:pt x="5" y="1422"/>
                  <a:pt x="10" y="1411"/>
                  <a:pt x="15" y="1399"/>
                </a:cubicBezTo>
                <a:cubicBezTo>
                  <a:pt x="149" y="1067"/>
                  <a:pt x="283" y="734"/>
                  <a:pt x="416" y="402"/>
                </a:cubicBezTo>
                <a:cubicBezTo>
                  <a:pt x="420" y="392"/>
                  <a:pt x="423" y="383"/>
                  <a:pt x="428" y="370"/>
                </a:cubicBezTo>
                <a:cubicBezTo>
                  <a:pt x="408" y="370"/>
                  <a:pt x="393" y="370"/>
                  <a:pt x="378" y="370"/>
                </a:cubicBezTo>
                <a:cubicBezTo>
                  <a:pt x="326" y="370"/>
                  <a:pt x="274" y="371"/>
                  <a:pt x="222" y="368"/>
                </a:cubicBezTo>
                <a:cubicBezTo>
                  <a:pt x="186" y="365"/>
                  <a:pt x="165" y="338"/>
                  <a:pt x="167" y="303"/>
                </a:cubicBezTo>
                <a:cubicBezTo>
                  <a:pt x="168" y="271"/>
                  <a:pt x="192" y="248"/>
                  <a:pt x="227" y="245"/>
                </a:cubicBezTo>
                <a:cubicBezTo>
                  <a:pt x="237" y="245"/>
                  <a:pt x="248" y="245"/>
                  <a:pt x="258" y="245"/>
                </a:cubicBezTo>
                <a:cubicBezTo>
                  <a:pt x="629" y="245"/>
                  <a:pt x="1000" y="245"/>
                  <a:pt x="1371" y="245"/>
                </a:cubicBezTo>
                <a:cubicBezTo>
                  <a:pt x="1382" y="245"/>
                  <a:pt x="1393" y="245"/>
                  <a:pt x="1407" y="245"/>
                </a:cubicBezTo>
                <a:cubicBezTo>
                  <a:pt x="1407" y="231"/>
                  <a:pt x="1407" y="221"/>
                  <a:pt x="1407" y="211"/>
                </a:cubicBezTo>
                <a:cubicBezTo>
                  <a:pt x="1407" y="165"/>
                  <a:pt x="1407" y="119"/>
                  <a:pt x="1408" y="73"/>
                </a:cubicBezTo>
                <a:cubicBezTo>
                  <a:pt x="1408" y="31"/>
                  <a:pt x="1431" y="5"/>
                  <a:pt x="1465" y="3"/>
                </a:cubicBezTo>
                <a:cubicBezTo>
                  <a:pt x="1506" y="0"/>
                  <a:pt x="1533" y="28"/>
                  <a:pt x="1533" y="74"/>
                </a:cubicBezTo>
                <a:cubicBezTo>
                  <a:pt x="1534" y="130"/>
                  <a:pt x="1533" y="187"/>
                  <a:pt x="1533" y="245"/>
                </a:cubicBezTo>
                <a:cubicBezTo>
                  <a:pt x="1548" y="245"/>
                  <a:pt x="1559" y="245"/>
                  <a:pt x="1571" y="245"/>
                </a:cubicBezTo>
                <a:cubicBezTo>
                  <a:pt x="1942" y="245"/>
                  <a:pt x="2314" y="245"/>
                  <a:pt x="2686" y="245"/>
                </a:cubicBezTo>
                <a:cubicBezTo>
                  <a:pt x="2698" y="245"/>
                  <a:pt x="2711" y="245"/>
                  <a:pt x="2723" y="247"/>
                </a:cubicBezTo>
                <a:cubicBezTo>
                  <a:pt x="2754" y="252"/>
                  <a:pt x="2775" y="277"/>
                  <a:pt x="2776" y="307"/>
                </a:cubicBezTo>
                <a:cubicBezTo>
                  <a:pt x="2776" y="336"/>
                  <a:pt x="2756" y="363"/>
                  <a:pt x="2726" y="367"/>
                </a:cubicBezTo>
                <a:cubicBezTo>
                  <a:pt x="2702" y="371"/>
                  <a:pt x="2678" y="371"/>
                  <a:pt x="2654" y="371"/>
                </a:cubicBezTo>
                <a:cubicBezTo>
                  <a:pt x="2611" y="372"/>
                  <a:pt x="2568" y="371"/>
                  <a:pt x="2522" y="371"/>
                </a:cubicBezTo>
                <a:cubicBezTo>
                  <a:pt x="2527" y="385"/>
                  <a:pt x="2530" y="394"/>
                  <a:pt x="2533" y="402"/>
                </a:cubicBezTo>
                <a:cubicBezTo>
                  <a:pt x="2665" y="729"/>
                  <a:pt x="2796" y="1055"/>
                  <a:pt x="2927" y="1382"/>
                </a:cubicBezTo>
                <a:cubicBezTo>
                  <a:pt x="2934" y="1399"/>
                  <a:pt x="2943" y="1416"/>
                  <a:pt x="2952" y="1433"/>
                </a:cubicBezTo>
                <a:cubicBezTo>
                  <a:pt x="2952" y="1456"/>
                  <a:pt x="2952" y="1479"/>
                  <a:pt x="2952" y="1502"/>
                </a:cubicBezTo>
                <a:close/>
                <a:moveTo>
                  <a:pt x="2427" y="475"/>
                </a:moveTo>
                <a:cubicBezTo>
                  <a:pt x="2303" y="783"/>
                  <a:pt x="2183" y="1082"/>
                  <a:pt x="2062" y="1383"/>
                </a:cubicBezTo>
                <a:cubicBezTo>
                  <a:pt x="2308" y="1383"/>
                  <a:pt x="2548" y="1383"/>
                  <a:pt x="2791" y="1383"/>
                </a:cubicBezTo>
                <a:cubicBezTo>
                  <a:pt x="2670" y="1081"/>
                  <a:pt x="2550" y="782"/>
                  <a:pt x="2427" y="475"/>
                </a:cubicBezTo>
                <a:close/>
                <a:moveTo>
                  <a:pt x="158" y="1382"/>
                </a:moveTo>
                <a:cubicBezTo>
                  <a:pt x="403" y="1382"/>
                  <a:pt x="643" y="1382"/>
                  <a:pt x="886" y="1382"/>
                </a:cubicBezTo>
                <a:cubicBezTo>
                  <a:pt x="765" y="1079"/>
                  <a:pt x="645" y="780"/>
                  <a:pt x="523" y="475"/>
                </a:cubicBezTo>
                <a:cubicBezTo>
                  <a:pt x="400" y="780"/>
                  <a:pt x="280" y="1079"/>
                  <a:pt x="158" y="1382"/>
                </a:cubicBezTo>
                <a:close/>
                <a:moveTo>
                  <a:pt x="2043" y="1511"/>
                </a:moveTo>
                <a:cubicBezTo>
                  <a:pt x="2052" y="1651"/>
                  <a:pt x="2196" y="1843"/>
                  <a:pt x="2425" y="1843"/>
                </a:cubicBezTo>
                <a:cubicBezTo>
                  <a:pt x="2622" y="1843"/>
                  <a:pt x="2816" y="1676"/>
                  <a:pt x="2813" y="1511"/>
                </a:cubicBezTo>
                <a:cubicBezTo>
                  <a:pt x="2556" y="1511"/>
                  <a:pt x="2300" y="1511"/>
                  <a:pt x="2043" y="1511"/>
                </a:cubicBezTo>
                <a:close/>
                <a:moveTo>
                  <a:pt x="135" y="1512"/>
                </a:moveTo>
                <a:cubicBezTo>
                  <a:pt x="131" y="1667"/>
                  <a:pt x="321" y="1836"/>
                  <a:pt x="501" y="1843"/>
                </a:cubicBezTo>
                <a:cubicBezTo>
                  <a:pt x="742" y="1852"/>
                  <a:pt x="894" y="1658"/>
                  <a:pt x="906" y="1512"/>
                </a:cubicBezTo>
                <a:cubicBezTo>
                  <a:pt x="649" y="1512"/>
                  <a:pt x="392" y="1512"/>
                  <a:pt x="135" y="1512"/>
                </a:cubicBezTo>
                <a:close/>
                <a:moveTo>
                  <a:pt x="1928" y="2670"/>
                </a:moveTo>
                <a:cubicBezTo>
                  <a:pt x="1923" y="2657"/>
                  <a:pt x="1919" y="2646"/>
                  <a:pt x="1914" y="2636"/>
                </a:cubicBezTo>
                <a:cubicBezTo>
                  <a:pt x="1878" y="2573"/>
                  <a:pt x="1823" y="2529"/>
                  <a:pt x="1759" y="2499"/>
                </a:cubicBezTo>
                <a:cubicBezTo>
                  <a:pt x="1567" y="2409"/>
                  <a:pt x="1373" y="2408"/>
                  <a:pt x="1181" y="2499"/>
                </a:cubicBezTo>
                <a:cubicBezTo>
                  <a:pt x="1116" y="2529"/>
                  <a:pt x="1061" y="2574"/>
                  <a:pt x="1025" y="2639"/>
                </a:cubicBezTo>
                <a:cubicBezTo>
                  <a:pt x="1020" y="2648"/>
                  <a:pt x="1018" y="2658"/>
                  <a:pt x="1013" y="2670"/>
                </a:cubicBezTo>
                <a:cubicBezTo>
                  <a:pt x="1320" y="2670"/>
                  <a:pt x="1622" y="2670"/>
                  <a:pt x="1928" y="26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D20A6AB0-56EE-48A1-A290-475E25553805}"/>
              </a:ext>
            </a:extLst>
          </p:cNvPr>
          <p:cNvSpPr>
            <a:spLocks noEditPoints="1"/>
          </p:cNvSpPr>
          <p:nvPr/>
        </p:nvSpPr>
        <p:spPr bwMode="auto">
          <a:xfrm>
            <a:off x="7615248" y="4040489"/>
            <a:ext cx="490066" cy="490844"/>
          </a:xfrm>
          <a:custGeom>
            <a:avLst/>
            <a:gdLst>
              <a:gd name="T0" fmla="*/ 1219 w 2296"/>
              <a:gd name="T1" fmla="*/ 0 h 2296"/>
              <a:gd name="T2" fmla="*/ 1677 w 2296"/>
              <a:gd name="T3" fmla="*/ 130 h 2296"/>
              <a:gd name="T4" fmla="*/ 1858 w 2296"/>
              <a:gd name="T5" fmla="*/ 58 h 2296"/>
              <a:gd name="T6" fmla="*/ 1973 w 2296"/>
              <a:gd name="T7" fmla="*/ 101 h 2296"/>
              <a:gd name="T8" fmla="*/ 1990 w 2296"/>
              <a:gd name="T9" fmla="*/ 305 h 2296"/>
              <a:gd name="T10" fmla="*/ 2192 w 2296"/>
              <a:gd name="T11" fmla="*/ 323 h 2296"/>
              <a:gd name="T12" fmla="*/ 2234 w 2296"/>
              <a:gd name="T13" fmla="*/ 443 h 2296"/>
              <a:gd name="T14" fmla="*/ 2135 w 2296"/>
              <a:gd name="T15" fmla="*/ 562 h 2296"/>
              <a:gd name="T16" fmla="*/ 2296 w 2296"/>
              <a:gd name="T17" fmla="*/ 1077 h 2296"/>
              <a:gd name="T18" fmla="*/ 2292 w 2296"/>
              <a:gd name="T19" fmla="*/ 1237 h 2296"/>
              <a:gd name="T20" fmla="*/ 1348 w 2296"/>
              <a:gd name="T21" fmla="*/ 2279 h 2296"/>
              <a:gd name="T22" fmla="*/ 1076 w 2296"/>
              <a:gd name="T23" fmla="*/ 2296 h 2296"/>
              <a:gd name="T24" fmla="*/ 904 w 2296"/>
              <a:gd name="T25" fmla="*/ 2270 h 2296"/>
              <a:gd name="T26" fmla="*/ 0 w 2296"/>
              <a:gd name="T27" fmla="*/ 1220 h 2296"/>
              <a:gd name="T28" fmla="*/ 22 w 2296"/>
              <a:gd name="T29" fmla="*/ 924 h 2296"/>
              <a:gd name="T30" fmla="*/ 1076 w 2296"/>
              <a:gd name="T31" fmla="*/ 0 h 2296"/>
              <a:gd name="T32" fmla="*/ 367 w 2296"/>
              <a:gd name="T33" fmla="*/ 502 h 2296"/>
              <a:gd name="T34" fmla="*/ 1851 w 2296"/>
              <a:gd name="T35" fmla="*/ 1877 h 2296"/>
              <a:gd name="T36" fmla="*/ 1959 w 2296"/>
              <a:gd name="T37" fmla="*/ 718 h 2296"/>
              <a:gd name="T38" fmla="*/ 1795 w 2296"/>
              <a:gd name="T39" fmla="*/ 735 h 2296"/>
              <a:gd name="T40" fmla="*/ 666 w 2296"/>
              <a:gd name="T41" fmla="*/ 1745 h 2296"/>
              <a:gd name="T42" fmla="*/ 936 w 2296"/>
              <a:gd name="T43" fmla="*/ 412 h 2296"/>
              <a:gd name="T44" fmla="*/ 1554 w 2296"/>
              <a:gd name="T45" fmla="*/ 408 h 2296"/>
              <a:gd name="T46" fmla="*/ 1647 w 2296"/>
              <a:gd name="T47" fmla="*/ 269 h 2296"/>
              <a:gd name="T48" fmla="*/ 712 w 2296"/>
              <a:gd name="T49" fmla="*/ 691 h 2296"/>
              <a:gd name="T50" fmla="*/ 1596 w 2296"/>
              <a:gd name="T51" fmla="*/ 1594 h 2296"/>
              <a:gd name="T52" fmla="*/ 1450 w 2296"/>
              <a:gd name="T53" fmla="*/ 945 h 2296"/>
              <a:gd name="T54" fmla="*/ 889 w 2296"/>
              <a:gd name="T55" fmla="*/ 1403 h 2296"/>
              <a:gd name="T56" fmla="*/ 1350 w 2296"/>
              <a:gd name="T57" fmla="*/ 846 h 2296"/>
              <a:gd name="T58" fmla="*/ 1253 w 2296"/>
              <a:gd name="T59" fmla="*/ 948 h 2296"/>
              <a:gd name="T60" fmla="*/ 995 w 2296"/>
              <a:gd name="T61" fmla="*/ 1318 h 2296"/>
              <a:gd name="T62" fmla="*/ 1348 w 2296"/>
              <a:gd name="T63" fmla="*/ 1044 h 2296"/>
              <a:gd name="T64" fmla="*/ 1200 w 2296"/>
              <a:gd name="T65" fmla="*/ 1191 h 2296"/>
              <a:gd name="T66" fmla="*/ 1084 w 2296"/>
              <a:gd name="T67" fmla="*/ 1167 h 2296"/>
              <a:gd name="T68" fmla="*/ 1253 w 2296"/>
              <a:gd name="T69" fmla="*/ 948 h 2296"/>
              <a:gd name="T70" fmla="*/ 1845 w 2296"/>
              <a:gd name="T71" fmla="*/ 261 h 2296"/>
              <a:gd name="T72" fmla="*/ 1691 w 2296"/>
              <a:gd name="T73" fmla="*/ 424 h 2296"/>
              <a:gd name="T74" fmla="*/ 1870 w 2296"/>
              <a:gd name="T75" fmla="*/ 605 h 2296"/>
              <a:gd name="T76" fmla="*/ 2028 w 2296"/>
              <a:gd name="T77" fmla="*/ 458 h 2296"/>
              <a:gd name="T78" fmla="*/ 1981 w 2296"/>
              <a:gd name="T79" fmla="*/ 440 h 2296"/>
              <a:gd name="T80" fmla="*/ 1860 w 2296"/>
              <a:gd name="T81" fmla="*/ 368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96" h="2296">
                <a:moveTo>
                  <a:pt x="1076" y="0"/>
                </a:moveTo>
                <a:cubicBezTo>
                  <a:pt x="1124" y="0"/>
                  <a:pt x="1172" y="0"/>
                  <a:pt x="1219" y="0"/>
                </a:cubicBezTo>
                <a:cubicBezTo>
                  <a:pt x="1225" y="2"/>
                  <a:pt x="1231" y="4"/>
                  <a:pt x="1237" y="4"/>
                </a:cubicBezTo>
                <a:cubicBezTo>
                  <a:pt x="1392" y="16"/>
                  <a:pt x="1539" y="58"/>
                  <a:pt x="1677" y="130"/>
                </a:cubicBezTo>
                <a:cubicBezTo>
                  <a:pt x="1701" y="142"/>
                  <a:pt x="1724" y="155"/>
                  <a:pt x="1749" y="169"/>
                </a:cubicBezTo>
                <a:cubicBezTo>
                  <a:pt x="1786" y="131"/>
                  <a:pt x="1822" y="94"/>
                  <a:pt x="1858" y="58"/>
                </a:cubicBezTo>
                <a:cubicBezTo>
                  <a:pt x="1879" y="38"/>
                  <a:pt x="1904" y="32"/>
                  <a:pt x="1930" y="43"/>
                </a:cubicBezTo>
                <a:cubicBezTo>
                  <a:pt x="1956" y="53"/>
                  <a:pt x="1970" y="74"/>
                  <a:pt x="1973" y="101"/>
                </a:cubicBezTo>
                <a:cubicBezTo>
                  <a:pt x="1975" y="121"/>
                  <a:pt x="1976" y="142"/>
                  <a:pt x="1978" y="162"/>
                </a:cubicBezTo>
                <a:cubicBezTo>
                  <a:pt x="1982" y="209"/>
                  <a:pt x="1986" y="257"/>
                  <a:pt x="1990" y="305"/>
                </a:cubicBezTo>
                <a:cubicBezTo>
                  <a:pt x="2002" y="307"/>
                  <a:pt x="2012" y="308"/>
                  <a:pt x="2023" y="309"/>
                </a:cubicBezTo>
                <a:cubicBezTo>
                  <a:pt x="2079" y="314"/>
                  <a:pt x="2136" y="318"/>
                  <a:pt x="2192" y="323"/>
                </a:cubicBezTo>
                <a:cubicBezTo>
                  <a:pt x="2229" y="326"/>
                  <a:pt x="2255" y="350"/>
                  <a:pt x="2258" y="385"/>
                </a:cubicBezTo>
                <a:cubicBezTo>
                  <a:pt x="2260" y="408"/>
                  <a:pt x="2250" y="427"/>
                  <a:pt x="2234" y="443"/>
                </a:cubicBezTo>
                <a:cubicBezTo>
                  <a:pt x="2198" y="478"/>
                  <a:pt x="2163" y="513"/>
                  <a:pt x="2128" y="548"/>
                </a:cubicBezTo>
                <a:cubicBezTo>
                  <a:pt x="2131" y="554"/>
                  <a:pt x="2133" y="558"/>
                  <a:pt x="2135" y="562"/>
                </a:cubicBezTo>
                <a:cubicBezTo>
                  <a:pt x="2208" y="685"/>
                  <a:pt x="2257" y="818"/>
                  <a:pt x="2280" y="959"/>
                </a:cubicBezTo>
                <a:cubicBezTo>
                  <a:pt x="2286" y="998"/>
                  <a:pt x="2291" y="1037"/>
                  <a:pt x="2296" y="1077"/>
                </a:cubicBezTo>
                <a:cubicBezTo>
                  <a:pt x="2296" y="1124"/>
                  <a:pt x="2296" y="1172"/>
                  <a:pt x="2296" y="1220"/>
                </a:cubicBezTo>
                <a:cubicBezTo>
                  <a:pt x="2294" y="1226"/>
                  <a:pt x="2293" y="1232"/>
                  <a:pt x="2292" y="1237"/>
                </a:cubicBezTo>
                <a:cubicBezTo>
                  <a:pt x="2284" y="1290"/>
                  <a:pt x="2279" y="1344"/>
                  <a:pt x="2268" y="1397"/>
                </a:cubicBezTo>
                <a:cubicBezTo>
                  <a:pt x="2176" y="1842"/>
                  <a:pt x="1796" y="2206"/>
                  <a:pt x="1348" y="2279"/>
                </a:cubicBezTo>
                <a:cubicBezTo>
                  <a:pt x="1305" y="2285"/>
                  <a:pt x="1262" y="2290"/>
                  <a:pt x="1219" y="2296"/>
                </a:cubicBezTo>
                <a:cubicBezTo>
                  <a:pt x="1172" y="2296"/>
                  <a:pt x="1124" y="2296"/>
                  <a:pt x="1076" y="2296"/>
                </a:cubicBezTo>
                <a:cubicBezTo>
                  <a:pt x="1071" y="2295"/>
                  <a:pt x="1066" y="2293"/>
                  <a:pt x="1061" y="2293"/>
                </a:cubicBezTo>
                <a:cubicBezTo>
                  <a:pt x="1009" y="2285"/>
                  <a:pt x="956" y="2280"/>
                  <a:pt x="904" y="2270"/>
                </a:cubicBezTo>
                <a:cubicBezTo>
                  <a:pt x="459" y="2180"/>
                  <a:pt x="90" y="1798"/>
                  <a:pt x="18" y="1351"/>
                </a:cubicBezTo>
                <a:cubicBezTo>
                  <a:pt x="11" y="1307"/>
                  <a:pt x="6" y="1264"/>
                  <a:pt x="0" y="1220"/>
                </a:cubicBezTo>
                <a:cubicBezTo>
                  <a:pt x="0" y="1172"/>
                  <a:pt x="0" y="1124"/>
                  <a:pt x="0" y="1077"/>
                </a:cubicBezTo>
                <a:cubicBezTo>
                  <a:pt x="7" y="1026"/>
                  <a:pt x="13" y="974"/>
                  <a:pt x="22" y="924"/>
                </a:cubicBezTo>
                <a:cubicBezTo>
                  <a:pt x="108" y="467"/>
                  <a:pt x="489" y="93"/>
                  <a:pt x="948" y="18"/>
                </a:cubicBezTo>
                <a:cubicBezTo>
                  <a:pt x="990" y="11"/>
                  <a:pt x="1033" y="6"/>
                  <a:pt x="1076" y="0"/>
                </a:cubicBezTo>
                <a:close/>
                <a:moveTo>
                  <a:pt x="1647" y="269"/>
                </a:moveTo>
                <a:cubicBezTo>
                  <a:pt x="1292" y="54"/>
                  <a:pt x="724" y="74"/>
                  <a:pt x="367" y="502"/>
                </a:cubicBezTo>
                <a:cubicBezTo>
                  <a:pt x="30" y="907"/>
                  <a:pt x="58" y="1519"/>
                  <a:pt x="461" y="1894"/>
                </a:cubicBezTo>
                <a:cubicBezTo>
                  <a:pt x="850" y="2256"/>
                  <a:pt x="1463" y="2251"/>
                  <a:pt x="1851" y="1877"/>
                </a:cubicBezTo>
                <a:cubicBezTo>
                  <a:pt x="2235" y="1508"/>
                  <a:pt x="2223" y="966"/>
                  <a:pt x="2026" y="648"/>
                </a:cubicBezTo>
                <a:cubicBezTo>
                  <a:pt x="2003" y="672"/>
                  <a:pt x="1981" y="695"/>
                  <a:pt x="1959" y="718"/>
                </a:cubicBezTo>
                <a:cubicBezTo>
                  <a:pt x="1940" y="738"/>
                  <a:pt x="1917" y="745"/>
                  <a:pt x="1890" y="742"/>
                </a:cubicBezTo>
                <a:cubicBezTo>
                  <a:pt x="1859" y="738"/>
                  <a:pt x="1828" y="737"/>
                  <a:pt x="1795" y="735"/>
                </a:cubicBezTo>
                <a:cubicBezTo>
                  <a:pt x="2028" y="1108"/>
                  <a:pt x="1894" y="1544"/>
                  <a:pt x="1612" y="1759"/>
                </a:cubicBezTo>
                <a:cubicBezTo>
                  <a:pt x="1335" y="1970"/>
                  <a:pt x="944" y="1967"/>
                  <a:pt x="666" y="1745"/>
                </a:cubicBezTo>
                <a:cubicBezTo>
                  <a:pt x="391" y="1524"/>
                  <a:pt x="302" y="1139"/>
                  <a:pt x="456" y="820"/>
                </a:cubicBezTo>
                <a:cubicBezTo>
                  <a:pt x="555" y="614"/>
                  <a:pt x="716" y="476"/>
                  <a:pt x="936" y="412"/>
                </a:cubicBezTo>
                <a:cubicBezTo>
                  <a:pt x="1156" y="349"/>
                  <a:pt x="1364" y="383"/>
                  <a:pt x="1562" y="502"/>
                </a:cubicBezTo>
                <a:cubicBezTo>
                  <a:pt x="1559" y="467"/>
                  <a:pt x="1558" y="437"/>
                  <a:pt x="1554" y="408"/>
                </a:cubicBezTo>
                <a:cubicBezTo>
                  <a:pt x="1550" y="378"/>
                  <a:pt x="1559" y="355"/>
                  <a:pt x="1580" y="335"/>
                </a:cubicBezTo>
                <a:cubicBezTo>
                  <a:pt x="1603" y="314"/>
                  <a:pt x="1625" y="291"/>
                  <a:pt x="1647" y="269"/>
                </a:cubicBezTo>
                <a:close/>
                <a:moveTo>
                  <a:pt x="1540" y="656"/>
                </a:moveTo>
                <a:cubicBezTo>
                  <a:pt x="1339" y="480"/>
                  <a:pt x="969" y="447"/>
                  <a:pt x="712" y="691"/>
                </a:cubicBezTo>
                <a:cubicBezTo>
                  <a:pt x="455" y="936"/>
                  <a:pt x="449" y="1339"/>
                  <a:pt x="699" y="1593"/>
                </a:cubicBezTo>
                <a:cubicBezTo>
                  <a:pt x="944" y="1842"/>
                  <a:pt x="1350" y="1843"/>
                  <a:pt x="1596" y="1594"/>
                </a:cubicBezTo>
                <a:cubicBezTo>
                  <a:pt x="1848" y="1338"/>
                  <a:pt x="1820" y="964"/>
                  <a:pt x="1640" y="755"/>
                </a:cubicBezTo>
                <a:cubicBezTo>
                  <a:pt x="1577" y="818"/>
                  <a:pt x="1513" y="882"/>
                  <a:pt x="1450" y="945"/>
                </a:cubicBezTo>
                <a:cubicBezTo>
                  <a:pt x="1569" y="1131"/>
                  <a:pt x="1501" y="1340"/>
                  <a:pt x="1362" y="1442"/>
                </a:cubicBezTo>
                <a:cubicBezTo>
                  <a:pt x="1216" y="1548"/>
                  <a:pt x="1016" y="1531"/>
                  <a:pt x="889" y="1403"/>
                </a:cubicBezTo>
                <a:cubicBezTo>
                  <a:pt x="763" y="1275"/>
                  <a:pt x="750" y="1074"/>
                  <a:pt x="857" y="931"/>
                </a:cubicBezTo>
                <a:cubicBezTo>
                  <a:pt x="964" y="788"/>
                  <a:pt x="1173" y="731"/>
                  <a:pt x="1350" y="846"/>
                </a:cubicBezTo>
                <a:cubicBezTo>
                  <a:pt x="1414" y="782"/>
                  <a:pt x="1477" y="719"/>
                  <a:pt x="1540" y="656"/>
                </a:cubicBezTo>
                <a:close/>
                <a:moveTo>
                  <a:pt x="1253" y="948"/>
                </a:moveTo>
                <a:cubicBezTo>
                  <a:pt x="1162" y="892"/>
                  <a:pt x="1032" y="922"/>
                  <a:pt x="965" y="1012"/>
                </a:cubicBezTo>
                <a:cubicBezTo>
                  <a:pt x="894" y="1106"/>
                  <a:pt x="907" y="1239"/>
                  <a:pt x="995" y="1318"/>
                </a:cubicBezTo>
                <a:cubicBezTo>
                  <a:pt x="1084" y="1398"/>
                  <a:pt x="1216" y="1396"/>
                  <a:pt x="1304" y="1314"/>
                </a:cubicBezTo>
                <a:cubicBezTo>
                  <a:pt x="1389" y="1235"/>
                  <a:pt x="1393" y="1108"/>
                  <a:pt x="1348" y="1044"/>
                </a:cubicBezTo>
                <a:cubicBezTo>
                  <a:pt x="1342" y="1050"/>
                  <a:pt x="1337" y="1054"/>
                  <a:pt x="1332" y="1060"/>
                </a:cubicBezTo>
                <a:cubicBezTo>
                  <a:pt x="1288" y="1103"/>
                  <a:pt x="1244" y="1147"/>
                  <a:pt x="1200" y="1191"/>
                </a:cubicBezTo>
                <a:cubicBezTo>
                  <a:pt x="1182" y="1210"/>
                  <a:pt x="1160" y="1220"/>
                  <a:pt x="1134" y="1214"/>
                </a:cubicBezTo>
                <a:cubicBezTo>
                  <a:pt x="1108" y="1208"/>
                  <a:pt x="1091" y="1192"/>
                  <a:pt x="1084" y="1167"/>
                </a:cubicBezTo>
                <a:cubicBezTo>
                  <a:pt x="1076" y="1140"/>
                  <a:pt x="1084" y="1117"/>
                  <a:pt x="1103" y="1098"/>
                </a:cubicBezTo>
                <a:cubicBezTo>
                  <a:pt x="1153" y="1048"/>
                  <a:pt x="1202" y="999"/>
                  <a:pt x="1253" y="948"/>
                </a:cubicBezTo>
                <a:close/>
                <a:moveTo>
                  <a:pt x="1851" y="260"/>
                </a:moveTo>
                <a:cubicBezTo>
                  <a:pt x="1847" y="261"/>
                  <a:pt x="1846" y="261"/>
                  <a:pt x="1845" y="261"/>
                </a:cubicBezTo>
                <a:cubicBezTo>
                  <a:pt x="1796" y="310"/>
                  <a:pt x="1746" y="359"/>
                  <a:pt x="1697" y="409"/>
                </a:cubicBezTo>
                <a:cubicBezTo>
                  <a:pt x="1694" y="412"/>
                  <a:pt x="1690" y="419"/>
                  <a:pt x="1691" y="424"/>
                </a:cubicBezTo>
                <a:cubicBezTo>
                  <a:pt x="1695" y="479"/>
                  <a:pt x="1700" y="535"/>
                  <a:pt x="1705" y="591"/>
                </a:cubicBezTo>
                <a:cubicBezTo>
                  <a:pt x="1761" y="596"/>
                  <a:pt x="1815" y="601"/>
                  <a:pt x="1870" y="605"/>
                </a:cubicBezTo>
                <a:cubicBezTo>
                  <a:pt x="1876" y="605"/>
                  <a:pt x="1885" y="601"/>
                  <a:pt x="1890" y="595"/>
                </a:cubicBezTo>
                <a:cubicBezTo>
                  <a:pt x="1937" y="550"/>
                  <a:pt x="1982" y="504"/>
                  <a:pt x="2028" y="458"/>
                </a:cubicBezTo>
                <a:cubicBezTo>
                  <a:pt x="2032" y="455"/>
                  <a:pt x="2034" y="450"/>
                  <a:pt x="2037" y="445"/>
                </a:cubicBezTo>
                <a:cubicBezTo>
                  <a:pt x="2017" y="443"/>
                  <a:pt x="1999" y="442"/>
                  <a:pt x="1981" y="440"/>
                </a:cubicBezTo>
                <a:cubicBezTo>
                  <a:pt x="1963" y="438"/>
                  <a:pt x="1946" y="437"/>
                  <a:pt x="1928" y="436"/>
                </a:cubicBezTo>
                <a:cubicBezTo>
                  <a:pt x="1888" y="432"/>
                  <a:pt x="1864" y="409"/>
                  <a:pt x="1860" y="368"/>
                </a:cubicBezTo>
                <a:cubicBezTo>
                  <a:pt x="1857" y="333"/>
                  <a:pt x="1854" y="297"/>
                  <a:pt x="1851" y="2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EE3D39-A48B-436B-84D2-D83F69D003C4}"/>
              </a:ext>
            </a:extLst>
          </p:cNvPr>
          <p:cNvGrpSpPr/>
          <p:nvPr/>
        </p:nvGrpSpPr>
        <p:grpSpPr>
          <a:xfrm>
            <a:off x="5822295" y="4783460"/>
            <a:ext cx="670536" cy="605971"/>
            <a:chOff x="15928975" y="3146426"/>
            <a:chExt cx="1368426" cy="1236663"/>
          </a:xfrm>
          <a:solidFill>
            <a:schemeClr val="bg1"/>
          </a:solidFill>
        </p:grpSpPr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9DC2903E-8E5A-4559-BD1D-6E24C1C4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8975" y="3146426"/>
              <a:ext cx="1155700" cy="1236663"/>
            </a:xfrm>
            <a:custGeom>
              <a:avLst/>
              <a:gdLst>
                <a:gd name="T0" fmla="*/ 62 w 2651"/>
                <a:gd name="T1" fmla="*/ 1010 h 2835"/>
                <a:gd name="T2" fmla="*/ 308 w 2651"/>
                <a:gd name="T3" fmla="*/ 893 h 2835"/>
                <a:gd name="T4" fmla="*/ 1267 w 2651"/>
                <a:gd name="T5" fmla="*/ 765 h 2835"/>
                <a:gd name="T6" fmla="*/ 1534 w 2651"/>
                <a:gd name="T7" fmla="*/ 610 h 2835"/>
                <a:gd name="T8" fmla="*/ 1631 w 2651"/>
                <a:gd name="T9" fmla="*/ 669 h 2835"/>
                <a:gd name="T10" fmla="*/ 1395 w 2651"/>
                <a:gd name="T11" fmla="*/ 846 h 2835"/>
                <a:gd name="T12" fmla="*/ 1374 w 2651"/>
                <a:gd name="T13" fmla="*/ 1603 h 2835"/>
                <a:gd name="T14" fmla="*/ 2215 w 2651"/>
                <a:gd name="T15" fmla="*/ 2175 h 2835"/>
                <a:gd name="T16" fmla="*/ 2231 w 2651"/>
                <a:gd name="T17" fmla="*/ 307 h 2835"/>
                <a:gd name="T18" fmla="*/ 2074 w 2651"/>
                <a:gd name="T19" fmla="*/ 405 h 2835"/>
                <a:gd name="T20" fmla="*/ 2007 w 2651"/>
                <a:gd name="T21" fmla="*/ 303 h 2835"/>
                <a:gd name="T22" fmla="*/ 2257 w 2651"/>
                <a:gd name="T23" fmla="*/ 129 h 2835"/>
                <a:gd name="T24" fmla="*/ 2650 w 2651"/>
                <a:gd name="T25" fmla="*/ 230 h 2835"/>
                <a:gd name="T26" fmla="*/ 2650 w 2651"/>
                <a:gd name="T27" fmla="*/ 2260 h 2835"/>
                <a:gd name="T28" fmla="*/ 2259 w 2651"/>
                <a:gd name="T29" fmla="*/ 2364 h 2835"/>
                <a:gd name="T30" fmla="*/ 1317 w 2651"/>
                <a:gd name="T31" fmla="*/ 1737 h 2835"/>
                <a:gd name="T32" fmla="*/ 1199 w 2651"/>
                <a:gd name="T33" fmla="*/ 1756 h 2835"/>
                <a:gd name="T34" fmla="*/ 1154 w 2651"/>
                <a:gd name="T35" fmla="*/ 2827 h 2835"/>
                <a:gd name="T36" fmla="*/ 601 w 2651"/>
                <a:gd name="T37" fmla="*/ 1822 h 2835"/>
                <a:gd name="T38" fmla="*/ 543 w 2651"/>
                <a:gd name="T39" fmla="*/ 1722 h 2835"/>
                <a:gd name="T40" fmla="*/ 311 w 2651"/>
                <a:gd name="T41" fmla="*/ 1597 h 2835"/>
                <a:gd name="T42" fmla="*/ 65 w 2651"/>
                <a:gd name="T43" fmla="*/ 1480 h 2835"/>
                <a:gd name="T44" fmla="*/ 0 w 2651"/>
                <a:gd name="T45" fmla="*/ 1054 h 2835"/>
                <a:gd name="T46" fmla="*/ 1223 w 2651"/>
                <a:gd name="T47" fmla="*/ 888 h 2835"/>
                <a:gd name="T48" fmla="*/ 417 w 2651"/>
                <a:gd name="T49" fmla="*/ 985 h 2835"/>
                <a:gd name="T50" fmla="*/ 517 w 2651"/>
                <a:gd name="T51" fmla="*/ 1600 h 2835"/>
                <a:gd name="T52" fmla="*/ 1250 w 2651"/>
                <a:gd name="T53" fmla="*/ 1600 h 2835"/>
                <a:gd name="T54" fmla="*/ 2527 w 2651"/>
                <a:gd name="T55" fmla="*/ 1247 h 2835"/>
                <a:gd name="T56" fmla="*/ 2442 w 2651"/>
                <a:gd name="T57" fmla="*/ 140 h 2835"/>
                <a:gd name="T58" fmla="*/ 2356 w 2651"/>
                <a:gd name="T59" fmla="*/ 2238 h 2835"/>
                <a:gd name="T60" fmla="*/ 2441 w 2651"/>
                <a:gd name="T61" fmla="*/ 2348 h 2835"/>
                <a:gd name="T62" fmla="*/ 2527 w 2651"/>
                <a:gd name="T63" fmla="*/ 2238 h 2835"/>
                <a:gd name="T64" fmla="*/ 909 w 2651"/>
                <a:gd name="T65" fmla="*/ 2312 h 2835"/>
                <a:gd name="T66" fmla="*/ 1006 w 2651"/>
                <a:gd name="T67" fmla="*/ 2587 h 2835"/>
                <a:gd name="T68" fmla="*/ 1326 w 2651"/>
                <a:gd name="T69" fmla="*/ 2476 h 2835"/>
                <a:gd name="T70" fmla="*/ 1030 w 2651"/>
                <a:gd name="T71" fmla="*/ 1723 h 2835"/>
                <a:gd name="T72" fmla="*/ 697 w 2651"/>
                <a:gd name="T73" fmla="*/ 1725 h 2835"/>
                <a:gd name="T74" fmla="*/ 778 w 2651"/>
                <a:gd name="T75" fmla="*/ 1894 h 2835"/>
                <a:gd name="T76" fmla="*/ 942 w 2651"/>
                <a:gd name="T77" fmla="*/ 1956 h 2835"/>
                <a:gd name="T78" fmla="*/ 802 w 2651"/>
                <a:gd name="T79" fmla="*/ 2017 h 2835"/>
                <a:gd name="T80" fmla="*/ 882 w 2651"/>
                <a:gd name="T81" fmla="*/ 2189 h 2835"/>
                <a:gd name="T82" fmla="*/ 1049 w 2651"/>
                <a:gd name="T83" fmla="*/ 2251 h 2835"/>
                <a:gd name="T84" fmla="*/ 909 w 2651"/>
                <a:gd name="T85" fmla="*/ 2312 h 2835"/>
                <a:gd name="T86" fmla="*/ 132 w 2651"/>
                <a:gd name="T87" fmla="*/ 1114 h 2835"/>
                <a:gd name="T88" fmla="*/ 123 w 2651"/>
                <a:gd name="T89" fmla="*/ 1355 h 2835"/>
                <a:gd name="T90" fmla="*/ 293 w 2651"/>
                <a:gd name="T91" fmla="*/ 1438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51" h="2835">
                  <a:moveTo>
                    <a:pt x="0" y="1054"/>
                  </a:moveTo>
                  <a:cubicBezTo>
                    <a:pt x="21" y="1039"/>
                    <a:pt x="39" y="1020"/>
                    <a:pt x="62" y="1010"/>
                  </a:cubicBezTo>
                  <a:cubicBezTo>
                    <a:pt x="133" y="980"/>
                    <a:pt x="205" y="954"/>
                    <a:pt x="276" y="925"/>
                  </a:cubicBezTo>
                  <a:cubicBezTo>
                    <a:pt x="289" y="919"/>
                    <a:pt x="302" y="906"/>
                    <a:pt x="308" y="893"/>
                  </a:cubicBezTo>
                  <a:cubicBezTo>
                    <a:pt x="342" y="815"/>
                    <a:pt x="413" y="766"/>
                    <a:pt x="500" y="766"/>
                  </a:cubicBezTo>
                  <a:cubicBezTo>
                    <a:pt x="756" y="766"/>
                    <a:pt x="1012" y="766"/>
                    <a:pt x="1267" y="765"/>
                  </a:cubicBezTo>
                  <a:cubicBezTo>
                    <a:pt x="1284" y="765"/>
                    <a:pt x="1303" y="759"/>
                    <a:pt x="1318" y="750"/>
                  </a:cubicBezTo>
                  <a:cubicBezTo>
                    <a:pt x="1391" y="704"/>
                    <a:pt x="1462" y="657"/>
                    <a:pt x="1534" y="610"/>
                  </a:cubicBezTo>
                  <a:cubicBezTo>
                    <a:pt x="1558" y="595"/>
                    <a:pt x="1582" y="593"/>
                    <a:pt x="1606" y="608"/>
                  </a:cubicBezTo>
                  <a:cubicBezTo>
                    <a:pt x="1628" y="622"/>
                    <a:pt x="1639" y="645"/>
                    <a:pt x="1631" y="669"/>
                  </a:cubicBezTo>
                  <a:cubicBezTo>
                    <a:pt x="1625" y="687"/>
                    <a:pt x="1611" y="705"/>
                    <a:pt x="1595" y="716"/>
                  </a:cubicBezTo>
                  <a:cubicBezTo>
                    <a:pt x="1530" y="761"/>
                    <a:pt x="1462" y="804"/>
                    <a:pt x="1395" y="846"/>
                  </a:cubicBezTo>
                  <a:cubicBezTo>
                    <a:pt x="1379" y="856"/>
                    <a:pt x="1374" y="867"/>
                    <a:pt x="1374" y="885"/>
                  </a:cubicBezTo>
                  <a:cubicBezTo>
                    <a:pt x="1374" y="1125"/>
                    <a:pt x="1374" y="1364"/>
                    <a:pt x="1374" y="1603"/>
                  </a:cubicBezTo>
                  <a:cubicBezTo>
                    <a:pt x="1374" y="1619"/>
                    <a:pt x="1377" y="1631"/>
                    <a:pt x="1392" y="1641"/>
                  </a:cubicBezTo>
                  <a:cubicBezTo>
                    <a:pt x="1667" y="1818"/>
                    <a:pt x="1941" y="1996"/>
                    <a:pt x="2215" y="2175"/>
                  </a:cubicBezTo>
                  <a:cubicBezTo>
                    <a:pt x="2219" y="2177"/>
                    <a:pt x="2223" y="2179"/>
                    <a:pt x="2231" y="2183"/>
                  </a:cubicBezTo>
                  <a:cubicBezTo>
                    <a:pt x="2231" y="1557"/>
                    <a:pt x="2231" y="933"/>
                    <a:pt x="2231" y="307"/>
                  </a:cubicBezTo>
                  <a:cubicBezTo>
                    <a:pt x="2224" y="310"/>
                    <a:pt x="2217" y="313"/>
                    <a:pt x="2211" y="317"/>
                  </a:cubicBezTo>
                  <a:cubicBezTo>
                    <a:pt x="2165" y="346"/>
                    <a:pt x="2120" y="376"/>
                    <a:pt x="2074" y="405"/>
                  </a:cubicBezTo>
                  <a:cubicBezTo>
                    <a:pt x="2039" y="427"/>
                    <a:pt x="2002" y="421"/>
                    <a:pt x="1983" y="390"/>
                  </a:cubicBezTo>
                  <a:cubicBezTo>
                    <a:pt x="1965" y="360"/>
                    <a:pt x="1974" y="325"/>
                    <a:pt x="2007" y="303"/>
                  </a:cubicBezTo>
                  <a:cubicBezTo>
                    <a:pt x="2081" y="254"/>
                    <a:pt x="2155" y="207"/>
                    <a:pt x="2228" y="159"/>
                  </a:cubicBezTo>
                  <a:cubicBezTo>
                    <a:pt x="2239" y="151"/>
                    <a:pt x="2250" y="140"/>
                    <a:pt x="2257" y="129"/>
                  </a:cubicBezTo>
                  <a:cubicBezTo>
                    <a:pt x="2306" y="41"/>
                    <a:pt x="2398" y="0"/>
                    <a:pt x="2493" y="24"/>
                  </a:cubicBezTo>
                  <a:cubicBezTo>
                    <a:pt x="2585" y="47"/>
                    <a:pt x="2650" y="130"/>
                    <a:pt x="2650" y="230"/>
                  </a:cubicBezTo>
                  <a:cubicBezTo>
                    <a:pt x="2650" y="682"/>
                    <a:pt x="2650" y="1134"/>
                    <a:pt x="2650" y="1586"/>
                  </a:cubicBezTo>
                  <a:cubicBezTo>
                    <a:pt x="2650" y="1810"/>
                    <a:pt x="2651" y="2035"/>
                    <a:pt x="2650" y="2260"/>
                  </a:cubicBezTo>
                  <a:cubicBezTo>
                    <a:pt x="2649" y="2383"/>
                    <a:pt x="2551" y="2477"/>
                    <a:pt x="2431" y="2471"/>
                  </a:cubicBezTo>
                  <a:cubicBezTo>
                    <a:pt x="2355" y="2467"/>
                    <a:pt x="2298" y="2429"/>
                    <a:pt x="2259" y="2364"/>
                  </a:cubicBezTo>
                  <a:cubicBezTo>
                    <a:pt x="2251" y="2351"/>
                    <a:pt x="2239" y="2338"/>
                    <a:pt x="2226" y="2329"/>
                  </a:cubicBezTo>
                  <a:cubicBezTo>
                    <a:pt x="1924" y="2131"/>
                    <a:pt x="1620" y="1935"/>
                    <a:pt x="1317" y="1737"/>
                  </a:cubicBezTo>
                  <a:cubicBezTo>
                    <a:pt x="1277" y="1711"/>
                    <a:pt x="1234" y="1729"/>
                    <a:pt x="1188" y="1721"/>
                  </a:cubicBezTo>
                  <a:cubicBezTo>
                    <a:pt x="1192" y="1736"/>
                    <a:pt x="1195" y="1746"/>
                    <a:pt x="1199" y="1756"/>
                  </a:cubicBezTo>
                  <a:cubicBezTo>
                    <a:pt x="1279" y="1980"/>
                    <a:pt x="1360" y="2204"/>
                    <a:pt x="1440" y="2428"/>
                  </a:cubicBezTo>
                  <a:cubicBezTo>
                    <a:pt x="1512" y="2632"/>
                    <a:pt x="1367" y="2835"/>
                    <a:pt x="1154" y="2827"/>
                  </a:cubicBezTo>
                  <a:cubicBezTo>
                    <a:pt x="1035" y="2822"/>
                    <a:pt x="932" y="2745"/>
                    <a:pt x="890" y="2626"/>
                  </a:cubicBezTo>
                  <a:cubicBezTo>
                    <a:pt x="793" y="2358"/>
                    <a:pt x="697" y="2090"/>
                    <a:pt x="601" y="1822"/>
                  </a:cubicBezTo>
                  <a:cubicBezTo>
                    <a:pt x="592" y="1796"/>
                    <a:pt x="582" y="1770"/>
                    <a:pt x="574" y="1744"/>
                  </a:cubicBezTo>
                  <a:cubicBezTo>
                    <a:pt x="569" y="1728"/>
                    <a:pt x="561" y="1722"/>
                    <a:pt x="543" y="1722"/>
                  </a:cubicBezTo>
                  <a:cubicBezTo>
                    <a:pt x="515" y="1723"/>
                    <a:pt x="486" y="1723"/>
                    <a:pt x="458" y="1718"/>
                  </a:cubicBezTo>
                  <a:cubicBezTo>
                    <a:pt x="388" y="1705"/>
                    <a:pt x="338" y="1663"/>
                    <a:pt x="311" y="1597"/>
                  </a:cubicBezTo>
                  <a:cubicBezTo>
                    <a:pt x="303" y="1578"/>
                    <a:pt x="292" y="1569"/>
                    <a:pt x="273" y="1562"/>
                  </a:cubicBezTo>
                  <a:cubicBezTo>
                    <a:pt x="204" y="1536"/>
                    <a:pt x="134" y="1510"/>
                    <a:pt x="65" y="1480"/>
                  </a:cubicBezTo>
                  <a:cubicBezTo>
                    <a:pt x="41" y="1470"/>
                    <a:pt x="22" y="1450"/>
                    <a:pt x="0" y="1434"/>
                  </a:cubicBezTo>
                  <a:cubicBezTo>
                    <a:pt x="0" y="1308"/>
                    <a:pt x="0" y="1181"/>
                    <a:pt x="0" y="1054"/>
                  </a:cubicBezTo>
                  <a:close/>
                  <a:moveTo>
                    <a:pt x="1250" y="888"/>
                  </a:moveTo>
                  <a:cubicBezTo>
                    <a:pt x="1239" y="888"/>
                    <a:pt x="1231" y="888"/>
                    <a:pt x="1223" y="888"/>
                  </a:cubicBezTo>
                  <a:cubicBezTo>
                    <a:pt x="986" y="888"/>
                    <a:pt x="749" y="888"/>
                    <a:pt x="512" y="889"/>
                  </a:cubicBezTo>
                  <a:cubicBezTo>
                    <a:pt x="447" y="889"/>
                    <a:pt x="417" y="919"/>
                    <a:pt x="417" y="985"/>
                  </a:cubicBezTo>
                  <a:cubicBezTo>
                    <a:pt x="417" y="1157"/>
                    <a:pt x="417" y="1328"/>
                    <a:pt x="417" y="1500"/>
                  </a:cubicBezTo>
                  <a:cubicBezTo>
                    <a:pt x="417" y="1571"/>
                    <a:pt x="446" y="1600"/>
                    <a:pt x="517" y="1600"/>
                  </a:cubicBezTo>
                  <a:cubicBezTo>
                    <a:pt x="750" y="1600"/>
                    <a:pt x="983" y="1600"/>
                    <a:pt x="1216" y="1600"/>
                  </a:cubicBezTo>
                  <a:cubicBezTo>
                    <a:pt x="1227" y="1600"/>
                    <a:pt x="1238" y="1600"/>
                    <a:pt x="1250" y="1600"/>
                  </a:cubicBezTo>
                  <a:cubicBezTo>
                    <a:pt x="1250" y="1362"/>
                    <a:pt x="1250" y="1127"/>
                    <a:pt x="1250" y="888"/>
                  </a:cubicBezTo>
                  <a:close/>
                  <a:moveTo>
                    <a:pt x="2527" y="1247"/>
                  </a:moveTo>
                  <a:cubicBezTo>
                    <a:pt x="2527" y="915"/>
                    <a:pt x="2527" y="583"/>
                    <a:pt x="2527" y="251"/>
                  </a:cubicBezTo>
                  <a:cubicBezTo>
                    <a:pt x="2527" y="181"/>
                    <a:pt x="2496" y="140"/>
                    <a:pt x="2442" y="140"/>
                  </a:cubicBezTo>
                  <a:cubicBezTo>
                    <a:pt x="2387" y="140"/>
                    <a:pt x="2356" y="181"/>
                    <a:pt x="2356" y="251"/>
                  </a:cubicBezTo>
                  <a:cubicBezTo>
                    <a:pt x="2356" y="913"/>
                    <a:pt x="2356" y="1575"/>
                    <a:pt x="2356" y="2238"/>
                  </a:cubicBezTo>
                  <a:cubicBezTo>
                    <a:pt x="2356" y="2249"/>
                    <a:pt x="2355" y="2260"/>
                    <a:pt x="2356" y="2271"/>
                  </a:cubicBezTo>
                  <a:cubicBezTo>
                    <a:pt x="2361" y="2315"/>
                    <a:pt x="2398" y="2348"/>
                    <a:pt x="2441" y="2348"/>
                  </a:cubicBezTo>
                  <a:cubicBezTo>
                    <a:pt x="2485" y="2348"/>
                    <a:pt x="2521" y="2315"/>
                    <a:pt x="2527" y="2271"/>
                  </a:cubicBezTo>
                  <a:cubicBezTo>
                    <a:pt x="2528" y="2260"/>
                    <a:pt x="2527" y="2249"/>
                    <a:pt x="2527" y="2238"/>
                  </a:cubicBezTo>
                  <a:cubicBezTo>
                    <a:pt x="2527" y="1908"/>
                    <a:pt x="2527" y="1578"/>
                    <a:pt x="2527" y="1247"/>
                  </a:cubicBezTo>
                  <a:close/>
                  <a:moveTo>
                    <a:pt x="909" y="2312"/>
                  </a:moveTo>
                  <a:cubicBezTo>
                    <a:pt x="912" y="2321"/>
                    <a:pt x="914" y="2329"/>
                    <a:pt x="916" y="2337"/>
                  </a:cubicBezTo>
                  <a:cubicBezTo>
                    <a:pt x="946" y="2420"/>
                    <a:pt x="976" y="2504"/>
                    <a:pt x="1006" y="2587"/>
                  </a:cubicBezTo>
                  <a:cubicBezTo>
                    <a:pt x="1040" y="2680"/>
                    <a:pt x="1134" y="2726"/>
                    <a:pt x="1223" y="2695"/>
                  </a:cubicBezTo>
                  <a:cubicBezTo>
                    <a:pt x="1313" y="2663"/>
                    <a:pt x="1359" y="2569"/>
                    <a:pt x="1326" y="2476"/>
                  </a:cubicBezTo>
                  <a:cubicBezTo>
                    <a:pt x="1240" y="2231"/>
                    <a:pt x="1151" y="1988"/>
                    <a:pt x="1065" y="1743"/>
                  </a:cubicBezTo>
                  <a:cubicBezTo>
                    <a:pt x="1058" y="1724"/>
                    <a:pt x="1047" y="1722"/>
                    <a:pt x="1030" y="1723"/>
                  </a:cubicBezTo>
                  <a:cubicBezTo>
                    <a:pt x="927" y="1723"/>
                    <a:pt x="824" y="1723"/>
                    <a:pt x="721" y="1723"/>
                  </a:cubicBezTo>
                  <a:cubicBezTo>
                    <a:pt x="714" y="1723"/>
                    <a:pt x="707" y="1724"/>
                    <a:pt x="697" y="1725"/>
                  </a:cubicBezTo>
                  <a:cubicBezTo>
                    <a:pt x="717" y="1779"/>
                    <a:pt x="735" y="1831"/>
                    <a:pt x="754" y="1882"/>
                  </a:cubicBezTo>
                  <a:cubicBezTo>
                    <a:pt x="757" y="1888"/>
                    <a:pt x="769" y="1894"/>
                    <a:pt x="778" y="1894"/>
                  </a:cubicBezTo>
                  <a:cubicBezTo>
                    <a:pt x="811" y="1895"/>
                    <a:pt x="845" y="1894"/>
                    <a:pt x="879" y="1895"/>
                  </a:cubicBezTo>
                  <a:cubicBezTo>
                    <a:pt x="916" y="1896"/>
                    <a:pt x="942" y="1922"/>
                    <a:pt x="942" y="1956"/>
                  </a:cubicBezTo>
                  <a:cubicBezTo>
                    <a:pt x="943" y="1990"/>
                    <a:pt x="916" y="2016"/>
                    <a:pt x="879" y="2017"/>
                  </a:cubicBezTo>
                  <a:cubicBezTo>
                    <a:pt x="855" y="2018"/>
                    <a:pt x="830" y="2017"/>
                    <a:pt x="802" y="2017"/>
                  </a:cubicBezTo>
                  <a:cubicBezTo>
                    <a:pt x="822" y="2073"/>
                    <a:pt x="840" y="2126"/>
                    <a:pt x="860" y="2178"/>
                  </a:cubicBezTo>
                  <a:cubicBezTo>
                    <a:pt x="862" y="2183"/>
                    <a:pt x="874" y="2188"/>
                    <a:pt x="882" y="2189"/>
                  </a:cubicBezTo>
                  <a:cubicBezTo>
                    <a:pt x="914" y="2190"/>
                    <a:pt x="947" y="2189"/>
                    <a:pt x="980" y="2189"/>
                  </a:cubicBezTo>
                  <a:cubicBezTo>
                    <a:pt x="1021" y="2190"/>
                    <a:pt x="1049" y="2215"/>
                    <a:pt x="1049" y="2251"/>
                  </a:cubicBezTo>
                  <a:cubicBezTo>
                    <a:pt x="1048" y="2287"/>
                    <a:pt x="1021" y="2311"/>
                    <a:pt x="979" y="2312"/>
                  </a:cubicBezTo>
                  <a:cubicBezTo>
                    <a:pt x="956" y="2312"/>
                    <a:pt x="934" y="2312"/>
                    <a:pt x="909" y="2312"/>
                  </a:cubicBezTo>
                  <a:close/>
                  <a:moveTo>
                    <a:pt x="293" y="1051"/>
                  </a:moveTo>
                  <a:cubicBezTo>
                    <a:pt x="237" y="1072"/>
                    <a:pt x="184" y="1093"/>
                    <a:pt x="132" y="1114"/>
                  </a:cubicBezTo>
                  <a:cubicBezTo>
                    <a:pt x="127" y="1116"/>
                    <a:pt x="123" y="1127"/>
                    <a:pt x="123" y="1134"/>
                  </a:cubicBezTo>
                  <a:cubicBezTo>
                    <a:pt x="122" y="1207"/>
                    <a:pt x="122" y="1281"/>
                    <a:pt x="123" y="1355"/>
                  </a:cubicBezTo>
                  <a:cubicBezTo>
                    <a:pt x="123" y="1361"/>
                    <a:pt x="127" y="1372"/>
                    <a:pt x="132" y="1374"/>
                  </a:cubicBezTo>
                  <a:cubicBezTo>
                    <a:pt x="184" y="1396"/>
                    <a:pt x="237" y="1416"/>
                    <a:pt x="293" y="1438"/>
                  </a:cubicBezTo>
                  <a:cubicBezTo>
                    <a:pt x="293" y="1307"/>
                    <a:pt x="293" y="1181"/>
                    <a:pt x="293" y="10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9D9D0DA0-DCA5-47AB-9CEA-7F9669D3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463926"/>
              <a:ext cx="149225" cy="115888"/>
            </a:xfrm>
            <a:custGeom>
              <a:avLst/>
              <a:gdLst>
                <a:gd name="T0" fmla="*/ 345 w 345"/>
                <a:gd name="T1" fmla="*/ 88 h 265"/>
                <a:gd name="T2" fmla="*/ 298 w 345"/>
                <a:gd name="T3" fmla="*/ 134 h 265"/>
                <a:gd name="T4" fmla="*/ 113 w 345"/>
                <a:gd name="T5" fmla="*/ 241 h 265"/>
                <a:gd name="T6" fmla="*/ 18 w 345"/>
                <a:gd name="T7" fmla="*/ 225 h 265"/>
                <a:gd name="T8" fmla="*/ 51 w 345"/>
                <a:gd name="T9" fmla="*/ 136 h 265"/>
                <a:gd name="T10" fmla="*/ 231 w 345"/>
                <a:gd name="T11" fmla="*/ 32 h 265"/>
                <a:gd name="T12" fmla="*/ 345 w 345"/>
                <a:gd name="T13" fmla="*/ 51 h 265"/>
                <a:gd name="T14" fmla="*/ 345 w 345"/>
                <a:gd name="T15" fmla="*/ 8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88"/>
                  </a:moveTo>
                  <a:cubicBezTo>
                    <a:pt x="329" y="103"/>
                    <a:pt x="316" y="123"/>
                    <a:pt x="298" y="134"/>
                  </a:cubicBezTo>
                  <a:cubicBezTo>
                    <a:pt x="238" y="171"/>
                    <a:pt x="175" y="206"/>
                    <a:pt x="113" y="241"/>
                  </a:cubicBezTo>
                  <a:cubicBezTo>
                    <a:pt x="73" y="265"/>
                    <a:pt x="36" y="258"/>
                    <a:pt x="18" y="225"/>
                  </a:cubicBezTo>
                  <a:cubicBezTo>
                    <a:pt x="0" y="192"/>
                    <a:pt x="12" y="159"/>
                    <a:pt x="51" y="136"/>
                  </a:cubicBezTo>
                  <a:cubicBezTo>
                    <a:pt x="111" y="101"/>
                    <a:pt x="171" y="67"/>
                    <a:pt x="231" y="32"/>
                  </a:cubicBezTo>
                  <a:cubicBezTo>
                    <a:pt x="286" y="0"/>
                    <a:pt x="306" y="4"/>
                    <a:pt x="345" y="51"/>
                  </a:cubicBezTo>
                  <a:cubicBezTo>
                    <a:pt x="345" y="63"/>
                    <a:pt x="345" y="76"/>
                    <a:pt x="345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C3B0A09F-0959-4970-8306-767C0220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883026"/>
              <a:ext cx="149225" cy="115888"/>
            </a:xfrm>
            <a:custGeom>
              <a:avLst/>
              <a:gdLst>
                <a:gd name="T0" fmla="*/ 345 w 345"/>
                <a:gd name="T1" fmla="*/ 214 h 265"/>
                <a:gd name="T2" fmla="*/ 231 w 345"/>
                <a:gd name="T3" fmla="*/ 233 h 265"/>
                <a:gd name="T4" fmla="*/ 51 w 345"/>
                <a:gd name="T5" fmla="*/ 129 h 265"/>
                <a:gd name="T6" fmla="*/ 18 w 345"/>
                <a:gd name="T7" fmla="*/ 40 h 265"/>
                <a:gd name="T8" fmla="*/ 113 w 345"/>
                <a:gd name="T9" fmla="*/ 23 h 265"/>
                <a:gd name="T10" fmla="*/ 298 w 345"/>
                <a:gd name="T11" fmla="*/ 131 h 265"/>
                <a:gd name="T12" fmla="*/ 345 w 345"/>
                <a:gd name="T13" fmla="*/ 177 h 265"/>
                <a:gd name="T14" fmla="*/ 345 w 345"/>
                <a:gd name="T15" fmla="*/ 21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214"/>
                  </a:moveTo>
                  <a:cubicBezTo>
                    <a:pt x="306" y="261"/>
                    <a:pt x="286" y="265"/>
                    <a:pt x="231" y="233"/>
                  </a:cubicBezTo>
                  <a:cubicBezTo>
                    <a:pt x="171" y="198"/>
                    <a:pt x="111" y="164"/>
                    <a:pt x="51" y="129"/>
                  </a:cubicBezTo>
                  <a:cubicBezTo>
                    <a:pt x="12" y="106"/>
                    <a:pt x="0" y="73"/>
                    <a:pt x="18" y="40"/>
                  </a:cubicBezTo>
                  <a:cubicBezTo>
                    <a:pt x="36" y="7"/>
                    <a:pt x="72" y="0"/>
                    <a:pt x="113" y="23"/>
                  </a:cubicBezTo>
                  <a:cubicBezTo>
                    <a:pt x="175" y="59"/>
                    <a:pt x="238" y="93"/>
                    <a:pt x="298" y="131"/>
                  </a:cubicBezTo>
                  <a:cubicBezTo>
                    <a:pt x="316" y="142"/>
                    <a:pt x="329" y="161"/>
                    <a:pt x="345" y="177"/>
                  </a:cubicBezTo>
                  <a:cubicBezTo>
                    <a:pt x="345" y="189"/>
                    <a:pt x="345" y="201"/>
                    <a:pt x="345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C6D6C77E-F38C-4BDF-B280-87D8798A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7063" y="3703638"/>
              <a:ext cx="160338" cy="55563"/>
            </a:xfrm>
            <a:custGeom>
              <a:avLst/>
              <a:gdLst>
                <a:gd name="T0" fmla="*/ 370 w 370"/>
                <a:gd name="T1" fmla="*/ 78 h 125"/>
                <a:gd name="T2" fmla="*/ 292 w 370"/>
                <a:gd name="T3" fmla="*/ 124 h 125"/>
                <a:gd name="T4" fmla="*/ 81 w 370"/>
                <a:gd name="T5" fmla="*/ 124 h 125"/>
                <a:gd name="T6" fmla="*/ 50 w 370"/>
                <a:gd name="T7" fmla="*/ 121 h 125"/>
                <a:gd name="T8" fmla="*/ 2 w 370"/>
                <a:gd name="T9" fmla="*/ 59 h 125"/>
                <a:gd name="T10" fmla="*/ 53 w 370"/>
                <a:gd name="T11" fmla="*/ 3 h 125"/>
                <a:gd name="T12" fmla="*/ 319 w 370"/>
                <a:gd name="T13" fmla="*/ 5 h 125"/>
                <a:gd name="T14" fmla="*/ 370 w 370"/>
                <a:gd name="T15" fmla="*/ 47 h 125"/>
                <a:gd name="T16" fmla="*/ 370 w 370"/>
                <a:gd name="T17" fmla="*/ 7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25">
                  <a:moveTo>
                    <a:pt x="370" y="78"/>
                  </a:moveTo>
                  <a:cubicBezTo>
                    <a:pt x="355" y="112"/>
                    <a:pt x="328" y="125"/>
                    <a:pt x="292" y="124"/>
                  </a:cubicBezTo>
                  <a:cubicBezTo>
                    <a:pt x="221" y="123"/>
                    <a:pt x="151" y="124"/>
                    <a:pt x="81" y="124"/>
                  </a:cubicBezTo>
                  <a:cubicBezTo>
                    <a:pt x="70" y="124"/>
                    <a:pt x="60" y="123"/>
                    <a:pt x="50" y="121"/>
                  </a:cubicBezTo>
                  <a:cubicBezTo>
                    <a:pt x="20" y="115"/>
                    <a:pt x="0" y="89"/>
                    <a:pt x="2" y="59"/>
                  </a:cubicBezTo>
                  <a:cubicBezTo>
                    <a:pt x="3" y="31"/>
                    <a:pt x="24" y="4"/>
                    <a:pt x="53" y="3"/>
                  </a:cubicBezTo>
                  <a:cubicBezTo>
                    <a:pt x="142" y="2"/>
                    <a:pt x="231" y="0"/>
                    <a:pt x="319" y="5"/>
                  </a:cubicBezTo>
                  <a:cubicBezTo>
                    <a:pt x="337" y="6"/>
                    <a:pt x="353" y="32"/>
                    <a:pt x="370" y="47"/>
                  </a:cubicBezTo>
                  <a:cubicBezTo>
                    <a:pt x="370" y="57"/>
                    <a:pt x="370" y="67"/>
                    <a:pt x="370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3FE5C90-F070-4241-B023-5E3D4AA8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7800" y="3341688"/>
              <a:ext cx="53975" cy="53975"/>
            </a:xfrm>
            <a:custGeom>
              <a:avLst/>
              <a:gdLst>
                <a:gd name="T0" fmla="*/ 123 w 123"/>
                <a:gd name="T1" fmla="*/ 60 h 123"/>
                <a:gd name="T2" fmla="*/ 61 w 123"/>
                <a:gd name="T3" fmla="*/ 122 h 123"/>
                <a:gd name="T4" fmla="*/ 0 w 123"/>
                <a:gd name="T5" fmla="*/ 62 h 123"/>
                <a:gd name="T6" fmla="*/ 62 w 123"/>
                <a:gd name="T7" fmla="*/ 0 h 123"/>
                <a:gd name="T8" fmla="*/ 123 w 123"/>
                <a:gd name="T9" fmla="*/ 6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23" y="60"/>
                  </a:moveTo>
                  <a:cubicBezTo>
                    <a:pt x="123" y="94"/>
                    <a:pt x="95" y="123"/>
                    <a:pt x="61" y="122"/>
                  </a:cubicBezTo>
                  <a:cubicBezTo>
                    <a:pt x="28" y="122"/>
                    <a:pt x="1" y="95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2" y="28"/>
                    <a:pt x="123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26689FD-0D7C-4308-86C4-04D96A83FD3E}"/>
              </a:ext>
            </a:extLst>
          </p:cNvPr>
          <p:cNvSpPr txBox="1"/>
          <p:nvPr/>
        </p:nvSpPr>
        <p:spPr>
          <a:xfrm>
            <a:off x="796263" y="574193"/>
            <a:ext cx="523004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Arial Black" panose="020B0A04020102020204" pitchFamily="34" charset="0"/>
              </a:rPr>
              <a:t>Next </a:t>
            </a:r>
            <a:r>
              <a:rPr lang="en-US" sz="4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Steps</a:t>
            </a:r>
            <a:endParaRPr lang="en-IN" sz="4800" b="1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E3D2FB3-62ED-4440-88CC-7834EC7F453E}"/>
              </a:ext>
            </a:extLst>
          </p:cNvPr>
          <p:cNvGrpSpPr/>
          <p:nvPr/>
        </p:nvGrpSpPr>
        <p:grpSpPr>
          <a:xfrm>
            <a:off x="10564289" y="2708920"/>
            <a:ext cx="1624536" cy="4149080"/>
            <a:chOff x="11330109" y="2204864"/>
            <a:chExt cx="1624536" cy="465313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32C4A7-B0E5-4F0C-8D28-1F7EFCAEFE14}"/>
                </a:ext>
              </a:extLst>
            </p:cNvPr>
            <p:cNvSpPr/>
            <p:nvPr/>
          </p:nvSpPr>
          <p:spPr>
            <a:xfrm>
              <a:off x="11330109" y="2204864"/>
              <a:ext cx="549797" cy="46531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8CDAED-A0E7-4B26-8AF8-E77C2EA79E97}"/>
                </a:ext>
              </a:extLst>
            </p:cNvPr>
            <p:cNvSpPr/>
            <p:nvPr/>
          </p:nvSpPr>
          <p:spPr>
            <a:xfrm>
              <a:off x="11639028" y="2204864"/>
              <a:ext cx="1315617" cy="46531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84008A6-D5C1-4299-B388-71C29FE65C2C}"/>
              </a:ext>
            </a:extLst>
          </p:cNvPr>
          <p:cNvSpPr>
            <a:spLocks/>
          </p:cNvSpPr>
          <p:nvPr/>
        </p:nvSpPr>
        <p:spPr bwMode="auto">
          <a:xfrm>
            <a:off x="2927512" y="1158415"/>
            <a:ext cx="7042754" cy="5332471"/>
          </a:xfrm>
          <a:custGeom>
            <a:avLst/>
            <a:gdLst>
              <a:gd name="T0" fmla="*/ 556 w 1359"/>
              <a:gd name="T1" fmla="*/ 1002 h 1028"/>
              <a:gd name="T2" fmla="*/ 236 w 1359"/>
              <a:gd name="T3" fmla="*/ 843 h 1028"/>
              <a:gd name="T4" fmla="*/ 236 w 1359"/>
              <a:gd name="T5" fmla="*/ 472 h 1028"/>
              <a:gd name="T6" fmla="*/ 702 w 1359"/>
              <a:gd name="T7" fmla="*/ 168 h 1028"/>
              <a:gd name="T8" fmla="*/ 795 w 1359"/>
              <a:gd name="T9" fmla="*/ 240 h 1028"/>
              <a:gd name="T10" fmla="*/ 865 w 1359"/>
              <a:gd name="T11" fmla="*/ 337 h 1028"/>
              <a:gd name="T12" fmla="*/ 1037 w 1359"/>
              <a:gd name="T13" fmla="*/ 361 h 1028"/>
              <a:gd name="T14" fmla="*/ 1323 w 1359"/>
              <a:gd name="T15" fmla="*/ 410 h 1028"/>
              <a:gd name="T16" fmla="*/ 1341 w 1359"/>
              <a:gd name="T17" fmla="*/ 566 h 1028"/>
              <a:gd name="T18" fmla="*/ 1105 w 1359"/>
              <a:gd name="T19" fmla="*/ 922 h 1028"/>
              <a:gd name="T20" fmla="*/ 998 w 1359"/>
              <a:gd name="T21" fmla="*/ 974 h 1028"/>
              <a:gd name="T22" fmla="*/ 880 w 1359"/>
              <a:gd name="T23" fmla="*/ 1003 h 1028"/>
              <a:gd name="T24" fmla="*/ 514 w 1359"/>
              <a:gd name="T25" fmla="*/ 1003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9" h="1028">
                <a:moveTo>
                  <a:pt x="556" y="1002"/>
                </a:moveTo>
                <a:cubicBezTo>
                  <a:pt x="556" y="1002"/>
                  <a:pt x="224" y="1028"/>
                  <a:pt x="236" y="843"/>
                </a:cubicBezTo>
                <a:cubicBezTo>
                  <a:pt x="248" y="658"/>
                  <a:pt x="472" y="568"/>
                  <a:pt x="236" y="472"/>
                </a:cubicBezTo>
                <a:cubicBezTo>
                  <a:pt x="0" y="376"/>
                  <a:pt x="435" y="0"/>
                  <a:pt x="702" y="168"/>
                </a:cubicBezTo>
                <a:cubicBezTo>
                  <a:pt x="735" y="189"/>
                  <a:pt x="768" y="212"/>
                  <a:pt x="795" y="240"/>
                </a:cubicBezTo>
                <a:cubicBezTo>
                  <a:pt x="824" y="269"/>
                  <a:pt x="838" y="307"/>
                  <a:pt x="865" y="337"/>
                </a:cubicBezTo>
                <a:cubicBezTo>
                  <a:pt x="907" y="383"/>
                  <a:pt x="984" y="370"/>
                  <a:pt x="1037" y="361"/>
                </a:cubicBezTo>
                <a:cubicBezTo>
                  <a:pt x="1131" y="347"/>
                  <a:pt x="1250" y="332"/>
                  <a:pt x="1323" y="410"/>
                </a:cubicBezTo>
                <a:cubicBezTo>
                  <a:pt x="1359" y="449"/>
                  <a:pt x="1356" y="519"/>
                  <a:pt x="1341" y="566"/>
                </a:cubicBezTo>
                <a:cubicBezTo>
                  <a:pt x="1299" y="697"/>
                  <a:pt x="1221" y="843"/>
                  <a:pt x="1105" y="922"/>
                </a:cubicBezTo>
                <a:cubicBezTo>
                  <a:pt x="1072" y="945"/>
                  <a:pt x="1036" y="962"/>
                  <a:pt x="998" y="974"/>
                </a:cubicBezTo>
                <a:cubicBezTo>
                  <a:pt x="963" y="986"/>
                  <a:pt x="917" y="1003"/>
                  <a:pt x="880" y="1003"/>
                </a:cubicBezTo>
                <a:cubicBezTo>
                  <a:pt x="514" y="1003"/>
                  <a:pt x="514" y="1003"/>
                  <a:pt x="514" y="100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B2CE2D2-02C9-4335-9FB6-E6FDD31A7236}"/>
              </a:ext>
            </a:extLst>
          </p:cNvPr>
          <p:cNvSpPr>
            <a:spLocks/>
          </p:cNvSpPr>
          <p:nvPr/>
        </p:nvSpPr>
        <p:spPr bwMode="auto">
          <a:xfrm>
            <a:off x="3250301" y="3643366"/>
            <a:ext cx="5181537" cy="3217863"/>
          </a:xfrm>
          <a:custGeom>
            <a:avLst/>
            <a:gdLst>
              <a:gd name="T0" fmla="*/ 4363 w 4363"/>
              <a:gd name="T1" fmla="*/ 0 h 2027"/>
              <a:gd name="T2" fmla="*/ 3267 w 4363"/>
              <a:gd name="T3" fmla="*/ 0 h 2027"/>
              <a:gd name="T4" fmla="*/ 3267 w 4363"/>
              <a:gd name="T5" fmla="*/ 416 h 2027"/>
              <a:gd name="T6" fmla="*/ 2172 w 4363"/>
              <a:gd name="T7" fmla="*/ 416 h 2027"/>
              <a:gd name="T8" fmla="*/ 2172 w 4363"/>
              <a:gd name="T9" fmla="*/ 828 h 2027"/>
              <a:gd name="T10" fmla="*/ 1099 w 4363"/>
              <a:gd name="T11" fmla="*/ 828 h 2027"/>
              <a:gd name="T12" fmla="*/ 1099 w 4363"/>
              <a:gd name="T13" fmla="*/ 1251 h 2027"/>
              <a:gd name="T14" fmla="*/ 0 w 4363"/>
              <a:gd name="T15" fmla="*/ 1251 h 2027"/>
              <a:gd name="T16" fmla="*/ 0 w 4363"/>
              <a:gd name="T17" fmla="*/ 2027 h 2027"/>
              <a:gd name="T18" fmla="*/ 1099 w 4363"/>
              <a:gd name="T19" fmla="*/ 2027 h 2027"/>
              <a:gd name="T20" fmla="*/ 1617 w 4363"/>
              <a:gd name="T21" fmla="*/ 2027 h 2027"/>
              <a:gd name="T22" fmla="*/ 2172 w 4363"/>
              <a:gd name="T23" fmla="*/ 2027 h 2027"/>
              <a:gd name="T24" fmla="*/ 2716 w 4363"/>
              <a:gd name="T25" fmla="*/ 2027 h 2027"/>
              <a:gd name="T26" fmla="*/ 3789 w 4363"/>
              <a:gd name="T27" fmla="*/ 2027 h 2027"/>
              <a:gd name="T28" fmla="*/ 3789 w 4363"/>
              <a:gd name="T29" fmla="*/ 2023 h 2027"/>
              <a:gd name="T30" fmla="*/ 4363 w 4363"/>
              <a:gd name="T31" fmla="*/ 2023 h 2027"/>
              <a:gd name="T32" fmla="*/ 4363 w 4363"/>
              <a:gd name="T33" fmla="*/ 0 h 2027"/>
              <a:gd name="connsiteX0" fmla="*/ 10000 w 10000"/>
              <a:gd name="connsiteY0" fmla="*/ 0 h 10000"/>
              <a:gd name="connsiteX1" fmla="*/ 7488 w 10000"/>
              <a:gd name="connsiteY1" fmla="*/ 0 h 10000"/>
              <a:gd name="connsiteX2" fmla="*/ 7488 w 10000"/>
              <a:gd name="connsiteY2" fmla="*/ 2052 h 10000"/>
              <a:gd name="connsiteX3" fmla="*/ 4978 w 10000"/>
              <a:gd name="connsiteY3" fmla="*/ 2052 h 10000"/>
              <a:gd name="connsiteX4" fmla="*/ 4978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6 w 10000"/>
              <a:gd name="connsiteY9" fmla="*/ 10000 h 10000"/>
              <a:gd name="connsiteX10" fmla="*/ 4978 w 10000"/>
              <a:gd name="connsiteY10" fmla="*/ 10000 h 10000"/>
              <a:gd name="connsiteX11" fmla="*/ 6225 w 10000"/>
              <a:gd name="connsiteY11" fmla="*/ 10000 h 10000"/>
              <a:gd name="connsiteX12" fmla="*/ 8684 w 10000"/>
              <a:gd name="connsiteY12" fmla="*/ 10000 h 10000"/>
              <a:gd name="connsiteX13" fmla="*/ 8684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69 w 7481"/>
              <a:gd name="connsiteY1" fmla="*/ 0 h 10000"/>
              <a:gd name="connsiteX2" fmla="*/ 4969 w 7481"/>
              <a:gd name="connsiteY2" fmla="*/ 2052 h 10000"/>
              <a:gd name="connsiteX3" fmla="*/ 2459 w 7481"/>
              <a:gd name="connsiteY3" fmla="*/ 2052 h 10000"/>
              <a:gd name="connsiteX4" fmla="*/ 2459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7 w 7481"/>
              <a:gd name="connsiteY8" fmla="*/ 10000 h 10000"/>
              <a:gd name="connsiteX9" fmla="*/ 2459 w 7481"/>
              <a:gd name="connsiteY9" fmla="*/ 10000 h 10000"/>
              <a:gd name="connsiteX10" fmla="*/ 3706 w 7481"/>
              <a:gd name="connsiteY10" fmla="*/ 10000 h 10000"/>
              <a:gd name="connsiteX11" fmla="*/ 6165 w 7481"/>
              <a:gd name="connsiteY11" fmla="*/ 10000 h 10000"/>
              <a:gd name="connsiteX12" fmla="*/ 6165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69" y="0"/>
                </a:lnTo>
                <a:lnTo>
                  <a:pt x="4969" y="2052"/>
                </a:lnTo>
                <a:lnTo>
                  <a:pt x="2459" y="2052"/>
                </a:lnTo>
                <a:lnTo>
                  <a:pt x="2459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7" y="10000"/>
                </a:lnTo>
                <a:lnTo>
                  <a:pt x="2459" y="10000"/>
                </a:lnTo>
                <a:lnTo>
                  <a:pt x="3706" y="10000"/>
                </a:lnTo>
                <a:lnTo>
                  <a:pt x="6165" y="10000"/>
                </a:lnTo>
                <a:lnTo>
                  <a:pt x="6165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E79AD39-84F5-4394-BC2C-64DE94166B1A}"/>
              </a:ext>
            </a:extLst>
          </p:cNvPr>
          <p:cNvSpPr>
            <a:spLocks/>
          </p:cNvSpPr>
          <p:nvPr/>
        </p:nvSpPr>
        <p:spPr bwMode="auto">
          <a:xfrm>
            <a:off x="3559464" y="3643366"/>
            <a:ext cx="5180349" cy="3217863"/>
          </a:xfrm>
          <a:custGeom>
            <a:avLst/>
            <a:gdLst>
              <a:gd name="T0" fmla="*/ 4362 w 4362"/>
              <a:gd name="T1" fmla="*/ 0 h 2027"/>
              <a:gd name="T2" fmla="*/ 3267 w 4362"/>
              <a:gd name="T3" fmla="*/ 0 h 2027"/>
              <a:gd name="T4" fmla="*/ 3267 w 4362"/>
              <a:gd name="T5" fmla="*/ 416 h 2027"/>
              <a:gd name="T6" fmla="*/ 2172 w 4362"/>
              <a:gd name="T7" fmla="*/ 416 h 2027"/>
              <a:gd name="T8" fmla="*/ 2172 w 4362"/>
              <a:gd name="T9" fmla="*/ 828 h 2027"/>
              <a:gd name="T10" fmla="*/ 1099 w 4362"/>
              <a:gd name="T11" fmla="*/ 828 h 2027"/>
              <a:gd name="T12" fmla="*/ 1099 w 4362"/>
              <a:gd name="T13" fmla="*/ 1251 h 2027"/>
              <a:gd name="T14" fmla="*/ 0 w 4362"/>
              <a:gd name="T15" fmla="*/ 1251 h 2027"/>
              <a:gd name="T16" fmla="*/ 0 w 4362"/>
              <a:gd name="T17" fmla="*/ 2027 h 2027"/>
              <a:gd name="T18" fmla="*/ 1099 w 4362"/>
              <a:gd name="T19" fmla="*/ 2027 h 2027"/>
              <a:gd name="T20" fmla="*/ 1617 w 4362"/>
              <a:gd name="T21" fmla="*/ 2027 h 2027"/>
              <a:gd name="T22" fmla="*/ 2172 w 4362"/>
              <a:gd name="T23" fmla="*/ 2027 h 2027"/>
              <a:gd name="T24" fmla="*/ 2716 w 4362"/>
              <a:gd name="T25" fmla="*/ 2027 h 2027"/>
              <a:gd name="T26" fmla="*/ 3789 w 4362"/>
              <a:gd name="T27" fmla="*/ 2027 h 2027"/>
              <a:gd name="T28" fmla="*/ 3789 w 4362"/>
              <a:gd name="T29" fmla="*/ 2023 h 2027"/>
              <a:gd name="T30" fmla="*/ 4362 w 4362"/>
              <a:gd name="T31" fmla="*/ 2023 h 2027"/>
              <a:gd name="T32" fmla="*/ 4362 w 4362"/>
              <a:gd name="T33" fmla="*/ 0 h 2027"/>
              <a:gd name="connsiteX0" fmla="*/ 10000 w 10000"/>
              <a:gd name="connsiteY0" fmla="*/ 0 h 10000"/>
              <a:gd name="connsiteX1" fmla="*/ 7490 w 10000"/>
              <a:gd name="connsiteY1" fmla="*/ 0 h 10000"/>
              <a:gd name="connsiteX2" fmla="*/ 7490 w 10000"/>
              <a:gd name="connsiteY2" fmla="*/ 2052 h 10000"/>
              <a:gd name="connsiteX3" fmla="*/ 4979 w 10000"/>
              <a:gd name="connsiteY3" fmla="*/ 2052 h 10000"/>
              <a:gd name="connsiteX4" fmla="*/ 4979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7 w 10000"/>
              <a:gd name="connsiteY9" fmla="*/ 10000 h 10000"/>
              <a:gd name="connsiteX10" fmla="*/ 4979 w 10000"/>
              <a:gd name="connsiteY10" fmla="*/ 10000 h 10000"/>
              <a:gd name="connsiteX11" fmla="*/ 6227 w 10000"/>
              <a:gd name="connsiteY11" fmla="*/ 10000 h 10000"/>
              <a:gd name="connsiteX12" fmla="*/ 8686 w 10000"/>
              <a:gd name="connsiteY12" fmla="*/ 10000 h 10000"/>
              <a:gd name="connsiteX13" fmla="*/ 8686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71 w 7481"/>
              <a:gd name="connsiteY1" fmla="*/ 0 h 10000"/>
              <a:gd name="connsiteX2" fmla="*/ 4971 w 7481"/>
              <a:gd name="connsiteY2" fmla="*/ 2052 h 10000"/>
              <a:gd name="connsiteX3" fmla="*/ 2460 w 7481"/>
              <a:gd name="connsiteY3" fmla="*/ 2052 h 10000"/>
              <a:gd name="connsiteX4" fmla="*/ 2460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8 w 7481"/>
              <a:gd name="connsiteY8" fmla="*/ 10000 h 10000"/>
              <a:gd name="connsiteX9" fmla="*/ 2460 w 7481"/>
              <a:gd name="connsiteY9" fmla="*/ 10000 h 10000"/>
              <a:gd name="connsiteX10" fmla="*/ 3708 w 7481"/>
              <a:gd name="connsiteY10" fmla="*/ 10000 h 10000"/>
              <a:gd name="connsiteX11" fmla="*/ 6167 w 7481"/>
              <a:gd name="connsiteY11" fmla="*/ 10000 h 10000"/>
              <a:gd name="connsiteX12" fmla="*/ 6167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71" y="0"/>
                </a:lnTo>
                <a:lnTo>
                  <a:pt x="4971" y="2052"/>
                </a:lnTo>
                <a:lnTo>
                  <a:pt x="2460" y="2052"/>
                </a:lnTo>
                <a:lnTo>
                  <a:pt x="2460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8" y="10000"/>
                </a:lnTo>
                <a:lnTo>
                  <a:pt x="2460" y="10000"/>
                </a:lnTo>
                <a:lnTo>
                  <a:pt x="3708" y="10000"/>
                </a:lnTo>
                <a:lnTo>
                  <a:pt x="6167" y="10000"/>
                </a:lnTo>
                <a:lnTo>
                  <a:pt x="6167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68D0D-6B72-4ADE-A5D5-A71D4A63264D}"/>
              </a:ext>
            </a:extLst>
          </p:cNvPr>
          <p:cNvSpPr txBox="1"/>
          <p:nvPr/>
        </p:nvSpPr>
        <p:spPr>
          <a:xfrm>
            <a:off x="803179" y="1448274"/>
            <a:ext cx="374441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24E66-119F-4676-9883-4F78E631619F}"/>
              </a:ext>
            </a:extLst>
          </p:cNvPr>
          <p:cNvSpPr txBox="1"/>
          <p:nvPr/>
        </p:nvSpPr>
        <p:spPr>
          <a:xfrm rot="16200000">
            <a:off x="9755225" y="4612486"/>
            <a:ext cx="345638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Opportunities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5082E6-E437-44A0-8DAD-CD9861D4DEA5}"/>
              </a:ext>
            </a:extLst>
          </p:cNvPr>
          <p:cNvGrpSpPr/>
          <p:nvPr/>
        </p:nvGrpSpPr>
        <p:grpSpPr>
          <a:xfrm>
            <a:off x="3431985" y="2716594"/>
            <a:ext cx="1646260" cy="2263452"/>
            <a:chOff x="4006850" y="-881063"/>
            <a:chExt cx="8464551" cy="11637964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3A5AE18-A6A3-41DD-9E06-EFE1D90C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2006600"/>
              <a:ext cx="985838" cy="749300"/>
            </a:xfrm>
            <a:custGeom>
              <a:avLst/>
              <a:gdLst>
                <a:gd name="T0" fmla="*/ 378 w 621"/>
                <a:gd name="T1" fmla="*/ 0 h 472"/>
                <a:gd name="T2" fmla="*/ 405 w 621"/>
                <a:gd name="T3" fmla="*/ 7 h 472"/>
                <a:gd name="T4" fmla="*/ 425 w 621"/>
                <a:gd name="T5" fmla="*/ 27 h 472"/>
                <a:gd name="T6" fmla="*/ 445 w 621"/>
                <a:gd name="T7" fmla="*/ 51 h 472"/>
                <a:gd name="T8" fmla="*/ 449 w 621"/>
                <a:gd name="T9" fmla="*/ 49 h 472"/>
                <a:gd name="T10" fmla="*/ 458 w 621"/>
                <a:gd name="T11" fmla="*/ 42 h 472"/>
                <a:gd name="T12" fmla="*/ 472 w 621"/>
                <a:gd name="T13" fmla="*/ 34 h 472"/>
                <a:gd name="T14" fmla="*/ 487 w 621"/>
                <a:gd name="T15" fmla="*/ 25 h 472"/>
                <a:gd name="T16" fmla="*/ 505 w 621"/>
                <a:gd name="T17" fmla="*/ 18 h 472"/>
                <a:gd name="T18" fmla="*/ 523 w 621"/>
                <a:gd name="T19" fmla="*/ 18 h 472"/>
                <a:gd name="T20" fmla="*/ 538 w 621"/>
                <a:gd name="T21" fmla="*/ 25 h 472"/>
                <a:gd name="T22" fmla="*/ 556 w 621"/>
                <a:gd name="T23" fmla="*/ 47 h 472"/>
                <a:gd name="T24" fmla="*/ 576 w 621"/>
                <a:gd name="T25" fmla="*/ 76 h 472"/>
                <a:gd name="T26" fmla="*/ 594 w 621"/>
                <a:gd name="T27" fmla="*/ 114 h 472"/>
                <a:gd name="T28" fmla="*/ 612 w 621"/>
                <a:gd name="T29" fmla="*/ 156 h 472"/>
                <a:gd name="T30" fmla="*/ 616 w 621"/>
                <a:gd name="T31" fmla="*/ 167 h 472"/>
                <a:gd name="T32" fmla="*/ 619 w 621"/>
                <a:gd name="T33" fmla="*/ 187 h 472"/>
                <a:gd name="T34" fmla="*/ 621 w 621"/>
                <a:gd name="T35" fmla="*/ 209 h 472"/>
                <a:gd name="T36" fmla="*/ 619 w 621"/>
                <a:gd name="T37" fmla="*/ 236 h 472"/>
                <a:gd name="T38" fmla="*/ 614 w 621"/>
                <a:gd name="T39" fmla="*/ 263 h 472"/>
                <a:gd name="T40" fmla="*/ 605 w 621"/>
                <a:gd name="T41" fmla="*/ 287 h 472"/>
                <a:gd name="T42" fmla="*/ 587 w 621"/>
                <a:gd name="T43" fmla="*/ 307 h 472"/>
                <a:gd name="T44" fmla="*/ 565 w 621"/>
                <a:gd name="T45" fmla="*/ 320 h 472"/>
                <a:gd name="T46" fmla="*/ 552 w 621"/>
                <a:gd name="T47" fmla="*/ 329 h 472"/>
                <a:gd name="T48" fmla="*/ 543 w 621"/>
                <a:gd name="T49" fmla="*/ 332 h 472"/>
                <a:gd name="T50" fmla="*/ 536 w 621"/>
                <a:gd name="T51" fmla="*/ 334 h 472"/>
                <a:gd name="T52" fmla="*/ 527 w 621"/>
                <a:gd name="T53" fmla="*/ 336 h 472"/>
                <a:gd name="T54" fmla="*/ 494 w 621"/>
                <a:gd name="T55" fmla="*/ 349 h 472"/>
                <a:gd name="T56" fmla="*/ 458 w 621"/>
                <a:gd name="T57" fmla="*/ 363 h 472"/>
                <a:gd name="T58" fmla="*/ 425 w 621"/>
                <a:gd name="T59" fmla="*/ 376 h 472"/>
                <a:gd name="T60" fmla="*/ 394 w 621"/>
                <a:gd name="T61" fmla="*/ 387 h 472"/>
                <a:gd name="T62" fmla="*/ 367 w 621"/>
                <a:gd name="T63" fmla="*/ 396 h 472"/>
                <a:gd name="T64" fmla="*/ 349 w 621"/>
                <a:gd name="T65" fmla="*/ 398 h 472"/>
                <a:gd name="T66" fmla="*/ 325 w 621"/>
                <a:gd name="T67" fmla="*/ 398 h 472"/>
                <a:gd name="T68" fmla="*/ 305 w 621"/>
                <a:gd name="T69" fmla="*/ 401 h 472"/>
                <a:gd name="T70" fmla="*/ 289 w 621"/>
                <a:gd name="T71" fmla="*/ 401 h 472"/>
                <a:gd name="T72" fmla="*/ 285 w 621"/>
                <a:gd name="T73" fmla="*/ 403 h 472"/>
                <a:gd name="T74" fmla="*/ 113 w 621"/>
                <a:gd name="T75" fmla="*/ 472 h 472"/>
                <a:gd name="T76" fmla="*/ 0 w 621"/>
                <a:gd name="T77" fmla="*/ 247 h 472"/>
                <a:gd name="T78" fmla="*/ 107 w 621"/>
                <a:gd name="T79" fmla="*/ 196 h 472"/>
                <a:gd name="T80" fmla="*/ 196 w 621"/>
                <a:gd name="T81" fmla="*/ 169 h 472"/>
                <a:gd name="T82" fmla="*/ 196 w 621"/>
                <a:gd name="T83" fmla="*/ 163 h 472"/>
                <a:gd name="T84" fmla="*/ 200 w 621"/>
                <a:gd name="T85" fmla="*/ 145 h 472"/>
                <a:gd name="T86" fmla="*/ 209 w 621"/>
                <a:gd name="T87" fmla="*/ 122 h 472"/>
                <a:gd name="T88" fmla="*/ 220 w 621"/>
                <a:gd name="T89" fmla="*/ 94 h 472"/>
                <a:gd name="T90" fmla="*/ 233 w 621"/>
                <a:gd name="T91" fmla="*/ 67 h 472"/>
                <a:gd name="T92" fmla="*/ 249 w 621"/>
                <a:gd name="T93" fmla="*/ 45 h 472"/>
                <a:gd name="T94" fmla="*/ 269 w 621"/>
                <a:gd name="T95" fmla="*/ 31 h 472"/>
                <a:gd name="T96" fmla="*/ 296 w 621"/>
                <a:gd name="T97" fmla="*/ 18 h 472"/>
                <a:gd name="T98" fmla="*/ 325 w 621"/>
                <a:gd name="T99" fmla="*/ 9 h 472"/>
                <a:gd name="T100" fmla="*/ 351 w 621"/>
                <a:gd name="T101" fmla="*/ 0 h 472"/>
                <a:gd name="T102" fmla="*/ 378 w 621"/>
                <a:gd name="T10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1" h="472">
                  <a:moveTo>
                    <a:pt x="378" y="0"/>
                  </a:moveTo>
                  <a:lnTo>
                    <a:pt x="405" y="7"/>
                  </a:lnTo>
                  <a:lnTo>
                    <a:pt x="425" y="27"/>
                  </a:lnTo>
                  <a:lnTo>
                    <a:pt x="445" y="51"/>
                  </a:lnTo>
                  <a:lnTo>
                    <a:pt x="449" y="49"/>
                  </a:lnTo>
                  <a:lnTo>
                    <a:pt x="458" y="42"/>
                  </a:lnTo>
                  <a:lnTo>
                    <a:pt x="472" y="34"/>
                  </a:lnTo>
                  <a:lnTo>
                    <a:pt x="487" y="25"/>
                  </a:lnTo>
                  <a:lnTo>
                    <a:pt x="505" y="18"/>
                  </a:lnTo>
                  <a:lnTo>
                    <a:pt x="523" y="18"/>
                  </a:lnTo>
                  <a:lnTo>
                    <a:pt x="538" y="25"/>
                  </a:lnTo>
                  <a:lnTo>
                    <a:pt x="556" y="47"/>
                  </a:lnTo>
                  <a:lnTo>
                    <a:pt x="576" y="76"/>
                  </a:lnTo>
                  <a:lnTo>
                    <a:pt x="594" y="114"/>
                  </a:lnTo>
                  <a:lnTo>
                    <a:pt x="612" y="156"/>
                  </a:lnTo>
                  <a:lnTo>
                    <a:pt x="616" y="167"/>
                  </a:lnTo>
                  <a:lnTo>
                    <a:pt x="619" y="187"/>
                  </a:lnTo>
                  <a:lnTo>
                    <a:pt x="621" y="209"/>
                  </a:lnTo>
                  <a:lnTo>
                    <a:pt x="619" y="236"/>
                  </a:lnTo>
                  <a:lnTo>
                    <a:pt x="614" y="263"/>
                  </a:lnTo>
                  <a:lnTo>
                    <a:pt x="605" y="287"/>
                  </a:lnTo>
                  <a:lnTo>
                    <a:pt x="587" y="307"/>
                  </a:lnTo>
                  <a:lnTo>
                    <a:pt x="565" y="320"/>
                  </a:lnTo>
                  <a:lnTo>
                    <a:pt x="552" y="329"/>
                  </a:lnTo>
                  <a:lnTo>
                    <a:pt x="543" y="332"/>
                  </a:lnTo>
                  <a:lnTo>
                    <a:pt x="536" y="334"/>
                  </a:lnTo>
                  <a:lnTo>
                    <a:pt x="527" y="336"/>
                  </a:lnTo>
                  <a:lnTo>
                    <a:pt x="494" y="349"/>
                  </a:lnTo>
                  <a:lnTo>
                    <a:pt x="458" y="363"/>
                  </a:lnTo>
                  <a:lnTo>
                    <a:pt x="425" y="376"/>
                  </a:lnTo>
                  <a:lnTo>
                    <a:pt x="394" y="387"/>
                  </a:lnTo>
                  <a:lnTo>
                    <a:pt x="367" y="396"/>
                  </a:lnTo>
                  <a:lnTo>
                    <a:pt x="349" y="398"/>
                  </a:lnTo>
                  <a:lnTo>
                    <a:pt x="325" y="398"/>
                  </a:lnTo>
                  <a:lnTo>
                    <a:pt x="305" y="401"/>
                  </a:lnTo>
                  <a:lnTo>
                    <a:pt x="289" y="401"/>
                  </a:lnTo>
                  <a:lnTo>
                    <a:pt x="285" y="403"/>
                  </a:lnTo>
                  <a:lnTo>
                    <a:pt x="113" y="472"/>
                  </a:lnTo>
                  <a:lnTo>
                    <a:pt x="0" y="247"/>
                  </a:lnTo>
                  <a:lnTo>
                    <a:pt x="107" y="196"/>
                  </a:lnTo>
                  <a:lnTo>
                    <a:pt x="196" y="169"/>
                  </a:lnTo>
                  <a:lnTo>
                    <a:pt x="196" y="163"/>
                  </a:lnTo>
                  <a:lnTo>
                    <a:pt x="200" y="145"/>
                  </a:lnTo>
                  <a:lnTo>
                    <a:pt x="209" y="122"/>
                  </a:lnTo>
                  <a:lnTo>
                    <a:pt x="220" y="94"/>
                  </a:lnTo>
                  <a:lnTo>
                    <a:pt x="233" y="67"/>
                  </a:lnTo>
                  <a:lnTo>
                    <a:pt x="249" y="45"/>
                  </a:lnTo>
                  <a:lnTo>
                    <a:pt x="269" y="31"/>
                  </a:lnTo>
                  <a:lnTo>
                    <a:pt x="296" y="18"/>
                  </a:lnTo>
                  <a:lnTo>
                    <a:pt x="325" y="9"/>
                  </a:lnTo>
                  <a:lnTo>
                    <a:pt x="35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20D727-4A31-40D9-B4F2-F51A3863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7737475"/>
              <a:ext cx="1639888" cy="1458913"/>
            </a:xfrm>
            <a:custGeom>
              <a:avLst/>
              <a:gdLst>
                <a:gd name="T0" fmla="*/ 387 w 1033"/>
                <a:gd name="T1" fmla="*/ 9 h 919"/>
                <a:gd name="T2" fmla="*/ 465 w 1033"/>
                <a:gd name="T3" fmla="*/ 49 h 919"/>
                <a:gd name="T4" fmla="*/ 521 w 1033"/>
                <a:gd name="T5" fmla="*/ 125 h 919"/>
                <a:gd name="T6" fmla="*/ 547 w 1033"/>
                <a:gd name="T7" fmla="*/ 236 h 919"/>
                <a:gd name="T8" fmla="*/ 581 w 1033"/>
                <a:gd name="T9" fmla="*/ 321 h 919"/>
                <a:gd name="T10" fmla="*/ 652 w 1033"/>
                <a:gd name="T11" fmla="*/ 398 h 919"/>
                <a:gd name="T12" fmla="*/ 748 w 1033"/>
                <a:gd name="T13" fmla="*/ 472 h 919"/>
                <a:gd name="T14" fmla="*/ 848 w 1033"/>
                <a:gd name="T15" fmla="*/ 545 h 919"/>
                <a:gd name="T16" fmla="*/ 939 w 1033"/>
                <a:gd name="T17" fmla="*/ 614 h 919"/>
                <a:gd name="T18" fmla="*/ 1001 w 1033"/>
                <a:gd name="T19" fmla="*/ 683 h 919"/>
                <a:gd name="T20" fmla="*/ 1033 w 1033"/>
                <a:gd name="T21" fmla="*/ 761 h 919"/>
                <a:gd name="T22" fmla="*/ 1028 w 1033"/>
                <a:gd name="T23" fmla="*/ 825 h 919"/>
                <a:gd name="T24" fmla="*/ 1004 w 1033"/>
                <a:gd name="T25" fmla="*/ 877 h 919"/>
                <a:gd name="T26" fmla="*/ 977 w 1033"/>
                <a:gd name="T27" fmla="*/ 908 h 919"/>
                <a:gd name="T28" fmla="*/ 964 w 1033"/>
                <a:gd name="T29" fmla="*/ 919 h 919"/>
                <a:gd name="T30" fmla="*/ 739 w 1033"/>
                <a:gd name="T31" fmla="*/ 845 h 919"/>
                <a:gd name="T32" fmla="*/ 570 w 1033"/>
                <a:gd name="T33" fmla="*/ 779 h 919"/>
                <a:gd name="T34" fmla="*/ 449 w 1033"/>
                <a:gd name="T35" fmla="*/ 721 h 919"/>
                <a:gd name="T36" fmla="*/ 369 w 1033"/>
                <a:gd name="T37" fmla="*/ 670 h 919"/>
                <a:gd name="T38" fmla="*/ 320 w 1033"/>
                <a:gd name="T39" fmla="*/ 632 h 919"/>
                <a:gd name="T40" fmla="*/ 291 w 1033"/>
                <a:gd name="T41" fmla="*/ 605 h 919"/>
                <a:gd name="T42" fmla="*/ 278 w 1033"/>
                <a:gd name="T43" fmla="*/ 594 h 919"/>
                <a:gd name="T44" fmla="*/ 245 w 1033"/>
                <a:gd name="T45" fmla="*/ 599 h 919"/>
                <a:gd name="T46" fmla="*/ 231 w 1033"/>
                <a:gd name="T47" fmla="*/ 607 h 919"/>
                <a:gd name="T48" fmla="*/ 2 w 1033"/>
                <a:gd name="T49" fmla="*/ 463 h 919"/>
                <a:gd name="T50" fmla="*/ 22 w 1033"/>
                <a:gd name="T51" fmla="*/ 425 h 919"/>
                <a:gd name="T52" fmla="*/ 55 w 1033"/>
                <a:gd name="T53" fmla="*/ 354 h 919"/>
                <a:gd name="T54" fmla="*/ 104 w 1033"/>
                <a:gd name="T55" fmla="*/ 254 h 919"/>
                <a:gd name="T56" fmla="*/ 153 w 1033"/>
                <a:gd name="T57" fmla="*/ 169 h 919"/>
                <a:gd name="T58" fmla="*/ 191 w 1033"/>
                <a:gd name="T59" fmla="*/ 125 h 919"/>
                <a:gd name="T60" fmla="*/ 211 w 1033"/>
                <a:gd name="T61" fmla="*/ 111 h 919"/>
                <a:gd name="T62" fmla="*/ 218 w 1033"/>
                <a:gd name="T63" fmla="*/ 96 h 919"/>
                <a:gd name="T64" fmla="*/ 238 w 1033"/>
                <a:gd name="T65" fmla="*/ 60 h 919"/>
                <a:gd name="T66" fmla="*/ 262 w 1033"/>
                <a:gd name="T67" fmla="*/ 27 h 919"/>
                <a:gd name="T68" fmla="*/ 282 w 1033"/>
                <a:gd name="T69" fmla="*/ 5 h 919"/>
                <a:gd name="T70" fmla="*/ 338 w 1033"/>
                <a:gd name="T71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3" h="919">
                  <a:moveTo>
                    <a:pt x="338" y="0"/>
                  </a:moveTo>
                  <a:lnTo>
                    <a:pt x="387" y="9"/>
                  </a:lnTo>
                  <a:lnTo>
                    <a:pt x="429" y="25"/>
                  </a:lnTo>
                  <a:lnTo>
                    <a:pt x="465" y="49"/>
                  </a:lnTo>
                  <a:lnTo>
                    <a:pt x="496" y="83"/>
                  </a:lnTo>
                  <a:lnTo>
                    <a:pt x="521" y="125"/>
                  </a:lnTo>
                  <a:lnTo>
                    <a:pt x="536" y="176"/>
                  </a:lnTo>
                  <a:lnTo>
                    <a:pt x="547" y="236"/>
                  </a:lnTo>
                  <a:lnTo>
                    <a:pt x="558" y="278"/>
                  </a:lnTo>
                  <a:lnTo>
                    <a:pt x="581" y="321"/>
                  </a:lnTo>
                  <a:lnTo>
                    <a:pt x="612" y="361"/>
                  </a:lnTo>
                  <a:lnTo>
                    <a:pt x="652" y="398"/>
                  </a:lnTo>
                  <a:lnTo>
                    <a:pt x="699" y="436"/>
                  </a:lnTo>
                  <a:lnTo>
                    <a:pt x="748" y="472"/>
                  </a:lnTo>
                  <a:lnTo>
                    <a:pt x="799" y="510"/>
                  </a:lnTo>
                  <a:lnTo>
                    <a:pt x="848" y="545"/>
                  </a:lnTo>
                  <a:lnTo>
                    <a:pt x="897" y="579"/>
                  </a:lnTo>
                  <a:lnTo>
                    <a:pt x="939" y="614"/>
                  </a:lnTo>
                  <a:lnTo>
                    <a:pt x="975" y="647"/>
                  </a:lnTo>
                  <a:lnTo>
                    <a:pt x="1001" y="683"/>
                  </a:lnTo>
                  <a:lnTo>
                    <a:pt x="1024" y="723"/>
                  </a:lnTo>
                  <a:lnTo>
                    <a:pt x="1033" y="761"/>
                  </a:lnTo>
                  <a:lnTo>
                    <a:pt x="1033" y="794"/>
                  </a:lnTo>
                  <a:lnTo>
                    <a:pt x="1028" y="825"/>
                  </a:lnTo>
                  <a:lnTo>
                    <a:pt x="1017" y="852"/>
                  </a:lnTo>
                  <a:lnTo>
                    <a:pt x="1004" y="877"/>
                  </a:lnTo>
                  <a:lnTo>
                    <a:pt x="990" y="894"/>
                  </a:lnTo>
                  <a:lnTo>
                    <a:pt x="977" y="908"/>
                  </a:lnTo>
                  <a:lnTo>
                    <a:pt x="968" y="917"/>
                  </a:lnTo>
                  <a:lnTo>
                    <a:pt x="964" y="919"/>
                  </a:lnTo>
                  <a:lnTo>
                    <a:pt x="843" y="881"/>
                  </a:lnTo>
                  <a:lnTo>
                    <a:pt x="739" y="845"/>
                  </a:lnTo>
                  <a:lnTo>
                    <a:pt x="647" y="812"/>
                  </a:lnTo>
                  <a:lnTo>
                    <a:pt x="570" y="779"/>
                  </a:lnTo>
                  <a:lnTo>
                    <a:pt x="503" y="748"/>
                  </a:lnTo>
                  <a:lnTo>
                    <a:pt x="449" y="721"/>
                  </a:lnTo>
                  <a:lnTo>
                    <a:pt x="405" y="694"/>
                  </a:lnTo>
                  <a:lnTo>
                    <a:pt x="369" y="670"/>
                  </a:lnTo>
                  <a:lnTo>
                    <a:pt x="340" y="650"/>
                  </a:lnTo>
                  <a:lnTo>
                    <a:pt x="320" y="632"/>
                  </a:lnTo>
                  <a:lnTo>
                    <a:pt x="302" y="616"/>
                  </a:lnTo>
                  <a:lnTo>
                    <a:pt x="291" y="605"/>
                  </a:lnTo>
                  <a:lnTo>
                    <a:pt x="285" y="599"/>
                  </a:lnTo>
                  <a:lnTo>
                    <a:pt x="278" y="594"/>
                  </a:lnTo>
                  <a:lnTo>
                    <a:pt x="260" y="594"/>
                  </a:lnTo>
                  <a:lnTo>
                    <a:pt x="245" y="599"/>
                  </a:lnTo>
                  <a:lnTo>
                    <a:pt x="236" y="605"/>
                  </a:lnTo>
                  <a:lnTo>
                    <a:pt x="231" y="607"/>
                  </a:lnTo>
                  <a:lnTo>
                    <a:pt x="0" y="470"/>
                  </a:lnTo>
                  <a:lnTo>
                    <a:pt x="2" y="463"/>
                  </a:lnTo>
                  <a:lnTo>
                    <a:pt x="9" y="450"/>
                  </a:lnTo>
                  <a:lnTo>
                    <a:pt x="22" y="425"/>
                  </a:lnTo>
                  <a:lnTo>
                    <a:pt x="37" y="394"/>
                  </a:lnTo>
                  <a:lnTo>
                    <a:pt x="55" y="354"/>
                  </a:lnTo>
                  <a:lnTo>
                    <a:pt x="80" y="307"/>
                  </a:lnTo>
                  <a:lnTo>
                    <a:pt x="104" y="254"/>
                  </a:lnTo>
                  <a:lnTo>
                    <a:pt x="131" y="205"/>
                  </a:lnTo>
                  <a:lnTo>
                    <a:pt x="153" y="169"/>
                  </a:lnTo>
                  <a:lnTo>
                    <a:pt x="173" y="143"/>
                  </a:lnTo>
                  <a:lnTo>
                    <a:pt x="191" y="125"/>
                  </a:lnTo>
                  <a:lnTo>
                    <a:pt x="204" y="116"/>
                  </a:lnTo>
                  <a:lnTo>
                    <a:pt x="211" y="111"/>
                  </a:lnTo>
                  <a:lnTo>
                    <a:pt x="213" y="111"/>
                  </a:lnTo>
                  <a:lnTo>
                    <a:pt x="218" y="96"/>
                  </a:lnTo>
                  <a:lnTo>
                    <a:pt x="224" y="80"/>
                  </a:lnTo>
                  <a:lnTo>
                    <a:pt x="238" y="60"/>
                  </a:lnTo>
                  <a:lnTo>
                    <a:pt x="251" y="42"/>
                  </a:lnTo>
                  <a:lnTo>
                    <a:pt x="262" y="27"/>
                  </a:lnTo>
                  <a:lnTo>
                    <a:pt x="276" y="14"/>
                  </a:lnTo>
                  <a:lnTo>
                    <a:pt x="282" y="5"/>
                  </a:lnTo>
                  <a:lnTo>
                    <a:pt x="287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2A0926E-4BB2-4287-9487-013E4773A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9415463"/>
              <a:ext cx="1536700" cy="1341438"/>
            </a:xfrm>
            <a:custGeom>
              <a:avLst/>
              <a:gdLst>
                <a:gd name="T0" fmla="*/ 365 w 968"/>
                <a:gd name="T1" fmla="*/ 0 h 845"/>
                <a:gd name="T2" fmla="*/ 612 w 968"/>
                <a:gd name="T3" fmla="*/ 273 h 845"/>
                <a:gd name="T4" fmla="*/ 585 w 968"/>
                <a:gd name="T5" fmla="*/ 340 h 845"/>
                <a:gd name="T6" fmla="*/ 588 w 968"/>
                <a:gd name="T7" fmla="*/ 345 h 845"/>
                <a:gd name="T8" fmla="*/ 597 w 968"/>
                <a:gd name="T9" fmla="*/ 360 h 845"/>
                <a:gd name="T10" fmla="*/ 606 w 968"/>
                <a:gd name="T11" fmla="*/ 385 h 845"/>
                <a:gd name="T12" fmla="*/ 621 w 968"/>
                <a:gd name="T13" fmla="*/ 413 h 845"/>
                <a:gd name="T14" fmla="*/ 637 w 968"/>
                <a:gd name="T15" fmla="*/ 447 h 845"/>
                <a:gd name="T16" fmla="*/ 652 w 968"/>
                <a:gd name="T17" fmla="*/ 480 h 845"/>
                <a:gd name="T18" fmla="*/ 670 w 968"/>
                <a:gd name="T19" fmla="*/ 511 h 845"/>
                <a:gd name="T20" fmla="*/ 686 w 968"/>
                <a:gd name="T21" fmla="*/ 540 h 845"/>
                <a:gd name="T22" fmla="*/ 699 w 968"/>
                <a:gd name="T23" fmla="*/ 565 h 845"/>
                <a:gd name="T24" fmla="*/ 719 w 968"/>
                <a:gd name="T25" fmla="*/ 587 h 845"/>
                <a:gd name="T26" fmla="*/ 744 w 968"/>
                <a:gd name="T27" fmla="*/ 600 h 845"/>
                <a:gd name="T28" fmla="*/ 772 w 968"/>
                <a:gd name="T29" fmla="*/ 611 h 845"/>
                <a:gd name="T30" fmla="*/ 799 w 968"/>
                <a:gd name="T31" fmla="*/ 616 h 845"/>
                <a:gd name="T32" fmla="*/ 826 w 968"/>
                <a:gd name="T33" fmla="*/ 620 h 845"/>
                <a:gd name="T34" fmla="*/ 848 w 968"/>
                <a:gd name="T35" fmla="*/ 625 h 845"/>
                <a:gd name="T36" fmla="*/ 866 w 968"/>
                <a:gd name="T37" fmla="*/ 629 h 845"/>
                <a:gd name="T38" fmla="*/ 877 w 968"/>
                <a:gd name="T39" fmla="*/ 636 h 845"/>
                <a:gd name="T40" fmla="*/ 888 w 968"/>
                <a:gd name="T41" fmla="*/ 643 h 845"/>
                <a:gd name="T42" fmla="*/ 904 w 968"/>
                <a:gd name="T43" fmla="*/ 651 h 845"/>
                <a:gd name="T44" fmla="*/ 919 w 968"/>
                <a:gd name="T45" fmla="*/ 665 h 845"/>
                <a:gd name="T46" fmla="*/ 933 w 968"/>
                <a:gd name="T47" fmla="*/ 680 h 845"/>
                <a:gd name="T48" fmla="*/ 946 w 968"/>
                <a:gd name="T49" fmla="*/ 700 h 845"/>
                <a:gd name="T50" fmla="*/ 957 w 968"/>
                <a:gd name="T51" fmla="*/ 727 h 845"/>
                <a:gd name="T52" fmla="*/ 964 w 968"/>
                <a:gd name="T53" fmla="*/ 758 h 845"/>
                <a:gd name="T54" fmla="*/ 968 w 968"/>
                <a:gd name="T55" fmla="*/ 798 h 845"/>
                <a:gd name="T56" fmla="*/ 964 w 968"/>
                <a:gd name="T57" fmla="*/ 845 h 845"/>
                <a:gd name="T58" fmla="*/ 577 w 968"/>
                <a:gd name="T59" fmla="*/ 845 h 845"/>
                <a:gd name="T60" fmla="*/ 240 w 968"/>
                <a:gd name="T61" fmla="*/ 502 h 845"/>
                <a:gd name="T62" fmla="*/ 236 w 968"/>
                <a:gd name="T63" fmla="*/ 502 h 845"/>
                <a:gd name="T64" fmla="*/ 227 w 968"/>
                <a:gd name="T65" fmla="*/ 505 h 845"/>
                <a:gd name="T66" fmla="*/ 211 w 968"/>
                <a:gd name="T67" fmla="*/ 511 h 845"/>
                <a:gd name="T68" fmla="*/ 189 w 968"/>
                <a:gd name="T69" fmla="*/ 525 h 845"/>
                <a:gd name="T70" fmla="*/ 0 w 968"/>
                <a:gd name="T71" fmla="*/ 382 h 845"/>
                <a:gd name="T72" fmla="*/ 2 w 968"/>
                <a:gd name="T73" fmla="*/ 376 h 845"/>
                <a:gd name="T74" fmla="*/ 7 w 968"/>
                <a:gd name="T75" fmla="*/ 360 h 845"/>
                <a:gd name="T76" fmla="*/ 16 w 968"/>
                <a:gd name="T77" fmla="*/ 338 h 845"/>
                <a:gd name="T78" fmla="*/ 29 w 968"/>
                <a:gd name="T79" fmla="*/ 309 h 845"/>
                <a:gd name="T80" fmla="*/ 47 w 968"/>
                <a:gd name="T81" fmla="*/ 276 h 845"/>
                <a:gd name="T82" fmla="*/ 67 w 968"/>
                <a:gd name="T83" fmla="*/ 240 h 845"/>
                <a:gd name="T84" fmla="*/ 91 w 968"/>
                <a:gd name="T85" fmla="*/ 204 h 845"/>
                <a:gd name="T86" fmla="*/ 122 w 968"/>
                <a:gd name="T87" fmla="*/ 171 h 845"/>
                <a:gd name="T88" fmla="*/ 156 w 968"/>
                <a:gd name="T89" fmla="*/ 142 h 845"/>
                <a:gd name="T90" fmla="*/ 196 w 968"/>
                <a:gd name="T91" fmla="*/ 120 h 845"/>
                <a:gd name="T92" fmla="*/ 249 w 968"/>
                <a:gd name="T93" fmla="*/ 91 h 845"/>
                <a:gd name="T94" fmla="*/ 289 w 968"/>
                <a:gd name="T95" fmla="*/ 66 h 845"/>
                <a:gd name="T96" fmla="*/ 321 w 968"/>
                <a:gd name="T97" fmla="*/ 44 h 845"/>
                <a:gd name="T98" fmla="*/ 343 w 968"/>
                <a:gd name="T99" fmla="*/ 26 h 845"/>
                <a:gd name="T100" fmla="*/ 356 w 968"/>
                <a:gd name="T101" fmla="*/ 11 h 845"/>
                <a:gd name="T102" fmla="*/ 363 w 968"/>
                <a:gd name="T103" fmla="*/ 2 h 845"/>
                <a:gd name="T104" fmla="*/ 365 w 968"/>
                <a:gd name="T10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68" h="845">
                  <a:moveTo>
                    <a:pt x="365" y="0"/>
                  </a:moveTo>
                  <a:lnTo>
                    <a:pt x="612" y="273"/>
                  </a:lnTo>
                  <a:lnTo>
                    <a:pt x="585" y="340"/>
                  </a:lnTo>
                  <a:lnTo>
                    <a:pt x="588" y="345"/>
                  </a:lnTo>
                  <a:lnTo>
                    <a:pt x="597" y="360"/>
                  </a:lnTo>
                  <a:lnTo>
                    <a:pt x="606" y="385"/>
                  </a:lnTo>
                  <a:lnTo>
                    <a:pt x="621" y="413"/>
                  </a:lnTo>
                  <a:lnTo>
                    <a:pt x="637" y="447"/>
                  </a:lnTo>
                  <a:lnTo>
                    <a:pt x="652" y="480"/>
                  </a:lnTo>
                  <a:lnTo>
                    <a:pt x="670" y="511"/>
                  </a:lnTo>
                  <a:lnTo>
                    <a:pt x="686" y="540"/>
                  </a:lnTo>
                  <a:lnTo>
                    <a:pt x="699" y="565"/>
                  </a:lnTo>
                  <a:lnTo>
                    <a:pt x="719" y="587"/>
                  </a:lnTo>
                  <a:lnTo>
                    <a:pt x="744" y="600"/>
                  </a:lnTo>
                  <a:lnTo>
                    <a:pt x="772" y="611"/>
                  </a:lnTo>
                  <a:lnTo>
                    <a:pt x="799" y="616"/>
                  </a:lnTo>
                  <a:lnTo>
                    <a:pt x="826" y="620"/>
                  </a:lnTo>
                  <a:lnTo>
                    <a:pt x="848" y="625"/>
                  </a:lnTo>
                  <a:lnTo>
                    <a:pt x="866" y="629"/>
                  </a:lnTo>
                  <a:lnTo>
                    <a:pt x="877" y="636"/>
                  </a:lnTo>
                  <a:lnTo>
                    <a:pt x="888" y="643"/>
                  </a:lnTo>
                  <a:lnTo>
                    <a:pt x="904" y="651"/>
                  </a:lnTo>
                  <a:lnTo>
                    <a:pt x="919" y="665"/>
                  </a:lnTo>
                  <a:lnTo>
                    <a:pt x="933" y="680"/>
                  </a:lnTo>
                  <a:lnTo>
                    <a:pt x="946" y="700"/>
                  </a:lnTo>
                  <a:lnTo>
                    <a:pt x="957" y="727"/>
                  </a:lnTo>
                  <a:lnTo>
                    <a:pt x="964" y="758"/>
                  </a:lnTo>
                  <a:lnTo>
                    <a:pt x="968" y="798"/>
                  </a:lnTo>
                  <a:lnTo>
                    <a:pt x="964" y="845"/>
                  </a:lnTo>
                  <a:lnTo>
                    <a:pt x="577" y="845"/>
                  </a:lnTo>
                  <a:lnTo>
                    <a:pt x="240" y="502"/>
                  </a:lnTo>
                  <a:lnTo>
                    <a:pt x="236" y="502"/>
                  </a:lnTo>
                  <a:lnTo>
                    <a:pt x="227" y="505"/>
                  </a:lnTo>
                  <a:lnTo>
                    <a:pt x="211" y="511"/>
                  </a:lnTo>
                  <a:lnTo>
                    <a:pt x="189" y="525"/>
                  </a:lnTo>
                  <a:lnTo>
                    <a:pt x="0" y="382"/>
                  </a:lnTo>
                  <a:lnTo>
                    <a:pt x="2" y="376"/>
                  </a:lnTo>
                  <a:lnTo>
                    <a:pt x="7" y="360"/>
                  </a:lnTo>
                  <a:lnTo>
                    <a:pt x="16" y="338"/>
                  </a:lnTo>
                  <a:lnTo>
                    <a:pt x="29" y="309"/>
                  </a:lnTo>
                  <a:lnTo>
                    <a:pt x="47" y="276"/>
                  </a:lnTo>
                  <a:lnTo>
                    <a:pt x="67" y="240"/>
                  </a:lnTo>
                  <a:lnTo>
                    <a:pt x="91" y="204"/>
                  </a:lnTo>
                  <a:lnTo>
                    <a:pt x="122" y="171"/>
                  </a:lnTo>
                  <a:lnTo>
                    <a:pt x="156" y="142"/>
                  </a:lnTo>
                  <a:lnTo>
                    <a:pt x="196" y="120"/>
                  </a:lnTo>
                  <a:lnTo>
                    <a:pt x="249" y="91"/>
                  </a:lnTo>
                  <a:lnTo>
                    <a:pt x="289" y="66"/>
                  </a:lnTo>
                  <a:lnTo>
                    <a:pt x="321" y="44"/>
                  </a:lnTo>
                  <a:lnTo>
                    <a:pt x="343" y="26"/>
                  </a:lnTo>
                  <a:lnTo>
                    <a:pt x="356" y="11"/>
                  </a:lnTo>
                  <a:lnTo>
                    <a:pt x="363" y="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A455300-A40C-4DF3-A67A-61B791D9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230688"/>
              <a:ext cx="3948113" cy="5788025"/>
            </a:xfrm>
            <a:custGeom>
              <a:avLst/>
              <a:gdLst>
                <a:gd name="T0" fmla="*/ 2487 w 2487"/>
                <a:gd name="T1" fmla="*/ 454 h 3646"/>
                <a:gd name="T2" fmla="*/ 2478 w 2487"/>
                <a:gd name="T3" fmla="*/ 479 h 3646"/>
                <a:gd name="T4" fmla="*/ 2456 w 2487"/>
                <a:gd name="T5" fmla="*/ 545 h 3646"/>
                <a:gd name="T6" fmla="*/ 2420 w 2487"/>
                <a:gd name="T7" fmla="*/ 648 h 3646"/>
                <a:gd name="T8" fmla="*/ 2378 w 2487"/>
                <a:gd name="T9" fmla="*/ 781 h 3646"/>
                <a:gd name="T10" fmla="*/ 2327 w 2487"/>
                <a:gd name="T11" fmla="*/ 935 h 3646"/>
                <a:gd name="T12" fmla="*/ 2273 w 2487"/>
                <a:gd name="T13" fmla="*/ 1106 h 3646"/>
                <a:gd name="T14" fmla="*/ 2218 w 2487"/>
                <a:gd name="T15" fmla="*/ 1284 h 3646"/>
                <a:gd name="T16" fmla="*/ 2162 w 2487"/>
                <a:gd name="T17" fmla="*/ 1464 h 3646"/>
                <a:gd name="T18" fmla="*/ 2111 w 2487"/>
                <a:gd name="T19" fmla="*/ 1640 h 3646"/>
                <a:gd name="T20" fmla="*/ 2066 w 2487"/>
                <a:gd name="T21" fmla="*/ 1802 h 3646"/>
                <a:gd name="T22" fmla="*/ 2022 w 2487"/>
                <a:gd name="T23" fmla="*/ 1973 h 3646"/>
                <a:gd name="T24" fmla="*/ 1959 w 2487"/>
                <a:gd name="T25" fmla="*/ 2129 h 3646"/>
                <a:gd name="T26" fmla="*/ 1884 w 2487"/>
                <a:gd name="T27" fmla="*/ 2254 h 3646"/>
                <a:gd name="T28" fmla="*/ 1801 w 2487"/>
                <a:gd name="T29" fmla="*/ 2352 h 3646"/>
                <a:gd name="T30" fmla="*/ 1708 w 2487"/>
                <a:gd name="T31" fmla="*/ 2436 h 3646"/>
                <a:gd name="T32" fmla="*/ 1605 w 2487"/>
                <a:gd name="T33" fmla="*/ 2516 h 3646"/>
                <a:gd name="T34" fmla="*/ 1496 w 2487"/>
                <a:gd name="T35" fmla="*/ 2605 h 3646"/>
                <a:gd name="T36" fmla="*/ 1383 w 2487"/>
                <a:gd name="T37" fmla="*/ 2712 h 3646"/>
                <a:gd name="T38" fmla="*/ 1291 w 2487"/>
                <a:gd name="T39" fmla="*/ 2799 h 3646"/>
                <a:gd name="T40" fmla="*/ 1185 w 2487"/>
                <a:gd name="T41" fmla="*/ 2901 h 3646"/>
                <a:gd name="T42" fmla="*/ 1067 w 2487"/>
                <a:gd name="T43" fmla="*/ 3010 h 3646"/>
                <a:gd name="T44" fmla="*/ 942 w 2487"/>
                <a:gd name="T45" fmla="*/ 3121 h 3646"/>
                <a:gd name="T46" fmla="*/ 817 w 2487"/>
                <a:gd name="T47" fmla="*/ 3235 h 3646"/>
                <a:gd name="T48" fmla="*/ 699 w 2487"/>
                <a:gd name="T49" fmla="*/ 3341 h 3646"/>
                <a:gd name="T50" fmla="*/ 588 w 2487"/>
                <a:gd name="T51" fmla="*/ 3439 h 3646"/>
                <a:gd name="T52" fmla="*/ 494 w 2487"/>
                <a:gd name="T53" fmla="*/ 3524 h 3646"/>
                <a:gd name="T54" fmla="*/ 419 w 2487"/>
                <a:gd name="T55" fmla="*/ 3588 h 3646"/>
                <a:gd name="T56" fmla="*/ 372 w 2487"/>
                <a:gd name="T57" fmla="*/ 3631 h 3646"/>
                <a:gd name="T58" fmla="*/ 354 w 2487"/>
                <a:gd name="T59" fmla="*/ 3646 h 3646"/>
                <a:gd name="T60" fmla="*/ 227 w 2487"/>
                <a:gd name="T61" fmla="*/ 3557 h 3646"/>
                <a:gd name="T62" fmla="*/ 127 w 2487"/>
                <a:gd name="T63" fmla="*/ 3470 h 3646"/>
                <a:gd name="T64" fmla="*/ 56 w 2487"/>
                <a:gd name="T65" fmla="*/ 3397 h 3646"/>
                <a:gd name="T66" fmla="*/ 14 w 2487"/>
                <a:gd name="T67" fmla="*/ 3346 h 3646"/>
                <a:gd name="T68" fmla="*/ 0 w 2487"/>
                <a:gd name="T69" fmla="*/ 3326 h 3646"/>
                <a:gd name="T70" fmla="*/ 16 w 2487"/>
                <a:gd name="T71" fmla="*/ 3310 h 3646"/>
                <a:gd name="T72" fmla="*/ 58 w 2487"/>
                <a:gd name="T73" fmla="*/ 3261 h 3646"/>
                <a:gd name="T74" fmla="*/ 125 w 2487"/>
                <a:gd name="T75" fmla="*/ 3188 h 3646"/>
                <a:gd name="T76" fmla="*/ 210 w 2487"/>
                <a:gd name="T77" fmla="*/ 3094 h 3646"/>
                <a:gd name="T78" fmla="*/ 312 w 2487"/>
                <a:gd name="T79" fmla="*/ 2981 h 3646"/>
                <a:gd name="T80" fmla="*/ 425 w 2487"/>
                <a:gd name="T81" fmla="*/ 2856 h 3646"/>
                <a:gd name="T82" fmla="*/ 543 w 2487"/>
                <a:gd name="T83" fmla="*/ 2721 h 3646"/>
                <a:gd name="T84" fmla="*/ 668 w 2487"/>
                <a:gd name="T85" fmla="*/ 2583 h 3646"/>
                <a:gd name="T86" fmla="*/ 791 w 2487"/>
                <a:gd name="T87" fmla="*/ 2445 h 3646"/>
                <a:gd name="T88" fmla="*/ 906 w 2487"/>
                <a:gd name="T89" fmla="*/ 2309 h 3646"/>
                <a:gd name="T90" fmla="*/ 1015 w 2487"/>
                <a:gd name="T91" fmla="*/ 2185 h 3646"/>
                <a:gd name="T92" fmla="*/ 1111 w 2487"/>
                <a:gd name="T93" fmla="*/ 2074 h 3646"/>
                <a:gd name="T94" fmla="*/ 1189 w 2487"/>
                <a:gd name="T95" fmla="*/ 1978 h 3646"/>
                <a:gd name="T96" fmla="*/ 1245 w 2487"/>
                <a:gd name="T97" fmla="*/ 1904 h 3646"/>
                <a:gd name="T98" fmla="*/ 1283 w 2487"/>
                <a:gd name="T99" fmla="*/ 1844 h 3646"/>
                <a:gd name="T100" fmla="*/ 1320 w 2487"/>
                <a:gd name="T101" fmla="*/ 1747 h 3646"/>
                <a:gd name="T102" fmla="*/ 1358 w 2487"/>
                <a:gd name="T103" fmla="*/ 1611 h 3646"/>
                <a:gd name="T104" fmla="*/ 1398 w 2487"/>
                <a:gd name="T105" fmla="*/ 1444 h 3646"/>
                <a:gd name="T106" fmla="*/ 1438 w 2487"/>
                <a:gd name="T107" fmla="*/ 1257 h 3646"/>
                <a:gd name="T108" fmla="*/ 1478 w 2487"/>
                <a:gd name="T109" fmla="*/ 1057 h 3646"/>
                <a:gd name="T110" fmla="*/ 1514 w 2487"/>
                <a:gd name="T111" fmla="*/ 855 h 3646"/>
                <a:gd name="T112" fmla="*/ 1550 w 2487"/>
                <a:gd name="T113" fmla="*/ 654 h 3646"/>
                <a:gd name="T114" fmla="*/ 1581 w 2487"/>
                <a:gd name="T115" fmla="*/ 465 h 3646"/>
                <a:gd name="T116" fmla="*/ 1608 w 2487"/>
                <a:gd name="T117" fmla="*/ 299 h 3646"/>
                <a:gd name="T118" fmla="*/ 1628 w 2487"/>
                <a:gd name="T119" fmla="*/ 161 h 3646"/>
                <a:gd name="T120" fmla="*/ 1643 w 2487"/>
                <a:gd name="T121" fmla="*/ 61 h 3646"/>
                <a:gd name="T122" fmla="*/ 1650 w 2487"/>
                <a:gd name="T123" fmla="*/ 7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646">
                  <a:moveTo>
                    <a:pt x="1652" y="0"/>
                  </a:moveTo>
                  <a:lnTo>
                    <a:pt x="2487" y="454"/>
                  </a:lnTo>
                  <a:lnTo>
                    <a:pt x="2485" y="461"/>
                  </a:lnTo>
                  <a:lnTo>
                    <a:pt x="2478" y="479"/>
                  </a:lnTo>
                  <a:lnTo>
                    <a:pt x="2469" y="508"/>
                  </a:lnTo>
                  <a:lnTo>
                    <a:pt x="2456" y="545"/>
                  </a:lnTo>
                  <a:lnTo>
                    <a:pt x="2440" y="592"/>
                  </a:lnTo>
                  <a:lnTo>
                    <a:pt x="2420" y="648"/>
                  </a:lnTo>
                  <a:lnTo>
                    <a:pt x="2400" y="712"/>
                  </a:lnTo>
                  <a:lnTo>
                    <a:pt x="2378" y="781"/>
                  </a:lnTo>
                  <a:lnTo>
                    <a:pt x="2353" y="855"/>
                  </a:lnTo>
                  <a:lnTo>
                    <a:pt x="2327" y="935"/>
                  </a:lnTo>
                  <a:lnTo>
                    <a:pt x="2300" y="1019"/>
                  </a:lnTo>
                  <a:lnTo>
                    <a:pt x="2273" y="1106"/>
                  </a:lnTo>
                  <a:lnTo>
                    <a:pt x="2247" y="1195"/>
                  </a:lnTo>
                  <a:lnTo>
                    <a:pt x="2218" y="1284"/>
                  </a:lnTo>
                  <a:lnTo>
                    <a:pt x="2191" y="1375"/>
                  </a:lnTo>
                  <a:lnTo>
                    <a:pt x="2162" y="1464"/>
                  </a:lnTo>
                  <a:lnTo>
                    <a:pt x="2137" y="1553"/>
                  </a:lnTo>
                  <a:lnTo>
                    <a:pt x="2111" y="1640"/>
                  </a:lnTo>
                  <a:lnTo>
                    <a:pt x="2088" y="1722"/>
                  </a:lnTo>
                  <a:lnTo>
                    <a:pt x="2066" y="1802"/>
                  </a:lnTo>
                  <a:lnTo>
                    <a:pt x="2048" y="1878"/>
                  </a:lnTo>
                  <a:lnTo>
                    <a:pt x="2022" y="1973"/>
                  </a:lnTo>
                  <a:lnTo>
                    <a:pt x="1991" y="2056"/>
                  </a:lnTo>
                  <a:lnTo>
                    <a:pt x="1959" y="2129"/>
                  </a:lnTo>
                  <a:lnTo>
                    <a:pt x="1924" y="2196"/>
                  </a:lnTo>
                  <a:lnTo>
                    <a:pt x="1884" y="2254"/>
                  </a:lnTo>
                  <a:lnTo>
                    <a:pt x="1844" y="2305"/>
                  </a:lnTo>
                  <a:lnTo>
                    <a:pt x="1801" y="2352"/>
                  </a:lnTo>
                  <a:lnTo>
                    <a:pt x="1755" y="2394"/>
                  </a:lnTo>
                  <a:lnTo>
                    <a:pt x="1708" y="2436"/>
                  </a:lnTo>
                  <a:lnTo>
                    <a:pt x="1657" y="2476"/>
                  </a:lnTo>
                  <a:lnTo>
                    <a:pt x="1605" y="2516"/>
                  </a:lnTo>
                  <a:lnTo>
                    <a:pt x="1552" y="2561"/>
                  </a:lnTo>
                  <a:lnTo>
                    <a:pt x="1496" y="2605"/>
                  </a:lnTo>
                  <a:lnTo>
                    <a:pt x="1441" y="2656"/>
                  </a:lnTo>
                  <a:lnTo>
                    <a:pt x="1383" y="2712"/>
                  </a:lnTo>
                  <a:lnTo>
                    <a:pt x="1338" y="2754"/>
                  </a:lnTo>
                  <a:lnTo>
                    <a:pt x="1291" y="2799"/>
                  </a:lnTo>
                  <a:lnTo>
                    <a:pt x="1240" y="2848"/>
                  </a:lnTo>
                  <a:lnTo>
                    <a:pt x="1185" y="2901"/>
                  </a:lnTo>
                  <a:lnTo>
                    <a:pt x="1127" y="2954"/>
                  </a:lnTo>
                  <a:lnTo>
                    <a:pt x="1067" y="3010"/>
                  </a:lnTo>
                  <a:lnTo>
                    <a:pt x="1004" y="3066"/>
                  </a:lnTo>
                  <a:lnTo>
                    <a:pt x="942" y="3121"/>
                  </a:lnTo>
                  <a:lnTo>
                    <a:pt x="880" y="3179"/>
                  </a:lnTo>
                  <a:lnTo>
                    <a:pt x="817" y="3235"/>
                  </a:lnTo>
                  <a:lnTo>
                    <a:pt x="757" y="3288"/>
                  </a:lnTo>
                  <a:lnTo>
                    <a:pt x="699" y="3341"/>
                  </a:lnTo>
                  <a:lnTo>
                    <a:pt x="641" y="3393"/>
                  </a:lnTo>
                  <a:lnTo>
                    <a:pt x="588" y="3439"/>
                  </a:lnTo>
                  <a:lnTo>
                    <a:pt x="539" y="3484"/>
                  </a:lnTo>
                  <a:lnTo>
                    <a:pt x="494" y="3524"/>
                  </a:lnTo>
                  <a:lnTo>
                    <a:pt x="454" y="3557"/>
                  </a:lnTo>
                  <a:lnTo>
                    <a:pt x="419" y="3588"/>
                  </a:lnTo>
                  <a:lnTo>
                    <a:pt x="392" y="3613"/>
                  </a:lnTo>
                  <a:lnTo>
                    <a:pt x="372" y="3631"/>
                  </a:lnTo>
                  <a:lnTo>
                    <a:pt x="359" y="3642"/>
                  </a:lnTo>
                  <a:lnTo>
                    <a:pt x="354" y="3646"/>
                  </a:lnTo>
                  <a:lnTo>
                    <a:pt x="287" y="3602"/>
                  </a:lnTo>
                  <a:lnTo>
                    <a:pt x="227" y="3557"/>
                  </a:lnTo>
                  <a:lnTo>
                    <a:pt x="174" y="3513"/>
                  </a:lnTo>
                  <a:lnTo>
                    <a:pt x="127" y="3470"/>
                  </a:lnTo>
                  <a:lnTo>
                    <a:pt x="89" y="3433"/>
                  </a:lnTo>
                  <a:lnTo>
                    <a:pt x="56" y="3397"/>
                  </a:lnTo>
                  <a:lnTo>
                    <a:pt x="31" y="3368"/>
                  </a:lnTo>
                  <a:lnTo>
                    <a:pt x="14" y="3346"/>
                  </a:lnTo>
                  <a:lnTo>
                    <a:pt x="3" y="3330"/>
                  </a:lnTo>
                  <a:lnTo>
                    <a:pt x="0" y="3326"/>
                  </a:lnTo>
                  <a:lnTo>
                    <a:pt x="5" y="3321"/>
                  </a:lnTo>
                  <a:lnTo>
                    <a:pt x="16" y="3310"/>
                  </a:lnTo>
                  <a:lnTo>
                    <a:pt x="34" y="3288"/>
                  </a:lnTo>
                  <a:lnTo>
                    <a:pt x="58" y="3261"/>
                  </a:lnTo>
                  <a:lnTo>
                    <a:pt x="89" y="3228"/>
                  </a:lnTo>
                  <a:lnTo>
                    <a:pt x="125" y="3188"/>
                  </a:lnTo>
                  <a:lnTo>
                    <a:pt x="165" y="3143"/>
                  </a:lnTo>
                  <a:lnTo>
                    <a:pt x="210" y="3094"/>
                  </a:lnTo>
                  <a:lnTo>
                    <a:pt x="259" y="3039"/>
                  </a:lnTo>
                  <a:lnTo>
                    <a:pt x="312" y="2981"/>
                  </a:lnTo>
                  <a:lnTo>
                    <a:pt x="368" y="2919"/>
                  </a:lnTo>
                  <a:lnTo>
                    <a:pt x="425" y="2856"/>
                  </a:lnTo>
                  <a:lnTo>
                    <a:pt x="483" y="2790"/>
                  </a:lnTo>
                  <a:lnTo>
                    <a:pt x="543" y="2721"/>
                  </a:lnTo>
                  <a:lnTo>
                    <a:pt x="606" y="2652"/>
                  </a:lnTo>
                  <a:lnTo>
                    <a:pt x="668" y="2583"/>
                  </a:lnTo>
                  <a:lnTo>
                    <a:pt x="728" y="2514"/>
                  </a:lnTo>
                  <a:lnTo>
                    <a:pt x="791" y="2445"/>
                  </a:lnTo>
                  <a:lnTo>
                    <a:pt x="848" y="2376"/>
                  </a:lnTo>
                  <a:lnTo>
                    <a:pt x="906" y="2309"/>
                  </a:lnTo>
                  <a:lnTo>
                    <a:pt x="962" y="2247"/>
                  </a:lnTo>
                  <a:lnTo>
                    <a:pt x="1015" y="2185"/>
                  </a:lnTo>
                  <a:lnTo>
                    <a:pt x="1064" y="2127"/>
                  </a:lnTo>
                  <a:lnTo>
                    <a:pt x="1111" y="2074"/>
                  </a:lnTo>
                  <a:lnTo>
                    <a:pt x="1151" y="2022"/>
                  </a:lnTo>
                  <a:lnTo>
                    <a:pt x="1189" y="1978"/>
                  </a:lnTo>
                  <a:lnTo>
                    <a:pt x="1220" y="1938"/>
                  </a:lnTo>
                  <a:lnTo>
                    <a:pt x="1245" y="1904"/>
                  </a:lnTo>
                  <a:lnTo>
                    <a:pt x="1265" y="1878"/>
                  </a:lnTo>
                  <a:lnTo>
                    <a:pt x="1283" y="1844"/>
                  </a:lnTo>
                  <a:lnTo>
                    <a:pt x="1300" y="1802"/>
                  </a:lnTo>
                  <a:lnTo>
                    <a:pt x="1320" y="1747"/>
                  </a:lnTo>
                  <a:lnTo>
                    <a:pt x="1338" y="1682"/>
                  </a:lnTo>
                  <a:lnTo>
                    <a:pt x="1358" y="1611"/>
                  </a:lnTo>
                  <a:lnTo>
                    <a:pt x="1378" y="1531"/>
                  </a:lnTo>
                  <a:lnTo>
                    <a:pt x="1398" y="1444"/>
                  </a:lnTo>
                  <a:lnTo>
                    <a:pt x="1418" y="1353"/>
                  </a:lnTo>
                  <a:lnTo>
                    <a:pt x="1438" y="1257"/>
                  </a:lnTo>
                  <a:lnTo>
                    <a:pt x="1458" y="1159"/>
                  </a:lnTo>
                  <a:lnTo>
                    <a:pt x="1478" y="1057"/>
                  </a:lnTo>
                  <a:lnTo>
                    <a:pt x="1496" y="955"/>
                  </a:lnTo>
                  <a:lnTo>
                    <a:pt x="1514" y="855"/>
                  </a:lnTo>
                  <a:lnTo>
                    <a:pt x="1532" y="752"/>
                  </a:lnTo>
                  <a:lnTo>
                    <a:pt x="1550" y="654"/>
                  </a:lnTo>
                  <a:lnTo>
                    <a:pt x="1565" y="557"/>
                  </a:lnTo>
                  <a:lnTo>
                    <a:pt x="1581" y="465"/>
                  </a:lnTo>
                  <a:lnTo>
                    <a:pt x="1594" y="379"/>
                  </a:lnTo>
                  <a:lnTo>
                    <a:pt x="1608" y="299"/>
                  </a:lnTo>
                  <a:lnTo>
                    <a:pt x="1619" y="225"/>
                  </a:lnTo>
                  <a:lnTo>
                    <a:pt x="1628" y="161"/>
                  </a:lnTo>
                  <a:lnTo>
                    <a:pt x="1637" y="105"/>
                  </a:lnTo>
                  <a:lnTo>
                    <a:pt x="1643" y="61"/>
                  </a:lnTo>
                  <a:lnTo>
                    <a:pt x="1648" y="27"/>
                  </a:lnTo>
                  <a:lnTo>
                    <a:pt x="1650" y="7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688DA62-558F-42D6-B173-2017C955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365125"/>
              <a:ext cx="896938" cy="1592263"/>
            </a:xfrm>
            <a:custGeom>
              <a:avLst/>
              <a:gdLst>
                <a:gd name="T0" fmla="*/ 129 w 565"/>
                <a:gd name="T1" fmla="*/ 0 h 1003"/>
                <a:gd name="T2" fmla="*/ 565 w 565"/>
                <a:gd name="T3" fmla="*/ 409 h 1003"/>
                <a:gd name="T4" fmla="*/ 565 w 565"/>
                <a:gd name="T5" fmla="*/ 411 h 1003"/>
                <a:gd name="T6" fmla="*/ 565 w 565"/>
                <a:gd name="T7" fmla="*/ 422 h 1003"/>
                <a:gd name="T8" fmla="*/ 565 w 565"/>
                <a:gd name="T9" fmla="*/ 440 h 1003"/>
                <a:gd name="T10" fmla="*/ 563 w 565"/>
                <a:gd name="T11" fmla="*/ 463 h 1003"/>
                <a:gd name="T12" fmla="*/ 554 w 565"/>
                <a:gd name="T13" fmla="*/ 491 h 1003"/>
                <a:gd name="T14" fmla="*/ 539 w 565"/>
                <a:gd name="T15" fmla="*/ 525 h 1003"/>
                <a:gd name="T16" fmla="*/ 516 w 565"/>
                <a:gd name="T17" fmla="*/ 563 h 1003"/>
                <a:gd name="T18" fmla="*/ 501 w 565"/>
                <a:gd name="T19" fmla="*/ 589 h 1003"/>
                <a:gd name="T20" fmla="*/ 485 w 565"/>
                <a:gd name="T21" fmla="*/ 623 h 1003"/>
                <a:gd name="T22" fmla="*/ 470 w 565"/>
                <a:gd name="T23" fmla="*/ 660 h 1003"/>
                <a:gd name="T24" fmla="*/ 452 w 565"/>
                <a:gd name="T25" fmla="*/ 703 h 1003"/>
                <a:gd name="T26" fmla="*/ 436 w 565"/>
                <a:gd name="T27" fmla="*/ 749 h 1003"/>
                <a:gd name="T28" fmla="*/ 421 w 565"/>
                <a:gd name="T29" fmla="*/ 794 h 1003"/>
                <a:gd name="T30" fmla="*/ 407 w 565"/>
                <a:gd name="T31" fmla="*/ 841 h 1003"/>
                <a:gd name="T32" fmla="*/ 394 w 565"/>
                <a:gd name="T33" fmla="*/ 883 h 1003"/>
                <a:gd name="T34" fmla="*/ 383 w 565"/>
                <a:gd name="T35" fmla="*/ 923 h 1003"/>
                <a:gd name="T36" fmla="*/ 372 w 565"/>
                <a:gd name="T37" fmla="*/ 956 h 1003"/>
                <a:gd name="T38" fmla="*/ 365 w 565"/>
                <a:gd name="T39" fmla="*/ 981 h 1003"/>
                <a:gd name="T40" fmla="*/ 361 w 565"/>
                <a:gd name="T41" fmla="*/ 999 h 1003"/>
                <a:gd name="T42" fmla="*/ 358 w 565"/>
                <a:gd name="T43" fmla="*/ 1003 h 1003"/>
                <a:gd name="T44" fmla="*/ 0 w 565"/>
                <a:gd name="T45" fmla="*/ 721 h 1003"/>
                <a:gd name="T46" fmla="*/ 84 w 565"/>
                <a:gd name="T47" fmla="*/ 87 h 1003"/>
                <a:gd name="T48" fmla="*/ 129 w 565"/>
                <a:gd name="T4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5" h="1003">
                  <a:moveTo>
                    <a:pt x="129" y="0"/>
                  </a:moveTo>
                  <a:lnTo>
                    <a:pt x="565" y="409"/>
                  </a:lnTo>
                  <a:lnTo>
                    <a:pt x="565" y="411"/>
                  </a:lnTo>
                  <a:lnTo>
                    <a:pt x="565" y="422"/>
                  </a:lnTo>
                  <a:lnTo>
                    <a:pt x="565" y="440"/>
                  </a:lnTo>
                  <a:lnTo>
                    <a:pt x="563" y="463"/>
                  </a:lnTo>
                  <a:lnTo>
                    <a:pt x="554" y="491"/>
                  </a:lnTo>
                  <a:lnTo>
                    <a:pt x="539" y="525"/>
                  </a:lnTo>
                  <a:lnTo>
                    <a:pt x="516" y="563"/>
                  </a:lnTo>
                  <a:lnTo>
                    <a:pt x="501" y="589"/>
                  </a:lnTo>
                  <a:lnTo>
                    <a:pt x="485" y="623"/>
                  </a:lnTo>
                  <a:lnTo>
                    <a:pt x="470" y="660"/>
                  </a:lnTo>
                  <a:lnTo>
                    <a:pt x="452" y="703"/>
                  </a:lnTo>
                  <a:lnTo>
                    <a:pt x="436" y="749"/>
                  </a:lnTo>
                  <a:lnTo>
                    <a:pt x="421" y="794"/>
                  </a:lnTo>
                  <a:lnTo>
                    <a:pt x="407" y="841"/>
                  </a:lnTo>
                  <a:lnTo>
                    <a:pt x="394" y="883"/>
                  </a:lnTo>
                  <a:lnTo>
                    <a:pt x="383" y="923"/>
                  </a:lnTo>
                  <a:lnTo>
                    <a:pt x="372" y="956"/>
                  </a:lnTo>
                  <a:lnTo>
                    <a:pt x="365" y="981"/>
                  </a:lnTo>
                  <a:lnTo>
                    <a:pt x="361" y="999"/>
                  </a:lnTo>
                  <a:lnTo>
                    <a:pt x="358" y="1003"/>
                  </a:lnTo>
                  <a:lnTo>
                    <a:pt x="0" y="721"/>
                  </a:lnTo>
                  <a:lnTo>
                    <a:pt x="84" y="8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AF605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42A158D-1CBE-4FF0-B331-852907A7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070225"/>
              <a:ext cx="989013" cy="1041400"/>
            </a:xfrm>
            <a:custGeom>
              <a:avLst/>
              <a:gdLst>
                <a:gd name="T0" fmla="*/ 514 w 623"/>
                <a:gd name="T1" fmla="*/ 0 h 656"/>
                <a:gd name="T2" fmla="*/ 574 w 623"/>
                <a:gd name="T3" fmla="*/ 6 h 656"/>
                <a:gd name="T4" fmla="*/ 614 w 623"/>
                <a:gd name="T5" fmla="*/ 17 h 656"/>
                <a:gd name="T6" fmla="*/ 623 w 623"/>
                <a:gd name="T7" fmla="*/ 35 h 656"/>
                <a:gd name="T8" fmla="*/ 590 w 623"/>
                <a:gd name="T9" fmla="*/ 66 h 656"/>
                <a:gd name="T10" fmla="*/ 496 w 623"/>
                <a:gd name="T11" fmla="*/ 140 h 656"/>
                <a:gd name="T12" fmla="*/ 452 w 623"/>
                <a:gd name="T13" fmla="*/ 213 h 656"/>
                <a:gd name="T14" fmla="*/ 448 w 623"/>
                <a:gd name="T15" fmla="*/ 282 h 656"/>
                <a:gd name="T16" fmla="*/ 465 w 623"/>
                <a:gd name="T17" fmla="*/ 344 h 656"/>
                <a:gd name="T18" fmla="*/ 474 w 623"/>
                <a:gd name="T19" fmla="*/ 407 h 656"/>
                <a:gd name="T20" fmla="*/ 456 w 623"/>
                <a:gd name="T21" fmla="*/ 467 h 656"/>
                <a:gd name="T22" fmla="*/ 430 w 623"/>
                <a:gd name="T23" fmla="*/ 505 h 656"/>
                <a:gd name="T24" fmla="*/ 387 w 623"/>
                <a:gd name="T25" fmla="*/ 516 h 656"/>
                <a:gd name="T26" fmla="*/ 354 w 623"/>
                <a:gd name="T27" fmla="*/ 513 h 656"/>
                <a:gd name="T28" fmla="*/ 343 w 623"/>
                <a:gd name="T29" fmla="*/ 507 h 656"/>
                <a:gd name="T30" fmla="*/ 338 w 623"/>
                <a:gd name="T31" fmla="*/ 502 h 656"/>
                <a:gd name="T32" fmla="*/ 327 w 623"/>
                <a:gd name="T33" fmla="*/ 509 h 656"/>
                <a:gd name="T34" fmla="*/ 305 w 623"/>
                <a:gd name="T35" fmla="*/ 549 h 656"/>
                <a:gd name="T36" fmla="*/ 281 w 623"/>
                <a:gd name="T37" fmla="*/ 591 h 656"/>
                <a:gd name="T38" fmla="*/ 261 w 623"/>
                <a:gd name="T39" fmla="*/ 611 h 656"/>
                <a:gd name="T40" fmla="*/ 243 w 623"/>
                <a:gd name="T41" fmla="*/ 636 h 656"/>
                <a:gd name="T42" fmla="*/ 214 w 623"/>
                <a:gd name="T43" fmla="*/ 656 h 656"/>
                <a:gd name="T44" fmla="*/ 167 w 623"/>
                <a:gd name="T45" fmla="*/ 649 h 656"/>
                <a:gd name="T46" fmla="*/ 129 w 623"/>
                <a:gd name="T47" fmla="*/ 620 h 656"/>
                <a:gd name="T48" fmla="*/ 85 w 623"/>
                <a:gd name="T49" fmla="*/ 582 h 656"/>
                <a:gd name="T50" fmla="*/ 65 w 623"/>
                <a:gd name="T51" fmla="*/ 565 h 656"/>
                <a:gd name="T52" fmla="*/ 16 w 623"/>
                <a:gd name="T53" fmla="*/ 498 h 656"/>
                <a:gd name="T54" fmla="*/ 0 w 623"/>
                <a:gd name="T55" fmla="*/ 418 h 656"/>
                <a:gd name="T56" fmla="*/ 18 w 623"/>
                <a:gd name="T57" fmla="*/ 338 h 656"/>
                <a:gd name="T58" fmla="*/ 78 w 623"/>
                <a:gd name="T59" fmla="*/ 253 h 656"/>
                <a:gd name="T60" fmla="*/ 138 w 623"/>
                <a:gd name="T61" fmla="*/ 191 h 656"/>
                <a:gd name="T62" fmla="*/ 180 w 623"/>
                <a:gd name="T63" fmla="*/ 140 h 656"/>
                <a:gd name="T64" fmla="*/ 232 w 623"/>
                <a:gd name="T65" fmla="*/ 78 h 656"/>
                <a:gd name="T66" fmla="*/ 296 w 623"/>
                <a:gd name="T67" fmla="*/ 24 h 656"/>
                <a:gd name="T68" fmla="*/ 376 w 623"/>
                <a:gd name="T69" fmla="*/ 2 h 656"/>
                <a:gd name="T70" fmla="*/ 445 w 623"/>
                <a:gd name="T7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3" h="656">
                  <a:moveTo>
                    <a:pt x="479" y="0"/>
                  </a:moveTo>
                  <a:lnTo>
                    <a:pt x="514" y="0"/>
                  </a:lnTo>
                  <a:lnTo>
                    <a:pt x="545" y="2"/>
                  </a:lnTo>
                  <a:lnTo>
                    <a:pt x="574" y="6"/>
                  </a:lnTo>
                  <a:lnTo>
                    <a:pt x="597" y="11"/>
                  </a:lnTo>
                  <a:lnTo>
                    <a:pt x="614" y="17"/>
                  </a:lnTo>
                  <a:lnTo>
                    <a:pt x="623" y="26"/>
                  </a:lnTo>
                  <a:lnTo>
                    <a:pt x="623" y="35"/>
                  </a:lnTo>
                  <a:lnTo>
                    <a:pt x="612" y="49"/>
                  </a:lnTo>
                  <a:lnTo>
                    <a:pt x="590" y="66"/>
                  </a:lnTo>
                  <a:lnTo>
                    <a:pt x="534" y="102"/>
                  </a:lnTo>
                  <a:lnTo>
                    <a:pt x="496" y="140"/>
                  </a:lnTo>
                  <a:lnTo>
                    <a:pt x="470" y="178"/>
                  </a:lnTo>
                  <a:lnTo>
                    <a:pt x="452" y="213"/>
                  </a:lnTo>
                  <a:lnTo>
                    <a:pt x="445" y="247"/>
                  </a:lnTo>
                  <a:lnTo>
                    <a:pt x="448" y="282"/>
                  </a:lnTo>
                  <a:lnTo>
                    <a:pt x="454" y="313"/>
                  </a:lnTo>
                  <a:lnTo>
                    <a:pt x="465" y="344"/>
                  </a:lnTo>
                  <a:lnTo>
                    <a:pt x="474" y="376"/>
                  </a:lnTo>
                  <a:lnTo>
                    <a:pt x="474" y="407"/>
                  </a:lnTo>
                  <a:lnTo>
                    <a:pt x="468" y="438"/>
                  </a:lnTo>
                  <a:lnTo>
                    <a:pt x="456" y="467"/>
                  </a:lnTo>
                  <a:lnTo>
                    <a:pt x="443" y="489"/>
                  </a:lnTo>
                  <a:lnTo>
                    <a:pt x="430" y="505"/>
                  </a:lnTo>
                  <a:lnTo>
                    <a:pt x="416" y="511"/>
                  </a:lnTo>
                  <a:lnTo>
                    <a:pt x="387" y="516"/>
                  </a:lnTo>
                  <a:lnTo>
                    <a:pt x="367" y="516"/>
                  </a:lnTo>
                  <a:lnTo>
                    <a:pt x="354" y="513"/>
                  </a:lnTo>
                  <a:lnTo>
                    <a:pt x="347" y="511"/>
                  </a:lnTo>
                  <a:lnTo>
                    <a:pt x="343" y="507"/>
                  </a:lnTo>
                  <a:lnTo>
                    <a:pt x="341" y="505"/>
                  </a:lnTo>
                  <a:lnTo>
                    <a:pt x="338" y="502"/>
                  </a:lnTo>
                  <a:lnTo>
                    <a:pt x="334" y="502"/>
                  </a:lnTo>
                  <a:lnTo>
                    <a:pt x="327" y="509"/>
                  </a:lnTo>
                  <a:lnTo>
                    <a:pt x="316" y="527"/>
                  </a:lnTo>
                  <a:lnTo>
                    <a:pt x="305" y="549"/>
                  </a:lnTo>
                  <a:lnTo>
                    <a:pt x="292" y="571"/>
                  </a:lnTo>
                  <a:lnTo>
                    <a:pt x="281" y="591"/>
                  </a:lnTo>
                  <a:lnTo>
                    <a:pt x="269" y="602"/>
                  </a:lnTo>
                  <a:lnTo>
                    <a:pt x="261" y="611"/>
                  </a:lnTo>
                  <a:lnTo>
                    <a:pt x="252" y="622"/>
                  </a:lnTo>
                  <a:lnTo>
                    <a:pt x="243" y="636"/>
                  </a:lnTo>
                  <a:lnTo>
                    <a:pt x="229" y="647"/>
                  </a:lnTo>
                  <a:lnTo>
                    <a:pt x="214" y="656"/>
                  </a:lnTo>
                  <a:lnTo>
                    <a:pt x="194" y="656"/>
                  </a:lnTo>
                  <a:lnTo>
                    <a:pt x="167" y="649"/>
                  </a:lnTo>
                  <a:lnTo>
                    <a:pt x="149" y="638"/>
                  </a:lnTo>
                  <a:lnTo>
                    <a:pt x="129" y="620"/>
                  </a:lnTo>
                  <a:lnTo>
                    <a:pt x="105" y="602"/>
                  </a:lnTo>
                  <a:lnTo>
                    <a:pt x="85" y="582"/>
                  </a:lnTo>
                  <a:lnTo>
                    <a:pt x="67" y="567"/>
                  </a:lnTo>
                  <a:lnTo>
                    <a:pt x="65" y="565"/>
                  </a:lnTo>
                  <a:lnTo>
                    <a:pt x="38" y="534"/>
                  </a:lnTo>
                  <a:lnTo>
                    <a:pt x="16" y="498"/>
                  </a:lnTo>
                  <a:lnTo>
                    <a:pt x="4" y="458"/>
                  </a:lnTo>
                  <a:lnTo>
                    <a:pt x="0" y="418"/>
                  </a:lnTo>
                  <a:lnTo>
                    <a:pt x="4" y="378"/>
                  </a:lnTo>
                  <a:lnTo>
                    <a:pt x="18" y="338"/>
                  </a:lnTo>
                  <a:lnTo>
                    <a:pt x="40" y="300"/>
                  </a:lnTo>
                  <a:lnTo>
                    <a:pt x="78" y="253"/>
                  </a:lnTo>
                  <a:lnTo>
                    <a:pt x="111" y="218"/>
                  </a:lnTo>
                  <a:lnTo>
                    <a:pt x="138" y="191"/>
                  </a:lnTo>
                  <a:lnTo>
                    <a:pt x="158" y="169"/>
                  </a:lnTo>
                  <a:lnTo>
                    <a:pt x="180" y="140"/>
                  </a:lnTo>
                  <a:lnTo>
                    <a:pt x="207" y="109"/>
                  </a:lnTo>
                  <a:lnTo>
                    <a:pt x="232" y="78"/>
                  </a:lnTo>
                  <a:lnTo>
                    <a:pt x="263" y="46"/>
                  </a:lnTo>
                  <a:lnTo>
                    <a:pt x="296" y="24"/>
                  </a:lnTo>
                  <a:lnTo>
                    <a:pt x="336" y="9"/>
                  </a:lnTo>
                  <a:lnTo>
                    <a:pt x="376" y="2"/>
                  </a:lnTo>
                  <a:lnTo>
                    <a:pt x="410" y="2"/>
                  </a:lnTo>
                  <a:lnTo>
                    <a:pt x="445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1D6E425-678C-4EFF-8396-B65887FB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1265238"/>
              <a:ext cx="366713" cy="1716088"/>
            </a:xfrm>
            <a:custGeom>
              <a:avLst/>
              <a:gdLst>
                <a:gd name="T0" fmla="*/ 46 w 231"/>
                <a:gd name="T1" fmla="*/ 0 h 1081"/>
                <a:gd name="T2" fmla="*/ 142 w 231"/>
                <a:gd name="T3" fmla="*/ 78 h 1081"/>
                <a:gd name="T4" fmla="*/ 231 w 231"/>
                <a:gd name="T5" fmla="*/ 558 h 1081"/>
                <a:gd name="T6" fmla="*/ 151 w 231"/>
                <a:gd name="T7" fmla="*/ 1081 h 1081"/>
                <a:gd name="T8" fmla="*/ 37 w 231"/>
                <a:gd name="T9" fmla="*/ 779 h 1081"/>
                <a:gd name="T10" fmla="*/ 0 w 231"/>
                <a:gd name="T11" fmla="*/ 162 h 1081"/>
                <a:gd name="T12" fmla="*/ 46 w 231"/>
                <a:gd name="T1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081">
                  <a:moveTo>
                    <a:pt x="46" y="0"/>
                  </a:moveTo>
                  <a:lnTo>
                    <a:pt x="142" y="78"/>
                  </a:lnTo>
                  <a:lnTo>
                    <a:pt x="231" y="558"/>
                  </a:lnTo>
                  <a:lnTo>
                    <a:pt x="151" y="1081"/>
                  </a:lnTo>
                  <a:lnTo>
                    <a:pt x="37" y="779"/>
                  </a:lnTo>
                  <a:lnTo>
                    <a:pt x="0" y="16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0E32711F-A4A7-41D5-B6FF-BF9F6D327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1095375"/>
              <a:ext cx="965200" cy="2238375"/>
            </a:xfrm>
            <a:custGeom>
              <a:avLst/>
              <a:gdLst>
                <a:gd name="T0" fmla="*/ 194 w 608"/>
                <a:gd name="T1" fmla="*/ 0 h 1410"/>
                <a:gd name="T2" fmla="*/ 608 w 608"/>
                <a:gd name="T3" fmla="*/ 287 h 1410"/>
                <a:gd name="T4" fmla="*/ 608 w 608"/>
                <a:gd name="T5" fmla="*/ 872 h 1410"/>
                <a:gd name="T6" fmla="*/ 481 w 608"/>
                <a:gd name="T7" fmla="*/ 1410 h 1410"/>
                <a:gd name="T8" fmla="*/ 383 w 608"/>
                <a:gd name="T9" fmla="*/ 1335 h 1410"/>
                <a:gd name="T10" fmla="*/ 299 w 608"/>
                <a:gd name="T11" fmla="*/ 1257 h 1410"/>
                <a:gd name="T12" fmla="*/ 228 w 608"/>
                <a:gd name="T13" fmla="*/ 1179 h 1410"/>
                <a:gd name="T14" fmla="*/ 167 w 608"/>
                <a:gd name="T15" fmla="*/ 1099 h 1410"/>
                <a:gd name="T16" fmla="*/ 118 w 608"/>
                <a:gd name="T17" fmla="*/ 1019 h 1410"/>
                <a:gd name="T18" fmla="*/ 78 w 608"/>
                <a:gd name="T19" fmla="*/ 941 h 1410"/>
                <a:gd name="T20" fmla="*/ 49 w 608"/>
                <a:gd name="T21" fmla="*/ 861 h 1410"/>
                <a:gd name="T22" fmla="*/ 27 w 608"/>
                <a:gd name="T23" fmla="*/ 785 h 1410"/>
                <a:gd name="T24" fmla="*/ 12 w 608"/>
                <a:gd name="T25" fmla="*/ 710 h 1410"/>
                <a:gd name="T26" fmla="*/ 3 w 608"/>
                <a:gd name="T27" fmla="*/ 636 h 1410"/>
                <a:gd name="T28" fmla="*/ 0 w 608"/>
                <a:gd name="T29" fmla="*/ 565 h 1410"/>
                <a:gd name="T30" fmla="*/ 3 w 608"/>
                <a:gd name="T31" fmla="*/ 499 h 1410"/>
                <a:gd name="T32" fmla="*/ 7 w 608"/>
                <a:gd name="T33" fmla="*/ 436 h 1410"/>
                <a:gd name="T34" fmla="*/ 16 w 608"/>
                <a:gd name="T35" fmla="*/ 378 h 1410"/>
                <a:gd name="T36" fmla="*/ 27 w 608"/>
                <a:gd name="T37" fmla="*/ 323 h 1410"/>
                <a:gd name="T38" fmla="*/ 41 w 608"/>
                <a:gd name="T39" fmla="*/ 276 h 1410"/>
                <a:gd name="T40" fmla="*/ 54 w 608"/>
                <a:gd name="T41" fmla="*/ 234 h 1410"/>
                <a:gd name="T42" fmla="*/ 65 w 608"/>
                <a:gd name="T43" fmla="*/ 198 h 1410"/>
                <a:gd name="T44" fmla="*/ 76 w 608"/>
                <a:gd name="T45" fmla="*/ 169 h 1410"/>
                <a:gd name="T46" fmla="*/ 85 w 608"/>
                <a:gd name="T47" fmla="*/ 149 h 1410"/>
                <a:gd name="T48" fmla="*/ 92 w 608"/>
                <a:gd name="T49" fmla="*/ 136 h 1410"/>
                <a:gd name="T50" fmla="*/ 94 w 608"/>
                <a:gd name="T51" fmla="*/ 132 h 1410"/>
                <a:gd name="T52" fmla="*/ 194 w 608"/>
                <a:gd name="T53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8" h="1410">
                  <a:moveTo>
                    <a:pt x="194" y="0"/>
                  </a:moveTo>
                  <a:lnTo>
                    <a:pt x="608" y="287"/>
                  </a:lnTo>
                  <a:lnTo>
                    <a:pt x="608" y="872"/>
                  </a:lnTo>
                  <a:lnTo>
                    <a:pt x="481" y="1410"/>
                  </a:lnTo>
                  <a:lnTo>
                    <a:pt x="383" y="1335"/>
                  </a:lnTo>
                  <a:lnTo>
                    <a:pt x="299" y="1257"/>
                  </a:lnTo>
                  <a:lnTo>
                    <a:pt x="228" y="1179"/>
                  </a:lnTo>
                  <a:lnTo>
                    <a:pt x="167" y="1099"/>
                  </a:lnTo>
                  <a:lnTo>
                    <a:pt x="118" y="1019"/>
                  </a:lnTo>
                  <a:lnTo>
                    <a:pt x="78" y="941"/>
                  </a:lnTo>
                  <a:lnTo>
                    <a:pt x="49" y="861"/>
                  </a:lnTo>
                  <a:lnTo>
                    <a:pt x="27" y="785"/>
                  </a:lnTo>
                  <a:lnTo>
                    <a:pt x="12" y="710"/>
                  </a:lnTo>
                  <a:lnTo>
                    <a:pt x="3" y="636"/>
                  </a:lnTo>
                  <a:lnTo>
                    <a:pt x="0" y="565"/>
                  </a:lnTo>
                  <a:lnTo>
                    <a:pt x="3" y="499"/>
                  </a:lnTo>
                  <a:lnTo>
                    <a:pt x="7" y="436"/>
                  </a:lnTo>
                  <a:lnTo>
                    <a:pt x="16" y="378"/>
                  </a:lnTo>
                  <a:lnTo>
                    <a:pt x="27" y="323"/>
                  </a:lnTo>
                  <a:lnTo>
                    <a:pt x="41" y="276"/>
                  </a:lnTo>
                  <a:lnTo>
                    <a:pt x="54" y="234"/>
                  </a:lnTo>
                  <a:lnTo>
                    <a:pt x="65" y="198"/>
                  </a:lnTo>
                  <a:lnTo>
                    <a:pt x="76" y="169"/>
                  </a:lnTo>
                  <a:lnTo>
                    <a:pt x="85" y="149"/>
                  </a:lnTo>
                  <a:lnTo>
                    <a:pt x="92" y="136"/>
                  </a:lnTo>
                  <a:lnTo>
                    <a:pt x="94" y="132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53C8554-AC8E-45AC-B2E6-5D476636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675" y="-606425"/>
              <a:ext cx="1509713" cy="1801813"/>
            </a:xfrm>
            <a:custGeom>
              <a:avLst/>
              <a:gdLst>
                <a:gd name="T0" fmla="*/ 501 w 951"/>
                <a:gd name="T1" fmla="*/ 0 h 1135"/>
                <a:gd name="T2" fmla="*/ 624 w 951"/>
                <a:gd name="T3" fmla="*/ 22 h 1135"/>
                <a:gd name="T4" fmla="*/ 717 w 951"/>
                <a:gd name="T5" fmla="*/ 51 h 1135"/>
                <a:gd name="T6" fmla="*/ 791 w 951"/>
                <a:gd name="T7" fmla="*/ 80 h 1135"/>
                <a:gd name="T8" fmla="*/ 846 w 951"/>
                <a:gd name="T9" fmla="*/ 118 h 1135"/>
                <a:gd name="T10" fmla="*/ 877 w 951"/>
                <a:gd name="T11" fmla="*/ 174 h 1135"/>
                <a:gd name="T12" fmla="*/ 888 w 951"/>
                <a:gd name="T13" fmla="*/ 254 h 1135"/>
                <a:gd name="T14" fmla="*/ 875 w 951"/>
                <a:gd name="T15" fmla="*/ 392 h 1135"/>
                <a:gd name="T16" fmla="*/ 882 w 951"/>
                <a:gd name="T17" fmla="*/ 543 h 1135"/>
                <a:gd name="T18" fmla="*/ 908 w 951"/>
                <a:gd name="T19" fmla="*/ 661 h 1135"/>
                <a:gd name="T20" fmla="*/ 942 w 951"/>
                <a:gd name="T21" fmla="*/ 736 h 1135"/>
                <a:gd name="T22" fmla="*/ 949 w 951"/>
                <a:gd name="T23" fmla="*/ 770 h 1135"/>
                <a:gd name="T24" fmla="*/ 924 w 951"/>
                <a:gd name="T25" fmla="*/ 792 h 1135"/>
                <a:gd name="T26" fmla="*/ 888 w 951"/>
                <a:gd name="T27" fmla="*/ 810 h 1135"/>
                <a:gd name="T28" fmla="*/ 855 w 951"/>
                <a:gd name="T29" fmla="*/ 823 h 1135"/>
                <a:gd name="T30" fmla="*/ 839 w 951"/>
                <a:gd name="T31" fmla="*/ 843 h 1135"/>
                <a:gd name="T32" fmla="*/ 835 w 951"/>
                <a:gd name="T33" fmla="*/ 885 h 1135"/>
                <a:gd name="T34" fmla="*/ 826 w 951"/>
                <a:gd name="T35" fmla="*/ 946 h 1135"/>
                <a:gd name="T36" fmla="*/ 806 w 951"/>
                <a:gd name="T37" fmla="*/ 997 h 1135"/>
                <a:gd name="T38" fmla="*/ 784 w 951"/>
                <a:gd name="T39" fmla="*/ 1046 h 1135"/>
                <a:gd name="T40" fmla="*/ 766 w 951"/>
                <a:gd name="T41" fmla="*/ 1092 h 1135"/>
                <a:gd name="T42" fmla="*/ 750 w 951"/>
                <a:gd name="T43" fmla="*/ 1117 h 1135"/>
                <a:gd name="T44" fmla="*/ 701 w 951"/>
                <a:gd name="T45" fmla="*/ 1132 h 1135"/>
                <a:gd name="T46" fmla="*/ 617 w 951"/>
                <a:gd name="T47" fmla="*/ 1132 h 1135"/>
                <a:gd name="T48" fmla="*/ 499 w 951"/>
                <a:gd name="T49" fmla="*/ 1112 h 1135"/>
                <a:gd name="T50" fmla="*/ 363 w 951"/>
                <a:gd name="T51" fmla="*/ 1068 h 1135"/>
                <a:gd name="T52" fmla="*/ 263 w 951"/>
                <a:gd name="T53" fmla="*/ 1014 h 1135"/>
                <a:gd name="T54" fmla="*/ 198 w 951"/>
                <a:gd name="T55" fmla="*/ 941 h 1135"/>
                <a:gd name="T56" fmla="*/ 156 w 951"/>
                <a:gd name="T57" fmla="*/ 837 h 1135"/>
                <a:gd name="T58" fmla="*/ 129 w 951"/>
                <a:gd name="T59" fmla="*/ 683 h 1135"/>
                <a:gd name="T60" fmla="*/ 112 w 951"/>
                <a:gd name="T61" fmla="*/ 674 h 1135"/>
                <a:gd name="T62" fmla="*/ 71 w 951"/>
                <a:gd name="T63" fmla="*/ 650 h 1135"/>
                <a:gd name="T64" fmla="*/ 31 w 951"/>
                <a:gd name="T65" fmla="*/ 605 h 1135"/>
                <a:gd name="T66" fmla="*/ 0 w 951"/>
                <a:gd name="T67" fmla="*/ 521 h 1135"/>
                <a:gd name="T68" fmla="*/ 7 w 951"/>
                <a:gd name="T69" fmla="*/ 452 h 1135"/>
                <a:gd name="T70" fmla="*/ 36 w 951"/>
                <a:gd name="T71" fmla="*/ 405 h 1135"/>
                <a:gd name="T72" fmla="*/ 43 w 951"/>
                <a:gd name="T73" fmla="*/ 369 h 1135"/>
                <a:gd name="T74" fmla="*/ 38 w 951"/>
                <a:gd name="T75" fmla="*/ 309 h 1135"/>
                <a:gd name="T76" fmla="*/ 31 w 951"/>
                <a:gd name="T77" fmla="*/ 234 h 1135"/>
                <a:gd name="T78" fmla="*/ 29 w 951"/>
                <a:gd name="T79" fmla="*/ 163 h 1135"/>
                <a:gd name="T80" fmla="*/ 43 w 951"/>
                <a:gd name="T81" fmla="*/ 107 h 1135"/>
                <a:gd name="T82" fmla="*/ 85 w 951"/>
                <a:gd name="T83" fmla="*/ 74 h 1135"/>
                <a:gd name="T84" fmla="*/ 174 w 951"/>
                <a:gd name="T85" fmla="*/ 40 h 1135"/>
                <a:gd name="T86" fmla="*/ 296 w 951"/>
                <a:gd name="T87" fmla="*/ 14 h 1135"/>
                <a:gd name="T88" fmla="*/ 432 w 951"/>
                <a:gd name="T89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51" h="1135">
                  <a:moveTo>
                    <a:pt x="432" y="0"/>
                  </a:moveTo>
                  <a:lnTo>
                    <a:pt x="501" y="0"/>
                  </a:lnTo>
                  <a:lnTo>
                    <a:pt x="566" y="7"/>
                  </a:lnTo>
                  <a:lnTo>
                    <a:pt x="624" y="22"/>
                  </a:lnTo>
                  <a:lnTo>
                    <a:pt x="673" y="36"/>
                  </a:lnTo>
                  <a:lnTo>
                    <a:pt x="717" y="51"/>
                  </a:lnTo>
                  <a:lnTo>
                    <a:pt x="757" y="65"/>
                  </a:lnTo>
                  <a:lnTo>
                    <a:pt x="791" y="80"/>
                  </a:lnTo>
                  <a:lnTo>
                    <a:pt x="822" y="98"/>
                  </a:lnTo>
                  <a:lnTo>
                    <a:pt x="846" y="118"/>
                  </a:lnTo>
                  <a:lnTo>
                    <a:pt x="864" y="143"/>
                  </a:lnTo>
                  <a:lnTo>
                    <a:pt x="877" y="174"/>
                  </a:lnTo>
                  <a:lnTo>
                    <a:pt x="886" y="209"/>
                  </a:lnTo>
                  <a:lnTo>
                    <a:pt x="888" y="254"/>
                  </a:lnTo>
                  <a:lnTo>
                    <a:pt x="884" y="305"/>
                  </a:lnTo>
                  <a:lnTo>
                    <a:pt x="875" y="392"/>
                  </a:lnTo>
                  <a:lnTo>
                    <a:pt x="875" y="472"/>
                  </a:lnTo>
                  <a:lnTo>
                    <a:pt x="882" y="543"/>
                  </a:lnTo>
                  <a:lnTo>
                    <a:pt x="893" y="607"/>
                  </a:lnTo>
                  <a:lnTo>
                    <a:pt x="908" y="661"/>
                  </a:lnTo>
                  <a:lnTo>
                    <a:pt x="924" y="705"/>
                  </a:lnTo>
                  <a:lnTo>
                    <a:pt x="942" y="736"/>
                  </a:lnTo>
                  <a:lnTo>
                    <a:pt x="951" y="754"/>
                  </a:lnTo>
                  <a:lnTo>
                    <a:pt x="949" y="770"/>
                  </a:lnTo>
                  <a:lnTo>
                    <a:pt x="937" y="783"/>
                  </a:lnTo>
                  <a:lnTo>
                    <a:pt x="924" y="792"/>
                  </a:lnTo>
                  <a:lnTo>
                    <a:pt x="906" y="801"/>
                  </a:lnTo>
                  <a:lnTo>
                    <a:pt x="888" y="810"/>
                  </a:lnTo>
                  <a:lnTo>
                    <a:pt x="871" y="816"/>
                  </a:lnTo>
                  <a:lnTo>
                    <a:pt x="855" y="823"/>
                  </a:lnTo>
                  <a:lnTo>
                    <a:pt x="846" y="830"/>
                  </a:lnTo>
                  <a:lnTo>
                    <a:pt x="839" y="843"/>
                  </a:lnTo>
                  <a:lnTo>
                    <a:pt x="837" y="863"/>
                  </a:lnTo>
                  <a:lnTo>
                    <a:pt x="835" y="885"/>
                  </a:lnTo>
                  <a:lnTo>
                    <a:pt x="833" y="908"/>
                  </a:lnTo>
                  <a:lnTo>
                    <a:pt x="826" y="946"/>
                  </a:lnTo>
                  <a:lnTo>
                    <a:pt x="813" y="981"/>
                  </a:lnTo>
                  <a:lnTo>
                    <a:pt x="806" y="997"/>
                  </a:lnTo>
                  <a:lnTo>
                    <a:pt x="795" y="1021"/>
                  </a:lnTo>
                  <a:lnTo>
                    <a:pt x="784" y="1046"/>
                  </a:lnTo>
                  <a:lnTo>
                    <a:pt x="775" y="1070"/>
                  </a:lnTo>
                  <a:lnTo>
                    <a:pt x="766" y="1092"/>
                  </a:lnTo>
                  <a:lnTo>
                    <a:pt x="759" y="1106"/>
                  </a:lnTo>
                  <a:lnTo>
                    <a:pt x="750" y="1117"/>
                  </a:lnTo>
                  <a:lnTo>
                    <a:pt x="730" y="1126"/>
                  </a:lnTo>
                  <a:lnTo>
                    <a:pt x="701" y="1132"/>
                  </a:lnTo>
                  <a:lnTo>
                    <a:pt x="664" y="1135"/>
                  </a:lnTo>
                  <a:lnTo>
                    <a:pt x="617" y="1132"/>
                  </a:lnTo>
                  <a:lnTo>
                    <a:pt x="561" y="1126"/>
                  </a:lnTo>
                  <a:lnTo>
                    <a:pt x="499" y="1112"/>
                  </a:lnTo>
                  <a:lnTo>
                    <a:pt x="425" y="1090"/>
                  </a:lnTo>
                  <a:lnTo>
                    <a:pt x="363" y="1068"/>
                  </a:lnTo>
                  <a:lnTo>
                    <a:pt x="307" y="1043"/>
                  </a:lnTo>
                  <a:lnTo>
                    <a:pt x="263" y="1014"/>
                  </a:lnTo>
                  <a:lnTo>
                    <a:pt x="227" y="981"/>
                  </a:lnTo>
                  <a:lnTo>
                    <a:pt x="198" y="941"/>
                  </a:lnTo>
                  <a:lnTo>
                    <a:pt x="174" y="894"/>
                  </a:lnTo>
                  <a:lnTo>
                    <a:pt x="156" y="837"/>
                  </a:lnTo>
                  <a:lnTo>
                    <a:pt x="140" y="765"/>
                  </a:lnTo>
                  <a:lnTo>
                    <a:pt x="129" y="683"/>
                  </a:lnTo>
                  <a:lnTo>
                    <a:pt x="125" y="681"/>
                  </a:lnTo>
                  <a:lnTo>
                    <a:pt x="112" y="674"/>
                  </a:lnTo>
                  <a:lnTo>
                    <a:pt x="94" y="665"/>
                  </a:lnTo>
                  <a:lnTo>
                    <a:pt x="71" y="650"/>
                  </a:lnTo>
                  <a:lnTo>
                    <a:pt x="51" y="630"/>
                  </a:lnTo>
                  <a:lnTo>
                    <a:pt x="31" y="605"/>
                  </a:lnTo>
                  <a:lnTo>
                    <a:pt x="11" y="561"/>
                  </a:lnTo>
                  <a:lnTo>
                    <a:pt x="0" y="521"/>
                  </a:lnTo>
                  <a:lnTo>
                    <a:pt x="0" y="483"/>
                  </a:lnTo>
                  <a:lnTo>
                    <a:pt x="7" y="452"/>
                  </a:lnTo>
                  <a:lnTo>
                    <a:pt x="20" y="425"/>
                  </a:lnTo>
                  <a:lnTo>
                    <a:pt x="36" y="405"/>
                  </a:lnTo>
                  <a:lnTo>
                    <a:pt x="40" y="392"/>
                  </a:lnTo>
                  <a:lnTo>
                    <a:pt x="43" y="369"/>
                  </a:lnTo>
                  <a:lnTo>
                    <a:pt x="43" y="340"/>
                  </a:lnTo>
                  <a:lnTo>
                    <a:pt x="38" y="309"/>
                  </a:lnTo>
                  <a:lnTo>
                    <a:pt x="36" y="272"/>
                  </a:lnTo>
                  <a:lnTo>
                    <a:pt x="31" y="234"/>
                  </a:lnTo>
                  <a:lnTo>
                    <a:pt x="29" y="198"/>
                  </a:lnTo>
                  <a:lnTo>
                    <a:pt x="29" y="163"/>
                  </a:lnTo>
                  <a:lnTo>
                    <a:pt x="34" y="131"/>
                  </a:lnTo>
                  <a:lnTo>
                    <a:pt x="43" y="107"/>
                  </a:lnTo>
                  <a:lnTo>
                    <a:pt x="58" y="89"/>
                  </a:lnTo>
                  <a:lnTo>
                    <a:pt x="85" y="74"/>
                  </a:lnTo>
                  <a:lnTo>
                    <a:pt x="123" y="56"/>
                  </a:lnTo>
                  <a:lnTo>
                    <a:pt x="174" y="40"/>
                  </a:lnTo>
                  <a:lnTo>
                    <a:pt x="232" y="27"/>
                  </a:lnTo>
                  <a:lnTo>
                    <a:pt x="296" y="14"/>
                  </a:lnTo>
                  <a:lnTo>
                    <a:pt x="363" y="5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35F850E-B94F-45D8-B19B-378BB59AD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725" y="3794125"/>
              <a:ext cx="3933825" cy="4445000"/>
            </a:xfrm>
            <a:custGeom>
              <a:avLst/>
              <a:gdLst>
                <a:gd name="T0" fmla="*/ 445 w 2478"/>
                <a:gd name="T1" fmla="*/ 6 h 2800"/>
                <a:gd name="T2" fmla="*/ 568 w 2478"/>
                <a:gd name="T3" fmla="*/ 33 h 2800"/>
                <a:gd name="T4" fmla="*/ 694 w 2478"/>
                <a:gd name="T5" fmla="*/ 78 h 2800"/>
                <a:gd name="T6" fmla="*/ 819 w 2478"/>
                <a:gd name="T7" fmla="*/ 131 h 2800"/>
                <a:gd name="T8" fmla="*/ 937 w 2478"/>
                <a:gd name="T9" fmla="*/ 193 h 2800"/>
                <a:gd name="T10" fmla="*/ 1046 w 2478"/>
                <a:gd name="T11" fmla="*/ 253 h 2800"/>
                <a:gd name="T12" fmla="*/ 1137 w 2478"/>
                <a:gd name="T13" fmla="*/ 311 h 2800"/>
                <a:gd name="T14" fmla="*/ 1209 w 2478"/>
                <a:gd name="T15" fmla="*/ 358 h 2800"/>
                <a:gd name="T16" fmla="*/ 1255 w 2478"/>
                <a:gd name="T17" fmla="*/ 389 h 2800"/>
                <a:gd name="T18" fmla="*/ 1271 w 2478"/>
                <a:gd name="T19" fmla="*/ 402 h 2800"/>
                <a:gd name="T20" fmla="*/ 1420 w 2478"/>
                <a:gd name="T21" fmla="*/ 525 h 2800"/>
                <a:gd name="T22" fmla="*/ 1585 w 2478"/>
                <a:gd name="T23" fmla="*/ 645 h 2800"/>
                <a:gd name="T24" fmla="*/ 1761 w 2478"/>
                <a:gd name="T25" fmla="*/ 763 h 2800"/>
                <a:gd name="T26" fmla="*/ 1934 w 2478"/>
                <a:gd name="T27" fmla="*/ 874 h 2800"/>
                <a:gd name="T28" fmla="*/ 2101 w 2478"/>
                <a:gd name="T29" fmla="*/ 983 h 2800"/>
                <a:gd name="T30" fmla="*/ 2246 w 2478"/>
                <a:gd name="T31" fmla="*/ 1085 h 2800"/>
                <a:gd name="T32" fmla="*/ 2364 w 2478"/>
                <a:gd name="T33" fmla="*/ 1179 h 2800"/>
                <a:gd name="T34" fmla="*/ 2444 w 2478"/>
                <a:gd name="T35" fmla="*/ 1268 h 2800"/>
                <a:gd name="T36" fmla="*/ 2478 w 2478"/>
                <a:gd name="T37" fmla="*/ 1345 h 2800"/>
                <a:gd name="T38" fmla="*/ 2464 w 2478"/>
                <a:gd name="T39" fmla="*/ 1403 h 2800"/>
                <a:gd name="T40" fmla="*/ 2426 w 2478"/>
                <a:gd name="T41" fmla="*/ 1488 h 2800"/>
                <a:gd name="T42" fmla="*/ 2362 w 2478"/>
                <a:gd name="T43" fmla="*/ 1590 h 2800"/>
                <a:gd name="T44" fmla="*/ 2279 w 2478"/>
                <a:gd name="T45" fmla="*/ 1710 h 2800"/>
                <a:gd name="T46" fmla="*/ 2184 w 2478"/>
                <a:gd name="T47" fmla="*/ 1841 h 2800"/>
                <a:gd name="T48" fmla="*/ 2077 w 2478"/>
                <a:gd name="T49" fmla="*/ 1979 h 2800"/>
                <a:gd name="T50" fmla="*/ 1963 w 2478"/>
                <a:gd name="T51" fmla="*/ 2119 h 2800"/>
                <a:gd name="T52" fmla="*/ 1850 w 2478"/>
                <a:gd name="T53" fmla="*/ 2257 h 2800"/>
                <a:gd name="T54" fmla="*/ 1739 w 2478"/>
                <a:gd name="T55" fmla="*/ 2391 h 2800"/>
                <a:gd name="T56" fmla="*/ 1636 w 2478"/>
                <a:gd name="T57" fmla="*/ 2511 h 2800"/>
                <a:gd name="T58" fmla="*/ 1545 w 2478"/>
                <a:gd name="T59" fmla="*/ 2615 h 2800"/>
                <a:gd name="T60" fmla="*/ 1469 w 2478"/>
                <a:gd name="T61" fmla="*/ 2702 h 2800"/>
                <a:gd name="T62" fmla="*/ 1416 w 2478"/>
                <a:gd name="T63" fmla="*/ 2764 h 2800"/>
                <a:gd name="T64" fmla="*/ 1385 w 2478"/>
                <a:gd name="T65" fmla="*/ 2796 h 2800"/>
                <a:gd name="T66" fmla="*/ 1291 w 2478"/>
                <a:gd name="T67" fmla="*/ 2767 h 2800"/>
                <a:gd name="T68" fmla="*/ 1151 w 2478"/>
                <a:gd name="T69" fmla="*/ 2696 h 2800"/>
                <a:gd name="T70" fmla="*/ 1057 w 2478"/>
                <a:gd name="T71" fmla="*/ 2627 h 2800"/>
                <a:gd name="T72" fmla="*/ 1004 w 2478"/>
                <a:gd name="T73" fmla="*/ 2567 h 2800"/>
                <a:gd name="T74" fmla="*/ 977 w 2478"/>
                <a:gd name="T75" fmla="*/ 2520 h 2800"/>
                <a:gd name="T76" fmla="*/ 968 w 2478"/>
                <a:gd name="T77" fmla="*/ 2493 h 2800"/>
                <a:gd name="T78" fmla="*/ 1567 w 2478"/>
                <a:gd name="T79" fmla="*/ 1521 h 2800"/>
                <a:gd name="T80" fmla="*/ 1543 w 2478"/>
                <a:gd name="T81" fmla="*/ 1514 h 2800"/>
                <a:gd name="T82" fmla="*/ 1471 w 2478"/>
                <a:gd name="T83" fmla="*/ 1494 h 2800"/>
                <a:gd name="T84" fmla="*/ 1358 w 2478"/>
                <a:gd name="T85" fmla="*/ 1461 h 2800"/>
                <a:gd name="T86" fmla="*/ 1204 w 2478"/>
                <a:gd name="T87" fmla="*/ 1414 h 2800"/>
                <a:gd name="T88" fmla="*/ 1017 w 2478"/>
                <a:gd name="T89" fmla="*/ 1352 h 2800"/>
                <a:gd name="T90" fmla="*/ 799 w 2478"/>
                <a:gd name="T91" fmla="*/ 1279 h 2800"/>
                <a:gd name="T92" fmla="*/ 552 w 2478"/>
                <a:gd name="T93" fmla="*/ 1192 h 2800"/>
                <a:gd name="T94" fmla="*/ 338 w 2478"/>
                <a:gd name="T95" fmla="*/ 1107 h 2800"/>
                <a:gd name="T96" fmla="*/ 205 w 2478"/>
                <a:gd name="T97" fmla="*/ 1023 h 2800"/>
                <a:gd name="T98" fmla="*/ 111 w 2478"/>
                <a:gd name="T99" fmla="*/ 923 h 2800"/>
                <a:gd name="T100" fmla="*/ 49 w 2478"/>
                <a:gd name="T101" fmla="*/ 814 h 2800"/>
                <a:gd name="T102" fmla="*/ 13 w 2478"/>
                <a:gd name="T103" fmla="*/ 700 h 2800"/>
                <a:gd name="T104" fmla="*/ 0 w 2478"/>
                <a:gd name="T105" fmla="*/ 587 h 2800"/>
                <a:gd name="T106" fmla="*/ 4 w 2478"/>
                <a:gd name="T107" fmla="*/ 478 h 2800"/>
                <a:gd name="T108" fmla="*/ 18 w 2478"/>
                <a:gd name="T109" fmla="*/ 378 h 2800"/>
                <a:gd name="T110" fmla="*/ 40 w 2478"/>
                <a:gd name="T111" fmla="*/ 291 h 2800"/>
                <a:gd name="T112" fmla="*/ 60 w 2478"/>
                <a:gd name="T113" fmla="*/ 224 h 2800"/>
                <a:gd name="T114" fmla="*/ 78 w 2478"/>
                <a:gd name="T115" fmla="*/ 182 h 2800"/>
                <a:gd name="T116" fmla="*/ 84 w 2478"/>
                <a:gd name="T117" fmla="*/ 166 h 2800"/>
                <a:gd name="T118" fmla="*/ 145 w 2478"/>
                <a:gd name="T119" fmla="*/ 75 h 2800"/>
                <a:gd name="T120" fmla="*/ 229 w 2478"/>
                <a:gd name="T121" fmla="*/ 22 h 2800"/>
                <a:gd name="T122" fmla="*/ 332 w 2478"/>
                <a:gd name="T12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78" h="2800">
                  <a:moveTo>
                    <a:pt x="387" y="0"/>
                  </a:moveTo>
                  <a:lnTo>
                    <a:pt x="445" y="6"/>
                  </a:lnTo>
                  <a:lnTo>
                    <a:pt x="505" y="17"/>
                  </a:lnTo>
                  <a:lnTo>
                    <a:pt x="568" y="33"/>
                  </a:lnTo>
                  <a:lnTo>
                    <a:pt x="630" y="53"/>
                  </a:lnTo>
                  <a:lnTo>
                    <a:pt x="694" y="78"/>
                  </a:lnTo>
                  <a:lnTo>
                    <a:pt x="757" y="104"/>
                  </a:lnTo>
                  <a:lnTo>
                    <a:pt x="819" y="131"/>
                  </a:lnTo>
                  <a:lnTo>
                    <a:pt x="879" y="162"/>
                  </a:lnTo>
                  <a:lnTo>
                    <a:pt x="937" y="193"/>
                  </a:lnTo>
                  <a:lnTo>
                    <a:pt x="993" y="224"/>
                  </a:lnTo>
                  <a:lnTo>
                    <a:pt x="1046" y="253"/>
                  </a:lnTo>
                  <a:lnTo>
                    <a:pt x="1093" y="282"/>
                  </a:lnTo>
                  <a:lnTo>
                    <a:pt x="1137" y="311"/>
                  </a:lnTo>
                  <a:lnTo>
                    <a:pt x="1175" y="336"/>
                  </a:lnTo>
                  <a:lnTo>
                    <a:pt x="1209" y="358"/>
                  </a:lnTo>
                  <a:lnTo>
                    <a:pt x="1235" y="376"/>
                  </a:lnTo>
                  <a:lnTo>
                    <a:pt x="1255" y="389"/>
                  </a:lnTo>
                  <a:lnTo>
                    <a:pt x="1269" y="398"/>
                  </a:lnTo>
                  <a:lnTo>
                    <a:pt x="1271" y="402"/>
                  </a:lnTo>
                  <a:lnTo>
                    <a:pt x="1342" y="462"/>
                  </a:lnTo>
                  <a:lnTo>
                    <a:pt x="1420" y="525"/>
                  </a:lnTo>
                  <a:lnTo>
                    <a:pt x="1500" y="585"/>
                  </a:lnTo>
                  <a:lnTo>
                    <a:pt x="1585" y="645"/>
                  </a:lnTo>
                  <a:lnTo>
                    <a:pt x="1672" y="703"/>
                  </a:lnTo>
                  <a:lnTo>
                    <a:pt x="1761" y="763"/>
                  </a:lnTo>
                  <a:lnTo>
                    <a:pt x="1848" y="818"/>
                  </a:lnTo>
                  <a:lnTo>
                    <a:pt x="1934" y="874"/>
                  </a:lnTo>
                  <a:lnTo>
                    <a:pt x="2019" y="929"/>
                  </a:lnTo>
                  <a:lnTo>
                    <a:pt x="2101" y="983"/>
                  </a:lnTo>
                  <a:lnTo>
                    <a:pt x="2177" y="1034"/>
                  </a:lnTo>
                  <a:lnTo>
                    <a:pt x="2246" y="1085"/>
                  </a:lnTo>
                  <a:lnTo>
                    <a:pt x="2311" y="1134"/>
                  </a:lnTo>
                  <a:lnTo>
                    <a:pt x="2364" y="1179"/>
                  </a:lnTo>
                  <a:lnTo>
                    <a:pt x="2411" y="1223"/>
                  </a:lnTo>
                  <a:lnTo>
                    <a:pt x="2444" y="1268"/>
                  </a:lnTo>
                  <a:lnTo>
                    <a:pt x="2466" y="1308"/>
                  </a:lnTo>
                  <a:lnTo>
                    <a:pt x="2478" y="1345"/>
                  </a:lnTo>
                  <a:lnTo>
                    <a:pt x="2475" y="1370"/>
                  </a:lnTo>
                  <a:lnTo>
                    <a:pt x="2464" y="1403"/>
                  </a:lnTo>
                  <a:lnTo>
                    <a:pt x="2449" y="1443"/>
                  </a:lnTo>
                  <a:lnTo>
                    <a:pt x="2426" y="1488"/>
                  </a:lnTo>
                  <a:lnTo>
                    <a:pt x="2397" y="1537"/>
                  </a:lnTo>
                  <a:lnTo>
                    <a:pt x="2362" y="1590"/>
                  </a:lnTo>
                  <a:lnTo>
                    <a:pt x="2324" y="1650"/>
                  </a:lnTo>
                  <a:lnTo>
                    <a:pt x="2279" y="1710"/>
                  </a:lnTo>
                  <a:lnTo>
                    <a:pt x="2233" y="1775"/>
                  </a:lnTo>
                  <a:lnTo>
                    <a:pt x="2184" y="1841"/>
                  </a:lnTo>
                  <a:lnTo>
                    <a:pt x="2130" y="1910"/>
                  </a:lnTo>
                  <a:lnTo>
                    <a:pt x="2077" y="1979"/>
                  </a:lnTo>
                  <a:lnTo>
                    <a:pt x="2021" y="2050"/>
                  </a:lnTo>
                  <a:lnTo>
                    <a:pt x="1963" y="2119"/>
                  </a:lnTo>
                  <a:lnTo>
                    <a:pt x="1908" y="2188"/>
                  </a:lnTo>
                  <a:lnTo>
                    <a:pt x="1850" y="2257"/>
                  </a:lnTo>
                  <a:lnTo>
                    <a:pt x="1794" y="2324"/>
                  </a:lnTo>
                  <a:lnTo>
                    <a:pt x="1739" y="2391"/>
                  </a:lnTo>
                  <a:lnTo>
                    <a:pt x="1687" y="2451"/>
                  </a:lnTo>
                  <a:lnTo>
                    <a:pt x="1636" y="2511"/>
                  </a:lnTo>
                  <a:lnTo>
                    <a:pt x="1589" y="2567"/>
                  </a:lnTo>
                  <a:lnTo>
                    <a:pt x="1545" y="2615"/>
                  </a:lnTo>
                  <a:lnTo>
                    <a:pt x="1505" y="2662"/>
                  </a:lnTo>
                  <a:lnTo>
                    <a:pt x="1469" y="2702"/>
                  </a:lnTo>
                  <a:lnTo>
                    <a:pt x="1440" y="2736"/>
                  </a:lnTo>
                  <a:lnTo>
                    <a:pt x="1416" y="2764"/>
                  </a:lnTo>
                  <a:lnTo>
                    <a:pt x="1396" y="2784"/>
                  </a:lnTo>
                  <a:lnTo>
                    <a:pt x="1385" y="2796"/>
                  </a:lnTo>
                  <a:lnTo>
                    <a:pt x="1382" y="2800"/>
                  </a:lnTo>
                  <a:lnTo>
                    <a:pt x="1291" y="2767"/>
                  </a:lnTo>
                  <a:lnTo>
                    <a:pt x="1213" y="2731"/>
                  </a:lnTo>
                  <a:lnTo>
                    <a:pt x="1151" y="2696"/>
                  </a:lnTo>
                  <a:lnTo>
                    <a:pt x="1100" y="2660"/>
                  </a:lnTo>
                  <a:lnTo>
                    <a:pt x="1057" y="2627"/>
                  </a:lnTo>
                  <a:lnTo>
                    <a:pt x="1026" y="2595"/>
                  </a:lnTo>
                  <a:lnTo>
                    <a:pt x="1004" y="2567"/>
                  </a:lnTo>
                  <a:lnTo>
                    <a:pt x="988" y="2540"/>
                  </a:lnTo>
                  <a:lnTo>
                    <a:pt x="977" y="2520"/>
                  </a:lnTo>
                  <a:lnTo>
                    <a:pt x="973" y="2502"/>
                  </a:lnTo>
                  <a:lnTo>
                    <a:pt x="968" y="2493"/>
                  </a:lnTo>
                  <a:lnTo>
                    <a:pt x="968" y="2489"/>
                  </a:lnTo>
                  <a:lnTo>
                    <a:pt x="1567" y="1521"/>
                  </a:lnTo>
                  <a:lnTo>
                    <a:pt x="1560" y="1519"/>
                  </a:lnTo>
                  <a:lnTo>
                    <a:pt x="1543" y="1514"/>
                  </a:lnTo>
                  <a:lnTo>
                    <a:pt x="1514" y="1506"/>
                  </a:lnTo>
                  <a:lnTo>
                    <a:pt x="1471" y="1494"/>
                  </a:lnTo>
                  <a:lnTo>
                    <a:pt x="1420" y="1479"/>
                  </a:lnTo>
                  <a:lnTo>
                    <a:pt x="1358" y="1461"/>
                  </a:lnTo>
                  <a:lnTo>
                    <a:pt x="1287" y="1439"/>
                  </a:lnTo>
                  <a:lnTo>
                    <a:pt x="1204" y="1414"/>
                  </a:lnTo>
                  <a:lnTo>
                    <a:pt x="1115" y="1385"/>
                  </a:lnTo>
                  <a:lnTo>
                    <a:pt x="1017" y="1352"/>
                  </a:lnTo>
                  <a:lnTo>
                    <a:pt x="913" y="1316"/>
                  </a:lnTo>
                  <a:lnTo>
                    <a:pt x="799" y="1279"/>
                  </a:lnTo>
                  <a:lnTo>
                    <a:pt x="679" y="1236"/>
                  </a:lnTo>
                  <a:lnTo>
                    <a:pt x="552" y="1192"/>
                  </a:lnTo>
                  <a:lnTo>
                    <a:pt x="421" y="1143"/>
                  </a:lnTo>
                  <a:lnTo>
                    <a:pt x="338" y="1107"/>
                  </a:lnTo>
                  <a:lnTo>
                    <a:pt x="267" y="1067"/>
                  </a:lnTo>
                  <a:lnTo>
                    <a:pt x="205" y="1023"/>
                  </a:lnTo>
                  <a:lnTo>
                    <a:pt x="153" y="974"/>
                  </a:lnTo>
                  <a:lnTo>
                    <a:pt x="111" y="923"/>
                  </a:lnTo>
                  <a:lnTo>
                    <a:pt x="76" y="869"/>
                  </a:lnTo>
                  <a:lnTo>
                    <a:pt x="49" y="814"/>
                  </a:lnTo>
                  <a:lnTo>
                    <a:pt x="29" y="758"/>
                  </a:lnTo>
                  <a:lnTo>
                    <a:pt x="13" y="700"/>
                  </a:lnTo>
                  <a:lnTo>
                    <a:pt x="4" y="642"/>
                  </a:lnTo>
                  <a:lnTo>
                    <a:pt x="0" y="587"/>
                  </a:lnTo>
                  <a:lnTo>
                    <a:pt x="0" y="531"/>
                  </a:lnTo>
                  <a:lnTo>
                    <a:pt x="4" y="478"/>
                  </a:lnTo>
                  <a:lnTo>
                    <a:pt x="9" y="427"/>
                  </a:lnTo>
                  <a:lnTo>
                    <a:pt x="18" y="378"/>
                  </a:lnTo>
                  <a:lnTo>
                    <a:pt x="29" y="333"/>
                  </a:lnTo>
                  <a:lnTo>
                    <a:pt x="40" y="291"/>
                  </a:lnTo>
                  <a:lnTo>
                    <a:pt x="49" y="255"/>
                  </a:lnTo>
                  <a:lnTo>
                    <a:pt x="60" y="224"/>
                  </a:lnTo>
                  <a:lnTo>
                    <a:pt x="69" y="200"/>
                  </a:lnTo>
                  <a:lnTo>
                    <a:pt x="78" y="182"/>
                  </a:lnTo>
                  <a:lnTo>
                    <a:pt x="82" y="169"/>
                  </a:lnTo>
                  <a:lnTo>
                    <a:pt x="84" y="166"/>
                  </a:lnTo>
                  <a:lnTo>
                    <a:pt x="111" y="115"/>
                  </a:lnTo>
                  <a:lnTo>
                    <a:pt x="145" y="75"/>
                  </a:lnTo>
                  <a:lnTo>
                    <a:pt x="185" y="44"/>
                  </a:lnTo>
                  <a:lnTo>
                    <a:pt x="229" y="22"/>
                  </a:lnTo>
                  <a:lnTo>
                    <a:pt x="278" y="9"/>
                  </a:lnTo>
                  <a:lnTo>
                    <a:pt x="332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2D3EF2A-D53D-41E8-89C6-405702119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668463"/>
              <a:ext cx="411163" cy="1747838"/>
            </a:xfrm>
            <a:custGeom>
              <a:avLst/>
              <a:gdLst>
                <a:gd name="T0" fmla="*/ 132 w 259"/>
                <a:gd name="T1" fmla="*/ 0 h 1101"/>
                <a:gd name="T2" fmla="*/ 259 w 259"/>
                <a:gd name="T3" fmla="*/ 707 h 1101"/>
                <a:gd name="T4" fmla="*/ 96 w 259"/>
                <a:gd name="T5" fmla="*/ 1101 h 1101"/>
                <a:gd name="T6" fmla="*/ 0 w 259"/>
                <a:gd name="T7" fmla="*/ 723 h 1101"/>
                <a:gd name="T8" fmla="*/ 63 w 259"/>
                <a:gd name="T9" fmla="*/ 11 h 1101"/>
                <a:gd name="T10" fmla="*/ 132 w 259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101">
                  <a:moveTo>
                    <a:pt x="132" y="0"/>
                  </a:moveTo>
                  <a:lnTo>
                    <a:pt x="259" y="707"/>
                  </a:lnTo>
                  <a:lnTo>
                    <a:pt x="96" y="1101"/>
                  </a:lnTo>
                  <a:lnTo>
                    <a:pt x="0" y="723"/>
                  </a:lnTo>
                  <a:lnTo>
                    <a:pt x="63" y="1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638534C-FFE5-4DF9-AC99-DA9D135B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-881063"/>
              <a:ext cx="1820863" cy="1779588"/>
            </a:xfrm>
            <a:custGeom>
              <a:avLst/>
              <a:gdLst>
                <a:gd name="T0" fmla="*/ 474 w 1147"/>
                <a:gd name="T1" fmla="*/ 9 h 1121"/>
                <a:gd name="T2" fmla="*/ 594 w 1147"/>
                <a:gd name="T3" fmla="*/ 35 h 1121"/>
                <a:gd name="T4" fmla="*/ 726 w 1147"/>
                <a:gd name="T5" fmla="*/ 58 h 1121"/>
                <a:gd name="T6" fmla="*/ 857 w 1147"/>
                <a:gd name="T7" fmla="*/ 75 h 1121"/>
                <a:gd name="T8" fmla="*/ 975 w 1147"/>
                <a:gd name="T9" fmla="*/ 86 h 1121"/>
                <a:gd name="T10" fmla="*/ 1066 w 1147"/>
                <a:gd name="T11" fmla="*/ 95 h 1121"/>
                <a:gd name="T12" fmla="*/ 1120 w 1147"/>
                <a:gd name="T13" fmla="*/ 98 h 1121"/>
                <a:gd name="T14" fmla="*/ 1142 w 1147"/>
                <a:gd name="T15" fmla="*/ 151 h 1121"/>
                <a:gd name="T16" fmla="*/ 1142 w 1147"/>
                <a:gd name="T17" fmla="*/ 238 h 1121"/>
                <a:gd name="T18" fmla="*/ 1118 w 1147"/>
                <a:gd name="T19" fmla="*/ 307 h 1121"/>
                <a:gd name="T20" fmla="*/ 1078 w 1147"/>
                <a:gd name="T21" fmla="*/ 358 h 1121"/>
                <a:gd name="T22" fmla="*/ 1037 w 1147"/>
                <a:gd name="T23" fmla="*/ 391 h 1121"/>
                <a:gd name="T24" fmla="*/ 1013 w 1147"/>
                <a:gd name="T25" fmla="*/ 409 h 1121"/>
                <a:gd name="T26" fmla="*/ 986 w 1147"/>
                <a:gd name="T27" fmla="*/ 416 h 1121"/>
                <a:gd name="T28" fmla="*/ 908 w 1147"/>
                <a:gd name="T29" fmla="*/ 413 h 1121"/>
                <a:gd name="T30" fmla="*/ 799 w 1147"/>
                <a:gd name="T31" fmla="*/ 400 h 1121"/>
                <a:gd name="T32" fmla="*/ 668 w 1147"/>
                <a:gd name="T33" fmla="*/ 378 h 1121"/>
                <a:gd name="T34" fmla="*/ 581 w 1147"/>
                <a:gd name="T35" fmla="*/ 367 h 1121"/>
                <a:gd name="T36" fmla="*/ 519 w 1147"/>
                <a:gd name="T37" fmla="*/ 378 h 1121"/>
                <a:gd name="T38" fmla="*/ 474 w 1147"/>
                <a:gd name="T39" fmla="*/ 407 h 1121"/>
                <a:gd name="T40" fmla="*/ 432 w 1147"/>
                <a:gd name="T41" fmla="*/ 449 h 1121"/>
                <a:gd name="T42" fmla="*/ 376 w 1147"/>
                <a:gd name="T43" fmla="*/ 505 h 1121"/>
                <a:gd name="T44" fmla="*/ 327 w 1147"/>
                <a:gd name="T45" fmla="*/ 569 h 1121"/>
                <a:gd name="T46" fmla="*/ 294 w 1147"/>
                <a:gd name="T47" fmla="*/ 618 h 1121"/>
                <a:gd name="T48" fmla="*/ 283 w 1147"/>
                <a:gd name="T49" fmla="*/ 638 h 1121"/>
                <a:gd name="T50" fmla="*/ 281 w 1147"/>
                <a:gd name="T51" fmla="*/ 625 h 1121"/>
                <a:gd name="T52" fmla="*/ 263 w 1147"/>
                <a:gd name="T53" fmla="*/ 594 h 1121"/>
                <a:gd name="T54" fmla="*/ 216 w 1147"/>
                <a:gd name="T55" fmla="*/ 560 h 1121"/>
                <a:gd name="T56" fmla="*/ 169 w 1147"/>
                <a:gd name="T57" fmla="*/ 551 h 1121"/>
                <a:gd name="T58" fmla="*/ 143 w 1147"/>
                <a:gd name="T59" fmla="*/ 576 h 1121"/>
                <a:gd name="T60" fmla="*/ 125 w 1147"/>
                <a:gd name="T61" fmla="*/ 625 h 1121"/>
                <a:gd name="T62" fmla="*/ 116 w 1147"/>
                <a:gd name="T63" fmla="*/ 680 h 1121"/>
                <a:gd name="T64" fmla="*/ 136 w 1147"/>
                <a:gd name="T65" fmla="*/ 738 h 1121"/>
                <a:gd name="T66" fmla="*/ 169 w 1147"/>
                <a:gd name="T67" fmla="*/ 794 h 1121"/>
                <a:gd name="T68" fmla="*/ 203 w 1147"/>
                <a:gd name="T69" fmla="*/ 836 h 1121"/>
                <a:gd name="T70" fmla="*/ 216 w 1147"/>
                <a:gd name="T71" fmla="*/ 852 h 1121"/>
                <a:gd name="T72" fmla="*/ 165 w 1147"/>
                <a:gd name="T73" fmla="*/ 1114 h 1121"/>
                <a:gd name="T74" fmla="*/ 151 w 1147"/>
                <a:gd name="T75" fmla="*/ 1074 h 1121"/>
                <a:gd name="T76" fmla="*/ 131 w 1147"/>
                <a:gd name="T77" fmla="*/ 1003 h 1121"/>
                <a:gd name="T78" fmla="*/ 102 w 1147"/>
                <a:gd name="T79" fmla="*/ 909 h 1121"/>
                <a:gd name="T80" fmla="*/ 69 w 1147"/>
                <a:gd name="T81" fmla="*/ 800 h 1121"/>
                <a:gd name="T82" fmla="*/ 42 w 1147"/>
                <a:gd name="T83" fmla="*/ 718 h 1121"/>
                <a:gd name="T84" fmla="*/ 22 w 1147"/>
                <a:gd name="T85" fmla="*/ 660 h 1121"/>
                <a:gd name="T86" fmla="*/ 7 w 1147"/>
                <a:gd name="T87" fmla="*/ 605 h 1121"/>
                <a:gd name="T88" fmla="*/ 0 w 1147"/>
                <a:gd name="T89" fmla="*/ 534 h 1121"/>
                <a:gd name="T90" fmla="*/ 2 w 1147"/>
                <a:gd name="T91" fmla="*/ 425 h 1121"/>
                <a:gd name="T92" fmla="*/ 29 w 1147"/>
                <a:gd name="T93" fmla="*/ 302 h 1121"/>
                <a:gd name="T94" fmla="*/ 89 w 1147"/>
                <a:gd name="T95" fmla="*/ 184 h 1121"/>
                <a:gd name="T96" fmla="*/ 178 w 1147"/>
                <a:gd name="T97" fmla="*/ 86 h 1121"/>
                <a:gd name="T98" fmla="*/ 287 w 1147"/>
                <a:gd name="T99" fmla="*/ 22 h 1121"/>
                <a:gd name="T100" fmla="*/ 410 w 1147"/>
                <a:gd name="T10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7" h="1121">
                  <a:moveTo>
                    <a:pt x="410" y="0"/>
                  </a:moveTo>
                  <a:lnTo>
                    <a:pt x="474" y="9"/>
                  </a:lnTo>
                  <a:lnTo>
                    <a:pt x="532" y="24"/>
                  </a:lnTo>
                  <a:lnTo>
                    <a:pt x="594" y="35"/>
                  </a:lnTo>
                  <a:lnTo>
                    <a:pt x="659" y="49"/>
                  </a:lnTo>
                  <a:lnTo>
                    <a:pt x="726" y="58"/>
                  </a:lnTo>
                  <a:lnTo>
                    <a:pt x="793" y="66"/>
                  </a:lnTo>
                  <a:lnTo>
                    <a:pt x="857" y="75"/>
                  </a:lnTo>
                  <a:lnTo>
                    <a:pt x="919" y="82"/>
                  </a:lnTo>
                  <a:lnTo>
                    <a:pt x="975" y="86"/>
                  </a:lnTo>
                  <a:lnTo>
                    <a:pt x="1026" y="91"/>
                  </a:lnTo>
                  <a:lnTo>
                    <a:pt x="1066" y="95"/>
                  </a:lnTo>
                  <a:lnTo>
                    <a:pt x="1100" y="98"/>
                  </a:lnTo>
                  <a:lnTo>
                    <a:pt x="1120" y="98"/>
                  </a:lnTo>
                  <a:lnTo>
                    <a:pt x="1126" y="100"/>
                  </a:lnTo>
                  <a:lnTo>
                    <a:pt x="1142" y="151"/>
                  </a:lnTo>
                  <a:lnTo>
                    <a:pt x="1147" y="195"/>
                  </a:lnTo>
                  <a:lnTo>
                    <a:pt x="1142" y="238"/>
                  </a:lnTo>
                  <a:lnTo>
                    <a:pt x="1131" y="275"/>
                  </a:lnTo>
                  <a:lnTo>
                    <a:pt x="1118" y="307"/>
                  </a:lnTo>
                  <a:lnTo>
                    <a:pt x="1098" y="336"/>
                  </a:lnTo>
                  <a:lnTo>
                    <a:pt x="1078" y="358"/>
                  </a:lnTo>
                  <a:lnTo>
                    <a:pt x="1057" y="378"/>
                  </a:lnTo>
                  <a:lnTo>
                    <a:pt x="1037" y="391"/>
                  </a:lnTo>
                  <a:lnTo>
                    <a:pt x="1022" y="402"/>
                  </a:lnTo>
                  <a:lnTo>
                    <a:pt x="1013" y="409"/>
                  </a:lnTo>
                  <a:lnTo>
                    <a:pt x="1008" y="411"/>
                  </a:lnTo>
                  <a:lnTo>
                    <a:pt x="986" y="416"/>
                  </a:lnTo>
                  <a:lnTo>
                    <a:pt x="953" y="416"/>
                  </a:lnTo>
                  <a:lnTo>
                    <a:pt x="908" y="413"/>
                  </a:lnTo>
                  <a:lnTo>
                    <a:pt x="857" y="409"/>
                  </a:lnTo>
                  <a:lnTo>
                    <a:pt x="799" y="400"/>
                  </a:lnTo>
                  <a:lnTo>
                    <a:pt x="735" y="389"/>
                  </a:lnTo>
                  <a:lnTo>
                    <a:pt x="668" y="378"/>
                  </a:lnTo>
                  <a:lnTo>
                    <a:pt x="621" y="369"/>
                  </a:lnTo>
                  <a:lnTo>
                    <a:pt x="581" y="367"/>
                  </a:lnTo>
                  <a:lnTo>
                    <a:pt x="548" y="371"/>
                  </a:lnTo>
                  <a:lnTo>
                    <a:pt x="519" y="378"/>
                  </a:lnTo>
                  <a:lnTo>
                    <a:pt x="496" y="391"/>
                  </a:lnTo>
                  <a:lnTo>
                    <a:pt x="474" y="407"/>
                  </a:lnTo>
                  <a:lnTo>
                    <a:pt x="452" y="427"/>
                  </a:lnTo>
                  <a:lnTo>
                    <a:pt x="432" y="449"/>
                  </a:lnTo>
                  <a:lnTo>
                    <a:pt x="407" y="471"/>
                  </a:lnTo>
                  <a:lnTo>
                    <a:pt x="376" y="505"/>
                  </a:lnTo>
                  <a:lnTo>
                    <a:pt x="350" y="538"/>
                  </a:lnTo>
                  <a:lnTo>
                    <a:pt x="327" y="569"/>
                  </a:lnTo>
                  <a:lnTo>
                    <a:pt x="309" y="596"/>
                  </a:lnTo>
                  <a:lnTo>
                    <a:pt x="294" y="618"/>
                  </a:lnTo>
                  <a:lnTo>
                    <a:pt x="287" y="631"/>
                  </a:lnTo>
                  <a:lnTo>
                    <a:pt x="283" y="638"/>
                  </a:lnTo>
                  <a:lnTo>
                    <a:pt x="283" y="634"/>
                  </a:lnTo>
                  <a:lnTo>
                    <a:pt x="281" y="625"/>
                  </a:lnTo>
                  <a:lnTo>
                    <a:pt x="276" y="609"/>
                  </a:lnTo>
                  <a:lnTo>
                    <a:pt x="263" y="594"/>
                  </a:lnTo>
                  <a:lnTo>
                    <a:pt x="245" y="576"/>
                  </a:lnTo>
                  <a:lnTo>
                    <a:pt x="216" y="560"/>
                  </a:lnTo>
                  <a:lnTo>
                    <a:pt x="191" y="551"/>
                  </a:lnTo>
                  <a:lnTo>
                    <a:pt x="169" y="551"/>
                  </a:lnTo>
                  <a:lnTo>
                    <a:pt x="154" y="560"/>
                  </a:lnTo>
                  <a:lnTo>
                    <a:pt x="143" y="576"/>
                  </a:lnTo>
                  <a:lnTo>
                    <a:pt x="134" y="598"/>
                  </a:lnTo>
                  <a:lnTo>
                    <a:pt x="125" y="625"/>
                  </a:lnTo>
                  <a:lnTo>
                    <a:pt x="118" y="654"/>
                  </a:lnTo>
                  <a:lnTo>
                    <a:pt x="116" y="680"/>
                  </a:lnTo>
                  <a:lnTo>
                    <a:pt x="122" y="709"/>
                  </a:lnTo>
                  <a:lnTo>
                    <a:pt x="136" y="738"/>
                  </a:lnTo>
                  <a:lnTo>
                    <a:pt x="151" y="767"/>
                  </a:lnTo>
                  <a:lnTo>
                    <a:pt x="169" y="794"/>
                  </a:lnTo>
                  <a:lnTo>
                    <a:pt x="187" y="816"/>
                  </a:lnTo>
                  <a:lnTo>
                    <a:pt x="203" y="836"/>
                  </a:lnTo>
                  <a:lnTo>
                    <a:pt x="212" y="847"/>
                  </a:lnTo>
                  <a:lnTo>
                    <a:pt x="216" y="852"/>
                  </a:lnTo>
                  <a:lnTo>
                    <a:pt x="165" y="1121"/>
                  </a:lnTo>
                  <a:lnTo>
                    <a:pt x="165" y="1114"/>
                  </a:lnTo>
                  <a:lnTo>
                    <a:pt x="160" y="1098"/>
                  </a:lnTo>
                  <a:lnTo>
                    <a:pt x="151" y="1074"/>
                  </a:lnTo>
                  <a:lnTo>
                    <a:pt x="143" y="1043"/>
                  </a:lnTo>
                  <a:lnTo>
                    <a:pt x="131" y="1003"/>
                  </a:lnTo>
                  <a:lnTo>
                    <a:pt x="118" y="958"/>
                  </a:lnTo>
                  <a:lnTo>
                    <a:pt x="102" y="909"/>
                  </a:lnTo>
                  <a:lnTo>
                    <a:pt x="87" y="856"/>
                  </a:lnTo>
                  <a:lnTo>
                    <a:pt x="69" y="800"/>
                  </a:lnTo>
                  <a:lnTo>
                    <a:pt x="56" y="756"/>
                  </a:lnTo>
                  <a:lnTo>
                    <a:pt x="42" y="718"/>
                  </a:lnTo>
                  <a:lnTo>
                    <a:pt x="31" y="687"/>
                  </a:lnTo>
                  <a:lnTo>
                    <a:pt x="22" y="660"/>
                  </a:lnTo>
                  <a:lnTo>
                    <a:pt x="13" y="634"/>
                  </a:lnTo>
                  <a:lnTo>
                    <a:pt x="7" y="605"/>
                  </a:lnTo>
                  <a:lnTo>
                    <a:pt x="2" y="571"/>
                  </a:lnTo>
                  <a:lnTo>
                    <a:pt x="0" y="534"/>
                  </a:lnTo>
                  <a:lnTo>
                    <a:pt x="0" y="485"/>
                  </a:lnTo>
                  <a:lnTo>
                    <a:pt x="2" y="425"/>
                  </a:lnTo>
                  <a:lnTo>
                    <a:pt x="11" y="364"/>
                  </a:lnTo>
                  <a:lnTo>
                    <a:pt x="29" y="302"/>
                  </a:lnTo>
                  <a:lnTo>
                    <a:pt x="56" y="242"/>
                  </a:lnTo>
                  <a:lnTo>
                    <a:pt x="89" y="184"/>
                  </a:lnTo>
                  <a:lnTo>
                    <a:pt x="131" y="133"/>
                  </a:lnTo>
                  <a:lnTo>
                    <a:pt x="178" y="86"/>
                  </a:lnTo>
                  <a:lnTo>
                    <a:pt x="232" y="49"/>
                  </a:lnTo>
                  <a:lnTo>
                    <a:pt x="287" y="22"/>
                  </a:lnTo>
                  <a:lnTo>
                    <a:pt x="347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70D0ADB8-0E56-4FA8-8109-3AC567DE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1455738"/>
              <a:ext cx="360363" cy="360363"/>
            </a:xfrm>
            <a:custGeom>
              <a:avLst/>
              <a:gdLst>
                <a:gd name="T0" fmla="*/ 104 w 227"/>
                <a:gd name="T1" fmla="*/ 0 h 227"/>
                <a:gd name="T2" fmla="*/ 127 w 227"/>
                <a:gd name="T3" fmla="*/ 5 h 227"/>
                <a:gd name="T4" fmla="*/ 227 w 227"/>
                <a:gd name="T5" fmla="*/ 158 h 227"/>
                <a:gd name="T6" fmla="*/ 131 w 227"/>
                <a:gd name="T7" fmla="*/ 227 h 227"/>
                <a:gd name="T8" fmla="*/ 0 w 227"/>
                <a:gd name="T9" fmla="*/ 167 h 227"/>
                <a:gd name="T10" fmla="*/ 104 w 22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7">
                  <a:moveTo>
                    <a:pt x="104" y="0"/>
                  </a:moveTo>
                  <a:lnTo>
                    <a:pt x="127" y="5"/>
                  </a:lnTo>
                  <a:lnTo>
                    <a:pt x="227" y="158"/>
                  </a:lnTo>
                  <a:lnTo>
                    <a:pt x="131" y="227"/>
                  </a:lnTo>
                  <a:lnTo>
                    <a:pt x="0" y="16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6FABCB3-9DF5-4882-B627-9E89380E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258888"/>
              <a:ext cx="2740025" cy="2051050"/>
            </a:xfrm>
            <a:custGeom>
              <a:avLst/>
              <a:gdLst>
                <a:gd name="T0" fmla="*/ 5 w 1726"/>
                <a:gd name="T1" fmla="*/ 2 h 1292"/>
                <a:gd name="T2" fmla="*/ 43 w 1726"/>
                <a:gd name="T3" fmla="*/ 22 h 1292"/>
                <a:gd name="T4" fmla="*/ 101 w 1726"/>
                <a:gd name="T5" fmla="*/ 55 h 1292"/>
                <a:gd name="T6" fmla="*/ 165 w 1726"/>
                <a:gd name="T7" fmla="*/ 91 h 1292"/>
                <a:gd name="T8" fmla="*/ 221 w 1726"/>
                <a:gd name="T9" fmla="*/ 122 h 1292"/>
                <a:gd name="T10" fmla="*/ 247 w 1726"/>
                <a:gd name="T11" fmla="*/ 140 h 1292"/>
                <a:gd name="T12" fmla="*/ 265 w 1726"/>
                <a:gd name="T13" fmla="*/ 162 h 1292"/>
                <a:gd name="T14" fmla="*/ 308 w 1726"/>
                <a:gd name="T15" fmla="*/ 215 h 1292"/>
                <a:gd name="T16" fmla="*/ 363 w 1726"/>
                <a:gd name="T17" fmla="*/ 289 h 1292"/>
                <a:gd name="T18" fmla="*/ 432 w 1726"/>
                <a:gd name="T19" fmla="*/ 376 h 1292"/>
                <a:gd name="T20" fmla="*/ 506 w 1726"/>
                <a:gd name="T21" fmla="*/ 469 h 1292"/>
                <a:gd name="T22" fmla="*/ 579 w 1726"/>
                <a:gd name="T23" fmla="*/ 562 h 1292"/>
                <a:gd name="T24" fmla="*/ 648 w 1726"/>
                <a:gd name="T25" fmla="*/ 647 h 1292"/>
                <a:gd name="T26" fmla="*/ 704 w 1726"/>
                <a:gd name="T27" fmla="*/ 714 h 1292"/>
                <a:gd name="T28" fmla="*/ 742 w 1726"/>
                <a:gd name="T29" fmla="*/ 758 h 1292"/>
                <a:gd name="T30" fmla="*/ 768 w 1726"/>
                <a:gd name="T31" fmla="*/ 774 h 1292"/>
                <a:gd name="T32" fmla="*/ 826 w 1726"/>
                <a:gd name="T33" fmla="*/ 769 h 1292"/>
                <a:gd name="T34" fmla="*/ 920 w 1726"/>
                <a:gd name="T35" fmla="*/ 751 h 1292"/>
                <a:gd name="T36" fmla="*/ 1036 w 1726"/>
                <a:gd name="T37" fmla="*/ 727 h 1292"/>
                <a:gd name="T38" fmla="*/ 1165 w 1726"/>
                <a:gd name="T39" fmla="*/ 694 h 1292"/>
                <a:gd name="T40" fmla="*/ 1294 w 1726"/>
                <a:gd name="T41" fmla="*/ 660 h 1292"/>
                <a:gd name="T42" fmla="*/ 1412 w 1726"/>
                <a:gd name="T43" fmla="*/ 627 h 1292"/>
                <a:gd name="T44" fmla="*/ 1510 w 1726"/>
                <a:gd name="T45" fmla="*/ 598 h 1292"/>
                <a:gd name="T46" fmla="*/ 1577 w 1726"/>
                <a:gd name="T47" fmla="*/ 580 h 1292"/>
                <a:gd name="T48" fmla="*/ 1601 w 1726"/>
                <a:gd name="T49" fmla="*/ 573 h 1292"/>
                <a:gd name="T50" fmla="*/ 1719 w 1726"/>
                <a:gd name="T51" fmla="*/ 996 h 1292"/>
                <a:gd name="T52" fmla="*/ 1674 w 1726"/>
                <a:gd name="T53" fmla="*/ 1012 h 1292"/>
                <a:gd name="T54" fmla="*/ 1592 w 1726"/>
                <a:gd name="T55" fmla="*/ 1038 h 1292"/>
                <a:gd name="T56" fmla="*/ 1483 w 1726"/>
                <a:gd name="T57" fmla="*/ 1074 h 1292"/>
                <a:gd name="T58" fmla="*/ 1358 w 1726"/>
                <a:gd name="T59" fmla="*/ 1116 h 1292"/>
                <a:gd name="T60" fmla="*/ 1225 w 1726"/>
                <a:gd name="T61" fmla="*/ 1161 h 1292"/>
                <a:gd name="T62" fmla="*/ 1091 w 1726"/>
                <a:gd name="T63" fmla="*/ 1203 h 1292"/>
                <a:gd name="T64" fmla="*/ 971 w 1726"/>
                <a:gd name="T65" fmla="*/ 1241 h 1292"/>
                <a:gd name="T66" fmla="*/ 871 w 1726"/>
                <a:gd name="T67" fmla="*/ 1270 h 1292"/>
                <a:gd name="T68" fmla="*/ 802 w 1726"/>
                <a:gd name="T69" fmla="*/ 1287 h 1292"/>
                <a:gd name="T70" fmla="*/ 757 w 1726"/>
                <a:gd name="T71" fmla="*/ 1290 h 1292"/>
                <a:gd name="T72" fmla="*/ 686 w 1726"/>
                <a:gd name="T73" fmla="*/ 1265 h 1292"/>
                <a:gd name="T74" fmla="*/ 593 w 1726"/>
                <a:gd name="T75" fmla="*/ 1221 h 1292"/>
                <a:gd name="T76" fmla="*/ 488 w 1726"/>
                <a:gd name="T77" fmla="*/ 1161 h 1292"/>
                <a:gd name="T78" fmla="*/ 381 w 1726"/>
                <a:gd name="T79" fmla="*/ 1090 h 1292"/>
                <a:gd name="T80" fmla="*/ 283 w 1726"/>
                <a:gd name="T81" fmla="*/ 1018 h 1292"/>
                <a:gd name="T82" fmla="*/ 203 w 1726"/>
                <a:gd name="T83" fmla="*/ 954 h 1292"/>
                <a:gd name="T84" fmla="*/ 152 w 1726"/>
                <a:gd name="T85" fmla="*/ 898 h 1292"/>
                <a:gd name="T86" fmla="*/ 134 w 1726"/>
                <a:gd name="T87" fmla="*/ 845 h 1292"/>
                <a:gd name="T88" fmla="*/ 134 w 1726"/>
                <a:gd name="T89" fmla="*/ 776 h 1292"/>
                <a:gd name="T90" fmla="*/ 145 w 1726"/>
                <a:gd name="T91" fmla="*/ 687 h 1292"/>
                <a:gd name="T92" fmla="*/ 156 w 1726"/>
                <a:gd name="T93" fmla="*/ 585 h 1292"/>
                <a:gd name="T94" fmla="*/ 156 w 1726"/>
                <a:gd name="T95" fmla="*/ 462 h 1292"/>
                <a:gd name="T96" fmla="*/ 138 w 1726"/>
                <a:gd name="T97" fmla="*/ 324 h 1292"/>
                <a:gd name="T98" fmla="*/ 89 w 1726"/>
                <a:gd name="T99" fmla="*/ 171 h 1292"/>
                <a:gd name="T100" fmla="*/ 0 w 1726"/>
                <a:gd name="T101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6" h="1292">
                  <a:moveTo>
                    <a:pt x="0" y="0"/>
                  </a:moveTo>
                  <a:lnTo>
                    <a:pt x="5" y="2"/>
                  </a:lnTo>
                  <a:lnTo>
                    <a:pt x="20" y="11"/>
                  </a:lnTo>
                  <a:lnTo>
                    <a:pt x="43" y="22"/>
                  </a:lnTo>
                  <a:lnTo>
                    <a:pt x="72" y="37"/>
                  </a:lnTo>
                  <a:lnTo>
                    <a:pt x="101" y="55"/>
                  </a:lnTo>
                  <a:lnTo>
                    <a:pt x="134" y="73"/>
                  </a:lnTo>
                  <a:lnTo>
                    <a:pt x="165" y="91"/>
                  </a:lnTo>
                  <a:lnTo>
                    <a:pt x="196" y="106"/>
                  </a:lnTo>
                  <a:lnTo>
                    <a:pt x="221" y="122"/>
                  </a:lnTo>
                  <a:lnTo>
                    <a:pt x="239" y="133"/>
                  </a:lnTo>
                  <a:lnTo>
                    <a:pt x="247" y="140"/>
                  </a:lnTo>
                  <a:lnTo>
                    <a:pt x="254" y="146"/>
                  </a:lnTo>
                  <a:lnTo>
                    <a:pt x="265" y="162"/>
                  </a:lnTo>
                  <a:lnTo>
                    <a:pt x="283" y="186"/>
                  </a:lnTo>
                  <a:lnTo>
                    <a:pt x="308" y="215"/>
                  </a:lnTo>
                  <a:lnTo>
                    <a:pt x="334" y="249"/>
                  </a:lnTo>
                  <a:lnTo>
                    <a:pt x="363" y="289"/>
                  </a:lnTo>
                  <a:lnTo>
                    <a:pt x="397" y="331"/>
                  </a:lnTo>
                  <a:lnTo>
                    <a:pt x="432" y="376"/>
                  </a:lnTo>
                  <a:lnTo>
                    <a:pt x="470" y="422"/>
                  </a:lnTo>
                  <a:lnTo>
                    <a:pt x="506" y="469"/>
                  </a:lnTo>
                  <a:lnTo>
                    <a:pt x="544" y="518"/>
                  </a:lnTo>
                  <a:lnTo>
                    <a:pt x="579" y="562"/>
                  </a:lnTo>
                  <a:lnTo>
                    <a:pt x="615" y="607"/>
                  </a:lnTo>
                  <a:lnTo>
                    <a:pt x="648" y="647"/>
                  </a:lnTo>
                  <a:lnTo>
                    <a:pt x="677" y="682"/>
                  </a:lnTo>
                  <a:lnTo>
                    <a:pt x="704" y="714"/>
                  </a:lnTo>
                  <a:lnTo>
                    <a:pt x="726" y="740"/>
                  </a:lnTo>
                  <a:lnTo>
                    <a:pt x="742" y="758"/>
                  </a:lnTo>
                  <a:lnTo>
                    <a:pt x="753" y="769"/>
                  </a:lnTo>
                  <a:lnTo>
                    <a:pt x="768" y="774"/>
                  </a:lnTo>
                  <a:lnTo>
                    <a:pt x="793" y="774"/>
                  </a:lnTo>
                  <a:lnTo>
                    <a:pt x="826" y="769"/>
                  </a:lnTo>
                  <a:lnTo>
                    <a:pt x="871" y="763"/>
                  </a:lnTo>
                  <a:lnTo>
                    <a:pt x="920" y="751"/>
                  </a:lnTo>
                  <a:lnTo>
                    <a:pt x="975" y="740"/>
                  </a:lnTo>
                  <a:lnTo>
                    <a:pt x="1036" y="727"/>
                  </a:lnTo>
                  <a:lnTo>
                    <a:pt x="1100" y="711"/>
                  </a:lnTo>
                  <a:lnTo>
                    <a:pt x="1165" y="694"/>
                  </a:lnTo>
                  <a:lnTo>
                    <a:pt x="1229" y="676"/>
                  </a:lnTo>
                  <a:lnTo>
                    <a:pt x="1294" y="660"/>
                  </a:lnTo>
                  <a:lnTo>
                    <a:pt x="1354" y="642"/>
                  </a:lnTo>
                  <a:lnTo>
                    <a:pt x="1412" y="627"/>
                  </a:lnTo>
                  <a:lnTo>
                    <a:pt x="1465" y="611"/>
                  </a:lnTo>
                  <a:lnTo>
                    <a:pt x="1510" y="598"/>
                  </a:lnTo>
                  <a:lnTo>
                    <a:pt x="1548" y="589"/>
                  </a:lnTo>
                  <a:lnTo>
                    <a:pt x="1577" y="580"/>
                  </a:lnTo>
                  <a:lnTo>
                    <a:pt x="1594" y="573"/>
                  </a:lnTo>
                  <a:lnTo>
                    <a:pt x="1601" y="573"/>
                  </a:lnTo>
                  <a:lnTo>
                    <a:pt x="1726" y="994"/>
                  </a:lnTo>
                  <a:lnTo>
                    <a:pt x="1719" y="996"/>
                  </a:lnTo>
                  <a:lnTo>
                    <a:pt x="1701" y="1001"/>
                  </a:lnTo>
                  <a:lnTo>
                    <a:pt x="1674" y="1012"/>
                  </a:lnTo>
                  <a:lnTo>
                    <a:pt x="1637" y="1023"/>
                  </a:lnTo>
                  <a:lnTo>
                    <a:pt x="1592" y="1038"/>
                  </a:lnTo>
                  <a:lnTo>
                    <a:pt x="1541" y="1056"/>
                  </a:lnTo>
                  <a:lnTo>
                    <a:pt x="1483" y="1074"/>
                  </a:lnTo>
                  <a:lnTo>
                    <a:pt x="1423" y="1094"/>
                  </a:lnTo>
                  <a:lnTo>
                    <a:pt x="1358" y="1116"/>
                  </a:lnTo>
                  <a:lnTo>
                    <a:pt x="1292" y="1138"/>
                  </a:lnTo>
                  <a:lnTo>
                    <a:pt x="1225" y="1161"/>
                  </a:lnTo>
                  <a:lnTo>
                    <a:pt x="1158" y="1181"/>
                  </a:lnTo>
                  <a:lnTo>
                    <a:pt x="1091" y="1203"/>
                  </a:lnTo>
                  <a:lnTo>
                    <a:pt x="1029" y="1221"/>
                  </a:lnTo>
                  <a:lnTo>
                    <a:pt x="971" y="1241"/>
                  </a:lnTo>
                  <a:lnTo>
                    <a:pt x="918" y="1256"/>
                  </a:lnTo>
                  <a:lnTo>
                    <a:pt x="871" y="1270"/>
                  </a:lnTo>
                  <a:lnTo>
                    <a:pt x="833" y="1281"/>
                  </a:lnTo>
                  <a:lnTo>
                    <a:pt x="802" y="1287"/>
                  </a:lnTo>
                  <a:lnTo>
                    <a:pt x="782" y="1292"/>
                  </a:lnTo>
                  <a:lnTo>
                    <a:pt x="757" y="1290"/>
                  </a:lnTo>
                  <a:lnTo>
                    <a:pt x="724" y="1281"/>
                  </a:lnTo>
                  <a:lnTo>
                    <a:pt x="686" y="1265"/>
                  </a:lnTo>
                  <a:lnTo>
                    <a:pt x="642" y="1245"/>
                  </a:lnTo>
                  <a:lnTo>
                    <a:pt x="593" y="1221"/>
                  </a:lnTo>
                  <a:lnTo>
                    <a:pt x="541" y="1192"/>
                  </a:lnTo>
                  <a:lnTo>
                    <a:pt x="488" y="1161"/>
                  </a:lnTo>
                  <a:lnTo>
                    <a:pt x="434" y="1125"/>
                  </a:lnTo>
                  <a:lnTo>
                    <a:pt x="381" y="1090"/>
                  </a:lnTo>
                  <a:lnTo>
                    <a:pt x="330" y="1054"/>
                  </a:lnTo>
                  <a:lnTo>
                    <a:pt x="283" y="1018"/>
                  </a:lnTo>
                  <a:lnTo>
                    <a:pt x="241" y="985"/>
                  </a:lnTo>
                  <a:lnTo>
                    <a:pt x="203" y="954"/>
                  </a:lnTo>
                  <a:lnTo>
                    <a:pt x="174" y="923"/>
                  </a:lnTo>
                  <a:lnTo>
                    <a:pt x="152" y="898"/>
                  </a:lnTo>
                  <a:lnTo>
                    <a:pt x="141" y="874"/>
                  </a:lnTo>
                  <a:lnTo>
                    <a:pt x="134" y="845"/>
                  </a:lnTo>
                  <a:lnTo>
                    <a:pt x="132" y="811"/>
                  </a:lnTo>
                  <a:lnTo>
                    <a:pt x="134" y="776"/>
                  </a:lnTo>
                  <a:lnTo>
                    <a:pt x="141" y="734"/>
                  </a:lnTo>
                  <a:lnTo>
                    <a:pt x="145" y="687"/>
                  </a:lnTo>
                  <a:lnTo>
                    <a:pt x="152" y="638"/>
                  </a:lnTo>
                  <a:lnTo>
                    <a:pt x="156" y="585"/>
                  </a:lnTo>
                  <a:lnTo>
                    <a:pt x="158" y="525"/>
                  </a:lnTo>
                  <a:lnTo>
                    <a:pt x="156" y="462"/>
                  </a:lnTo>
                  <a:lnTo>
                    <a:pt x="152" y="396"/>
                  </a:lnTo>
                  <a:lnTo>
                    <a:pt x="138" y="324"/>
                  </a:lnTo>
                  <a:lnTo>
                    <a:pt x="118" y="249"/>
                  </a:lnTo>
                  <a:lnTo>
                    <a:pt x="89" y="171"/>
                  </a:lnTo>
                  <a:lnTo>
                    <a:pt x="49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72EFABE-E352-4EA2-9290-94459B745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1265238"/>
              <a:ext cx="731838" cy="3305175"/>
            </a:xfrm>
            <a:custGeom>
              <a:avLst/>
              <a:gdLst>
                <a:gd name="T0" fmla="*/ 196 w 461"/>
                <a:gd name="T1" fmla="*/ 0 h 2082"/>
                <a:gd name="T2" fmla="*/ 446 w 461"/>
                <a:gd name="T3" fmla="*/ 138 h 2082"/>
                <a:gd name="T4" fmla="*/ 448 w 461"/>
                <a:gd name="T5" fmla="*/ 145 h 2082"/>
                <a:gd name="T6" fmla="*/ 450 w 461"/>
                <a:gd name="T7" fmla="*/ 158 h 2082"/>
                <a:gd name="T8" fmla="*/ 452 w 461"/>
                <a:gd name="T9" fmla="*/ 182 h 2082"/>
                <a:gd name="T10" fmla="*/ 457 w 461"/>
                <a:gd name="T11" fmla="*/ 216 h 2082"/>
                <a:gd name="T12" fmla="*/ 459 w 461"/>
                <a:gd name="T13" fmla="*/ 258 h 2082"/>
                <a:gd name="T14" fmla="*/ 461 w 461"/>
                <a:gd name="T15" fmla="*/ 311 h 2082"/>
                <a:gd name="T16" fmla="*/ 461 w 461"/>
                <a:gd name="T17" fmla="*/ 376 h 2082"/>
                <a:gd name="T18" fmla="*/ 461 w 461"/>
                <a:gd name="T19" fmla="*/ 452 h 2082"/>
                <a:gd name="T20" fmla="*/ 457 w 461"/>
                <a:gd name="T21" fmla="*/ 536 h 2082"/>
                <a:gd name="T22" fmla="*/ 450 w 461"/>
                <a:gd name="T23" fmla="*/ 634 h 2082"/>
                <a:gd name="T24" fmla="*/ 441 w 461"/>
                <a:gd name="T25" fmla="*/ 705 h 2082"/>
                <a:gd name="T26" fmla="*/ 426 w 461"/>
                <a:gd name="T27" fmla="*/ 790 h 2082"/>
                <a:gd name="T28" fmla="*/ 408 w 461"/>
                <a:gd name="T29" fmla="*/ 881 h 2082"/>
                <a:gd name="T30" fmla="*/ 386 w 461"/>
                <a:gd name="T31" fmla="*/ 979 h 2082"/>
                <a:gd name="T32" fmla="*/ 359 w 461"/>
                <a:gd name="T33" fmla="*/ 1081 h 2082"/>
                <a:gd name="T34" fmla="*/ 328 w 461"/>
                <a:gd name="T35" fmla="*/ 1188 h 2082"/>
                <a:gd name="T36" fmla="*/ 297 w 461"/>
                <a:gd name="T37" fmla="*/ 1297 h 2082"/>
                <a:gd name="T38" fmla="*/ 261 w 461"/>
                <a:gd name="T39" fmla="*/ 1408 h 2082"/>
                <a:gd name="T40" fmla="*/ 225 w 461"/>
                <a:gd name="T41" fmla="*/ 1517 h 2082"/>
                <a:gd name="T42" fmla="*/ 187 w 461"/>
                <a:gd name="T43" fmla="*/ 1626 h 2082"/>
                <a:gd name="T44" fmla="*/ 150 w 461"/>
                <a:gd name="T45" fmla="*/ 1731 h 2082"/>
                <a:gd name="T46" fmla="*/ 112 w 461"/>
                <a:gd name="T47" fmla="*/ 1828 h 2082"/>
                <a:gd name="T48" fmla="*/ 74 w 461"/>
                <a:gd name="T49" fmla="*/ 1922 h 2082"/>
                <a:gd name="T50" fmla="*/ 36 w 461"/>
                <a:gd name="T51" fmla="*/ 2006 h 2082"/>
                <a:gd name="T52" fmla="*/ 0 w 461"/>
                <a:gd name="T53" fmla="*/ 2082 h 2082"/>
                <a:gd name="T54" fmla="*/ 101 w 461"/>
                <a:gd name="T55" fmla="*/ 1174 h 2082"/>
                <a:gd name="T56" fmla="*/ 103 w 461"/>
                <a:gd name="T57" fmla="*/ 1174 h 2082"/>
                <a:gd name="T58" fmla="*/ 110 w 461"/>
                <a:gd name="T59" fmla="*/ 1170 h 2082"/>
                <a:gd name="T60" fmla="*/ 121 w 461"/>
                <a:gd name="T61" fmla="*/ 1166 h 2082"/>
                <a:gd name="T62" fmla="*/ 134 w 461"/>
                <a:gd name="T63" fmla="*/ 1157 h 2082"/>
                <a:gd name="T64" fmla="*/ 152 w 461"/>
                <a:gd name="T65" fmla="*/ 1143 h 2082"/>
                <a:gd name="T66" fmla="*/ 170 w 461"/>
                <a:gd name="T67" fmla="*/ 1123 h 2082"/>
                <a:gd name="T68" fmla="*/ 187 w 461"/>
                <a:gd name="T69" fmla="*/ 1101 h 2082"/>
                <a:gd name="T70" fmla="*/ 205 w 461"/>
                <a:gd name="T71" fmla="*/ 1072 h 2082"/>
                <a:gd name="T72" fmla="*/ 225 w 461"/>
                <a:gd name="T73" fmla="*/ 1034 h 2082"/>
                <a:gd name="T74" fmla="*/ 243 w 461"/>
                <a:gd name="T75" fmla="*/ 992 h 2082"/>
                <a:gd name="T76" fmla="*/ 259 w 461"/>
                <a:gd name="T77" fmla="*/ 941 h 2082"/>
                <a:gd name="T78" fmla="*/ 272 w 461"/>
                <a:gd name="T79" fmla="*/ 881 h 2082"/>
                <a:gd name="T80" fmla="*/ 281 w 461"/>
                <a:gd name="T81" fmla="*/ 812 h 2082"/>
                <a:gd name="T82" fmla="*/ 288 w 461"/>
                <a:gd name="T83" fmla="*/ 734 h 2082"/>
                <a:gd name="T84" fmla="*/ 290 w 461"/>
                <a:gd name="T85" fmla="*/ 643 h 2082"/>
                <a:gd name="T86" fmla="*/ 285 w 461"/>
                <a:gd name="T87" fmla="*/ 543 h 2082"/>
                <a:gd name="T88" fmla="*/ 279 w 461"/>
                <a:gd name="T89" fmla="*/ 438 h 2082"/>
                <a:gd name="T90" fmla="*/ 272 w 461"/>
                <a:gd name="T91" fmla="*/ 349 h 2082"/>
                <a:gd name="T92" fmla="*/ 263 w 461"/>
                <a:gd name="T93" fmla="*/ 274 h 2082"/>
                <a:gd name="T94" fmla="*/ 254 w 461"/>
                <a:gd name="T95" fmla="*/ 209 h 2082"/>
                <a:gd name="T96" fmla="*/ 248 w 461"/>
                <a:gd name="T97" fmla="*/ 156 h 2082"/>
                <a:gd name="T98" fmla="*/ 239 w 461"/>
                <a:gd name="T99" fmla="*/ 111 h 2082"/>
                <a:gd name="T100" fmla="*/ 230 w 461"/>
                <a:gd name="T101" fmla="*/ 78 h 2082"/>
                <a:gd name="T102" fmla="*/ 223 w 461"/>
                <a:gd name="T103" fmla="*/ 51 h 2082"/>
                <a:gd name="T104" fmla="*/ 214 w 461"/>
                <a:gd name="T105" fmla="*/ 31 h 2082"/>
                <a:gd name="T106" fmla="*/ 210 w 461"/>
                <a:gd name="T107" fmla="*/ 18 h 2082"/>
                <a:gd name="T108" fmla="*/ 203 w 461"/>
                <a:gd name="T109" fmla="*/ 9 h 2082"/>
                <a:gd name="T110" fmla="*/ 201 w 461"/>
                <a:gd name="T111" fmla="*/ 2 h 2082"/>
                <a:gd name="T112" fmla="*/ 196 w 461"/>
                <a:gd name="T113" fmla="*/ 0 h 2082"/>
                <a:gd name="T114" fmla="*/ 196 w 461"/>
                <a:gd name="T115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1" h="2082">
                  <a:moveTo>
                    <a:pt x="196" y="0"/>
                  </a:moveTo>
                  <a:lnTo>
                    <a:pt x="446" y="138"/>
                  </a:lnTo>
                  <a:lnTo>
                    <a:pt x="448" y="145"/>
                  </a:lnTo>
                  <a:lnTo>
                    <a:pt x="450" y="158"/>
                  </a:lnTo>
                  <a:lnTo>
                    <a:pt x="452" y="182"/>
                  </a:lnTo>
                  <a:lnTo>
                    <a:pt x="457" y="216"/>
                  </a:lnTo>
                  <a:lnTo>
                    <a:pt x="459" y="258"/>
                  </a:lnTo>
                  <a:lnTo>
                    <a:pt x="461" y="311"/>
                  </a:lnTo>
                  <a:lnTo>
                    <a:pt x="461" y="376"/>
                  </a:lnTo>
                  <a:lnTo>
                    <a:pt x="461" y="452"/>
                  </a:lnTo>
                  <a:lnTo>
                    <a:pt x="457" y="536"/>
                  </a:lnTo>
                  <a:lnTo>
                    <a:pt x="450" y="634"/>
                  </a:lnTo>
                  <a:lnTo>
                    <a:pt x="441" y="705"/>
                  </a:lnTo>
                  <a:lnTo>
                    <a:pt x="426" y="790"/>
                  </a:lnTo>
                  <a:lnTo>
                    <a:pt x="408" y="881"/>
                  </a:lnTo>
                  <a:lnTo>
                    <a:pt x="386" y="979"/>
                  </a:lnTo>
                  <a:lnTo>
                    <a:pt x="359" y="1081"/>
                  </a:lnTo>
                  <a:lnTo>
                    <a:pt x="328" y="1188"/>
                  </a:lnTo>
                  <a:lnTo>
                    <a:pt x="297" y="1297"/>
                  </a:lnTo>
                  <a:lnTo>
                    <a:pt x="261" y="1408"/>
                  </a:lnTo>
                  <a:lnTo>
                    <a:pt x="225" y="1517"/>
                  </a:lnTo>
                  <a:lnTo>
                    <a:pt x="187" y="1626"/>
                  </a:lnTo>
                  <a:lnTo>
                    <a:pt x="150" y="1731"/>
                  </a:lnTo>
                  <a:lnTo>
                    <a:pt x="112" y="1828"/>
                  </a:lnTo>
                  <a:lnTo>
                    <a:pt x="74" y="1922"/>
                  </a:lnTo>
                  <a:lnTo>
                    <a:pt x="36" y="2006"/>
                  </a:lnTo>
                  <a:lnTo>
                    <a:pt x="0" y="2082"/>
                  </a:lnTo>
                  <a:lnTo>
                    <a:pt x="101" y="1174"/>
                  </a:lnTo>
                  <a:lnTo>
                    <a:pt x="103" y="1174"/>
                  </a:lnTo>
                  <a:lnTo>
                    <a:pt x="110" y="1170"/>
                  </a:lnTo>
                  <a:lnTo>
                    <a:pt x="121" y="1166"/>
                  </a:lnTo>
                  <a:lnTo>
                    <a:pt x="134" y="1157"/>
                  </a:lnTo>
                  <a:lnTo>
                    <a:pt x="152" y="1143"/>
                  </a:lnTo>
                  <a:lnTo>
                    <a:pt x="170" y="1123"/>
                  </a:lnTo>
                  <a:lnTo>
                    <a:pt x="187" y="1101"/>
                  </a:lnTo>
                  <a:lnTo>
                    <a:pt x="205" y="1072"/>
                  </a:lnTo>
                  <a:lnTo>
                    <a:pt x="225" y="1034"/>
                  </a:lnTo>
                  <a:lnTo>
                    <a:pt x="243" y="992"/>
                  </a:lnTo>
                  <a:lnTo>
                    <a:pt x="259" y="941"/>
                  </a:lnTo>
                  <a:lnTo>
                    <a:pt x="272" y="881"/>
                  </a:lnTo>
                  <a:lnTo>
                    <a:pt x="281" y="812"/>
                  </a:lnTo>
                  <a:lnTo>
                    <a:pt x="288" y="734"/>
                  </a:lnTo>
                  <a:lnTo>
                    <a:pt x="290" y="643"/>
                  </a:lnTo>
                  <a:lnTo>
                    <a:pt x="285" y="543"/>
                  </a:lnTo>
                  <a:lnTo>
                    <a:pt x="279" y="438"/>
                  </a:lnTo>
                  <a:lnTo>
                    <a:pt x="272" y="349"/>
                  </a:lnTo>
                  <a:lnTo>
                    <a:pt x="263" y="274"/>
                  </a:lnTo>
                  <a:lnTo>
                    <a:pt x="254" y="209"/>
                  </a:lnTo>
                  <a:lnTo>
                    <a:pt x="248" y="156"/>
                  </a:lnTo>
                  <a:lnTo>
                    <a:pt x="239" y="111"/>
                  </a:lnTo>
                  <a:lnTo>
                    <a:pt x="230" y="78"/>
                  </a:lnTo>
                  <a:lnTo>
                    <a:pt x="223" y="51"/>
                  </a:lnTo>
                  <a:lnTo>
                    <a:pt x="214" y="31"/>
                  </a:lnTo>
                  <a:lnTo>
                    <a:pt x="210" y="18"/>
                  </a:lnTo>
                  <a:lnTo>
                    <a:pt x="203" y="9"/>
                  </a:lnTo>
                  <a:lnTo>
                    <a:pt x="201" y="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E432A53-E8A0-41C5-B551-086C48D8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1008063"/>
              <a:ext cx="4432300" cy="4727575"/>
            </a:xfrm>
            <a:custGeom>
              <a:avLst/>
              <a:gdLst>
                <a:gd name="T0" fmla="*/ 2385 w 2792"/>
                <a:gd name="T1" fmla="*/ 53 h 2978"/>
                <a:gd name="T2" fmla="*/ 2380 w 2792"/>
                <a:gd name="T3" fmla="*/ 267 h 2978"/>
                <a:gd name="T4" fmla="*/ 2438 w 2792"/>
                <a:gd name="T5" fmla="*/ 567 h 2978"/>
                <a:gd name="T6" fmla="*/ 2534 w 2792"/>
                <a:gd name="T7" fmla="*/ 812 h 2978"/>
                <a:gd name="T8" fmla="*/ 2652 w 2792"/>
                <a:gd name="T9" fmla="*/ 1054 h 2978"/>
                <a:gd name="T10" fmla="*/ 2750 w 2792"/>
                <a:gd name="T11" fmla="*/ 1241 h 2978"/>
                <a:gd name="T12" fmla="*/ 2792 w 2792"/>
                <a:gd name="T13" fmla="*/ 1314 h 2978"/>
                <a:gd name="T14" fmla="*/ 2783 w 2792"/>
                <a:gd name="T15" fmla="*/ 1425 h 2978"/>
                <a:gd name="T16" fmla="*/ 2754 w 2792"/>
                <a:gd name="T17" fmla="*/ 1690 h 2978"/>
                <a:gd name="T18" fmla="*/ 2710 w 2792"/>
                <a:gd name="T19" fmla="*/ 2006 h 2978"/>
                <a:gd name="T20" fmla="*/ 2654 w 2792"/>
                <a:gd name="T21" fmla="*/ 2260 h 2978"/>
                <a:gd name="T22" fmla="*/ 2569 w 2792"/>
                <a:gd name="T23" fmla="*/ 2529 h 2978"/>
                <a:gd name="T24" fmla="*/ 2483 w 2792"/>
                <a:gd name="T25" fmla="*/ 2780 h 2978"/>
                <a:gd name="T26" fmla="*/ 2427 w 2792"/>
                <a:gd name="T27" fmla="*/ 2947 h 2978"/>
                <a:gd name="T28" fmla="*/ 2414 w 2792"/>
                <a:gd name="T29" fmla="*/ 2962 h 2978"/>
                <a:gd name="T30" fmla="*/ 2336 w 2792"/>
                <a:gd name="T31" fmla="*/ 2871 h 2978"/>
                <a:gd name="T32" fmla="*/ 2144 w 2792"/>
                <a:gd name="T33" fmla="*/ 2769 h 2978"/>
                <a:gd name="T34" fmla="*/ 1824 w 2792"/>
                <a:gd name="T35" fmla="*/ 2709 h 2978"/>
                <a:gd name="T36" fmla="*/ 1467 w 2792"/>
                <a:gd name="T37" fmla="*/ 2547 h 2978"/>
                <a:gd name="T38" fmla="*/ 1111 w 2792"/>
                <a:gd name="T39" fmla="*/ 2215 h 2978"/>
                <a:gd name="T40" fmla="*/ 958 w 2792"/>
                <a:gd name="T41" fmla="*/ 1964 h 2978"/>
                <a:gd name="T42" fmla="*/ 1080 w 2792"/>
                <a:gd name="T43" fmla="*/ 1855 h 2978"/>
                <a:gd name="T44" fmla="*/ 1272 w 2792"/>
                <a:gd name="T45" fmla="*/ 1641 h 2978"/>
                <a:gd name="T46" fmla="*/ 1476 w 2792"/>
                <a:gd name="T47" fmla="*/ 1328 h 2978"/>
                <a:gd name="T48" fmla="*/ 1637 w 2792"/>
                <a:gd name="T49" fmla="*/ 916 h 2978"/>
                <a:gd name="T50" fmla="*/ 1610 w 2792"/>
                <a:gd name="T51" fmla="*/ 787 h 2978"/>
                <a:gd name="T52" fmla="*/ 1427 w 2792"/>
                <a:gd name="T53" fmla="*/ 760 h 2978"/>
                <a:gd name="T54" fmla="*/ 1211 w 2792"/>
                <a:gd name="T55" fmla="*/ 763 h 2978"/>
                <a:gd name="T56" fmla="*/ 1069 w 2792"/>
                <a:gd name="T57" fmla="*/ 827 h 2978"/>
                <a:gd name="T58" fmla="*/ 935 w 2792"/>
                <a:gd name="T59" fmla="*/ 961 h 2978"/>
                <a:gd name="T60" fmla="*/ 751 w 2792"/>
                <a:gd name="T61" fmla="*/ 1150 h 2978"/>
                <a:gd name="T62" fmla="*/ 561 w 2792"/>
                <a:gd name="T63" fmla="*/ 1352 h 2978"/>
                <a:gd name="T64" fmla="*/ 406 w 2792"/>
                <a:gd name="T65" fmla="*/ 1519 h 2978"/>
                <a:gd name="T66" fmla="*/ 325 w 2792"/>
                <a:gd name="T67" fmla="*/ 1608 h 2978"/>
                <a:gd name="T68" fmla="*/ 283 w 2792"/>
                <a:gd name="T69" fmla="*/ 1586 h 2978"/>
                <a:gd name="T70" fmla="*/ 161 w 2792"/>
                <a:gd name="T71" fmla="*/ 1497 h 2978"/>
                <a:gd name="T72" fmla="*/ 38 w 2792"/>
                <a:gd name="T73" fmla="*/ 1405 h 2978"/>
                <a:gd name="T74" fmla="*/ 5 w 2792"/>
                <a:gd name="T75" fmla="*/ 1363 h 2978"/>
                <a:gd name="T76" fmla="*/ 76 w 2792"/>
                <a:gd name="T77" fmla="*/ 1254 h 2978"/>
                <a:gd name="T78" fmla="*/ 219 w 2792"/>
                <a:gd name="T79" fmla="*/ 1054 h 2978"/>
                <a:gd name="T80" fmla="*/ 394 w 2792"/>
                <a:gd name="T81" fmla="*/ 814 h 2978"/>
                <a:gd name="T82" fmla="*/ 572 w 2792"/>
                <a:gd name="T83" fmla="*/ 580 h 2978"/>
                <a:gd name="T84" fmla="*/ 719 w 2792"/>
                <a:gd name="T85" fmla="*/ 409 h 2978"/>
                <a:gd name="T86" fmla="*/ 869 w 2792"/>
                <a:gd name="T87" fmla="*/ 309 h 2978"/>
                <a:gd name="T88" fmla="*/ 1194 w 2792"/>
                <a:gd name="T89" fmla="*/ 218 h 2978"/>
                <a:gd name="T90" fmla="*/ 1579 w 2792"/>
                <a:gd name="T91" fmla="*/ 153 h 2978"/>
                <a:gd name="T92" fmla="*/ 1882 w 2792"/>
                <a:gd name="T93" fmla="*/ 118 h 2978"/>
                <a:gd name="T94" fmla="*/ 2193 w 2792"/>
                <a:gd name="T95" fmla="*/ 102 h 2978"/>
                <a:gd name="T96" fmla="*/ 2394 w 2792"/>
                <a:gd name="T97" fmla="*/ 0 h 2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2" h="2978">
                  <a:moveTo>
                    <a:pt x="2394" y="0"/>
                  </a:moveTo>
                  <a:lnTo>
                    <a:pt x="2394" y="6"/>
                  </a:lnTo>
                  <a:lnTo>
                    <a:pt x="2389" y="24"/>
                  </a:lnTo>
                  <a:lnTo>
                    <a:pt x="2385" y="53"/>
                  </a:lnTo>
                  <a:lnTo>
                    <a:pt x="2380" y="93"/>
                  </a:lnTo>
                  <a:lnTo>
                    <a:pt x="2378" y="142"/>
                  </a:lnTo>
                  <a:lnTo>
                    <a:pt x="2378" y="200"/>
                  </a:lnTo>
                  <a:lnTo>
                    <a:pt x="2380" y="267"/>
                  </a:lnTo>
                  <a:lnTo>
                    <a:pt x="2389" y="342"/>
                  </a:lnTo>
                  <a:lnTo>
                    <a:pt x="2402" y="425"/>
                  </a:lnTo>
                  <a:lnTo>
                    <a:pt x="2422" y="511"/>
                  </a:lnTo>
                  <a:lnTo>
                    <a:pt x="2438" y="567"/>
                  </a:lnTo>
                  <a:lnTo>
                    <a:pt x="2458" y="625"/>
                  </a:lnTo>
                  <a:lnTo>
                    <a:pt x="2480" y="687"/>
                  </a:lnTo>
                  <a:lnTo>
                    <a:pt x="2507" y="749"/>
                  </a:lnTo>
                  <a:lnTo>
                    <a:pt x="2534" y="812"/>
                  </a:lnTo>
                  <a:lnTo>
                    <a:pt x="2563" y="876"/>
                  </a:lnTo>
                  <a:lnTo>
                    <a:pt x="2592" y="938"/>
                  </a:lnTo>
                  <a:lnTo>
                    <a:pt x="2623" y="998"/>
                  </a:lnTo>
                  <a:lnTo>
                    <a:pt x="2652" y="1054"/>
                  </a:lnTo>
                  <a:lnTo>
                    <a:pt x="2678" y="1110"/>
                  </a:lnTo>
                  <a:lnTo>
                    <a:pt x="2705" y="1159"/>
                  </a:lnTo>
                  <a:lnTo>
                    <a:pt x="2730" y="1203"/>
                  </a:lnTo>
                  <a:lnTo>
                    <a:pt x="2750" y="1241"/>
                  </a:lnTo>
                  <a:lnTo>
                    <a:pt x="2768" y="1272"/>
                  </a:lnTo>
                  <a:lnTo>
                    <a:pt x="2781" y="1294"/>
                  </a:lnTo>
                  <a:lnTo>
                    <a:pt x="2790" y="1310"/>
                  </a:lnTo>
                  <a:lnTo>
                    <a:pt x="2792" y="1314"/>
                  </a:lnTo>
                  <a:lnTo>
                    <a:pt x="2792" y="1321"/>
                  </a:lnTo>
                  <a:lnTo>
                    <a:pt x="2790" y="1343"/>
                  </a:lnTo>
                  <a:lnTo>
                    <a:pt x="2788" y="1379"/>
                  </a:lnTo>
                  <a:lnTo>
                    <a:pt x="2783" y="1425"/>
                  </a:lnTo>
                  <a:lnTo>
                    <a:pt x="2776" y="1481"/>
                  </a:lnTo>
                  <a:lnTo>
                    <a:pt x="2770" y="1546"/>
                  </a:lnTo>
                  <a:lnTo>
                    <a:pt x="2763" y="1615"/>
                  </a:lnTo>
                  <a:lnTo>
                    <a:pt x="2754" y="1690"/>
                  </a:lnTo>
                  <a:lnTo>
                    <a:pt x="2743" y="1768"/>
                  </a:lnTo>
                  <a:lnTo>
                    <a:pt x="2734" y="1848"/>
                  </a:lnTo>
                  <a:lnTo>
                    <a:pt x="2721" y="1928"/>
                  </a:lnTo>
                  <a:lnTo>
                    <a:pt x="2710" y="2006"/>
                  </a:lnTo>
                  <a:lnTo>
                    <a:pt x="2696" y="2082"/>
                  </a:lnTo>
                  <a:lnTo>
                    <a:pt x="2685" y="2135"/>
                  </a:lnTo>
                  <a:lnTo>
                    <a:pt x="2672" y="2195"/>
                  </a:lnTo>
                  <a:lnTo>
                    <a:pt x="2654" y="2260"/>
                  </a:lnTo>
                  <a:lnTo>
                    <a:pt x="2636" y="2326"/>
                  </a:lnTo>
                  <a:lnTo>
                    <a:pt x="2614" y="2393"/>
                  </a:lnTo>
                  <a:lnTo>
                    <a:pt x="2592" y="2462"/>
                  </a:lnTo>
                  <a:lnTo>
                    <a:pt x="2569" y="2529"/>
                  </a:lnTo>
                  <a:lnTo>
                    <a:pt x="2547" y="2595"/>
                  </a:lnTo>
                  <a:lnTo>
                    <a:pt x="2525" y="2660"/>
                  </a:lnTo>
                  <a:lnTo>
                    <a:pt x="2503" y="2722"/>
                  </a:lnTo>
                  <a:lnTo>
                    <a:pt x="2483" y="2780"/>
                  </a:lnTo>
                  <a:lnTo>
                    <a:pt x="2465" y="2831"/>
                  </a:lnTo>
                  <a:lnTo>
                    <a:pt x="2449" y="2878"/>
                  </a:lnTo>
                  <a:lnTo>
                    <a:pt x="2436" y="2916"/>
                  </a:lnTo>
                  <a:lnTo>
                    <a:pt x="2427" y="2947"/>
                  </a:lnTo>
                  <a:lnTo>
                    <a:pt x="2422" y="2967"/>
                  </a:lnTo>
                  <a:lnTo>
                    <a:pt x="2422" y="2978"/>
                  </a:lnTo>
                  <a:lnTo>
                    <a:pt x="2420" y="2974"/>
                  </a:lnTo>
                  <a:lnTo>
                    <a:pt x="2414" y="2962"/>
                  </a:lnTo>
                  <a:lnTo>
                    <a:pt x="2402" y="2947"/>
                  </a:lnTo>
                  <a:lnTo>
                    <a:pt x="2387" y="2925"/>
                  </a:lnTo>
                  <a:lnTo>
                    <a:pt x="2365" y="2900"/>
                  </a:lnTo>
                  <a:lnTo>
                    <a:pt x="2336" y="2871"/>
                  </a:lnTo>
                  <a:lnTo>
                    <a:pt x="2300" y="2845"/>
                  </a:lnTo>
                  <a:lnTo>
                    <a:pt x="2256" y="2818"/>
                  </a:lnTo>
                  <a:lnTo>
                    <a:pt x="2204" y="2791"/>
                  </a:lnTo>
                  <a:lnTo>
                    <a:pt x="2144" y="2769"/>
                  </a:lnTo>
                  <a:lnTo>
                    <a:pt x="2075" y="2751"/>
                  </a:lnTo>
                  <a:lnTo>
                    <a:pt x="1995" y="2740"/>
                  </a:lnTo>
                  <a:lnTo>
                    <a:pt x="1910" y="2729"/>
                  </a:lnTo>
                  <a:lnTo>
                    <a:pt x="1824" y="2709"/>
                  </a:lnTo>
                  <a:lnTo>
                    <a:pt x="1735" y="2682"/>
                  </a:lnTo>
                  <a:lnTo>
                    <a:pt x="1646" y="2647"/>
                  </a:lnTo>
                  <a:lnTo>
                    <a:pt x="1556" y="2600"/>
                  </a:lnTo>
                  <a:lnTo>
                    <a:pt x="1467" y="2547"/>
                  </a:lnTo>
                  <a:lnTo>
                    <a:pt x="1376" y="2480"/>
                  </a:lnTo>
                  <a:lnTo>
                    <a:pt x="1287" y="2404"/>
                  </a:lnTo>
                  <a:lnTo>
                    <a:pt x="1198" y="2315"/>
                  </a:lnTo>
                  <a:lnTo>
                    <a:pt x="1111" y="2215"/>
                  </a:lnTo>
                  <a:lnTo>
                    <a:pt x="1024" y="2104"/>
                  </a:lnTo>
                  <a:lnTo>
                    <a:pt x="940" y="1977"/>
                  </a:lnTo>
                  <a:lnTo>
                    <a:pt x="944" y="1973"/>
                  </a:lnTo>
                  <a:lnTo>
                    <a:pt x="958" y="1964"/>
                  </a:lnTo>
                  <a:lnTo>
                    <a:pt x="978" y="1946"/>
                  </a:lnTo>
                  <a:lnTo>
                    <a:pt x="1007" y="1921"/>
                  </a:lnTo>
                  <a:lnTo>
                    <a:pt x="1040" y="1893"/>
                  </a:lnTo>
                  <a:lnTo>
                    <a:pt x="1080" y="1855"/>
                  </a:lnTo>
                  <a:lnTo>
                    <a:pt x="1125" y="1810"/>
                  </a:lnTo>
                  <a:lnTo>
                    <a:pt x="1171" y="1761"/>
                  </a:lnTo>
                  <a:lnTo>
                    <a:pt x="1220" y="1704"/>
                  </a:lnTo>
                  <a:lnTo>
                    <a:pt x="1272" y="1641"/>
                  </a:lnTo>
                  <a:lnTo>
                    <a:pt x="1325" y="1572"/>
                  </a:lnTo>
                  <a:lnTo>
                    <a:pt x="1376" y="1497"/>
                  </a:lnTo>
                  <a:lnTo>
                    <a:pt x="1427" y="1414"/>
                  </a:lnTo>
                  <a:lnTo>
                    <a:pt x="1476" y="1328"/>
                  </a:lnTo>
                  <a:lnTo>
                    <a:pt x="1523" y="1232"/>
                  </a:lnTo>
                  <a:lnTo>
                    <a:pt x="1565" y="1134"/>
                  </a:lnTo>
                  <a:lnTo>
                    <a:pt x="1603" y="1027"/>
                  </a:lnTo>
                  <a:lnTo>
                    <a:pt x="1637" y="916"/>
                  </a:lnTo>
                  <a:lnTo>
                    <a:pt x="1663" y="798"/>
                  </a:lnTo>
                  <a:lnTo>
                    <a:pt x="1657" y="796"/>
                  </a:lnTo>
                  <a:lnTo>
                    <a:pt x="1639" y="792"/>
                  </a:lnTo>
                  <a:lnTo>
                    <a:pt x="1610" y="787"/>
                  </a:lnTo>
                  <a:lnTo>
                    <a:pt x="1574" y="780"/>
                  </a:lnTo>
                  <a:lnTo>
                    <a:pt x="1530" y="774"/>
                  </a:lnTo>
                  <a:lnTo>
                    <a:pt x="1481" y="767"/>
                  </a:lnTo>
                  <a:lnTo>
                    <a:pt x="1427" y="760"/>
                  </a:lnTo>
                  <a:lnTo>
                    <a:pt x="1372" y="758"/>
                  </a:lnTo>
                  <a:lnTo>
                    <a:pt x="1318" y="756"/>
                  </a:lnTo>
                  <a:lnTo>
                    <a:pt x="1263" y="758"/>
                  </a:lnTo>
                  <a:lnTo>
                    <a:pt x="1211" y="763"/>
                  </a:lnTo>
                  <a:lnTo>
                    <a:pt x="1165" y="774"/>
                  </a:lnTo>
                  <a:lnTo>
                    <a:pt x="1125" y="787"/>
                  </a:lnTo>
                  <a:lnTo>
                    <a:pt x="1091" y="809"/>
                  </a:lnTo>
                  <a:lnTo>
                    <a:pt x="1069" y="827"/>
                  </a:lnTo>
                  <a:lnTo>
                    <a:pt x="1042" y="854"/>
                  </a:lnTo>
                  <a:lnTo>
                    <a:pt x="1011" y="885"/>
                  </a:lnTo>
                  <a:lnTo>
                    <a:pt x="973" y="921"/>
                  </a:lnTo>
                  <a:lnTo>
                    <a:pt x="935" y="961"/>
                  </a:lnTo>
                  <a:lnTo>
                    <a:pt x="891" y="1005"/>
                  </a:lnTo>
                  <a:lnTo>
                    <a:pt x="846" y="1052"/>
                  </a:lnTo>
                  <a:lnTo>
                    <a:pt x="800" y="1101"/>
                  </a:lnTo>
                  <a:lnTo>
                    <a:pt x="751" y="1150"/>
                  </a:lnTo>
                  <a:lnTo>
                    <a:pt x="704" y="1201"/>
                  </a:lnTo>
                  <a:lnTo>
                    <a:pt x="655" y="1252"/>
                  </a:lnTo>
                  <a:lnTo>
                    <a:pt x="608" y="1303"/>
                  </a:lnTo>
                  <a:lnTo>
                    <a:pt x="561" y="1352"/>
                  </a:lnTo>
                  <a:lnTo>
                    <a:pt x="519" y="1399"/>
                  </a:lnTo>
                  <a:lnTo>
                    <a:pt x="477" y="1443"/>
                  </a:lnTo>
                  <a:lnTo>
                    <a:pt x="439" y="1483"/>
                  </a:lnTo>
                  <a:lnTo>
                    <a:pt x="406" y="1519"/>
                  </a:lnTo>
                  <a:lnTo>
                    <a:pt x="377" y="1550"/>
                  </a:lnTo>
                  <a:lnTo>
                    <a:pt x="354" y="1577"/>
                  </a:lnTo>
                  <a:lnTo>
                    <a:pt x="337" y="1595"/>
                  </a:lnTo>
                  <a:lnTo>
                    <a:pt x="325" y="1608"/>
                  </a:lnTo>
                  <a:lnTo>
                    <a:pt x="321" y="1612"/>
                  </a:lnTo>
                  <a:lnTo>
                    <a:pt x="316" y="1608"/>
                  </a:lnTo>
                  <a:lnTo>
                    <a:pt x="303" y="1599"/>
                  </a:lnTo>
                  <a:lnTo>
                    <a:pt x="283" y="1586"/>
                  </a:lnTo>
                  <a:lnTo>
                    <a:pt x="256" y="1568"/>
                  </a:lnTo>
                  <a:lnTo>
                    <a:pt x="227" y="1546"/>
                  </a:lnTo>
                  <a:lnTo>
                    <a:pt x="194" y="1521"/>
                  </a:lnTo>
                  <a:lnTo>
                    <a:pt x="161" y="1497"/>
                  </a:lnTo>
                  <a:lnTo>
                    <a:pt x="127" y="1472"/>
                  </a:lnTo>
                  <a:lnTo>
                    <a:pt x="94" y="1448"/>
                  </a:lnTo>
                  <a:lnTo>
                    <a:pt x="65" y="1425"/>
                  </a:lnTo>
                  <a:lnTo>
                    <a:pt x="38" y="1405"/>
                  </a:lnTo>
                  <a:lnTo>
                    <a:pt x="18" y="1390"/>
                  </a:lnTo>
                  <a:lnTo>
                    <a:pt x="5" y="1377"/>
                  </a:lnTo>
                  <a:lnTo>
                    <a:pt x="0" y="1370"/>
                  </a:lnTo>
                  <a:lnTo>
                    <a:pt x="5" y="1363"/>
                  </a:lnTo>
                  <a:lnTo>
                    <a:pt x="14" y="1348"/>
                  </a:lnTo>
                  <a:lnTo>
                    <a:pt x="29" y="1323"/>
                  </a:lnTo>
                  <a:lnTo>
                    <a:pt x="49" y="1292"/>
                  </a:lnTo>
                  <a:lnTo>
                    <a:pt x="76" y="1254"/>
                  </a:lnTo>
                  <a:lnTo>
                    <a:pt x="107" y="1212"/>
                  </a:lnTo>
                  <a:lnTo>
                    <a:pt x="141" y="1163"/>
                  </a:lnTo>
                  <a:lnTo>
                    <a:pt x="178" y="1110"/>
                  </a:lnTo>
                  <a:lnTo>
                    <a:pt x="219" y="1054"/>
                  </a:lnTo>
                  <a:lnTo>
                    <a:pt x="261" y="996"/>
                  </a:lnTo>
                  <a:lnTo>
                    <a:pt x="303" y="936"/>
                  </a:lnTo>
                  <a:lnTo>
                    <a:pt x="350" y="874"/>
                  </a:lnTo>
                  <a:lnTo>
                    <a:pt x="394" y="814"/>
                  </a:lnTo>
                  <a:lnTo>
                    <a:pt x="441" y="751"/>
                  </a:lnTo>
                  <a:lnTo>
                    <a:pt x="486" y="691"/>
                  </a:lnTo>
                  <a:lnTo>
                    <a:pt x="530" y="636"/>
                  </a:lnTo>
                  <a:lnTo>
                    <a:pt x="572" y="580"/>
                  </a:lnTo>
                  <a:lnTo>
                    <a:pt x="615" y="529"/>
                  </a:lnTo>
                  <a:lnTo>
                    <a:pt x="653" y="485"/>
                  </a:lnTo>
                  <a:lnTo>
                    <a:pt x="688" y="442"/>
                  </a:lnTo>
                  <a:lnTo>
                    <a:pt x="719" y="409"/>
                  </a:lnTo>
                  <a:lnTo>
                    <a:pt x="746" y="380"/>
                  </a:lnTo>
                  <a:lnTo>
                    <a:pt x="771" y="360"/>
                  </a:lnTo>
                  <a:lnTo>
                    <a:pt x="813" y="333"/>
                  </a:lnTo>
                  <a:lnTo>
                    <a:pt x="869" y="309"/>
                  </a:lnTo>
                  <a:lnTo>
                    <a:pt x="938" y="284"/>
                  </a:lnTo>
                  <a:lnTo>
                    <a:pt x="1016" y="260"/>
                  </a:lnTo>
                  <a:lnTo>
                    <a:pt x="1102" y="240"/>
                  </a:lnTo>
                  <a:lnTo>
                    <a:pt x="1194" y="218"/>
                  </a:lnTo>
                  <a:lnTo>
                    <a:pt x="1292" y="200"/>
                  </a:lnTo>
                  <a:lnTo>
                    <a:pt x="1387" y="182"/>
                  </a:lnTo>
                  <a:lnTo>
                    <a:pt x="1485" y="167"/>
                  </a:lnTo>
                  <a:lnTo>
                    <a:pt x="1579" y="153"/>
                  </a:lnTo>
                  <a:lnTo>
                    <a:pt x="1668" y="140"/>
                  </a:lnTo>
                  <a:lnTo>
                    <a:pt x="1750" y="131"/>
                  </a:lnTo>
                  <a:lnTo>
                    <a:pt x="1821" y="124"/>
                  </a:lnTo>
                  <a:lnTo>
                    <a:pt x="1882" y="118"/>
                  </a:lnTo>
                  <a:lnTo>
                    <a:pt x="1984" y="113"/>
                  </a:lnTo>
                  <a:lnTo>
                    <a:pt x="2069" y="109"/>
                  </a:lnTo>
                  <a:lnTo>
                    <a:pt x="2140" y="104"/>
                  </a:lnTo>
                  <a:lnTo>
                    <a:pt x="2193" y="102"/>
                  </a:lnTo>
                  <a:lnTo>
                    <a:pt x="2233" y="102"/>
                  </a:lnTo>
                  <a:lnTo>
                    <a:pt x="2258" y="102"/>
                  </a:lnTo>
                  <a:lnTo>
                    <a:pt x="2264" y="102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D755BCB3-283F-46A3-9089-CAF33B35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1008063"/>
              <a:ext cx="631825" cy="842963"/>
            </a:xfrm>
            <a:custGeom>
              <a:avLst/>
              <a:gdLst>
                <a:gd name="T0" fmla="*/ 16 w 398"/>
                <a:gd name="T1" fmla="*/ 0 h 531"/>
                <a:gd name="T2" fmla="*/ 398 w 398"/>
                <a:gd name="T3" fmla="*/ 282 h 531"/>
                <a:gd name="T4" fmla="*/ 278 w 398"/>
                <a:gd name="T5" fmla="*/ 531 h 531"/>
                <a:gd name="T6" fmla="*/ 0 w 398"/>
                <a:gd name="T7" fmla="*/ 169 h 531"/>
                <a:gd name="T8" fmla="*/ 16 w 398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31">
                  <a:moveTo>
                    <a:pt x="16" y="0"/>
                  </a:moveTo>
                  <a:lnTo>
                    <a:pt x="398" y="282"/>
                  </a:lnTo>
                  <a:lnTo>
                    <a:pt x="278" y="531"/>
                  </a:lnTo>
                  <a:lnTo>
                    <a:pt x="0" y="1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25CC509F-1DD4-4E17-B32E-70CD9461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25" y="1265238"/>
              <a:ext cx="190500" cy="487363"/>
            </a:xfrm>
            <a:custGeom>
              <a:avLst/>
              <a:gdLst>
                <a:gd name="T0" fmla="*/ 55 w 120"/>
                <a:gd name="T1" fmla="*/ 0 h 307"/>
                <a:gd name="T2" fmla="*/ 120 w 120"/>
                <a:gd name="T3" fmla="*/ 307 h 307"/>
                <a:gd name="T4" fmla="*/ 0 w 120"/>
                <a:gd name="T5" fmla="*/ 125 h 307"/>
                <a:gd name="T6" fmla="*/ 55 w 120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307">
                  <a:moveTo>
                    <a:pt x="55" y="0"/>
                  </a:moveTo>
                  <a:lnTo>
                    <a:pt x="120" y="307"/>
                  </a:lnTo>
                  <a:lnTo>
                    <a:pt x="0" y="12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605F305-EEFD-4E96-84A9-B9D89A92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763" y="1798638"/>
              <a:ext cx="936625" cy="862013"/>
            </a:xfrm>
            <a:custGeom>
              <a:avLst/>
              <a:gdLst>
                <a:gd name="T0" fmla="*/ 590 w 590"/>
                <a:gd name="T1" fmla="*/ 0 h 543"/>
                <a:gd name="T2" fmla="*/ 554 w 590"/>
                <a:gd name="T3" fmla="*/ 93 h 543"/>
                <a:gd name="T4" fmla="*/ 516 w 590"/>
                <a:gd name="T5" fmla="*/ 178 h 543"/>
                <a:gd name="T6" fmla="*/ 474 w 590"/>
                <a:gd name="T7" fmla="*/ 251 h 543"/>
                <a:gd name="T8" fmla="*/ 434 w 590"/>
                <a:gd name="T9" fmla="*/ 314 h 543"/>
                <a:gd name="T10" fmla="*/ 392 w 590"/>
                <a:gd name="T11" fmla="*/ 369 h 543"/>
                <a:gd name="T12" fmla="*/ 352 w 590"/>
                <a:gd name="T13" fmla="*/ 414 h 543"/>
                <a:gd name="T14" fmla="*/ 314 w 590"/>
                <a:gd name="T15" fmla="*/ 451 h 543"/>
                <a:gd name="T16" fmla="*/ 278 w 590"/>
                <a:gd name="T17" fmla="*/ 483 h 543"/>
                <a:gd name="T18" fmla="*/ 247 w 590"/>
                <a:gd name="T19" fmla="*/ 505 h 543"/>
                <a:gd name="T20" fmla="*/ 222 w 590"/>
                <a:gd name="T21" fmla="*/ 523 h 543"/>
                <a:gd name="T22" fmla="*/ 202 w 590"/>
                <a:gd name="T23" fmla="*/ 534 h 543"/>
                <a:gd name="T24" fmla="*/ 189 w 590"/>
                <a:gd name="T25" fmla="*/ 540 h 543"/>
                <a:gd name="T26" fmla="*/ 185 w 590"/>
                <a:gd name="T27" fmla="*/ 543 h 543"/>
                <a:gd name="T28" fmla="*/ 205 w 590"/>
                <a:gd name="T29" fmla="*/ 487 h 543"/>
                <a:gd name="T30" fmla="*/ 218 w 590"/>
                <a:gd name="T31" fmla="*/ 438 h 543"/>
                <a:gd name="T32" fmla="*/ 231 w 590"/>
                <a:gd name="T33" fmla="*/ 391 h 543"/>
                <a:gd name="T34" fmla="*/ 240 w 590"/>
                <a:gd name="T35" fmla="*/ 354 h 543"/>
                <a:gd name="T36" fmla="*/ 247 w 590"/>
                <a:gd name="T37" fmla="*/ 325 h 543"/>
                <a:gd name="T38" fmla="*/ 251 w 590"/>
                <a:gd name="T39" fmla="*/ 307 h 543"/>
                <a:gd name="T40" fmla="*/ 251 w 590"/>
                <a:gd name="T41" fmla="*/ 300 h 543"/>
                <a:gd name="T42" fmla="*/ 234 w 590"/>
                <a:gd name="T43" fmla="*/ 294 h 543"/>
                <a:gd name="T44" fmla="*/ 205 w 590"/>
                <a:gd name="T45" fmla="*/ 289 h 543"/>
                <a:gd name="T46" fmla="*/ 169 w 590"/>
                <a:gd name="T47" fmla="*/ 285 h 543"/>
                <a:gd name="T48" fmla="*/ 131 w 590"/>
                <a:gd name="T49" fmla="*/ 278 h 543"/>
                <a:gd name="T50" fmla="*/ 91 w 590"/>
                <a:gd name="T51" fmla="*/ 274 h 543"/>
                <a:gd name="T52" fmla="*/ 55 w 590"/>
                <a:gd name="T53" fmla="*/ 271 h 543"/>
                <a:gd name="T54" fmla="*/ 26 w 590"/>
                <a:gd name="T55" fmla="*/ 267 h 543"/>
                <a:gd name="T56" fmla="*/ 6 w 590"/>
                <a:gd name="T57" fmla="*/ 265 h 543"/>
                <a:gd name="T58" fmla="*/ 0 w 590"/>
                <a:gd name="T59" fmla="*/ 265 h 543"/>
                <a:gd name="T60" fmla="*/ 6 w 590"/>
                <a:gd name="T61" fmla="*/ 265 h 543"/>
                <a:gd name="T62" fmla="*/ 26 w 590"/>
                <a:gd name="T63" fmla="*/ 265 h 543"/>
                <a:gd name="T64" fmla="*/ 55 w 590"/>
                <a:gd name="T65" fmla="*/ 265 h 543"/>
                <a:gd name="T66" fmla="*/ 91 w 590"/>
                <a:gd name="T67" fmla="*/ 262 h 543"/>
                <a:gd name="T68" fmla="*/ 133 w 590"/>
                <a:gd name="T69" fmla="*/ 260 h 543"/>
                <a:gd name="T70" fmla="*/ 182 w 590"/>
                <a:gd name="T71" fmla="*/ 253 h 543"/>
                <a:gd name="T72" fmla="*/ 231 w 590"/>
                <a:gd name="T73" fmla="*/ 247 h 543"/>
                <a:gd name="T74" fmla="*/ 280 w 590"/>
                <a:gd name="T75" fmla="*/ 236 h 543"/>
                <a:gd name="T76" fmla="*/ 329 w 590"/>
                <a:gd name="T77" fmla="*/ 222 h 543"/>
                <a:gd name="T78" fmla="*/ 367 w 590"/>
                <a:gd name="T79" fmla="*/ 207 h 543"/>
                <a:gd name="T80" fmla="*/ 403 w 590"/>
                <a:gd name="T81" fmla="*/ 187 h 543"/>
                <a:gd name="T82" fmla="*/ 436 w 590"/>
                <a:gd name="T83" fmla="*/ 162 h 543"/>
                <a:gd name="T84" fmla="*/ 470 w 590"/>
                <a:gd name="T85" fmla="*/ 136 h 543"/>
                <a:gd name="T86" fmla="*/ 498 w 590"/>
                <a:gd name="T87" fmla="*/ 107 h 543"/>
                <a:gd name="T88" fmla="*/ 525 w 590"/>
                <a:gd name="T89" fmla="*/ 80 h 543"/>
                <a:gd name="T90" fmla="*/ 547 w 590"/>
                <a:gd name="T91" fmla="*/ 56 h 543"/>
                <a:gd name="T92" fmla="*/ 565 w 590"/>
                <a:gd name="T93" fmla="*/ 33 h 543"/>
                <a:gd name="T94" fmla="*/ 579 w 590"/>
                <a:gd name="T95" fmla="*/ 15 h 543"/>
                <a:gd name="T96" fmla="*/ 587 w 590"/>
                <a:gd name="T97" fmla="*/ 4 h 543"/>
                <a:gd name="T98" fmla="*/ 590 w 590"/>
                <a:gd name="T9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0" h="543">
                  <a:moveTo>
                    <a:pt x="590" y="0"/>
                  </a:moveTo>
                  <a:lnTo>
                    <a:pt x="554" y="93"/>
                  </a:lnTo>
                  <a:lnTo>
                    <a:pt x="516" y="178"/>
                  </a:lnTo>
                  <a:lnTo>
                    <a:pt x="474" y="251"/>
                  </a:lnTo>
                  <a:lnTo>
                    <a:pt x="434" y="314"/>
                  </a:lnTo>
                  <a:lnTo>
                    <a:pt x="392" y="369"/>
                  </a:lnTo>
                  <a:lnTo>
                    <a:pt x="352" y="414"/>
                  </a:lnTo>
                  <a:lnTo>
                    <a:pt x="314" y="451"/>
                  </a:lnTo>
                  <a:lnTo>
                    <a:pt x="278" y="483"/>
                  </a:lnTo>
                  <a:lnTo>
                    <a:pt x="247" y="505"/>
                  </a:lnTo>
                  <a:lnTo>
                    <a:pt x="222" y="523"/>
                  </a:lnTo>
                  <a:lnTo>
                    <a:pt x="202" y="534"/>
                  </a:lnTo>
                  <a:lnTo>
                    <a:pt x="189" y="540"/>
                  </a:lnTo>
                  <a:lnTo>
                    <a:pt x="185" y="543"/>
                  </a:lnTo>
                  <a:lnTo>
                    <a:pt x="205" y="487"/>
                  </a:lnTo>
                  <a:lnTo>
                    <a:pt x="218" y="438"/>
                  </a:lnTo>
                  <a:lnTo>
                    <a:pt x="231" y="391"/>
                  </a:lnTo>
                  <a:lnTo>
                    <a:pt x="240" y="354"/>
                  </a:lnTo>
                  <a:lnTo>
                    <a:pt x="247" y="325"/>
                  </a:lnTo>
                  <a:lnTo>
                    <a:pt x="251" y="307"/>
                  </a:lnTo>
                  <a:lnTo>
                    <a:pt x="251" y="300"/>
                  </a:lnTo>
                  <a:lnTo>
                    <a:pt x="234" y="294"/>
                  </a:lnTo>
                  <a:lnTo>
                    <a:pt x="205" y="289"/>
                  </a:lnTo>
                  <a:lnTo>
                    <a:pt x="169" y="285"/>
                  </a:lnTo>
                  <a:lnTo>
                    <a:pt x="131" y="278"/>
                  </a:lnTo>
                  <a:lnTo>
                    <a:pt x="91" y="274"/>
                  </a:lnTo>
                  <a:lnTo>
                    <a:pt x="55" y="271"/>
                  </a:lnTo>
                  <a:lnTo>
                    <a:pt x="26" y="267"/>
                  </a:lnTo>
                  <a:lnTo>
                    <a:pt x="6" y="265"/>
                  </a:lnTo>
                  <a:lnTo>
                    <a:pt x="0" y="265"/>
                  </a:lnTo>
                  <a:lnTo>
                    <a:pt x="6" y="265"/>
                  </a:lnTo>
                  <a:lnTo>
                    <a:pt x="26" y="265"/>
                  </a:lnTo>
                  <a:lnTo>
                    <a:pt x="55" y="265"/>
                  </a:lnTo>
                  <a:lnTo>
                    <a:pt x="91" y="262"/>
                  </a:lnTo>
                  <a:lnTo>
                    <a:pt x="133" y="260"/>
                  </a:lnTo>
                  <a:lnTo>
                    <a:pt x="182" y="253"/>
                  </a:lnTo>
                  <a:lnTo>
                    <a:pt x="231" y="247"/>
                  </a:lnTo>
                  <a:lnTo>
                    <a:pt x="280" y="236"/>
                  </a:lnTo>
                  <a:lnTo>
                    <a:pt x="329" y="222"/>
                  </a:lnTo>
                  <a:lnTo>
                    <a:pt x="367" y="207"/>
                  </a:lnTo>
                  <a:lnTo>
                    <a:pt x="403" y="187"/>
                  </a:lnTo>
                  <a:lnTo>
                    <a:pt x="436" y="162"/>
                  </a:lnTo>
                  <a:lnTo>
                    <a:pt x="470" y="136"/>
                  </a:lnTo>
                  <a:lnTo>
                    <a:pt x="498" y="107"/>
                  </a:lnTo>
                  <a:lnTo>
                    <a:pt x="525" y="80"/>
                  </a:lnTo>
                  <a:lnTo>
                    <a:pt x="547" y="56"/>
                  </a:lnTo>
                  <a:lnTo>
                    <a:pt x="565" y="33"/>
                  </a:lnTo>
                  <a:lnTo>
                    <a:pt x="579" y="15"/>
                  </a:lnTo>
                  <a:lnTo>
                    <a:pt x="587" y="4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Freeform 11">
            <a:extLst>
              <a:ext uri="{FF2B5EF4-FFF2-40B4-BE49-F238E27FC236}">
                <a16:creationId xmlns:a16="http://schemas.microsoft.com/office/drawing/2014/main" id="{E24C4D06-48BD-4FBD-B3B4-13D4A1FF70C3}"/>
              </a:ext>
            </a:extLst>
          </p:cNvPr>
          <p:cNvSpPr>
            <a:spLocks noEditPoints="1"/>
          </p:cNvSpPr>
          <p:nvPr/>
        </p:nvSpPr>
        <p:spPr bwMode="auto">
          <a:xfrm>
            <a:off x="3984709" y="5350389"/>
            <a:ext cx="630863" cy="597414"/>
          </a:xfrm>
          <a:custGeom>
            <a:avLst/>
            <a:gdLst>
              <a:gd name="T0" fmla="*/ 2918 w 2952"/>
              <a:gd name="T1" fmla="*/ 1627 h 2796"/>
              <a:gd name="T2" fmla="*/ 1910 w 2952"/>
              <a:gd name="T3" fmla="*/ 1469 h 2796"/>
              <a:gd name="T4" fmla="*/ 2320 w 2952"/>
              <a:gd name="T5" fmla="*/ 405 h 2796"/>
              <a:gd name="T6" fmla="*/ 1535 w 2952"/>
              <a:gd name="T7" fmla="*/ 372 h 2796"/>
              <a:gd name="T8" fmla="*/ 1777 w 2952"/>
              <a:gd name="T9" fmla="*/ 2368 h 2796"/>
              <a:gd name="T10" fmla="*/ 2064 w 2952"/>
              <a:gd name="T11" fmla="*/ 2724 h 2796"/>
              <a:gd name="T12" fmla="*/ 1981 w 2952"/>
              <a:gd name="T13" fmla="*/ 2796 h 2796"/>
              <a:gd name="T14" fmla="*/ 938 w 2952"/>
              <a:gd name="T15" fmla="*/ 2795 h 2796"/>
              <a:gd name="T16" fmla="*/ 1004 w 2952"/>
              <a:gd name="T17" fmla="*/ 2469 h 2796"/>
              <a:gd name="T18" fmla="*/ 1406 w 2952"/>
              <a:gd name="T19" fmla="*/ 2308 h 2796"/>
              <a:gd name="T20" fmla="*/ 616 w 2952"/>
              <a:gd name="T21" fmla="*/ 371 h 2796"/>
              <a:gd name="T22" fmla="*/ 1017 w 2952"/>
              <a:gd name="T23" fmla="*/ 1367 h 2796"/>
              <a:gd name="T24" fmla="*/ 512 w 2952"/>
              <a:gd name="T25" fmla="*/ 1967 h 2796"/>
              <a:gd name="T26" fmla="*/ 0 w 2952"/>
              <a:gd name="T27" fmla="*/ 1502 h 2796"/>
              <a:gd name="T28" fmla="*/ 15 w 2952"/>
              <a:gd name="T29" fmla="*/ 1399 h 2796"/>
              <a:gd name="T30" fmla="*/ 428 w 2952"/>
              <a:gd name="T31" fmla="*/ 370 h 2796"/>
              <a:gd name="T32" fmla="*/ 222 w 2952"/>
              <a:gd name="T33" fmla="*/ 368 h 2796"/>
              <a:gd name="T34" fmla="*/ 227 w 2952"/>
              <a:gd name="T35" fmla="*/ 245 h 2796"/>
              <a:gd name="T36" fmla="*/ 1371 w 2952"/>
              <a:gd name="T37" fmla="*/ 245 h 2796"/>
              <a:gd name="T38" fmla="*/ 1407 w 2952"/>
              <a:gd name="T39" fmla="*/ 211 h 2796"/>
              <a:gd name="T40" fmla="*/ 1465 w 2952"/>
              <a:gd name="T41" fmla="*/ 3 h 2796"/>
              <a:gd name="T42" fmla="*/ 1533 w 2952"/>
              <a:gd name="T43" fmla="*/ 245 h 2796"/>
              <a:gd name="T44" fmla="*/ 2686 w 2952"/>
              <a:gd name="T45" fmla="*/ 245 h 2796"/>
              <a:gd name="T46" fmla="*/ 2776 w 2952"/>
              <a:gd name="T47" fmla="*/ 307 h 2796"/>
              <a:gd name="T48" fmla="*/ 2654 w 2952"/>
              <a:gd name="T49" fmla="*/ 371 h 2796"/>
              <a:gd name="T50" fmla="*/ 2533 w 2952"/>
              <a:gd name="T51" fmla="*/ 402 h 2796"/>
              <a:gd name="T52" fmla="*/ 2952 w 2952"/>
              <a:gd name="T53" fmla="*/ 1433 h 2796"/>
              <a:gd name="T54" fmla="*/ 2427 w 2952"/>
              <a:gd name="T55" fmla="*/ 475 h 2796"/>
              <a:gd name="T56" fmla="*/ 2791 w 2952"/>
              <a:gd name="T57" fmla="*/ 1383 h 2796"/>
              <a:gd name="T58" fmla="*/ 158 w 2952"/>
              <a:gd name="T59" fmla="*/ 1382 h 2796"/>
              <a:gd name="T60" fmla="*/ 523 w 2952"/>
              <a:gd name="T61" fmla="*/ 475 h 2796"/>
              <a:gd name="T62" fmla="*/ 2043 w 2952"/>
              <a:gd name="T63" fmla="*/ 1511 h 2796"/>
              <a:gd name="T64" fmla="*/ 2813 w 2952"/>
              <a:gd name="T65" fmla="*/ 1511 h 2796"/>
              <a:gd name="T66" fmla="*/ 135 w 2952"/>
              <a:gd name="T67" fmla="*/ 1512 h 2796"/>
              <a:gd name="T68" fmla="*/ 906 w 2952"/>
              <a:gd name="T69" fmla="*/ 1512 h 2796"/>
              <a:gd name="T70" fmla="*/ 1928 w 2952"/>
              <a:gd name="T71" fmla="*/ 2670 h 2796"/>
              <a:gd name="T72" fmla="*/ 1759 w 2952"/>
              <a:gd name="T73" fmla="*/ 2499 h 2796"/>
              <a:gd name="T74" fmla="*/ 1025 w 2952"/>
              <a:gd name="T75" fmla="*/ 2639 h 2796"/>
              <a:gd name="T76" fmla="*/ 1928 w 2952"/>
              <a:gd name="T77" fmla="*/ 2670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52" h="2796">
                <a:moveTo>
                  <a:pt x="2952" y="1502"/>
                </a:moveTo>
                <a:cubicBezTo>
                  <a:pt x="2941" y="1544"/>
                  <a:pt x="2933" y="1586"/>
                  <a:pt x="2918" y="1627"/>
                </a:cubicBezTo>
                <a:cubicBezTo>
                  <a:pt x="2833" y="1859"/>
                  <a:pt x="2593" y="2001"/>
                  <a:pt x="2354" y="1962"/>
                </a:cubicBezTo>
                <a:cubicBezTo>
                  <a:pt x="2103" y="1921"/>
                  <a:pt x="1919" y="1718"/>
                  <a:pt x="1910" y="1469"/>
                </a:cubicBezTo>
                <a:cubicBezTo>
                  <a:pt x="1909" y="1447"/>
                  <a:pt x="1914" y="1423"/>
                  <a:pt x="1922" y="1402"/>
                </a:cubicBezTo>
                <a:cubicBezTo>
                  <a:pt x="2054" y="1070"/>
                  <a:pt x="2187" y="737"/>
                  <a:pt x="2320" y="405"/>
                </a:cubicBezTo>
                <a:cubicBezTo>
                  <a:pt x="2324" y="395"/>
                  <a:pt x="2327" y="386"/>
                  <a:pt x="2333" y="372"/>
                </a:cubicBezTo>
                <a:cubicBezTo>
                  <a:pt x="2066" y="372"/>
                  <a:pt x="1802" y="372"/>
                  <a:pt x="1535" y="372"/>
                </a:cubicBezTo>
                <a:cubicBezTo>
                  <a:pt x="1535" y="1017"/>
                  <a:pt x="1535" y="1662"/>
                  <a:pt x="1535" y="2309"/>
                </a:cubicBezTo>
                <a:cubicBezTo>
                  <a:pt x="1619" y="2317"/>
                  <a:pt x="1700" y="2334"/>
                  <a:pt x="1777" y="2368"/>
                </a:cubicBezTo>
                <a:cubicBezTo>
                  <a:pt x="1890" y="2418"/>
                  <a:pt x="1986" y="2488"/>
                  <a:pt x="2037" y="2605"/>
                </a:cubicBezTo>
                <a:cubicBezTo>
                  <a:pt x="2053" y="2641"/>
                  <a:pt x="2060" y="2683"/>
                  <a:pt x="2064" y="2724"/>
                </a:cubicBezTo>
                <a:cubicBezTo>
                  <a:pt x="2070" y="2767"/>
                  <a:pt x="2044" y="2792"/>
                  <a:pt x="2001" y="2796"/>
                </a:cubicBezTo>
                <a:cubicBezTo>
                  <a:pt x="1995" y="2796"/>
                  <a:pt x="1988" y="2796"/>
                  <a:pt x="1981" y="2796"/>
                </a:cubicBezTo>
                <a:cubicBezTo>
                  <a:pt x="1641" y="2796"/>
                  <a:pt x="1301" y="2796"/>
                  <a:pt x="961" y="2796"/>
                </a:cubicBezTo>
                <a:cubicBezTo>
                  <a:pt x="953" y="2796"/>
                  <a:pt x="945" y="2796"/>
                  <a:pt x="938" y="2795"/>
                </a:cubicBezTo>
                <a:cubicBezTo>
                  <a:pt x="897" y="2792"/>
                  <a:pt x="875" y="2768"/>
                  <a:pt x="876" y="2727"/>
                </a:cubicBezTo>
                <a:cubicBezTo>
                  <a:pt x="878" y="2621"/>
                  <a:pt x="927" y="2538"/>
                  <a:pt x="1004" y="2469"/>
                </a:cubicBezTo>
                <a:cubicBezTo>
                  <a:pt x="1104" y="2379"/>
                  <a:pt x="1225" y="2334"/>
                  <a:pt x="1357" y="2315"/>
                </a:cubicBezTo>
                <a:cubicBezTo>
                  <a:pt x="1373" y="2312"/>
                  <a:pt x="1389" y="2310"/>
                  <a:pt x="1406" y="2308"/>
                </a:cubicBezTo>
                <a:cubicBezTo>
                  <a:pt x="1406" y="1662"/>
                  <a:pt x="1406" y="1018"/>
                  <a:pt x="1406" y="371"/>
                </a:cubicBezTo>
                <a:cubicBezTo>
                  <a:pt x="1144" y="371"/>
                  <a:pt x="882" y="371"/>
                  <a:pt x="616" y="371"/>
                </a:cubicBezTo>
                <a:cubicBezTo>
                  <a:pt x="621" y="382"/>
                  <a:pt x="624" y="391"/>
                  <a:pt x="628" y="401"/>
                </a:cubicBezTo>
                <a:cubicBezTo>
                  <a:pt x="757" y="723"/>
                  <a:pt x="885" y="1046"/>
                  <a:pt x="1017" y="1367"/>
                </a:cubicBezTo>
                <a:cubicBezTo>
                  <a:pt x="1044" y="1433"/>
                  <a:pt x="1046" y="1495"/>
                  <a:pt x="1031" y="1560"/>
                </a:cubicBezTo>
                <a:cubicBezTo>
                  <a:pt x="975" y="1804"/>
                  <a:pt x="761" y="1974"/>
                  <a:pt x="512" y="1967"/>
                </a:cubicBezTo>
                <a:cubicBezTo>
                  <a:pt x="247" y="1959"/>
                  <a:pt x="44" y="1775"/>
                  <a:pt x="6" y="1518"/>
                </a:cubicBezTo>
                <a:cubicBezTo>
                  <a:pt x="5" y="1513"/>
                  <a:pt x="2" y="1508"/>
                  <a:pt x="0" y="1502"/>
                </a:cubicBezTo>
                <a:cubicBezTo>
                  <a:pt x="0" y="1479"/>
                  <a:pt x="0" y="1456"/>
                  <a:pt x="0" y="1433"/>
                </a:cubicBezTo>
                <a:cubicBezTo>
                  <a:pt x="5" y="1422"/>
                  <a:pt x="10" y="1411"/>
                  <a:pt x="15" y="1399"/>
                </a:cubicBezTo>
                <a:cubicBezTo>
                  <a:pt x="149" y="1067"/>
                  <a:pt x="283" y="734"/>
                  <a:pt x="416" y="402"/>
                </a:cubicBezTo>
                <a:cubicBezTo>
                  <a:pt x="420" y="392"/>
                  <a:pt x="423" y="383"/>
                  <a:pt x="428" y="370"/>
                </a:cubicBezTo>
                <a:cubicBezTo>
                  <a:pt x="408" y="370"/>
                  <a:pt x="393" y="370"/>
                  <a:pt x="378" y="370"/>
                </a:cubicBezTo>
                <a:cubicBezTo>
                  <a:pt x="326" y="370"/>
                  <a:pt x="274" y="371"/>
                  <a:pt x="222" y="368"/>
                </a:cubicBezTo>
                <a:cubicBezTo>
                  <a:pt x="186" y="365"/>
                  <a:pt x="165" y="338"/>
                  <a:pt x="167" y="303"/>
                </a:cubicBezTo>
                <a:cubicBezTo>
                  <a:pt x="168" y="271"/>
                  <a:pt x="192" y="248"/>
                  <a:pt x="227" y="245"/>
                </a:cubicBezTo>
                <a:cubicBezTo>
                  <a:pt x="237" y="245"/>
                  <a:pt x="248" y="245"/>
                  <a:pt x="258" y="245"/>
                </a:cubicBezTo>
                <a:cubicBezTo>
                  <a:pt x="629" y="245"/>
                  <a:pt x="1000" y="245"/>
                  <a:pt x="1371" y="245"/>
                </a:cubicBezTo>
                <a:cubicBezTo>
                  <a:pt x="1382" y="245"/>
                  <a:pt x="1393" y="245"/>
                  <a:pt x="1407" y="245"/>
                </a:cubicBezTo>
                <a:cubicBezTo>
                  <a:pt x="1407" y="231"/>
                  <a:pt x="1407" y="221"/>
                  <a:pt x="1407" y="211"/>
                </a:cubicBezTo>
                <a:cubicBezTo>
                  <a:pt x="1407" y="165"/>
                  <a:pt x="1407" y="119"/>
                  <a:pt x="1408" y="73"/>
                </a:cubicBezTo>
                <a:cubicBezTo>
                  <a:pt x="1408" y="31"/>
                  <a:pt x="1431" y="5"/>
                  <a:pt x="1465" y="3"/>
                </a:cubicBezTo>
                <a:cubicBezTo>
                  <a:pt x="1506" y="0"/>
                  <a:pt x="1533" y="28"/>
                  <a:pt x="1533" y="74"/>
                </a:cubicBezTo>
                <a:cubicBezTo>
                  <a:pt x="1534" y="130"/>
                  <a:pt x="1533" y="187"/>
                  <a:pt x="1533" y="245"/>
                </a:cubicBezTo>
                <a:cubicBezTo>
                  <a:pt x="1548" y="245"/>
                  <a:pt x="1559" y="245"/>
                  <a:pt x="1571" y="245"/>
                </a:cubicBezTo>
                <a:cubicBezTo>
                  <a:pt x="1942" y="245"/>
                  <a:pt x="2314" y="245"/>
                  <a:pt x="2686" y="245"/>
                </a:cubicBezTo>
                <a:cubicBezTo>
                  <a:pt x="2698" y="245"/>
                  <a:pt x="2711" y="245"/>
                  <a:pt x="2723" y="247"/>
                </a:cubicBezTo>
                <a:cubicBezTo>
                  <a:pt x="2754" y="252"/>
                  <a:pt x="2775" y="277"/>
                  <a:pt x="2776" y="307"/>
                </a:cubicBezTo>
                <a:cubicBezTo>
                  <a:pt x="2776" y="336"/>
                  <a:pt x="2756" y="363"/>
                  <a:pt x="2726" y="367"/>
                </a:cubicBezTo>
                <a:cubicBezTo>
                  <a:pt x="2702" y="371"/>
                  <a:pt x="2678" y="371"/>
                  <a:pt x="2654" y="371"/>
                </a:cubicBezTo>
                <a:cubicBezTo>
                  <a:pt x="2611" y="372"/>
                  <a:pt x="2568" y="371"/>
                  <a:pt x="2522" y="371"/>
                </a:cubicBezTo>
                <a:cubicBezTo>
                  <a:pt x="2527" y="385"/>
                  <a:pt x="2530" y="394"/>
                  <a:pt x="2533" y="402"/>
                </a:cubicBezTo>
                <a:cubicBezTo>
                  <a:pt x="2665" y="729"/>
                  <a:pt x="2796" y="1055"/>
                  <a:pt x="2927" y="1382"/>
                </a:cubicBezTo>
                <a:cubicBezTo>
                  <a:pt x="2934" y="1399"/>
                  <a:pt x="2943" y="1416"/>
                  <a:pt x="2952" y="1433"/>
                </a:cubicBezTo>
                <a:cubicBezTo>
                  <a:pt x="2952" y="1456"/>
                  <a:pt x="2952" y="1479"/>
                  <a:pt x="2952" y="1502"/>
                </a:cubicBezTo>
                <a:close/>
                <a:moveTo>
                  <a:pt x="2427" y="475"/>
                </a:moveTo>
                <a:cubicBezTo>
                  <a:pt x="2303" y="783"/>
                  <a:pt x="2183" y="1082"/>
                  <a:pt x="2062" y="1383"/>
                </a:cubicBezTo>
                <a:cubicBezTo>
                  <a:pt x="2308" y="1383"/>
                  <a:pt x="2548" y="1383"/>
                  <a:pt x="2791" y="1383"/>
                </a:cubicBezTo>
                <a:cubicBezTo>
                  <a:pt x="2670" y="1081"/>
                  <a:pt x="2550" y="782"/>
                  <a:pt x="2427" y="475"/>
                </a:cubicBezTo>
                <a:close/>
                <a:moveTo>
                  <a:pt x="158" y="1382"/>
                </a:moveTo>
                <a:cubicBezTo>
                  <a:pt x="403" y="1382"/>
                  <a:pt x="643" y="1382"/>
                  <a:pt x="886" y="1382"/>
                </a:cubicBezTo>
                <a:cubicBezTo>
                  <a:pt x="765" y="1079"/>
                  <a:pt x="645" y="780"/>
                  <a:pt x="523" y="475"/>
                </a:cubicBezTo>
                <a:cubicBezTo>
                  <a:pt x="400" y="780"/>
                  <a:pt x="280" y="1079"/>
                  <a:pt x="158" y="1382"/>
                </a:cubicBezTo>
                <a:close/>
                <a:moveTo>
                  <a:pt x="2043" y="1511"/>
                </a:moveTo>
                <a:cubicBezTo>
                  <a:pt x="2052" y="1651"/>
                  <a:pt x="2196" y="1843"/>
                  <a:pt x="2425" y="1843"/>
                </a:cubicBezTo>
                <a:cubicBezTo>
                  <a:pt x="2622" y="1843"/>
                  <a:pt x="2816" y="1676"/>
                  <a:pt x="2813" y="1511"/>
                </a:cubicBezTo>
                <a:cubicBezTo>
                  <a:pt x="2556" y="1511"/>
                  <a:pt x="2300" y="1511"/>
                  <a:pt x="2043" y="1511"/>
                </a:cubicBezTo>
                <a:close/>
                <a:moveTo>
                  <a:pt x="135" y="1512"/>
                </a:moveTo>
                <a:cubicBezTo>
                  <a:pt x="131" y="1667"/>
                  <a:pt x="321" y="1836"/>
                  <a:pt x="501" y="1843"/>
                </a:cubicBezTo>
                <a:cubicBezTo>
                  <a:pt x="742" y="1852"/>
                  <a:pt x="894" y="1658"/>
                  <a:pt x="906" y="1512"/>
                </a:cubicBezTo>
                <a:cubicBezTo>
                  <a:pt x="649" y="1512"/>
                  <a:pt x="392" y="1512"/>
                  <a:pt x="135" y="1512"/>
                </a:cubicBezTo>
                <a:close/>
                <a:moveTo>
                  <a:pt x="1928" y="2670"/>
                </a:moveTo>
                <a:cubicBezTo>
                  <a:pt x="1923" y="2657"/>
                  <a:pt x="1919" y="2646"/>
                  <a:pt x="1914" y="2636"/>
                </a:cubicBezTo>
                <a:cubicBezTo>
                  <a:pt x="1878" y="2573"/>
                  <a:pt x="1823" y="2529"/>
                  <a:pt x="1759" y="2499"/>
                </a:cubicBezTo>
                <a:cubicBezTo>
                  <a:pt x="1567" y="2409"/>
                  <a:pt x="1373" y="2408"/>
                  <a:pt x="1181" y="2499"/>
                </a:cubicBezTo>
                <a:cubicBezTo>
                  <a:pt x="1116" y="2529"/>
                  <a:pt x="1061" y="2574"/>
                  <a:pt x="1025" y="2639"/>
                </a:cubicBezTo>
                <a:cubicBezTo>
                  <a:pt x="1020" y="2648"/>
                  <a:pt x="1018" y="2658"/>
                  <a:pt x="1013" y="2670"/>
                </a:cubicBezTo>
                <a:cubicBezTo>
                  <a:pt x="1320" y="2670"/>
                  <a:pt x="1622" y="2670"/>
                  <a:pt x="1928" y="26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D20A6AB0-56EE-48A1-A290-475E25553805}"/>
              </a:ext>
            </a:extLst>
          </p:cNvPr>
          <p:cNvSpPr>
            <a:spLocks noEditPoints="1"/>
          </p:cNvSpPr>
          <p:nvPr/>
        </p:nvSpPr>
        <p:spPr bwMode="auto">
          <a:xfrm>
            <a:off x="7615248" y="4040489"/>
            <a:ext cx="490066" cy="490844"/>
          </a:xfrm>
          <a:custGeom>
            <a:avLst/>
            <a:gdLst>
              <a:gd name="T0" fmla="*/ 1219 w 2296"/>
              <a:gd name="T1" fmla="*/ 0 h 2296"/>
              <a:gd name="T2" fmla="*/ 1677 w 2296"/>
              <a:gd name="T3" fmla="*/ 130 h 2296"/>
              <a:gd name="T4" fmla="*/ 1858 w 2296"/>
              <a:gd name="T5" fmla="*/ 58 h 2296"/>
              <a:gd name="T6" fmla="*/ 1973 w 2296"/>
              <a:gd name="T7" fmla="*/ 101 h 2296"/>
              <a:gd name="T8" fmla="*/ 1990 w 2296"/>
              <a:gd name="T9" fmla="*/ 305 h 2296"/>
              <a:gd name="T10" fmla="*/ 2192 w 2296"/>
              <a:gd name="T11" fmla="*/ 323 h 2296"/>
              <a:gd name="T12" fmla="*/ 2234 w 2296"/>
              <a:gd name="T13" fmla="*/ 443 h 2296"/>
              <a:gd name="T14" fmla="*/ 2135 w 2296"/>
              <a:gd name="T15" fmla="*/ 562 h 2296"/>
              <a:gd name="T16" fmla="*/ 2296 w 2296"/>
              <a:gd name="T17" fmla="*/ 1077 h 2296"/>
              <a:gd name="T18" fmla="*/ 2292 w 2296"/>
              <a:gd name="T19" fmla="*/ 1237 h 2296"/>
              <a:gd name="T20" fmla="*/ 1348 w 2296"/>
              <a:gd name="T21" fmla="*/ 2279 h 2296"/>
              <a:gd name="T22" fmla="*/ 1076 w 2296"/>
              <a:gd name="T23" fmla="*/ 2296 h 2296"/>
              <a:gd name="T24" fmla="*/ 904 w 2296"/>
              <a:gd name="T25" fmla="*/ 2270 h 2296"/>
              <a:gd name="T26" fmla="*/ 0 w 2296"/>
              <a:gd name="T27" fmla="*/ 1220 h 2296"/>
              <a:gd name="T28" fmla="*/ 22 w 2296"/>
              <a:gd name="T29" fmla="*/ 924 h 2296"/>
              <a:gd name="T30" fmla="*/ 1076 w 2296"/>
              <a:gd name="T31" fmla="*/ 0 h 2296"/>
              <a:gd name="T32" fmla="*/ 367 w 2296"/>
              <a:gd name="T33" fmla="*/ 502 h 2296"/>
              <a:gd name="T34" fmla="*/ 1851 w 2296"/>
              <a:gd name="T35" fmla="*/ 1877 h 2296"/>
              <a:gd name="T36" fmla="*/ 1959 w 2296"/>
              <a:gd name="T37" fmla="*/ 718 h 2296"/>
              <a:gd name="T38" fmla="*/ 1795 w 2296"/>
              <a:gd name="T39" fmla="*/ 735 h 2296"/>
              <a:gd name="T40" fmla="*/ 666 w 2296"/>
              <a:gd name="T41" fmla="*/ 1745 h 2296"/>
              <a:gd name="T42" fmla="*/ 936 w 2296"/>
              <a:gd name="T43" fmla="*/ 412 h 2296"/>
              <a:gd name="T44" fmla="*/ 1554 w 2296"/>
              <a:gd name="T45" fmla="*/ 408 h 2296"/>
              <a:gd name="T46" fmla="*/ 1647 w 2296"/>
              <a:gd name="T47" fmla="*/ 269 h 2296"/>
              <a:gd name="T48" fmla="*/ 712 w 2296"/>
              <a:gd name="T49" fmla="*/ 691 h 2296"/>
              <a:gd name="T50" fmla="*/ 1596 w 2296"/>
              <a:gd name="T51" fmla="*/ 1594 h 2296"/>
              <a:gd name="T52" fmla="*/ 1450 w 2296"/>
              <a:gd name="T53" fmla="*/ 945 h 2296"/>
              <a:gd name="T54" fmla="*/ 889 w 2296"/>
              <a:gd name="T55" fmla="*/ 1403 h 2296"/>
              <a:gd name="T56" fmla="*/ 1350 w 2296"/>
              <a:gd name="T57" fmla="*/ 846 h 2296"/>
              <a:gd name="T58" fmla="*/ 1253 w 2296"/>
              <a:gd name="T59" fmla="*/ 948 h 2296"/>
              <a:gd name="T60" fmla="*/ 995 w 2296"/>
              <a:gd name="T61" fmla="*/ 1318 h 2296"/>
              <a:gd name="T62" fmla="*/ 1348 w 2296"/>
              <a:gd name="T63" fmla="*/ 1044 h 2296"/>
              <a:gd name="T64" fmla="*/ 1200 w 2296"/>
              <a:gd name="T65" fmla="*/ 1191 h 2296"/>
              <a:gd name="T66" fmla="*/ 1084 w 2296"/>
              <a:gd name="T67" fmla="*/ 1167 h 2296"/>
              <a:gd name="T68" fmla="*/ 1253 w 2296"/>
              <a:gd name="T69" fmla="*/ 948 h 2296"/>
              <a:gd name="T70" fmla="*/ 1845 w 2296"/>
              <a:gd name="T71" fmla="*/ 261 h 2296"/>
              <a:gd name="T72" fmla="*/ 1691 w 2296"/>
              <a:gd name="T73" fmla="*/ 424 h 2296"/>
              <a:gd name="T74" fmla="*/ 1870 w 2296"/>
              <a:gd name="T75" fmla="*/ 605 h 2296"/>
              <a:gd name="T76" fmla="*/ 2028 w 2296"/>
              <a:gd name="T77" fmla="*/ 458 h 2296"/>
              <a:gd name="T78" fmla="*/ 1981 w 2296"/>
              <a:gd name="T79" fmla="*/ 440 h 2296"/>
              <a:gd name="T80" fmla="*/ 1860 w 2296"/>
              <a:gd name="T81" fmla="*/ 368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96" h="2296">
                <a:moveTo>
                  <a:pt x="1076" y="0"/>
                </a:moveTo>
                <a:cubicBezTo>
                  <a:pt x="1124" y="0"/>
                  <a:pt x="1172" y="0"/>
                  <a:pt x="1219" y="0"/>
                </a:cubicBezTo>
                <a:cubicBezTo>
                  <a:pt x="1225" y="2"/>
                  <a:pt x="1231" y="4"/>
                  <a:pt x="1237" y="4"/>
                </a:cubicBezTo>
                <a:cubicBezTo>
                  <a:pt x="1392" y="16"/>
                  <a:pt x="1539" y="58"/>
                  <a:pt x="1677" y="130"/>
                </a:cubicBezTo>
                <a:cubicBezTo>
                  <a:pt x="1701" y="142"/>
                  <a:pt x="1724" y="155"/>
                  <a:pt x="1749" y="169"/>
                </a:cubicBezTo>
                <a:cubicBezTo>
                  <a:pt x="1786" y="131"/>
                  <a:pt x="1822" y="94"/>
                  <a:pt x="1858" y="58"/>
                </a:cubicBezTo>
                <a:cubicBezTo>
                  <a:pt x="1879" y="38"/>
                  <a:pt x="1904" y="32"/>
                  <a:pt x="1930" y="43"/>
                </a:cubicBezTo>
                <a:cubicBezTo>
                  <a:pt x="1956" y="53"/>
                  <a:pt x="1970" y="74"/>
                  <a:pt x="1973" y="101"/>
                </a:cubicBezTo>
                <a:cubicBezTo>
                  <a:pt x="1975" y="121"/>
                  <a:pt x="1976" y="142"/>
                  <a:pt x="1978" y="162"/>
                </a:cubicBezTo>
                <a:cubicBezTo>
                  <a:pt x="1982" y="209"/>
                  <a:pt x="1986" y="257"/>
                  <a:pt x="1990" y="305"/>
                </a:cubicBezTo>
                <a:cubicBezTo>
                  <a:pt x="2002" y="307"/>
                  <a:pt x="2012" y="308"/>
                  <a:pt x="2023" y="309"/>
                </a:cubicBezTo>
                <a:cubicBezTo>
                  <a:pt x="2079" y="314"/>
                  <a:pt x="2136" y="318"/>
                  <a:pt x="2192" y="323"/>
                </a:cubicBezTo>
                <a:cubicBezTo>
                  <a:pt x="2229" y="326"/>
                  <a:pt x="2255" y="350"/>
                  <a:pt x="2258" y="385"/>
                </a:cubicBezTo>
                <a:cubicBezTo>
                  <a:pt x="2260" y="408"/>
                  <a:pt x="2250" y="427"/>
                  <a:pt x="2234" y="443"/>
                </a:cubicBezTo>
                <a:cubicBezTo>
                  <a:pt x="2198" y="478"/>
                  <a:pt x="2163" y="513"/>
                  <a:pt x="2128" y="548"/>
                </a:cubicBezTo>
                <a:cubicBezTo>
                  <a:pt x="2131" y="554"/>
                  <a:pt x="2133" y="558"/>
                  <a:pt x="2135" y="562"/>
                </a:cubicBezTo>
                <a:cubicBezTo>
                  <a:pt x="2208" y="685"/>
                  <a:pt x="2257" y="818"/>
                  <a:pt x="2280" y="959"/>
                </a:cubicBezTo>
                <a:cubicBezTo>
                  <a:pt x="2286" y="998"/>
                  <a:pt x="2291" y="1037"/>
                  <a:pt x="2296" y="1077"/>
                </a:cubicBezTo>
                <a:cubicBezTo>
                  <a:pt x="2296" y="1124"/>
                  <a:pt x="2296" y="1172"/>
                  <a:pt x="2296" y="1220"/>
                </a:cubicBezTo>
                <a:cubicBezTo>
                  <a:pt x="2294" y="1226"/>
                  <a:pt x="2293" y="1232"/>
                  <a:pt x="2292" y="1237"/>
                </a:cubicBezTo>
                <a:cubicBezTo>
                  <a:pt x="2284" y="1290"/>
                  <a:pt x="2279" y="1344"/>
                  <a:pt x="2268" y="1397"/>
                </a:cubicBezTo>
                <a:cubicBezTo>
                  <a:pt x="2176" y="1842"/>
                  <a:pt x="1796" y="2206"/>
                  <a:pt x="1348" y="2279"/>
                </a:cubicBezTo>
                <a:cubicBezTo>
                  <a:pt x="1305" y="2285"/>
                  <a:pt x="1262" y="2290"/>
                  <a:pt x="1219" y="2296"/>
                </a:cubicBezTo>
                <a:cubicBezTo>
                  <a:pt x="1172" y="2296"/>
                  <a:pt x="1124" y="2296"/>
                  <a:pt x="1076" y="2296"/>
                </a:cubicBezTo>
                <a:cubicBezTo>
                  <a:pt x="1071" y="2295"/>
                  <a:pt x="1066" y="2293"/>
                  <a:pt x="1061" y="2293"/>
                </a:cubicBezTo>
                <a:cubicBezTo>
                  <a:pt x="1009" y="2285"/>
                  <a:pt x="956" y="2280"/>
                  <a:pt x="904" y="2270"/>
                </a:cubicBezTo>
                <a:cubicBezTo>
                  <a:pt x="459" y="2180"/>
                  <a:pt x="90" y="1798"/>
                  <a:pt x="18" y="1351"/>
                </a:cubicBezTo>
                <a:cubicBezTo>
                  <a:pt x="11" y="1307"/>
                  <a:pt x="6" y="1264"/>
                  <a:pt x="0" y="1220"/>
                </a:cubicBezTo>
                <a:cubicBezTo>
                  <a:pt x="0" y="1172"/>
                  <a:pt x="0" y="1124"/>
                  <a:pt x="0" y="1077"/>
                </a:cubicBezTo>
                <a:cubicBezTo>
                  <a:pt x="7" y="1026"/>
                  <a:pt x="13" y="974"/>
                  <a:pt x="22" y="924"/>
                </a:cubicBezTo>
                <a:cubicBezTo>
                  <a:pt x="108" y="467"/>
                  <a:pt x="489" y="93"/>
                  <a:pt x="948" y="18"/>
                </a:cubicBezTo>
                <a:cubicBezTo>
                  <a:pt x="990" y="11"/>
                  <a:pt x="1033" y="6"/>
                  <a:pt x="1076" y="0"/>
                </a:cubicBezTo>
                <a:close/>
                <a:moveTo>
                  <a:pt x="1647" y="269"/>
                </a:moveTo>
                <a:cubicBezTo>
                  <a:pt x="1292" y="54"/>
                  <a:pt x="724" y="74"/>
                  <a:pt x="367" y="502"/>
                </a:cubicBezTo>
                <a:cubicBezTo>
                  <a:pt x="30" y="907"/>
                  <a:pt x="58" y="1519"/>
                  <a:pt x="461" y="1894"/>
                </a:cubicBezTo>
                <a:cubicBezTo>
                  <a:pt x="850" y="2256"/>
                  <a:pt x="1463" y="2251"/>
                  <a:pt x="1851" y="1877"/>
                </a:cubicBezTo>
                <a:cubicBezTo>
                  <a:pt x="2235" y="1508"/>
                  <a:pt x="2223" y="966"/>
                  <a:pt x="2026" y="648"/>
                </a:cubicBezTo>
                <a:cubicBezTo>
                  <a:pt x="2003" y="672"/>
                  <a:pt x="1981" y="695"/>
                  <a:pt x="1959" y="718"/>
                </a:cubicBezTo>
                <a:cubicBezTo>
                  <a:pt x="1940" y="738"/>
                  <a:pt x="1917" y="745"/>
                  <a:pt x="1890" y="742"/>
                </a:cubicBezTo>
                <a:cubicBezTo>
                  <a:pt x="1859" y="738"/>
                  <a:pt x="1828" y="737"/>
                  <a:pt x="1795" y="735"/>
                </a:cubicBezTo>
                <a:cubicBezTo>
                  <a:pt x="2028" y="1108"/>
                  <a:pt x="1894" y="1544"/>
                  <a:pt x="1612" y="1759"/>
                </a:cubicBezTo>
                <a:cubicBezTo>
                  <a:pt x="1335" y="1970"/>
                  <a:pt x="944" y="1967"/>
                  <a:pt x="666" y="1745"/>
                </a:cubicBezTo>
                <a:cubicBezTo>
                  <a:pt x="391" y="1524"/>
                  <a:pt x="302" y="1139"/>
                  <a:pt x="456" y="820"/>
                </a:cubicBezTo>
                <a:cubicBezTo>
                  <a:pt x="555" y="614"/>
                  <a:pt x="716" y="476"/>
                  <a:pt x="936" y="412"/>
                </a:cubicBezTo>
                <a:cubicBezTo>
                  <a:pt x="1156" y="349"/>
                  <a:pt x="1364" y="383"/>
                  <a:pt x="1562" y="502"/>
                </a:cubicBezTo>
                <a:cubicBezTo>
                  <a:pt x="1559" y="467"/>
                  <a:pt x="1558" y="437"/>
                  <a:pt x="1554" y="408"/>
                </a:cubicBezTo>
                <a:cubicBezTo>
                  <a:pt x="1550" y="378"/>
                  <a:pt x="1559" y="355"/>
                  <a:pt x="1580" y="335"/>
                </a:cubicBezTo>
                <a:cubicBezTo>
                  <a:pt x="1603" y="314"/>
                  <a:pt x="1625" y="291"/>
                  <a:pt x="1647" y="269"/>
                </a:cubicBezTo>
                <a:close/>
                <a:moveTo>
                  <a:pt x="1540" y="656"/>
                </a:moveTo>
                <a:cubicBezTo>
                  <a:pt x="1339" y="480"/>
                  <a:pt x="969" y="447"/>
                  <a:pt x="712" y="691"/>
                </a:cubicBezTo>
                <a:cubicBezTo>
                  <a:pt x="455" y="936"/>
                  <a:pt x="449" y="1339"/>
                  <a:pt x="699" y="1593"/>
                </a:cubicBezTo>
                <a:cubicBezTo>
                  <a:pt x="944" y="1842"/>
                  <a:pt x="1350" y="1843"/>
                  <a:pt x="1596" y="1594"/>
                </a:cubicBezTo>
                <a:cubicBezTo>
                  <a:pt x="1848" y="1338"/>
                  <a:pt x="1820" y="964"/>
                  <a:pt x="1640" y="755"/>
                </a:cubicBezTo>
                <a:cubicBezTo>
                  <a:pt x="1577" y="818"/>
                  <a:pt x="1513" y="882"/>
                  <a:pt x="1450" y="945"/>
                </a:cubicBezTo>
                <a:cubicBezTo>
                  <a:pt x="1569" y="1131"/>
                  <a:pt x="1501" y="1340"/>
                  <a:pt x="1362" y="1442"/>
                </a:cubicBezTo>
                <a:cubicBezTo>
                  <a:pt x="1216" y="1548"/>
                  <a:pt x="1016" y="1531"/>
                  <a:pt x="889" y="1403"/>
                </a:cubicBezTo>
                <a:cubicBezTo>
                  <a:pt x="763" y="1275"/>
                  <a:pt x="750" y="1074"/>
                  <a:pt x="857" y="931"/>
                </a:cubicBezTo>
                <a:cubicBezTo>
                  <a:pt x="964" y="788"/>
                  <a:pt x="1173" y="731"/>
                  <a:pt x="1350" y="846"/>
                </a:cubicBezTo>
                <a:cubicBezTo>
                  <a:pt x="1414" y="782"/>
                  <a:pt x="1477" y="719"/>
                  <a:pt x="1540" y="656"/>
                </a:cubicBezTo>
                <a:close/>
                <a:moveTo>
                  <a:pt x="1253" y="948"/>
                </a:moveTo>
                <a:cubicBezTo>
                  <a:pt x="1162" y="892"/>
                  <a:pt x="1032" y="922"/>
                  <a:pt x="965" y="1012"/>
                </a:cubicBezTo>
                <a:cubicBezTo>
                  <a:pt x="894" y="1106"/>
                  <a:pt x="907" y="1239"/>
                  <a:pt x="995" y="1318"/>
                </a:cubicBezTo>
                <a:cubicBezTo>
                  <a:pt x="1084" y="1398"/>
                  <a:pt x="1216" y="1396"/>
                  <a:pt x="1304" y="1314"/>
                </a:cubicBezTo>
                <a:cubicBezTo>
                  <a:pt x="1389" y="1235"/>
                  <a:pt x="1393" y="1108"/>
                  <a:pt x="1348" y="1044"/>
                </a:cubicBezTo>
                <a:cubicBezTo>
                  <a:pt x="1342" y="1050"/>
                  <a:pt x="1337" y="1054"/>
                  <a:pt x="1332" y="1060"/>
                </a:cubicBezTo>
                <a:cubicBezTo>
                  <a:pt x="1288" y="1103"/>
                  <a:pt x="1244" y="1147"/>
                  <a:pt x="1200" y="1191"/>
                </a:cubicBezTo>
                <a:cubicBezTo>
                  <a:pt x="1182" y="1210"/>
                  <a:pt x="1160" y="1220"/>
                  <a:pt x="1134" y="1214"/>
                </a:cubicBezTo>
                <a:cubicBezTo>
                  <a:pt x="1108" y="1208"/>
                  <a:pt x="1091" y="1192"/>
                  <a:pt x="1084" y="1167"/>
                </a:cubicBezTo>
                <a:cubicBezTo>
                  <a:pt x="1076" y="1140"/>
                  <a:pt x="1084" y="1117"/>
                  <a:pt x="1103" y="1098"/>
                </a:cubicBezTo>
                <a:cubicBezTo>
                  <a:pt x="1153" y="1048"/>
                  <a:pt x="1202" y="999"/>
                  <a:pt x="1253" y="948"/>
                </a:cubicBezTo>
                <a:close/>
                <a:moveTo>
                  <a:pt x="1851" y="260"/>
                </a:moveTo>
                <a:cubicBezTo>
                  <a:pt x="1847" y="261"/>
                  <a:pt x="1846" y="261"/>
                  <a:pt x="1845" y="261"/>
                </a:cubicBezTo>
                <a:cubicBezTo>
                  <a:pt x="1796" y="310"/>
                  <a:pt x="1746" y="359"/>
                  <a:pt x="1697" y="409"/>
                </a:cubicBezTo>
                <a:cubicBezTo>
                  <a:pt x="1694" y="412"/>
                  <a:pt x="1690" y="419"/>
                  <a:pt x="1691" y="424"/>
                </a:cubicBezTo>
                <a:cubicBezTo>
                  <a:pt x="1695" y="479"/>
                  <a:pt x="1700" y="535"/>
                  <a:pt x="1705" y="591"/>
                </a:cubicBezTo>
                <a:cubicBezTo>
                  <a:pt x="1761" y="596"/>
                  <a:pt x="1815" y="601"/>
                  <a:pt x="1870" y="605"/>
                </a:cubicBezTo>
                <a:cubicBezTo>
                  <a:pt x="1876" y="605"/>
                  <a:pt x="1885" y="601"/>
                  <a:pt x="1890" y="595"/>
                </a:cubicBezTo>
                <a:cubicBezTo>
                  <a:pt x="1937" y="550"/>
                  <a:pt x="1982" y="504"/>
                  <a:pt x="2028" y="458"/>
                </a:cubicBezTo>
                <a:cubicBezTo>
                  <a:pt x="2032" y="455"/>
                  <a:pt x="2034" y="450"/>
                  <a:pt x="2037" y="445"/>
                </a:cubicBezTo>
                <a:cubicBezTo>
                  <a:pt x="2017" y="443"/>
                  <a:pt x="1999" y="442"/>
                  <a:pt x="1981" y="440"/>
                </a:cubicBezTo>
                <a:cubicBezTo>
                  <a:pt x="1963" y="438"/>
                  <a:pt x="1946" y="437"/>
                  <a:pt x="1928" y="436"/>
                </a:cubicBezTo>
                <a:cubicBezTo>
                  <a:pt x="1888" y="432"/>
                  <a:pt x="1864" y="409"/>
                  <a:pt x="1860" y="368"/>
                </a:cubicBezTo>
                <a:cubicBezTo>
                  <a:pt x="1857" y="333"/>
                  <a:pt x="1854" y="297"/>
                  <a:pt x="1851" y="2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EE3D39-A48B-436B-84D2-D83F69D003C4}"/>
              </a:ext>
            </a:extLst>
          </p:cNvPr>
          <p:cNvGrpSpPr/>
          <p:nvPr/>
        </p:nvGrpSpPr>
        <p:grpSpPr>
          <a:xfrm>
            <a:off x="5822295" y="4783460"/>
            <a:ext cx="670536" cy="605971"/>
            <a:chOff x="15928975" y="3146426"/>
            <a:chExt cx="1368426" cy="1236663"/>
          </a:xfrm>
          <a:solidFill>
            <a:schemeClr val="bg1"/>
          </a:solidFill>
        </p:grpSpPr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9DC2903E-8E5A-4559-BD1D-6E24C1C4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8975" y="3146426"/>
              <a:ext cx="1155700" cy="1236663"/>
            </a:xfrm>
            <a:custGeom>
              <a:avLst/>
              <a:gdLst>
                <a:gd name="T0" fmla="*/ 62 w 2651"/>
                <a:gd name="T1" fmla="*/ 1010 h 2835"/>
                <a:gd name="T2" fmla="*/ 308 w 2651"/>
                <a:gd name="T3" fmla="*/ 893 h 2835"/>
                <a:gd name="T4" fmla="*/ 1267 w 2651"/>
                <a:gd name="T5" fmla="*/ 765 h 2835"/>
                <a:gd name="T6" fmla="*/ 1534 w 2651"/>
                <a:gd name="T7" fmla="*/ 610 h 2835"/>
                <a:gd name="T8" fmla="*/ 1631 w 2651"/>
                <a:gd name="T9" fmla="*/ 669 h 2835"/>
                <a:gd name="T10" fmla="*/ 1395 w 2651"/>
                <a:gd name="T11" fmla="*/ 846 h 2835"/>
                <a:gd name="T12" fmla="*/ 1374 w 2651"/>
                <a:gd name="T13" fmla="*/ 1603 h 2835"/>
                <a:gd name="T14" fmla="*/ 2215 w 2651"/>
                <a:gd name="T15" fmla="*/ 2175 h 2835"/>
                <a:gd name="T16" fmla="*/ 2231 w 2651"/>
                <a:gd name="T17" fmla="*/ 307 h 2835"/>
                <a:gd name="T18" fmla="*/ 2074 w 2651"/>
                <a:gd name="T19" fmla="*/ 405 h 2835"/>
                <a:gd name="T20" fmla="*/ 2007 w 2651"/>
                <a:gd name="T21" fmla="*/ 303 h 2835"/>
                <a:gd name="T22" fmla="*/ 2257 w 2651"/>
                <a:gd name="T23" fmla="*/ 129 h 2835"/>
                <a:gd name="T24" fmla="*/ 2650 w 2651"/>
                <a:gd name="T25" fmla="*/ 230 h 2835"/>
                <a:gd name="T26" fmla="*/ 2650 w 2651"/>
                <a:gd name="T27" fmla="*/ 2260 h 2835"/>
                <a:gd name="T28" fmla="*/ 2259 w 2651"/>
                <a:gd name="T29" fmla="*/ 2364 h 2835"/>
                <a:gd name="T30" fmla="*/ 1317 w 2651"/>
                <a:gd name="T31" fmla="*/ 1737 h 2835"/>
                <a:gd name="T32" fmla="*/ 1199 w 2651"/>
                <a:gd name="T33" fmla="*/ 1756 h 2835"/>
                <a:gd name="T34" fmla="*/ 1154 w 2651"/>
                <a:gd name="T35" fmla="*/ 2827 h 2835"/>
                <a:gd name="T36" fmla="*/ 601 w 2651"/>
                <a:gd name="T37" fmla="*/ 1822 h 2835"/>
                <a:gd name="T38" fmla="*/ 543 w 2651"/>
                <a:gd name="T39" fmla="*/ 1722 h 2835"/>
                <a:gd name="T40" fmla="*/ 311 w 2651"/>
                <a:gd name="T41" fmla="*/ 1597 h 2835"/>
                <a:gd name="T42" fmla="*/ 65 w 2651"/>
                <a:gd name="T43" fmla="*/ 1480 h 2835"/>
                <a:gd name="T44" fmla="*/ 0 w 2651"/>
                <a:gd name="T45" fmla="*/ 1054 h 2835"/>
                <a:gd name="T46" fmla="*/ 1223 w 2651"/>
                <a:gd name="T47" fmla="*/ 888 h 2835"/>
                <a:gd name="T48" fmla="*/ 417 w 2651"/>
                <a:gd name="T49" fmla="*/ 985 h 2835"/>
                <a:gd name="T50" fmla="*/ 517 w 2651"/>
                <a:gd name="T51" fmla="*/ 1600 h 2835"/>
                <a:gd name="T52" fmla="*/ 1250 w 2651"/>
                <a:gd name="T53" fmla="*/ 1600 h 2835"/>
                <a:gd name="T54" fmla="*/ 2527 w 2651"/>
                <a:gd name="T55" fmla="*/ 1247 h 2835"/>
                <a:gd name="T56" fmla="*/ 2442 w 2651"/>
                <a:gd name="T57" fmla="*/ 140 h 2835"/>
                <a:gd name="T58" fmla="*/ 2356 w 2651"/>
                <a:gd name="T59" fmla="*/ 2238 h 2835"/>
                <a:gd name="T60" fmla="*/ 2441 w 2651"/>
                <a:gd name="T61" fmla="*/ 2348 h 2835"/>
                <a:gd name="T62" fmla="*/ 2527 w 2651"/>
                <a:gd name="T63" fmla="*/ 2238 h 2835"/>
                <a:gd name="T64" fmla="*/ 909 w 2651"/>
                <a:gd name="T65" fmla="*/ 2312 h 2835"/>
                <a:gd name="T66" fmla="*/ 1006 w 2651"/>
                <a:gd name="T67" fmla="*/ 2587 h 2835"/>
                <a:gd name="T68" fmla="*/ 1326 w 2651"/>
                <a:gd name="T69" fmla="*/ 2476 h 2835"/>
                <a:gd name="T70" fmla="*/ 1030 w 2651"/>
                <a:gd name="T71" fmla="*/ 1723 h 2835"/>
                <a:gd name="T72" fmla="*/ 697 w 2651"/>
                <a:gd name="T73" fmla="*/ 1725 h 2835"/>
                <a:gd name="T74" fmla="*/ 778 w 2651"/>
                <a:gd name="T75" fmla="*/ 1894 h 2835"/>
                <a:gd name="T76" fmla="*/ 942 w 2651"/>
                <a:gd name="T77" fmla="*/ 1956 h 2835"/>
                <a:gd name="T78" fmla="*/ 802 w 2651"/>
                <a:gd name="T79" fmla="*/ 2017 h 2835"/>
                <a:gd name="T80" fmla="*/ 882 w 2651"/>
                <a:gd name="T81" fmla="*/ 2189 h 2835"/>
                <a:gd name="T82" fmla="*/ 1049 w 2651"/>
                <a:gd name="T83" fmla="*/ 2251 h 2835"/>
                <a:gd name="T84" fmla="*/ 909 w 2651"/>
                <a:gd name="T85" fmla="*/ 2312 h 2835"/>
                <a:gd name="T86" fmla="*/ 132 w 2651"/>
                <a:gd name="T87" fmla="*/ 1114 h 2835"/>
                <a:gd name="T88" fmla="*/ 123 w 2651"/>
                <a:gd name="T89" fmla="*/ 1355 h 2835"/>
                <a:gd name="T90" fmla="*/ 293 w 2651"/>
                <a:gd name="T91" fmla="*/ 1438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51" h="2835">
                  <a:moveTo>
                    <a:pt x="0" y="1054"/>
                  </a:moveTo>
                  <a:cubicBezTo>
                    <a:pt x="21" y="1039"/>
                    <a:pt x="39" y="1020"/>
                    <a:pt x="62" y="1010"/>
                  </a:cubicBezTo>
                  <a:cubicBezTo>
                    <a:pt x="133" y="980"/>
                    <a:pt x="205" y="954"/>
                    <a:pt x="276" y="925"/>
                  </a:cubicBezTo>
                  <a:cubicBezTo>
                    <a:pt x="289" y="919"/>
                    <a:pt x="302" y="906"/>
                    <a:pt x="308" y="893"/>
                  </a:cubicBezTo>
                  <a:cubicBezTo>
                    <a:pt x="342" y="815"/>
                    <a:pt x="413" y="766"/>
                    <a:pt x="500" y="766"/>
                  </a:cubicBezTo>
                  <a:cubicBezTo>
                    <a:pt x="756" y="766"/>
                    <a:pt x="1012" y="766"/>
                    <a:pt x="1267" y="765"/>
                  </a:cubicBezTo>
                  <a:cubicBezTo>
                    <a:pt x="1284" y="765"/>
                    <a:pt x="1303" y="759"/>
                    <a:pt x="1318" y="750"/>
                  </a:cubicBezTo>
                  <a:cubicBezTo>
                    <a:pt x="1391" y="704"/>
                    <a:pt x="1462" y="657"/>
                    <a:pt x="1534" y="610"/>
                  </a:cubicBezTo>
                  <a:cubicBezTo>
                    <a:pt x="1558" y="595"/>
                    <a:pt x="1582" y="593"/>
                    <a:pt x="1606" y="608"/>
                  </a:cubicBezTo>
                  <a:cubicBezTo>
                    <a:pt x="1628" y="622"/>
                    <a:pt x="1639" y="645"/>
                    <a:pt x="1631" y="669"/>
                  </a:cubicBezTo>
                  <a:cubicBezTo>
                    <a:pt x="1625" y="687"/>
                    <a:pt x="1611" y="705"/>
                    <a:pt x="1595" y="716"/>
                  </a:cubicBezTo>
                  <a:cubicBezTo>
                    <a:pt x="1530" y="761"/>
                    <a:pt x="1462" y="804"/>
                    <a:pt x="1395" y="846"/>
                  </a:cubicBezTo>
                  <a:cubicBezTo>
                    <a:pt x="1379" y="856"/>
                    <a:pt x="1374" y="867"/>
                    <a:pt x="1374" y="885"/>
                  </a:cubicBezTo>
                  <a:cubicBezTo>
                    <a:pt x="1374" y="1125"/>
                    <a:pt x="1374" y="1364"/>
                    <a:pt x="1374" y="1603"/>
                  </a:cubicBezTo>
                  <a:cubicBezTo>
                    <a:pt x="1374" y="1619"/>
                    <a:pt x="1377" y="1631"/>
                    <a:pt x="1392" y="1641"/>
                  </a:cubicBezTo>
                  <a:cubicBezTo>
                    <a:pt x="1667" y="1818"/>
                    <a:pt x="1941" y="1996"/>
                    <a:pt x="2215" y="2175"/>
                  </a:cubicBezTo>
                  <a:cubicBezTo>
                    <a:pt x="2219" y="2177"/>
                    <a:pt x="2223" y="2179"/>
                    <a:pt x="2231" y="2183"/>
                  </a:cubicBezTo>
                  <a:cubicBezTo>
                    <a:pt x="2231" y="1557"/>
                    <a:pt x="2231" y="933"/>
                    <a:pt x="2231" y="307"/>
                  </a:cubicBezTo>
                  <a:cubicBezTo>
                    <a:pt x="2224" y="310"/>
                    <a:pt x="2217" y="313"/>
                    <a:pt x="2211" y="317"/>
                  </a:cubicBezTo>
                  <a:cubicBezTo>
                    <a:pt x="2165" y="346"/>
                    <a:pt x="2120" y="376"/>
                    <a:pt x="2074" y="405"/>
                  </a:cubicBezTo>
                  <a:cubicBezTo>
                    <a:pt x="2039" y="427"/>
                    <a:pt x="2002" y="421"/>
                    <a:pt x="1983" y="390"/>
                  </a:cubicBezTo>
                  <a:cubicBezTo>
                    <a:pt x="1965" y="360"/>
                    <a:pt x="1974" y="325"/>
                    <a:pt x="2007" y="303"/>
                  </a:cubicBezTo>
                  <a:cubicBezTo>
                    <a:pt x="2081" y="254"/>
                    <a:pt x="2155" y="207"/>
                    <a:pt x="2228" y="159"/>
                  </a:cubicBezTo>
                  <a:cubicBezTo>
                    <a:pt x="2239" y="151"/>
                    <a:pt x="2250" y="140"/>
                    <a:pt x="2257" y="129"/>
                  </a:cubicBezTo>
                  <a:cubicBezTo>
                    <a:pt x="2306" y="41"/>
                    <a:pt x="2398" y="0"/>
                    <a:pt x="2493" y="24"/>
                  </a:cubicBezTo>
                  <a:cubicBezTo>
                    <a:pt x="2585" y="47"/>
                    <a:pt x="2650" y="130"/>
                    <a:pt x="2650" y="230"/>
                  </a:cubicBezTo>
                  <a:cubicBezTo>
                    <a:pt x="2650" y="682"/>
                    <a:pt x="2650" y="1134"/>
                    <a:pt x="2650" y="1586"/>
                  </a:cubicBezTo>
                  <a:cubicBezTo>
                    <a:pt x="2650" y="1810"/>
                    <a:pt x="2651" y="2035"/>
                    <a:pt x="2650" y="2260"/>
                  </a:cubicBezTo>
                  <a:cubicBezTo>
                    <a:pt x="2649" y="2383"/>
                    <a:pt x="2551" y="2477"/>
                    <a:pt x="2431" y="2471"/>
                  </a:cubicBezTo>
                  <a:cubicBezTo>
                    <a:pt x="2355" y="2467"/>
                    <a:pt x="2298" y="2429"/>
                    <a:pt x="2259" y="2364"/>
                  </a:cubicBezTo>
                  <a:cubicBezTo>
                    <a:pt x="2251" y="2351"/>
                    <a:pt x="2239" y="2338"/>
                    <a:pt x="2226" y="2329"/>
                  </a:cubicBezTo>
                  <a:cubicBezTo>
                    <a:pt x="1924" y="2131"/>
                    <a:pt x="1620" y="1935"/>
                    <a:pt x="1317" y="1737"/>
                  </a:cubicBezTo>
                  <a:cubicBezTo>
                    <a:pt x="1277" y="1711"/>
                    <a:pt x="1234" y="1729"/>
                    <a:pt x="1188" y="1721"/>
                  </a:cubicBezTo>
                  <a:cubicBezTo>
                    <a:pt x="1192" y="1736"/>
                    <a:pt x="1195" y="1746"/>
                    <a:pt x="1199" y="1756"/>
                  </a:cubicBezTo>
                  <a:cubicBezTo>
                    <a:pt x="1279" y="1980"/>
                    <a:pt x="1360" y="2204"/>
                    <a:pt x="1440" y="2428"/>
                  </a:cubicBezTo>
                  <a:cubicBezTo>
                    <a:pt x="1512" y="2632"/>
                    <a:pt x="1367" y="2835"/>
                    <a:pt x="1154" y="2827"/>
                  </a:cubicBezTo>
                  <a:cubicBezTo>
                    <a:pt x="1035" y="2822"/>
                    <a:pt x="932" y="2745"/>
                    <a:pt x="890" y="2626"/>
                  </a:cubicBezTo>
                  <a:cubicBezTo>
                    <a:pt x="793" y="2358"/>
                    <a:pt x="697" y="2090"/>
                    <a:pt x="601" y="1822"/>
                  </a:cubicBezTo>
                  <a:cubicBezTo>
                    <a:pt x="592" y="1796"/>
                    <a:pt x="582" y="1770"/>
                    <a:pt x="574" y="1744"/>
                  </a:cubicBezTo>
                  <a:cubicBezTo>
                    <a:pt x="569" y="1728"/>
                    <a:pt x="561" y="1722"/>
                    <a:pt x="543" y="1722"/>
                  </a:cubicBezTo>
                  <a:cubicBezTo>
                    <a:pt x="515" y="1723"/>
                    <a:pt x="486" y="1723"/>
                    <a:pt x="458" y="1718"/>
                  </a:cubicBezTo>
                  <a:cubicBezTo>
                    <a:pt x="388" y="1705"/>
                    <a:pt x="338" y="1663"/>
                    <a:pt x="311" y="1597"/>
                  </a:cubicBezTo>
                  <a:cubicBezTo>
                    <a:pt x="303" y="1578"/>
                    <a:pt x="292" y="1569"/>
                    <a:pt x="273" y="1562"/>
                  </a:cubicBezTo>
                  <a:cubicBezTo>
                    <a:pt x="204" y="1536"/>
                    <a:pt x="134" y="1510"/>
                    <a:pt x="65" y="1480"/>
                  </a:cubicBezTo>
                  <a:cubicBezTo>
                    <a:pt x="41" y="1470"/>
                    <a:pt x="22" y="1450"/>
                    <a:pt x="0" y="1434"/>
                  </a:cubicBezTo>
                  <a:cubicBezTo>
                    <a:pt x="0" y="1308"/>
                    <a:pt x="0" y="1181"/>
                    <a:pt x="0" y="1054"/>
                  </a:cubicBezTo>
                  <a:close/>
                  <a:moveTo>
                    <a:pt x="1250" y="888"/>
                  </a:moveTo>
                  <a:cubicBezTo>
                    <a:pt x="1239" y="888"/>
                    <a:pt x="1231" y="888"/>
                    <a:pt x="1223" y="888"/>
                  </a:cubicBezTo>
                  <a:cubicBezTo>
                    <a:pt x="986" y="888"/>
                    <a:pt x="749" y="888"/>
                    <a:pt x="512" y="889"/>
                  </a:cubicBezTo>
                  <a:cubicBezTo>
                    <a:pt x="447" y="889"/>
                    <a:pt x="417" y="919"/>
                    <a:pt x="417" y="985"/>
                  </a:cubicBezTo>
                  <a:cubicBezTo>
                    <a:pt x="417" y="1157"/>
                    <a:pt x="417" y="1328"/>
                    <a:pt x="417" y="1500"/>
                  </a:cubicBezTo>
                  <a:cubicBezTo>
                    <a:pt x="417" y="1571"/>
                    <a:pt x="446" y="1600"/>
                    <a:pt x="517" y="1600"/>
                  </a:cubicBezTo>
                  <a:cubicBezTo>
                    <a:pt x="750" y="1600"/>
                    <a:pt x="983" y="1600"/>
                    <a:pt x="1216" y="1600"/>
                  </a:cubicBezTo>
                  <a:cubicBezTo>
                    <a:pt x="1227" y="1600"/>
                    <a:pt x="1238" y="1600"/>
                    <a:pt x="1250" y="1600"/>
                  </a:cubicBezTo>
                  <a:cubicBezTo>
                    <a:pt x="1250" y="1362"/>
                    <a:pt x="1250" y="1127"/>
                    <a:pt x="1250" y="888"/>
                  </a:cubicBezTo>
                  <a:close/>
                  <a:moveTo>
                    <a:pt x="2527" y="1247"/>
                  </a:moveTo>
                  <a:cubicBezTo>
                    <a:pt x="2527" y="915"/>
                    <a:pt x="2527" y="583"/>
                    <a:pt x="2527" y="251"/>
                  </a:cubicBezTo>
                  <a:cubicBezTo>
                    <a:pt x="2527" y="181"/>
                    <a:pt x="2496" y="140"/>
                    <a:pt x="2442" y="140"/>
                  </a:cubicBezTo>
                  <a:cubicBezTo>
                    <a:pt x="2387" y="140"/>
                    <a:pt x="2356" y="181"/>
                    <a:pt x="2356" y="251"/>
                  </a:cubicBezTo>
                  <a:cubicBezTo>
                    <a:pt x="2356" y="913"/>
                    <a:pt x="2356" y="1575"/>
                    <a:pt x="2356" y="2238"/>
                  </a:cubicBezTo>
                  <a:cubicBezTo>
                    <a:pt x="2356" y="2249"/>
                    <a:pt x="2355" y="2260"/>
                    <a:pt x="2356" y="2271"/>
                  </a:cubicBezTo>
                  <a:cubicBezTo>
                    <a:pt x="2361" y="2315"/>
                    <a:pt x="2398" y="2348"/>
                    <a:pt x="2441" y="2348"/>
                  </a:cubicBezTo>
                  <a:cubicBezTo>
                    <a:pt x="2485" y="2348"/>
                    <a:pt x="2521" y="2315"/>
                    <a:pt x="2527" y="2271"/>
                  </a:cubicBezTo>
                  <a:cubicBezTo>
                    <a:pt x="2528" y="2260"/>
                    <a:pt x="2527" y="2249"/>
                    <a:pt x="2527" y="2238"/>
                  </a:cubicBezTo>
                  <a:cubicBezTo>
                    <a:pt x="2527" y="1908"/>
                    <a:pt x="2527" y="1578"/>
                    <a:pt x="2527" y="1247"/>
                  </a:cubicBezTo>
                  <a:close/>
                  <a:moveTo>
                    <a:pt x="909" y="2312"/>
                  </a:moveTo>
                  <a:cubicBezTo>
                    <a:pt x="912" y="2321"/>
                    <a:pt x="914" y="2329"/>
                    <a:pt x="916" y="2337"/>
                  </a:cubicBezTo>
                  <a:cubicBezTo>
                    <a:pt x="946" y="2420"/>
                    <a:pt x="976" y="2504"/>
                    <a:pt x="1006" y="2587"/>
                  </a:cubicBezTo>
                  <a:cubicBezTo>
                    <a:pt x="1040" y="2680"/>
                    <a:pt x="1134" y="2726"/>
                    <a:pt x="1223" y="2695"/>
                  </a:cubicBezTo>
                  <a:cubicBezTo>
                    <a:pt x="1313" y="2663"/>
                    <a:pt x="1359" y="2569"/>
                    <a:pt x="1326" y="2476"/>
                  </a:cubicBezTo>
                  <a:cubicBezTo>
                    <a:pt x="1240" y="2231"/>
                    <a:pt x="1151" y="1988"/>
                    <a:pt x="1065" y="1743"/>
                  </a:cubicBezTo>
                  <a:cubicBezTo>
                    <a:pt x="1058" y="1724"/>
                    <a:pt x="1047" y="1722"/>
                    <a:pt x="1030" y="1723"/>
                  </a:cubicBezTo>
                  <a:cubicBezTo>
                    <a:pt x="927" y="1723"/>
                    <a:pt x="824" y="1723"/>
                    <a:pt x="721" y="1723"/>
                  </a:cubicBezTo>
                  <a:cubicBezTo>
                    <a:pt x="714" y="1723"/>
                    <a:pt x="707" y="1724"/>
                    <a:pt x="697" y="1725"/>
                  </a:cubicBezTo>
                  <a:cubicBezTo>
                    <a:pt x="717" y="1779"/>
                    <a:pt x="735" y="1831"/>
                    <a:pt x="754" y="1882"/>
                  </a:cubicBezTo>
                  <a:cubicBezTo>
                    <a:pt x="757" y="1888"/>
                    <a:pt x="769" y="1894"/>
                    <a:pt x="778" y="1894"/>
                  </a:cubicBezTo>
                  <a:cubicBezTo>
                    <a:pt x="811" y="1895"/>
                    <a:pt x="845" y="1894"/>
                    <a:pt x="879" y="1895"/>
                  </a:cubicBezTo>
                  <a:cubicBezTo>
                    <a:pt x="916" y="1896"/>
                    <a:pt x="942" y="1922"/>
                    <a:pt x="942" y="1956"/>
                  </a:cubicBezTo>
                  <a:cubicBezTo>
                    <a:pt x="943" y="1990"/>
                    <a:pt x="916" y="2016"/>
                    <a:pt x="879" y="2017"/>
                  </a:cubicBezTo>
                  <a:cubicBezTo>
                    <a:pt x="855" y="2018"/>
                    <a:pt x="830" y="2017"/>
                    <a:pt x="802" y="2017"/>
                  </a:cubicBezTo>
                  <a:cubicBezTo>
                    <a:pt x="822" y="2073"/>
                    <a:pt x="840" y="2126"/>
                    <a:pt x="860" y="2178"/>
                  </a:cubicBezTo>
                  <a:cubicBezTo>
                    <a:pt x="862" y="2183"/>
                    <a:pt x="874" y="2188"/>
                    <a:pt x="882" y="2189"/>
                  </a:cubicBezTo>
                  <a:cubicBezTo>
                    <a:pt x="914" y="2190"/>
                    <a:pt x="947" y="2189"/>
                    <a:pt x="980" y="2189"/>
                  </a:cubicBezTo>
                  <a:cubicBezTo>
                    <a:pt x="1021" y="2190"/>
                    <a:pt x="1049" y="2215"/>
                    <a:pt x="1049" y="2251"/>
                  </a:cubicBezTo>
                  <a:cubicBezTo>
                    <a:pt x="1048" y="2287"/>
                    <a:pt x="1021" y="2311"/>
                    <a:pt x="979" y="2312"/>
                  </a:cubicBezTo>
                  <a:cubicBezTo>
                    <a:pt x="956" y="2312"/>
                    <a:pt x="934" y="2312"/>
                    <a:pt x="909" y="2312"/>
                  </a:cubicBezTo>
                  <a:close/>
                  <a:moveTo>
                    <a:pt x="293" y="1051"/>
                  </a:moveTo>
                  <a:cubicBezTo>
                    <a:pt x="237" y="1072"/>
                    <a:pt x="184" y="1093"/>
                    <a:pt x="132" y="1114"/>
                  </a:cubicBezTo>
                  <a:cubicBezTo>
                    <a:pt x="127" y="1116"/>
                    <a:pt x="123" y="1127"/>
                    <a:pt x="123" y="1134"/>
                  </a:cubicBezTo>
                  <a:cubicBezTo>
                    <a:pt x="122" y="1207"/>
                    <a:pt x="122" y="1281"/>
                    <a:pt x="123" y="1355"/>
                  </a:cubicBezTo>
                  <a:cubicBezTo>
                    <a:pt x="123" y="1361"/>
                    <a:pt x="127" y="1372"/>
                    <a:pt x="132" y="1374"/>
                  </a:cubicBezTo>
                  <a:cubicBezTo>
                    <a:pt x="184" y="1396"/>
                    <a:pt x="237" y="1416"/>
                    <a:pt x="293" y="1438"/>
                  </a:cubicBezTo>
                  <a:cubicBezTo>
                    <a:pt x="293" y="1307"/>
                    <a:pt x="293" y="1181"/>
                    <a:pt x="293" y="10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9D9D0DA0-DCA5-47AB-9CEA-7F9669D3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463926"/>
              <a:ext cx="149225" cy="115888"/>
            </a:xfrm>
            <a:custGeom>
              <a:avLst/>
              <a:gdLst>
                <a:gd name="T0" fmla="*/ 345 w 345"/>
                <a:gd name="T1" fmla="*/ 88 h 265"/>
                <a:gd name="T2" fmla="*/ 298 w 345"/>
                <a:gd name="T3" fmla="*/ 134 h 265"/>
                <a:gd name="T4" fmla="*/ 113 w 345"/>
                <a:gd name="T5" fmla="*/ 241 h 265"/>
                <a:gd name="T6" fmla="*/ 18 w 345"/>
                <a:gd name="T7" fmla="*/ 225 h 265"/>
                <a:gd name="T8" fmla="*/ 51 w 345"/>
                <a:gd name="T9" fmla="*/ 136 h 265"/>
                <a:gd name="T10" fmla="*/ 231 w 345"/>
                <a:gd name="T11" fmla="*/ 32 h 265"/>
                <a:gd name="T12" fmla="*/ 345 w 345"/>
                <a:gd name="T13" fmla="*/ 51 h 265"/>
                <a:gd name="T14" fmla="*/ 345 w 345"/>
                <a:gd name="T15" fmla="*/ 8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88"/>
                  </a:moveTo>
                  <a:cubicBezTo>
                    <a:pt x="329" y="103"/>
                    <a:pt x="316" y="123"/>
                    <a:pt x="298" y="134"/>
                  </a:cubicBezTo>
                  <a:cubicBezTo>
                    <a:pt x="238" y="171"/>
                    <a:pt x="175" y="206"/>
                    <a:pt x="113" y="241"/>
                  </a:cubicBezTo>
                  <a:cubicBezTo>
                    <a:pt x="73" y="265"/>
                    <a:pt x="36" y="258"/>
                    <a:pt x="18" y="225"/>
                  </a:cubicBezTo>
                  <a:cubicBezTo>
                    <a:pt x="0" y="192"/>
                    <a:pt x="12" y="159"/>
                    <a:pt x="51" y="136"/>
                  </a:cubicBezTo>
                  <a:cubicBezTo>
                    <a:pt x="111" y="101"/>
                    <a:pt x="171" y="67"/>
                    <a:pt x="231" y="32"/>
                  </a:cubicBezTo>
                  <a:cubicBezTo>
                    <a:pt x="286" y="0"/>
                    <a:pt x="306" y="4"/>
                    <a:pt x="345" y="51"/>
                  </a:cubicBezTo>
                  <a:cubicBezTo>
                    <a:pt x="345" y="63"/>
                    <a:pt x="345" y="76"/>
                    <a:pt x="345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C3B0A09F-0959-4970-8306-767C0220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883026"/>
              <a:ext cx="149225" cy="115888"/>
            </a:xfrm>
            <a:custGeom>
              <a:avLst/>
              <a:gdLst>
                <a:gd name="T0" fmla="*/ 345 w 345"/>
                <a:gd name="T1" fmla="*/ 214 h 265"/>
                <a:gd name="T2" fmla="*/ 231 w 345"/>
                <a:gd name="T3" fmla="*/ 233 h 265"/>
                <a:gd name="T4" fmla="*/ 51 w 345"/>
                <a:gd name="T5" fmla="*/ 129 h 265"/>
                <a:gd name="T6" fmla="*/ 18 w 345"/>
                <a:gd name="T7" fmla="*/ 40 h 265"/>
                <a:gd name="T8" fmla="*/ 113 w 345"/>
                <a:gd name="T9" fmla="*/ 23 h 265"/>
                <a:gd name="T10" fmla="*/ 298 w 345"/>
                <a:gd name="T11" fmla="*/ 131 h 265"/>
                <a:gd name="T12" fmla="*/ 345 w 345"/>
                <a:gd name="T13" fmla="*/ 177 h 265"/>
                <a:gd name="T14" fmla="*/ 345 w 345"/>
                <a:gd name="T15" fmla="*/ 21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214"/>
                  </a:moveTo>
                  <a:cubicBezTo>
                    <a:pt x="306" y="261"/>
                    <a:pt x="286" y="265"/>
                    <a:pt x="231" y="233"/>
                  </a:cubicBezTo>
                  <a:cubicBezTo>
                    <a:pt x="171" y="198"/>
                    <a:pt x="111" y="164"/>
                    <a:pt x="51" y="129"/>
                  </a:cubicBezTo>
                  <a:cubicBezTo>
                    <a:pt x="12" y="106"/>
                    <a:pt x="0" y="73"/>
                    <a:pt x="18" y="40"/>
                  </a:cubicBezTo>
                  <a:cubicBezTo>
                    <a:pt x="36" y="7"/>
                    <a:pt x="72" y="0"/>
                    <a:pt x="113" y="23"/>
                  </a:cubicBezTo>
                  <a:cubicBezTo>
                    <a:pt x="175" y="59"/>
                    <a:pt x="238" y="93"/>
                    <a:pt x="298" y="131"/>
                  </a:cubicBezTo>
                  <a:cubicBezTo>
                    <a:pt x="316" y="142"/>
                    <a:pt x="329" y="161"/>
                    <a:pt x="345" y="177"/>
                  </a:cubicBezTo>
                  <a:cubicBezTo>
                    <a:pt x="345" y="189"/>
                    <a:pt x="345" y="201"/>
                    <a:pt x="345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C6D6C77E-F38C-4BDF-B280-87D8798A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7063" y="3703638"/>
              <a:ext cx="160338" cy="55563"/>
            </a:xfrm>
            <a:custGeom>
              <a:avLst/>
              <a:gdLst>
                <a:gd name="T0" fmla="*/ 370 w 370"/>
                <a:gd name="T1" fmla="*/ 78 h 125"/>
                <a:gd name="T2" fmla="*/ 292 w 370"/>
                <a:gd name="T3" fmla="*/ 124 h 125"/>
                <a:gd name="T4" fmla="*/ 81 w 370"/>
                <a:gd name="T5" fmla="*/ 124 h 125"/>
                <a:gd name="T6" fmla="*/ 50 w 370"/>
                <a:gd name="T7" fmla="*/ 121 h 125"/>
                <a:gd name="T8" fmla="*/ 2 w 370"/>
                <a:gd name="T9" fmla="*/ 59 h 125"/>
                <a:gd name="T10" fmla="*/ 53 w 370"/>
                <a:gd name="T11" fmla="*/ 3 h 125"/>
                <a:gd name="T12" fmla="*/ 319 w 370"/>
                <a:gd name="T13" fmla="*/ 5 h 125"/>
                <a:gd name="T14" fmla="*/ 370 w 370"/>
                <a:gd name="T15" fmla="*/ 47 h 125"/>
                <a:gd name="T16" fmla="*/ 370 w 370"/>
                <a:gd name="T17" fmla="*/ 7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25">
                  <a:moveTo>
                    <a:pt x="370" y="78"/>
                  </a:moveTo>
                  <a:cubicBezTo>
                    <a:pt x="355" y="112"/>
                    <a:pt x="328" y="125"/>
                    <a:pt x="292" y="124"/>
                  </a:cubicBezTo>
                  <a:cubicBezTo>
                    <a:pt x="221" y="123"/>
                    <a:pt x="151" y="124"/>
                    <a:pt x="81" y="124"/>
                  </a:cubicBezTo>
                  <a:cubicBezTo>
                    <a:pt x="70" y="124"/>
                    <a:pt x="60" y="123"/>
                    <a:pt x="50" y="121"/>
                  </a:cubicBezTo>
                  <a:cubicBezTo>
                    <a:pt x="20" y="115"/>
                    <a:pt x="0" y="89"/>
                    <a:pt x="2" y="59"/>
                  </a:cubicBezTo>
                  <a:cubicBezTo>
                    <a:pt x="3" y="31"/>
                    <a:pt x="24" y="4"/>
                    <a:pt x="53" y="3"/>
                  </a:cubicBezTo>
                  <a:cubicBezTo>
                    <a:pt x="142" y="2"/>
                    <a:pt x="231" y="0"/>
                    <a:pt x="319" y="5"/>
                  </a:cubicBezTo>
                  <a:cubicBezTo>
                    <a:pt x="337" y="6"/>
                    <a:pt x="353" y="32"/>
                    <a:pt x="370" y="47"/>
                  </a:cubicBezTo>
                  <a:cubicBezTo>
                    <a:pt x="370" y="57"/>
                    <a:pt x="370" y="67"/>
                    <a:pt x="370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3FE5C90-F070-4241-B023-5E3D4AA8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7800" y="3341688"/>
              <a:ext cx="53975" cy="53975"/>
            </a:xfrm>
            <a:custGeom>
              <a:avLst/>
              <a:gdLst>
                <a:gd name="T0" fmla="*/ 123 w 123"/>
                <a:gd name="T1" fmla="*/ 60 h 123"/>
                <a:gd name="T2" fmla="*/ 61 w 123"/>
                <a:gd name="T3" fmla="*/ 122 h 123"/>
                <a:gd name="T4" fmla="*/ 0 w 123"/>
                <a:gd name="T5" fmla="*/ 62 h 123"/>
                <a:gd name="T6" fmla="*/ 62 w 123"/>
                <a:gd name="T7" fmla="*/ 0 h 123"/>
                <a:gd name="T8" fmla="*/ 123 w 123"/>
                <a:gd name="T9" fmla="*/ 6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23" y="60"/>
                  </a:moveTo>
                  <a:cubicBezTo>
                    <a:pt x="123" y="94"/>
                    <a:pt x="95" y="123"/>
                    <a:pt x="61" y="122"/>
                  </a:cubicBezTo>
                  <a:cubicBezTo>
                    <a:pt x="28" y="122"/>
                    <a:pt x="1" y="95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2" y="28"/>
                    <a:pt x="123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26689FD-0D7C-4308-86C4-04D96A83FD3E}"/>
              </a:ext>
            </a:extLst>
          </p:cNvPr>
          <p:cNvSpPr txBox="1"/>
          <p:nvPr/>
        </p:nvSpPr>
        <p:spPr>
          <a:xfrm>
            <a:off x="796263" y="574193"/>
            <a:ext cx="523004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Arial Black" panose="020B0A04020102020204" pitchFamily="34" charset="0"/>
              </a:rPr>
              <a:t>Next </a:t>
            </a:r>
            <a:r>
              <a:rPr lang="en-US" sz="4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Steps</a:t>
            </a:r>
            <a:endParaRPr lang="en-IN" sz="4800" b="1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B72053-49B8-4EF8-8477-46E8656C9EE5}"/>
              </a:ext>
            </a:extLst>
          </p:cNvPr>
          <p:cNvSpPr txBox="1"/>
          <p:nvPr/>
        </p:nvSpPr>
        <p:spPr>
          <a:xfrm>
            <a:off x="455578" y="4882965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E094DC-88A8-458C-9A04-AED9C61F1D70}"/>
              </a:ext>
            </a:extLst>
          </p:cNvPr>
          <p:cNvGrpSpPr/>
          <p:nvPr/>
        </p:nvGrpSpPr>
        <p:grpSpPr>
          <a:xfrm>
            <a:off x="2551660" y="5041828"/>
            <a:ext cx="420938" cy="420938"/>
            <a:chOff x="800855" y="1991617"/>
            <a:chExt cx="420938" cy="42093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84E6D11-1AEC-4282-90D8-87A6720D4C20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6CD9E35B-10DB-40D7-B26C-4A46B6F49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AF9DB4-0D41-44CF-B4B2-29F39BBF948B}"/>
              </a:ext>
            </a:extLst>
          </p:cNvPr>
          <p:cNvGrpSpPr/>
          <p:nvPr/>
        </p:nvGrpSpPr>
        <p:grpSpPr>
          <a:xfrm>
            <a:off x="10946668" y="985122"/>
            <a:ext cx="952674" cy="1552606"/>
            <a:chOff x="7386638" y="1298575"/>
            <a:chExt cx="1676400" cy="2732088"/>
          </a:xfrm>
        </p:grpSpPr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FB679792-8D89-4B3A-8A6E-036B24F0A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1298575"/>
              <a:ext cx="1676400" cy="2074863"/>
            </a:xfrm>
            <a:custGeom>
              <a:avLst/>
              <a:gdLst>
                <a:gd name="T0" fmla="*/ 285 w 570"/>
                <a:gd name="T1" fmla="*/ 0 h 707"/>
                <a:gd name="T2" fmla="*/ 0 w 570"/>
                <a:gd name="T3" fmla="*/ 285 h 707"/>
                <a:gd name="T4" fmla="*/ 38 w 570"/>
                <a:gd name="T5" fmla="*/ 427 h 707"/>
                <a:gd name="T6" fmla="*/ 138 w 570"/>
                <a:gd name="T7" fmla="*/ 636 h 707"/>
                <a:gd name="T8" fmla="*/ 204 w 570"/>
                <a:gd name="T9" fmla="*/ 707 h 707"/>
                <a:gd name="T10" fmla="*/ 285 w 570"/>
                <a:gd name="T11" fmla="*/ 707 h 707"/>
                <a:gd name="T12" fmla="*/ 366 w 570"/>
                <a:gd name="T13" fmla="*/ 707 h 707"/>
                <a:gd name="T14" fmla="*/ 432 w 570"/>
                <a:gd name="T15" fmla="*/ 636 h 707"/>
                <a:gd name="T16" fmla="*/ 532 w 570"/>
                <a:gd name="T17" fmla="*/ 427 h 707"/>
                <a:gd name="T18" fmla="*/ 570 w 570"/>
                <a:gd name="T19" fmla="*/ 285 h 707"/>
                <a:gd name="T20" fmla="*/ 285 w 570"/>
                <a:gd name="T2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707">
                  <a:moveTo>
                    <a:pt x="285" y="0"/>
                  </a:moveTo>
                  <a:cubicBezTo>
                    <a:pt x="128" y="0"/>
                    <a:pt x="0" y="128"/>
                    <a:pt x="0" y="285"/>
                  </a:cubicBezTo>
                  <a:cubicBezTo>
                    <a:pt x="0" y="337"/>
                    <a:pt x="15" y="385"/>
                    <a:pt x="38" y="427"/>
                  </a:cubicBezTo>
                  <a:cubicBezTo>
                    <a:pt x="108" y="554"/>
                    <a:pt x="127" y="567"/>
                    <a:pt x="138" y="636"/>
                  </a:cubicBezTo>
                  <a:cubicBezTo>
                    <a:pt x="148" y="693"/>
                    <a:pt x="161" y="707"/>
                    <a:pt x="204" y="707"/>
                  </a:cubicBezTo>
                  <a:cubicBezTo>
                    <a:pt x="223" y="707"/>
                    <a:pt x="253" y="707"/>
                    <a:pt x="285" y="707"/>
                  </a:cubicBezTo>
                  <a:cubicBezTo>
                    <a:pt x="317" y="707"/>
                    <a:pt x="348" y="707"/>
                    <a:pt x="366" y="707"/>
                  </a:cubicBezTo>
                  <a:cubicBezTo>
                    <a:pt x="410" y="707"/>
                    <a:pt x="423" y="693"/>
                    <a:pt x="432" y="636"/>
                  </a:cubicBezTo>
                  <a:cubicBezTo>
                    <a:pt x="444" y="567"/>
                    <a:pt x="462" y="554"/>
                    <a:pt x="532" y="427"/>
                  </a:cubicBezTo>
                  <a:cubicBezTo>
                    <a:pt x="556" y="385"/>
                    <a:pt x="570" y="337"/>
                    <a:pt x="570" y="285"/>
                  </a:cubicBezTo>
                  <a:cubicBezTo>
                    <a:pt x="570" y="128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8">
              <a:extLst>
                <a:ext uri="{FF2B5EF4-FFF2-40B4-BE49-F238E27FC236}">
                  <a16:creationId xmlns:a16="http://schemas.microsoft.com/office/drawing/2014/main" id="{6C1E5B0F-2EBA-4CDF-9CDF-13F7F90F0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373438"/>
              <a:ext cx="841375" cy="657225"/>
            </a:xfrm>
            <a:custGeom>
              <a:avLst/>
              <a:gdLst>
                <a:gd name="T0" fmla="*/ 286 w 286"/>
                <a:gd name="T1" fmla="*/ 87 h 224"/>
                <a:gd name="T2" fmla="*/ 257 w 286"/>
                <a:gd name="T3" fmla="*/ 58 h 224"/>
                <a:gd name="T4" fmla="*/ 286 w 286"/>
                <a:gd name="T5" fmla="*/ 29 h 224"/>
                <a:gd name="T6" fmla="*/ 257 w 286"/>
                <a:gd name="T7" fmla="*/ 0 h 224"/>
                <a:gd name="T8" fmla="*/ 29 w 286"/>
                <a:gd name="T9" fmla="*/ 0 h 224"/>
                <a:gd name="T10" fmla="*/ 0 w 286"/>
                <a:gd name="T11" fmla="*/ 29 h 224"/>
                <a:gd name="T12" fmla="*/ 29 w 286"/>
                <a:gd name="T13" fmla="*/ 58 h 224"/>
                <a:gd name="T14" fmla="*/ 0 w 286"/>
                <a:gd name="T15" fmla="*/ 87 h 224"/>
                <a:gd name="T16" fmla="*/ 29 w 286"/>
                <a:gd name="T17" fmla="*/ 116 h 224"/>
                <a:gd name="T18" fmla="*/ 0 w 286"/>
                <a:gd name="T19" fmla="*/ 145 h 224"/>
                <a:gd name="T20" fmla="*/ 29 w 286"/>
                <a:gd name="T21" fmla="*/ 174 h 224"/>
                <a:gd name="T22" fmla="*/ 70 w 286"/>
                <a:gd name="T23" fmla="*/ 174 h 224"/>
                <a:gd name="T24" fmla="*/ 143 w 286"/>
                <a:gd name="T25" fmla="*/ 224 h 224"/>
                <a:gd name="T26" fmla="*/ 216 w 286"/>
                <a:gd name="T27" fmla="*/ 174 h 224"/>
                <a:gd name="T28" fmla="*/ 257 w 286"/>
                <a:gd name="T29" fmla="*/ 174 h 224"/>
                <a:gd name="T30" fmla="*/ 286 w 286"/>
                <a:gd name="T31" fmla="*/ 145 h 224"/>
                <a:gd name="T32" fmla="*/ 257 w 286"/>
                <a:gd name="T33" fmla="*/ 116 h 224"/>
                <a:gd name="T34" fmla="*/ 286 w 286"/>
                <a:gd name="T35" fmla="*/ 8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4">
                  <a:moveTo>
                    <a:pt x="286" y="87"/>
                  </a:moveTo>
                  <a:cubicBezTo>
                    <a:pt x="286" y="71"/>
                    <a:pt x="273" y="58"/>
                    <a:pt x="257" y="58"/>
                  </a:cubicBezTo>
                  <a:cubicBezTo>
                    <a:pt x="273" y="58"/>
                    <a:pt x="286" y="45"/>
                    <a:pt x="286" y="29"/>
                  </a:cubicBezTo>
                  <a:cubicBezTo>
                    <a:pt x="286" y="13"/>
                    <a:pt x="273" y="0"/>
                    <a:pt x="25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13" y="58"/>
                    <a:pt x="0" y="71"/>
                    <a:pt x="0" y="87"/>
                  </a:cubicBezTo>
                  <a:cubicBezTo>
                    <a:pt x="0" y="103"/>
                    <a:pt x="13" y="116"/>
                    <a:pt x="29" y="116"/>
                  </a:cubicBezTo>
                  <a:cubicBezTo>
                    <a:pt x="13" y="116"/>
                    <a:pt x="0" y="129"/>
                    <a:pt x="0" y="145"/>
                  </a:cubicBezTo>
                  <a:cubicBezTo>
                    <a:pt x="0" y="161"/>
                    <a:pt x="13" y="174"/>
                    <a:pt x="29" y="174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73" y="204"/>
                    <a:pt x="110" y="224"/>
                    <a:pt x="143" y="224"/>
                  </a:cubicBezTo>
                  <a:cubicBezTo>
                    <a:pt x="176" y="224"/>
                    <a:pt x="214" y="204"/>
                    <a:pt x="216" y="174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73" y="174"/>
                    <a:pt x="286" y="161"/>
                    <a:pt x="286" y="145"/>
                  </a:cubicBezTo>
                  <a:cubicBezTo>
                    <a:pt x="286" y="129"/>
                    <a:pt x="273" y="116"/>
                    <a:pt x="257" y="116"/>
                  </a:cubicBezTo>
                  <a:cubicBezTo>
                    <a:pt x="273" y="116"/>
                    <a:pt x="286" y="103"/>
                    <a:pt x="286" y="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7E89E853-BEFB-4384-B796-4D94AC97E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2238" y="2125663"/>
              <a:ext cx="923925" cy="1244600"/>
            </a:xfrm>
            <a:custGeom>
              <a:avLst/>
              <a:gdLst>
                <a:gd name="T0" fmla="*/ 123 w 314"/>
                <a:gd name="T1" fmla="*/ 424 h 424"/>
                <a:gd name="T2" fmla="*/ 123 w 314"/>
                <a:gd name="T3" fmla="*/ 418 h 424"/>
                <a:gd name="T4" fmla="*/ 103 w 314"/>
                <a:gd name="T5" fmla="*/ 222 h 424"/>
                <a:gd name="T6" fmla="*/ 91 w 314"/>
                <a:gd name="T7" fmla="*/ 155 h 424"/>
                <a:gd name="T8" fmla="*/ 38 w 314"/>
                <a:gd name="T9" fmla="*/ 116 h 424"/>
                <a:gd name="T10" fmla="*/ 11 w 314"/>
                <a:gd name="T11" fmla="*/ 30 h 424"/>
                <a:gd name="T12" fmla="*/ 38 w 314"/>
                <a:gd name="T13" fmla="*/ 16 h 424"/>
                <a:gd name="T14" fmla="*/ 102 w 314"/>
                <a:gd name="T15" fmla="*/ 145 h 424"/>
                <a:gd name="T16" fmla="*/ 127 w 314"/>
                <a:gd name="T17" fmla="*/ 145 h 424"/>
                <a:gd name="T18" fmla="*/ 153 w 314"/>
                <a:gd name="T19" fmla="*/ 133 h 424"/>
                <a:gd name="T20" fmla="*/ 151 w 314"/>
                <a:gd name="T21" fmla="*/ 130 h 424"/>
                <a:gd name="T22" fmla="*/ 143 w 314"/>
                <a:gd name="T23" fmla="*/ 21 h 424"/>
                <a:gd name="T24" fmla="*/ 173 w 314"/>
                <a:gd name="T25" fmla="*/ 0 h 424"/>
                <a:gd name="T26" fmla="*/ 202 w 314"/>
                <a:gd name="T27" fmla="*/ 35 h 424"/>
                <a:gd name="T28" fmla="*/ 169 w 314"/>
                <a:gd name="T29" fmla="*/ 134 h 424"/>
                <a:gd name="T30" fmla="*/ 221 w 314"/>
                <a:gd name="T31" fmla="*/ 150 h 424"/>
                <a:gd name="T32" fmla="*/ 223 w 314"/>
                <a:gd name="T33" fmla="*/ 149 h 424"/>
                <a:gd name="T34" fmla="*/ 262 w 314"/>
                <a:gd name="T35" fmla="*/ 34 h 424"/>
                <a:gd name="T36" fmla="*/ 296 w 314"/>
                <a:gd name="T37" fmla="*/ 13 h 424"/>
                <a:gd name="T38" fmla="*/ 311 w 314"/>
                <a:gd name="T39" fmla="*/ 64 h 424"/>
                <a:gd name="T40" fmla="*/ 234 w 314"/>
                <a:gd name="T41" fmla="*/ 159 h 424"/>
                <a:gd name="T42" fmla="*/ 214 w 314"/>
                <a:gd name="T43" fmla="*/ 418 h 424"/>
                <a:gd name="T44" fmla="*/ 214 w 314"/>
                <a:gd name="T45" fmla="*/ 424 h 424"/>
                <a:gd name="T46" fmla="*/ 202 w 314"/>
                <a:gd name="T47" fmla="*/ 424 h 424"/>
                <a:gd name="T48" fmla="*/ 202 w 314"/>
                <a:gd name="T49" fmla="*/ 418 h 424"/>
                <a:gd name="T50" fmla="*/ 221 w 314"/>
                <a:gd name="T51" fmla="*/ 162 h 424"/>
                <a:gd name="T52" fmla="*/ 160 w 314"/>
                <a:gd name="T53" fmla="*/ 142 h 424"/>
                <a:gd name="T54" fmla="*/ 130 w 314"/>
                <a:gd name="T55" fmla="*/ 157 h 424"/>
                <a:gd name="T56" fmla="*/ 104 w 314"/>
                <a:gd name="T57" fmla="*/ 158 h 424"/>
                <a:gd name="T58" fmla="*/ 114 w 314"/>
                <a:gd name="T59" fmla="*/ 220 h 424"/>
                <a:gd name="T60" fmla="*/ 135 w 314"/>
                <a:gd name="T61" fmla="*/ 417 h 424"/>
                <a:gd name="T62" fmla="*/ 135 w 314"/>
                <a:gd name="T63" fmla="*/ 423 h 424"/>
                <a:gd name="T64" fmla="*/ 123 w 314"/>
                <a:gd name="T65" fmla="*/ 424 h 424"/>
                <a:gd name="T66" fmla="*/ 291 w 314"/>
                <a:gd name="T67" fmla="*/ 24 h 424"/>
                <a:gd name="T68" fmla="*/ 272 w 314"/>
                <a:gd name="T69" fmla="*/ 41 h 424"/>
                <a:gd name="T70" fmla="*/ 236 w 314"/>
                <a:gd name="T71" fmla="*/ 146 h 424"/>
                <a:gd name="T72" fmla="*/ 299 w 314"/>
                <a:gd name="T73" fmla="*/ 63 h 424"/>
                <a:gd name="T74" fmla="*/ 292 w 314"/>
                <a:gd name="T75" fmla="*/ 24 h 424"/>
                <a:gd name="T76" fmla="*/ 291 w 314"/>
                <a:gd name="T77" fmla="*/ 24 h 424"/>
                <a:gd name="T78" fmla="*/ 37 w 314"/>
                <a:gd name="T79" fmla="*/ 28 h 424"/>
                <a:gd name="T80" fmla="*/ 21 w 314"/>
                <a:gd name="T81" fmla="*/ 36 h 424"/>
                <a:gd name="T82" fmla="*/ 47 w 314"/>
                <a:gd name="T83" fmla="*/ 108 h 424"/>
                <a:gd name="T84" fmla="*/ 89 w 314"/>
                <a:gd name="T85" fmla="*/ 141 h 424"/>
                <a:gd name="T86" fmla="*/ 38 w 314"/>
                <a:gd name="T87" fmla="*/ 28 h 424"/>
                <a:gd name="T88" fmla="*/ 37 w 314"/>
                <a:gd name="T89" fmla="*/ 28 h 424"/>
                <a:gd name="T90" fmla="*/ 173 w 314"/>
                <a:gd name="T91" fmla="*/ 12 h 424"/>
                <a:gd name="T92" fmla="*/ 154 w 314"/>
                <a:gd name="T93" fmla="*/ 27 h 424"/>
                <a:gd name="T94" fmla="*/ 161 w 314"/>
                <a:gd name="T95" fmla="*/ 124 h 424"/>
                <a:gd name="T96" fmla="*/ 162 w 314"/>
                <a:gd name="T97" fmla="*/ 125 h 424"/>
                <a:gd name="T98" fmla="*/ 190 w 314"/>
                <a:gd name="T99" fmla="*/ 37 h 424"/>
                <a:gd name="T100" fmla="*/ 173 w 314"/>
                <a:gd name="T101" fmla="*/ 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424">
                  <a:moveTo>
                    <a:pt x="123" y="424"/>
                  </a:moveTo>
                  <a:cubicBezTo>
                    <a:pt x="123" y="418"/>
                    <a:pt x="123" y="418"/>
                    <a:pt x="123" y="418"/>
                  </a:cubicBezTo>
                  <a:cubicBezTo>
                    <a:pt x="123" y="417"/>
                    <a:pt x="117" y="319"/>
                    <a:pt x="103" y="222"/>
                  </a:cubicBezTo>
                  <a:cubicBezTo>
                    <a:pt x="99" y="196"/>
                    <a:pt x="95" y="174"/>
                    <a:pt x="91" y="155"/>
                  </a:cubicBezTo>
                  <a:cubicBezTo>
                    <a:pt x="73" y="149"/>
                    <a:pt x="54" y="135"/>
                    <a:pt x="38" y="116"/>
                  </a:cubicBezTo>
                  <a:cubicBezTo>
                    <a:pt x="16" y="90"/>
                    <a:pt x="0" y="52"/>
                    <a:pt x="11" y="30"/>
                  </a:cubicBezTo>
                  <a:cubicBezTo>
                    <a:pt x="14" y="24"/>
                    <a:pt x="21" y="16"/>
                    <a:pt x="38" y="16"/>
                  </a:cubicBezTo>
                  <a:cubicBezTo>
                    <a:pt x="48" y="17"/>
                    <a:pt x="76" y="17"/>
                    <a:pt x="102" y="145"/>
                  </a:cubicBezTo>
                  <a:cubicBezTo>
                    <a:pt x="110" y="147"/>
                    <a:pt x="119" y="147"/>
                    <a:pt x="127" y="145"/>
                  </a:cubicBezTo>
                  <a:cubicBezTo>
                    <a:pt x="137" y="143"/>
                    <a:pt x="145" y="138"/>
                    <a:pt x="153" y="133"/>
                  </a:cubicBezTo>
                  <a:cubicBezTo>
                    <a:pt x="152" y="132"/>
                    <a:pt x="152" y="131"/>
                    <a:pt x="151" y="130"/>
                  </a:cubicBezTo>
                  <a:cubicBezTo>
                    <a:pt x="128" y="97"/>
                    <a:pt x="129" y="47"/>
                    <a:pt x="143" y="21"/>
                  </a:cubicBezTo>
                  <a:cubicBezTo>
                    <a:pt x="151" y="7"/>
                    <a:pt x="161" y="0"/>
                    <a:pt x="173" y="0"/>
                  </a:cubicBezTo>
                  <a:cubicBezTo>
                    <a:pt x="188" y="0"/>
                    <a:pt x="199" y="13"/>
                    <a:pt x="202" y="35"/>
                  </a:cubicBezTo>
                  <a:cubicBezTo>
                    <a:pt x="206" y="65"/>
                    <a:pt x="196" y="107"/>
                    <a:pt x="169" y="134"/>
                  </a:cubicBezTo>
                  <a:cubicBezTo>
                    <a:pt x="182" y="146"/>
                    <a:pt x="200" y="152"/>
                    <a:pt x="221" y="150"/>
                  </a:cubicBezTo>
                  <a:cubicBezTo>
                    <a:pt x="222" y="150"/>
                    <a:pt x="223" y="149"/>
                    <a:pt x="223" y="149"/>
                  </a:cubicBezTo>
                  <a:cubicBezTo>
                    <a:pt x="232" y="102"/>
                    <a:pt x="245" y="59"/>
                    <a:pt x="262" y="34"/>
                  </a:cubicBezTo>
                  <a:cubicBezTo>
                    <a:pt x="277" y="12"/>
                    <a:pt x="289" y="11"/>
                    <a:pt x="296" y="13"/>
                  </a:cubicBezTo>
                  <a:cubicBezTo>
                    <a:pt x="308" y="18"/>
                    <a:pt x="314" y="38"/>
                    <a:pt x="311" y="64"/>
                  </a:cubicBezTo>
                  <a:cubicBezTo>
                    <a:pt x="305" y="105"/>
                    <a:pt x="280" y="148"/>
                    <a:pt x="234" y="159"/>
                  </a:cubicBezTo>
                  <a:cubicBezTo>
                    <a:pt x="214" y="274"/>
                    <a:pt x="214" y="416"/>
                    <a:pt x="214" y="418"/>
                  </a:cubicBezTo>
                  <a:cubicBezTo>
                    <a:pt x="214" y="424"/>
                    <a:pt x="214" y="424"/>
                    <a:pt x="214" y="424"/>
                  </a:cubicBezTo>
                  <a:cubicBezTo>
                    <a:pt x="202" y="424"/>
                    <a:pt x="202" y="424"/>
                    <a:pt x="202" y="424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0"/>
                    <a:pt x="202" y="274"/>
                    <a:pt x="221" y="162"/>
                  </a:cubicBezTo>
                  <a:cubicBezTo>
                    <a:pt x="192" y="165"/>
                    <a:pt x="173" y="154"/>
                    <a:pt x="160" y="142"/>
                  </a:cubicBezTo>
                  <a:cubicBezTo>
                    <a:pt x="152" y="148"/>
                    <a:pt x="142" y="154"/>
                    <a:pt x="130" y="157"/>
                  </a:cubicBezTo>
                  <a:cubicBezTo>
                    <a:pt x="122" y="159"/>
                    <a:pt x="113" y="159"/>
                    <a:pt x="104" y="158"/>
                  </a:cubicBezTo>
                  <a:cubicBezTo>
                    <a:pt x="108" y="176"/>
                    <a:pt x="111" y="197"/>
                    <a:pt x="114" y="220"/>
                  </a:cubicBezTo>
                  <a:cubicBezTo>
                    <a:pt x="129" y="318"/>
                    <a:pt x="135" y="416"/>
                    <a:pt x="135" y="417"/>
                  </a:cubicBezTo>
                  <a:cubicBezTo>
                    <a:pt x="135" y="423"/>
                    <a:pt x="135" y="423"/>
                    <a:pt x="135" y="423"/>
                  </a:cubicBezTo>
                  <a:lnTo>
                    <a:pt x="123" y="424"/>
                  </a:lnTo>
                  <a:close/>
                  <a:moveTo>
                    <a:pt x="291" y="24"/>
                  </a:moveTo>
                  <a:cubicBezTo>
                    <a:pt x="287" y="24"/>
                    <a:pt x="281" y="28"/>
                    <a:pt x="272" y="41"/>
                  </a:cubicBezTo>
                  <a:cubicBezTo>
                    <a:pt x="256" y="64"/>
                    <a:pt x="245" y="102"/>
                    <a:pt x="236" y="146"/>
                  </a:cubicBezTo>
                  <a:cubicBezTo>
                    <a:pt x="276" y="134"/>
                    <a:pt x="294" y="95"/>
                    <a:pt x="299" y="63"/>
                  </a:cubicBezTo>
                  <a:cubicBezTo>
                    <a:pt x="302" y="40"/>
                    <a:pt x="296" y="26"/>
                    <a:pt x="292" y="24"/>
                  </a:cubicBezTo>
                  <a:cubicBezTo>
                    <a:pt x="291" y="24"/>
                    <a:pt x="291" y="24"/>
                    <a:pt x="291" y="24"/>
                  </a:cubicBezTo>
                  <a:close/>
                  <a:moveTo>
                    <a:pt x="37" y="28"/>
                  </a:moveTo>
                  <a:cubicBezTo>
                    <a:pt x="29" y="28"/>
                    <a:pt x="24" y="31"/>
                    <a:pt x="21" y="36"/>
                  </a:cubicBezTo>
                  <a:cubicBezTo>
                    <a:pt x="14" y="50"/>
                    <a:pt x="26" y="82"/>
                    <a:pt x="47" y="108"/>
                  </a:cubicBezTo>
                  <a:cubicBezTo>
                    <a:pt x="60" y="124"/>
                    <a:pt x="74" y="135"/>
                    <a:pt x="89" y="141"/>
                  </a:cubicBezTo>
                  <a:cubicBezTo>
                    <a:pt x="68" y="42"/>
                    <a:pt x="47" y="28"/>
                    <a:pt x="38" y="28"/>
                  </a:cubicBezTo>
                  <a:cubicBezTo>
                    <a:pt x="38" y="28"/>
                    <a:pt x="37" y="28"/>
                    <a:pt x="37" y="28"/>
                  </a:cubicBezTo>
                  <a:close/>
                  <a:moveTo>
                    <a:pt x="173" y="12"/>
                  </a:moveTo>
                  <a:cubicBezTo>
                    <a:pt x="164" y="12"/>
                    <a:pt x="158" y="20"/>
                    <a:pt x="154" y="27"/>
                  </a:cubicBezTo>
                  <a:cubicBezTo>
                    <a:pt x="141" y="50"/>
                    <a:pt x="141" y="95"/>
                    <a:pt x="161" y="124"/>
                  </a:cubicBezTo>
                  <a:cubicBezTo>
                    <a:pt x="161" y="124"/>
                    <a:pt x="161" y="124"/>
                    <a:pt x="162" y="125"/>
                  </a:cubicBezTo>
                  <a:cubicBezTo>
                    <a:pt x="185" y="101"/>
                    <a:pt x="194" y="63"/>
                    <a:pt x="190" y="37"/>
                  </a:cubicBezTo>
                  <a:cubicBezTo>
                    <a:pt x="189" y="31"/>
                    <a:pt x="186" y="12"/>
                    <a:pt x="173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0">
              <a:extLst>
                <a:ext uri="{FF2B5EF4-FFF2-40B4-BE49-F238E27FC236}">
                  <a16:creationId xmlns:a16="http://schemas.microsoft.com/office/drawing/2014/main" id="{61EAADF3-7E70-4368-80AC-DFFA03F5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76" y="1460500"/>
              <a:ext cx="744538" cy="695325"/>
            </a:xfrm>
            <a:custGeom>
              <a:avLst/>
              <a:gdLst>
                <a:gd name="T0" fmla="*/ 228 w 253"/>
                <a:gd name="T1" fmla="*/ 52 h 237"/>
                <a:gd name="T2" fmla="*/ 45 w 253"/>
                <a:gd name="T3" fmla="*/ 217 h 237"/>
                <a:gd name="T4" fmla="*/ 19 w 253"/>
                <a:gd name="T5" fmla="*/ 234 h 237"/>
                <a:gd name="T6" fmla="*/ 8 w 253"/>
                <a:gd name="T7" fmla="*/ 228 h 237"/>
                <a:gd name="T8" fmla="*/ 2 w 253"/>
                <a:gd name="T9" fmla="*/ 208 h 237"/>
                <a:gd name="T10" fmla="*/ 232 w 253"/>
                <a:gd name="T11" fmla="*/ 8 h 237"/>
                <a:gd name="T12" fmla="*/ 252 w 253"/>
                <a:gd name="T13" fmla="*/ 32 h 237"/>
                <a:gd name="T14" fmla="*/ 228 w 253"/>
                <a:gd name="T15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237">
                  <a:moveTo>
                    <a:pt x="228" y="52"/>
                  </a:moveTo>
                  <a:cubicBezTo>
                    <a:pt x="204" y="50"/>
                    <a:pt x="83" y="47"/>
                    <a:pt x="45" y="217"/>
                  </a:cubicBezTo>
                  <a:cubicBezTo>
                    <a:pt x="43" y="230"/>
                    <a:pt x="31" y="237"/>
                    <a:pt x="19" y="234"/>
                  </a:cubicBezTo>
                  <a:cubicBezTo>
                    <a:pt x="14" y="234"/>
                    <a:pt x="11" y="231"/>
                    <a:pt x="8" y="228"/>
                  </a:cubicBezTo>
                  <a:cubicBezTo>
                    <a:pt x="3" y="223"/>
                    <a:pt x="0" y="216"/>
                    <a:pt x="2" y="208"/>
                  </a:cubicBezTo>
                  <a:cubicBezTo>
                    <a:pt x="48" y="0"/>
                    <a:pt x="202" y="5"/>
                    <a:pt x="232" y="8"/>
                  </a:cubicBezTo>
                  <a:cubicBezTo>
                    <a:pt x="244" y="9"/>
                    <a:pt x="253" y="20"/>
                    <a:pt x="252" y="32"/>
                  </a:cubicBezTo>
                  <a:cubicBezTo>
                    <a:pt x="251" y="44"/>
                    <a:pt x="240" y="53"/>
                    <a:pt x="228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98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D47E91B-F6E7-4AFC-AE7B-03B2FD292496}"/>
              </a:ext>
            </a:extLst>
          </p:cNvPr>
          <p:cNvGrpSpPr/>
          <p:nvPr/>
        </p:nvGrpSpPr>
        <p:grpSpPr>
          <a:xfrm>
            <a:off x="10564289" y="2708920"/>
            <a:ext cx="1624536" cy="4149080"/>
            <a:chOff x="11330109" y="2204864"/>
            <a:chExt cx="1624536" cy="465313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063BC1C-85DA-46E9-A3D0-A9DF109A355D}"/>
                </a:ext>
              </a:extLst>
            </p:cNvPr>
            <p:cNvSpPr/>
            <p:nvPr/>
          </p:nvSpPr>
          <p:spPr>
            <a:xfrm>
              <a:off x="11330109" y="2204864"/>
              <a:ext cx="549797" cy="46531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C640BA-80FC-4702-B52C-8F2A65E3FB86}"/>
                </a:ext>
              </a:extLst>
            </p:cNvPr>
            <p:cNvSpPr/>
            <p:nvPr/>
          </p:nvSpPr>
          <p:spPr>
            <a:xfrm>
              <a:off x="11639028" y="2204864"/>
              <a:ext cx="1315617" cy="46531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84008A6-D5C1-4299-B388-71C29FE65C2C}"/>
              </a:ext>
            </a:extLst>
          </p:cNvPr>
          <p:cNvSpPr>
            <a:spLocks/>
          </p:cNvSpPr>
          <p:nvPr/>
        </p:nvSpPr>
        <p:spPr bwMode="auto">
          <a:xfrm>
            <a:off x="2927512" y="1158415"/>
            <a:ext cx="7042754" cy="5332471"/>
          </a:xfrm>
          <a:custGeom>
            <a:avLst/>
            <a:gdLst>
              <a:gd name="T0" fmla="*/ 556 w 1359"/>
              <a:gd name="T1" fmla="*/ 1002 h 1028"/>
              <a:gd name="T2" fmla="*/ 236 w 1359"/>
              <a:gd name="T3" fmla="*/ 843 h 1028"/>
              <a:gd name="T4" fmla="*/ 236 w 1359"/>
              <a:gd name="T5" fmla="*/ 472 h 1028"/>
              <a:gd name="T6" fmla="*/ 702 w 1359"/>
              <a:gd name="T7" fmla="*/ 168 h 1028"/>
              <a:gd name="T8" fmla="*/ 795 w 1359"/>
              <a:gd name="T9" fmla="*/ 240 h 1028"/>
              <a:gd name="T10" fmla="*/ 865 w 1359"/>
              <a:gd name="T11" fmla="*/ 337 h 1028"/>
              <a:gd name="T12" fmla="*/ 1037 w 1359"/>
              <a:gd name="T13" fmla="*/ 361 h 1028"/>
              <a:gd name="T14" fmla="*/ 1323 w 1359"/>
              <a:gd name="T15" fmla="*/ 410 h 1028"/>
              <a:gd name="T16" fmla="*/ 1341 w 1359"/>
              <a:gd name="T17" fmla="*/ 566 h 1028"/>
              <a:gd name="T18" fmla="*/ 1105 w 1359"/>
              <a:gd name="T19" fmla="*/ 922 h 1028"/>
              <a:gd name="T20" fmla="*/ 998 w 1359"/>
              <a:gd name="T21" fmla="*/ 974 h 1028"/>
              <a:gd name="T22" fmla="*/ 880 w 1359"/>
              <a:gd name="T23" fmla="*/ 1003 h 1028"/>
              <a:gd name="T24" fmla="*/ 514 w 1359"/>
              <a:gd name="T25" fmla="*/ 1003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9" h="1028">
                <a:moveTo>
                  <a:pt x="556" y="1002"/>
                </a:moveTo>
                <a:cubicBezTo>
                  <a:pt x="556" y="1002"/>
                  <a:pt x="224" y="1028"/>
                  <a:pt x="236" y="843"/>
                </a:cubicBezTo>
                <a:cubicBezTo>
                  <a:pt x="248" y="658"/>
                  <a:pt x="472" y="568"/>
                  <a:pt x="236" y="472"/>
                </a:cubicBezTo>
                <a:cubicBezTo>
                  <a:pt x="0" y="376"/>
                  <a:pt x="435" y="0"/>
                  <a:pt x="702" y="168"/>
                </a:cubicBezTo>
                <a:cubicBezTo>
                  <a:pt x="735" y="189"/>
                  <a:pt x="768" y="212"/>
                  <a:pt x="795" y="240"/>
                </a:cubicBezTo>
                <a:cubicBezTo>
                  <a:pt x="824" y="269"/>
                  <a:pt x="838" y="307"/>
                  <a:pt x="865" y="337"/>
                </a:cubicBezTo>
                <a:cubicBezTo>
                  <a:pt x="907" y="383"/>
                  <a:pt x="984" y="370"/>
                  <a:pt x="1037" y="361"/>
                </a:cubicBezTo>
                <a:cubicBezTo>
                  <a:pt x="1131" y="347"/>
                  <a:pt x="1250" y="332"/>
                  <a:pt x="1323" y="410"/>
                </a:cubicBezTo>
                <a:cubicBezTo>
                  <a:pt x="1359" y="449"/>
                  <a:pt x="1356" y="519"/>
                  <a:pt x="1341" y="566"/>
                </a:cubicBezTo>
                <a:cubicBezTo>
                  <a:pt x="1299" y="697"/>
                  <a:pt x="1221" y="843"/>
                  <a:pt x="1105" y="922"/>
                </a:cubicBezTo>
                <a:cubicBezTo>
                  <a:pt x="1072" y="945"/>
                  <a:pt x="1036" y="962"/>
                  <a:pt x="998" y="974"/>
                </a:cubicBezTo>
                <a:cubicBezTo>
                  <a:pt x="963" y="986"/>
                  <a:pt x="917" y="1003"/>
                  <a:pt x="880" y="1003"/>
                </a:cubicBezTo>
                <a:cubicBezTo>
                  <a:pt x="514" y="1003"/>
                  <a:pt x="514" y="1003"/>
                  <a:pt x="514" y="100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B2CE2D2-02C9-4335-9FB6-E6FDD31A7236}"/>
              </a:ext>
            </a:extLst>
          </p:cNvPr>
          <p:cNvSpPr>
            <a:spLocks/>
          </p:cNvSpPr>
          <p:nvPr/>
        </p:nvSpPr>
        <p:spPr bwMode="auto">
          <a:xfrm>
            <a:off x="3250301" y="3643366"/>
            <a:ext cx="5181537" cy="3217863"/>
          </a:xfrm>
          <a:custGeom>
            <a:avLst/>
            <a:gdLst>
              <a:gd name="T0" fmla="*/ 4363 w 4363"/>
              <a:gd name="T1" fmla="*/ 0 h 2027"/>
              <a:gd name="T2" fmla="*/ 3267 w 4363"/>
              <a:gd name="T3" fmla="*/ 0 h 2027"/>
              <a:gd name="T4" fmla="*/ 3267 w 4363"/>
              <a:gd name="T5" fmla="*/ 416 h 2027"/>
              <a:gd name="T6" fmla="*/ 2172 w 4363"/>
              <a:gd name="T7" fmla="*/ 416 h 2027"/>
              <a:gd name="T8" fmla="*/ 2172 w 4363"/>
              <a:gd name="T9" fmla="*/ 828 h 2027"/>
              <a:gd name="T10" fmla="*/ 1099 w 4363"/>
              <a:gd name="T11" fmla="*/ 828 h 2027"/>
              <a:gd name="T12" fmla="*/ 1099 w 4363"/>
              <a:gd name="T13" fmla="*/ 1251 h 2027"/>
              <a:gd name="T14" fmla="*/ 0 w 4363"/>
              <a:gd name="T15" fmla="*/ 1251 h 2027"/>
              <a:gd name="T16" fmla="*/ 0 w 4363"/>
              <a:gd name="T17" fmla="*/ 2027 h 2027"/>
              <a:gd name="T18" fmla="*/ 1099 w 4363"/>
              <a:gd name="T19" fmla="*/ 2027 h 2027"/>
              <a:gd name="T20" fmla="*/ 1617 w 4363"/>
              <a:gd name="T21" fmla="*/ 2027 h 2027"/>
              <a:gd name="T22" fmla="*/ 2172 w 4363"/>
              <a:gd name="T23" fmla="*/ 2027 h 2027"/>
              <a:gd name="T24" fmla="*/ 2716 w 4363"/>
              <a:gd name="T25" fmla="*/ 2027 h 2027"/>
              <a:gd name="T26" fmla="*/ 3789 w 4363"/>
              <a:gd name="T27" fmla="*/ 2027 h 2027"/>
              <a:gd name="T28" fmla="*/ 3789 w 4363"/>
              <a:gd name="T29" fmla="*/ 2023 h 2027"/>
              <a:gd name="T30" fmla="*/ 4363 w 4363"/>
              <a:gd name="T31" fmla="*/ 2023 h 2027"/>
              <a:gd name="T32" fmla="*/ 4363 w 4363"/>
              <a:gd name="T33" fmla="*/ 0 h 2027"/>
              <a:gd name="connsiteX0" fmla="*/ 10000 w 10000"/>
              <a:gd name="connsiteY0" fmla="*/ 0 h 10000"/>
              <a:gd name="connsiteX1" fmla="*/ 7488 w 10000"/>
              <a:gd name="connsiteY1" fmla="*/ 0 h 10000"/>
              <a:gd name="connsiteX2" fmla="*/ 7488 w 10000"/>
              <a:gd name="connsiteY2" fmla="*/ 2052 h 10000"/>
              <a:gd name="connsiteX3" fmla="*/ 4978 w 10000"/>
              <a:gd name="connsiteY3" fmla="*/ 2052 h 10000"/>
              <a:gd name="connsiteX4" fmla="*/ 4978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6 w 10000"/>
              <a:gd name="connsiteY9" fmla="*/ 10000 h 10000"/>
              <a:gd name="connsiteX10" fmla="*/ 4978 w 10000"/>
              <a:gd name="connsiteY10" fmla="*/ 10000 h 10000"/>
              <a:gd name="connsiteX11" fmla="*/ 6225 w 10000"/>
              <a:gd name="connsiteY11" fmla="*/ 10000 h 10000"/>
              <a:gd name="connsiteX12" fmla="*/ 8684 w 10000"/>
              <a:gd name="connsiteY12" fmla="*/ 10000 h 10000"/>
              <a:gd name="connsiteX13" fmla="*/ 8684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69 w 7481"/>
              <a:gd name="connsiteY1" fmla="*/ 0 h 10000"/>
              <a:gd name="connsiteX2" fmla="*/ 4969 w 7481"/>
              <a:gd name="connsiteY2" fmla="*/ 2052 h 10000"/>
              <a:gd name="connsiteX3" fmla="*/ 2459 w 7481"/>
              <a:gd name="connsiteY3" fmla="*/ 2052 h 10000"/>
              <a:gd name="connsiteX4" fmla="*/ 2459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7 w 7481"/>
              <a:gd name="connsiteY8" fmla="*/ 10000 h 10000"/>
              <a:gd name="connsiteX9" fmla="*/ 2459 w 7481"/>
              <a:gd name="connsiteY9" fmla="*/ 10000 h 10000"/>
              <a:gd name="connsiteX10" fmla="*/ 3706 w 7481"/>
              <a:gd name="connsiteY10" fmla="*/ 10000 h 10000"/>
              <a:gd name="connsiteX11" fmla="*/ 6165 w 7481"/>
              <a:gd name="connsiteY11" fmla="*/ 10000 h 10000"/>
              <a:gd name="connsiteX12" fmla="*/ 6165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69" y="0"/>
                </a:lnTo>
                <a:lnTo>
                  <a:pt x="4969" y="2052"/>
                </a:lnTo>
                <a:lnTo>
                  <a:pt x="2459" y="2052"/>
                </a:lnTo>
                <a:lnTo>
                  <a:pt x="2459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7" y="10000"/>
                </a:lnTo>
                <a:lnTo>
                  <a:pt x="2459" y="10000"/>
                </a:lnTo>
                <a:lnTo>
                  <a:pt x="3706" y="10000"/>
                </a:lnTo>
                <a:lnTo>
                  <a:pt x="6165" y="10000"/>
                </a:lnTo>
                <a:lnTo>
                  <a:pt x="6165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E79AD39-84F5-4394-BC2C-64DE94166B1A}"/>
              </a:ext>
            </a:extLst>
          </p:cNvPr>
          <p:cNvSpPr>
            <a:spLocks/>
          </p:cNvSpPr>
          <p:nvPr/>
        </p:nvSpPr>
        <p:spPr bwMode="auto">
          <a:xfrm>
            <a:off x="3559464" y="3643366"/>
            <a:ext cx="5180349" cy="3217863"/>
          </a:xfrm>
          <a:custGeom>
            <a:avLst/>
            <a:gdLst>
              <a:gd name="T0" fmla="*/ 4362 w 4362"/>
              <a:gd name="T1" fmla="*/ 0 h 2027"/>
              <a:gd name="T2" fmla="*/ 3267 w 4362"/>
              <a:gd name="T3" fmla="*/ 0 h 2027"/>
              <a:gd name="T4" fmla="*/ 3267 w 4362"/>
              <a:gd name="T5" fmla="*/ 416 h 2027"/>
              <a:gd name="T6" fmla="*/ 2172 w 4362"/>
              <a:gd name="T7" fmla="*/ 416 h 2027"/>
              <a:gd name="T8" fmla="*/ 2172 w 4362"/>
              <a:gd name="T9" fmla="*/ 828 h 2027"/>
              <a:gd name="T10" fmla="*/ 1099 w 4362"/>
              <a:gd name="T11" fmla="*/ 828 h 2027"/>
              <a:gd name="T12" fmla="*/ 1099 w 4362"/>
              <a:gd name="T13" fmla="*/ 1251 h 2027"/>
              <a:gd name="T14" fmla="*/ 0 w 4362"/>
              <a:gd name="T15" fmla="*/ 1251 h 2027"/>
              <a:gd name="T16" fmla="*/ 0 w 4362"/>
              <a:gd name="T17" fmla="*/ 2027 h 2027"/>
              <a:gd name="T18" fmla="*/ 1099 w 4362"/>
              <a:gd name="T19" fmla="*/ 2027 h 2027"/>
              <a:gd name="T20" fmla="*/ 1617 w 4362"/>
              <a:gd name="T21" fmla="*/ 2027 h 2027"/>
              <a:gd name="T22" fmla="*/ 2172 w 4362"/>
              <a:gd name="T23" fmla="*/ 2027 h 2027"/>
              <a:gd name="T24" fmla="*/ 2716 w 4362"/>
              <a:gd name="T25" fmla="*/ 2027 h 2027"/>
              <a:gd name="T26" fmla="*/ 3789 w 4362"/>
              <a:gd name="T27" fmla="*/ 2027 h 2027"/>
              <a:gd name="T28" fmla="*/ 3789 w 4362"/>
              <a:gd name="T29" fmla="*/ 2023 h 2027"/>
              <a:gd name="T30" fmla="*/ 4362 w 4362"/>
              <a:gd name="T31" fmla="*/ 2023 h 2027"/>
              <a:gd name="T32" fmla="*/ 4362 w 4362"/>
              <a:gd name="T33" fmla="*/ 0 h 2027"/>
              <a:gd name="connsiteX0" fmla="*/ 10000 w 10000"/>
              <a:gd name="connsiteY0" fmla="*/ 0 h 10000"/>
              <a:gd name="connsiteX1" fmla="*/ 7490 w 10000"/>
              <a:gd name="connsiteY1" fmla="*/ 0 h 10000"/>
              <a:gd name="connsiteX2" fmla="*/ 7490 w 10000"/>
              <a:gd name="connsiteY2" fmla="*/ 2052 h 10000"/>
              <a:gd name="connsiteX3" fmla="*/ 4979 w 10000"/>
              <a:gd name="connsiteY3" fmla="*/ 2052 h 10000"/>
              <a:gd name="connsiteX4" fmla="*/ 4979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7 w 10000"/>
              <a:gd name="connsiteY9" fmla="*/ 10000 h 10000"/>
              <a:gd name="connsiteX10" fmla="*/ 4979 w 10000"/>
              <a:gd name="connsiteY10" fmla="*/ 10000 h 10000"/>
              <a:gd name="connsiteX11" fmla="*/ 6227 w 10000"/>
              <a:gd name="connsiteY11" fmla="*/ 10000 h 10000"/>
              <a:gd name="connsiteX12" fmla="*/ 8686 w 10000"/>
              <a:gd name="connsiteY12" fmla="*/ 10000 h 10000"/>
              <a:gd name="connsiteX13" fmla="*/ 8686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71 w 7481"/>
              <a:gd name="connsiteY1" fmla="*/ 0 h 10000"/>
              <a:gd name="connsiteX2" fmla="*/ 4971 w 7481"/>
              <a:gd name="connsiteY2" fmla="*/ 2052 h 10000"/>
              <a:gd name="connsiteX3" fmla="*/ 2460 w 7481"/>
              <a:gd name="connsiteY3" fmla="*/ 2052 h 10000"/>
              <a:gd name="connsiteX4" fmla="*/ 2460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8 w 7481"/>
              <a:gd name="connsiteY8" fmla="*/ 10000 h 10000"/>
              <a:gd name="connsiteX9" fmla="*/ 2460 w 7481"/>
              <a:gd name="connsiteY9" fmla="*/ 10000 h 10000"/>
              <a:gd name="connsiteX10" fmla="*/ 3708 w 7481"/>
              <a:gd name="connsiteY10" fmla="*/ 10000 h 10000"/>
              <a:gd name="connsiteX11" fmla="*/ 6167 w 7481"/>
              <a:gd name="connsiteY11" fmla="*/ 10000 h 10000"/>
              <a:gd name="connsiteX12" fmla="*/ 6167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71" y="0"/>
                </a:lnTo>
                <a:lnTo>
                  <a:pt x="4971" y="2052"/>
                </a:lnTo>
                <a:lnTo>
                  <a:pt x="2460" y="2052"/>
                </a:lnTo>
                <a:lnTo>
                  <a:pt x="2460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8" y="10000"/>
                </a:lnTo>
                <a:lnTo>
                  <a:pt x="2460" y="10000"/>
                </a:lnTo>
                <a:lnTo>
                  <a:pt x="3708" y="10000"/>
                </a:lnTo>
                <a:lnTo>
                  <a:pt x="6167" y="10000"/>
                </a:lnTo>
                <a:lnTo>
                  <a:pt x="6167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68D0D-6B72-4ADE-A5D5-A71D4A63264D}"/>
              </a:ext>
            </a:extLst>
          </p:cNvPr>
          <p:cNvSpPr txBox="1"/>
          <p:nvPr/>
        </p:nvSpPr>
        <p:spPr>
          <a:xfrm>
            <a:off x="803179" y="1448274"/>
            <a:ext cx="374441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3CECDF-4A83-4984-AAD0-B57DEDA31061}"/>
              </a:ext>
            </a:extLst>
          </p:cNvPr>
          <p:cNvSpPr txBox="1"/>
          <p:nvPr/>
        </p:nvSpPr>
        <p:spPr>
          <a:xfrm>
            <a:off x="455578" y="4882965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906890-C428-415B-AA96-62E2F9F0C67A}"/>
              </a:ext>
            </a:extLst>
          </p:cNvPr>
          <p:cNvSpPr txBox="1"/>
          <p:nvPr/>
        </p:nvSpPr>
        <p:spPr>
          <a:xfrm>
            <a:off x="1816362" y="3914201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24E66-119F-4676-9883-4F78E631619F}"/>
              </a:ext>
            </a:extLst>
          </p:cNvPr>
          <p:cNvSpPr txBox="1"/>
          <p:nvPr/>
        </p:nvSpPr>
        <p:spPr>
          <a:xfrm rot="16200000">
            <a:off x="9755225" y="4612486"/>
            <a:ext cx="345638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Opportunities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5082E6-E437-44A0-8DAD-CD9861D4DEA5}"/>
              </a:ext>
            </a:extLst>
          </p:cNvPr>
          <p:cNvGrpSpPr/>
          <p:nvPr/>
        </p:nvGrpSpPr>
        <p:grpSpPr>
          <a:xfrm>
            <a:off x="5203180" y="2040242"/>
            <a:ext cx="1646260" cy="2263452"/>
            <a:chOff x="4006850" y="-881063"/>
            <a:chExt cx="8464551" cy="11637964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3A5AE18-A6A3-41DD-9E06-EFE1D90C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2006600"/>
              <a:ext cx="985838" cy="749300"/>
            </a:xfrm>
            <a:custGeom>
              <a:avLst/>
              <a:gdLst>
                <a:gd name="T0" fmla="*/ 378 w 621"/>
                <a:gd name="T1" fmla="*/ 0 h 472"/>
                <a:gd name="T2" fmla="*/ 405 w 621"/>
                <a:gd name="T3" fmla="*/ 7 h 472"/>
                <a:gd name="T4" fmla="*/ 425 w 621"/>
                <a:gd name="T5" fmla="*/ 27 h 472"/>
                <a:gd name="T6" fmla="*/ 445 w 621"/>
                <a:gd name="T7" fmla="*/ 51 h 472"/>
                <a:gd name="T8" fmla="*/ 449 w 621"/>
                <a:gd name="T9" fmla="*/ 49 h 472"/>
                <a:gd name="T10" fmla="*/ 458 w 621"/>
                <a:gd name="T11" fmla="*/ 42 h 472"/>
                <a:gd name="T12" fmla="*/ 472 w 621"/>
                <a:gd name="T13" fmla="*/ 34 h 472"/>
                <a:gd name="T14" fmla="*/ 487 w 621"/>
                <a:gd name="T15" fmla="*/ 25 h 472"/>
                <a:gd name="T16" fmla="*/ 505 w 621"/>
                <a:gd name="T17" fmla="*/ 18 h 472"/>
                <a:gd name="T18" fmla="*/ 523 w 621"/>
                <a:gd name="T19" fmla="*/ 18 h 472"/>
                <a:gd name="T20" fmla="*/ 538 w 621"/>
                <a:gd name="T21" fmla="*/ 25 h 472"/>
                <a:gd name="T22" fmla="*/ 556 w 621"/>
                <a:gd name="T23" fmla="*/ 47 h 472"/>
                <a:gd name="T24" fmla="*/ 576 w 621"/>
                <a:gd name="T25" fmla="*/ 76 h 472"/>
                <a:gd name="T26" fmla="*/ 594 w 621"/>
                <a:gd name="T27" fmla="*/ 114 h 472"/>
                <a:gd name="T28" fmla="*/ 612 w 621"/>
                <a:gd name="T29" fmla="*/ 156 h 472"/>
                <a:gd name="T30" fmla="*/ 616 w 621"/>
                <a:gd name="T31" fmla="*/ 167 h 472"/>
                <a:gd name="T32" fmla="*/ 619 w 621"/>
                <a:gd name="T33" fmla="*/ 187 h 472"/>
                <a:gd name="T34" fmla="*/ 621 w 621"/>
                <a:gd name="T35" fmla="*/ 209 h 472"/>
                <a:gd name="T36" fmla="*/ 619 w 621"/>
                <a:gd name="T37" fmla="*/ 236 h 472"/>
                <a:gd name="T38" fmla="*/ 614 w 621"/>
                <a:gd name="T39" fmla="*/ 263 h 472"/>
                <a:gd name="T40" fmla="*/ 605 w 621"/>
                <a:gd name="T41" fmla="*/ 287 h 472"/>
                <a:gd name="T42" fmla="*/ 587 w 621"/>
                <a:gd name="T43" fmla="*/ 307 h 472"/>
                <a:gd name="T44" fmla="*/ 565 w 621"/>
                <a:gd name="T45" fmla="*/ 320 h 472"/>
                <a:gd name="T46" fmla="*/ 552 w 621"/>
                <a:gd name="T47" fmla="*/ 329 h 472"/>
                <a:gd name="T48" fmla="*/ 543 w 621"/>
                <a:gd name="T49" fmla="*/ 332 h 472"/>
                <a:gd name="T50" fmla="*/ 536 w 621"/>
                <a:gd name="T51" fmla="*/ 334 h 472"/>
                <a:gd name="T52" fmla="*/ 527 w 621"/>
                <a:gd name="T53" fmla="*/ 336 h 472"/>
                <a:gd name="T54" fmla="*/ 494 w 621"/>
                <a:gd name="T55" fmla="*/ 349 h 472"/>
                <a:gd name="T56" fmla="*/ 458 w 621"/>
                <a:gd name="T57" fmla="*/ 363 h 472"/>
                <a:gd name="T58" fmla="*/ 425 w 621"/>
                <a:gd name="T59" fmla="*/ 376 h 472"/>
                <a:gd name="T60" fmla="*/ 394 w 621"/>
                <a:gd name="T61" fmla="*/ 387 h 472"/>
                <a:gd name="T62" fmla="*/ 367 w 621"/>
                <a:gd name="T63" fmla="*/ 396 h 472"/>
                <a:gd name="T64" fmla="*/ 349 w 621"/>
                <a:gd name="T65" fmla="*/ 398 h 472"/>
                <a:gd name="T66" fmla="*/ 325 w 621"/>
                <a:gd name="T67" fmla="*/ 398 h 472"/>
                <a:gd name="T68" fmla="*/ 305 w 621"/>
                <a:gd name="T69" fmla="*/ 401 h 472"/>
                <a:gd name="T70" fmla="*/ 289 w 621"/>
                <a:gd name="T71" fmla="*/ 401 h 472"/>
                <a:gd name="T72" fmla="*/ 285 w 621"/>
                <a:gd name="T73" fmla="*/ 403 h 472"/>
                <a:gd name="T74" fmla="*/ 113 w 621"/>
                <a:gd name="T75" fmla="*/ 472 h 472"/>
                <a:gd name="T76" fmla="*/ 0 w 621"/>
                <a:gd name="T77" fmla="*/ 247 h 472"/>
                <a:gd name="T78" fmla="*/ 107 w 621"/>
                <a:gd name="T79" fmla="*/ 196 h 472"/>
                <a:gd name="T80" fmla="*/ 196 w 621"/>
                <a:gd name="T81" fmla="*/ 169 h 472"/>
                <a:gd name="T82" fmla="*/ 196 w 621"/>
                <a:gd name="T83" fmla="*/ 163 h 472"/>
                <a:gd name="T84" fmla="*/ 200 w 621"/>
                <a:gd name="T85" fmla="*/ 145 h 472"/>
                <a:gd name="T86" fmla="*/ 209 w 621"/>
                <a:gd name="T87" fmla="*/ 122 h 472"/>
                <a:gd name="T88" fmla="*/ 220 w 621"/>
                <a:gd name="T89" fmla="*/ 94 h 472"/>
                <a:gd name="T90" fmla="*/ 233 w 621"/>
                <a:gd name="T91" fmla="*/ 67 h 472"/>
                <a:gd name="T92" fmla="*/ 249 w 621"/>
                <a:gd name="T93" fmla="*/ 45 h 472"/>
                <a:gd name="T94" fmla="*/ 269 w 621"/>
                <a:gd name="T95" fmla="*/ 31 h 472"/>
                <a:gd name="T96" fmla="*/ 296 w 621"/>
                <a:gd name="T97" fmla="*/ 18 h 472"/>
                <a:gd name="T98" fmla="*/ 325 w 621"/>
                <a:gd name="T99" fmla="*/ 9 h 472"/>
                <a:gd name="T100" fmla="*/ 351 w 621"/>
                <a:gd name="T101" fmla="*/ 0 h 472"/>
                <a:gd name="T102" fmla="*/ 378 w 621"/>
                <a:gd name="T10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1" h="472">
                  <a:moveTo>
                    <a:pt x="378" y="0"/>
                  </a:moveTo>
                  <a:lnTo>
                    <a:pt x="405" y="7"/>
                  </a:lnTo>
                  <a:lnTo>
                    <a:pt x="425" y="27"/>
                  </a:lnTo>
                  <a:lnTo>
                    <a:pt x="445" y="51"/>
                  </a:lnTo>
                  <a:lnTo>
                    <a:pt x="449" y="49"/>
                  </a:lnTo>
                  <a:lnTo>
                    <a:pt x="458" y="42"/>
                  </a:lnTo>
                  <a:lnTo>
                    <a:pt x="472" y="34"/>
                  </a:lnTo>
                  <a:lnTo>
                    <a:pt x="487" y="25"/>
                  </a:lnTo>
                  <a:lnTo>
                    <a:pt x="505" y="18"/>
                  </a:lnTo>
                  <a:lnTo>
                    <a:pt x="523" y="18"/>
                  </a:lnTo>
                  <a:lnTo>
                    <a:pt x="538" y="25"/>
                  </a:lnTo>
                  <a:lnTo>
                    <a:pt x="556" y="47"/>
                  </a:lnTo>
                  <a:lnTo>
                    <a:pt x="576" y="76"/>
                  </a:lnTo>
                  <a:lnTo>
                    <a:pt x="594" y="114"/>
                  </a:lnTo>
                  <a:lnTo>
                    <a:pt x="612" y="156"/>
                  </a:lnTo>
                  <a:lnTo>
                    <a:pt x="616" y="167"/>
                  </a:lnTo>
                  <a:lnTo>
                    <a:pt x="619" y="187"/>
                  </a:lnTo>
                  <a:lnTo>
                    <a:pt x="621" y="209"/>
                  </a:lnTo>
                  <a:lnTo>
                    <a:pt x="619" y="236"/>
                  </a:lnTo>
                  <a:lnTo>
                    <a:pt x="614" y="263"/>
                  </a:lnTo>
                  <a:lnTo>
                    <a:pt x="605" y="287"/>
                  </a:lnTo>
                  <a:lnTo>
                    <a:pt x="587" y="307"/>
                  </a:lnTo>
                  <a:lnTo>
                    <a:pt x="565" y="320"/>
                  </a:lnTo>
                  <a:lnTo>
                    <a:pt x="552" y="329"/>
                  </a:lnTo>
                  <a:lnTo>
                    <a:pt x="543" y="332"/>
                  </a:lnTo>
                  <a:lnTo>
                    <a:pt x="536" y="334"/>
                  </a:lnTo>
                  <a:lnTo>
                    <a:pt x="527" y="336"/>
                  </a:lnTo>
                  <a:lnTo>
                    <a:pt x="494" y="349"/>
                  </a:lnTo>
                  <a:lnTo>
                    <a:pt x="458" y="363"/>
                  </a:lnTo>
                  <a:lnTo>
                    <a:pt x="425" y="376"/>
                  </a:lnTo>
                  <a:lnTo>
                    <a:pt x="394" y="387"/>
                  </a:lnTo>
                  <a:lnTo>
                    <a:pt x="367" y="396"/>
                  </a:lnTo>
                  <a:lnTo>
                    <a:pt x="349" y="398"/>
                  </a:lnTo>
                  <a:lnTo>
                    <a:pt x="325" y="398"/>
                  </a:lnTo>
                  <a:lnTo>
                    <a:pt x="305" y="401"/>
                  </a:lnTo>
                  <a:lnTo>
                    <a:pt x="289" y="401"/>
                  </a:lnTo>
                  <a:lnTo>
                    <a:pt x="285" y="403"/>
                  </a:lnTo>
                  <a:lnTo>
                    <a:pt x="113" y="472"/>
                  </a:lnTo>
                  <a:lnTo>
                    <a:pt x="0" y="247"/>
                  </a:lnTo>
                  <a:lnTo>
                    <a:pt x="107" y="196"/>
                  </a:lnTo>
                  <a:lnTo>
                    <a:pt x="196" y="169"/>
                  </a:lnTo>
                  <a:lnTo>
                    <a:pt x="196" y="163"/>
                  </a:lnTo>
                  <a:lnTo>
                    <a:pt x="200" y="145"/>
                  </a:lnTo>
                  <a:lnTo>
                    <a:pt x="209" y="122"/>
                  </a:lnTo>
                  <a:lnTo>
                    <a:pt x="220" y="94"/>
                  </a:lnTo>
                  <a:lnTo>
                    <a:pt x="233" y="67"/>
                  </a:lnTo>
                  <a:lnTo>
                    <a:pt x="249" y="45"/>
                  </a:lnTo>
                  <a:lnTo>
                    <a:pt x="269" y="31"/>
                  </a:lnTo>
                  <a:lnTo>
                    <a:pt x="296" y="18"/>
                  </a:lnTo>
                  <a:lnTo>
                    <a:pt x="325" y="9"/>
                  </a:lnTo>
                  <a:lnTo>
                    <a:pt x="35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20D727-4A31-40D9-B4F2-F51A3863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7737475"/>
              <a:ext cx="1639888" cy="1458913"/>
            </a:xfrm>
            <a:custGeom>
              <a:avLst/>
              <a:gdLst>
                <a:gd name="T0" fmla="*/ 387 w 1033"/>
                <a:gd name="T1" fmla="*/ 9 h 919"/>
                <a:gd name="T2" fmla="*/ 465 w 1033"/>
                <a:gd name="T3" fmla="*/ 49 h 919"/>
                <a:gd name="T4" fmla="*/ 521 w 1033"/>
                <a:gd name="T5" fmla="*/ 125 h 919"/>
                <a:gd name="T6" fmla="*/ 547 w 1033"/>
                <a:gd name="T7" fmla="*/ 236 h 919"/>
                <a:gd name="T8" fmla="*/ 581 w 1033"/>
                <a:gd name="T9" fmla="*/ 321 h 919"/>
                <a:gd name="T10" fmla="*/ 652 w 1033"/>
                <a:gd name="T11" fmla="*/ 398 h 919"/>
                <a:gd name="T12" fmla="*/ 748 w 1033"/>
                <a:gd name="T13" fmla="*/ 472 h 919"/>
                <a:gd name="T14" fmla="*/ 848 w 1033"/>
                <a:gd name="T15" fmla="*/ 545 h 919"/>
                <a:gd name="T16" fmla="*/ 939 w 1033"/>
                <a:gd name="T17" fmla="*/ 614 h 919"/>
                <a:gd name="T18" fmla="*/ 1001 w 1033"/>
                <a:gd name="T19" fmla="*/ 683 h 919"/>
                <a:gd name="T20" fmla="*/ 1033 w 1033"/>
                <a:gd name="T21" fmla="*/ 761 h 919"/>
                <a:gd name="T22" fmla="*/ 1028 w 1033"/>
                <a:gd name="T23" fmla="*/ 825 h 919"/>
                <a:gd name="T24" fmla="*/ 1004 w 1033"/>
                <a:gd name="T25" fmla="*/ 877 h 919"/>
                <a:gd name="T26" fmla="*/ 977 w 1033"/>
                <a:gd name="T27" fmla="*/ 908 h 919"/>
                <a:gd name="T28" fmla="*/ 964 w 1033"/>
                <a:gd name="T29" fmla="*/ 919 h 919"/>
                <a:gd name="T30" fmla="*/ 739 w 1033"/>
                <a:gd name="T31" fmla="*/ 845 h 919"/>
                <a:gd name="T32" fmla="*/ 570 w 1033"/>
                <a:gd name="T33" fmla="*/ 779 h 919"/>
                <a:gd name="T34" fmla="*/ 449 w 1033"/>
                <a:gd name="T35" fmla="*/ 721 h 919"/>
                <a:gd name="T36" fmla="*/ 369 w 1033"/>
                <a:gd name="T37" fmla="*/ 670 h 919"/>
                <a:gd name="T38" fmla="*/ 320 w 1033"/>
                <a:gd name="T39" fmla="*/ 632 h 919"/>
                <a:gd name="T40" fmla="*/ 291 w 1033"/>
                <a:gd name="T41" fmla="*/ 605 h 919"/>
                <a:gd name="T42" fmla="*/ 278 w 1033"/>
                <a:gd name="T43" fmla="*/ 594 h 919"/>
                <a:gd name="T44" fmla="*/ 245 w 1033"/>
                <a:gd name="T45" fmla="*/ 599 h 919"/>
                <a:gd name="T46" fmla="*/ 231 w 1033"/>
                <a:gd name="T47" fmla="*/ 607 h 919"/>
                <a:gd name="T48" fmla="*/ 2 w 1033"/>
                <a:gd name="T49" fmla="*/ 463 h 919"/>
                <a:gd name="T50" fmla="*/ 22 w 1033"/>
                <a:gd name="T51" fmla="*/ 425 h 919"/>
                <a:gd name="T52" fmla="*/ 55 w 1033"/>
                <a:gd name="T53" fmla="*/ 354 h 919"/>
                <a:gd name="T54" fmla="*/ 104 w 1033"/>
                <a:gd name="T55" fmla="*/ 254 h 919"/>
                <a:gd name="T56" fmla="*/ 153 w 1033"/>
                <a:gd name="T57" fmla="*/ 169 h 919"/>
                <a:gd name="T58" fmla="*/ 191 w 1033"/>
                <a:gd name="T59" fmla="*/ 125 h 919"/>
                <a:gd name="T60" fmla="*/ 211 w 1033"/>
                <a:gd name="T61" fmla="*/ 111 h 919"/>
                <a:gd name="T62" fmla="*/ 218 w 1033"/>
                <a:gd name="T63" fmla="*/ 96 h 919"/>
                <a:gd name="T64" fmla="*/ 238 w 1033"/>
                <a:gd name="T65" fmla="*/ 60 h 919"/>
                <a:gd name="T66" fmla="*/ 262 w 1033"/>
                <a:gd name="T67" fmla="*/ 27 h 919"/>
                <a:gd name="T68" fmla="*/ 282 w 1033"/>
                <a:gd name="T69" fmla="*/ 5 h 919"/>
                <a:gd name="T70" fmla="*/ 338 w 1033"/>
                <a:gd name="T71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3" h="919">
                  <a:moveTo>
                    <a:pt x="338" y="0"/>
                  </a:moveTo>
                  <a:lnTo>
                    <a:pt x="387" y="9"/>
                  </a:lnTo>
                  <a:lnTo>
                    <a:pt x="429" y="25"/>
                  </a:lnTo>
                  <a:lnTo>
                    <a:pt x="465" y="49"/>
                  </a:lnTo>
                  <a:lnTo>
                    <a:pt x="496" y="83"/>
                  </a:lnTo>
                  <a:lnTo>
                    <a:pt x="521" y="125"/>
                  </a:lnTo>
                  <a:lnTo>
                    <a:pt x="536" y="176"/>
                  </a:lnTo>
                  <a:lnTo>
                    <a:pt x="547" y="236"/>
                  </a:lnTo>
                  <a:lnTo>
                    <a:pt x="558" y="278"/>
                  </a:lnTo>
                  <a:lnTo>
                    <a:pt x="581" y="321"/>
                  </a:lnTo>
                  <a:lnTo>
                    <a:pt x="612" y="361"/>
                  </a:lnTo>
                  <a:lnTo>
                    <a:pt x="652" y="398"/>
                  </a:lnTo>
                  <a:lnTo>
                    <a:pt x="699" y="436"/>
                  </a:lnTo>
                  <a:lnTo>
                    <a:pt x="748" y="472"/>
                  </a:lnTo>
                  <a:lnTo>
                    <a:pt x="799" y="510"/>
                  </a:lnTo>
                  <a:lnTo>
                    <a:pt x="848" y="545"/>
                  </a:lnTo>
                  <a:lnTo>
                    <a:pt x="897" y="579"/>
                  </a:lnTo>
                  <a:lnTo>
                    <a:pt x="939" y="614"/>
                  </a:lnTo>
                  <a:lnTo>
                    <a:pt x="975" y="647"/>
                  </a:lnTo>
                  <a:lnTo>
                    <a:pt x="1001" y="683"/>
                  </a:lnTo>
                  <a:lnTo>
                    <a:pt x="1024" y="723"/>
                  </a:lnTo>
                  <a:lnTo>
                    <a:pt x="1033" y="761"/>
                  </a:lnTo>
                  <a:lnTo>
                    <a:pt x="1033" y="794"/>
                  </a:lnTo>
                  <a:lnTo>
                    <a:pt x="1028" y="825"/>
                  </a:lnTo>
                  <a:lnTo>
                    <a:pt x="1017" y="852"/>
                  </a:lnTo>
                  <a:lnTo>
                    <a:pt x="1004" y="877"/>
                  </a:lnTo>
                  <a:lnTo>
                    <a:pt x="990" y="894"/>
                  </a:lnTo>
                  <a:lnTo>
                    <a:pt x="977" y="908"/>
                  </a:lnTo>
                  <a:lnTo>
                    <a:pt x="968" y="917"/>
                  </a:lnTo>
                  <a:lnTo>
                    <a:pt x="964" y="919"/>
                  </a:lnTo>
                  <a:lnTo>
                    <a:pt x="843" y="881"/>
                  </a:lnTo>
                  <a:lnTo>
                    <a:pt x="739" y="845"/>
                  </a:lnTo>
                  <a:lnTo>
                    <a:pt x="647" y="812"/>
                  </a:lnTo>
                  <a:lnTo>
                    <a:pt x="570" y="779"/>
                  </a:lnTo>
                  <a:lnTo>
                    <a:pt x="503" y="748"/>
                  </a:lnTo>
                  <a:lnTo>
                    <a:pt x="449" y="721"/>
                  </a:lnTo>
                  <a:lnTo>
                    <a:pt x="405" y="694"/>
                  </a:lnTo>
                  <a:lnTo>
                    <a:pt x="369" y="670"/>
                  </a:lnTo>
                  <a:lnTo>
                    <a:pt x="340" y="650"/>
                  </a:lnTo>
                  <a:lnTo>
                    <a:pt x="320" y="632"/>
                  </a:lnTo>
                  <a:lnTo>
                    <a:pt x="302" y="616"/>
                  </a:lnTo>
                  <a:lnTo>
                    <a:pt x="291" y="605"/>
                  </a:lnTo>
                  <a:lnTo>
                    <a:pt x="285" y="599"/>
                  </a:lnTo>
                  <a:lnTo>
                    <a:pt x="278" y="594"/>
                  </a:lnTo>
                  <a:lnTo>
                    <a:pt x="260" y="594"/>
                  </a:lnTo>
                  <a:lnTo>
                    <a:pt x="245" y="599"/>
                  </a:lnTo>
                  <a:lnTo>
                    <a:pt x="236" y="605"/>
                  </a:lnTo>
                  <a:lnTo>
                    <a:pt x="231" y="607"/>
                  </a:lnTo>
                  <a:lnTo>
                    <a:pt x="0" y="470"/>
                  </a:lnTo>
                  <a:lnTo>
                    <a:pt x="2" y="463"/>
                  </a:lnTo>
                  <a:lnTo>
                    <a:pt x="9" y="450"/>
                  </a:lnTo>
                  <a:lnTo>
                    <a:pt x="22" y="425"/>
                  </a:lnTo>
                  <a:lnTo>
                    <a:pt x="37" y="394"/>
                  </a:lnTo>
                  <a:lnTo>
                    <a:pt x="55" y="354"/>
                  </a:lnTo>
                  <a:lnTo>
                    <a:pt x="80" y="307"/>
                  </a:lnTo>
                  <a:lnTo>
                    <a:pt x="104" y="254"/>
                  </a:lnTo>
                  <a:lnTo>
                    <a:pt x="131" y="205"/>
                  </a:lnTo>
                  <a:lnTo>
                    <a:pt x="153" y="169"/>
                  </a:lnTo>
                  <a:lnTo>
                    <a:pt x="173" y="143"/>
                  </a:lnTo>
                  <a:lnTo>
                    <a:pt x="191" y="125"/>
                  </a:lnTo>
                  <a:lnTo>
                    <a:pt x="204" y="116"/>
                  </a:lnTo>
                  <a:lnTo>
                    <a:pt x="211" y="111"/>
                  </a:lnTo>
                  <a:lnTo>
                    <a:pt x="213" y="111"/>
                  </a:lnTo>
                  <a:lnTo>
                    <a:pt x="218" y="96"/>
                  </a:lnTo>
                  <a:lnTo>
                    <a:pt x="224" y="80"/>
                  </a:lnTo>
                  <a:lnTo>
                    <a:pt x="238" y="60"/>
                  </a:lnTo>
                  <a:lnTo>
                    <a:pt x="251" y="42"/>
                  </a:lnTo>
                  <a:lnTo>
                    <a:pt x="262" y="27"/>
                  </a:lnTo>
                  <a:lnTo>
                    <a:pt x="276" y="14"/>
                  </a:lnTo>
                  <a:lnTo>
                    <a:pt x="282" y="5"/>
                  </a:lnTo>
                  <a:lnTo>
                    <a:pt x="287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2A0926E-4BB2-4287-9487-013E4773A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9415463"/>
              <a:ext cx="1536700" cy="1341438"/>
            </a:xfrm>
            <a:custGeom>
              <a:avLst/>
              <a:gdLst>
                <a:gd name="T0" fmla="*/ 365 w 968"/>
                <a:gd name="T1" fmla="*/ 0 h 845"/>
                <a:gd name="T2" fmla="*/ 612 w 968"/>
                <a:gd name="T3" fmla="*/ 273 h 845"/>
                <a:gd name="T4" fmla="*/ 585 w 968"/>
                <a:gd name="T5" fmla="*/ 340 h 845"/>
                <a:gd name="T6" fmla="*/ 588 w 968"/>
                <a:gd name="T7" fmla="*/ 345 h 845"/>
                <a:gd name="T8" fmla="*/ 597 w 968"/>
                <a:gd name="T9" fmla="*/ 360 h 845"/>
                <a:gd name="T10" fmla="*/ 606 w 968"/>
                <a:gd name="T11" fmla="*/ 385 h 845"/>
                <a:gd name="T12" fmla="*/ 621 w 968"/>
                <a:gd name="T13" fmla="*/ 413 h 845"/>
                <a:gd name="T14" fmla="*/ 637 w 968"/>
                <a:gd name="T15" fmla="*/ 447 h 845"/>
                <a:gd name="T16" fmla="*/ 652 w 968"/>
                <a:gd name="T17" fmla="*/ 480 h 845"/>
                <a:gd name="T18" fmla="*/ 670 w 968"/>
                <a:gd name="T19" fmla="*/ 511 h 845"/>
                <a:gd name="T20" fmla="*/ 686 w 968"/>
                <a:gd name="T21" fmla="*/ 540 h 845"/>
                <a:gd name="T22" fmla="*/ 699 w 968"/>
                <a:gd name="T23" fmla="*/ 565 h 845"/>
                <a:gd name="T24" fmla="*/ 719 w 968"/>
                <a:gd name="T25" fmla="*/ 587 h 845"/>
                <a:gd name="T26" fmla="*/ 744 w 968"/>
                <a:gd name="T27" fmla="*/ 600 h 845"/>
                <a:gd name="T28" fmla="*/ 772 w 968"/>
                <a:gd name="T29" fmla="*/ 611 h 845"/>
                <a:gd name="T30" fmla="*/ 799 w 968"/>
                <a:gd name="T31" fmla="*/ 616 h 845"/>
                <a:gd name="T32" fmla="*/ 826 w 968"/>
                <a:gd name="T33" fmla="*/ 620 h 845"/>
                <a:gd name="T34" fmla="*/ 848 w 968"/>
                <a:gd name="T35" fmla="*/ 625 h 845"/>
                <a:gd name="T36" fmla="*/ 866 w 968"/>
                <a:gd name="T37" fmla="*/ 629 h 845"/>
                <a:gd name="T38" fmla="*/ 877 w 968"/>
                <a:gd name="T39" fmla="*/ 636 h 845"/>
                <a:gd name="T40" fmla="*/ 888 w 968"/>
                <a:gd name="T41" fmla="*/ 643 h 845"/>
                <a:gd name="T42" fmla="*/ 904 w 968"/>
                <a:gd name="T43" fmla="*/ 651 h 845"/>
                <a:gd name="T44" fmla="*/ 919 w 968"/>
                <a:gd name="T45" fmla="*/ 665 h 845"/>
                <a:gd name="T46" fmla="*/ 933 w 968"/>
                <a:gd name="T47" fmla="*/ 680 h 845"/>
                <a:gd name="T48" fmla="*/ 946 w 968"/>
                <a:gd name="T49" fmla="*/ 700 h 845"/>
                <a:gd name="T50" fmla="*/ 957 w 968"/>
                <a:gd name="T51" fmla="*/ 727 h 845"/>
                <a:gd name="T52" fmla="*/ 964 w 968"/>
                <a:gd name="T53" fmla="*/ 758 h 845"/>
                <a:gd name="T54" fmla="*/ 968 w 968"/>
                <a:gd name="T55" fmla="*/ 798 h 845"/>
                <a:gd name="T56" fmla="*/ 964 w 968"/>
                <a:gd name="T57" fmla="*/ 845 h 845"/>
                <a:gd name="T58" fmla="*/ 577 w 968"/>
                <a:gd name="T59" fmla="*/ 845 h 845"/>
                <a:gd name="T60" fmla="*/ 240 w 968"/>
                <a:gd name="T61" fmla="*/ 502 h 845"/>
                <a:gd name="T62" fmla="*/ 236 w 968"/>
                <a:gd name="T63" fmla="*/ 502 h 845"/>
                <a:gd name="T64" fmla="*/ 227 w 968"/>
                <a:gd name="T65" fmla="*/ 505 h 845"/>
                <a:gd name="T66" fmla="*/ 211 w 968"/>
                <a:gd name="T67" fmla="*/ 511 h 845"/>
                <a:gd name="T68" fmla="*/ 189 w 968"/>
                <a:gd name="T69" fmla="*/ 525 h 845"/>
                <a:gd name="T70" fmla="*/ 0 w 968"/>
                <a:gd name="T71" fmla="*/ 382 h 845"/>
                <a:gd name="T72" fmla="*/ 2 w 968"/>
                <a:gd name="T73" fmla="*/ 376 h 845"/>
                <a:gd name="T74" fmla="*/ 7 w 968"/>
                <a:gd name="T75" fmla="*/ 360 h 845"/>
                <a:gd name="T76" fmla="*/ 16 w 968"/>
                <a:gd name="T77" fmla="*/ 338 h 845"/>
                <a:gd name="T78" fmla="*/ 29 w 968"/>
                <a:gd name="T79" fmla="*/ 309 h 845"/>
                <a:gd name="T80" fmla="*/ 47 w 968"/>
                <a:gd name="T81" fmla="*/ 276 h 845"/>
                <a:gd name="T82" fmla="*/ 67 w 968"/>
                <a:gd name="T83" fmla="*/ 240 h 845"/>
                <a:gd name="T84" fmla="*/ 91 w 968"/>
                <a:gd name="T85" fmla="*/ 204 h 845"/>
                <a:gd name="T86" fmla="*/ 122 w 968"/>
                <a:gd name="T87" fmla="*/ 171 h 845"/>
                <a:gd name="T88" fmla="*/ 156 w 968"/>
                <a:gd name="T89" fmla="*/ 142 h 845"/>
                <a:gd name="T90" fmla="*/ 196 w 968"/>
                <a:gd name="T91" fmla="*/ 120 h 845"/>
                <a:gd name="T92" fmla="*/ 249 w 968"/>
                <a:gd name="T93" fmla="*/ 91 h 845"/>
                <a:gd name="T94" fmla="*/ 289 w 968"/>
                <a:gd name="T95" fmla="*/ 66 h 845"/>
                <a:gd name="T96" fmla="*/ 321 w 968"/>
                <a:gd name="T97" fmla="*/ 44 h 845"/>
                <a:gd name="T98" fmla="*/ 343 w 968"/>
                <a:gd name="T99" fmla="*/ 26 h 845"/>
                <a:gd name="T100" fmla="*/ 356 w 968"/>
                <a:gd name="T101" fmla="*/ 11 h 845"/>
                <a:gd name="T102" fmla="*/ 363 w 968"/>
                <a:gd name="T103" fmla="*/ 2 h 845"/>
                <a:gd name="T104" fmla="*/ 365 w 968"/>
                <a:gd name="T10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68" h="845">
                  <a:moveTo>
                    <a:pt x="365" y="0"/>
                  </a:moveTo>
                  <a:lnTo>
                    <a:pt x="612" y="273"/>
                  </a:lnTo>
                  <a:lnTo>
                    <a:pt x="585" y="340"/>
                  </a:lnTo>
                  <a:lnTo>
                    <a:pt x="588" y="345"/>
                  </a:lnTo>
                  <a:lnTo>
                    <a:pt x="597" y="360"/>
                  </a:lnTo>
                  <a:lnTo>
                    <a:pt x="606" y="385"/>
                  </a:lnTo>
                  <a:lnTo>
                    <a:pt x="621" y="413"/>
                  </a:lnTo>
                  <a:lnTo>
                    <a:pt x="637" y="447"/>
                  </a:lnTo>
                  <a:lnTo>
                    <a:pt x="652" y="480"/>
                  </a:lnTo>
                  <a:lnTo>
                    <a:pt x="670" y="511"/>
                  </a:lnTo>
                  <a:lnTo>
                    <a:pt x="686" y="540"/>
                  </a:lnTo>
                  <a:lnTo>
                    <a:pt x="699" y="565"/>
                  </a:lnTo>
                  <a:lnTo>
                    <a:pt x="719" y="587"/>
                  </a:lnTo>
                  <a:lnTo>
                    <a:pt x="744" y="600"/>
                  </a:lnTo>
                  <a:lnTo>
                    <a:pt x="772" y="611"/>
                  </a:lnTo>
                  <a:lnTo>
                    <a:pt x="799" y="616"/>
                  </a:lnTo>
                  <a:lnTo>
                    <a:pt x="826" y="620"/>
                  </a:lnTo>
                  <a:lnTo>
                    <a:pt x="848" y="625"/>
                  </a:lnTo>
                  <a:lnTo>
                    <a:pt x="866" y="629"/>
                  </a:lnTo>
                  <a:lnTo>
                    <a:pt x="877" y="636"/>
                  </a:lnTo>
                  <a:lnTo>
                    <a:pt x="888" y="643"/>
                  </a:lnTo>
                  <a:lnTo>
                    <a:pt x="904" y="651"/>
                  </a:lnTo>
                  <a:lnTo>
                    <a:pt x="919" y="665"/>
                  </a:lnTo>
                  <a:lnTo>
                    <a:pt x="933" y="680"/>
                  </a:lnTo>
                  <a:lnTo>
                    <a:pt x="946" y="700"/>
                  </a:lnTo>
                  <a:lnTo>
                    <a:pt x="957" y="727"/>
                  </a:lnTo>
                  <a:lnTo>
                    <a:pt x="964" y="758"/>
                  </a:lnTo>
                  <a:lnTo>
                    <a:pt x="968" y="798"/>
                  </a:lnTo>
                  <a:lnTo>
                    <a:pt x="964" y="845"/>
                  </a:lnTo>
                  <a:lnTo>
                    <a:pt x="577" y="845"/>
                  </a:lnTo>
                  <a:lnTo>
                    <a:pt x="240" y="502"/>
                  </a:lnTo>
                  <a:lnTo>
                    <a:pt x="236" y="502"/>
                  </a:lnTo>
                  <a:lnTo>
                    <a:pt x="227" y="505"/>
                  </a:lnTo>
                  <a:lnTo>
                    <a:pt x="211" y="511"/>
                  </a:lnTo>
                  <a:lnTo>
                    <a:pt x="189" y="525"/>
                  </a:lnTo>
                  <a:lnTo>
                    <a:pt x="0" y="382"/>
                  </a:lnTo>
                  <a:lnTo>
                    <a:pt x="2" y="376"/>
                  </a:lnTo>
                  <a:lnTo>
                    <a:pt x="7" y="360"/>
                  </a:lnTo>
                  <a:lnTo>
                    <a:pt x="16" y="338"/>
                  </a:lnTo>
                  <a:lnTo>
                    <a:pt x="29" y="309"/>
                  </a:lnTo>
                  <a:lnTo>
                    <a:pt x="47" y="276"/>
                  </a:lnTo>
                  <a:lnTo>
                    <a:pt x="67" y="240"/>
                  </a:lnTo>
                  <a:lnTo>
                    <a:pt x="91" y="204"/>
                  </a:lnTo>
                  <a:lnTo>
                    <a:pt x="122" y="171"/>
                  </a:lnTo>
                  <a:lnTo>
                    <a:pt x="156" y="142"/>
                  </a:lnTo>
                  <a:lnTo>
                    <a:pt x="196" y="120"/>
                  </a:lnTo>
                  <a:lnTo>
                    <a:pt x="249" y="91"/>
                  </a:lnTo>
                  <a:lnTo>
                    <a:pt x="289" y="66"/>
                  </a:lnTo>
                  <a:lnTo>
                    <a:pt x="321" y="44"/>
                  </a:lnTo>
                  <a:lnTo>
                    <a:pt x="343" y="26"/>
                  </a:lnTo>
                  <a:lnTo>
                    <a:pt x="356" y="11"/>
                  </a:lnTo>
                  <a:lnTo>
                    <a:pt x="363" y="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A455300-A40C-4DF3-A67A-61B791D9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230688"/>
              <a:ext cx="3948113" cy="5788025"/>
            </a:xfrm>
            <a:custGeom>
              <a:avLst/>
              <a:gdLst>
                <a:gd name="T0" fmla="*/ 2487 w 2487"/>
                <a:gd name="T1" fmla="*/ 454 h 3646"/>
                <a:gd name="T2" fmla="*/ 2478 w 2487"/>
                <a:gd name="T3" fmla="*/ 479 h 3646"/>
                <a:gd name="T4" fmla="*/ 2456 w 2487"/>
                <a:gd name="T5" fmla="*/ 545 h 3646"/>
                <a:gd name="T6" fmla="*/ 2420 w 2487"/>
                <a:gd name="T7" fmla="*/ 648 h 3646"/>
                <a:gd name="T8" fmla="*/ 2378 w 2487"/>
                <a:gd name="T9" fmla="*/ 781 h 3646"/>
                <a:gd name="T10" fmla="*/ 2327 w 2487"/>
                <a:gd name="T11" fmla="*/ 935 h 3646"/>
                <a:gd name="T12" fmla="*/ 2273 w 2487"/>
                <a:gd name="T13" fmla="*/ 1106 h 3646"/>
                <a:gd name="T14" fmla="*/ 2218 w 2487"/>
                <a:gd name="T15" fmla="*/ 1284 h 3646"/>
                <a:gd name="T16" fmla="*/ 2162 w 2487"/>
                <a:gd name="T17" fmla="*/ 1464 h 3646"/>
                <a:gd name="T18" fmla="*/ 2111 w 2487"/>
                <a:gd name="T19" fmla="*/ 1640 h 3646"/>
                <a:gd name="T20" fmla="*/ 2066 w 2487"/>
                <a:gd name="T21" fmla="*/ 1802 h 3646"/>
                <a:gd name="T22" fmla="*/ 2022 w 2487"/>
                <a:gd name="T23" fmla="*/ 1973 h 3646"/>
                <a:gd name="T24" fmla="*/ 1959 w 2487"/>
                <a:gd name="T25" fmla="*/ 2129 h 3646"/>
                <a:gd name="T26" fmla="*/ 1884 w 2487"/>
                <a:gd name="T27" fmla="*/ 2254 h 3646"/>
                <a:gd name="T28" fmla="*/ 1801 w 2487"/>
                <a:gd name="T29" fmla="*/ 2352 h 3646"/>
                <a:gd name="T30" fmla="*/ 1708 w 2487"/>
                <a:gd name="T31" fmla="*/ 2436 h 3646"/>
                <a:gd name="T32" fmla="*/ 1605 w 2487"/>
                <a:gd name="T33" fmla="*/ 2516 h 3646"/>
                <a:gd name="T34" fmla="*/ 1496 w 2487"/>
                <a:gd name="T35" fmla="*/ 2605 h 3646"/>
                <a:gd name="T36" fmla="*/ 1383 w 2487"/>
                <a:gd name="T37" fmla="*/ 2712 h 3646"/>
                <a:gd name="T38" fmla="*/ 1291 w 2487"/>
                <a:gd name="T39" fmla="*/ 2799 h 3646"/>
                <a:gd name="T40" fmla="*/ 1185 w 2487"/>
                <a:gd name="T41" fmla="*/ 2901 h 3646"/>
                <a:gd name="T42" fmla="*/ 1067 w 2487"/>
                <a:gd name="T43" fmla="*/ 3010 h 3646"/>
                <a:gd name="T44" fmla="*/ 942 w 2487"/>
                <a:gd name="T45" fmla="*/ 3121 h 3646"/>
                <a:gd name="T46" fmla="*/ 817 w 2487"/>
                <a:gd name="T47" fmla="*/ 3235 h 3646"/>
                <a:gd name="T48" fmla="*/ 699 w 2487"/>
                <a:gd name="T49" fmla="*/ 3341 h 3646"/>
                <a:gd name="T50" fmla="*/ 588 w 2487"/>
                <a:gd name="T51" fmla="*/ 3439 h 3646"/>
                <a:gd name="T52" fmla="*/ 494 w 2487"/>
                <a:gd name="T53" fmla="*/ 3524 h 3646"/>
                <a:gd name="T54" fmla="*/ 419 w 2487"/>
                <a:gd name="T55" fmla="*/ 3588 h 3646"/>
                <a:gd name="T56" fmla="*/ 372 w 2487"/>
                <a:gd name="T57" fmla="*/ 3631 h 3646"/>
                <a:gd name="T58" fmla="*/ 354 w 2487"/>
                <a:gd name="T59" fmla="*/ 3646 h 3646"/>
                <a:gd name="T60" fmla="*/ 227 w 2487"/>
                <a:gd name="T61" fmla="*/ 3557 h 3646"/>
                <a:gd name="T62" fmla="*/ 127 w 2487"/>
                <a:gd name="T63" fmla="*/ 3470 h 3646"/>
                <a:gd name="T64" fmla="*/ 56 w 2487"/>
                <a:gd name="T65" fmla="*/ 3397 h 3646"/>
                <a:gd name="T66" fmla="*/ 14 w 2487"/>
                <a:gd name="T67" fmla="*/ 3346 h 3646"/>
                <a:gd name="T68" fmla="*/ 0 w 2487"/>
                <a:gd name="T69" fmla="*/ 3326 h 3646"/>
                <a:gd name="T70" fmla="*/ 16 w 2487"/>
                <a:gd name="T71" fmla="*/ 3310 h 3646"/>
                <a:gd name="T72" fmla="*/ 58 w 2487"/>
                <a:gd name="T73" fmla="*/ 3261 h 3646"/>
                <a:gd name="T74" fmla="*/ 125 w 2487"/>
                <a:gd name="T75" fmla="*/ 3188 h 3646"/>
                <a:gd name="T76" fmla="*/ 210 w 2487"/>
                <a:gd name="T77" fmla="*/ 3094 h 3646"/>
                <a:gd name="T78" fmla="*/ 312 w 2487"/>
                <a:gd name="T79" fmla="*/ 2981 h 3646"/>
                <a:gd name="T80" fmla="*/ 425 w 2487"/>
                <a:gd name="T81" fmla="*/ 2856 h 3646"/>
                <a:gd name="T82" fmla="*/ 543 w 2487"/>
                <a:gd name="T83" fmla="*/ 2721 h 3646"/>
                <a:gd name="T84" fmla="*/ 668 w 2487"/>
                <a:gd name="T85" fmla="*/ 2583 h 3646"/>
                <a:gd name="T86" fmla="*/ 791 w 2487"/>
                <a:gd name="T87" fmla="*/ 2445 h 3646"/>
                <a:gd name="T88" fmla="*/ 906 w 2487"/>
                <a:gd name="T89" fmla="*/ 2309 h 3646"/>
                <a:gd name="T90" fmla="*/ 1015 w 2487"/>
                <a:gd name="T91" fmla="*/ 2185 h 3646"/>
                <a:gd name="T92" fmla="*/ 1111 w 2487"/>
                <a:gd name="T93" fmla="*/ 2074 h 3646"/>
                <a:gd name="T94" fmla="*/ 1189 w 2487"/>
                <a:gd name="T95" fmla="*/ 1978 h 3646"/>
                <a:gd name="T96" fmla="*/ 1245 w 2487"/>
                <a:gd name="T97" fmla="*/ 1904 h 3646"/>
                <a:gd name="T98" fmla="*/ 1283 w 2487"/>
                <a:gd name="T99" fmla="*/ 1844 h 3646"/>
                <a:gd name="T100" fmla="*/ 1320 w 2487"/>
                <a:gd name="T101" fmla="*/ 1747 h 3646"/>
                <a:gd name="T102" fmla="*/ 1358 w 2487"/>
                <a:gd name="T103" fmla="*/ 1611 h 3646"/>
                <a:gd name="T104" fmla="*/ 1398 w 2487"/>
                <a:gd name="T105" fmla="*/ 1444 h 3646"/>
                <a:gd name="T106" fmla="*/ 1438 w 2487"/>
                <a:gd name="T107" fmla="*/ 1257 h 3646"/>
                <a:gd name="T108" fmla="*/ 1478 w 2487"/>
                <a:gd name="T109" fmla="*/ 1057 h 3646"/>
                <a:gd name="T110" fmla="*/ 1514 w 2487"/>
                <a:gd name="T111" fmla="*/ 855 h 3646"/>
                <a:gd name="T112" fmla="*/ 1550 w 2487"/>
                <a:gd name="T113" fmla="*/ 654 h 3646"/>
                <a:gd name="T114" fmla="*/ 1581 w 2487"/>
                <a:gd name="T115" fmla="*/ 465 h 3646"/>
                <a:gd name="T116" fmla="*/ 1608 w 2487"/>
                <a:gd name="T117" fmla="*/ 299 h 3646"/>
                <a:gd name="T118" fmla="*/ 1628 w 2487"/>
                <a:gd name="T119" fmla="*/ 161 h 3646"/>
                <a:gd name="T120" fmla="*/ 1643 w 2487"/>
                <a:gd name="T121" fmla="*/ 61 h 3646"/>
                <a:gd name="T122" fmla="*/ 1650 w 2487"/>
                <a:gd name="T123" fmla="*/ 7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646">
                  <a:moveTo>
                    <a:pt x="1652" y="0"/>
                  </a:moveTo>
                  <a:lnTo>
                    <a:pt x="2487" y="454"/>
                  </a:lnTo>
                  <a:lnTo>
                    <a:pt x="2485" y="461"/>
                  </a:lnTo>
                  <a:lnTo>
                    <a:pt x="2478" y="479"/>
                  </a:lnTo>
                  <a:lnTo>
                    <a:pt x="2469" y="508"/>
                  </a:lnTo>
                  <a:lnTo>
                    <a:pt x="2456" y="545"/>
                  </a:lnTo>
                  <a:lnTo>
                    <a:pt x="2440" y="592"/>
                  </a:lnTo>
                  <a:lnTo>
                    <a:pt x="2420" y="648"/>
                  </a:lnTo>
                  <a:lnTo>
                    <a:pt x="2400" y="712"/>
                  </a:lnTo>
                  <a:lnTo>
                    <a:pt x="2378" y="781"/>
                  </a:lnTo>
                  <a:lnTo>
                    <a:pt x="2353" y="855"/>
                  </a:lnTo>
                  <a:lnTo>
                    <a:pt x="2327" y="935"/>
                  </a:lnTo>
                  <a:lnTo>
                    <a:pt x="2300" y="1019"/>
                  </a:lnTo>
                  <a:lnTo>
                    <a:pt x="2273" y="1106"/>
                  </a:lnTo>
                  <a:lnTo>
                    <a:pt x="2247" y="1195"/>
                  </a:lnTo>
                  <a:lnTo>
                    <a:pt x="2218" y="1284"/>
                  </a:lnTo>
                  <a:lnTo>
                    <a:pt x="2191" y="1375"/>
                  </a:lnTo>
                  <a:lnTo>
                    <a:pt x="2162" y="1464"/>
                  </a:lnTo>
                  <a:lnTo>
                    <a:pt x="2137" y="1553"/>
                  </a:lnTo>
                  <a:lnTo>
                    <a:pt x="2111" y="1640"/>
                  </a:lnTo>
                  <a:lnTo>
                    <a:pt x="2088" y="1722"/>
                  </a:lnTo>
                  <a:lnTo>
                    <a:pt x="2066" y="1802"/>
                  </a:lnTo>
                  <a:lnTo>
                    <a:pt x="2048" y="1878"/>
                  </a:lnTo>
                  <a:lnTo>
                    <a:pt x="2022" y="1973"/>
                  </a:lnTo>
                  <a:lnTo>
                    <a:pt x="1991" y="2056"/>
                  </a:lnTo>
                  <a:lnTo>
                    <a:pt x="1959" y="2129"/>
                  </a:lnTo>
                  <a:lnTo>
                    <a:pt x="1924" y="2196"/>
                  </a:lnTo>
                  <a:lnTo>
                    <a:pt x="1884" y="2254"/>
                  </a:lnTo>
                  <a:lnTo>
                    <a:pt x="1844" y="2305"/>
                  </a:lnTo>
                  <a:lnTo>
                    <a:pt x="1801" y="2352"/>
                  </a:lnTo>
                  <a:lnTo>
                    <a:pt x="1755" y="2394"/>
                  </a:lnTo>
                  <a:lnTo>
                    <a:pt x="1708" y="2436"/>
                  </a:lnTo>
                  <a:lnTo>
                    <a:pt x="1657" y="2476"/>
                  </a:lnTo>
                  <a:lnTo>
                    <a:pt x="1605" y="2516"/>
                  </a:lnTo>
                  <a:lnTo>
                    <a:pt x="1552" y="2561"/>
                  </a:lnTo>
                  <a:lnTo>
                    <a:pt x="1496" y="2605"/>
                  </a:lnTo>
                  <a:lnTo>
                    <a:pt x="1441" y="2656"/>
                  </a:lnTo>
                  <a:lnTo>
                    <a:pt x="1383" y="2712"/>
                  </a:lnTo>
                  <a:lnTo>
                    <a:pt x="1338" y="2754"/>
                  </a:lnTo>
                  <a:lnTo>
                    <a:pt x="1291" y="2799"/>
                  </a:lnTo>
                  <a:lnTo>
                    <a:pt x="1240" y="2848"/>
                  </a:lnTo>
                  <a:lnTo>
                    <a:pt x="1185" y="2901"/>
                  </a:lnTo>
                  <a:lnTo>
                    <a:pt x="1127" y="2954"/>
                  </a:lnTo>
                  <a:lnTo>
                    <a:pt x="1067" y="3010"/>
                  </a:lnTo>
                  <a:lnTo>
                    <a:pt x="1004" y="3066"/>
                  </a:lnTo>
                  <a:lnTo>
                    <a:pt x="942" y="3121"/>
                  </a:lnTo>
                  <a:lnTo>
                    <a:pt x="880" y="3179"/>
                  </a:lnTo>
                  <a:lnTo>
                    <a:pt x="817" y="3235"/>
                  </a:lnTo>
                  <a:lnTo>
                    <a:pt x="757" y="3288"/>
                  </a:lnTo>
                  <a:lnTo>
                    <a:pt x="699" y="3341"/>
                  </a:lnTo>
                  <a:lnTo>
                    <a:pt x="641" y="3393"/>
                  </a:lnTo>
                  <a:lnTo>
                    <a:pt x="588" y="3439"/>
                  </a:lnTo>
                  <a:lnTo>
                    <a:pt x="539" y="3484"/>
                  </a:lnTo>
                  <a:lnTo>
                    <a:pt x="494" y="3524"/>
                  </a:lnTo>
                  <a:lnTo>
                    <a:pt x="454" y="3557"/>
                  </a:lnTo>
                  <a:lnTo>
                    <a:pt x="419" y="3588"/>
                  </a:lnTo>
                  <a:lnTo>
                    <a:pt x="392" y="3613"/>
                  </a:lnTo>
                  <a:lnTo>
                    <a:pt x="372" y="3631"/>
                  </a:lnTo>
                  <a:lnTo>
                    <a:pt x="359" y="3642"/>
                  </a:lnTo>
                  <a:lnTo>
                    <a:pt x="354" y="3646"/>
                  </a:lnTo>
                  <a:lnTo>
                    <a:pt x="287" y="3602"/>
                  </a:lnTo>
                  <a:lnTo>
                    <a:pt x="227" y="3557"/>
                  </a:lnTo>
                  <a:lnTo>
                    <a:pt x="174" y="3513"/>
                  </a:lnTo>
                  <a:lnTo>
                    <a:pt x="127" y="3470"/>
                  </a:lnTo>
                  <a:lnTo>
                    <a:pt x="89" y="3433"/>
                  </a:lnTo>
                  <a:lnTo>
                    <a:pt x="56" y="3397"/>
                  </a:lnTo>
                  <a:lnTo>
                    <a:pt x="31" y="3368"/>
                  </a:lnTo>
                  <a:lnTo>
                    <a:pt x="14" y="3346"/>
                  </a:lnTo>
                  <a:lnTo>
                    <a:pt x="3" y="3330"/>
                  </a:lnTo>
                  <a:lnTo>
                    <a:pt x="0" y="3326"/>
                  </a:lnTo>
                  <a:lnTo>
                    <a:pt x="5" y="3321"/>
                  </a:lnTo>
                  <a:lnTo>
                    <a:pt x="16" y="3310"/>
                  </a:lnTo>
                  <a:lnTo>
                    <a:pt x="34" y="3288"/>
                  </a:lnTo>
                  <a:lnTo>
                    <a:pt x="58" y="3261"/>
                  </a:lnTo>
                  <a:lnTo>
                    <a:pt x="89" y="3228"/>
                  </a:lnTo>
                  <a:lnTo>
                    <a:pt x="125" y="3188"/>
                  </a:lnTo>
                  <a:lnTo>
                    <a:pt x="165" y="3143"/>
                  </a:lnTo>
                  <a:lnTo>
                    <a:pt x="210" y="3094"/>
                  </a:lnTo>
                  <a:lnTo>
                    <a:pt x="259" y="3039"/>
                  </a:lnTo>
                  <a:lnTo>
                    <a:pt x="312" y="2981"/>
                  </a:lnTo>
                  <a:lnTo>
                    <a:pt x="368" y="2919"/>
                  </a:lnTo>
                  <a:lnTo>
                    <a:pt x="425" y="2856"/>
                  </a:lnTo>
                  <a:lnTo>
                    <a:pt x="483" y="2790"/>
                  </a:lnTo>
                  <a:lnTo>
                    <a:pt x="543" y="2721"/>
                  </a:lnTo>
                  <a:lnTo>
                    <a:pt x="606" y="2652"/>
                  </a:lnTo>
                  <a:lnTo>
                    <a:pt x="668" y="2583"/>
                  </a:lnTo>
                  <a:lnTo>
                    <a:pt x="728" y="2514"/>
                  </a:lnTo>
                  <a:lnTo>
                    <a:pt x="791" y="2445"/>
                  </a:lnTo>
                  <a:lnTo>
                    <a:pt x="848" y="2376"/>
                  </a:lnTo>
                  <a:lnTo>
                    <a:pt x="906" y="2309"/>
                  </a:lnTo>
                  <a:lnTo>
                    <a:pt x="962" y="2247"/>
                  </a:lnTo>
                  <a:lnTo>
                    <a:pt x="1015" y="2185"/>
                  </a:lnTo>
                  <a:lnTo>
                    <a:pt x="1064" y="2127"/>
                  </a:lnTo>
                  <a:lnTo>
                    <a:pt x="1111" y="2074"/>
                  </a:lnTo>
                  <a:lnTo>
                    <a:pt x="1151" y="2022"/>
                  </a:lnTo>
                  <a:lnTo>
                    <a:pt x="1189" y="1978"/>
                  </a:lnTo>
                  <a:lnTo>
                    <a:pt x="1220" y="1938"/>
                  </a:lnTo>
                  <a:lnTo>
                    <a:pt x="1245" y="1904"/>
                  </a:lnTo>
                  <a:lnTo>
                    <a:pt x="1265" y="1878"/>
                  </a:lnTo>
                  <a:lnTo>
                    <a:pt x="1283" y="1844"/>
                  </a:lnTo>
                  <a:lnTo>
                    <a:pt x="1300" y="1802"/>
                  </a:lnTo>
                  <a:lnTo>
                    <a:pt x="1320" y="1747"/>
                  </a:lnTo>
                  <a:lnTo>
                    <a:pt x="1338" y="1682"/>
                  </a:lnTo>
                  <a:lnTo>
                    <a:pt x="1358" y="1611"/>
                  </a:lnTo>
                  <a:lnTo>
                    <a:pt x="1378" y="1531"/>
                  </a:lnTo>
                  <a:lnTo>
                    <a:pt x="1398" y="1444"/>
                  </a:lnTo>
                  <a:lnTo>
                    <a:pt x="1418" y="1353"/>
                  </a:lnTo>
                  <a:lnTo>
                    <a:pt x="1438" y="1257"/>
                  </a:lnTo>
                  <a:lnTo>
                    <a:pt x="1458" y="1159"/>
                  </a:lnTo>
                  <a:lnTo>
                    <a:pt x="1478" y="1057"/>
                  </a:lnTo>
                  <a:lnTo>
                    <a:pt x="1496" y="955"/>
                  </a:lnTo>
                  <a:lnTo>
                    <a:pt x="1514" y="855"/>
                  </a:lnTo>
                  <a:lnTo>
                    <a:pt x="1532" y="752"/>
                  </a:lnTo>
                  <a:lnTo>
                    <a:pt x="1550" y="654"/>
                  </a:lnTo>
                  <a:lnTo>
                    <a:pt x="1565" y="557"/>
                  </a:lnTo>
                  <a:lnTo>
                    <a:pt x="1581" y="465"/>
                  </a:lnTo>
                  <a:lnTo>
                    <a:pt x="1594" y="379"/>
                  </a:lnTo>
                  <a:lnTo>
                    <a:pt x="1608" y="299"/>
                  </a:lnTo>
                  <a:lnTo>
                    <a:pt x="1619" y="225"/>
                  </a:lnTo>
                  <a:lnTo>
                    <a:pt x="1628" y="161"/>
                  </a:lnTo>
                  <a:lnTo>
                    <a:pt x="1637" y="105"/>
                  </a:lnTo>
                  <a:lnTo>
                    <a:pt x="1643" y="61"/>
                  </a:lnTo>
                  <a:lnTo>
                    <a:pt x="1648" y="27"/>
                  </a:lnTo>
                  <a:lnTo>
                    <a:pt x="1650" y="7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688DA62-558F-42D6-B173-2017C955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365125"/>
              <a:ext cx="896938" cy="1592263"/>
            </a:xfrm>
            <a:custGeom>
              <a:avLst/>
              <a:gdLst>
                <a:gd name="T0" fmla="*/ 129 w 565"/>
                <a:gd name="T1" fmla="*/ 0 h 1003"/>
                <a:gd name="T2" fmla="*/ 565 w 565"/>
                <a:gd name="T3" fmla="*/ 409 h 1003"/>
                <a:gd name="T4" fmla="*/ 565 w 565"/>
                <a:gd name="T5" fmla="*/ 411 h 1003"/>
                <a:gd name="T6" fmla="*/ 565 w 565"/>
                <a:gd name="T7" fmla="*/ 422 h 1003"/>
                <a:gd name="T8" fmla="*/ 565 w 565"/>
                <a:gd name="T9" fmla="*/ 440 h 1003"/>
                <a:gd name="T10" fmla="*/ 563 w 565"/>
                <a:gd name="T11" fmla="*/ 463 h 1003"/>
                <a:gd name="T12" fmla="*/ 554 w 565"/>
                <a:gd name="T13" fmla="*/ 491 h 1003"/>
                <a:gd name="T14" fmla="*/ 539 w 565"/>
                <a:gd name="T15" fmla="*/ 525 h 1003"/>
                <a:gd name="T16" fmla="*/ 516 w 565"/>
                <a:gd name="T17" fmla="*/ 563 h 1003"/>
                <a:gd name="T18" fmla="*/ 501 w 565"/>
                <a:gd name="T19" fmla="*/ 589 h 1003"/>
                <a:gd name="T20" fmla="*/ 485 w 565"/>
                <a:gd name="T21" fmla="*/ 623 h 1003"/>
                <a:gd name="T22" fmla="*/ 470 w 565"/>
                <a:gd name="T23" fmla="*/ 660 h 1003"/>
                <a:gd name="T24" fmla="*/ 452 w 565"/>
                <a:gd name="T25" fmla="*/ 703 h 1003"/>
                <a:gd name="T26" fmla="*/ 436 w 565"/>
                <a:gd name="T27" fmla="*/ 749 h 1003"/>
                <a:gd name="T28" fmla="*/ 421 w 565"/>
                <a:gd name="T29" fmla="*/ 794 h 1003"/>
                <a:gd name="T30" fmla="*/ 407 w 565"/>
                <a:gd name="T31" fmla="*/ 841 h 1003"/>
                <a:gd name="T32" fmla="*/ 394 w 565"/>
                <a:gd name="T33" fmla="*/ 883 h 1003"/>
                <a:gd name="T34" fmla="*/ 383 w 565"/>
                <a:gd name="T35" fmla="*/ 923 h 1003"/>
                <a:gd name="T36" fmla="*/ 372 w 565"/>
                <a:gd name="T37" fmla="*/ 956 h 1003"/>
                <a:gd name="T38" fmla="*/ 365 w 565"/>
                <a:gd name="T39" fmla="*/ 981 h 1003"/>
                <a:gd name="T40" fmla="*/ 361 w 565"/>
                <a:gd name="T41" fmla="*/ 999 h 1003"/>
                <a:gd name="T42" fmla="*/ 358 w 565"/>
                <a:gd name="T43" fmla="*/ 1003 h 1003"/>
                <a:gd name="T44" fmla="*/ 0 w 565"/>
                <a:gd name="T45" fmla="*/ 721 h 1003"/>
                <a:gd name="T46" fmla="*/ 84 w 565"/>
                <a:gd name="T47" fmla="*/ 87 h 1003"/>
                <a:gd name="T48" fmla="*/ 129 w 565"/>
                <a:gd name="T4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5" h="1003">
                  <a:moveTo>
                    <a:pt x="129" y="0"/>
                  </a:moveTo>
                  <a:lnTo>
                    <a:pt x="565" y="409"/>
                  </a:lnTo>
                  <a:lnTo>
                    <a:pt x="565" y="411"/>
                  </a:lnTo>
                  <a:lnTo>
                    <a:pt x="565" y="422"/>
                  </a:lnTo>
                  <a:lnTo>
                    <a:pt x="565" y="440"/>
                  </a:lnTo>
                  <a:lnTo>
                    <a:pt x="563" y="463"/>
                  </a:lnTo>
                  <a:lnTo>
                    <a:pt x="554" y="491"/>
                  </a:lnTo>
                  <a:lnTo>
                    <a:pt x="539" y="525"/>
                  </a:lnTo>
                  <a:lnTo>
                    <a:pt x="516" y="563"/>
                  </a:lnTo>
                  <a:lnTo>
                    <a:pt x="501" y="589"/>
                  </a:lnTo>
                  <a:lnTo>
                    <a:pt x="485" y="623"/>
                  </a:lnTo>
                  <a:lnTo>
                    <a:pt x="470" y="660"/>
                  </a:lnTo>
                  <a:lnTo>
                    <a:pt x="452" y="703"/>
                  </a:lnTo>
                  <a:lnTo>
                    <a:pt x="436" y="749"/>
                  </a:lnTo>
                  <a:lnTo>
                    <a:pt x="421" y="794"/>
                  </a:lnTo>
                  <a:lnTo>
                    <a:pt x="407" y="841"/>
                  </a:lnTo>
                  <a:lnTo>
                    <a:pt x="394" y="883"/>
                  </a:lnTo>
                  <a:lnTo>
                    <a:pt x="383" y="923"/>
                  </a:lnTo>
                  <a:lnTo>
                    <a:pt x="372" y="956"/>
                  </a:lnTo>
                  <a:lnTo>
                    <a:pt x="365" y="981"/>
                  </a:lnTo>
                  <a:lnTo>
                    <a:pt x="361" y="999"/>
                  </a:lnTo>
                  <a:lnTo>
                    <a:pt x="358" y="1003"/>
                  </a:lnTo>
                  <a:lnTo>
                    <a:pt x="0" y="721"/>
                  </a:lnTo>
                  <a:lnTo>
                    <a:pt x="84" y="8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AF605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42A158D-1CBE-4FF0-B331-852907A7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070225"/>
              <a:ext cx="989013" cy="1041400"/>
            </a:xfrm>
            <a:custGeom>
              <a:avLst/>
              <a:gdLst>
                <a:gd name="T0" fmla="*/ 514 w 623"/>
                <a:gd name="T1" fmla="*/ 0 h 656"/>
                <a:gd name="T2" fmla="*/ 574 w 623"/>
                <a:gd name="T3" fmla="*/ 6 h 656"/>
                <a:gd name="T4" fmla="*/ 614 w 623"/>
                <a:gd name="T5" fmla="*/ 17 h 656"/>
                <a:gd name="T6" fmla="*/ 623 w 623"/>
                <a:gd name="T7" fmla="*/ 35 h 656"/>
                <a:gd name="T8" fmla="*/ 590 w 623"/>
                <a:gd name="T9" fmla="*/ 66 h 656"/>
                <a:gd name="T10" fmla="*/ 496 w 623"/>
                <a:gd name="T11" fmla="*/ 140 h 656"/>
                <a:gd name="T12" fmla="*/ 452 w 623"/>
                <a:gd name="T13" fmla="*/ 213 h 656"/>
                <a:gd name="T14" fmla="*/ 448 w 623"/>
                <a:gd name="T15" fmla="*/ 282 h 656"/>
                <a:gd name="T16" fmla="*/ 465 w 623"/>
                <a:gd name="T17" fmla="*/ 344 h 656"/>
                <a:gd name="T18" fmla="*/ 474 w 623"/>
                <a:gd name="T19" fmla="*/ 407 h 656"/>
                <a:gd name="T20" fmla="*/ 456 w 623"/>
                <a:gd name="T21" fmla="*/ 467 h 656"/>
                <a:gd name="T22" fmla="*/ 430 w 623"/>
                <a:gd name="T23" fmla="*/ 505 h 656"/>
                <a:gd name="T24" fmla="*/ 387 w 623"/>
                <a:gd name="T25" fmla="*/ 516 h 656"/>
                <a:gd name="T26" fmla="*/ 354 w 623"/>
                <a:gd name="T27" fmla="*/ 513 h 656"/>
                <a:gd name="T28" fmla="*/ 343 w 623"/>
                <a:gd name="T29" fmla="*/ 507 h 656"/>
                <a:gd name="T30" fmla="*/ 338 w 623"/>
                <a:gd name="T31" fmla="*/ 502 h 656"/>
                <a:gd name="T32" fmla="*/ 327 w 623"/>
                <a:gd name="T33" fmla="*/ 509 h 656"/>
                <a:gd name="T34" fmla="*/ 305 w 623"/>
                <a:gd name="T35" fmla="*/ 549 h 656"/>
                <a:gd name="T36" fmla="*/ 281 w 623"/>
                <a:gd name="T37" fmla="*/ 591 h 656"/>
                <a:gd name="T38" fmla="*/ 261 w 623"/>
                <a:gd name="T39" fmla="*/ 611 h 656"/>
                <a:gd name="T40" fmla="*/ 243 w 623"/>
                <a:gd name="T41" fmla="*/ 636 h 656"/>
                <a:gd name="T42" fmla="*/ 214 w 623"/>
                <a:gd name="T43" fmla="*/ 656 h 656"/>
                <a:gd name="T44" fmla="*/ 167 w 623"/>
                <a:gd name="T45" fmla="*/ 649 h 656"/>
                <a:gd name="T46" fmla="*/ 129 w 623"/>
                <a:gd name="T47" fmla="*/ 620 h 656"/>
                <a:gd name="T48" fmla="*/ 85 w 623"/>
                <a:gd name="T49" fmla="*/ 582 h 656"/>
                <a:gd name="T50" fmla="*/ 65 w 623"/>
                <a:gd name="T51" fmla="*/ 565 h 656"/>
                <a:gd name="T52" fmla="*/ 16 w 623"/>
                <a:gd name="T53" fmla="*/ 498 h 656"/>
                <a:gd name="T54" fmla="*/ 0 w 623"/>
                <a:gd name="T55" fmla="*/ 418 h 656"/>
                <a:gd name="T56" fmla="*/ 18 w 623"/>
                <a:gd name="T57" fmla="*/ 338 h 656"/>
                <a:gd name="T58" fmla="*/ 78 w 623"/>
                <a:gd name="T59" fmla="*/ 253 h 656"/>
                <a:gd name="T60" fmla="*/ 138 w 623"/>
                <a:gd name="T61" fmla="*/ 191 h 656"/>
                <a:gd name="T62" fmla="*/ 180 w 623"/>
                <a:gd name="T63" fmla="*/ 140 h 656"/>
                <a:gd name="T64" fmla="*/ 232 w 623"/>
                <a:gd name="T65" fmla="*/ 78 h 656"/>
                <a:gd name="T66" fmla="*/ 296 w 623"/>
                <a:gd name="T67" fmla="*/ 24 h 656"/>
                <a:gd name="T68" fmla="*/ 376 w 623"/>
                <a:gd name="T69" fmla="*/ 2 h 656"/>
                <a:gd name="T70" fmla="*/ 445 w 623"/>
                <a:gd name="T7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3" h="656">
                  <a:moveTo>
                    <a:pt x="479" y="0"/>
                  </a:moveTo>
                  <a:lnTo>
                    <a:pt x="514" y="0"/>
                  </a:lnTo>
                  <a:lnTo>
                    <a:pt x="545" y="2"/>
                  </a:lnTo>
                  <a:lnTo>
                    <a:pt x="574" y="6"/>
                  </a:lnTo>
                  <a:lnTo>
                    <a:pt x="597" y="11"/>
                  </a:lnTo>
                  <a:lnTo>
                    <a:pt x="614" y="17"/>
                  </a:lnTo>
                  <a:lnTo>
                    <a:pt x="623" y="26"/>
                  </a:lnTo>
                  <a:lnTo>
                    <a:pt x="623" y="35"/>
                  </a:lnTo>
                  <a:lnTo>
                    <a:pt x="612" y="49"/>
                  </a:lnTo>
                  <a:lnTo>
                    <a:pt x="590" y="66"/>
                  </a:lnTo>
                  <a:lnTo>
                    <a:pt x="534" y="102"/>
                  </a:lnTo>
                  <a:lnTo>
                    <a:pt x="496" y="140"/>
                  </a:lnTo>
                  <a:lnTo>
                    <a:pt x="470" y="178"/>
                  </a:lnTo>
                  <a:lnTo>
                    <a:pt x="452" y="213"/>
                  </a:lnTo>
                  <a:lnTo>
                    <a:pt x="445" y="247"/>
                  </a:lnTo>
                  <a:lnTo>
                    <a:pt x="448" y="282"/>
                  </a:lnTo>
                  <a:lnTo>
                    <a:pt x="454" y="313"/>
                  </a:lnTo>
                  <a:lnTo>
                    <a:pt x="465" y="344"/>
                  </a:lnTo>
                  <a:lnTo>
                    <a:pt x="474" y="376"/>
                  </a:lnTo>
                  <a:lnTo>
                    <a:pt x="474" y="407"/>
                  </a:lnTo>
                  <a:lnTo>
                    <a:pt x="468" y="438"/>
                  </a:lnTo>
                  <a:lnTo>
                    <a:pt x="456" y="467"/>
                  </a:lnTo>
                  <a:lnTo>
                    <a:pt x="443" y="489"/>
                  </a:lnTo>
                  <a:lnTo>
                    <a:pt x="430" y="505"/>
                  </a:lnTo>
                  <a:lnTo>
                    <a:pt x="416" y="511"/>
                  </a:lnTo>
                  <a:lnTo>
                    <a:pt x="387" y="516"/>
                  </a:lnTo>
                  <a:lnTo>
                    <a:pt x="367" y="516"/>
                  </a:lnTo>
                  <a:lnTo>
                    <a:pt x="354" y="513"/>
                  </a:lnTo>
                  <a:lnTo>
                    <a:pt x="347" y="511"/>
                  </a:lnTo>
                  <a:lnTo>
                    <a:pt x="343" y="507"/>
                  </a:lnTo>
                  <a:lnTo>
                    <a:pt x="341" y="505"/>
                  </a:lnTo>
                  <a:lnTo>
                    <a:pt x="338" y="502"/>
                  </a:lnTo>
                  <a:lnTo>
                    <a:pt x="334" y="502"/>
                  </a:lnTo>
                  <a:lnTo>
                    <a:pt x="327" y="509"/>
                  </a:lnTo>
                  <a:lnTo>
                    <a:pt x="316" y="527"/>
                  </a:lnTo>
                  <a:lnTo>
                    <a:pt x="305" y="549"/>
                  </a:lnTo>
                  <a:lnTo>
                    <a:pt x="292" y="571"/>
                  </a:lnTo>
                  <a:lnTo>
                    <a:pt x="281" y="591"/>
                  </a:lnTo>
                  <a:lnTo>
                    <a:pt x="269" y="602"/>
                  </a:lnTo>
                  <a:lnTo>
                    <a:pt x="261" y="611"/>
                  </a:lnTo>
                  <a:lnTo>
                    <a:pt x="252" y="622"/>
                  </a:lnTo>
                  <a:lnTo>
                    <a:pt x="243" y="636"/>
                  </a:lnTo>
                  <a:lnTo>
                    <a:pt x="229" y="647"/>
                  </a:lnTo>
                  <a:lnTo>
                    <a:pt x="214" y="656"/>
                  </a:lnTo>
                  <a:lnTo>
                    <a:pt x="194" y="656"/>
                  </a:lnTo>
                  <a:lnTo>
                    <a:pt x="167" y="649"/>
                  </a:lnTo>
                  <a:lnTo>
                    <a:pt x="149" y="638"/>
                  </a:lnTo>
                  <a:lnTo>
                    <a:pt x="129" y="620"/>
                  </a:lnTo>
                  <a:lnTo>
                    <a:pt x="105" y="602"/>
                  </a:lnTo>
                  <a:lnTo>
                    <a:pt x="85" y="582"/>
                  </a:lnTo>
                  <a:lnTo>
                    <a:pt x="67" y="567"/>
                  </a:lnTo>
                  <a:lnTo>
                    <a:pt x="65" y="565"/>
                  </a:lnTo>
                  <a:lnTo>
                    <a:pt x="38" y="534"/>
                  </a:lnTo>
                  <a:lnTo>
                    <a:pt x="16" y="498"/>
                  </a:lnTo>
                  <a:lnTo>
                    <a:pt x="4" y="458"/>
                  </a:lnTo>
                  <a:lnTo>
                    <a:pt x="0" y="418"/>
                  </a:lnTo>
                  <a:lnTo>
                    <a:pt x="4" y="378"/>
                  </a:lnTo>
                  <a:lnTo>
                    <a:pt x="18" y="338"/>
                  </a:lnTo>
                  <a:lnTo>
                    <a:pt x="40" y="300"/>
                  </a:lnTo>
                  <a:lnTo>
                    <a:pt x="78" y="253"/>
                  </a:lnTo>
                  <a:lnTo>
                    <a:pt x="111" y="218"/>
                  </a:lnTo>
                  <a:lnTo>
                    <a:pt x="138" y="191"/>
                  </a:lnTo>
                  <a:lnTo>
                    <a:pt x="158" y="169"/>
                  </a:lnTo>
                  <a:lnTo>
                    <a:pt x="180" y="140"/>
                  </a:lnTo>
                  <a:lnTo>
                    <a:pt x="207" y="109"/>
                  </a:lnTo>
                  <a:lnTo>
                    <a:pt x="232" y="78"/>
                  </a:lnTo>
                  <a:lnTo>
                    <a:pt x="263" y="46"/>
                  </a:lnTo>
                  <a:lnTo>
                    <a:pt x="296" y="24"/>
                  </a:lnTo>
                  <a:lnTo>
                    <a:pt x="336" y="9"/>
                  </a:lnTo>
                  <a:lnTo>
                    <a:pt x="376" y="2"/>
                  </a:lnTo>
                  <a:lnTo>
                    <a:pt x="410" y="2"/>
                  </a:lnTo>
                  <a:lnTo>
                    <a:pt x="445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1D6E425-678C-4EFF-8396-B65887FB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1265238"/>
              <a:ext cx="366713" cy="1716088"/>
            </a:xfrm>
            <a:custGeom>
              <a:avLst/>
              <a:gdLst>
                <a:gd name="T0" fmla="*/ 46 w 231"/>
                <a:gd name="T1" fmla="*/ 0 h 1081"/>
                <a:gd name="T2" fmla="*/ 142 w 231"/>
                <a:gd name="T3" fmla="*/ 78 h 1081"/>
                <a:gd name="T4" fmla="*/ 231 w 231"/>
                <a:gd name="T5" fmla="*/ 558 h 1081"/>
                <a:gd name="T6" fmla="*/ 151 w 231"/>
                <a:gd name="T7" fmla="*/ 1081 h 1081"/>
                <a:gd name="T8" fmla="*/ 37 w 231"/>
                <a:gd name="T9" fmla="*/ 779 h 1081"/>
                <a:gd name="T10" fmla="*/ 0 w 231"/>
                <a:gd name="T11" fmla="*/ 162 h 1081"/>
                <a:gd name="T12" fmla="*/ 46 w 231"/>
                <a:gd name="T1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081">
                  <a:moveTo>
                    <a:pt x="46" y="0"/>
                  </a:moveTo>
                  <a:lnTo>
                    <a:pt x="142" y="78"/>
                  </a:lnTo>
                  <a:lnTo>
                    <a:pt x="231" y="558"/>
                  </a:lnTo>
                  <a:lnTo>
                    <a:pt x="151" y="1081"/>
                  </a:lnTo>
                  <a:lnTo>
                    <a:pt x="37" y="779"/>
                  </a:lnTo>
                  <a:lnTo>
                    <a:pt x="0" y="16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0E32711F-A4A7-41D5-B6FF-BF9F6D327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1095375"/>
              <a:ext cx="965200" cy="2238375"/>
            </a:xfrm>
            <a:custGeom>
              <a:avLst/>
              <a:gdLst>
                <a:gd name="T0" fmla="*/ 194 w 608"/>
                <a:gd name="T1" fmla="*/ 0 h 1410"/>
                <a:gd name="T2" fmla="*/ 608 w 608"/>
                <a:gd name="T3" fmla="*/ 287 h 1410"/>
                <a:gd name="T4" fmla="*/ 608 w 608"/>
                <a:gd name="T5" fmla="*/ 872 h 1410"/>
                <a:gd name="T6" fmla="*/ 481 w 608"/>
                <a:gd name="T7" fmla="*/ 1410 h 1410"/>
                <a:gd name="T8" fmla="*/ 383 w 608"/>
                <a:gd name="T9" fmla="*/ 1335 h 1410"/>
                <a:gd name="T10" fmla="*/ 299 w 608"/>
                <a:gd name="T11" fmla="*/ 1257 h 1410"/>
                <a:gd name="T12" fmla="*/ 228 w 608"/>
                <a:gd name="T13" fmla="*/ 1179 h 1410"/>
                <a:gd name="T14" fmla="*/ 167 w 608"/>
                <a:gd name="T15" fmla="*/ 1099 h 1410"/>
                <a:gd name="T16" fmla="*/ 118 w 608"/>
                <a:gd name="T17" fmla="*/ 1019 h 1410"/>
                <a:gd name="T18" fmla="*/ 78 w 608"/>
                <a:gd name="T19" fmla="*/ 941 h 1410"/>
                <a:gd name="T20" fmla="*/ 49 w 608"/>
                <a:gd name="T21" fmla="*/ 861 h 1410"/>
                <a:gd name="T22" fmla="*/ 27 w 608"/>
                <a:gd name="T23" fmla="*/ 785 h 1410"/>
                <a:gd name="T24" fmla="*/ 12 w 608"/>
                <a:gd name="T25" fmla="*/ 710 h 1410"/>
                <a:gd name="T26" fmla="*/ 3 w 608"/>
                <a:gd name="T27" fmla="*/ 636 h 1410"/>
                <a:gd name="T28" fmla="*/ 0 w 608"/>
                <a:gd name="T29" fmla="*/ 565 h 1410"/>
                <a:gd name="T30" fmla="*/ 3 w 608"/>
                <a:gd name="T31" fmla="*/ 499 h 1410"/>
                <a:gd name="T32" fmla="*/ 7 w 608"/>
                <a:gd name="T33" fmla="*/ 436 h 1410"/>
                <a:gd name="T34" fmla="*/ 16 w 608"/>
                <a:gd name="T35" fmla="*/ 378 h 1410"/>
                <a:gd name="T36" fmla="*/ 27 w 608"/>
                <a:gd name="T37" fmla="*/ 323 h 1410"/>
                <a:gd name="T38" fmla="*/ 41 w 608"/>
                <a:gd name="T39" fmla="*/ 276 h 1410"/>
                <a:gd name="T40" fmla="*/ 54 w 608"/>
                <a:gd name="T41" fmla="*/ 234 h 1410"/>
                <a:gd name="T42" fmla="*/ 65 w 608"/>
                <a:gd name="T43" fmla="*/ 198 h 1410"/>
                <a:gd name="T44" fmla="*/ 76 w 608"/>
                <a:gd name="T45" fmla="*/ 169 h 1410"/>
                <a:gd name="T46" fmla="*/ 85 w 608"/>
                <a:gd name="T47" fmla="*/ 149 h 1410"/>
                <a:gd name="T48" fmla="*/ 92 w 608"/>
                <a:gd name="T49" fmla="*/ 136 h 1410"/>
                <a:gd name="T50" fmla="*/ 94 w 608"/>
                <a:gd name="T51" fmla="*/ 132 h 1410"/>
                <a:gd name="T52" fmla="*/ 194 w 608"/>
                <a:gd name="T53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8" h="1410">
                  <a:moveTo>
                    <a:pt x="194" y="0"/>
                  </a:moveTo>
                  <a:lnTo>
                    <a:pt x="608" y="287"/>
                  </a:lnTo>
                  <a:lnTo>
                    <a:pt x="608" y="872"/>
                  </a:lnTo>
                  <a:lnTo>
                    <a:pt x="481" y="1410"/>
                  </a:lnTo>
                  <a:lnTo>
                    <a:pt x="383" y="1335"/>
                  </a:lnTo>
                  <a:lnTo>
                    <a:pt x="299" y="1257"/>
                  </a:lnTo>
                  <a:lnTo>
                    <a:pt x="228" y="1179"/>
                  </a:lnTo>
                  <a:lnTo>
                    <a:pt x="167" y="1099"/>
                  </a:lnTo>
                  <a:lnTo>
                    <a:pt x="118" y="1019"/>
                  </a:lnTo>
                  <a:lnTo>
                    <a:pt x="78" y="941"/>
                  </a:lnTo>
                  <a:lnTo>
                    <a:pt x="49" y="861"/>
                  </a:lnTo>
                  <a:lnTo>
                    <a:pt x="27" y="785"/>
                  </a:lnTo>
                  <a:lnTo>
                    <a:pt x="12" y="710"/>
                  </a:lnTo>
                  <a:lnTo>
                    <a:pt x="3" y="636"/>
                  </a:lnTo>
                  <a:lnTo>
                    <a:pt x="0" y="565"/>
                  </a:lnTo>
                  <a:lnTo>
                    <a:pt x="3" y="499"/>
                  </a:lnTo>
                  <a:lnTo>
                    <a:pt x="7" y="436"/>
                  </a:lnTo>
                  <a:lnTo>
                    <a:pt x="16" y="378"/>
                  </a:lnTo>
                  <a:lnTo>
                    <a:pt x="27" y="323"/>
                  </a:lnTo>
                  <a:lnTo>
                    <a:pt x="41" y="276"/>
                  </a:lnTo>
                  <a:lnTo>
                    <a:pt x="54" y="234"/>
                  </a:lnTo>
                  <a:lnTo>
                    <a:pt x="65" y="198"/>
                  </a:lnTo>
                  <a:lnTo>
                    <a:pt x="76" y="169"/>
                  </a:lnTo>
                  <a:lnTo>
                    <a:pt x="85" y="149"/>
                  </a:lnTo>
                  <a:lnTo>
                    <a:pt x="92" y="136"/>
                  </a:lnTo>
                  <a:lnTo>
                    <a:pt x="94" y="132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53C8554-AC8E-45AC-B2E6-5D476636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675" y="-606425"/>
              <a:ext cx="1509713" cy="1801813"/>
            </a:xfrm>
            <a:custGeom>
              <a:avLst/>
              <a:gdLst>
                <a:gd name="T0" fmla="*/ 501 w 951"/>
                <a:gd name="T1" fmla="*/ 0 h 1135"/>
                <a:gd name="T2" fmla="*/ 624 w 951"/>
                <a:gd name="T3" fmla="*/ 22 h 1135"/>
                <a:gd name="T4" fmla="*/ 717 w 951"/>
                <a:gd name="T5" fmla="*/ 51 h 1135"/>
                <a:gd name="T6" fmla="*/ 791 w 951"/>
                <a:gd name="T7" fmla="*/ 80 h 1135"/>
                <a:gd name="T8" fmla="*/ 846 w 951"/>
                <a:gd name="T9" fmla="*/ 118 h 1135"/>
                <a:gd name="T10" fmla="*/ 877 w 951"/>
                <a:gd name="T11" fmla="*/ 174 h 1135"/>
                <a:gd name="T12" fmla="*/ 888 w 951"/>
                <a:gd name="T13" fmla="*/ 254 h 1135"/>
                <a:gd name="T14" fmla="*/ 875 w 951"/>
                <a:gd name="T15" fmla="*/ 392 h 1135"/>
                <a:gd name="T16" fmla="*/ 882 w 951"/>
                <a:gd name="T17" fmla="*/ 543 h 1135"/>
                <a:gd name="T18" fmla="*/ 908 w 951"/>
                <a:gd name="T19" fmla="*/ 661 h 1135"/>
                <a:gd name="T20" fmla="*/ 942 w 951"/>
                <a:gd name="T21" fmla="*/ 736 h 1135"/>
                <a:gd name="T22" fmla="*/ 949 w 951"/>
                <a:gd name="T23" fmla="*/ 770 h 1135"/>
                <a:gd name="T24" fmla="*/ 924 w 951"/>
                <a:gd name="T25" fmla="*/ 792 h 1135"/>
                <a:gd name="T26" fmla="*/ 888 w 951"/>
                <a:gd name="T27" fmla="*/ 810 h 1135"/>
                <a:gd name="T28" fmla="*/ 855 w 951"/>
                <a:gd name="T29" fmla="*/ 823 h 1135"/>
                <a:gd name="T30" fmla="*/ 839 w 951"/>
                <a:gd name="T31" fmla="*/ 843 h 1135"/>
                <a:gd name="T32" fmla="*/ 835 w 951"/>
                <a:gd name="T33" fmla="*/ 885 h 1135"/>
                <a:gd name="T34" fmla="*/ 826 w 951"/>
                <a:gd name="T35" fmla="*/ 946 h 1135"/>
                <a:gd name="T36" fmla="*/ 806 w 951"/>
                <a:gd name="T37" fmla="*/ 997 h 1135"/>
                <a:gd name="T38" fmla="*/ 784 w 951"/>
                <a:gd name="T39" fmla="*/ 1046 h 1135"/>
                <a:gd name="T40" fmla="*/ 766 w 951"/>
                <a:gd name="T41" fmla="*/ 1092 h 1135"/>
                <a:gd name="T42" fmla="*/ 750 w 951"/>
                <a:gd name="T43" fmla="*/ 1117 h 1135"/>
                <a:gd name="T44" fmla="*/ 701 w 951"/>
                <a:gd name="T45" fmla="*/ 1132 h 1135"/>
                <a:gd name="T46" fmla="*/ 617 w 951"/>
                <a:gd name="T47" fmla="*/ 1132 h 1135"/>
                <a:gd name="T48" fmla="*/ 499 w 951"/>
                <a:gd name="T49" fmla="*/ 1112 h 1135"/>
                <a:gd name="T50" fmla="*/ 363 w 951"/>
                <a:gd name="T51" fmla="*/ 1068 h 1135"/>
                <a:gd name="T52" fmla="*/ 263 w 951"/>
                <a:gd name="T53" fmla="*/ 1014 h 1135"/>
                <a:gd name="T54" fmla="*/ 198 w 951"/>
                <a:gd name="T55" fmla="*/ 941 h 1135"/>
                <a:gd name="T56" fmla="*/ 156 w 951"/>
                <a:gd name="T57" fmla="*/ 837 h 1135"/>
                <a:gd name="T58" fmla="*/ 129 w 951"/>
                <a:gd name="T59" fmla="*/ 683 h 1135"/>
                <a:gd name="T60" fmla="*/ 112 w 951"/>
                <a:gd name="T61" fmla="*/ 674 h 1135"/>
                <a:gd name="T62" fmla="*/ 71 w 951"/>
                <a:gd name="T63" fmla="*/ 650 h 1135"/>
                <a:gd name="T64" fmla="*/ 31 w 951"/>
                <a:gd name="T65" fmla="*/ 605 h 1135"/>
                <a:gd name="T66" fmla="*/ 0 w 951"/>
                <a:gd name="T67" fmla="*/ 521 h 1135"/>
                <a:gd name="T68" fmla="*/ 7 w 951"/>
                <a:gd name="T69" fmla="*/ 452 h 1135"/>
                <a:gd name="T70" fmla="*/ 36 w 951"/>
                <a:gd name="T71" fmla="*/ 405 h 1135"/>
                <a:gd name="T72" fmla="*/ 43 w 951"/>
                <a:gd name="T73" fmla="*/ 369 h 1135"/>
                <a:gd name="T74" fmla="*/ 38 w 951"/>
                <a:gd name="T75" fmla="*/ 309 h 1135"/>
                <a:gd name="T76" fmla="*/ 31 w 951"/>
                <a:gd name="T77" fmla="*/ 234 h 1135"/>
                <a:gd name="T78" fmla="*/ 29 w 951"/>
                <a:gd name="T79" fmla="*/ 163 h 1135"/>
                <a:gd name="T80" fmla="*/ 43 w 951"/>
                <a:gd name="T81" fmla="*/ 107 h 1135"/>
                <a:gd name="T82" fmla="*/ 85 w 951"/>
                <a:gd name="T83" fmla="*/ 74 h 1135"/>
                <a:gd name="T84" fmla="*/ 174 w 951"/>
                <a:gd name="T85" fmla="*/ 40 h 1135"/>
                <a:gd name="T86" fmla="*/ 296 w 951"/>
                <a:gd name="T87" fmla="*/ 14 h 1135"/>
                <a:gd name="T88" fmla="*/ 432 w 951"/>
                <a:gd name="T89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51" h="1135">
                  <a:moveTo>
                    <a:pt x="432" y="0"/>
                  </a:moveTo>
                  <a:lnTo>
                    <a:pt x="501" y="0"/>
                  </a:lnTo>
                  <a:lnTo>
                    <a:pt x="566" y="7"/>
                  </a:lnTo>
                  <a:lnTo>
                    <a:pt x="624" y="22"/>
                  </a:lnTo>
                  <a:lnTo>
                    <a:pt x="673" y="36"/>
                  </a:lnTo>
                  <a:lnTo>
                    <a:pt x="717" y="51"/>
                  </a:lnTo>
                  <a:lnTo>
                    <a:pt x="757" y="65"/>
                  </a:lnTo>
                  <a:lnTo>
                    <a:pt x="791" y="80"/>
                  </a:lnTo>
                  <a:lnTo>
                    <a:pt x="822" y="98"/>
                  </a:lnTo>
                  <a:lnTo>
                    <a:pt x="846" y="118"/>
                  </a:lnTo>
                  <a:lnTo>
                    <a:pt x="864" y="143"/>
                  </a:lnTo>
                  <a:lnTo>
                    <a:pt x="877" y="174"/>
                  </a:lnTo>
                  <a:lnTo>
                    <a:pt x="886" y="209"/>
                  </a:lnTo>
                  <a:lnTo>
                    <a:pt x="888" y="254"/>
                  </a:lnTo>
                  <a:lnTo>
                    <a:pt x="884" y="305"/>
                  </a:lnTo>
                  <a:lnTo>
                    <a:pt x="875" y="392"/>
                  </a:lnTo>
                  <a:lnTo>
                    <a:pt x="875" y="472"/>
                  </a:lnTo>
                  <a:lnTo>
                    <a:pt x="882" y="543"/>
                  </a:lnTo>
                  <a:lnTo>
                    <a:pt x="893" y="607"/>
                  </a:lnTo>
                  <a:lnTo>
                    <a:pt x="908" y="661"/>
                  </a:lnTo>
                  <a:lnTo>
                    <a:pt x="924" y="705"/>
                  </a:lnTo>
                  <a:lnTo>
                    <a:pt x="942" y="736"/>
                  </a:lnTo>
                  <a:lnTo>
                    <a:pt x="951" y="754"/>
                  </a:lnTo>
                  <a:lnTo>
                    <a:pt x="949" y="770"/>
                  </a:lnTo>
                  <a:lnTo>
                    <a:pt x="937" y="783"/>
                  </a:lnTo>
                  <a:lnTo>
                    <a:pt x="924" y="792"/>
                  </a:lnTo>
                  <a:lnTo>
                    <a:pt x="906" y="801"/>
                  </a:lnTo>
                  <a:lnTo>
                    <a:pt x="888" y="810"/>
                  </a:lnTo>
                  <a:lnTo>
                    <a:pt x="871" y="816"/>
                  </a:lnTo>
                  <a:lnTo>
                    <a:pt x="855" y="823"/>
                  </a:lnTo>
                  <a:lnTo>
                    <a:pt x="846" y="830"/>
                  </a:lnTo>
                  <a:lnTo>
                    <a:pt x="839" y="843"/>
                  </a:lnTo>
                  <a:lnTo>
                    <a:pt x="837" y="863"/>
                  </a:lnTo>
                  <a:lnTo>
                    <a:pt x="835" y="885"/>
                  </a:lnTo>
                  <a:lnTo>
                    <a:pt x="833" y="908"/>
                  </a:lnTo>
                  <a:lnTo>
                    <a:pt x="826" y="946"/>
                  </a:lnTo>
                  <a:lnTo>
                    <a:pt x="813" y="981"/>
                  </a:lnTo>
                  <a:lnTo>
                    <a:pt x="806" y="997"/>
                  </a:lnTo>
                  <a:lnTo>
                    <a:pt x="795" y="1021"/>
                  </a:lnTo>
                  <a:lnTo>
                    <a:pt x="784" y="1046"/>
                  </a:lnTo>
                  <a:lnTo>
                    <a:pt x="775" y="1070"/>
                  </a:lnTo>
                  <a:lnTo>
                    <a:pt x="766" y="1092"/>
                  </a:lnTo>
                  <a:lnTo>
                    <a:pt x="759" y="1106"/>
                  </a:lnTo>
                  <a:lnTo>
                    <a:pt x="750" y="1117"/>
                  </a:lnTo>
                  <a:lnTo>
                    <a:pt x="730" y="1126"/>
                  </a:lnTo>
                  <a:lnTo>
                    <a:pt x="701" y="1132"/>
                  </a:lnTo>
                  <a:lnTo>
                    <a:pt x="664" y="1135"/>
                  </a:lnTo>
                  <a:lnTo>
                    <a:pt x="617" y="1132"/>
                  </a:lnTo>
                  <a:lnTo>
                    <a:pt x="561" y="1126"/>
                  </a:lnTo>
                  <a:lnTo>
                    <a:pt x="499" y="1112"/>
                  </a:lnTo>
                  <a:lnTo>
                    <a:pt x="425" y="1090"/>
                  </a:lnTo>
                  <a:lnTo>
                    <a:pt x="363" y="1068"/>
                  </a:lnTo>
                  <a:lnTo>
                    <a:pt x="307" y="1043"/>
                  </a:lnTo>
                  <a:lnTo>
                    <a:pt x="263" y="1014"/>
                  </a:lnTo>
                  <a:lnTo>
                    <a:pt x="227" y="981"/>
                  </a:lnTo>
                  <a:lnTo>
                    <a:pt x="198" y="941"/>
                  </a:lnTo>
                  <a:lnTo>
                    <a:pt x="174" y="894"/>
                  </a:lnTo>
                  <a:lnTo>
                    <a:pt x="156" y="837"/>
                  </a:lnTo>
                  <a:lnTo>
                    <a:pt x="140" y="765"/>
                  </a:lnTo>
                  <a:lnTo>
                    <a:pt x="129" y="683"/>
                  </a:lnTo>
                  <a:lnTo>
                    <a:pt x="125" y="681"/>
                  </a:lnTo>
                  <a:lnTo>
                    <a:pt x="112" y="674"/>
                  </a:lnTo>
                  <a:lnTo>
                    <a:pt x="94" y="665"/>
                  </a:lnTo>
                  <a:lnTo>
                    <a:pt x="71" y="650"/>
                  </a:lnTo>
                  <a:lnTo>
                    <a:pt x="51" y="630"/>
                  </a:lnTo>
                  <a:lnTo>
                    <a:pt x="31" y="605"/>
                  </a:lnTo>
                  <a:lnTo>
                    <a:pt x="11" y="561"/>
                  </a:lnTo>
                  <a:lnTo>
                    <a:pt x="0" y="521"/>
                  </a:lnTo>
                  <a:lnTo>
                    <a:pt x="0" y="483"/>
                  </a:lnTo>
                  <a:lnTo>
                    <a:pt x="7" y="452"/>
                  </a:lnTo>
                  <a:lnTo>
                    <a:pt x="20" y="425"/>
                  </a:lnTo>
                  <a:lnTo>
                    <a:pt x="36" y="405"/>
                  </a:lnTo>
                  <a:lnTo>
                    <a:pt x="40" y="392"/>
                  </a:lnTo>
                  <a:lnTo>
                    <a:pt x="43" y="369"/>
                  </a:lnTo>
                  <a:lnTo>
                    <a:pt x="43" y="340"/>
                  </a:lnTo>
                  <a:lnTo>
                    <a:pt x="38" y="309"/>
                  </a:lnTo>
                  <a:lnTo>
                    <a:pt x="36" y="272"/>
                  </a:lnTo>
                  <a:lnTo>
                    <a:pt x="31" y="234"/>
                  </a:lnTo>
                  <a:lnTo>
                    <a:pt x="29" y="198"/>
                  </a:lnTo>
                  <a:lnTo>
                    <a:pt x="29" y="163"/>
                  </a:lnTo>
                  <a:lnTo>
                    <a:pt x="34" y="131"/>
                  </a:lnTo>
                  <a:lnTo>
                    <a:pt x="43" y="107"/>
                  </a:lnTo>
                  <a:lnTo>
                    <a:pt x="58" y="89"/>
                  </a:lnTo>
                  <a:lnTo>
                    <a:pt x="85" y="74"/>
                  </a:lnTo>
                  <a:lnTo>
                    <a:pt x="123" y="56"/>
                  </a:lnTo>
                  <a:lnTo>
                    <a:pt x="174" y="40"/>
                  </a:lnTo>
                  <a:lnTo>
                    <a:pt x="232" y="27"/>
                  </a:lnTo>
                  <a:lnTo>
                    <a:pt x="296" y="14"/>
                  </a:lnTo>
                  <a:lnTo>
                    <a:pt x="363" y="5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35F850E-B94F-45D8-B19B-378BB59AD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725" y="3794125"/>
              <a:ext cx="3933825" cy="4445000"/>
            </a:xfrm>
            <a:custGeom>
              <a:avLst/>
              <a:gdLst>
                <a:gd name="T0" fmla="*/ 445 w 2478"/>
                <a:gd name="T1" fmla="*/ 6 h 2800"/>
                <a:gd name="T2" fmla="*/ 568 w 2478"/>
                <a:gd name="T3" fmla="*/ 33 h 2800"/>
                <a:gd name="T4" fmla="*/ 694 w 2478"/>
                <a:gd name="T5" fmla="*/ 78 h 2800"/>
                <a:gd name="T6" fmla="*/ 819 w 2478"/>
                <a:gd name="T7" fmla="*/ 131 h 2800"/>
                <a:gd name="T8" fmla="*/ 937 w 2478"/>
                <a:gd name="T9" fmla="*/ 193 h 2800"/>
                <a:gd name="T10" fmla="*/ 1046 w 2478"/>
                <a:gd name="T11" fmla="*/ 253 h 2800"/>
                <a:gd name="T12" fmla="*/ 1137 w 2478"/>
                <a:gd name="T13" fmla="*/ 311 h 2800"/>
                <a:gd name="T14" fmla="*/ 1209 w 2478"/>
                <a:gd name="T15" fmla="*/ 358 h 2800"/>
                <a:gd name="T16" fmla="*/ 1255 w 2478"/>
                <a:gd name="T17" fmla="*/ 389 h 2800"/>
                <a:gd name="T18" fmla="*/ 1271 w 2478"/>
                <a:gd name="T19" fmla="*/ 402 h 2800"/>
                <a:gd name="T20" fmla="*/ 1420 w 2478"/>
                <a:gd name="T21" fmla="*/ 525 h 2800"/>
                <a:gd name="T22" fmla="*/ 1585 w 2478"/>
                <a:gd name="T23" fmla="*/ 645 h 2800"/>
                <a:gd name="T24" fmla="*/ 1761 w 2478"/>
                <a:gd name="T25" fmla="*/ 763 h 2800"/>
                <a:gd name="T26" fmla="*/ 1934 w 2478"/>
                <a:gd name="T27" fmla="*/ 874 h 2800"/>
                <a:gd name="T28" fmla="*/ 2101 w 2478"/>
                <a:gd name="T29" fmla="*/ 983 h 2800"/>
                <a:gd name="T30" fmla="*/ 2246 w 2478"/>
                <a:gd name="T31" fmla="*/ 1085 h 2800"/>
                <a:gd name="T32" fmla="*/ 2364 w 2478"/>
                <a:gd name="T33" fmla="*/ 1179 h 2800"/>
                <a:gd name="T34" fmla="*/ 2444 w 2478"/>
                <a:gd name="T35" fmla="*/ 1268 h 2800"/>
                <a:gd name="T36" fmla="*/ 2478 w 2478"/>
                <a:gd name="T37" fmla="*/ 1345 h 2800"/>
                <a:gd name="T38" fmla="*/ 2464 w 2478"/>
                <a:gd name="T39" fmla="*/ 1403 h 2800"/>
                <a:gd name="T40" fmla="*/ 2426 w 2478"/>
                <a:gd name="T41" fmla="*/ 1488 h 2800"/>
                <a:gd name="T42" fmla="*/ 2362 w 2478"/>
                <a:gd name="T43" fmla="*/ 1590 h 2800"/>
                <a:gd name="T44" fmla="*/ 2279 w 2478"/>
                <a:gd name="T45" fmla="*/ 1710 h 2800"/>
                <a:gd name="T46" fmla="*/ 2184 w 2478"/>
                <a:gd name="T47" fmla="*/ 1841 h 2800"/>
                <a:gd name="T48" fmla="*/ 2077 w 2478"/>
                <a:gd name="T49" fmla="*/ 1979 h 2800"/>
                <a:gd name="T50" fmla="*/ 1963 w 2478"/>
                <a:gd name="T51" fmla="*/ 2119 h 2800"/>
                <a:gd name="T52" fmla="*/ 1850 w 2478"/>
                <a:gd name="T53" fmla="*/ 2257 h 2800"/>
                <a:gd name="T54" fmla="*/ 1739 w 2478"/>
                <a:gd name="T55" fmla="*/ 2391 h 2800"/>
                <a:gd name="T56" fmla="*/ 1636 w 2478"/>
                <a:gd name="T57" fmla="*/ 2511 h 2800"/>
                <a:gd name="T58" fmla="*/ 1545 w 2478"/>
                <a:gd name="T59" fmla="*/ 2615 h 2800"/>
                <a:gd name="T60" fmla="*/ 1469 w 2478"/>
                <a:gd name="T61" fmla="*/ 2702 h 2800"/>
                <a:gd name="T62" fmla="*/ 1416 w 2478"/>
                <a:gd name="T63" fmla="*/ 2764 h 2800"/>
                <a:gd name="T64" fmla="*/ 1385 w 2478"/>
                <a:gd name="T65" fmla="*/ 2796 h 2800"/>
                <a:gd name="T66" fmla="*/ 1291 w 2478"/>
                <a:gd name="T67" fmla="*/ 2767 h 2800"/>
                <a:gd name="T68" fmla="*/ 1151 w 2478"/>
                <a:gd name="T69" fmla="*/ 2696 h 2800"/>
                <a:gd name="T70" fmla="*/ 1057 w 2478"/>
                <a:gd name="T71" fmla="*/ 2627 h 2800"/>
                <a:gd name="T72" fmla="*/ 1004 w 2478"/>
                <a:gd name="T73" fmla="*/ 2567 h 2800"/>
                <a:gd name="T74" fmla="*/ 977 w 2478"/>
                <a:gd name="T75" fmla="*/ 2520 h 2800"/>
                <a:gd name="T76" fmla="*/ 968 w 2478"/>
                <a:gd name="T77" fmla="*/ 2493 h 2800"/>
                <a:gd name="T78" fmla="*/ 1567 w 2478"/>
                <a:gd name="T79" fmla="*/ 1521 h 2800"/>
                <a:gd name="T80" fmla="*/ 1543 w 2478"/>
                <a:gd name="T81" fmla="*/ 1514 h 2800"/>
                <a:gd name="T82" fmla="*/ 1471 w 2478"/>
                <a:gd name="T83" fmla="*/ 1494 h 2800"/>
                <a:gd name="T84" fmla="*/ 1358 w 2478"/>
                <a:gd name="T85" fmla="*/ 1461 h 2800"/>
                <a:gd name="T86" fmla="*/ 1204 w 2478"/>
                <a:gd name="T87" fmla="*/ 1414 h 2800"/>
                <a:gd name="T88" fmla="*/ 1017 w 2478"/>
                <a:gd name="T89" fmla="*/ 1352 h 2800"/>
                <a:gd name="T90" fmla="*/ 799 w 2478"/>
                <a:gd name="T91" fmla="*/ 1279 h 2800"/>
                <a:gd name="T92" fmla="*/ 552 w 2478"/>
                <a:gd name="T93" fmla="*/ 1192 h 2800"/>
                <a:gd name="T94" fmla="*/ 338 w 2478"/>
                <a:gd name="T95" fmla="*/ 1107 h 2800"/>
                <a:gd name="T96" fmla="*/ 205 w 2478"/>
                <a:gd name="T97" fmla="*/ 1023 h 2800"/>
                <a:gd name="T98" fmla="*/ 111 w 2478"/>
                <a:gd name="T99" fmla="*/ 923 h 2800"/>
                <a:gd name="T100" fmla="*/ 49 w 2478"/>
                <a:gd name="T101" fmla="*/ 814 h 2800"/>
                <a:gd name="T102" fmla="*/ 13 w 2478"/>
                <a:gd name="T103" fmla="*/ 700 h 2800"/>
                <a:gd name="T104" fmla="*/ 0 w 2478"/>
                <a:gd name="T105" fmla="*/ 587 h 2800"/>
                <a:gd name="T106" fmla="*/ 4 w 2478"/>
                <a:gd name="T107" fmla="*/ 478 h 2800"/>
                <a:gd name="T108" fmla="*/ 18 w 2478"/>
                <a:gd name="T109" fmla="*/ 378 h 2800"/>
                <a:gd name="T110" fmla="*/ 40 w 2478"/>
                <a:gd name="T111" fmla="*/ 291 h 2800"/>
                <a:gd name="T112" fmla="*/ 60 w 2478"/>
                <a:gd name="T113" fmla="*/ 224 h 2800"/>
                <a:gd name="T114" fmla="*/ 78 w 2478"/>
                <a:gd name="T115" fmla="*/ 182 h 2800"/>
                <a:gd name="T116" fmla="*/ 84 w 2478"/>
                <a:gd name="T117" fmla="*/ 166 h 2800"/>
                <a:gd name="T118" fmla="*/ 145 w 2478"/>
                <a:gd name="T119" fmla="*/ 75 h 2800"/>
                <a:gd name="T120" fmla="*/ 229 w 2478"/>
                <a:gd name="T121" fmla="*/ 22 h 2800"/>
                <a:gd name="T122" fmla="*/ 332 w 2478"/>
                <a:gd name="T12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78" h="2800">
                  <a:moveTo>
                    <a:pt x="387" y="0"/>
                  </a:moveTo>
                  <a:lnTo>
                    <a:pt x="445" y="6"/>
                  </a:lnTo>
                  <a:lnTo>
                    <a:pt x="505" y="17"/>
                  </a:lnTo>
                  <a:lnTo>
                    <a:pt x="568" y="33"/>
                  </a:lnTo>
                  <a:lnTo>
                    <a:pt x="630" y="53"/>
                  </a:lnTo>
                  <a:lnTo>
                    <a:pt x="694" y="78"/>
                  </a:lnTo>
                  <a:lnTo>
                    <a:pt x="757" y="104"/>
                  </a:lnTo>
                  <a:lnTo>
                    <a:pt x="819" y="131"/>
                  </a:lnTo>
                  <a:lnTo>
                    <a:pt x="879" y="162"/>
                  </a:lnTo>
                  <a:lnTo>
                    <a:pt x="937" y="193"/>
                  </a:lnTo>
                  <a:lnTo>
                    <a:pt x="993" y="224"/>
                  </a:lnTo>
                  <a:lnTo>
                    <a:pt x="1046" y="253"/>
                  </a:lnTo>
                  <a:lnTo>
                    <a:pt x="1093" y="282"/>
                  </a:lnTo>
                  <a:lnTo>
                    <a:pt x="1137" y="311"/>
                  </a:lnTo>
                  <a:lnTo>
                    <a:pt x="1175" y="336"/>
                  </a:lnTo>
                  <a:lnTo>
                    <a:pt x="1209" y="358"/>
                  </a:lnTo>
                  <a:lnTo>
                    <a:pt x="1235" y="376"/>
                  </a:lnTo>
                  <a:lnTo>
                    <a:pt x="1255" y="389"/>
                  </a:lnTo>
                  <a:lnTo>
                    <a:pt x="1269" y="398"/>
                  </a:lnTo>
                  <a:lnTo>
                    <a:pt x="1271" y="402"/>
                  </a:lnTo>
                  <a:lnTo>
                    <a:pt x="1342" y="462"/>
                  </a:lnTo>
                  <a:lnTo>
                    <a:pt x="1420" y="525"/>
                  </a:lnTo>
                  <a:lnTo>
                    <a:pt x="1500" y="585"/>
                  </a:lnTo>
                  <a:lnTo>
                    <a:pt x="1585" y="645"/>
                  </a:lnTo>
                  <a:lnTo>
                    <a:pt x="1672" y="703"/>
                  </a:lnTo>
                  <a:lnTo>
                    <a:pt x="1761" y="763"/>
                  </a:lnTo>
                  <a:lnTo>
                    <a:pt x="1848" y="818"/>
                  </a:lnTo>
                  <a:lnTo>
                    <a:pt x="1934" y="874"/>
                  </a:lnTo>
                  <a:lnTo>
                    <a:pt x="2019" y="929"/>
                  </a:lnTo>
                  <a:lnTo>
                    <a:pt x="2101" y="983"/>
                  </a:lnTo>
                  <a:lnTo>
                    <a:pt x="2177" y="1034"/>
                  </a:lnTo>
                  <a:lnTo>
                    <a:pt x="2246" y="1085"/>
                  </a:lnTo>
                  <a:lnTo>
                    <a:pt x="2311" y="1134"/>
                  </a:lnTo>
                  <a:lnTo>
                    <a:pt x="2364" y="1179"/>
                  </a:lnTo>
                  <a:lnTo>
                    <a:pt x="2411" y="1223"/>
                  </a:lnTo>
                  <a:lnTo>
                    <a:pt x="2444" y="1268"/>
                  </a:lnTo>
                  <a:lnTo>
                    <a:pt x="2466" y="1308"/>
                  </a:lnTo>
                  <a:lnTo>
                    <a:pt x="2478" y="1345"/>
                  </a:lnTo>
                  <a:lnTo>
                    <a:pt x="2475" y="1370"/>
                  </a:lnTo>
                  <a:lnTo>
                    <a:pt x="2464" y="1403"/>
                  </a:lnTo>
                  <a:lnTo>
                    <a:pt x="2449" y="1443"/>
                  </a:lnTo>
                  <a:lnTo>
                    <a:pt x="2426" y="1488"/>
                  </a:lnTo>
                  <a:lnTo>
                    <a:pt x="2397" y="1537"/>
                  </a:lnTo>
                  <a:lnTo>
                    <a:pt x="2362" y="1590"/>
                  </a:lnTo>
                  <a:lnTo>
                    <a:pt x="2324" y="1650"/>
                  </a:lnTo>
                  <a:lnTo>
                    <a:pt x="2279" y="1710"/>
                  </a:lnTo>
                  <a:lnTo>
                    <a:pt x="2233" y="1775"/>
                  </a:lnTo>
                  <a:lnTo>
                    <a:pt x="2184" y="1841"/>
                  </a:lnTo>
                  <a:lnTo>
                    <a:pt x="2130" y="1910"/>
                  </a:lnTo>
                  <a:lnTo>
                    <a:pt x="2077" y="1979"/>
                  </a:lnTo>
                  <a:lnTo>
                    <a:pt x="2021" y="2050"/>
                  </a:lnTo>
                  <a:lnTo>
                    <a:pt x="1963" y="2119"/>
                  </a:lnTo>
                  <a:lnTo>
                    <a:pt x="1908" y="2188"/>
                  </a:lnTo>
                  <a:lnTo>
                    <a:pt x="1850" y="2257"/>
                  </a:lnTo>
                  <a:lnTo>
                    <a:pt x="1794" y="2324"/>
                  </a:lnTo>
                  <a:lnTo>
                    <a:pt x="1739" y="2391"/>
                  </a:lnTo>
                  <a:lnTo>
                    <a:pt x="1687" y="2451"/>
                  </a:lnTo>
                  <a:lnTo>
                    <a:pt x="1636" y="2511"/>
                  </a:lnTo>
                  <a:lnTo>
                    <a:pt x="1589" y="2567"/>
                  </a:lnTo>
                  <a:lnTo>
                    <a:pt x="1545" y="2615"/>
                  </a:lnTo>
                  <a:lnTo>
                    <a:pt x="1505" y="2662"/>
                  </a:lnTo>
                  <a:lnTo>
                    <a:pt x="1469" y="2702"/>
                  </a:lnTo>
                  <a:lnTo>
                    <a:pt x="1440" y="2736"/>
                  </a:lnTo>
                  <a:lnTo>
                    <a:pt x="1416" y="2764"/>
                  </a:lnTo>
                  <a:lnTo>
                    <a:pt x="1396" y="2784"/>
                  </a:lnTo>
                  <a:lnTo>
                    <a:pt x="1385" y="2796"/>
                  </a:lnTo>
                  <a:lnTo>
                    <a:pt x="1382" y="2800"/>
                  </a:lnTo>
                  <a:lnTo>
                    <a:pt x="1291" y="2767"/>
                  </a:lnTo>
                  <a:lnTo>
                    <a:pt x="1213" y="2731"/>
                  </a:lnTo>
                  <a:lnTo>
                    <a:pt x="1151" y="2696"/>
                  </a:lnTo>
                  <a:lnTo>
                    <a:pt x="1100" y="2660"/>
                  </a:lnTo>
                  <a:lnTo>
                    <a:pt x="1057" y="2627"/>
                  </a:lnTo>
                  <a:lnTo>
                    <a:pt x="1026" y="2595"/>
                  </a:lnTo>
                  <a:lnTo>
                    <a:pt x="1004" y="2567"/>
                  </a:lnTo>
                  <a:lnTo>
                    <a:pt x="988" y="2540"/>
                  </a:lnTo>
                  <a:lnTo>
                    <a:pt x="977" y="2520"/>
                  </a:lnTo>
                  <a:lnTo>
                    <a:pt x="973" y="2502"/>
                  </a:lnTo>
                  <a:lnTo>
                    <a:pt x="968" y="2493"/>
                  </a:lnTo>
                  <a:lnTo>
                    <a:pt x="968" y="2489"/>
                  </a:lnTo>
                  <a:lnTo>
                    <a:pt x="1567" y="1521"/>
                  </a:lnTo>
                  <a:lnTo>
                    <a:pt x="1560" y="1519"/>
                  </a:lnTo>
                  <a:lnTo>
                    <a:pt x="1543" y="1514"/>
                  </a:lnTo>
                  <a:lnTo>
                    <a:pt x="1514" y="1506"/>
                  </a:lnTo>
                  <a:lnTo>
                    <a:pt x="1471" y="1494"/>
                  </a:lnTo>
                  <a:lnTo>
                    <a:pt x="1420" y="1479"/>
                  </a:lnTo>
                  <a:lnTo>
                    <a:pt x="1358" y="1461"/>
                  </a:lnTo>
                  <a:lnTo>
                    <a:pt x="1287" y="1439"/>
                  </a:lnTo>
                  <a:lnTo>
                    <a:pt x="1204" y="1414"/>
                  </a:lnTo>
                  <a:lnTo>
                    <a:pt x="1115" y="1385"/>
                  </a:lnTo>
                  <a:lnTo>
                    <a:pt x="1017" y="1352"/>
                  </a:lnTo>
                  <a:lnTo>
                    <a:pt x="913" y="1316"/>
                  </a:lnTo>
                  <a:lnTo>
                    <a:pt x="799" y="1279"/>
                  </a:lnTo>
                  <a:lnTo>
                    <a:pt x="679" y="1236"/>
                  </a:lnTo>
                  <a:lnTo>
                    <a:pt x="552" y="1192"/>
                  </a:lnTo>
                  <a:lnTo>
                    <a:pt x="421" y="1143"/>
                  </a:lnTo>
                  <a:lnTo>
                    <a:pt x="338" y="1107"/>
                  </a:lnTo>
                  <a:lnTo>
                    <a:pt x="267" y="1067"/>
                  </a:lnTo>
                  <a:lnTo>
                    <a:pt x="205" y="1023"/>
                  </a:lnTo>
                  <a:lnTo>
                    <a:pt x="153" y="974"/>
                  </a:lnTo>
                  <a:lnTo>
                    <a:pt x="111" y="923"/>
                  </a:lnTo>
                  <a:lnTo>
                    <a:pt x="76" y="869"/>
                  </a:lnTo>
                  <a:lnTo>
                    <a:pt x="49" y="814"/>
                  </a:lnTo>
                  <a:lnTo>
                    <a:pt x="29" y="758"/>
                  </a:lnTo>
                  <a:lnTo>
                    <a:pt x="13" y="700"/>
                  </a:lnTo>
                  <a:lnTo>
                    <a:pt x="4" y="642"/>
                  </a:lnTo>
                  <a:lnTo>
                    <a:pt x="0" y="587"/>
                  </a:lnTo>
                  <a:lnTo>
                    <a:pt x="0" y="531"/>
                  </a:lnTo>
                  <a:lnTo>
                    <a:pt x="4" y="478"/>
                  </a:lnTo>
                  <a:lnTo>
                    <a:pt x="9" y="427"/>
                  </a:lnTo>
                  <a:lnTo>
                    <a:pt x="18" y="378"/>
                  </a:lnTo>
                  <a:lnTo>
                    <a:pt x="29" y="333"/>
                  </a:lnTo>
                  <a:lnTo>
                    <a:pt x="40" y="291"/>
                  </a:lnTo>
                  <a:lnTo>
                    <a:pt x="49" y="255"/>
                  </a:lnTo>
                  <a:lnTo>
                    <a:pt x="60" y="224"/>
                  </a:lnTo>
                  <a:lnTo>
                    <a:pt x="69" y="200"/>
                  </a:lnTo>
                  <a:lnTo>
                    <a:pt x="78" y="182"/>
                  </a:lnTo>
                  <a:lnTo>
                    <a:pt x="82" y="169"/>
                  </a:lnTo>
                  <a:lnTo>
                    <a:pt x="84" y="166"/>
                  </a:lnTo>
                  <a:lnTo>
                    <a:pt x="111" y="115"/>
                  </a:lnTo>
                  <a:lnTo>
                    <a:pt x="145" y="75"/>
                  </a:lnTo>
                  <a:lnTo>
                    <a:pt x="185" y="44"/>
                  </a:lnTo>
                  <a:lnTo>
                    <a:pt x="229" y="22"/>
                  </a:lnTo>
                  <a:lnTo>
                    <a:pt x="278" y="9"/>
                  </a:lnTo>
                  <a:lnTo>
                    <a:pt x="332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2D3EF2A-D53D-41E8-89C6-405702119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668463"/>
              <a:ext cx="411163" cy="1747838"/>
            </a:xfrm>
            <a:custGeom>
              <a:avLst/>
              <a:gdLst>
                <a:gd name="T0" fmla="*/ 132 w 259"/>
                <a:gd name="T1" fmla="*/ 0 h 1101"/>
                <a:gd name="T2" fmla="*/ 259 w 259"/>
                <a:gd name="T3" fmla="*/ 707 h 1101"/>
                <a:gd name="T4" fmla="*/ 96 w 259"/>
                <a:gd name="T5" fmla="*/ 1101 h 1101"/>
                <a:gd name="T6" fmla="*/ 0 w 259"/>
                <a:gd name="T7" fmla="*/ 723 h 1101"/>
                <a:gd name="T8" fmla="*/ 63 w 259"/>
                <a:gd name="T9" fmla="*/ 11 h 1101"/>
                <a:gd name="T10" fmla="*/ 132 w 259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101">
                  <a:moveTo>
                    <a:pt x="132" y="0"/>
                  </a:moveTo>
                  <a:lnTo>
                    <a:pt x="259" y="707"/>
                  </a:lnTo>
                  <a:lnTo>
                    <a:pt x="96" y="1101"/>
                  </a:lnTo>
                  <a:lnTo>
                    <a:pt x="0" y="723"/>
                  </a:lnTo>
                  <a:lnTo>
                    <a:pt x="63" y="1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638534C-FFE5-4DF9-AC99-DA9D135B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-881063"/>
              <a:ext cx="1820863" cy="1779588"/>
            </a:xfrm>
            <a:custGeom>
              <a:avLst/>
              <a:gdLst>
                <a:gd name="T0" fmla="*/ 474 w 1147"/>
                <a:gd name="T1" fmla="*/ 9 h 1121"/>
                <a:gd name="T2" fmla="*/ 594 w 1147"/>
                <a:gd name="T3" fmla="*/ 35 h 1121"/>
                <a:gd name="T4" fmla="*/ 726 w 1147"/>
                <a:gd name="T5" fmla="*/ 58 h 1121"/>
                <a:gd name="T6" fmla="*/ 857 w 1147"/>
                <a:gd name="T7" fmla="*/ 75 h 1121"/>
                <a:gd name="T8" fmla="*/ 975 w 1147"/>
                <a:gd name="T9" fmla="*/ 86 h 1121"/>
                <a:gd name="T10" fmla="*/ 1066 w 1147"/>
                <a:gd name="T11" fmla="*/ 95 h 1121"/>
                <a:gd name="T12" fmla="*/ 1120 w 1147"/>
                <a:gd name="T13" fmla="*/ 98 h 1121"/>
                <a:gd name="T14" fmla="*/ 1142 w 1147"/>
                <a:gd name="T15" fmla="*/ 151 h 1121"/>
                <a:gd name="T16" fmla="*/ 1142 w 1147"/>
                <a:gd name="T17" fmla="*/ 238 h 1121"/>
                <a:gd name="T18" fmla="*/ 1118 w 1147"/>
                <a:gd name="T19" fmla="*/ 307 h 1121"/>
                <a:gd name="T20" fmla="*/ 1078 w 1147"/>
                <a:gd name="T21" fmla="*/ 358 h 1121"/>
                <a:gd name="T22" fmla="*/ 1037 w 1147"/>
                <a:gd name="T23" fmla="*/ 391 h 1121"/>
                <a:gd name="T24" fmla="*/ 1013 w 1147"/>
                <a:gd name="T25" fmla="*/ 409 h 1121"/>
                <a:gd name="T26" fmla="*/ 986 w 1147"/>
                <a:gd name="T27" fmla="*/ 416 h 1121"/>
                <a:gd name="T28" fmla="*/ 908 w 1147"/>
                <a:gd name="T29" fmla="*/ 413 h 1121"/>
                <a:gd name="T30" fmla="*/ 799 w 1147"/>
                <a:gd name="T31" fmla="*/ 400 h 1121"/>
                <a:gd name="T32" fmla="*/ 668 w 1147"/>
                <a:gd name="T33" fmla="*/ 378 h 1121"/>
                <a:gd name="T34" fmla="*/ 581 w 1147"/>
                <a:gd name="T35" fmla="*/ 367 h 1121"/>
                <a:gd name="T36" fmla="*/ 519 w 1147"/>
                <a:gd name="T37" fmla="*/ 378 h 1121"/>
                <a:gd name="T38" fmla="*/ 474 w 1147"/>
                <a:gd name="T39" fmla="*/ 407 h 1121"/>
                <a:gd name="T40" fmla="*/ 432 w 1147"/>
                <a:gd name="T41" fmla="*/ 449 h 1121"/>
                <a:gd name="T42" fmla="*/ 376 w 1147"/>
                <a:gd name="T43" fmla="*/ 505 h 1121"/>
                <a:gd name="T44" fmla="*/ 327 w 1147"/>
                <a:gd name="T45" fmla="*/ 569 h 1121"/>
                <a:gd name="T46" fmla="*/ 294 w 1147"/>
                <a:gd name="T47" fmla="*/ 618 h 1121"/>
                <a:gd name="T48" fmla="*/ 283 w 1147"/>
                <a:gd name="T49" fmla="*/ 638 h 1121"/>
                <a:gd name="T50" fmla="*/ 281 w 1147"/>
                <a:gd name="T51" fmla="*/ 625 h 1121"/>
                <a:gd name="T52" fmla="*/ 263 w 1147"/>
                <a:gd name="T53" fmla="*/ 594 h 1121"/>
                <a:gd name="T54" fmla="*/ 216 w 1147"/>
                <a:gd name="T55" fmla="*/ 560 h 1121"/>
                <a:gd name="T56" fmla="*/ 169 w 1147"/>
                <a:gd name="T57" fmla="*/ 551 h 1121"/>
                <a:gd name="T58" fmla="*/ 143 w 1147"/>
                <a:gd name="T59" fmla="*/ 576 h 1121"/>
                <a:gd name="T60" fmla="*/ 125 w 1147"/>
                <a:gd name="T61" fmla="*/ 625 h 1121"/>
                <a:gd name="T62" fmla="*/ 116 w 1147"/>
                <a:gd name="T63" fmla="*/ 680 h 1121"/>
                <a:gd name="T64" fmla="*/ 136 w 1147"/>
                <a:gd name="T65" fmla="*/ 738 h 1121"/>
                <a:gd name="T66" fmla="*/ 169 w 1147"/>
                <a:gd name="T67" fmla="*/ 794 h 1121"/>
                <a:gd name="T68" fmla="*/ 203 w 1147"/>
                <a:gd name="T69" fmla="*/ 836 h 1121"/>
                <a:gd name="T70" fmla="*/ 216 w 1147"/>
                <a:gd name="T71" fmla="*/ 852 h 1121"/>
                <a:gd name="T72" fmla="*/ 165 w 1147"/>
                <a:gd name="T73" fmla="*/ 1114 h 1121"/>
                <a:gd name="T74" fmla="*/ 151 w 1147"/>
                <a:gd name="T75" fmla="*/ 1074 h 1121"/>
                <a:gd name="T76" fmla="*/ 131 w 1147"/>
                <a:gd name="T77" fmla="*/ 1003 h 1121"/>
                <a:gd name="T78" fmla="*/ 102 w 1147"/>
                <a:gd name="T79" fmla="*/ 909 h 1121"/>
                <a:gd name="T80" fmla="*/ 69 w 1147"/>
                <a:gd name="T81" fmla="*/ 800 h 1121"/>
                <a:gd name="T82" fmla="*/ 42 w 1147"/>
                <a:gd name="T83" fmla="*/ 718 h 1121"/>
                <a:gd name="T84" fmla="*/ 22 w 1147"/>
                <a:gd name="T85" fmla="*/ 660 h 1121"/>
                <a:gd name="T86" fmla="*/ 7 w 1147"/>
                <a:gd name="T87" fmla="*/ 605 h 1121"/>
                <a:gd name="T88" fmla="*/ 0 w 1147"/>
                <a:gd name="T89" fmla="*/ 534 h 1121"/>
                <a:gd name="T90" fmla="*/ 2 w 1147"/>
                <a:gd name="T91" fmla="*/ 425 h 1121"/>
                <a:gd name="T92" fmla="*/ 29 w 1147"/>
                <a:gd name="T93" fmla="*/ 302 h 1121"/>
                <a:gd name="T94" fmla="*/ 89 w 1147"/>
                <a:gd name="T95" fmla="*/ 184 h 1121"/>
                <a:gd name="T96" fmla="*/ 178 w 1147"/>
                <a:gd name="T97" fmla="*/ 86 h 1121"/>
                <a:gd name="T98" fmla="*/ 287 w 1147"/>
                <a:gd name="T99" fmla="*/ 22 h 1121"/>
                <a:gd name="T100" fmla="*/ 410 w 1147"/>
                <a:gd name="T10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7" h="1121">
                  <a:moveTo>
                    <a:pt x="410" y="0"/>
                  </a:moveTo>
                  <a:lnTo>
                    <a:pt x="474" y="9"/>
                  </a:lnTo>
                  <a:lnTo>
                    <a:pt x="532" y="24"/>
                  </a:lnTo>
                  <a:lnTo>
                    <a:pt x="594" y="35"/>
                  </a:lnTo>
                  <a:lnTo>
                    <a:pt x="659" y="49"/>
                  </a:lnTo>
                  <a:lnTo>
                    <a:pt x="726" y="58"/>
                  </a:lnTo>
                  <a:lnTo>
                    <a:pt x="793" y="66"/>
                  </a:lnTo>
                  <a:lnTo>
                    <a:pt x="857" y="75"/>
                  </a:lnTo>
                  <a:lnTo>
                    <a:pt x="919" y="82"/>
                  </a:lnTo>
                  <a:lnTo>
                    <a:pt x="975" y="86"/>
                  </a:lnTo>
                  <a:lnTo>
                    <a:pt x="1026" y="91"/>
                  </a:lnTo>
                  <a:lnTo>
                    <a:pt x="1066" y="95"/>
                  </a:lnTo>
                  <a:lnTo>
                    <a:pt x="1100" y="98"/>
                  </a:lnTo>
                  <a:lnTo>
                    <a:pt x="1120" y="98"/>
                  </a:lnTo>
                  <a:lnTo>
                    <a:pt x="1126" y="100"/>
                  </a:lnTo>
                  <a:lnTo>
                    <a:pt x="1142" y="151"/>
                  </a:lnTo>
                  <a:lnTo>
                    <a:pt x="1147" y="195"/>
                  </a:lnTo>
                  <a:lnTo>
                    <a:pt x="1142" y="238"/>
                  </a:lnTo>
                  <a:lnTo>
                    <a:pt x="1131" y="275"/>
                  </a:lnTo>
                  <a:lnTo>
                    <a:pt x="1118" y="307"/>
                  </a:lnTo>
                  <a:lnTo>
                    <a:pt x="1098" y="336"/>
                  </a:lnTo>
                  <a:lnTo>
                    <a:pt x="1078" y="358"/>
                  </a:lnTo>
                  <a:lnTo>
                    <a:pt x="1057" y="378"/>
                  </a:lnTo>
                  <a:lnTo>
                    <a:pt x="1037" y="391"/>
                  </a:lnTo>
                  <a:lnTo>
                    <a:pt x="1022" y="402"/>
                  </a:lnTo>
                  <a:lnTo>
                    <a:pt x="1013" y="409"/>
                  </a:lnTo>
                  <a:lnTo>
                    <a:pt x="1008" y="411"/>
                  </a:lnTo>
                  <a:lnTo>
                    <a:pt x="986" y="416"/>
                  </a:lnTo>
                  <a:lnTo>
                    <a:pt x="953" y="416"/>
                  </a:lnTo>
                  <a:lnTo>
                    <a:pt x="908" y="413"/>
                  </a:lnTo>
                  <a:lnTo>
                    <a:pt x="857" y="409"/>
                  </a:lnTo>
                  <a:lnTo>
                    <a:pt x="799" y="400"/>
                  </a:lnTo>
                  <a:lnTo>
                    <a:pt x="735" y="389"/>
                  </a:lnTo>
                  <a:lnTo>
                    <a:pt x="668" y="378"/>
                  </a:lnTo>
                  <a:lnTo>
                    <a:pt x="621" y="369"/>
                  </a:lnTo>
                  <a:lnTo>
                    <a:pt x="581" y="367"/>
                  </a:lnTo>
                  <a:lnTo>
                    <a:pt x="548" y="371"/>
                  </a:lnTo>
                  <a:lnTo>
                    <a:pt x="519" y="378"/>
                  </a:lnTo>
                  <a:lnTo>
                    <a:pt x="496" y="391"/>
                  </a:lnTo>
                  <a:lnTo>
                    <a:pt x="474" y="407"/>
                  </a:lnTo>
                  <a:lnTo>
                    <a:pt x="452" y="427"/>
                  </a:lnTo>
                  <a:lnTo>
                    <a:pt x="432" y="449"/>
                  </a:lnTo>
                  <a:lnTo>
                    <a:pt x="407" y="471"/>
                  </a:lnTo>
                  <a:lnTo>
                    <a:pt x="376" y="505"/>
                  </a:lnTo>
                  <a:lnTo>
                    <a:pt x="350" y="538"/>
                  </a:lnTo>
                  <a:lnTo>
                    <a:pt x="327" y="569"/>
                  </a:lnTo>
                  <a:lnTo>
                    <a:pt x="309" y="596"/>
                  </a:lnTo>
                  <a:lnTo>
                    <a:pt x="294" y="618"/>
                  </a:lnTo>
                  <a:lnTo>
                    <a:pt x="287" y="631"/>
                  </a:lnTo>
                  <a:lnTo>
                    <a:pt x="283" y="638"/>
                  </a:lnTo>
                  <a:lnTo>
                    <a:pt x="283" y="634"/>
                  </a:lnTo>
                  <a:lnTo>
                    <a:pt x="281" y="625"/>
                  </a:lnTo>
                  <a:lnTo>
                    <a:pt x="276" y="609"/>
                  </a:lnTo>
                  <a:lnTo>
                    <a:pt x="263" y="594"/>
                  </a:lnTo>
                  <a:lnTo>
                    <a:pt x="245" y="576"/>
                  </a:lnTo>
                  <a:lnTo>
                    <a:pt x="216" y="560"/>
                  </a:lnTo>
                  <a:lnTo>
                    <a:pt x="191" y="551"/>
                  </a:lnTo>
                  <a:lnTo>
                    <a:pt x="169" y="551"/>
                  </a:lnTo>
                  <a:lnTo>
                    <a:pt x="154" y="560"/>
                  </a:lnTo>
                  <a:lnTo>
                    <a:pt x="143" y="576"/>
                  </a:lnTo>
                  <a:lnTo>
                    <a:pt x="134" y="598"/>
                  </a:lnTo>
                  <a:lnTo>
                    <a:pt x="125" y="625"/>
                  </a:lnTo>
                  <a:lnTo>
                    <a:pt x="118" y="654"/>
                  </a:lnTo>
                  <a:lnTo>
                    <a:pt x="116" y="680"/>
                  </a:lnTo>
                  <a:lnTo>
                    <a:pt x="122" y="709"/>
                  </a:lnTo>
                  <a:lnTo>
                    <a:pt x="136" y="738"/>
                  </a:lnTo>
                  <a:lnTo>
                    <a:pt x="151" y="767"/>
                  </a:lnTo>
                  <a:lnTo>
                    <a:pt x="169" y="794"/>
                  </a:lnTo>
                  <a:lnTo>
                    <a:pt x="187" y="816"/>
                  </a:lnTo>
                  <a:lnTo>
                    <a:pt x="203" y="836"/>
                  </a:lnTo>
                  <a:lnTo>
                    <a:pt x="212" y="847"/>
                  </a:lnTo>
                  <a:lnTo>
                    <a:pt x="216" y="852"/>
                  </a:lnTo>
                  <a:lnTo>
                    <a:pt x="165" y="1121"/>
                  </a:lnTo>
                  <a:lnTo>
                    <a:pt x="165" y="1114"/>
                  </a:lnTo>
                  <a:lnTo>
                    <a:pt x="160" y="1098"/>
                  </a:lnTo>
                  <a:lnTo>
                    <a:pt x="151" y="1074"/>
                  </a:lnTo>
                  <a:lnTo>
                    <a:pt x="143" y="1043"/>
                  </a:lnTo>
                  <a:lnTo>
                    <a:pt x="131" y="1003"/>
                  </a:lnTo>
                  <a:lnTo>
                    <a:pt x="118" y="958"/>
                  </a:lnTo>
                  <a:lnTo>
                    <a:pt x="102" y="909"/>
                  </a:lnTo>
                  <a:lnTo>
                    <a:pt x="87" y="856"/>
                  </a:lnTo>
                  <a:lnTo>
                    <a:pt x="69" y="800"/>
                  </a:lnTo>
                  <a:lnTo>
                    <a:pt x="56" y="756"/>
                  </a:lnTo>
                  <a:lnTo>
                    <a:pt x="42" y="718"/>
                  </a:lnTo>
                  <a:lnTo>
                    <a:pt x="31" y="687"/>
                  </a:lnTo>
                  <a:lnTo>
                    <a:pt x="22" y="660"/>
                  </a:lnTo>
                  <a:lnTo>
                    <a:pt x="13" y="634"/>
                  </a:lnTo>
                  <a:lnTo>
                    <a:pt x="7" y="605"/>
                  </a:lnTo>
                  <a:lnTo>
                    <a:pt x="2" y="571"/>
                  </a:lnTo>
                  <a:lnTo>
                    <a:pt x="0" y="534"/>
                  </a:lnTo>
                  <a:lnTo>
                    <a:pt x="0" y="485"/>
                  </a:lnTo>
                  <a:lnTo>
                    <a:pt x="2" y="425"/>
                  </a:lnTo>
                  <a:lnTo>
                    <a:pt x="11" y="364"/>
                  </a:lnTo>
                  <a:lnTo>
                    <a:pt x="29" y="302"/>
                  </a:lnTo>
                  <a:lnTo>
                    <a:pt x="56" y="242"/>
                  </a:lnTo>
                  <a:lnTo>
                    <a:pt x="89" y="184"/>
                  </a:lnTo>
                  <a:lnTo>
                    <a:pt x="131" y="133"/>
                  </a:lnTo>
                  <a:lnTo>
                    <a:pt x="178" y="86"/>
                  </a:lnTo>
                  <a:lnTo>
                    <a:pt x="232" y="49"/>
                  </a:lnTo>
                  <a:lnTo>
                    <a:pt x="287" y="22"/>
                  </a:lnTo>
                  <a:lnTo>
                    <a:pt x="347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70D0ADB8-0E56-4FA8-8109-3AC567DE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1455738"/>
              <a:ext cx="360363" cy="360363"/>
            </a:xfrm>
            <a:custGeom>
              <a:avLst/>
              <a:gdLst>
                <a:gd name="T0" fmla="*/ 104 w 227"/>
                <a:gd name="T1" fmla="*/ 0 h 227"/>
                <a:gd name="T2" fmla="*/ 127 w 227"/>
                <a:gd name="T3" fmla="*/ 5 h 227"/>
                <a:gd name="T4" fmla="*/ 227 w 227"/>
                <a:gd name="T5" fmla="*/ 158 h 227"/>
                <a:gd name="T6" fmla="*/ 131 w 227"/>
                <a:gd name="T7" fmla="*/ 227 h 227"/>
                <a:gd name="T8" fmla="*/ 0 w 227"/>
                <a:gd name="T9" fmla="*/ 167 h 227"/>
                <a:gd name="T10" fmla="*/ 104 w 22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7">
                  <a:moveTo>
                    <a:pt x="104" y="0"/>
                  </a:moveTo>
                  <a:lnTo>
                    <a:pt x="127" y="5"/>
                  </a:lnTo>
                  <a:lnTo>
                    <a:pt x="227" y="158"/>
                  </a:lnTo>
                  <a:lnTo>
                    <a:pt x="131" y="227"/>
                  </a:lnTo>
                  <a:lnTo>
                    <a:pt x="0" y="16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6FABCB3-9DF5-4882-B627-9E89380E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258888"/>
              <a:ext cx="2740025" cy="2051050"/>
            </a:xfrm>
            <a:custGeom>
              <a:avLst/>
              <a:gdLst>
                <a:gd name="T0" fmla="*/ 5 w 1726"/>
                <a:gd name="T1" fmla="*/ 2 h 1292"/>
                <a:gd name="T2" fmla="*/ 43 w 1726"/>
                <a:gd name="T3" fmla="*/ 22 h 1292"/>
                <a:gd name="T4" fmla="*/ 101 w 1726"/>
                <a:gd name="T5" fmla="*/ 55 h 1292"/>
                <a:gd name="T6" fmla="*/ 165 w 1726"/>
                <a:gd name="T7" fmla="*/ 91 h 1292"/>
                <a:gd name="T8" fmla="*/ 221 w 1726"/>
                <a:gd name="T9" fmla="*/ 122 h 1292"/>
                <a:gd name="T10" fmla="*/ 247 w 1726"/>
                <a:gd name="T11" fmla="*/ 140 h 1292"/>
                <a:gd name="T12" fmla="*/ 265 w 1726"/>
                <a:gd name="T13" fmla="*/ 162 h 1292"/>
                <a:gd name="T14" fmla="*/ 308 w 1726"/>
                <a:gd name="T15" fmla="*/ 215 h 1292"/>
                <a:gd name="T16" fmla="*/ 363 w 1726"/>
                <a:gd name="T17" fmla="*/ 289 h 1292"/>
                <a:gd name="T18" fmla="*/ 432 w 1726"/>
                <a:gd name="T19" fmla="*/ 376 h 1292"/>
                <a:gd name="T20" fmla="*/ 506 w 1726"/>
                <a:gd name="T21" fmla="*/ 469 h 1292"/>
                <a:gd name="T22" fmla="*/ 579 w 1726"/>
                <a:gd name="T23" fmla="*/ 562 h 1292"/>
                <a:gd name="T24" fmla="*/ 648 w 1726"/>
                <a:gd name="T25" fmla="*/ 647 h 1292"/>
                <a:gd name="T26" fmla="*/ 704 w 1726"/>
                <a:gd name="T27" fmla="*/ 714 h 1292"/>
                <a:gd name="T28" fmla="*/ 742 w 1726"/>
                <a:gd name="T29" fmla="*/ 758 h 1292"/>
                <a:gd name="T30" fmla="*/ 768 w 1726"/>
                <a:gd name="T31" fmla="*/ 774 h 1292"/>
                <a:gd name="T32" fmla="*/ 826 w 1726"/>
                <a:gd name="T33" fmla="*/ 769 h 1292"/>
                <a:gd name="T34" fmla="*/ 920 w 1726"/>
                <a:gd name="T35" fmla="*/ 751 h 1292"/>
                <a:gd name="T36" fmla="*/ 1036 w 1726"/>
                <a:gd name="T37" fmla="*/ 727 h 1292"/>
                <a:gd name="T38" fmla="*/ 1165 w 1726"/>
                <a:gd name="T39" fmla="*/ 694 h 1292"/>
                <a:gd name="T40" fmla="*/ 1294 w 1726"/>
                <a:gd name="T41" fmla="*/ 660 h 1292"/>
                <a:gd name="T42" fmla="*/ 1412 w 1726"/>
                <a:gd name="T43" fmla="*/ 627 h 1292"/>
                <a:gd name="T44" fmla="*/ 1510 w 1726"/>
                <a:gd name="T45" fmla="*/ 598 h 1292"/>
                <a:gd name="T46" fmla="*/ 1577 w 1726"/>
                <a:gd name="T47" fmla="*/ 580 h 1292"/>
                <a:gd name="T48" fmla="*/ 1601 w 1726"/>
                <a:gd name="T49" fmla="*/ 573 h 1292"/>
                <a:gd name="T50" fmla="*/ 1719 w 1726"/>
                <a:gd name="T51" fmla="*/ 996 h 1292"/>
                <a:gd name="T52" fmla="*/ 1674 w 1726"/>
                <a:gd name="T53" fmla="*/ 1012 h 1292"/>
                <a:gd name="T54" fmla="*/ 1592 w 1726"/>
                <a:gd name="T55" fmla="*/ 1038 h 1292"/>
                <a:gd name="T56" fmla="*/ 1483 w 1726"/>
                <a:gd name="T57" fmla="*/ 1074 h 1292"/>
                <a:gd name="T58" fmla="*/ 1358 w 1726"/>
                <a:gd name="T59" fmla="*/ 1116 h 1292"/>
                <a:gd name="T60" fmla="*/ 1225 w 1726"/>
                <a:gd name="T61" fmla="*/ 1161 h 1292"/>
                <a:gd name="T62" fmla="*/ 1091 w 1726"/>
                <a:gd name="T63" fmla="*/ 1203 h 1292"/>
                <a:gd name="T64" fmla="*/ 971 w 1726"/>
                <a:gd name="T65" fmla="*/ 1241 h 1292"/>
                <a:gd name="T66" fmla="*/ 871 w 1726"/>
                <a:gd name="T67" fmla="*/ 1270 h 1292"/>
                <a:gd name="T68" fmla="*/ 802 w 1726"/>
                <a:gd name="T69" fmla="*/ 1287 h 1292"/>
                <a:gd name="T70" fmla="*/ 757 w 1726"/>
                <a:gd name="T71" fmla="*/ 1290 h 1292"/>
                <a:gd name="T72" fmla="*/ 686 w 1726"/>
                <a:gd name="T73" fmla="*/ 1265 h 1292"/>
                <a:gd name="T74" fmla="*/ 593 w 1726"/>
                <a:gd name="T75" fmla="*/ 1221 h 1292"/>
                <a:gd name="T76" fmla="*/ 488 w 1726"/>
                <a:gd name="T77" fmla="*/ 1161 h 1292"/>
                <a:gd name="T78" fmla="*/ 381 w 1726"/>
                <a:gd name="T79" fmla="*/ 1090 h 1292"/>
                <a:gd name="T80" fmla="*/ 283 w 1726"/>
                <a:gd name="T81" fmla="*/ 1018 h 1292"/>
                <a:gd name="T82" fmla="*/ 203 w 1726"/>
                <a:gd name="T83" fmla="*/ 954 h 1292"/>
                <a:gd name="T84" fmla="*/ 152 w 1726"/>
                <a:gd name="T85" fmla="*/ 898 h 1292"/>
                <a:gd name="T86" fmla="*/ 134 w 1726"/>
                <a:gd name="T87" fmla="*/ 845 h 1292"/>
                <a:gd name="T88" fmla="*/ 134 w 1726"/>
                <a:gd name="T89" fmla="*/ 776 h 1292"/>
                <a:gd name="T90" fmla="*/ 145 w 1726"/>
                <a:gd name="T91" fmla="*/ 687 h 1292"/>
                <a:gd name="T92" fmla="*/ 156 w 1726"/>
                <a:gd name="T93" fmla="*/ 585 h 1292"/>
                <a:gd name="T94" fmla="*/ 156 w 1726"/>
                <a:gd name="T95" fmla="*/ 462 h 1292"/>
                <a:gd name="T96" fmla="*/ 138 w 1726"/>
                <a:gd name="T97" fmla="*/ 324 h 1292"/>
                <a:gd name="T98" fmla="*/ 89 w 1726"/>
                <a:gd name="T99" fmla="*/ 171 h 1292"/>
                <a:gd name="T100" fmla="*/ 0 w 1726"/>
                <a:gd name="T101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6" h="1292">
                  <a:moveTo>
                    <a:pt x="0" y="0"/>
                  </a:moveTo>
                  <a:lnTo>
                    <a:pt x="5" y="2"/>
                  </a:lnTo>
                  <a:lnTo>
                    <a:pt x="20" y="11"/>
                  </a:lnTo>
                  <a:lnTo>
                    <a:pt x="43" y="22"/>
                  </a:lnTo>
                  <a:lnTo>
                    <a:pt x="72" y="37"/>
                  </a:lnTo>
                  <a:lnTo>
                    <a:pt x="101" y="55"/>
                  </a:lnTo>
                  <a:lnTo>
                    <a:pt x="134" y="73"/>
                  </a:lnTo>
                  <a:lnTo>
                    <a:pt x="165" y="91"/>
                  </a:lnTo>
                  <a:lnTo>
                    <a:pt x="196" y="106"/>
                  </a:lnTo>
                  <a:lnTo>
                    <a:pt x="221" y="122"/>
                  </a:lnTo>
                  <a:lnTo>
                    <a:pt x="239" y="133"/>
                  </a:lnTo>
                  <a:lnTo>
                    <a:pt x="247" y="140"/>
                  </a:lnTo>
                  <a:lnTo>
                    <a:pt x="254" y="146"/>
                  </a:lnTo>
                  <a:lnTo>
                    <a:pt x="265" y="162"/>
                  </a:lnTo>
                  <a:lnTo>
                    <a:pt x="283" y="186"/>
                  </a:lnTo>
                  <a:lnTo>
                    <a:pt x="308" y="215"/>
                  </a:lnTo>
                  <a:lnTo>
                    <a:pt x="334" y="249"/>
                  </a:lnTo>
                  <a:lnTo>
                    <a:pt x="363" y="289"/>
                  </a:lnTo>
                  <a:lnTo>
                    <a:pt x="397" y="331"/>
                  </a:lnTo>
                  <a:lnTo>
                    <a:pt x="432" y="376"/>
                  </a:lnTo>
                  <a:lnTo>
                    <a:pt x="470" y="422"/>
                  </a:lnTo>
                  <a:lnTo>
                    <a:pt x="506" y="469"/>
                  </a:lnTo>
                  <a:lnTo>
                    <a:pt x="544" y="518"/>
                  </a:lnTo>
                  <a:lnTo>
                    <a:pt x="579" y="562"/>
                  </a:lnTo>
                  <a:lnTo>
                    <a:pt x="615" y="607"/>
                  </a:lnTo>
                  <a:lnTo>
                    <a:pt x="648" y="647"/>
                  </a:lnTo>
                  <a:lnTo>
                    <a:pt x="677" y="682"/>
                  </a:lnTo>
                  <a:lnTo>
                    <a:pt x="704" y="714"/>
                  </a:lnTo>
                  <a:lnTo>
                    <a:pt x="726" y="740"/>
                  </a:lnTo>
                  <a:lnTo>
                    <a:pt x="742" y="758"/>
                  </a:lnTo>
                  <a:lnTo>
                    <a:pt x="753" y="769"/>
                  </a:lnTo>
                  <a:lnTo>
                    <a:pt x="768" y="774"/>
                  </a:lnTo>
                  <a:lnTo>
                    <a:pt x="793" y="774"/>
                  </a:lnTo>
                  <a:lnTo>
                    <a:pt x="826" y="769"/>
                  </a:lnTo>
                  <a:lnTo>
                    <a:pt x="871" y="763"/>
                  </a:lnTo>
                  <a:lnTo>
                    <a:pt x="920" y="751"/>
                  </a:lnTo>
                  <a:lnTo>
                    <a:pt x="975" y="740"/>
                  </a:lnTo>
                  <a:lnTo>
                    <a:pt x="1036" y="727"/>
                  </a:lnTo>
                  <a:lnTo>
                    <a:pt x="1100" y="711"/>
                  </a:lnTo>
                  <a:lnTo>
                    <a:pt x="1165" y="694"/>
                  </a:lnTo>
                  <a:lnTo>
                    <a:pt x="1229" y="676"/>
                  </a:lnTo>
                  <a:lnTo>
                    <a:pt x="1294" y="660"/>
                  </a:lnTo>
                  <a:lnTo>
                    <a:pt x="1354" y="642"/>
                  </a:lnTo>
                  <a:lnTo>
                    <a:pt x="1412" y="627"/>
                  </a:lnTo>
                  <a:lnTo>
                    <a:pt x="1465" y="611"/>
                  </a:lnTo>
                  <a:lnTo>
                    <a:pt x="1510" y="598"/>
                  </a:lnTo>
                  <a:lnTo>
                    <a:pt x="1548" y="589"/>
                  </a:lnTo>
                  <a:lnTo>
                    <a:pt x="1577" y="580"/>
                  </a:lnTo>
                  <a:lnTo>
                    <a:pt x="1594" y="573"/>
                  </a:lnTo>
                  <a:lnTo>
                    <a:pt x="1601" y="573"/>
                  </a:lnTo>
                  <a:lnTo>
                    <a:pt x="1726" y="994"/>
                  </a:lnTo>
                  <a:lnTo>
                    <a:pt x="1719" y="996"/>
                  </a:lnTo>
                  <a:lnTo>
                    <a:pt x="1701" y="1001"/>
                  </a:lnTo>
                  <a:lnTo>
                    <a:pt x="1674" y="1012"/>
                  </a:lnTo>
                  <a:lnTo>
                    <a:pt x="1637" y="1023"/>
                  </a:lnTo>
                  <a:lnTo>
                    <a:pt x="1592" y="1038"/>
                  </a:lnTo>
                  <a:lnTo>
                    <a:pt x="1541" y="1056"/>
                  </a:lnTo>
                  <a:lnTo>
                    <a:pt x="1483" y="1074"/>
                  </a:lnTo>
                  <a:lnTo>
                    <a:pt x="1423" y="1094"/>
                  </a:lnTo>
                  <a:lnTo>
                    <a:pt x="1358" y="1116"/>
                  </a:lnTo>
                  <a:lnTo>
                    <a:pt x="1292" y="1138"/>
                  </a:lnTo>
                  <a:lnTo>
                    <a:pt x="1225" y="1161"/>
                  </a:lnTo>
                  <a:lnTo>
                    <a:pt x="1158" y="1181"/>
                  </a:lnTo>
                  <a:lnTo>
                    <a:pt x="1091" y="1203"/>
                  </a:lnTo>
                  <a:lnTo>
                    <a:pt x="1029" y="1221"/>
                  </a:lnTo>
                  <a:lnTo>
                    <a:pt x="971" y="1241"/>
                  </a:lnTo>
                  <a:lnTo>
                    <a:pt x="918" y="1256"/>
                  </a:lnTo>
                  <a:lnTo>
                    <a:pt x="871" y="1270"/>
                  </a:lnTo>
                  <a:lnTo>
                    <a:pt x="833" y="1281"/>
                  </a:lnTo>
                  <a:lnTo>
                    <a:pt x="802" y="1287"/>
                  </a:lnTo>
                  <a:lnTo>
                    <a:pt x="782" y="1292"/>
                  </a:lnTo>
                  <a:lnTo>
                    <a:pt x="757" y="1290"/>
                  </a:lnTo>
                  <a:lnTo>
                    <a:pt x="724" y="1281"/>
                  </a:lnTo>
                  <a:lnTo>
                    <a:pt x="686" y="1265"/>
                  </a:lnTo>
                  <a:lnTo>
                    <a:pt x="642" y="1245"/>
                  </a:lnTo>
                  <a:lnTo>
                    <a:pt x="593" y="1221"/>
                  </a:lnTo>
                  <a:lnTo>
                    <a:pt x="541" y="1192"/>
                  </a:lnTo>
                  <a:lnTo>
                    <a:pt x="488" y="1161"/>
                  </a:lnTo>
                  <a:lnTo>
                    <a:pt x="434" y="1125"/>
                  </a:lnTo>
                  <a:lnTo>
                    <a:pt x="381" y="1090"/>
                  </a:lnTo>
                  <a:lnTo>
                    <a:pt x="330" y="1054"/>
                  </a:lnTo>
                  <a:lnTo>
                    <a:pt x="283" y="1018"/>
                  </a:lnTo>
                  <a:lnTo>
                    <a:pt x="241" y="985"/>
                  </a:lnTo>
                  <a:lnTo>
                    <a:pt x="203" y="954"/>
                  </a:lnTo>
                  <a:lnTo>
                    <a:pt x="174" y="923"/>
                  </a:lnTo>
                  <a:lnTo>
                    <a:pt x="152" y="898"/>
                  </a:lnTo>
                  <a:lnTo>
                    <a:pt x="141" y="874"/>
                  </a:lnTo>
                  <a:lnTo>
                    <a:pt x="134" y="845"/>
                  </a:lnTo>
                  <a:lnTo>
                    <a:pt x="132" y="811"/>
                  </a:lnTo>
                  <a:lnTo>
                    <a:pt x="134" y="776"/>
                  </a:lnTo>
                  <a:lnTo>
                    <a:pt x="141" y="734"/>
                  </a:lnTo>
                  <a:lnTo>
                    <a:pt x="145" y="687"/>
                  </a:lnTo>
                  <a:lnTo>
                    <a:pt x="152" y="638"/>
                  </a:lnTo>
                  <a:lnTo>
                    <a:pt x="156" y="585"/>
                  </a:lnTo>
                  <a:lnTo>
                    <a:pt x="158" y="525"/>
                  </a:lnTo>
                  <a:lnTo>
                    <a:pt x="156" y="462"/>
                  </a:lnTo>
                  <a:lnTo>
                    <a:pt x="152" y="396"/>
                  </a:lnTo>
                  <a:lnTo>
                    <a:pt x="138" y="324"/>
                  </a:lnTo>
                  <a:lnTo>
                    <a:pt x="118" y="249"/>
                  </a:lnTo>
                  <a:lnTo>
                    <a:pt x="89" y="171"/>
                  </a:lnTo>
                  <a:lnTo>
                    <a:pt x="49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72EFABE-E352-4EA2-9290-94459B745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1265238"/>
              <a:ext cx="731838" cy="3305175"/>
            </a:xfrm>
            <a:custGeom>
              <a:avLst/>
              <a:gdLst>
                <a:gd name="T0" fmla="*/ 196 w 461"/>
                <a:gd name="T1" fmla="*/ 0 h 2082"/>
                <a:gd name="T2" fmla="*/ 446 w 461"/>
                <a:gd name="T3" fmla="*/ 138 h 2082"/>
                <a:gd name="T4" fmla="*/ 448 w 461"/>
                <a:gd name="T5" fmla="*/ 145 h 2082"/>
                <a:gd name="T6" fmla="*/ 450 w 461"/>
                <a:gd name="T7" fmla="*/ 158 h 2082"/>
                <a:gd name="T8" fmla="*/ 452 w 461"/>
                <a:gd name="T9" fmla="*/ 182 h 2082"/>
                <a:gd name="T10" fmla="*/ 457 w 461"/>
                <a:gd name="T11" fmla="*/ 216 h 2082"/>
                <a:gd name="T12" fmla="*/ 459 w 461"/>
                <a:gd name="T13" fmla="*/ 258 h 2082"/>
                <a:gd name="T14" fmla="*/ 461 w 461"/>
                <a:gd name="T15" fmla="*/ 311 h 2082"/>
                <a:gd name="T16" fmla="*/ 461 w 461"/>
                <a:gd name="T17" fmla="*/ 376 h 2082"/>
                <a:gd name="T18" fmla="*/ 461 w 461"/>
                <a:gd name="T19" fmla="*/ 452 h 2082"/>
                <a:gd name="T20" fmla="*/ 457 w 461"/>
                <a:gd name="T21" fmla="*/ 536 h 2082"/>
                <a:gd name="T22" fmla="*/ 450 w 461"/>
                <a:gd name="T23" fmla="*/ 634 h 2082"/>
                <a:gd name="T24" fmla="*/ 441 w 461"/>
                <a:gd name="T25" fmla="*/ 705 h 2082"/>
                <a:gd name="T26" fmla="*/ 426 w 461"/>
                <a:gd name="T27" fmla="*/ 790 h 2082"/>
                <a:gd name="T28" fmla="*/ 408 w 461"/>
                <a:gd name="T29" fmla="*/ 881 h 2082"/>
                <a:gd name="T30" fmla="*/ 386 w 461"/>
                <a:gd name="T31" fmla="*/ 979 h 2082"/>
                <a:gd name="T32" fmla="*/ 359 w 461"/>
                <a:gd name="T33" fmla="*/ 1081 h 2082"/>
                <a:gd name="T34" fmla="*/ 328 w 461"/>
                <a:gd name="T35" fmla="*/ 1188 h 2082"/>
                <a:gd name="T36" fmla="*/ 297 w 461"/>
                <a:gd name="T37" fmla="*/ 1297 h 2082"/>
                <a:gd name="T38" fmla="*/ 261 w 461"/>
                <a:gd name="T39" fmla="*/ 1408 h 2082"/>
                <a:gd name="T40" fmla="*/ 225 w 461"/>
                <a:gd name="T41" fmla="*/ 1517 h 2082"/>
                <a:gd name="T42" fmla="*/ 187 w 461"/>
                <a:gd name="T43" fmla="*/ 1626 h 2082"/>
                <a:gd name="T44" fmla="*/ 150 w 461"/>
                <a:gd name="T45" fmla="*/ 1731 h 2082"/>
                <a:gd name="T46" fmla="*/ 112 w 461"/>
                <a:gd name="T47" fmla="*/ 1828 h 2082"/>
                <a:gd name="T48" fmla="*/ 74 w 461"/>
                <a:gd name="T49" fmla="*/ 1922 h 2082"/>
                <a:gd name="T50" fmla="*/ 36 w 461"/>
                <a:gd name="T51" fmla="*/ 2006 h 2082"/>
                <a:gd name="T52" fmla="*/ 0 w 461"/>
                <a:gd name="T53" fmla="*/ 2082 h 2082"/>
                <a:gd name="T54" fmla="*/ 101 w 461"/>
                <a:gd name="T55" fmla="*/ 1174 h 2082"/>
                <a:gd name="T56" fmla="*/ 103 w 461"/>
                <a:gd name="T57" fmla="*/ 1174 h 2082"/>
                <a:gd name="T58" fmla="*/ 110 w 461"/>
                <a:gd name="T59" fmla="*/ 1170 h 2082"/>
                <a:gd name="T60" fmla="*/ 121 w 461"/>
                <a:gd name="T61" fmla="*/ 1166 h 2082"/>
                <a:gd name="T62" fmla="*/ 134 w 461"/>
                <a:gd name="T63" fmla="*/ 1157 h 2082"/>
                <a:gd name="T64" fmla="*/ 152 w 461"/>
                <a:gd name="T65" fmla="*/ 1143 h 2082"/>
                <a:gd name="T66" fmla="*/ 170 w 461"/>
                <a:gd name="T67" fmla="*/ 1123 h 2082"/>
                <a:gd name="T68" fmla="*/ 187 w 461"/>
                <a:gd name="T69" fmla="*/ 1101 h 2082"/>
                <a:gd name="T70" fmla="*/ 205 w 461"/>
                <a:gd name="T71" fmla="*/ 1072 h 2082"/>
                <a:gd name="T72" fmla="*/ 225 w 461"/>
                <a:gd name="T73" fmla="*/ 1034 h 2082"/>
                <a:gd name="T74" fmla="*/ 243 w 461"/>
                <a:gd name="T75" fmla="*/ 992 h 2082"/>
                <a:gd name="T76" fmla="*/ 259 w 461"/>
                <a:gd name="T77" fmla="*/ 941 h 2082"/>
                <a:gd name="T78" fmla="*/ 272 w 461"/>
                <a:gd name="T79" fmla="*/ 881 h 2082"/>
                <a:gd name="T80" fmla="*/ 281 w 461"/>
                <a:gd name="T81" fmla="*/ 812 h 2082"/>
                <a:gd name="T82" fmla="*/ 288 w 461"/>
                <a:gd name="T83" fmla="*/ 734 h 2082"/>
                <a:gd name="T84" fmla="*/ 290 w 461"/>
                <a:gd name="T85" fmla="*/ 643 h 2082"/>
                <a:gd name="T86" fmla="*/ 285 w 461"/>
                <a:gd name="T87" fmla="*/ 543 h 2082"/>
                <a:gd name="T88" fmla="*/ 279 w 461"/>
                <a:gd name="T89" fmla="*/ 438 h 2082"/>
                <a:gd name="T90" fmla="*/ 272 w 461"/>
                <a:gd name="T91" fmla="*/ 349 h 2082"/>
                <a:gd name="T92" fmla="*/ 263 w 461"/>
                <a:gd name="T93" fmla="*/ 274 h 2082"/>
                <a:gd name="T94" fmla="*/ 254 w 461"/>
                <a:gd name="T95" fmla="*/ 209 h 2082"/>
                <a:gd name="T96" fmla="*/ 248 w 461"/>
                <a:gd name="T97" fmla="*/ 156 h 2082"/>
                <a:gd name="T98" fmla="*/ 239 w 461"/>
                <a:gd name="T99" fmla="*/ 111 h 2082"/>
                <a:gd name="T100" fmla="*/ 230 w 461"/>
                <a:gd name="T101" fmla="*/ 78 h 2082"/>
                <a:gd name="T102" fmla="*/ 223 w 461"/>
                <a:gd name="T103" fmla="*/ 51 h 2082"/>
                <a:gd name="T104" fmla="*/ 214 w 461"/>
                <a:gd name="T105" fmla="*/ 31 h 2082"/>
                <a:gd name="T106" fmla="*/ 210 w 461"/>
                <a:gd name="T107" fmla="*/ 18 h 2082"/>
                <a:gd name="T108" fmla="*/ 203 w 461"/>
                <a:gd name="T109" fmla="*/ 9 h 2082"/>
                <a:gd name="T110" fmla="*/ 201 w 461"/>
                <a:gd name="T111" fmla="*/ 2 h 2082"/>
                <a:gd name="T112" fmla="*/ 196 w 461"/>
                <a:gd name="T113" fmla="*/ 0 h 2082"/>
                <a:gd name="T114" fmla="*/ 196 w 461"/>
                <a:gd name="T115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1" h="2082">
                  <a:moveTo>
                    <a:pt x="196" y="0"/>
                  </a:moveTo>
                  <a:lnTo>
                    <a:pt x="446" y="138"/>
                  </a:lnTo>
                  <a:lnTo>
                    <a:pt x="448" y="145"/>
                  </a:lnTo>
                  <a:lnTo>
                    <a:pt x="450" y="158"/>
                  </a:lnTo>
                  <a:lnTo>
                    <a:pt x="452" y="182"/>
                  </a:lnTo>
                  <a:lnTo>
                    <a:pt x="457" y="216"/>
                  </a:lnTo>
                  <a:lnTo>
                    <a:pt x="459" y="258"/>
                  </a:lnTo>
                  <a:lnTo>
                    <a:pt x="461" y="311"/>
                  </a:lnTo>
                  <a:lnTo>
                    <a:pt x="461" y="376"/>
                  </a:lnTo>
                  <a:lnTo>
                    <a:pt x="461" y="452"/>
                  </a:lnTo>
                  <a:lnTo>
                    <a:pt x="457" y="536"/>
                  </a:lnTo>
                  <a:lnTo>
                    <a:pt x="450" y="634"/>
                  </a:lnTo>
                  <a:lnTo>
                    <a:pt x="441" y="705"/>
                  </a:lnTo>
                  <a:lnTo>
                    <a:pt x="426" y="790"/>
                  </a:lnTo>
                  <a:lnTo>
                    <a:pt x="408" y="881"/>
                  </a:lnTo>
                  <a:lnTo>
                    <a:pt x="386" y="979"/>
                  </a:lnTo>
                  <a:lnTo>
                    <a:pt x="359" y="1081"/>
                  </a:lnTo>
                  <a:lnTo>
                    <a:pt x="328" y="1188"/>
                  </a:lnTo>
                  <a:lnTo>
                    <a:pt x="297" y="1297"/>
                  </a:lnTo>
                  <a:lnTo>
                    <a:pt x="261" y="1408"/>
                  </a:lnTo>
                  <a:lnTo>
                    <a:pt x="225" y="1517"/>
                  </a:lnTo>
                  <a:lnTo>
                    <a:pt x="187" y="1626"/>
                  </a:lnTo>
                  <a:lnTo>
                    <a:pt x="150" y="1731"/>
                  </a:lnTo>
                  <a:lnTo>
                    <a:pt x="112" y="1828"/>
                  </a:lnTo>
                  <a:lnTo>
                    <a:pt x="74" y="1922"/>
                  </a:lnTo>
                  <a:lnTo>
                    <a:pt x="36" y="2006"/>
                  </a:lnTo>
                  <a:lnTo>
                    <a:pt x="0" y="2082"/>
                  </a:lnTo>
                  <a:lnTo>
                    <a:pt x="101" y="1174"/>
                  </a:lnTo>
                  <a:lnTo>
                    <a:pt x="103" y="1174"/>
                  </a:lnTo>
                  <a:lnTo>
                    <a:pt x="110" y="1170"/>
                  </a:lnTo>
                  <a:lnTo>
                    <a:pt x="121" y="1166"/>
                  </a:lnTo>
                  <a:lnTo>
                    <a:pt x="134" y="1157"/>
                  </a:lnTo>
                  <a:lnTo>
                    <a:pt x="152" y="1143"/>
                  </a:lnTo>
                  <a:lnTo>
                    <a:pt x="170" y="1123"/>
                  </a:lnTo>
                  <a:lnTo>
                    <a:pt x="187" y="1101"/>
                  </a:lnTo>
                  <a:lnTo>
                    <a:pt x="205" y="1072"/>
                  </a:lnTo>
                  <a:lnTo>
                    <a:pt x="225" y="1034"/>
                  </a:lnTo>
                  <a:lnTo>
                    <a:pt x="243" y="992"/>
                  </a:lnTo>
                  <a:lnTo>
                    <a:pt x="259" y="941"/>
                  </a:lnTo>
                  <a:lnTo>
                    <a:pt x="272" y="881"/>
                  </a:lnTo>
                  <a:lnTo>
                    <a:pt x="281" y="812"/>
                  </a:lnTo>
                  <a:lnTo>
                    <a:pt x="288" y="734"/>
                  </a:lnTo>
                  <a:lnTo>
                    <a:pt x="290" y="643"/>
                  </a:lnTo>
                  <a:lnTo>
                    <a:pt x="285" y="543"/>
                  </a:lnTo>
                  <a:lnTo>
                    <a:pt x="279" y="438"/>
                  </a:lnTo>
                  <a:lnTo>
                    <a:pt x="272" y="349"/>
                  </a:lnTo>
                  <a:lnTo>
                    <a:pt x="263" y="274"/>
                  </a:lnTo>
                  <a:lnTo>
                    <a:pt x="254" y="209"/>
                  </a:lnTo>
                  <a:lnTo>
                    <a:pt x="248" y="156"/>
                  </a:lnTo>
                  <a:lnTo>
                    <a:pt x="239" y="111"/>
                  </a:lnTo>
                  <a:lnTo>
                    <a:pt x="230" y="78"/>
                  </a:lnTo>
                  <a:lnTo>
                    <a:pt x="223" y="51"/>
                  </a:lnTo>
                  <a:lnTo>
                    <a:pt x="214" y="31"/>
                  </a:lnTo>
                  <a:lnTo>
                    <a:pt x="210" y="18"/>
                  </a:lnTo>
                  <a:lnTo>
                    <a:pt x="203" y="9"/>
                  </a:lnTo>
                  <a:lnTo>
                    <a:pt x="201" y="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E432A53-E8A0-41C5-B551-086C48D8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1008063"/>
              <a:ext cx="4432300" cy="4727575"/>
            </a:xfrm>
            <a:custGeom>
              <a:avLst/>
              <a:gdLst>
                <a:gd name="T0" fmla="*/ 2385 w 2792"/>
                <a:gd name="T1" fmla="*/ 53 h 2978"/>
                <a:gd name="T2" fmla="*/ 2380 w 2792"/>
                <a:gd name="T3" fmla="*/ 267 h 2978"/>
                <a:gd name="T4" fmla="*/ 2438 w 2792"/>
                <a:gd name="T5" fmla="*/ 567 h 2978"/>
                <a:gd name="T6" fmla="*/ 2534 w 2792"/>
                <a:gd name="T7" fmla="*/ 812 h 2978"/>
                <a:gd name="T8" fmla="*/ 2652 w 2792"/>
                <a:gd name="T9" fmla="*/ 1054 h 2978"/>
                <a:gd name="T10" fmla="*/ 2750 w 2792"/>
                <a:gd name="T11" fmla="*/ 1241 h 2978"/>
                <a:gd name="T12" fmla="*/ 2792 w 2792"/>
                <a:gd name="T13" fmla="*/ 1314 h 2978"/>
                <a:gd name="T14" fmla="*/ 2783 w 2792"/>
                <a:gd name="T15" fmla="*/ 1425 h 2978"/>
                <a:gd name="T16" fmla="*/ 2754 w 2792"/>
                <a:gd name="T17" fmla="*/ 1690 h 2978"/>
                <a:gd name="T18" fmla="*/ 2710 w 2792"/>
                <a:gd name="T19" fmla="*/ 2006 h 2978"/>
                <a:gd name="T20" fmla="*/ 2654 w 2792"/>
                <a:gd name="T21" fmla="*/ 2260 h 2978"/>
                <a:gd name="T22" fmla="*/ 2569 w 2792"/>
                <a:gd name="T23" fmla="*/ 2529 h 2978"/>
                <a:gd name="T24" fmla="*/ 2483 w 2792"/>
                <a:gd name="T25" fmla="*/ 2780 h 2978"/>
                <a:gd name="T26" fmla="*/ 2427 w 2792"/>
                <a:gd name="T27" fmla="*/ 2947 h 2978"/>
                <a:gd name="T28" fmla="*/ 2414 w 2792"/>
                <a:gd name="T29" fmla="*/ 2962 h 2978"/>
                <a:gd name="T30" fmla="*/ 2336 w 2792"/>
                <a:gd name="T31" fmla="*/ 2871 h 2978"/>
                <a:gd name="T32" fmla="*/ 2144 w 2792"/>
                <a:gd name="T33" fmla="*/ 2769 h 2978"/>
                <a:gd name="T34" fmla="*/ 1824 w 2792"/>
                <a:gd name="T35" fmla="*/ 2709 h 2978"/>
                <a:gd name="T36" fmla="*/ 1467 w 2792"/>
                <a:gd name="T37" fmla="*/ 2547 h 2978"/>
                <a:gd name="T38" fmla="*/ 1111 w 2792"/>
                <a:gd name="T39" fmla="*/ 2215 h 2978"/>
                <a:gd name="T40" fmla="*/ 958 w 2792"/>
                <a:gd name="T41" fmla="*/ 1964 h 2978"/>
                <a:gd name="T42" fmla="*/ 1080 w 2792"/>
                <a:gd name="T43" fmla="*/ 1855 h 2978"/>
                <a:gd name="T44" fmla="*/ 1272 w 2792"/>
                <a:gd name="T45" fmla="*/ 1641 h 2978"/>
                <a:gd name="T46" fmla="*/ 1476 w 2792"/>
                <a:gd name="T47" fmla="*/ 1328 h 2978"/>
                <a:gd name="T48" fmla="*/ 1637 w 2792"/>
                <a:gd name="T49" fmla="*/ 916 h 2978"/>
                <a:gd name="T50" fmla="*/ 1610 w 2792"/>
                <a:gd name="T51" fmla="*/ 787 h 2978"/>
                <a:gd name="T52" fmla="*/ 1427 w 2792"/>
                <a:gd name="T53" fmla="*/ 760 h 2978"/>
                <a:gd name="T54" fmla="*/ 1211 w 2792"/>
                <a:gd name="T55" fmla="*/ 763 h 2978"/>
                <a:gd name="T56" fmla="*/ 1069 w 2792"/>
                <a:gd name="T57" fmla="*/ 827 h 2978"/>
                <a:gd name="T58" fmla="*/ 935 w 2792"/>
                <a:gd name="T59" fmla="*/ 961 h 2978"/>
                <a:gd name="T60" fmla="*/ 751 w 2792"/>
                <a:gd name="T61" fmla="*/ 1150 h 2978"/>
                <a:gd name="T62" fmla="*/ 561 w 2792"/>
                <a:gd name="T63" fmla="*/ 1352 h 2978"/>
                <a:gd name="T64" fmla="*/ 406 w 2792"/>
                <a:gd name="T65" fmla="*/ 1519 h 2978"/>
                <a:gd name="T66" fmla="*/ 325 w 2792"/>
                <a:gd name="T67" fmla="*/ 1608 h 2978"/>
                <a:gd name="T68" fmla="*/ 283 w 2792"/>
                <a:gd name="T69" fmla="*/ 1586 h 2978"/>
                <a:gd name="T70" fmla="*/ 161 w 2792"/>
                <a:gd name="T71" fmla="*/ 1497 h 2978"/>
                <a:gd name="T72" fmla="*/ 38 w 2792"/>
                <a:gd name="T73" fmla="*/ 1405 h 2978"/>
                <a:gd name="T74" fmla="*/ 5 w 2792"/>
                <a:gd name="T75" fmla="*/ 1363 h 2978"/>
                <a:gd name="T76" fmla="*/ 76 w 2792"/>
                <a:gd name="T77" fmla="*/ 1254 h 2978"/>
                <a:gd name="T78" fmla="*/ 219 w 2792"/>
                <a:gd name="T79" fmla="*/ 1054 h 2978"/>
                <a:gd name="T80" fmla="*/ 394 w 2792"/>
                <a:gd name="T81" fmla="*/ 814 h 2978"/>
                <a:gd name="T82" fmla="*/ 572 w 2792"/>
                <a:gd name="T83" fmla="*/ 580 h 2978"/>
                <a:gd name="T84" fmla="*/ 719 w 2792"/>
                <a:gd name="T85" fmla="*/ 409 h 2978"/>
                <a:gd name="T86" fmla="*/ 869 w 2792"/>
                <a:gd name="T87" fmla="*/ 309 h 2978"/>
                <a:gd name="T88" fmla="*/ 1194 w 2792"/>
                <a:gd name="T89" fmla="*/ 218 h 2978"/>
                <a:gd name="T90" fmla="*/ 1579 w 2792"/>
                <a:gd name="T91" fmla="*/ 153 h 2978"/>
                <a:gd name="T92" fmla="*/ 1882 w 2792"/>
                <a:gd name="T93" fmla="*/ 118 h 2978"/>
                <a:gd name="T94" fmla="*/ 2193 w 2792"/>
                <a:gd name="T95" fmla="*/ 102 h 2978"/>
                <a:gd name="T96" fmla="*/ 2394 w 2792"/>
                <a:gd name="T97" fmla="*/ 0 h 2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2" h="2978">
                  <a:moveTo>
                    <a:pt x="2394" y="0"/>
                  </a:moveTo>
                  <a:lnTo>
                    <a:pt x="2394" y="6"/>
                  </a:lnTo>
                  <a:lnTo>
                    <a:pt x="2389" y="24"/>
                  </a:lnTo>
                  <a:lnTo>
                    <a:pt x="2385" y="53"/>
                  </a:lnTo>
                  <a:lnTo>
                    <a:pt x="2380" y="93"/>
                  </a:lnTo>
                  <a:lnTo>
                    <a:pt x="2378" y="142"/>
                  </a:lnTo>
                  <a:lnTo>
                    <a:pt x="2378" y="200"/>
                  </a:lnTo>
                  <a:lnTo>
                    <a:pt x="2380" y="267"/>
                  </a:lnTo>
                  <a:lnTo>
                    <a:pt x="2389" y="342"/>
                  </a:lnTo>
                  <a:lnTo>
                    <a:pt x="2402" y="425"/>
                  </a:lnTo>
                  <a:lnTo>
                    <a:pt x="2422" y="511"/>
                  </a:lnTo>
                  <a:lnTo>
                    <a:pt x="2438" y="567"/>
                  </a:lnTo>
                  <a:lnTo>
                    <a:pt x="2458" y="625"/>
                  </a:lnTo>
                  <a:lnTo>
                    <a:pt x="2480" y="687"/>
                  </a:lnTo>
                  <a:lnTo>
                    <a:pt x="2507" y="749"/>
                  </a:lnTo>
                  <a:lnTo>
                    <a:pt x="2534" y="812"/>
                  </a:lnTo>
                  <a:lnTo>
                    <a:pt x="2563" y="876"/>
                  </a:lnTo>
                  <a:lnTo>
                    <a:pt x="2592" y="938"/>
                  </a:lnTo>
                  <a:lnTo>
                    <a:pt x="2623" y="998"/>
                  </a:lnTo>
                  <a:lnTo>
                    <a:pt x="2652" y="1054"/>
                  </a:lnTo>
                  <a:lnTo>
                    <a:pt x="2678" y="1110"/>
                  </a:lnTo>
                  <a:lnTo>
                    <a:pt x="2705" y="1159"/>
                  </a:lnTo>
                  <a:lnTo>
                    <a:pt x="2730" y="1203"/>
                  </a:lnTo>
                  <a:lnTo>
                    <a:pt x="2750" y="1241"/>
                  </a:lnTo>
                  <a:lnTo>
                    <a:pt x="2768" y="1272"/>
                  </a:lnTo>
                  <a:lnTo>
                    <a:pt x="2781" y="1294"/>
                  </a:lnTo>
                  <a:lnTo>
                    <a:pt x="2790" y="1310"/>
                  </a:lnTo>
                  <a:lnTo>
                    <a:pt x="2792" y="1314"/>
                  </a:lnTo>
                  <a:lnTo>
                    <a:pt x="2792" y="1321"/>
                  </a:lnTo>
                  <a:lnTo>
                    <a:pt x="2790" y="1343"/>
                  </a:lnTo>
                  <a:lnTo>
                    <a:pt x="2788" y="1379"/>
                  </a:lnTo>
                  <a:lnTo>
                    <a:pt x="2783" y="1425"/>
                  </a:lnTo>
                  <a:lnTo>
                    <a:pt x="2776" y="1481"/>
                  </a:lnTo>
                  <a:lnTo>
                    <a:pt x="2770" y="1546"/>
                  </a:lnTo>
                  <a:lnTo>
                    <a:pt x="2763" y="1615"/>
                  </a:lnTo>
                  <a:lnTo>
                    <a:pt x="2754" y="1690"/>
                  </a:lnTo>
                  <a:lnTo>
                    <a:pt x="2743" y="1768"/>
                  </a:lnTo>
                  <a:lnTo>
                    <a:pt x="2734" y="1848"/>
                  </a:lnTo>
                  <a:lnTo>
                    <a:pt x="2721" y="1928"/>
                  </a:lnTo>
                  <a:lnTo>
                    <a:pt x="2710" y="2006"/>
                  </a:lnTo>
                  <a:lnTo>
                    <a:pt x="2696" y="2082"/>
                  </a:lnTo>
                  <a:lnTo>
                    <a:pt x="2685" y="2135"/>
                  </a:lnTo>
                  <a:lnTo>
                    <a:pt x="2672" y="2195"/>
                  </a:lnTo>
                  <a:lnTo>
                    <a:pt x="2654" y="2260"/>
                  </a:lnTo>
                  <a:lnTo>
                    <a:pt x="2636" y="2326"/>
                  </a:lnTo>
                  <a:lnTo>
                    <a:pt x="2614" y="2393"/>
                  </a:lnTo>
                  <a:lnTo>
                    <a:pt x="2592" y="2462"/>
                  </a:lnTo>
                  <a:lnTo>
                    <a:pt x="2569" y="2529"/>
                  </a:lnTo>
                  <a:lnTo>
                    <a:pt x="2547" y="2595"/>
                  </a:lnTo>
                  <a:lnTo>
                    <a:pt x="2525" y="2660"/>
                  </a:lnTo>
                  <a:lnTo>
                    <a:pt x="2503" y="2722"/>
                  </a:lnTo>
                  <a:lnTo>
                    <a:pt x="2483" y="2780"/>
                  </a:lnTo>
                  <a:lnTo>
                    <a:pt x="2465" y="2831"/>
                  </a:lnTo>
                  <a:lnTo>
                    <a:pt x="2449" y="2878"/>
                  </a:lnTo>
                  <a:lnTo>
                    <a:pt x="2436" y="2916"/>
                  </a:lnTo>
                  <a:lnTo>
                    <a:pt x="2427" y="2947"/>
                  </a:lnTo>
                  <a:lnTo>
                    <a:pt x="2422" y="2967"/>
                  </a:lnTo>
                  <a:lnTo>
                    <a:pt x="2422" y="2978"/>
                  </a:lnTo>
                  <a:lnTo>
                    <a:pt x="2420" y="2974"/>
                  </a:lnTo>
                  <a:lnTo>
                    <a:pt x="2414" y="2962"/>
                  </a:lnTo>
                  <a:lnTo>
                    <a:pt x="2402" y="2947"/>
                  </a:lnTo>
                  <a:lnTo>
                    <a:pt x="2387" y="2925"/>
                  </a:lnTo>
                  <a:lnTo>
                    <a:pt x="2365" y="2900"/>
                  </a:lnTo>
                  <a:lnTo>
                    <a:pt x="2336" y="2871"/>
                  </a:lnTo>
                  <a:lnTo>
                    <a:pt x="2300" y="2845"/>
                  </a:lnTo>
                  <a:lnTo>
                    <a:pt x="2256" y="2818"/>
                  </a:lnTo>
                  <a:lnTo>
                    <a:pt x="2204" y="2791"/>
                  </a:lnTo>
                  <a:lnTo>
                    <a:pt x="2144" y="2769"/>
                  </a:lnTo>
                  <a:lnTo>
                    <a:pt x="2075" y="2751"/>
                  </a:lnTo>
                  <a:lnTo>
                    <a:pt x="1995" y="2740"/>
                  </a:lnTo>
                  <a:lnTo>
                    <a:pt x="1910" y="2729"/>
                  </a:lnTo>
                  <a:lnTo>
                    <a:pt x="1824" y="2709"/>
                  </a:lnTo>
                  <a:lnTo>
                    <a:pt x="1735" y="2682"/>
                  </a:lnTo>
                  <a:lnTo>
                    <a:pt x="1646" y="2647"/>
                  </a:lnTo>
                  <a:lnTo>
                    <a:pt x="1556" y="2600"/>
                  </a:lnTo>
                  <a:lnTo>
                    <a:pt x="1467" y="2547"/>
                  </a:lnTo>
                  <a:lnTo>
                    <a:pt x="1376" y="2480"/>
                  </a:lnTo>
                  <a:lnTo>
                    <a:pt x="1287" y="2404"/>
                  </a:lnTo>
                  <a:lnTo>
                    <a:pt x="1198" y="2315"/>
                  </a:lnTo>
                  <a:lnTo>
                    <a:pt x="1111" y="2215"/>
                  </a:lnTo>
                  <a:lnTo>
                    <a:pt x="1024" y="2104"/>
                  </a:lnTo>
                  <a:lnTo>
                    <a:pt x="940" y="1977"/>
                  </a:lnTo>
                  <a:lnTo>
                    <a:pt x="944" y="1973"/>
                  </a:lnTo>
                  <a:lnTo>
                    <a:pt x="958" y="1964"/>
                  </a:lnTo>
                  <a:lnTo>
                    <a:pt x="978" y="1946"/>
                  </a:lnTo>
                  <a:lnTo>
                    <a:pt x="1007" y="1921"/>
                  </a:lnTo>
                  <a:lnTo>
                    <a:pt x="1040" y="1893"/>
                  </a:lnTo>
                  <a:lnTo>
                    <a:pt x="1080" y="1855"/>
                  </a:lnTo>
                  <a:lnTo>
                    <a:pt x="1125" y="1810"/>
                  </a:lnTo>
                  <a:lnTo>
                    <a:pt x="1171" y="1761"/>
                  </a:lnTo>
                  <a:lnTo>
                    <a:pt x="1220" y="1704"/>
                  </a:lnTo>
                  <a:lnTo>
                    <a:pt x="1272" y="1641"/>
                  </a:lnTo>
                  <a:lnTo>
                    <a:pt x="1325" y="1572"/>
                  </a:lnTo>
                  <a:lnTo>
                    <a:pt x="1376" y="1497"/>
                  </a:lnTo>
                  <a:lnTo>
                    <a:pt x="1427" y="1414"/>
                  </a:lnTo>
                  <a:lnTo>
                    <a:pt x="1476" y="1328"/>
                  </a:lnTo>
                  <a:lnTo>
                    <a:pt x="1523" y="1232"/>
                  </a:lnTo>
                  <a:lnTo>
                    <a:pt x="1565" y="1134"/>
                  </a:lnTo>
                  <a:lnTo>
                    <a:pt x="1603" y="1027"/>
                  </a:lnTo>
                  <a:lnTo>
                    <a:pt x="1637" y="916"/>
                  </a:lnTo>
                  <a:lnTo>
                    <a:pt x="1663" y="798"/>
                  </a:lnTo>
                  <a:lnTo>
                    <a:pt x="1657" y="796"/>
                  </a:lnTo>
                  <a:lnTo>
                    <a:pt x="1639" y="792"/>
                  </a:lnTo>
                  <a:lnTo>
                    <a:pt x="1610" y="787"/>
                  </a:lnTo>
                  <a:lnTo>
                    <a:pt x="1574" y="780"/>
                  </a:lnTo>
                  <a:lnTo>
                    <a:pt x="1530" y="774"/>
                  </a:lnTo>
                  <a:lnTo>
                    <a:pt x="1481" y="767"/>
                  </a:lnTo>
                  <a:lnTo>
                    <a:pt x="1427" y="760"/>
                  </a:lnTo>
                  <a:lnTo>
                    <a:pt x="1372" y="758"/>
                  </a:lnTo>
                  <a:lnTo>
                    <a:pt x="1318" y="756"/>
                  </a:lnTo>
                  <a:lnTo>
                    <a:pt x="1263" y="758"/>
                  </a:lnTo>
                  <a:lnTo>
                    <a:pt x="1211" y="763"/>
                  </a:lnTo>
                  <a:lnTo>
                    <a:pt x="1165" y="774"/>
                  </a:lnTo>
                  <a:lnTo>
                    <a:pt x="1125" y="787"/>
                  </a:lnTo>
                  <a:lnTo>
                    <a:pt x="1091" y="809"/>
                  </a:lnTo>
                  <a:lnTo>
                    <a:pt x="1069" y="827"/>
                  </a:lnTo>
                  <a:lnTo>
                    <a:pt x="1042" y="854"/>
                  </a:lnTo>
                  <a:lnTo>
                    <a:pt x="1011" y="885"/>
                  </a:lnTo>
                  <a:lnTo>
                    <a:pt x="973" y="921"/>
                  </a:lnTo>
                  <a:lnTo>
                    <a:pt x="935" y="961"/>
                  </a:lnTo>
                  <a:lnTo>
                    <a:pt x="891" y="1005"/>
                  </a:lnTo>
                  <a:lnTo>
                    <a:pt x="846" y="1052"/>
                  </a:lnTo>
                  <a:lnTo>
                    <a:pt x="800" y="1101"/>
                  </a:lnTo>
                  <a:lnTo>
                    <a:pt x="751" y="1150"/>
                  </a:lnTo>
                  <a:lnTo>
                    <a:pt x="704" y="1201"/>
                  </a:lnTo>
                  <a:lnTo>
                    <a:pt x="655" y="1252"/>
                  </a:lnTo>
                  <a:lnTo>
                    <a:pt x="608" y="1303"/>
                  </a:lnTo>
                  <a:lnTo>
                    <a:pt x="561" y="1352"/>
                  </a:lnTo>
                  <a:lnTo>
                    <a:pt x="519" y="1399"/>
                  </a:lnTo>
                  <a:lnTo>
                    <a:pt x="477" y="1443"/>
                  </a:lnTo>
                  <a:lnTo>
                    <a:pt x="439" y="1483"/>
                  </a:lnTo>
                  <a:lnTo>
                    <a:pt x="406" y="1519"/>
                  </a:lnTo>
                  <a:lnTo>
                    <a:pt x="377" y="1550"/>
                  </a:lnTo>
                  <a:lnTo>
                    <a:pt x="354" y="1577"/>
                  </a:lnTo>
                  <a:lnTo>
                    <a:pt x="337" y="1595"/>
                  </a:lnTo>
                  <a:lnTo>
                    <a:pt x="325" y="1608"/>
                  </a:lnTo>
                  <a:lnTo>
                    <a:pt x="321" y="1612"/>
                  </a:lnTo>
                  <a:lnTo>
                    <a:pt x="316" y="1608"/>
                  </a:lnTo>
                  <a:lnTo>
                    <a:pt x="303" y="1599"/>
                  </a:lnTo>
                  <a:lnTo>
                    <a:pt x="283" y="1586"/>
                  </a:lnTo>
                  <a:lnTo>
                    <a:pt x="256" y="1568"/>
                  </a:lnTo>
                  <a:lnTo>
                    <a:pt x="227" y="1546"/>
                  </a:lnTo>
                  <a:lnTo>
                    <a:pt x="194" y="1521"/>
                  </a:lnTo>
                  <a:lnTo>
                    <a:pt x="161" y="1497"/>
                  </a:lnTo>
                  <a:lnTo>
                    <a:pt x="127" y="1472"/>
                  </a:lnTo>
                  <a:lnTo>
                    <a:pt x="94" y="1448"/>
                  </a:lnTo>
                  <a:lnTo>
                    <a:pt x="65" y="1425"/>
                  </a:lnTo>
                  <a:lnTo>
                    <a:pt x="38" y="1405"/>
                  </a:lnTo>
                  <a:lnTo>
                    <a:pt x="18" y="1390"/>
                  </a:lnTo>
                  <a:lnTo>
                    <a:pt x="5" y="1377"/>
                  </a:lnTo>
                  <a:lnTo>
                    <a:pt x="0" y="1370"/>
                  </a:lnTo>
                  <a:lnTo>
                    <a:pt x="5" y="1363"/>
                  </a:lnTo>
                  <a:lnTo>
                    <a:pt x="14" y="1348"/>
                  </a:lnTo>
                  <a:lnTo>
                    <a:pt x="29" y="1323"/>
                  </a:lnTo>
                  <a:lnTo>
                    <a:pt x="49" y="1292"/>
                  </a:lnTo>
                  <a:lnTo>
                    <a:pt x="76" y="1254"/>
                  </a:lnTo>
                  <a:lnTo>
                    <a:pt x="107" y="1212"/>
                  </a:lnTo>
                  <a:lnTo>
                    <a:pt x="141" y="1163"/>
                  </a:lnTo>
                  <a:lnTo>
                    <a:pt x="178" y="1110"/>
                  </a:lnTo>
                  <a:lnTo>
                    <a:pt x="219" y="1054"/>
                  </a:lnTo>
                  <a:lnTo>
                    <a:pt x="261" y="996"/>
                  </a:lnTo>
                  <a:lnTo>
                    <a:pt x="303" y="936"/>
                  </a:lnTo>
                  <a:lnTo>
                    <a:pt x="350" y="874"/>
                  </a:lnTo>
                  <a:lnTo>
                    <a:pt x="394" y="814"/>
                  </a:lnTo>
                  <a:lnTo>
                    <a:pt x="441" y="751"/>
                  </a:lnTo>
                  <a:lnTo>
                    <a:pt x="486" y="691"/>
                  </a:lnTo>
                  <a:lnTo>
                    <a:pt x="530" y="636"/>
                  </a:lnTo>
                  <a:lnTo>
                    <a:pt x="572" y="580"/>
                  </a:lnTo>
                  <a:lnTo>
                    <a:pt x="615" y="529"/>
                  </a:lnTo>
                  <a:lnTo>
                    <a:pt x="653" y="485"/>
                  </a:lnTo>
                  <a:lnTo>
                    <a:pt x="688" y="442"/>
                  </a:lnTo>
                  <a:lnTo>
                    <a:pt x="719" y="409"/>
                  </a:lnTo>
                  <a:lnTo>
                    <a:pt x="746" y="380"/>
                  </a:lnTo>
                  <a:lnTo>
                    <a:pt x="771" y="360"/>
                  </a:lnTo>
                  <a:lnTo>
                    <a:pt x="813" y="333"/>
                  </a:lnTo>
                  <a:lnTo>
                    <a:pt x="869" y="309"/>
                  </a:lnTo>
                  <a:lnTo>
                    <a:pt x="938" y="284"/>
                  </a:lnTo>
                  <a:lnTo>
                    <a:pt x="1016" y="260"/>
                  </a:lnTo>
                  <a:lnTo>
                    <a:pt x="1102" y="240"/>
                  </a:lnTo>
                  <a:lnTo>
                    <a:pt x="1194" y="218"/>
                  </a:lnTo>
                  <a:lnTo>
                    <a:pt x="1292" y="200"/>
                  </a:lnTo>
                  <a:lnTo>
                    <a:pt x="1387" y="182"/>
                  </a:lnTo>
                  <a:lnTo>
                    <a:pt x="1485" y="167"/>
                  </a:lnTo>
                  <a:lnTo>
                    <a:pt x="1579" y="153"/>
                  </a:lnTo>
                  <a:lnTo>
                    <a:pt x="1668" y="140"/>
                  </a:lnTo>
                  <a:lnTo>
                    <a:pt x="1750" y="131"/>
                  </a:lnTo>
                  <a:lnTo>
                    <a:pt x="1821" y="124"/>
                  </a:lnTo>
                  <a:lnTo>
                    <a:pt x="1882" y="118"/>
                  </a:lnTo>
                  <a:lnTo>
                    <a:pt x="1984" y="113"/>
                  </a:lnTo>
                  <a:lnTo>
                    <a:pt x="2069" y="109"/>
                  </a:lnTo>
                  <a:lnTo>
                    <a:pt x="2140" y="104"/>
                  </a:lnTo>
                  <a:lnTo>
                    <a:pt x="2193" y="102"/>
                  </a:lnTo>
                  <a:lnTo>
                    <a:pt x="2233" y="102"/>
                  </a:lnTo>
                  <a:lnTo>
                    <a:pt x="2258" y="102"/>
                  </a:lnTo>
                  <a:lnTo>
                    <a:pt x="2264" y="102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D755BCB3-283F-46A3-9089-CAF33B35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1008063"/>
              <a:ext cx="631825" cy="842963"/>
            </a:xfrm>
            <a:custGeom>
              <a:avLst/>
              <a:gdLst>
                <a:gd name="T0" fmla="*/ 16 w 398"/>
                <a:gd name="T1" fmla="*/ 0 h 531"/>
                <a:gd name="T2" fmla="*/ 398 w 398"/>
                <a:gd name="T3" fmla="*/ 282 h 531"/>
                <a:gd name="T4" fmla="*/ 278 w 398"/>
                <a:gd name="T5" fmla="*/ 531 h 531"/>
                <a:gd name="T6" fmla="*/ 0 w 398"/>
                <a:gd name="T7" fmla="*/ 169 h 531"/>
                <a:gd name="T8" fmla="*/ 16 w 398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31">
                  <a:moveTo>
                    <a:pt x="16" y="0"/>
                  </a:moveTo>
                  <a:lnTo>
                    <a:pt x="398" y="282"/>
                  </a:lnTo>
                  <a:lnTo>
                    <a:pt x="278" y="531"/>
                  </a:lnTo>
                  <a:lnTo>
                    <a:pt x="0" y="1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25CC509F-1DD4-4E17-B32E-70CD9461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25" y="1265238"/>
              <a:ext cx="190500" cy="487363"/>
            </a:xfrm>
            <a:custGeom>
              <a:avLst/>
              <a:gdLst>
                <a:gd name="T0" fmla="*/ 55 w 120"/>
                <a:gd name="T1" fmla="*/ 0 h 307"/>
                <a:gd name="T2" fmla="*/ 120 w 120"/>
                <a:gd name="T3" fmla="*/ 307 h 307"/>
                <a:gd name="T4" fmla="*/ 0 w 120"/>
                <a:gd name="T5" fmla="*/ 125 h 307"/>
                <a:gd name="T6" fmla="*/ 55 w 120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307">
                  <a:moveTo>
                    <a:pt x="55" y="0"/>
                  </a:moveTo>
                  <a:lnTo>
                    <a:pt x="120" y="307"/>
                  </a:lnTo>
                  <a:lnTo>
                    <a:pt x="0" y="12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605F305-EEFD-4E96-84A9-B9D89A92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763" y="1798638"/>
              <a:ext cx="936625" cy="862013"/>
            </a:xfrm>
            <a:custGeom>
              <a:avLst/>
              <a:gdLst>
                <a:gd name="T0" fmla="*/ 590 w 590"/>
                <a:gd name="T1" fmla="*/ 0 h 543"/>
                <a:gd name="T2" fmla="*/ 554 w 590"/>
                <a:gd name="T3" fmla="*/ 93 h 543"/>
                <a:gd name="T4" fmla="*/ 516 w 590"/>
                <a:gd name="T5" fmla="*/ 178 h 543"/>
                <a:gd name="T6" fmla="*/ 474 w 590"/>
                <a:gd name="T7" fmla="*/ 251 h 543"/>
                <a:gd name="T8" fmla="*/ 434 w 590"/>
                <a:gd name="T9" fmla="*/ 314 h 543"/>
                <a:gd name="T10" fmla="*/ 392 w 590"/>
                <a:gd name="T11" fmla="*/ 369 h 543"/>
                <a:gd name="T12" fmla="*/ 352 w 590"/>
                <a:gd name="T13" fmla="*/ 414 h 543"/>
                <a:gd name="T14" fmla="*/ 314 w 590"/>
                <a:gd name="T15" fmla="*/ 451 h 543"/>
                <a:gd name="T16" fmla="*/ 278 w 590"/>
                <a:gd name="T17" fmla="*/ 483 h 543"/>
                <a:gd name="T18" fmla="*/ 247 w 590"/>
                <a:gd name="T19" fmla="*/ 505 h 543"/>
                <a:gd name="T20" fmla="*/ 222 w 590"/>
                <a:gd name="T21" fmla="*/ 523 h 543"/>
                <a:gd name="T22" fmla="*/ 202 w 590"/>
                <a:gd name="T23" fmla="*/ 534 h 543"/>
                <a:gd name="T24" fmla="*/ 189 w 590"/>
                <a:gd name="T25" fmla="*/ 540 h 543"/>
                <a:gd name="T26" fmla="*/ 185 w 590"/>
                <a:gd name="T27" fmla="*/ 543 h 543"/>
                <a:gd name="T28" fmla="*/ 205 w 590"/>
                <a:gd name="T29" fmla="*/ 487 h 543"/>
                <a:gd name="T30" fmla="*/ 218 w 590"/>
                <a:gd name="T31" fmla="*/ 438 h 543"/>
                <a:gd name="T32" fmla="*/ 231 w 590"/>
                <a:gd name="T33" fmla="*/ 391 h 543"/>
                <a:gd name="T34" fmla="*/ 240 w 590"/>
                <a:gd name="T35" fmla="*/ 354 h 543"/>
                <a:gd name="T36" fmla="*/ 247 w 590"/>
                <a:gd name="T37" fmla="*/ 325 h 543"/>
                <a:gd name="T38" fmla="*/ 251 w 590"/>
                <a:gd name="T39" fmla="*/ 307 h 543"/>
                <a:gd name="T40" fmla="*/ 251 w 590"/>
                <a:gd name="T41" fmla="*/ 300 h 543"/>
                <a:gd name="T42" fmla="*/ 234 w 590"/>
                <a:gd name="T43" fmla="*/ 294 h 543"/>
                <a:gd name="T44" fmla="*/ 205 w 590"/>
                <a:gd name="T45" fmla="*/ 289 h 543"/>
                <a:gd name="T46" fmla="*/ 169 w 590"/>
                <a:gd name="T47" fmla="*/ 285 h 543"/>
                <a:gd name="T48" fmla="*/ 131 w 590"/>
                <a:gd name="T49" fmla="*/ 278 h 543"/>
                <a:gd name="T50" fmla="*/ 91 w 590"/>
                <a:gd name="T51" fmla="*/ 274 h 543"/>
                <a:gd name="T52" fmla="*/ 55 w 590"/>
                <a:gd name="T53" fmla="*/ 271 h 543"/>
                <a:gd name="T54" fmla="*/ 26 w 590"/>
                <a:gd name="T55" fmla="*/ 267 h 543"/>
                <a:gd name="T56" fmla="*/ 6 w 590"/>
                <a:gd name="T57" fmla="*/ 265 h 543"/>
                <a:gd name="T58" fmla="*/ 0 w 590"/>
                <a:gd name="T59" fmla="*/ 265 h 543"/>
                <a:gd name="T60" fmla="*/ 6 w 590"/>
                <a:gd name="T61" fmla="*/ 265 h 543"/>
                <a:gd name="T62" fmla="*/ 26 w 590"/>
                <a:gd name="T63" fmla="*/ 265 h 543"/>
                <a:gd name="T64" fmla="*/ 55 w 590"/>
                <a:gd name="T65" fmla="*/ 265 h 543"/>
                <a:gd name="T66" fmla="*/ 91 w 590"/>
                <a:gd name="T67" fmla="*/ 262 h 543"/>
                <a:gd name="T68" fmla="*/ 133 w 590"/>
                <a:gd name="T69" fmla="*/ 260 h 543"/>
                <a:gd name="T70" fmla="*/ 182 w 590"/>
                <a:gd name="T71" fmla="*/ 253 h 543"/>
                <a:gd name="T72" fmla="*/ 231 w 590"/>
                <a:gd name="T73" fmla="*/ 247 h 543"/>
                <a:gd name="T74" fmla="*/ 280 w 590"/>
                <a:gd name="T75" fmla="*/ 236 h 543"/>
                <a:gd name="T76" fmla="*/ 329 w 590"/>
                <a:gd name="T77" fmla="*/ 222 h 543"/>
                <a:gd name="T78" fmla="*/ 367 w 590"/>
                <a:gd name="T79" fmla="*/ 207 h 543"/>
                <a:gd name="T80" fmla="*/ 403 w 590"/>
                <a:gd name="T81" fmla="*/ 187 h 543"/>
                <a:gd name="T82" fmla="*/ 436 w 590"/>
                <a:gd name="T83" fmla="*/ 162 h 543"/>
                <a:gd name="T84" fmla="*/ 470 w 590"/>
                <a:gd name="T85" fmla="*/ 136 h 543"/>
                <a:gd name="T86" fmla="*/ 498 w 590"/>
                <a:gd name="T87" fmla="*/ 107 h 543"/>
                <a:gd name="T88" fmla="*/ 525 w 590"/>
                <a:gd name="T89" fmla="*/ 80 h 543"/>
                <a:gd name="T90" fmla="*/ 547 w 590"/>
                <a:gd name="T91" fmla="*/ 56 h 543"/>
                <a:gd name="T92" fmla="*/ 565 w 590"/>
                <a:gd name="T93" fmla="*/ 33 h 543"/>
                <a:gd name="T94" fmla="*/ 579 w 590"/>
                <a:gd name="T95" fmla="*/ 15 h 543"/>
                <a:gd name="T96" fmla="*/ 587 w 590"/>
                <a:gd name="T97" fmla="*/ 4 h 543"/>
                <a:gd name="T98" fmla="*/ 590 w 590"/>
                <a:gd name="T9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0" h="543">
                  <a:moveTo>
                    <a:pt x="590" y="0"/>
                  </a:moveTo>
                  <a:lnTo>
                    <a:pt x="554" y="93"/>
                  </a:lnTo>
                  <a:lnTo>
                    <a:pt x="516" y="178"/>
                  </a:lnTo>
                  <a:lnTo>
                    <a:pt x="474" y="251"/>
                  </a:lnTo>
                  <a:lnTo>
                    <a:pt x="434" y="314"/>
                  </a:lnTo>
                  <a:lnTo>
                    <a:pt x="392" y="369"/>
                  </a:lnTo>
                  <a:lnTo>
                    <a:pt x="352" y="414"/>
                  </a:lnTo>
                  <a:lnTo>
                    <a:pt x="314" y="451"/>
                  </a:lnTo>
                  <a:lnTo>
                    <a:pt x="278" y="483"/>
                  </a:lnTo>
                  <a:lnTo>
                    <a:pt x="247" y="505"/>
                  </a:lnTo>
                  <a:lnTo>
                    <a:pt x="222" y="523"/>
                  </a:lnTo>
                  <a:lnTo>
                    <a:pt x="202" y="534"/>
                  </a:lnTo>
                  <a:lnTo>
                    <a:pt x="189" y="540"/>
                  </a:lnTo>
                  <a:lnTo>
                    <a:pt x="185" y="543"/>
                  </a:lnTo>
                  <a:lnTo>
                    <a:pt x="205" y="487"/>
                  </a:lnTo>
                  <a:lnTo>
                    <a:pt x="218" y="438"/>
                  </a:lnTo>
                  <a:lnTo>
                    <a:pt x="231" y="391"/>
                  </a:lnTo>
                  <a:lnTo>
                    <a:pt x="240" y="354"/>
                  </a:lnTo>
                  <a:lnTo>
                    <a:pt x="247" y="325"/>
                  </a:lnTo>
                  <a:lnTo>
                    <a:pt x="251" y="307"/>
                  </a:lnTo>
                  <a:lnTo>
                    <a:pt x="251" y="300"/>
                  </a:lnTo>
                  <a:lnTo>
                    <a:pt x="234" y="294"/>
                  </a:lnTo>
                  <a:lnTo>
                    <a:pt x="205" y="289"/>
                  </a:lnTo>
                  <a:lnTo>
                    <a:pt x="169" y="285"/>
                  </a:lnTo>
                  <a:lnTo>
                    <a:pt x="131" y="278"/>
                  </a:lnTo>
                  <a:lnTo>
                    <a:pt x="91" y="274"/>
                  </a:lnTo>
                  <a:lnTo>
                    <a:pt x="55" y="271"/>
                  </a:lnTo>
                  <a:lnTo>
                    <a:pt x="26" y="267"/>
                  </a:lnTo>
                  <a:lnTo>
                    <a:pt x="6" y="265"/>
                  </a:lnTo>
                  <a:lnTo>
                    <a:pt x="0" y="265"/>
                  </a:lnTo>
                  <a:lnTo>
                    <a:pt x="6" y="265"/>
                  </a:lnTo>
                  <a:lnTo>
                    <a:pt x="26" y="265"/>
                  </a:lnTo>
                  <a:lnTo>
                    <a:pt x="55" y="265"/>
                  </a:lnTo>
                  <a:lnTo>
                    <a:pt x="91" y="262"/>
                  </a:lnTo>
                  <a:lnTo>
                    <a:pt x="133" y="260"/>
                  </a:lnTo>
                  <a:lnTo>
                    <a:pt x="182" y="253"/>
                  </a:lnTo>
                  <a:lnTo>
                    <a:pt x="231" y="247"/>
                  </a:lnTo>
                  <a:lnTo>
                    <a:pt x="280" y="236"/>
                  </a:lnTo>
                  <a:lnTo>
                    <a:pt x="329" y="222"/>
                  </a:lnTo>
                  <a:lnTo>
                    <a:pt x="367" y="207"/>
                  </a:lnTo>
                  <a:lnTo>
                    <a:pt x="403" y="187"/>
                  </a:lnTo>
                  <a:lnTo>
                    <a:pt x="436" y="162"/>
                  </a:lnTo>
                  <a:lnTo>
                    <a:pt x="470" y="136"/>
                  </a:lnTo>
                  <a:lnTo>
                    <a:pt x="498" y="107"/>
                  </a:lnTo>
                  <a:lnTo>
                    <a:pt x="525" y="80"/>
                  </a:lnTo>
                  <a:lnTo>
                    <a:pt x="547" y="56"/>
                  </a:lnTo>
                  <a:lnTo>
                    <a:pt x="565" y="33"/>
                  </a:lnTo>
                  <a:lnTo>
                    <a:pt x="579" y="15"/>
                  </a:lnTo>
                  <a:lnTo>
                    <a:pt x="587" y="4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Freeform 11">
            <a:extLst>
              <a:ext uri="{FF2B5EF4-FFF2-40B4-BE49-F238E27FC236}">
                <a16:creationId xmlns:a16="http://schemas.microsoft.com/office/drawing/2014/main" id="{E24C4D06-48BD-4FBD-B3B4-13D4A1FF70C3}"/>
              </a:ext>
            </a:extLst>
          </p:cNvPr>
          <p:cNvSpPr>
            <a:spLocks noEditPoints="1"/>
          </p:cNvSpPr>
          <p:nvPr/>
        </p:nvSpPr>
        <p:spPr bwMode="auto">
          <a:xfrm>
            <a:off x="3984709" y="5350389"/>
            <a:ext cx="630863" cy="597414"/>
          </a:xfrm>
          <a:custGeom>
            <a:avLst/>
            <a:gdLst>
              <a:gd name="T0" fmla="*/ 2918 w 2952"/>
              <a:gd name="T1" fmla="*/ 1627 h 2796"/>
              <a:gd name="T2" fmla="*/ 1910 w 2952"/>
              <a:gd name="T3" fmla="*/ 1469 h 2796"/>
              <a:gd name="T4" fmla="*/ 2320 w 2952"/>
              <a:gd name="T5" fmla="*/ 405 h 2796"/>
              <a:gd name="T6" fmla="*/ 1535 w 2952"/>
              <a:gd name="T7" fmla="*/ 372 h 2796"/>
              <a:gd name="T8" fmla="*/ 1777 w 2952"/>
              <a:gd name="T9" fmla="*/ 2368 h 2796"/>
              <a:gd name="T10" fmla="*/ 2064 w 2952"/>
              <a:gd name="T11" fmla="*/ 2724 h 2796"/>
              <a:gd name="T12" fmla="*/ 1981 w 2952"/>
              <a:gd name="T13" fmla="*/ 2796 h 2796"/>
              <a:gd name="T14" fmla="*/ 938 w 2952"/>
              <a:gd name="T15" fmla="*/ 2795 h 2796"/>
              <a:gd name="T16" fmla="*/ 1004 w 2952"/>
              <a:gd name="T17" fmla="*/ 2469 h 2796"/>
              <a:gd name="T18" fmla="*/ 1406 w 2952"/>
              <a:gd name="T19" fmla="*/ 2308 h 2796"/>
              <a:gd name="T20" fmla="*/ 616 w 2952"/>
              <a:gd name="T21" fmla="*/ 371 h 2796"/>
              <a:gd name="T22" fmla="*/ 1017 w 2952"/>
              <a:gd name="T23" fmla="*/ 1367 h 2796"/>
              <a:gd name="T24" fmla="*/ 512 w 2952"/>
              <a:gd name="T25" fmla="*/ 1967 h 2796"/>
              <a:gd name="T26" fmla="*/ 0 w 2952"/>
              <a:gd name="T27" fmla="*/ 1502 h 2796"/>
              <a:gd name="T28" fmla="*/ 15 w 2952"/>
              <a:gd name="T29" fmla="*/ 1399 h 2796"/>
              <a:gd name="T30" fmla="*/ 428 w 2952"/>
              <a:gd name="T31" fmla="*/ 370 h 2796"/>
              <a:gd name="T32" fmla="*/ 222 w 2952"/>
              <a:gd name="T33" fmla="*/ 368 h 2796"/>
              <a:gd name="T34" fmla="*/ 227 w 2952"/>
              <a:gd name="T35" fmla="*/ 245 h 2796"/>
              <a:gd name="T36" fmla="*/ 1371 w 2952"/>
              <a:gd name="T37" fmla="*/ 245 h 2796"/>
              <a:gd name="T38" fmla="*/ 1407 w 2952"/>
              <a:gd name="T39" fmla="*/ 211 h 2796"/>
              <a:gd name="T40" fmla="*/ 1465 w 2952"/>
              <a:gd name="T41" fmla="*/ 3 h 2796"/>
              <a:gd name="T42" fmla="*/ 1533 w 2952"/>
              <a:gd name="T43" fmla="*/ 245 h 2796"/>
              <a:gd name="T44" fmla="*/ 2686 w 2952"/>
              <a:gd name="T45" fmla="*/ 245 h 2796"/>
              <a:gd name="T46" fmla="*/ 2776 w 2952"/>
              <a:gd name="T47" fmla="*/ 307 h 2796"/>
              <a:gd name="T48" fmla="*/ 2654 w 2952"/>
              <a:gd name="T49" fmla="*/ 371 h 2796"/>
              <a:gd name="T50" fmla="*/ 2533 w 2952"/>
              <a:gd name="T51" fmla="*/ 402 h 2796"/>
              <a:gd name="T52" fmla="*/ 2952 w 2952"/>
              <a:gd name="T53" fmla="*/ 1433 h 2796"/>
              <a:gd name="T54" fmla="*/ 2427 w 2952"/>
              <a:gd name="T55" fmla="*/ 475 h 2796"/>
              <a:gd name="T56" fmla="*/ 2791 w 2952"/>
              <a:gd name="T57" fmla="*/ 1383 h 2796"/>
              <a:gd name="T58" fmla="*/ 158 w 2952"/>
              <a:gd name="T59" fmla="*/ 1382 h 2796"/>
              <a:gd name="T60" fmla="*/ 523 w 2952"/>
              <a:gd name="T61" fmla="*/ 475 h 2796"/>
              <a:gd name="T62" fmla="*/ 2043 w 2952"/>
              <a:gd name="T63" fmla="*/ 1511 h 2796"/>
              <a:gd name="T64" fmla="*/ 2813 w 2952"/>
              <a:gd name="T65" fmla="*/ 1511 h 2796"/>
              <a:gd name="T66" fmla="*/ 135 w 2952"/>
              <a:gd name="T67" fmla="*/ 1512 h 2796"/>
              <a:gd name="T68" fmla="*/ 906 w 2952"/>
              <a:gd name="T69" fmla="*/ 1512 h 2796"/>
              <a:gd name="T70" fmla="*/ 1928 w 2952"/>
              <a:gd name="T71" fmla="*/ 2670 h 2796"/>
              <a:gd name="T72" fmla="*/ 1759 w 2952"/>
              <a:gd name="T73" fmla="*/ 2499 h 2796"/>
              <a:gd name="T74" fmla="*/ 1025 w 2952"/>
              <a:gd name="T75" fmla="*/ 2639 h 2796"/>
              <a:gd name="T76" fmla="*/ 1928 w 2952"/>
              <a:gd name="T77" fmla="*/ 2670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52" h="2796">
                <a:moveTo>
                  <a:pt x="2952" y="1502"/>
                </a:moveTo>
                <a:cubicBezTo>
                  <a:pt x="2941" y="1544"/>
                  <a:pt x="2933" y="1586"/>
                  <a:pt x="2918" y="1627"/>
                </a:cubicBezTo>
                <a:cubicBezTo>
                  <a:pt x="2833" y="1859"/>
                  <a:pt x="2593" y="2001"/>
                  <a:pt x="2354" y="1962"/>
                </a:cubicBezTo>
                <a:cubicBezTo>
                  <a:pt x="2103" y="1921"/>
                  <a:pt x="1919" y="1718"/>
                  <a:pt x="1910" y="1469"/>
                </a:cubicBezTo>
                <a:cubicBezTo>
                  <a:pt x="1909" y="1447"/>
                  <a:pt x="1914" y="1423"/>
                  <a:pt x="1922" y="1402"/>
                </a:cubicBezTo>
                <a:cubicBezTo>
                  <a:pt x="2054" y="1070"/>
                  <a:pt x="2187" y="737"/>
                  <a:pt x="2320" y="405"/>
                </a:cubicBezTo>
                <a:cubicBezTo>
                  <a:pt x="2324" y="395"/>
                  <a:pt x="2327" y="386"/>
                  <a:pt x="2333" y="372"/>
                </a:cubicBezTo>
                <a:cubicBezTo>
                  <a:pt x="2066" y="372"/>
                  <a:pt x="1802" y="372"/>
                  <a:pt x="1535" y="372"/>
                </a:cubicBezTo>
                <a:cubicBezTo>
                  <a:pt x="1535" y="1017"/>
                  <a:pt x="1535" y="1662"/>
                  <a:pt x="1535" y="2309"/>
                </a:cubicBezTo>
                <a:cubicBezTo>
                  <a:pt x="1619" y="2317"/>
                  <a:pt x="1700" y="2334"/>
                  <a:pt x="1777" y="2368"/>
                </a:cubicBezTo>
                <a:cubicBezTo>
                  <a:pt x="1890" y="2418"/>
                  <a:pt x="1986" y="2488"/>
                  <a:pt x="2037" y="2605"/>
                </a:cubicBezTo>
                <a:cubicBezTo>
                  <a:pt x="2053" y="2641"/>
                  <a:pt x="2060" y="2683"/>
                  <a:pt x="2064" y="2724"/>
                </a:cubicBezTo>
                <a:cubicBezTo>
                  <a:pt x="2070" y="2767"/>
                  <a:pt x="2044" y="2792"/>
                  <a:pt x="2001" y="2796"/>
                </a:cubicBezTo>
                <a:cubicBezTo>
                  <a:pt x="1995" y="2796"/>
                  <a:pt x="1988" y="2796"/>
                  <a:pt x="1981" y="2796"/>
                </a:cubicBezTo>
                <a:cubicBezTo>
                  <a:pt x="1641" y="2796"/>
                  <a:pt x="1301" y="2796"/>
                  <a:pt x="961" y="2796"/>
                </a:cubicBezTo>
                <a:cubicBezTo>
                  <a:pt x="953" y="2796"/>
                  <a:pt x="945" y="2796"/>
                  <a:pt x="938" y="2795"/>
                </a:cubicBezTo>
                <a:cubicBezTo>
                  <a:pt x="897" y="2792"/>
                  <a:pt x="875" y="2768"/>
                  <a:pt x="876" y="2727"/>
                </a:cubicBezTo>
                <a:cubicBezTo>
                  <a:pt x="878" y="2621"/>
                  <a:pt x="927" y="2538"/>
                  <a:pt x="1004" y="2469"/>
                </a:cubicBezTo>
                <a:cubicBezTo>
                  <a:pt x="1104" y="2379"/>
                  <a:pt x="1225" y="2334"/>
                  <a:pt x="1357" y="2315"/>
                </a:cubicBezTo>
                <a:cubicBezTo>
                  <a:pt x="1373" y="2312"/>
                  <a:pt x="1389" y="2310"/>
                  <a:pt x="1406" y="2308"/>
                </a:cubicBezTo>
                <a:cubicBezTo>
                  <a:pt x="1406" y="1662"/>
                  <a:pt x="1406" y="1018"/>
                  <a:pt x="1406" y="371"/>
                </a:cubicBezTo>
                <a:cubicBezTo>
                  <a:pt x="1144" y="371"/>
                  <a:pt x="882" y="371"/>
                  <a:pt x="616" y="371"/>
                </a:cubicBezTo>
                <a:cubicBezTo>
                  <a:pt x="621" y="382"/>
                  <a:pt x="624" y="391"/>
                  <a:pt x="628" y="401"/>
                </a:cubicBezTo>
                <a:cubicBezTo>
                  <a:pt x="757" y="723"/>
                  <a:pt x="885" y="1046"/>
                  <a:pt x="1017" y="1367"/>
                </a:cubicBezTo>
                <a:cubicBezTo>
                  <a:pt x="1044" y="1433"/>
                  <a:pt x="1046" y="1495"/>
                  <a:pt x="1031" y="1560"/>
                </a:cubicBezTo>
                <a:cubicBezTo>
                  <a:pt x="975" y="1804"/>
                  <a:pt x="761" y="1974"/>
                  <a:pt x="512" y="1967"/>
                </a:cubicBezTo>
                <a:cubicBezTo>
                  <a:pt x="247" y="1959"/>
                  <a:pt x="44" y="1775"/>
                  <a:pt x="6" y="1518"/>
                </a:cubicBezTo>
                <a:cubicBezTo>
                  <a:pt x="5" y="1513"/>
                  <a:pt x="2" y="1508"/>
                  <a:pt x="0" y="1502"/>
                </a:cubicBezTo>
                <a:cubicBezTo>
                  <a:pt x="0" y="1479"/>
                  <a:pt x="0" y="1456"/>
                  <a:pt x="0" y="1433"/>
                </a:cubicBezTo>
                <a:cubicBezTo>
                  <a:pt x="5" y="1422"/>
                  <a:pt x="10" y="1411"/>
                  <a:pt x="15" y="1399"/>
                </a:cubicBezTo>
                <a:cubicBezTo>
                  <a:pt x="149" y="1067"/>
                  <a:pt x="283" y="734"/>
                  <a:pt x="416" y="402"/>
                </a:cubicBezTo>
                <a:cubicBezTo>
                  <a:pt x="420" y="392"/>
                  <a:pt x="423" y="383"/>
                  <a:pt x="428" y="370"/>
                </a:cubicBezTo>
                <a:cubicBezTo>
                  <a:pt x="408" y="370"/>
                  <a:pt x="393" y="370"/>
                  <a:pt x="378" y="370"/>
                </a:cubicBezTo>
                <a:cubicBezTo>
                  <a:pt x="326" y="370"/>
                  <a:pt x="274" y="371"/>
                  <a:pt x="222" y="368"/>
                </a:cubicBezTo>
                <a:cubicBezTo>
                  <a:pt x="186" y="365"/>
                  <a:pt x="165" y="338"/>
                  <a:pt x="167" y="303"/>
                </a:cubicBezTo>
                <a:cubicBezTo>
                  <a:pt x="168" y="271"/>
                  <a:pt x="192" y="248"/>
                  <a:pt x="227" y="245"/>
                </a:cubicBezTo>
                <a:cubicBezTo>
                  <a:pt x="237" y="245"/>
                  <a:pt x="248" y="245"/>
                  <a:pt x="258" y="245"/>
                </a:cubicBezTo>
                <a:cubicBezTo>
                  <a:pt x="629" y="245"/>
                  <a:pt x="1000" y="245"/>
                  <a:pt x="1371" y="245"/>
                </a:cubicBezTo>
                <a:cubicBezTo>
                  <a:pt x="1382" y="245"/>
                  <a:pt x="1393" y="245"/>
                  <a:pt x="1407" y="245"/>
                </a:cubicBezTo>
                <a:cubicBezTo>
                  <a:pt x="1407" y="231"/>
                  <a:pt x="1407" y="221"/>
                  <a:pt x="1407" y="211"/>
                </a:cubicBezTo>
                <a:cubicBezTo>
                  <a:pt x="1407" y="165"/>
                  <a:pt x="1407" y="119"/>
                  <a:pt x="1408" y="73"/>
                </a:cubicBezTo>
                <a:cubicBezTo>
                  <a:pt x="1408" y="31"/>
                  <a:pt x="1431" y="5"/>
                  <a:pt x="1465" y="3"/>
                </a:cubicBezTo>
                <a:cubicBezTo>
                  <a:pt x="1506" y="0"/>
                  <a:pt x="1533" y="28"/>
                  <a:pt x="1533" y="74"/>
                </a:cubicBezTo>
                <a:cubicBezTo>
                  <a:pt x="1534" y="130"/>
                  <a:pt x="1533" y="187"/>
                  <a:pt x="1533" y="245"/>
                </a:cubicBezTo>
                <a:cubicBezTo>
                  <a:pt x="1548" y="245"/>
                  <a:pt x="1559" y="245"/>
                  <a:pt x="1571" y="245"/>
                </a:cubicBezTo>
                <a:cubicBezTo>
                  <a:pt x="1942" y="245"/>
                  <a:pt x="2314" y="245"/>
                  <a:pt x="2686" y="245"/>
                </a:cubicBezTo>
                <a:cubicBezTo>
                  <a:pt x="2698" y="245"/>
                  <a:pt x="2711" y="245"/>
                  <a:pt x="2723" y="247"/>
                </a:cubicBezTo>
                <a:cubicBezTo>
                  <a:pt x="2754" y="252"/>
                  <a:pt x="2775" y="277"/>
                  <a:pt x="2776" y="307"/>
                </a:cubicBezTo>
                <a:cubicBezTo>
                  <a:pt x="2776" y="336"/>
                  <a:pt x="2756" y="363"/>
                  <a:pt x="2726" y="367"/>
                </a:cubicBezTo>
                <a:cubicBezTo>
                  <a:pt x="2702" y="371"/>
                  <a:pt x="2678" y="371"/>
                  <a:pt x="2654" y="371"/>
                </a:cubicBezTo>
                <a:cubicBezTo>
                  <a:pt x="2611" y="372"/>
                  <a:pt x="2568" y="371"/>
                  <a:pt x="2522" y="371"/>
                </a:cubicBezTo>
                <a:cubicBezTo>
                  <a:pt x="2527" y="385"/>
                  <a:pt x="2530" y="394"/>
                  <a:pt x="2533" y="402"/>
                </a:cubicBezTo>
                <a:cubicBezTo>
                  <a:pt x="2665" y="729"/>
                  <a:pt x="2796" y="1055"/>
                  <a:pt x="2927" y="1382"/>
                </a:cubicBezTo>
                <a:cubicBezTo>
                  <a:pt x="2934" y="1399"/>
                  <a:pt x="2943" y="1416"/>
                  <a:pt x="2952" y="1433"/>
                </a:cubicBezTo>
                <a:cubicBezTo>
                  <a:pt x="2952" y="1456"/>
                  <a:pt x="2952" y="1479"/>
                  <a:pt x="2952" y="1502"/>
                </a:cubicBezTo>
                <a:close/>
                <a:moveTo>
                  <a:pt x="2427" y="475"/>
                </a:moveTo>
                <a:cubicBezTo>
                  <a:pt x="2303" y="783"/>
                  <a:pt x="2183" y="1082"/>
                  <a:pt x="2062" y="1383"/>
                </a:cubicBezTo>
                <a:cubicBezTo>
                  <a:pt x="2308" y="1383"/>
                  <a:pt x="2548" y="1383"/>
                  <a:pt x="2791" y="1383"/>
                </a:cubicBezTo>
                <a:cubicBezTo>
                  <a:pt x="2670" y="1081"/>
                  <a:pt x="2550" y="782"/>
                  <a:pt x="2427" y="475"/>
                </a:cubicBezTo>
                <a:close/>
                <a:moveTo>
                  <a:pt x="158" y="1382"/>
                </a:moveTo>
                <a:cubicBezTo>
                  <a:pt x="403" y="1382"/>
                  <a:pt x="643" y="1382"/>
                  <a:pt x="886" y="1382"/>
                </a:cubicBezTo>
                <a:cubicBezTo>
                  <a:pt x="765" y="1079"/>
                  <a:pt x="645" y="780"/>
                  <a:pt x="523" y="475"/>
                </a:cubicBezTo>
                <a:cubicBezTo>
                  <a:pt x="400" y="780"/>
                  <a:pt x="280" y="1079"/>
                  <a:pt x="158" y="1382"/>
                </a:cubicBezTo>
                <a:close/>
                <a:moveTo>
                  <a:pt x="2043" y="1511"/>
                </a:moveTo>
                <a:cubicBezTo>
                  <a:pt x="2052" y="1651"/>
                  <a:pt x="2196" y="1843"/>
                  <a:pt x="2425" y="1843"/>
                </a:cubicBezTo>
                <a:cubicBezTo>
                  <a:pt x="2622" y="1843"/>
                  <a:pt x="2816" y="1676"/>
                  <a:pt x="2813" y="1511"/>
                </a:cubicBezTo>
                <a:cubicBezTo>
                  <a:pt x="2556" y="1511"/>
                  <a:pt x="2300" y="1511"/>
                  <a:pt x="2043" y="1511"/>
                </a:cubicBezTo>
                <a:close/>
                <a:moveTo>
                  <a:pt x="135" y="1512"/>
                </a:moveTo>
                <a:cubicBezTo>
                  <a:pt x="131" y="1667"/>
                  <a:pt x="321" y="1836"/>
                  <a:pt x="501" y="1843"/>
                </a:cubicBezTo>
                <a:cubicBezTo>
                  <a:pt x="742" y="1852"/>
                  <a:pt x="894" y="1658"/>
                  <a:pt x="906" y="1512"/>
                </a:cubicBezTo>
                <a:cubicBezTo>
                  <a:pt x="649" y="1512"/>
                  <a:pt x="392" y="1512"/>
                  <a:pt x="135" y="1512"/>
                </a:cubicBezTo>
                <a:close/>
                <a:moveTo>
                  <a:pt x="1928" y="2670"/>
                </a:moveTo>
                <a:cubicBezTo>
                  <a:pt x="1923" y="2657"/>
                  <a:pt x="1919" y="2646"/>
                  <a:pt x="1914" y="2636"/>
                </a:cubicBezTo>
                <a:cubicBezTo>
                  <a:pt x="1878" y="2573"/>
                  <a:pt x="1823" y="2529"/>
                  <a:pt x="1759" y="2499"/>
                </a:cubicBezTo>
                <a:cubicBezTo>
                  <a:pt x="1567" y="2409"/>
                  <a:pt x="1373" y="2408"/>
                  <a:pt x="1181" y="2499"/>
                </a:cubicBezTo>
                <a:cubicBezTo>
                  <a:pt x="1116" y="2529"/>
                  <a:pt x="1061" y="2574"/>
                  <a:pt x="1025" y="2639"/>
                </a:cubicBezTo>
                <a:cubicBezTo>
                  <a:pt x="1020" y="2648"/>
                  <a:pt x="1018" y="2658"/>
                  <a:pt x="1013" y="2670"/>
                </a:cubicBezTo>
                <a:cubicBezTo>
                  <a:pt x="1320" y="2670"/>
                  <a:pt x="1622" y="2670"/>
                  <a:pt x="1928" y="26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D20A6AB0-56EE-48A1-A290-475E25553805}"/>
              </a:ext>
            </a:extLst>
          </p:cNvPr>
          <p:cNvSpPr>
            <a:spLocks noEditPoints="1"/>
          </p:cNvSpPr>
          <p:nvPr/>
        </p:nvSpPr>
        <p:spPr bwMode="auto">
          <a:xfrm>
            <a:off x="7615248" y="4040489"/>
            <a:ext cx="490066" cy="490844"/>
          </a:xfrm>
          <a:custGeom>
            <a:avLst/>
            <a:gdLst>
              <a:gd name="T0" fmla="*/ 1219 w 2296"/>
              <a:gd name="T1" fmla="*/ 0 h 2296"/>
              <a:gd name="T2" fmla="*/ 1677 w 2296"/>
              <a:gd name="T3" fmla="*/ 130 h 2296"/>
              <a:gd name="T4" fmla="*/ 1858 w 2296"/>
              <a:gd name="T5" fmla="*/ 58 h 2296"/>
              <a:gd name="T6" fmla="*/ 1973 w 2296"/>
              <a:gd name="T7" fmla="*/ 101 h 2296"/>
              <a:gd name="T8" fmla="*/ 1990 w 2296"/>
              <a:gd name="T9" fmla="*/ 305 h 2296"/>
              <a:gd name="T10" fmla="*/ 2192 w 2296"/>
              <a:gd name="T11" fmla="*/ 323 h 2296"/>
              <a:gd name="T12" fmla="*/ 2234 w 2296"/>
              <a:gd name="T13" fmla="*/ 443 h 2296"/>
              <a:gd name="T14" fmla="*/ 2135 w 2296"/>
              <a:gd name="T15" fmla="*/ 562 h 2296"/>
              <a:gd name="T16" fmla="*/ 2296 w 2296"/>
              <a:gd name="T17" fmla="*/ 1077 h 2296"/>
              <a:gd name="T18" fmla="*/ 2292 w 2296"/>
              <a:gd name="T19" fmla="*/ 1237 h 2296"/>
              <a:gd name="T20" fmla="*/ 1348 w 2296"/>
              <a:gd name="T21" fmla="*/ 2279 h 2296"/>
              <a:gd name="T22" fmla="*/ 1076 w 2296"/>
              <a:gd name="T23" fmla="*/ 2296 h 2296"/>
              <a:gd name="T24" fmla="*/ 904 w 2296"/>
              <a:gd name="T25" fmla="*/ 2270 h 2296"/>
              <a:gd name="T26" fmla="*/ 0 w 2296"/>
              <a:gd name="T27" fmla="*/ 1220 h 2296"/>
              <a:gd name="T28" fmla="*/ 22 w 2296"/>
              <a:gd name="T29" fmla="*/ 924 h 2296"/>
              <a:gd name="T30" fmla="*/ 1076 w 2296"/>
              <a:gd name="T31" fmla="*/ 0 h 2296"/>
              <a:gd name="T32" fmla="*/ 367 w 2296"/>
              <a:gd name="T33" fmla="*/ 502 h 2296"/>
              <a:gd name="T34" fmla="*/ 1851 w 2296"/>
              <a:gd name="T35" fmla="*/ 1877 h 2296"/>
              <a:gd name="T36" fmla="*/ 1959 w 2296"/>
              <a:gd name="T37" fmla="*/ 718 h 2296"/>
              <a:gd name="T38" fmla="*/ 1795 w 2296"/>
              <a:gd name="T39" fmla="*/ 735 h 2296"/>
              <a:gd name="T40" fmla="*/ 666 w 2296"/>
              <a:gd name="T41" fmla="*/ 1745 h 2296"/>
              <a:gd name="T42" fmla="*/ 936 w 2296"/>
              <a:gd name="T43" fmla="*/ 412 h 2296"/>
              <a:gd name="T44" fmla="*/ 1554 w 2296"/>
              <a:gd name="T45" fmla="*/ 408 h 2296"/>
              <a:gd name="T46" fmla="*/ 1647 w 2296"/>
              <a:gd name="T47" fmla="*/ 269 h 2296"/>
              <a:gd name="T48" fmla="*/ 712 w 2296"/>
              <a:gd name="T49" fmla="*/ 691 h 2296"/>
              <a:gd name="T50" fmla="*/ 1596 w 2296"/>
              <a:gd name="T51" fmla="*/ 1594 h 2296"/>
              <a:gd name="T52" fmla="*/ 1450 w 2296"/>
              <a:gd name="T53" fmla="*/ 945 h 2296"/>
              <a:gd name="T54" fmla="*/ 889 w 2296"/>
              <a:gd name="T55" fmla="*/ 1403 h 2296"/>
              <a:gd name="T56" fmla="*/ 1350 w 2296"/>
              <a:gd name="T57" fmla="*/ 846 h 2296"/>
              <a:gd name="T58" fmla="*/ 1253 w 2296"/>
              <a:gd name="T59" fmla="*/ 948 h 2296"/>
              <a:gd name="T60" fmla="*/ 995 w 2296"/>
              <a:gd name="T61" fmla="*/ 1318 h 2296"/>
              <a:gd name="T62" fmla="*/ 1348 w 2296"/>
              <a:gd name="T63" fmla="*/ 1044 h 2296"/>
              <a:gd name="T64" fmla="*/ 1200 w 2296"/>
              <a:gd name="T65" fmla="*/ 1191 h 2296"/>
              <a:gd name="T66" fmla="*/ 1084 w 2296"/>
              <a:gd name="T67" fmla="*/ 1167 h 2296"/>
              <a:gd name="T68" fmla="*/ 1253 w 2296"/>
              <a:gd name="T69" fmla="*/ 948 h 2296"/>
              <a:gd name="T70" fmla="*/ 1845 w 2296"/>
              <a:gd name="T71" fmla="*/ 261 h 2296"/>
              <a:gd name="T72" fmla="*/ 1691 w 2296"/>
              <a:gd name="T73" fmla="*/ 424 h 2296"/>
              <a:gd name="T74" fmla="*/ 1870 w 2296"/>
              <a:gd name="T75" fmla="*/ 605 h 2296"/>
              <a:gd name="T76" fmla="*/ 2028 w 2296"/>
              <a:gd name="T77" fmla="*/ 458 h 2296"/>
              <a:gd name="T78" fmla="*/ 1981 w 2296"/>
              <a:gd name="T79" fmla="*/ 440 h 2296"/>
              <a:gd name="T80" fmla="*/ 1860 w 2296"/>
              <a:gd name="T81" fmla="*/ 368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96" h="2296">
                <a:moveTo>
                  <a:pt x="1076" y="0"/>
                </a:moveTo>
                <a:cubicBezTo>
                  <a:pt x="1124" y="0"/>
                  <a:pt x="1172" y="0"/>
                  <a:pt x="1219" y="0"/>
                </a:cubicBezTo>
                <a:cubicBezTo>
                  <a:pt x="1225" y="2"/>
                  <a:pt x="1231" y="4"/>
                  <a:pt x="1237" y="4"/>
                </a:cubicBezTo>
                <a:cubicBezTo>
                  <a:pt x="1392" y="16"/>
                  <a:pt x="1539" y="58"/>
                  <a:pt x="1677" y="130"/>
                </a:cubicBezTo>
                <a:cubicBezTo>
                  <a:pt x="1701" y="142"/>
                  <a:pt x="1724" y="155"/>
                  <a:pt x="1749" y="169"/>
                </a:cubicBezTo>
                <a:cubicBezTo>
                  <a:pt x="1786" y="131"/>
                  <a:pt x="1822" y="94"/>
                  <a:pt x="1858" y="58"/>
                </a:cubicBezTo>
                <a:cubicBezTo>
                  <a:pt x="1879" y="38"/>
                  <a:pt x="1904" y="32"/>
                  <a:pt x="1930" y="43"/>
                </a:cubicBezTo>
                <a:cubicBezTo>
                  <a:pt x="1956" y="53"/>
                  <a:pt x="1970" y="74"/>
                  <a:pt x="1973" y="101"/>
                </a:cubicBezTo>
                <a:cubicBezTo>
                  <a:pt x="1975" y="121"/>
                  <a:pt x="1976" y="142"/>
                  <a:pt x="1978" y="162"/>
                </a:cubicBezTo>
                <a:cubicBezTo>
                  <a:pt x="1982" y="209"/>
                  <a:pt x="1986" y="257"/>
                  <a:pt x="1990" y="305"/>
                </a:cubicBezTo>
                <a:cubicBezTo>
                  <a:pt x="2002" y="307"/>
                  <a:pt x="2012" y="308"/>
                  <a:pt x="2023" y="309"/>
                </a:cubicBezTo>
                <a:cubicBezTo>
                  <a:pt x="2079" y="314"/>
                  <a:pt x="2136" y="318"/>
                  <a:pt x="2192" y="323"/>
                </a:cubicBezTo>
                <a:cubicBezTo>
                  <a:pt x="2229" y="326"/>
                  <a:pt x="2255" y="350"/>
                  <a:pt x="2258" y="385"/>
                </a:cubicBezTo>
                <a:cubicBezTo>
                  <a:pt x="2260" y="408"/>
                  <a:pt x="2250" y="427"/>
                  <a:pt x="2234" y="443"/>
                </a:cubicBezTo>
                <a:cubicBezTo>
                  <a:pt x="2198" y="478"/>
                  <a:pt x="2163" y="513"/>
                  <a:pt x="2128" y="548"/>
                </a:cubicBezTo>
                <a:cubicBezTo>
                  <a:pt x="2131" y="554"/>
                  <a:pt x="2133" y="558"/>
                  <a:pt x="2135" y="562"/>
                </a:cubicBezTo>
                <a:cubicBezTo>
                  <a:pt x="2208" y="685"/>
                  <a:pt x="2257" y="818"/>
                  <a:pt x="2280" y="959"/>
                </a:cubicBezTo>
                <a:cubicBezTo>
                  <a:pt x="2286" y="998"/>
                  <a:pt x="2291" y="1037"/>
                  <a:pt x="2296" y="1077"/>
                </a:cubicBezTo>
                <a:cubicBezTo>
                  <a:pt x="2296" y="1124"/>
                  <a:pt x="2296" y="1172"/>
                  <a:pt x="2296" y="1220"/>
                </a:cubicBezTo>
                <a:cubicBezTo>
                  <a:pt x="2294" y="1226"/>
                  <a:pt x="2293" y="1232"/>
                  <a:pt x="2292" y="1237"/>
                </a:cubicBezTo>
                <a:cubicBezTo>
                  <a:pt x="2284" y="1290"/>
                  <a:pt x="2279" y="1344"/>
                  <a:pt x="2268" y="1397"/>
                </a:cubicBezTo>
                <a:cubicBezTo>
                  <a:pt x="2176" y="1842"/>
                  <a:pt x="1796" y="2206"/>
                  <a:pt x="1348" y="2279"/>
                </a:cubicBezTo>
                <a:cubicBezTo>
                  <a:pt x="1305" y="2285"/>
                  <a:pt x="1262" y="2290"/>
                  <a:pt x="1219" y="2296"/>
                </a:cubicBezTo>
                <a:cubicBezTo>
                  <a:pt x="1172" y="2296"/>
                  <a:pt x="1124" y="2296"/>
                  <a:pt x="1076" y="2296"/>
                </a:cubicBezTo>
                <a:cubicBezTo>
                  <a:pt x="1071" y="2295"/>
                  <a:pt x="1066" y="2293"/>
                  <a:pt x="1061" y="2293"/>
                </a:cubicBezTo>
                <a:cubicBezTo>
                  <a:pt x="1009" y="2285"/>
                  <a:pt x="956" y="2280"/>
                  <a:pt x="904" y="2270"/>
                </a:cubicBezTo>
                <a:cubicBezTo>
                  <a:pt x="459" y="2180"/>
                  <a:pt x="90" y="1798"/>
                  <a:pt x="18" y="1351"/>
                </a:cubicBezTo>
                <a:cubicBezTo>
                  <a:pt x="11" y="1307"/>
                  <a:pt x="6" y="1264"/>
                  <a:pt x="0" y="1220"/>
                </a:cubicBezTo>
                <a:cubicBezTo>
                  <a:pt x="0" y="1172"/>
                  <a:pt x="0" y="1124"/>
                  <a:pt x="0" y="1077"/>
                </a:cubicBezTo>
                <a:cubicBezTo>
                  <a:pt x="7" y="1026"/>
                  <a:pt x="13" y="974"/>
                  <a:pt x="22" y="924"/>
                </a:cubicBezTo>
                <a:cubicBezTo>
                  <a:pt x="108" y="467"/>
                  <a:pt x="489" y="93"/>
                  <a:pt x="948" y="18"/>
                </a:cubicBezTo>
                <a:cubicBezTo>
                  <a:pt x="990" y="11"/>
                  <a:pt x="1033" y="6"/>
                  <a:pt x="1076" y="0"/>
                </a:cubicBezTo>
                <a:close/>
                <a:moveTo>
                  <a:pt x="1647" y="269"/>
                </a:moveTo>
                <a:cubicBezTo>
                  <a:pt x="1292" y="54"/>
                  <a:pt x="724" y="74"/>
                  <a:pt x="367" y="502"/>
                </a:cubicBezTo>
                <a:cubicBezTo>
                  <a:pt x="30" y="907"/>
                  <a:pt x="58" y="1519"/>
                  <a:pt x="461" y="1894"/>
                </a:cubicBezTo>
                <a:cubicBezTo>
                  <a:pt x="850" y="2256"/>
                  <a:pt x="1463" y="2251"/>
                  <a:pt x="1851" y="1877"/>
                </a:cubicBezTo>
                <a:cubicBezTo>
                  <a:pt x="2235" y="1508"/>
                  <a:pt x="2223" y="966"/>
                  <a:pt x="2026" y="648"/>
                </a:cubicBezTo>
                <a:cubicBezTo>
                  <a:pt x="2003" y="672"/>
                  <a:pt x="1981" y="695"/>
                  <a:pt x="1959" y="718"/>
                </a:cubicBezTo>
                <a:cubicBezTo>
                  <a:pt x="1940" y="738"/>
                  <a:pt x="1917" y="745"/>
                  <a:pt x="1890" y="742"/>
                </a:cubicBezTo>
                <a:cubicBezTo>
                  <a:pt x="1859" y="738"/>
                  <a:pt x="1828" y="737"/>
                  <a:pt x="1795" y="735"/>
                </a:cubicBezTo>
                <a:cubicBezTo>
                  <a:pt x="2028" y="1108"/>
                  <a:pt x="1894" y="1544"/>
                  <a:pt x="1612" y="1759"/>
                </a:cubicBezTo>
                <a:cubicBezTo>
                  <a:pt x="1335" y="1970"/>
                  <a:pt x="944" y="1967"/>
                  <a:pt x="666" y="1745"/>
                </a:cubicBezTo>
                <a:cubicBezTo>
                  <a:pt x="391" y="1524"/>
                  <a:pt x="302" y="1139"/>
                  <a:pt x="456" y="820"/>
                </a:cubicBezTo>
                <a:cubicBezTo>
                  <a:pt x="555" y="614"/>
                  <a:pt x="716" y="476"/>
                  <a:pt x="936" y="412"/>
                </a:cubicBezTo>
                <a:cubicBezTo>
                  <a:pt x="1156" y="349"/>
                  <a:pt x="1364" y="383"/>
                  <a:pt x="1562" y="502"/>
                </a:cubicBezTo>
                <a:cubicBezTo>
                  <a:pt x="1559" y="467"/>
                  <a:pt x="1558" y="437"/>
                  <a:pt x="1554" y="408"/>
                </a:cubicBezTo>
                <a:cubicBezTo>
                  <a:pt x="1550" y="378"/>
                  <a:pt x="1559" y="355"/>
                  <a:pt x="1580" y="335"/>
                </a:cubicBezTo>
                <a:cubicBezTo>
                  <a:pt x="1603" y="314"/>
                  <a:pt x="1625" y="291"/>
                  <a:pt x="1647" y="269"/>
                </a:cubicBezTo>
                <a:close/>
                <a:moveTo>
                  <a:pt x="1540" y="656"/>
                </a:moveTo>
                <a:cubicBezTo>
                  <a:pt x="1339" y="480"/>
                  <a:pt x="969" y="447"/>
                  <a:pt x="712" y="691"/>
                </a:cubicBezTo>
                <a:cubicBezTo>
                  <a:pt x="455" y="936"/>
                  <a:pt x="449" y="1339"/>
                  <a:pt x="699" y="1593"/>
                </a:cubicBezTo>
                <a:cubicBezTo>
                  <a:pt x="944" y="1842"/>
                  <a:pt x="1350" y="1843"/>
                  <a:pt x="1596" y="1594"/>
                </a:cubicBezTo>
                <a:cubicBezTo>
                  <a:pt x="1848" y="1338"/>
                  <a:pt x="1820" y="964"/>
                  <a:pt x="1640" y="755"/>
                </a:cubicBezTo>
                <a:cubicBezTo>
                  <a:pt x="1577" y="818"/>
                  <a:pt x="1513" y="882"/>
                  <a:pt x="1450" y="945"/>
                </a:cubicBezTo>
                <a:cubicBezTo>
                  <a:pt x="1569" y="1131"/>
                  <a:pt x="1501" y="1340"/>
                  <a:pt x="1362" y="1442"/>
                </a:cubicBezTo>
                <a:cubicBezTo>
                  <a:pt x="1216" y="1548"/>
                  <a:pt x="1016" y="1531"/>
                  <a:pt x="889" y="1403"/>
                </a:cubicBezTo>
                <a:cubicBezTo>
                  <a:pt x="763" y="1275"/>
                  <a:pt x="750" y="1074"/>
                  <a:pt x="857" y="931"/>
                </a:cubicBezTo>
                <a:cubicBezTo>
                  <a:pt x="964" y="788"/>
                  <a:pt x="1173" y="731"/>
                  <a:pt x="1350" y="846"/>
                </a:cubicBezTo>
                <a:cubicBezTo>
                  <a:pt x="1414" y="782"/>
                  <a:pt x="1477" y="719"/>
                  <a:pt x="1540" y="656"/>
                </a:cubicBezTo>
                <a:close/>
                <a:moveTo>
                  <a:pt x="1253" y="948"/>
                </a:moveTo>
                <a:cubicBezTo>
                  <a:pt x="1162" y="892"/>
                  <a:pt x="1032" y="922"/>
                  <a:pt x="965" y="1012"/>
                </a:cubicBezTo>
                <a:cubicBezTo>
                  <a:pt x="894" y="1106"/>
                  <a:pt x="907" y="1239"/>
                  <a:pt x="995" y="1318"/>
                </a:cubicBezTo>
                <a:cubicBezTo>
                  <a:pt x="1084" y="1398"/>
                  <a:pt x="1216" y="1396"/>
                  <a:pt x="1304" y="1314"/>
                </a:cubicBezTo>
                <a:cubicBezTo>
                  <a:pt x="1389" y="1235"/>
                  <a:pt x="1393" y="1108"/>
                  <a:pt x="1348" y="1044"/>
                </a:cubicBezTo>
                <a:cubicBezTo>
                  <a:pt x="1342" y="1050"/>
                  <a:pt x="1337" y="1054"/>
                  <a:pt x="1332" y="1060"/>
                </a:cubicBezTo>
                <a:cubicBezTo>
                  <a:pt x="1288" y="1103"/>
                  <a:pt x="1244" y="1147"/>
                  <a:pt x="1200" y="1191"/>
                </a:cubicBezTo>
                <a:cubicBezTo>
                  <a:pt x="1182" y="1210"/>
                  <a:pt x="1160" y="1220"/>
                  <a:pt x="1134" y="1214"/>
                </a:cubicBezTo>
                <a:cubicBezTo>
                  <a:pt x="1108" y="1208"/>
                  <a:pt x="1091" y="1192"/>
                  <a:pt x="1084" y="1167"/>
                </a:cubicBezTo>
                <a:cubicBezTo>
                  <a:pt x="1076" y="1140"/>
                  <a:pt x="1084" y="1117"/>
                  <a:pt x="1103" y="1098"/>
                </a:cubicBezTo>
                <a:cubicBezTo>
                  <a:pt x="1153" y="1048"/>
                  <a:pt x="1202" y="999"/>
                  <a:pt x="1253" y="948"/>
                </a:cubicBezTo>
                <a:close/>
                <a:moveTo>
                  <a:pt x="1851" y="260"/>
                </a:moveTo>
                <a:cubicBezTo>
                  <a:pt x="1847" y="261"/>
                  <a:pt x="1846" y="261"/>
                  <a:pt x="1845" y="261"/>
                </a:cubicBezTo>
                <a:cubicBezTo>
                  <a:pt x="1796" y="310"/>
                  <a:pt x="1746" y="359"/>
                  <a:pt x="1697" y="409"/>
                </a:cubicBezTo>
                <a:cubicBezTo>
                  <a:pt x="1694" y="412"/>
                  <a:pt x="1690" y="419"/>
                  <a:pt x="1691" y="424"/>
                </a:cubicBezTo>
                <a:cubicBezTo>
                  <a:pt x="1695" y="479"/>
                  <a:pt x="1700" y="535"/>
                  <a:pt x="1705" y="591"/>
                </a:cubicBezTo>
                <a:cubicBezTo>
                  <a:pt x="1761" y="596"/>
                  <a:pt x="1815" y="601"/>
                  <a:pt x="1870" y="605"/>
                </a:cubicBezTo>
                <a:cubicBezTo>
                  <a:pt x="1876" y="605"/>
                  <a:pt x="1885" y="601"/>
                  <a:pt x="1890" y="595"/>
                </a:cubicBezTo>
                <a:cubicBezTo>
                  <a:pt x="1937" y="550"/>
                  <a:pt x="1982" y="504"/>
                  <a:pt x="2028" y="458"/>
                </a:cubicBezTo>
                <a:cubicBezTo>
                  <a:pt x="2032" y="455"/>
                  <a:pt x="2034" y="450"/>
                  <a:pt x="2037" y="445"/>
                </a:cubicBezTo>
                <a:cubicBezTo>
                  <a:pt x="2017" y="443"/>
                  <a:pt x="1999" y="442"/>
                  <a:pt x="1981" y="440"/>
                </a:cubicBezTo>
                <a:cubicBezTo>
                  <a:pt x="1963" y="438"/>
                  <a:pt x="1946" y="437"/>
                  <a:pt x="1928" y="436"/>
                </a:cubicBezTo>
                <a:cubicBezTo>
                  <a:pt x="1888" y="432"/>
                  <a:pt x="1864" y="409"/>
                  <a:pt x="1860" y="368"/>
                </a:cubicBezTo>
                <a:cubicBezTo>
                  <a:pt x="1857" y="333"/>
                  <a:pt x="1854" y="297"/>
                  <a:pt x="1851" y="2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EE3D39-A48B-436B-84D2-D83F69D003C4}"/>
              </a:ext>
            </a:extLst>
          </p:cNvPr>
          <p:cNvGrpSpPr/>
          <p:nvPr/>
        </p:nvGrpSpPr>
        <p:grpSpPr>
          <a:xfrm>
            <a:off x="5822295" y="4783460"/>
            <a:ext cx="670536" cy="605971"/>
            <a:chOff x="15928975" y="3146426"/>
            <a:chExt cx="1368426" cy="1236663"/>
          </a:xfrm>
          <a:solidFill>
            <a:schemeClr val="bg1"/>
          </a:solidFill>
        </p:grpSpPr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9DC2903E-8E5A-4559-BD1D-6E24C1C4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8975" y="3146426"/>
              <a:ext cx="1155700" cy="1236663"/>
            </a:xfrm>
            <a:custGeom>
              <a:avLst/>
              <a:gdLst>
                <a:gd name="T0" fmla="*/ 62 w 2651"/>
                <a:gd name="T1" fmla="*/ 1010 h 2835"/>
                <a:gd name="T2" fmla="*/ 308 w 2651"/>
                <a:gd name="T3" fmla="*/ 893 h 2835"/>
                <a:gd name="T4" fmla="*/ 1267 w 2651"/>
                <a:gd name="T5" fmla="*/ 765 h 2835"/>
                <a:gd name="T6" fmla="*/ 1534 w 2651"/>
                <a:gd name="T7" fmla="*/ 610 h 2835"/>
                <a:gd name="T8" fmla="*/ 1631 w 2651"/>
                <a:gd name="T9" fmla="*/ 669 h 2835"/>
                <a:gd name="T10" fmla="*/ 1395 w 2651"/>
                <a:gd name="T11" fmla="*/ 846 h 2835"/>
                <a:gd name="T12" fmla="*/ 1374 w 2651"/>
                <a:gd name="T13" fmla="*/ 1603 h 2835"/>
                <a:gd name="T14" fmla="*/ 2215 w 2651"/>
                <a:gd name="T15" fmla="*/ 2175 h 2835"/>
                <a:gd name="T16" fmla="*/ 2231 w 2651"/>
                <a:gd name="T17" fmla="*/ 307 h 2835"/>
                <a:gd name="T18" fmla="*/ 2074 w 2651"/>
                <a:gd name="T19" fmla="*/ 405 h 2835"/>
                <a:gd name="T20" fmla="*/ 2007 w 2651"/>
                <a:gd name="T21" fmla="*/ 303 h 2835"/>
                <a:gd name="T22" fmla="*/ 2257 w 2651"/>
                <a:gd name="T23" fmla="*/ 129 h 2835"/>
                <a:gd name="T24" fmla="*/ 2650 w 2651"/>
                <a:gd name="T25" fmla="*/ 230 h 2835"/>
                <a:gd name="T26" fmla="*/ 2650 w 2651"/>
                <a:gd name="T27" fmla="*/ 2260 h 2835"/>
                <a:gd name="T28" fmla="*/ 2259 w 2651"/>
                <a:gd name="T29" fmla="*/ 2364 h 2835"/>
                <a:gd name="T30" fmla="*/ 1317 w 2651"/>
                <a:gd name="T31" fmla="*/ 1737 h 2835"/>
                <a:gd name="T32" fmla="*/ 1199 w 2651"/>
                <a:gd name="T33" fmla="*/ 1756 h 2835"/>
                <a:gd name="T34" fmla="*/ 1154 w 2651"/>
                <a:gd name="T35" fmla="*/ 2827 h 2835"/>
                <a:gd name="T36" fmla="*/ 601 w 2651"/>
                <a:gd name="T37" fmla="*/ 1822 h 2835"/>
                <a:gd name="T38" fmla="*/ 543 w 2651"/>
                <a:gd name="T39" fmla="*/ 1722 h 2835"/>
                <a:gd name="T40" fmla="*/ 311 w 2651"/>
                <a:gd name="T41" fmla="*/ 1597 h 2835"/>
                <a:gd name="T42" fmla="*/ 65 w 2651"/>
                <a:gd name="T43" fmla="*/ 1480 h 2835"/>
                <a:gd name="T44" fmla="*/ 0 w 2651"/>
                <a:gd name="T45" fmla="*/ 1054 h 2835"/>
                <a:gd name="T46" fmla="*/ 1223 w 2651"/>
                <a:gd name="T47" fmla="*/ 888 h 2835"/>
                <a:gd name="T48" fmla="*/ 417 w 2651"/>
                <a:gd name="T49" fmla="*/ 985 h 2835"/>
                <a:gd name="T50" fmla="*/ 517 w 2651"/>
                <a:gd name="T51" fmla="*/ 1600 h 2835"/>
                <a:gd name="T52" fmla="*/ 1250 w 2651"/>
                <a:gd name="T53" fmla="*/ 1600 h 2835"/>
                <a:gd name="T54" fmla="*/ 2527 w 2651"/>
                <a:gd name="T55" fmla="*/ 1247 h 2835"/>
                <a:gd name="T56" fmla="*/ 2442 w 2651"/>
                <a:gd name="T57" fmla="*/ 140 h 2835"/>
                <a:gd name="T58" fmla="*/ 2356 w 2651"/>
                <a:gd name="T59" fmla="*/ 2238 h 2835"/>
                <a:gd name="T60" fmla="*/ 2441 w 2651"/>
                <a:gd name="T61" fmla="*/ 2348 h 2835"/>
                <a:gd name="T62" fmla="*/ 2527 w 2651"/>
                <a:gd name="T63" fmla="*/ 2238 h 2835"/>
                <a:gd name="T64" fmla="*/ 909 w 2651"/>
                <a:gd name="T65" fmla="*/ 2312 h 2835"/>
                <a:gd name="T66" fmla="*/ 1006 w 2651"/>
                <a:gd name="T67" fmla="*/ 2587 h 2835"/>
                <a:gd name="T68" fmla="*/ 1326 w 2651"/>
                <a:gd name="T69" fmla="*/ 2476 h 2835"/>
                <a:gd name="T70" fmla="*/ 1030 w 2651"/>
                <a:gd name="T71" fmla="*/ 1723 h 2835"/>
                <a:gd name="T72" fmla="*/ 697 w 2651"/>
                <a:gd name="T73" fmla="*/ 1725 h 2835"/>
                <a:gd name="T74" fmla="*/ 778 w 2651"/>
                <a:gd name="T75" fmla="*/ 1894 h 2835"/>
                <a:gd name="T76" fmla="*/ 942 w 2651"/>
                <a:gd name="T77" fmla="*/ 1956 h 2835"/>
                <a:gd name="T78" fmla="*/ 802 w 2651"/>
                <a:gd name="T79" fmla="*/ 2017 h 2835"/>
                <a:gd name="T80" fmla="*/ 882 w 2651"/>
                <a:gd name="T81" fmla="*/ 2189 h 2835"/>
                <a:gd name="T82" fmla="*/ 1049 w 2651"/>
                <a:gd name="T83" fmla="*/ 2251 h 2835"/>
                <a:gd name="T84" fmla="*/ 909 w 2651"/>
                <a:gd name="T85" fmla="*/ 2312 h 2835"/>
                <a:gd name="T86" fmla="*/ 132 w 2651"/>
                <a:gd name="T87" fmla="*/ 1114 h 2835"/>
                <a:gd name="T88" fmla="*/ 123 w 2651"/>
                <a:gd name="T89" fmla="*/ 1355 h 2835"/>
                <a:gd name="T90" fmla="*/ 293 w 2651"/>
                <a:gd name="T91" fmla="*/ 1438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51" h="2835">
                  <a:moveTo>
                    <a:pt x="0" y="1054"/>
                  </a:moveTo>
                  <a:cubicBezTo>
                    <a:pt x="21" y="1039"/>
                    <a:pt x="39" y="1020"/>
                    <a:pt x="62" y="1010"/>
                  </a:cubicBezTo>
                  <a:cubicBezTo>
                    <a:pt x="133" y="980"/>
                    <a:pt x="205" y="954"/>
                    <a:pt x="276" y="925"/>
                  </a:cubicBezTo>
                  <a:cubicBezTo>
                    <a:pt x="289" y="919"/>
                    <a:pt x="302" y="906"/>
                    <a:pt x="308" y="893"/>
                  </a:cubicBezTo>
                  <a:cubicBezTo>
                    <a:pt x="342" y="815"/>
                    <a:pt x="413" y="766"/>
                    <a:pt x="500" y="766"/>
                  </a:cubicBezTo>
                  <a:cubicBezTo>
                    <a:pt x="756" y="766"/>
                    <a:pt x="1012" y="766"/>
                    <a:pt x="1267" y="765"/>
                  </a:cubicBezTo>
                  <a:cubicBezTo>
                    <a:pt x="1284" y="765"/>
                    <a:pt x="1303" y="759"/>
                    <a:pt x="1318" y="750"/>
                  </a:cubicBezTo>
                  <a:cubicBezTo>
                    <a:pt x="1391" y="704"/>
                    <a:pt x="1462" y="657"/>
                    <a:pt x="1534" y="610"/>
                  </a:cubicBezTo>
                  <a:cubicBezTo>
                    <a:pt x="1558" y="595"/>
                    <a:pt x="1582" y="593"/>
                    <a:pt x="1606" y="608"/>
                  </a:cubicBezTo>
                  <a:cubicBezTo>
                    <a:pt x="1628" y="622"/>
                    <a:pt x="1639" y="645"/>
                    <a:pt x="1631" y="669"/>
                  </a:cubicBezTo>
                  <a:cubicBezTo>
                    <a:pt x="1625" y="687"/>
                    <a:pt x="1611" y="705"/>
                    <a:pt x="1595" y="716"/>
                  </a:cubicBezTo>
                  <a:cubicBezTo>
                    <a:pt x="1530" y="761"/>
                    <a:pt x="1462" y="804"/>
                    <a:pt x="1395" y="846"/>
                  </a:cubicBezTo>
                  <a:cubicBezTo>
                    <a:pt x="1379" y="856"/>
                    <a:pt x="1374" y="867"/>
                    <a:pt x="1374" y="885"/>
                  </a:cubicBezTo>
                  <a:cubicBezTo>
                    <a:pt x="1374" y="1125"/>
                    <a:pt x="1374" y="1364"/>
                    <a:pt x="1374" y="1603"/>
                  </a:cubicBezTo>
                  <a:cubicBezTo>
                    <a:pt x="1374" y="1619"/>
                    <a:pt x="1377" y="1631"/>
                    <a:pt x="1392" y="1641"/>
                  </a:cubicBezTo>
                  <a:cubicBezTo>
                    <a:pt x="1667" y="1818"/>
                    <a:pt x="1941" y="1996"/>
                    <a:pt x="2215" y="2175"/>
                  </a:cubicBezTo>
                  <a:cubicBezTo>
                    <a:pt x="2219" y="2177"/>
                    <a:pt x="2223" y="2179"/>
                    <a:pt x="2231" y="2183"/>
                  </a:cubicBezTo>
                  <a:cubicBezTo>
                    <a:pt x="2231" y="1557"/>
                    <a:pt x="2231" y="933"/>
                    <a:pt x="2231" y="307"/>
                  </a:cubicBezTo>
                  <a:cubicBezTo>
                    <a:pt x="2224" y="310"/>
                    <a:pt x="2217" y="313"/>
                    <a:pt x="2211" y="317"/>
                  </a:cubicBezTo>
                  <a:cubicBezTo>
                    <a:pt x="2165" y="346"/>
                    <a:pt x="2120" y="376"/>
                    <a:pt x="2074" y="405"/>
                  </a:cubicBezTo>
                  <a:cubicBezTo>
                    <a:pt x="2039" y="427"/>
                    <a:pt x="2002" y="421"/>
                    <a:pt x="1983" y="390"/>
                  </a:cubicBezTo>
                  <a:cubicBezTo>
                    <a:pt x="1965" y="360"/>
                    <a:pt x="1974" y="325"/>
                    <a:pt x="2007" y="303"/>
                  </a:cubicBezTo>
                  <a:cubicBezTo>
                    <a:pt x="2081" y="254"/>
                    <a:pt x="2155" y="207"/>
                    <a:pt x="2228" y="159"/>
                  </a:cubicBezTo>
                  <a:cubicBezTo>
                    <a:pt x="2239" y="151"/>
                    <a:pt x="2250" y="140"/>
                    <a:pt x="2257" y="129"/>
                  </a:cubicBezTo>
                  <a:cubicBezTo>
                    <a:pt x="2306" y="41"/>
                    <a:pt x="2398" y="0"/>
                    <a:pt x="2493" y="24"/>
                  </a:cubicBezTo>
                  <a:cubicBezTo>
                    <a:pt x="2585" y="47"/>
                    <a:pt x="2650" y="130"/>
                    <a:pt x="2650" y="230"/>
                  </a:cubicBezTo>
                  <a:cubicBezTo>
                    <a:pt x="2650" y="682"/>
                    <a:pt x="2650" y="1134"/>
                    <a:pt x="2650" y="1586"/>
                  </a:cubicBezTo>
                  <a:cubicBezTo>
                    <a:pt x="2650" y="1810"/>
                    <a:pt x="2651" y="2035"/>
                    <a:pt x="2650" y="2260"/>
                  </a:cubicBezTo>
                  <a:cubicBezTo>
                    <a:pt x="2649" y="2383"/>
                    <a:pt x="2551" y="2477"/>
                    <a:pt x="2431" y="2471"/>
                  </a:cubicBezTo>
                  <a:cubicBezTo>
                    <a:pt x="2355" y="2467"/>
                    <a:pt x="2298" y="2429"/>
                    <a:pt x="2259" y="2364"/>
                  </a:cubicBezTo>
                  <a:cubicBezTo>
                    <a:pt x="2251" y="2351"/>
                    <a:pt x="2239" y="2338"/>
                    <a:pt x="2226" y="2329"/>
                  </a:cubicBezTo>
                  <a:cubicBezTo>
                    <a:pt x="1924" y="2131"/>
                    <a:pt x="1620" y="1935"/>
                    <a:pt x="1317" y="1737"/>
                  </a:cubicBezTo>
                  <a:cubicBezTo>
                    <a:pt x="1277" y="1711"/>
                    <a:pt x="1234" y="1729"/>
                    <a:pt x="1188" y="1721"/>
                  </a:cubicBezTo>
                  <a:cubicBezTo>
                    <a:pt x="1192" y="1736"/>
                    <a:pt x="1195" y="1746"/>
                    <a:pt x="1199" y="1756"/>
                  </a:cubicBezTo>
                  <a:cubicBezTo>
                    <a:pt x="1279" y="1980"/>
                    <a:pt x="1360" y="2204"/>
                    <a:pt x="1440" y="2428"/>
                  </a:cubicBezTo>
                  <a:cubicBezTo>
                    <a:pt x="1512" y="2632"/>
                    <a:pt x="1367" y="2835"/>
                    <a:pt x="1154" y="2827"/>
                  </a:cubicBezTo>
                  <a:cubicBezTo>
                    <a:pt x="1035" y="2822"/>
                    <a:pt x="932" y="2745"/>
                    <a:pt x="890" y="2626"/>
                  </a:cubicBezTo>
                  <a:cubicBezTo>
                    <a:pt x="793" y="2358"/>
                    <a:pt x="697" y="2090"/>
                    <a:pt x="601" y="1822"/>
                  </a:cubicBezTo>
                  <a:cubicBezTo>
                    <a:pt x="592" y="1796"/>
                    <a:pt x="582" y="1770"/>
                    <a:pt x="574" y="1744"/>
                  </a:cubicBezTo>
                  <a:cubicBezTo>
                    <a:pt x="569" y="1728"/>
                    <a:pt x="561" y="1722"/>
                    <a:pt x="543" y="1722"/>
                  </a:cubicBezTo>
                  <a:cubicBezTo>
                    <a:pt x="515" y="1723"/>
                    <a:pt x="486" y="1723"/>
                    <a:pt x="458" y="1718"/>
                  </a:cubicBezTo>
                  <a:cubicBezTo>
                    <a:pt x="388" y="1705"/>
                    <a:pt x="338" y="1663"/>
                    <a:pt x="311" y="1597"/>
                  </a:cubicBezTo>
                  <a:cubicBezTo>
                    <a:pt x="303" y="1578"/>
                    <a:pt x="292" y="1569"/>
                    <a:pt x="273" y="1562"/>
                  </a:cubicBezTo>
                  <a:cubicBezTo>
                    <a:pt x="204" y="1536"/>
                    <a:pt x="134" y="1510"/>
                    <a:pt x="65" y="1480"/>
                  </a:cubicBezTo>
                  <a:cubicBezTo>
                    <a:pt x="41" y="1470"/>
                    <a:pt x="22" y="1450"/>
                    <a:pt x="0" y="1434"/>
                  </a:cubicBezTo>
                  <a:cubicBezTo>
                    <a:pt x="0" y="1308"/>
                    <a:pt x="0" y="1181"/>
                    <a:pt x="0" y="1054"/>
                  </a:cubicBezTo>
                  <a:close/>
                  <a:moveTo>
                    <a:pt x="1250" y="888"/>
                  </a:moveTo>
                  <a:cubicBezTo>
                    <a:pt x="1239" y="888"/>
                    <a:pt x="1231" y="888"/>
                    <a:pt x="1223" y="888"/>
                  </a:cubicBezTo>
                  <a:cubicBezTo>
                    <a:pt x="986" y="888"/>
                    <a:pt x="749" y="888"/>
                    <a:pt x="512" y="889"/>
                  </a:cubicBezTo>
                  <a:cubicBezTo>
                    <a:pt x="447" y="889"/>
                    <a:pt x="417" y="919"/>
                    <a:pt x="417" y="985"/>
                  </a:cubicBezTo>
                  <a:cubicBezTo>
                    <a:pt x="417" y="1157"/>
                    <a:pt x="417" y="1328"/>
                    <a:pt x="417" y="1500"/>
                  </a:cubicBezTo>
                  <a:cubicBezTo>
                    <a:pt x="417" y="1571"/>
                    <a:pt x="446" y="1600"/>
                    <a:pt x="517" y="1600"/>
                  </a:cubicBezTo>
                  <a:cubicBezTo>
                    <a:pt x="750" y="1600"/>
                    <a:pt x="983" y="1600"/>
                    <a:pt x="1216" y="1600"/>
                  </a:cubicBezTo>
                  <a:cubicBezTo>
                    <a:pt x="1227" y="1600"/>
                    <a:pt x="1238" y="1600"/>
                    <a:pt x="1250" y="1600"/>
                  </a:cubicBezTo>
                  <a:cubicBezTo>
                    <a:pt x="1250" y="1362"/>
                    <a:pt x="1250" y="1127"/>
                    <a:pt x="1250" y="888"/>
                  </a:cubicBezTo>
                  <a:close/>
                  <a:moveTo>
                    <a:pt x="2527" y="1247"/>
                  </a:moveTo>
                  <a:cubicBezTo>
                    <a:pt x="2527" y="915"/>
                    <a:pt x="2527" y="583"/>
                    <a:pt x="2527" y="251"/>
                  </a:cubicBezTo>
                  <a:cubicBezTo>
                    <a:pt x="2527" y="181"/>
                    <a:pt x="2496" y="140"/>
                    <a:pt x="2442" y="140"/>
                  </a:cubicBezTo>
                  <a:cubicBezTo>
                    <a:pt x="2387" y="140"/>
                    <a:pt x="2356" y="181"/>
                    <a:pt x="2356" y="251"/>
                  </a:cubicBezTo>
                  <a:cubicBezTo>
                    <a:pt x="2356" y="913"/>
                    <a:pt x="2356" y="1575"/>
                    <a:pt x="2356" y="2238"/>
                  </a:cubicBezTo>
                  <a:cubicBezTo>
                    <a:pt x="2356" y="2249"/>
                    <a:pt x="2355" y="2260"/>
                    <a:pt x="2356" y="2271"/>
                  </a:cubicBezTo>
                  <a:cubicBezTo>
                    <a:pt x="2361" y="2315"/>
                    <a:pt x="2398" y="2348"/>
                    <a:pt x="2441" y="2348"/>
                  </a:cubicBezTo>
                  <a:cubicBezTo>
                    <a:pt x="2485" y="2348"/>
                    <a:pt x="2521" y="2315"/>
                    <a:pt x="2527" y="2271"/>
                  </a:cubicBezTo>
                  <a:cubicBezTo>
                    <a:pt x="2528" y="2260"/>
                    <a:pt x="2527" y="2249"/>
                    <a:pt x="2527" y="2238"/>
                  </a:cubicBezTo>
                  <a:cubicBezTo>
                    <a:pt x="2527" y="1908"/>
                    <a:pt x="2527" y="1578"/>
                    <a:pt x="2527" y="1247"/>
                  </a:cubicBezTo>
                  <a:close/>
                  <a:moveTo>
                    <a:pt x="909" y="2312"/>
                  </a:moveTo>
                  <a:cubicBezTo>
                    <a:pt x="912" y="2321"/>
                    <a:pt x="914" y="2329"/>
                    <a:pt x="916" y="2337"/>
                  </a:cubicBezTo>
                  <a:cubicBezTo>
                    <a:pt x="946" y="2420"/>
                    <a:pt x="976" y="2504"/>
                    <a:pt x="1006" y="2587"/>
                  </a:cubicBezTo>
                  <a:cubicBezTo>
                    <a:pt x="1040" y="2680"/>
                    <a:pt x="1134" y="2726"/>
                    <a:pt x="1223" y="2695"/>
                  </a:cubicBezTo>
                  <a:cubicBezTo>
                    <a:pt x="1313" y="2663"/>
                    <a:pt x="1359" y="2569"/>
                    <a:pt x="1326" y="2476"/>
                  </a:cubicBezTo>
                  <a:cubicBezTo>
                    <a:pt x="1240" y="2231"/>
                    <a:pt x="1151" y="1988"/>
                    <a:pt x="1065" y="1743"/>
                  </a:cubicBezTo>
                  <a:cubicBezTo>
                    <a:pt x="1058" y="1724"/>
                    <a:pt x="1047" y="1722"/>
                    <a:pt x="1030" y="1723"/>
                  </a:cubicBezTo>
                  <a:cubicBezTo>
                    <a:pt x="927" y="1723"/>
                    <a:pt x="824" y="1723"/>
                    <a:pt x="721" y="1723"/>
                  </a:cubicBezTo>
                  <a:cubicBezTo>
                    <a:pt x="714" y="1723"/>
                    <a:pt x="707" y="1724"/>
                    <a:pt x="697" y="1725"/>
                  </a:cubicBezTo>
                  <a:cubicBezTo>
                    <a:pt x="717" y="1779"/>
                    <a:pt x="735" y="1831"/>
                    <a:pt x="754" y="1882"/>
                  </a:cubicBezTo>
                  <a:cubicBezTo>
                    <a:pt x="757" y="1888"/>
                    <a:pt x="769" y="1894"/>
                    <a:pt x="778" y="1894"/>
                  </a:cubicBezTo>
                  <a:cubicBezTo>
                    <a:pt x="811" y="1895"/>
                    <a:pt x="845" y="1894"/>
                    <a:pt x="879" y="1895"/>
                  </a:cubicBezTo>
                  <a:cubicBezTo>
                    <a:pt x="916" y="1896"/>
                    <a:pt x="942" y="1922"/>
                    <a:pt x="942" y="1956"/>
                  </a:cubicBezTo>
                  <a:cubicBezTo>
                    <a:pt x="943" y="1990"/>
                    <a:pt x="916" y="2016"/>
                    <a:pt x="879" y="2017"/>
                  </a:cubicBezTo>
                  <a:cubicBezTo>
                    <a:pt x="855" y="2018"/>
                    <a:pt x="830" y="2017"/>
                    <a:pt x="802" y="2017"/>
                  </a:cubicBezTo>
                  <a:cubicBezTo>
                    <a:pt x="822" y="2073"/>
                    <a:pt x="840" y="2126"/>
                    <a:pt x="860" y="2178"/>
                  </a:cubicBezTo>
                  <a:cubicBezTo>
                    <a:pt x="862" y="2183"/>
                    <a:pt x="874" y="2188"/>
                    <a:pt x="882" y="2189"/>
                  </a:cubicBezTo>
                  <a:cubicBezTo>
                    <a:pt x="914" y="2190"/>
                    <a:pt x="947" y="2189"/>
                    <a:pt x="980" y="2189"/>
                  </a:cubicBezTo>
                  <a:cubicBezTo>
                    <a:pt x="1021" y="2190"/>
                    <a:pt x="1049" y="2215"/>
                    <a:pt x="1049" y="2251"/>
                  </a:cubicBezTo>
                  <a:cubicBezTo>
                    <a:pt x="1048" y="2287"/>
                    <a:pt x="1021" y="2311"/>
                    <a:pt x="979" y="2312"/>
                  </a:cubicBezTo>
                  <a:cubicBezTo>
                    <a:pt x="956" y="2312"/>
                    <a:pt x="934" y="2312"/>
                    <a:pt x="909" y="2312"/>
                  </a:cubicBezTo>
                  <a:close/>
                  <a:moveTo>
                    <a:pt x="293" y="1051"/>
                  </a:moveTo>
                  <a:cubicBezTo>
                    <a:pt x="237" y="1072"/>
                    <a:pt x="184" y="1093"/>
                    <a:pt x="132" y="1114"/>
                  </a:cubicBezTo>
                  <a:cubicBezTo>
                    <a:pt x="127" y="1116"/>
                    <a:pt x="123" y="1127"/>
                    <a:pt x="123" y="1134"/>
                  </a:cubicBezTo>
                  <a:cubicBezTo>
                    <a:pt x="122" y="1207"/>
                    <a:pt x="122" y="1281"/>
                    <a:pt x="123" y="1355"/>
                  </a:cubicBezTo>
                  <a:cubicBezTo>
                    <a:pt x="123" y="1361"/>
                    <a:pt x="127" y="1372"/>
                    <a:pt x="132" y="1374"/>
                  </a:cubicBezTo>
                  <a:cubicBezTo>
                    <a:pt x="184" y="1396"/>
                    <a:pt x="237" y="1416"/>
                    <a:pt x="293" y="1438"/>
                  </a:cubicBezTo>
                  <a:cubicBezTo>
                    <a:pt x="293" y="1307"/>
                    <a:pt x="293" y="1181"/>
                    <a:pt x="293" y="10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9D9D0DA0-DCA5-47AB-9CEA-7F9669D3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463926"/>
              <a:ext cx="149225" cy="115888"/>
            </a:xfrm>
            <a:custGeom>
              <a:avLst/>
              <a:gdLst>
                <a:gd name="T0" fmla="*/ 345 w 345"/>
                <a:gd name="T1" fmla="*/ 88 h 265"/>
                <a:gd name="T2" fmla="*/ 298 w 345"/>
                <a:gd name="T3" fmla="*/ 134 h 265"/>
                <a:gd name="T4" fmla="*/ 113 w 345"/>
                <a:gd name="T5" fmla="*/ 241 h 265"/>
                <a:gd name="T6" fmla="*/ 18 w 345"/>
                <a:gd name="T7" fmla="*/ 225 h 265"/>
                <a:gd name="T8" fmla="*/ 51 w 345"/>
                <a:gd name="T9" fmla="*/ 136 h 265"/>
                <a:gd name="T10" fmla="*/ 231 w 345"/>
                <a:gd name="T11" fmla="*/ 32 h 265"/>
                <a:gd name="T12" fmla="*/ 345 w 345"/>
                <a:gd name="T13" fmla="*/ 51 h 265"/>
                <a:gd name="T14" fmla="*/ 345 w 345"/>
                <a:gd name="T15" fmla="*/ 8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88"/>
                  </a:moveTo>
                  <a:cubicBezTo>
                    <a:pt x="329" y="103"/>
                    <a:pt x="316" y="123"/>
                    <a:pt x="298" y="134"/>
                  </a:cubicBezTo>
                  <a:cubicBezTo>
                    <a:pt x="238" y="171"/>
                    <a:pt x="175" y="206"/>
                    <a:pt x="113" y="241"/>
                  </a:cubicBezTo>
                  <a:cubicBezTo>
                    <a:pt x="73" y="265"/>
                    <a:pt x="36" y="258"/>
                    <a:pt x="18" y="225"/>
                  </a:cubicBezTo>
                  <a:cubicBezTo>
                    <a:pt x="0" y="192"/>
                    <a:pt x="12" y="159"/>
                    <a:pt x="51" y="136"/>
                  </a:cubicBezTo>
                  <a:cubicBezTo>
                    <a:pt x="111" y="101"/>
                    <a:pt x="171" y="67"/>
                    <a:pt x="231" y="32"/>
                  </a:cubicBezTo>
                  <a:cubicBezTo>
                    <a:pt x="286" y="0"/>
                    <a:pt x="306" y="4"/>
                    <a:pt x="345" y="51"/>
                  </a:cubicBezTo>
                  <a:cubicBezTo>
                    <a:pt x="345" y="63"/>
                    <a:pt x="345" y="76"/>
                    <a:pt x="345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C3B0A09F-0959-4970-8306-767C0220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883026"/>
              <a:ext cx="149225" cy="115888"/>
            </a:xfrm>
            <a:custGeom>
              <a:avLst/>
              <a:gdLst>
                <a:gd name="T0" fmla="*/ 345 w 345"/>
                <a:gd name="T1" fmla="*/ 214 h 265"/>
                <a:gd name="T2" fmla="*/ 231 w 345"/>
                <a:gd name="T3" fmla="*/ 233 h 265"/>
                <a:gd name="T4" fmla="*/ 51 w 345"/>
                <a:gd name="T5" fmla="*/ 129 h 265"/>
                <a:gd name="T6" fmla="*/ 18 w 345"/>
                <a:gd name="T7" fmla="*/ 40 h 265"/>
                <a:gd name="T8" fmla="*/ 113 w 345"/>
                <a:gd name="T9" fmla="*/ 23 h 265"/>
                <a:gd name="T10" fmla="*/ 298 w 345"/>
                <a:gd name="T11" fmla="*/ 131 h 265"/>
                <a:gd name="T12" fmla="*/ 345 w 345"/>
                <a:gd name="T13" fmla="*/ 177 h 265"/>
                <a:gd name="T14" fmla="*/ 345 w 345"/>
                <a:gd name="T15" fmla="*/ 21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214"/>
                  </a:moveTo>
                  <a:cubicBezTo>
                    <a:pt x="306" y="261"/>
                    <a:pt x="286" y="265"/>
                    <a:pt x="231" y="233"/>
                  </a:cubicBezTo>
                  <a:cubicBezTo>
                    <a:pt x="171" y="198"/>
                    <a:pt x="111" y="164"/>
                    <a:pt x="51" y="129"/>
                  </a:cubicBezTo>
                  <a:cubicBezTo>
                    <a:pt x="12" y="106"/>
                    <a:pt x="0" y="73"/>
                    <a:pt x="18" y="40"/>
                  </a:cubicBezTo>
                  <a:cubicBezTo>
                    <a:pt x="36" y="7"/>
                    <a:pt x="72" y="0"/>
                    <a:pt x="113" y="23"/>
                  </a:cubicBezTo>
                  <a:cubicBezTo>
                    <a:pt x="175" y="59"/>
                    <a:pt x="238" y="93"/>
                    <a:pt x="298" y="131"/>
                  </a:cubicBezTo>
                  <a:cubicBezTo>
                    <a:pt x="316" y="142"/>
                    <a:pt x="329" y="161"/>
                    <a:pt x="345" y="177"/>
                  </a:cubicBezTo>
                  <a:cubicBezTo>
                    <a:pt x="345" y="189"/>
                    <a:pt x="345" y="201"/>
                    <a:pt x="345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C6D6C77E-F38C-4BDF-B280-87D8798A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7063" y="3703638"/>
              <a:ext cx="160338" cy="55563"/>
            </a:xfrm>
            <a:custGeom>
              <a:avLst/>
              <a:gdLst>
                <a:gd name="T0" fmla="*/ 370 w 370"/>
                <a:gd name="T1" fmla="*/ 78 h 125"/>
                <a:gd name="T2" fmla="*/ 292 w 370"/>
                <a:gd name="T3" fmla="*/ 124 h 125"/>
                <a:gd name="T4" fmla="*/ 81 w 370"/>
                <a:gd name="T5" fmla="*/ 124 h 125"/>
                <a:gd name="T6" fmla="*/ 50 w 370"/>
                <a:gd name="T7" fmla="*/ 121 h 125"/>
                <a:gd name="T8" fmla="*/ 2 w 370"/>
                <a:gd name="T9" fmla="*/ 59 h 125"/>
                <a:gd name="T10" fmla="*/ 53 w 370"/>
                <a:gd name="T11" fmla="*/ 3 h 125"/>
                <a:gd name="T12" fmla="*/ 319 w 370"/>
                <a:gd name="T13" fmla="*/ 5 h 125"/>
                <a:gd name="T14" fmla="*/ 370 w 370"/>
                <a:gd name="T15" fmla="*/ 47 h 125"/>
                <a:gd name="T16" fmla="*/ 370 w 370"/>
                <a:gd name="T17" fmla="*/ 7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25">
                  <a:moveTo>
                    <a:pt x="370" y="78"/>
                  </a:moveTo>
                  <a:cubicBezTo>
                    <a:pt x="355" y="112"/>
                    <a:pt x="328" y="125"/>
                    <a:pt x="292" y="124"/>
                  </a:cubicBezTo>
                  <a:cubicBezTo>
                    <a:pt x="221" y="123"/>
                    <a:pt x="151" y="124"/>
                    <a:pt x="81" y="124"/>
                  </a:cubicBezTo>
                  <a:cubicBezTo>
                    <a:pt x="70" y="124"/>
                    <a:pt x="60" y="123"/>
                    <a:pt x="50" y="121"/>
                  </a:cubicBezTo>
                  <a:cubicBezTo>
                    <a:pt x="20" y="115"/>
                    <a:pt x="0" y="89"/>
                    <a:pt x="2" y="59"/>
                  </a:cubicBezTo>
                  <a:cubicBezTo>
                    <a:pt x="3" y="31"/>
                    <a:pt x="24" y="4"/>
                    <a:pt x="53" y="3"/>
                  </a:cubicBezTo>
                  <a:cubicBezTo>
                    <a:pt x="142" y="2"/>
                    <a:pt x="231" y="0"/>
                    <a:pt x="319" y="5"/>
                  </a:cubicBezTo>
                  <a:cubicBezTo>
                    <a:pt x="337" y="6"/>
                    <a:pt x="353" y="32"/>
                    <a:pt x="370" y="47"/>
                  </a:cubicBezTo>
                  <a:cubicBezTo>
                    <a:pt x="370" y="57"/>
                    <a:pt x="370" y="67"/>
                    <a:pt x="370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3FE5C90-F070-4241-B023-5E3D4AA8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7800" y="3341688"/>
              <a:ext cx="53975" cy="53975"/>
            </a:xfrm>
            <a:custGeom>
              <a:avLst/>
              <a:gdLst>
                <a:gd name="T0" fmla="*/ 123 w 123"/>
                <a:gd name="T1" fmla="*/ 60 h 123"/>
                <a:gd name="T2" fmla="*/ 61 w 123"/>
                <a:gd name="T3" fmla="*/ 122 h 123"/>
                <a:gd name="T4" fmla="*/ 0 w 123"/>
                <a:gd name="T5" fmla="*/ 62 h 123"/>
                <a:gd name="T6" fmla="*/ 62 w 123"/>
                <a:gd name="T7" fmla="*/ 0 h 123"/>
                <a:gd name="T8" fmla="*/ 123 w 123"/>
                <a:gd name="T9" fmla="*/ 6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23" y="60"/>
                  </a:moveTo>
                  <a:cubicBezTo>
                    <a:pt x="123" y="94"/>
                    <a:pt x="95" y="123"/>
                    <a:pt x="61" y="122"/>
                  </a:cubicBezTo>
                  <a:cubicBezTo>
                    <a:pt x="28" y="122"/>
                    <a:pt x="1" y="95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2" y="28"/>
                    <a:pt x="123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26689FD-0D7C-4308-86C4-04D96A83FD3E}"/>
              </a:ext>
            </a:extLst>
          </p:cNvPr>
          <p:cNvSpPr txBox="1"/>
          <p:nvPr/>
        </p:nvSpPr>
        <p:spPr>
          <a:xfrm>
            <a:off x="796263" y="574193"/>
            <a:ext cx="523004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Arial Black" panose="020B0A04020102020204" pitchFamily="34" charset="0"/>
              </a:rPr>
              <a:t>Next </a:t>
            </a:r>
            <a:r>
              <a:rPr lang="en-US" sz="4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Steps</a:t>
            </a:r>
            <a:endParaRPr lang="en-IN" sz="4800" b="1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6FDCF4-4931-4992-B932-A74DE24EBA76}"/>
              </a:ext>
            </a:extLst>
          </p:cNvPr>
          <p:cNvGrpSpPr/>
          <p:nvPr/>
        </p:nvGrpSpPr>
        <p:grpSpPr>
          <a:xfrm>
            <a:off x="2551660" y="5041828"/>
            <a:ext cx="420938" cy="420938"/>
            <a:chOff x="800855" y="1991617"/>
            <a:chExt cx="420938" cy="42093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05F7DE-E865-4677-8A9F-8D98D4A76CB9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29AF5D7-EABB-4C27-A98F-8DD2D0243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95F0F2-83DF-4CCF-949C-D3BB4AB4C556}"/>
              </a:ext>
            </a:extLst>
          </p:cNvPr>
          <p:cNvGrpSpPr/>
          <p:nvPr/>
        </p:nvGrpSpPr>
        <p:grpSpPr>
          <a:xfrm>
            <a:off x="3970290" y="4073064"/>
            <a:ext cx="420938" cy="420938"/>
            <a:chOff x="800855" y="1991617"/>
            <a:chExt cx="420938" cy="42093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6C57A99-3CB5-45F5-B1DC-D4B15208EF01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7D50290-761A-40F1-9748-31E2DBA9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78C227-1475-4202-8629-1818BF738807}"/>
              </a:ext>
            </a:extLst>
          </p:cNvPr>
          <p:cNvGrpSpPr/>
          <p:nvPr/>
        </p:nvGrpSpPr>
        <p:grpSpPr>
          <a:xfrm>
            <a:off x="10946668" y="985122"/>
            <a:ext cx="952674" cy="1552606"/>
            <a:chOff x="7386638" y="1298575"/>
            <a:chExt cx="1676400" cy="2732088"/>
          </a:xfrm>
        </p:grpSpPr>
        <p:sp>
          <p:nvSpPr>
            <p:cNvPr id="54" name="Freeform 67">
              <a:extLst>
                <a:ext uri="{FF2B5EF4-FFF2-40B4-BE49-F238E27FC236}">
                  <a16:creationId xmlns:a16="http://schemas.microsoft.com/office/drawing/2014/main" id="{1F347123-17AA-46AC-943E-2F7EE711A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1298575"/>
              <a:ext cx="1676400" cy="2074863"/>
            </a:xfrm>
            <a:custGeom>
              <a:avLst/>
              <a:gdLst>
                <a:gd name="T0" fmla="*/ 285 w 570"/>
                <a:gd name="T1" fmla="*/ 0 h 707"/>
                <a:gd name="T2" fmla="*/ 0 w 570"/>
                <a:gd name="T3" fmla="*/ 285 h 707"/>
                <a:gd name="T4" fmla="*/ 38 w 570"/>
                <a:gd name="T5" fmla="*/ 427 h 707"/>
                <a:gd name="T6" fmla="*/ 138 w 570"/>
                <a:gd name="T7" fmla="*/ 636 h 707"/>
                <a:gd name="T8" fmla="*/ 204 w 570"/>
                <a:gd name="T9" fmla="*/ 707 h 707"/>
                <a:gd name="T10" fmla="*/ 285 w 570"/>
                <a:gd name="T11" fmla="*/ 707 h 707"/>
                <a:gd name="T12" fmla="*/ 366 w 570"/>
                <a:gd name="T13" fmla="*/ 707 h 707"/>
                <a:gd name="T14" fmla="*/ 432 w 570"/>
                <a:gd name="T15" fmla="*/ 636 h 707"/>
                <a:gd name="T16" fmla="*/ 532 w 570"/>
                <a:gd name="T17" fmla="*/ 427 h 707"/>
                <a:gd name="T18" fmla="*/ 570 w 570"/>
                <a:gd name="T19" fmla="*/ 285 h 707"/>
                <a:gd name="T20" fmla="*/ 285 w 570"/>
                <a:gd name="T2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707">
                  <a:moveTo>
                    <a:pt x="285" y="0"/>
                  </a:moveTo>
                  <a:cubicBezTo>
                    <a:pt x="128" y="0"/>
                    <a:pt x="0" y="128"/>
                    <a:pt x="0" y="285"/>
                  </a:cubicBezTo>
                  <a:cubicBezTo>
                    <a:pt x="0" y="337"/>
                    <a:pt x="15" y="385"/>
                    <a:pt x="38" y="427"/>
                  </a:cubicBezTo>
                  <a:cubicBezTo>
                    <a:pt x="108" y="554"/>
                    <a:pt x="127" y="567"/>
                    <a:pt x="138" y="636"/>
                  </a:cubicBezTo>
                  <a:cubicBezTo>
                    <a:pt x="148" y="693"/>
                    <a:pt x="161" y="707"/>
                    <a:pt x="204" y="707"/>
                  </a:cubicBezTo>
                  <a:cubicBezTo>
                    <a:pt x="223" y="707"/>
                    <a:pt x="253" y="707"/>
                    <a:pt x="285" y="707"/>
                  </a:cubicBezTo>
                  <a:cubicBezTo>
                    <a:pt x="317" y="707"/>
                    <a:pt x="348" y="707"/>
                    <a:pt x="366" y="707"/>
                  </a:cubicBezTo>
                  <a:cubicBezTo>
                    <a:pt x="410" y="707"/>
                    <a:pt x="423" y="693"/>
                    <a:pt x="432" y="636"/>
                  </a:cubicBezTo>
                  <a:cubicBezTo>
                    <a:pt x="444" y="567"/>
                    <a:pt x="462" y="554"/>
                    <a:pt x="532" y="427"/>
                  </a:cubicBezTo>
                  <a:cubicBezTo>
                    <a:pt x="556" y="385"/>
                    <a:pt x="570" y="337"/>
                    <a:pt x="570" y="285"/>
                  </a:cubicBezTo>
                  <a:cubicBezTo>
                    <a:pt x="570" y="128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8">
              <a:extLst>
                <a:ext uri="{FF2B5EF4-FFF2-40B4-BE49-F238E27FC236}">
                  <a16:creationId xmlns:a16="http://schemas.microsoft.com/office/drawing/2014/main" id="{55129FF7-1B3E-4AE2-A967-1105FD20F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373438"/>
              <a:ext cx="841375" cy="657225"/>
            </a:xfrm>
            <a:custGeom>
              <a:avLst/>
              <a:gdLst>
                <a:gd name="T0" fmla="*/ 286 w 286"/>
                <a:gd name="T1" fmla="*/ 87 h 224"/>
                <a:gd name="T2" fmla="*/ 257 w 286"/>
                <a:gd name="T3" fmla="*/ 58 h 224"/>
                <a:gd name="T4" fmla="*/ 286 w 286"/>
                <a:gd name="T5" fmla="*/ 29 h 224"/>
                <a:gd name="T6" fmla="*/ 257 w 286"/>
                <a:gd name="T7" fmla="*/ 0 h 224"/>
                <a:gd name="T8" fmla="*/ 29 w 286"/>
                <a:gd name="T9" fmla="*/ 0 h 224"/>
                <a:gd name="T10" fmla="*/ 0 w 286"/>
                <a:gd name="T11" fmla="*/ 29 h 224"/>
                <a:gd name="T12" fmla="*/ 29 w 286"/>
                <a:gd name="T13" fmla="*/ 58 h 224"/>
                <a:gd name="T14" fmla="*/ 0 w 286"/>
                <a:gd name="T15" fmla="*/ 87 h 224"/>
                <a:gd name="T16" fmla="*/ 29 w 286"/>
                <a:gd name="T17" fmla="*/ 116 h 224"/>
                <a:gd name="T18" fmla="*/ 0 w 286"/>
                <a:gd name="T19" fmla="*/ 145 h 224"/>
                <a:gd name="T20" fmla="*/ 29 w 286"/>
                <a:gd name="T21" fmla="*/ 174 h 224"/>
                <a:gd name="T22" fmla="*/ 70 w 286"/>
                <a:gd name="T23" fmla="*/ 174 h 224"/>
                <a:gd name="T24" fmla="*/ 143 w 286"/>
                <a:gd name="T25" fmla="*/ 224 h 224"/>
                <a:gd name="T26" fmla="*/ 216 w 286"/>
                <a:gd name="T27" fmla="*/ 174 h 224"/>
                <a:gd name="T28" fmla="*/ 257 w 286"/>
                <a:gd name="T29" fmla="*/ 174 h 224"/>
                <a:gd name="T30" fmla="*/ 286 w 286"/>
                <a:gd name="T31" fmla="*/ 145 h 224"/>
                <a:gd name="T32" fmla="*/ 257 w 286"/>
                <a:gd name="T33" fmla="*/ 116 h 224"/>
                <a:gd name="T34" fmla="*/ 286 w 286"/>
                <a:gd name="T35" fmla="*/ 8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4">
                  <a:moveTo>
                    <a:pt x="286" y="87"/>
                  </a:moveTo>
                  <a:cubicBezTo>
                    <a:pt x="286" y="71"/>
                    <a:pt x="273" y="58"/>
                    <a:pt x="257" y="58"/>
                  </a:cubicBezTo>
                  <a:cubicBezTo>
                    <a:pt x="273" y="58"/>
                    <a:pt x="286" y="45"/>
                    <a:pt x="286" y="29"/>
                  </a:cubicBezTo>
                  <a:cubicBezTo>
                    <a:pt x="286" y="13"/>
                    <a:pt x="273" y="0"/>
                    <a:pt x="25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13" y="58"/>
                    <a:pt x="0" y="71"/>
                    <a:pt x="0" y="87"/>
                  </a:cubicBezTo>
                  <a:cubicBezTo>
                    <a:pt x="0" y="103"/>
                    <a:pt x="13" y="116"/>
                    <a:pt x="29" y="116"/>
                  </a:cubicBezTo>
                  <a:cubicBezTo>
                    <a:pt x="13" y="116"/>
                    <a:pt x="0" y="129"/>
                    <a:pt x="0" y="145"/>
                  </a:cubicBezTo>
                  <a:cubicBezTo>
                    <a:pt x="0" y="161"/>
                    <a:pt x="13" y="174"/>
                    <a:pt x="29" y="174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73" y="204"/>
                    <a:pt x="110" y="224"/>
                    <a:pt x="143" y="224"/>
                  </a:cubicBezTo>
                  <a:cubicBezTo>
                    <a:pt x="176" y="224"/>
                    <a:pt x="214" y="204"/>
                    <a:pt x="216" y="174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73" y="174"/>
                    <a:pt x="286" y="161"/>
                    <a:pt x="286" y="145"/>
                  </a:cubicBezTo>
                  <a:cubicBezTo>
                    <a:pt x="286" y="129"/>
                    <a:pt x="273" y="116"/>
                    <a:pt x="257" y="116"/>
                  </a:cubicBezTo>
                  <a:cubicBezTo>
                    <a:pt x="273" y="116"/>
                    <a:pt x="286" y="103"/>
                    <a:pt x="286" y="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9">
              <a:extLst>
                <a:ext uri="{FF2B5EF4-FFF2-40B4-BE49-F238E27FC236}">
                  <a16:creationId xmlns:a16="http://schemas.microsoft.com/office/drawing/2014/main" id="{62FD4FFD-A649-40EA-9882-66B4A2867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2238" y="2125663"/>
              <a:ext cx="923925" cy="1244600"/>
            </a:xfrm>
            <a:custGeom>
              <a:avLst/>
              <a:gdLst>
                <a:gd name="T0" fmla="*/ 123 w 314"/>
                <a:gd name="T1" fmla="*/ 424 h 424"/>
                <a:gd name="T2" fmla="*/ 123 w 314"/>
                <a:gd name="T3" fmla="*/ 418 h 424"/>
                <a:gd name="T4" fmla="*/ 103 w 314"/>
                <a:gd name="T5" fmla="*/ 222 h 424"/>
                <a:gd name="T6" fmla="*/ 91 w 314"/>
                <a:gd name="T7" fmla="*/ 155 h 424"/>
                <a:gd name="T8" fmla="*/ 38 w 314"/>
                <a:gd name="T9" fmla="*/ 116 h 424"/>
                <a:gd name="T10" fmla="*/ 11 w 314"/>
                <a:gd name="T11" fmla="*/ 30 h 424"/>
                <a:gd name="T12" fmla="*/ 38 w 314"/>
                <a:gd name="T13" fmla="*/ 16 h 424"/>
                <a:gd name="T14" fmla="*/ 102 w 314"/>
                <a:gd name="T15" fmla="*/ 145 h 424"/>
                <a:gd name="T16" fmla="*/ 127 w 314"/>
                <a:gd name="T17" fmla="*/ 145 h 424"/>
                <a:gd name="T18" fmla="*/ 153 w 314"/>
                <a:gd name="T19" fmla="*/ 133 h 424"/>
                <a:gd name="T20" fmla="*/ 151 w 314"/>
                <a:gd name="T21" fmla="*/ 130 h 424"/>
                <a:gd name="T22" fmla="*/ 143 w 314"/>
                <a:gd name="T23" fmla="*/ 21 h 424"/>
                <a:gd name="T24" fmla="*/ 173 w 314"/>
                <a:gd name="T25" fmla="*/ 0 h 424"/>
                <a:gd name="T26" fmla="*/ 202 w 314"/>
                <a:gd name="T27" fmla="*/ 35 h 424"/>
                <a:gd name="T28" fmla="*/ 169 w 314"/>
                <a:gd name="T29" fmla="*/ 134 h 424"/>
                <a:gd name="T30" fmla="*/ 221 w 314"/>
                <a:gd name="T31" fmla="*/ 150 h 424"/>
                <a:gd name="T32" fmla="*/ 223 w 314"/>
                <a:gd name="T33" fmla="*/ 149 h 424"/>
                <a:gd name="T34" fmla="*/ 262 w 314"/>
                <a:gd name="T35" fmla="*/ 34 h 424"/>
                <a:gd name="T36" fmla="*/ 296 w 314"/>
                <a:gd name="T37" fmla="*/ 13 h 424"/>
                <a:gd name="T38" fmla="*/ 311 w 314"/>
                <a:gd name="T39" fmla="*/ 64 h 424"/>
                <a:gd name="T40" fmla="*/ 234 w 314"/>
                <a:gd name="T41" fmla="*/ 159 h 424"/>
                <a:gd name="T42" fmla="*/ 214 w 314"/>
                <a:gd name="T43" fmla="*/ 418 h 424"/>
                <a:gd name="T44" fmla="*/ 214 w 314"/>
                <a:gd name="T45" fmla="*/ 424 h 424"/>
                <a:gd name="T46" fmla="*/ 202 w 314"/>
                <a:gd name="T47" fmla="*/ 424 h 424"/>
                <a:gd name="T48" fmla="*/ 202 w 314"/>
                <a:gd name="T49" fmla="*/ 418 h 424"/>
                <a:gd name="T50" fmla="*/ 221 w 314"/>
                <a:gd name="T51" fmla="*/ 162 h 424"/>
                <a:gd name="T52" fmla="*/ 160 w 314"/>
                <a:gd name="T53" fmla="*/ 142 h 424"/>
                <a:gd name="T54" fmla="*/ 130 w 314"/>
                <a:gd name="T55" fmla="*/ 157 h 424"/>
                <a:gd name="T56" fmla="*/ 104 w 314"/>
                <a:gd name="T57" fmla="*/ 158 h 424"/>
                <a:gd name="T58" fmla="*/ 114 w 314"/>
                <a:gd name="T59" fmla="*/ 220 h 424"/>
                <a:gd name="T60" fmla="*/ 135 w 314"/>
                <a:gd name="T61" fmla="*/ 417 h 424"/>
                <a:gd name="T62" fmla="*/ 135 w 314"/>
                <a:gd name="T63" fmla="*/ 423 h 424"/>
                <a:gd name="T64" fmla="*/ 123 w 314"/>
                <a:gd name="T65" fmla="*/ 424 h 424"/>
                <a:gd name="T66" fmla="*/ 291 w 314"/>
                <a:gd name="T67" fmla="*/ 24 h 424"/>
                <a:gd name="T68" fmla="*/ 272 w 314"/>
                <a:gd name="T69" fmla="*/ 41 h 424"/>
                <a:gd name="T70" fmla="*/ 236 w 314"/>
                <a:gd name="T71" fmla="*/ 146 h 424"/>
                <a:gd name="T72" fmla="*/ 299 w 314"/>
                <a:gd name="T73" fmla="*/ 63 h 424"/>
                <a:gd name="T74" fmla="*/ 292 w 314"/>
                <a:gd name="T75" fmla="*/ 24 h 424"/>
                <a:gd name="T76" fmla="*/ 291 w 314"/>
                <a:gd name="T77" fmla="*/ 24 h 424"/>
                <a:gd name="T78" fmla="*/ 37 w 314"/>
                <a:gd name="T79" fmla="*/ 28 h 424"/>
                <a:gd name="T80" fmla="*/ 21 w 314"/>
                <a:gd name="T81" fmla="*/ 36 h 424"/>
                <a:gd name="T82" fmla="*/ 47 w 314"/>
                <a:gd name="T83" fmla="*/ 108 h 424"/>
                <a:gd name="T84" fmla="*/ 89 w 314"/>
                <a:gd name="T85" fmla="*/ 141 h 424"/>
                <a:gd name="T86" fmla="*/ 38 w 314"/>
                <a:gd name="T87" fmla="*/ 28 h 424"/>
                <a:gd name="T88" fmla="*/ 37 w 314"/>
                <a:gd name="T89" fmla="*/ 28 h 424"/>
                <a:gd name="T90" fmla="*/ 173 w 314"/>
                <a:gd name="T91" fmla="*/ 12 h 424"/>
                <a:gd name="T92" fmla="*/ 154 w 314"/>
                <a:gd name="T93" fmla="*/ 27 h 424"/>
                <a:gd name="T94" fmla="*/ 161 w 314"/>
                <a:gd name="T95" fmla="*/ 124 h 424"/>
                <a:gd name="T96" fmla="*/ 162 w 314"/>
                <a:gd name="T97" fmla="*/ 125 h 424"/>
                <a:gd name="T98" fmla="*/ 190 w 314"/>
                <a:gd name="T99" fmla="*/ 37 h 424"/>
                <a:gd name="T100" fmla="*/ 173 w 314"/>
                <a:gd name="T101" fmla="*/ 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424">
                  <a:moveTo>
                    <a:pt x="123" y="424"/>
                  </a:moveTo>
                  <a:cubicBezTo>
                    <a:pt x="123" y="418"/>
                    <a:pt x="123" y="418"/>
                    <a:pt x="123" y="418"/>
                  </a:cubicBezTo>
                  <a:cubicBezTo>
                    <a:pt x="123" y="417"/>
                    <a:pt x="117" y="319"/>
                    <a:pt x="103" y="222"/>
                  </a:cubicBezTo>
                  <a:cubicBezTo>
                    <a:pt x="99" y="196"/>
                    <a:pt x="95" y="174"/>
                    <a:pt x="91" y="155"/>
                  </a:cubicBezTo>
                  <a:cubicBezTo>
                    <a:pt x="73" y="149"/>
                    <a:pt x="54" y="135"/>
                    <a:pt x="38" y="116"/>
                  </a:cubicBezTo>
                  <a:cubicBezTo>
                    <a:pt x="16" y="90"/>
                    <a:pt x="0" y="52"/>
                    <a:pt x="11" y="30"/>
                  </a:cubicBezTo>
                  <a:cubicBezTo>
                    <a:pt x="14" y="24"/>
                    <a:pt x="21" y="16"/>
                    <a:pt x="38" y="16"/>
                  </a:cubicBezTo>
                  <a:cubicBezTo>
                    <a:pt x="48" y="17"/>
                    <a:pt x="76" y="17"/>
                    <a:pt x="102" y="145"/>
                  </a:cubicBezTo>
                  <a:cubicBezTo>
                    <a:pt x="110" y="147"/>
                    <a:pt x="119" y="147"/>
                    <a:pt x="127" y="145"/>
                  </a:cubicBezTo>
                  <a:cubicBezTo>
                    <a:pt x="137" y="143"/>
                    <a:pt x="145" y="138"/>
                    <a:pt x="153" y="133"/>
                  </a:cubicBezTo>
                  <a:cubicBezTo>
                    <a:pt x="152" y="132"/>
                    <a:pt x="152" y="131"/>
                    <a:pt x="151" y="130"/>
                  </a:cubicBezTo>
                  <a:cubicBezTo>
                    <a:pt x="128" y="97"/>
                    <a:pt x="129" y="47"/>
                    <a:pt x="143" y="21"/>
                  </a:cubicBezTo>
                  <a:cubicBezTo>
                    <a:pt x="151" y="7"/>
                    <a:pt x="161" y="0"/>
                    <a:pt x="173" y="0"/>
                  </a:cubicBezTo>
                  <a:cubicBezTo>
                    <a:pt x="188" y="0"/>
                    <a:pt x="199" y="13"/>
                    <a:pt x="202" y="35"/>
                  </a:cubicBezTo>
                  <a:cubicBezTo>
                    <a:pt x="206" y="65"/>
                    <a:pt x="196" y="107"/>
                    <a:pt x="169" y="134"/>
                  </a:cubicBezTo>
                  <a:cubicBezTo>
                    <a:pt x="182" y="146"/>
                    <a:pt x="200" y="152"/>
                    <a:pt x="221" y="150"/>
                  </a:cubicBezTo>
                  <a:cubicBezTo>
                    <a:pt x="222" y="150"/>
                    <a:pt x="223" y="149"/>
                    <a:pt x="223" y="149"/>
                  </a:cubicBezTo>
                  <a:cubicBezTo>
                    <a:pt x="232" y="102"/>
                    <a:pt x="245" y="59"/>
                    <a:pt x="262" y="34"/>
                  </a:cubicBezTo>
                  <a:cubicBezTo>
                    <a:pt x="277" y="12"/>
                    <a:pt x="289" y="11"/>
                    <a:pt x="296" y="13"/>
                  </a:cubicBezTo>
                  <a:cubicBezTo>
                    <a:pt x="308" y="18"/>
                    <a:pt x="314" y="38"/>
                    <a:pt x="311" y="64"/>
                  </a:cubicBezTo>
                  <a:cubicBezTo>
                    <a:pt x="305" y="105"/>
                    <a:pt x="280" y="148"/>
                    <a:pt x="234" y="159"/>
                  </a:cubicBezTo>
                  <a:cubicBezTo>
                    <a:pt x="214" y="274"/>
                    <a:pt x="214" y="416"/>
                    <a:pt x="214" y="418"/>
                  </a:cubicBezTo>
                  <a:cubicBezTo>
                    <a:pt x="214" y="424"/>
                    <a:pt x="214" y="424"/>
                    <a:pt x="214" y="424"/>
                  </a:cubicBezTo>
                  <a:cubicBezTo>
                    <a:pt x="202" y="424"/>
                    <a:pt x="202" y="424"/>
                    <a:pt x="202" y="424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0"/>
                    <a:pt x="202" y="274"/>
                    <a:pt x="221" y="162"/>
                  </a:cubicBezTo>
                  <a:cubicBezTo>
                    <a:pt x="192" y="165"/>
                    <a:pt x="173" y="154"/>
                    <a:pt x="160" y="142"/>
                  </a:cubicBezTo>
                  <a:cubicBezTo>
                    <a:pt x="152" y="148"/>
                    <a:pt x="142" y="154"/>
                    <a:pt x="130" y="157"/>
                  </a:cubicBezTo>
                  <a:cubicBezTo>
                    <a:pt x="122" y="159"/>
                    <a:pt x="113" y="159"/>
                    <a:pt x="104" y="158"/>
                  </a:cubicBezTo>
                  <a:cubicBezTo>
                    <a:pt x="108" y="176"/>
                    <a:pt x="111" y="197"/>
                    <a:pt x="114" y="220"/>
                  </a:cubicBezTo>
                  <a:cubicBezTo>
                    <a:pt x="129" y="318"/>
                    <a:pt x="135" y="416"/>
                    <a:pt x="135" y="417"/>
                  </a:cubicBezTo>
                  <a:cubicBezTo>
                    <a:pt x="135" y="423"/>
                    <a:pt x="135" y="423"/>
                    <a:pt x="135" y="423"/>
                  </a:cubicBezTo>
                  <a:lnTo>
                    <a:pt x="123" y="424"/>
                  </a:lnTo>
                  <a:close/>
                  <a:moveTo>
                    <a:pt x="291" y="24"/>
                  </a:moveTo>
                  <a:cubicBezTo>
                    <a:pt x="287" y="24"/>
                    <a:pt x="281" y="28"/>
                    <a:pt x="272" y="41"/>
                  </a:cubicBezTo>
                  <a:cubicBezTo>
                    <a:pt x="256" y="64"/>
                    <a:pt x="245" y="102"/>
                    <a:pt x="236" y="146"/>
                  </a:cubicBezTo>
                  <a:cubicBezTo>
                    <a:pt x="276" y="134"/>
                    <a:pt x="294" y="95"/>
                    <a:pt x="299" y="63"/>
                  </a:cubicBezTo>
                  <a:cubicBezTo>
                    <a:pt x="302" y="40"/>
                    <a:pt x="296" y="26"/>
                    <a:pt x="292" y="24"/>
                  </a:cubicBezTo>
                  <a:cubicBezTo>
                    <a:pt x="291" y="24"/>
                    <a:pt x="291" y="24"/>
                    <a:pt x="291" y="24"/>
                  </a:cubicBezTo>
                  <a:close/>
                  <a:moveTo>
                    <a:pt x="37" y="28"/>
                  </a:moveTo>
                  <a:cubicBezTo>
                    <a:pt x="29" y="28"/>
                    <a:pt x="24" y="31"/>
                    <a:pt x="21" y="36"/>
                  </a:cubicBezTo>
                  <a:cubicBezTo>
                    <a:pt x="14" y="50"/>
                    <a:pt x="26" y="82"/>
                    <a:pt x="47" y="108"/>
                  </a:cubicBezTo>
                  <a:cubicBezTo>
                    <a:pt x="60" y="124"/>
                    <a:pt x="74" y="135"/>
                    <a:pt x="89" y="141"/>
                  </a:cubicBezTo>
                  <a:cubicBezTo>
                    <a:pt x="68" y="42"/>
                    <a:pt x="47" y="28"/>
                    <a:pt x="38" y="28"/>
                  </a:cubicBezTo>
                  <a:cubicBezTo>
                    <a:pt x="38" y="28"/>
                    <a:pt x="37" y="28"/>
                    <a:pt x="37" y="28"/>
                  </a:cubicBezTo>
                  <a:close/>
                  <a:moveTo>
                    <a:pt x="173" y="12"/>
                  </a:moveTo>
                  <a:cubicBezTo>
                    <a:pt x="164" y="12"/>
                    <a:pt x="158" y="20"/>
                    <a:pt x="154" y="27"/>
                  </a:cubicBezTo>
                  <a:cubicBezTo>
                    <a:pt x="141" y="50"/>
                    <a:pt x="141" y="95"/>
                    <a:pt x="161" y="124"/>
                  </a:cubicBezTo>
                  <a:cubicBezTo>
                    <a:pt x="161" y="124"/>
                    <a:pt x="161" y="124"/>
                    <a:pt x="162" y="125"/>
                  </a:cubicBezTo>
                  <a:cubicBezTo>
                    <a:pt x="185" y="101"/>
                    <a:pt x="194" y="63"/>
                    <a:pt x="190" y="37"/>
                  </a:cubicBezTo>
                  <a:cubicBezTo>
                    <a:pt x="189" y="31"/>
                    <a:pt x="186" y="12"/>
                    <a:pt x="173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0">
              <a:extLst>
                <a:ext uri="{FF2B5EF4-FFF2-40B4-BE49-F238E27FC236}">
                  <a16:creationId xmlns:a16="http://schemas.microsoft.com/office/drawing/2014/main" id="{1D0455DE-1F80-4123-A8F7-83230D057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76" y="1460500"/>
              <a:ext cx="744538" cy="695325"/>
            </a:xfrm>
            <a:custGeom>
              <a:avLst/>
              <a:gdLst>
                <a:gd name="T0" fmla="*/ 228 w 253"/>
                <a:gd name="T1" fmla="*/ 52 h 237"/>
                <a:gd name="T2" fmla="*/ 45 w 253"/>
                <a:gd name="T3" fmla="*/ 217 h 237"/>
                <a:gd name="T4" fmla="*/ 19 w 253"/>
                <a:gd name="T5" fmla="*/ 234 h 237"/>
                <a:gd name="T6" fmla="*/ 8 w 253"/>
                <a:gd name="T7" fmla="*/ 228 h 237"/>
                <a:gd name="T8" fmla="*/ 2 w 253"/>
                <a:gd name="T9" fmla="*/ 208 h 237"/>
                <a:gd name="T10" fmla="*/ 232 w 253"/>
                <a:gd name="T11" fmla="*/ 8 h 237"/>
                <a:gd name="T12" fmla="*/ 252 w 253"/>
                <a:gd name="T13" fmla="*/ 32 h 237"/>
                <a:gd name="T14" fmla="*/ 228 w 253"/>
                <a:gd name="T15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237">
                  <a:moveTo>
                    <a:pt x="228" y="52"/>
                  </a:moveTo>
                  <a:cubicBezTo>
                    <a:pt x="204" y="50"/>
                    <a:pt x="83" y="47"/>
                    <a:pt x="45" y="217"/>
                  </a:cubicBezTo>
                  <a:cubicBezTo>
                    <a:pt x="43" y="230"/>
                    <a:pt x="31" y="237"/>
                    <a:pt x="19" y="234"/>
                  </a:cubicBezTo>
                  <a:cubicBezTo>
                    <a:pt x="14" y="234"/>
                    <a:pt x="11" y="231"/>
                    <a:pt x="8" y="228"/>
                  </a:cubicBezTo>
                  <a:cubicBezTo>
                    <a:pt x="3" y="223"/>
                    <a:pt x="0" y="216"/>
                    <a:pt x="2" y="208"/>
                  </a:cubicBezTo>
                  <a:cubicBezTo>
                    <a:pt x="48" y="0"/>
                    <a:pt x="202" y="5"/>
                    <a:pt x="232" y="8"/>
                  </a:cubicBezTo>
                  <a:cubicBezTo>
                    <a:pt x="244" y="9"/>
                    <a:pt x="253" y="20"/>
                    <a:pt x="252" y="32"/>
                  </a:cubicBezTo>
                  <a:cubicBezTo>
                    <a:pt x="251" y="44"/>
                    <a:pt x="240" y="53"/>
                    <a:pt x="228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23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36484EC-F91A-4F00-9106-8F94D7C8A11C}"/>
              </a:ext>
            </a:extLst>
          </p:cNvPr>
          <p:cNvGrpSpPr/>
          <p:nvPr/>
        </p:nvGrpSpPr>
        <p:grpSpPr>
          <a:xfrm>
            <a:off x="10564289" y="2708920"/>
            <a:ext cx="1624536" cy="4149080"/>
            <a:chOff x="11330109" y="2204864"/>
            <a:chExt cx="1624536" cy="465313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1E0745-7081-45D2-B260-46F64EEC01BD}"/>
                </a:ext>
              </a:extLst>
            </p:cNvPr>
            <p:cNvSpPr/>
            <p:nvPr/>
          </p:nvSpPr>
          <p:spPr>
            <a:xfrm>
              <a:off x="11330109" y="2204864"/>
              <a:ext cx="549797" cy="465313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5585FD-4C7A-4519-A3F3-05241AF251F2}"/>
                </a:ext>
              </a:extLst>
            </p:cNvPr>
            <p:cNvSpPr/>
            <p:nvPr/>
          </p:nvSpPr>
          <p:spPr>
            <a:xfrm>
              <a:off x="11639028" y="2204864"/>
              <a:ext cx="1315617" cy="46531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184008A6-D5C1-4299-B388-71C29FE65C2C}"/>
              </a:ext>
            </a:extLst>
          </p:cNvPr>
          <p:cNvSpPr>
            <a:spLocks/>
          </p:cNvSpPr>
          <p:nvPr/>
        </p:nvSpPr>
        <p:spPr bwMode="auto">
          <a:xfrm>
            <a:off x="2927512" y="1158415"/>
            <a:ext cx="7042754" cy="5332471"/>
          </a:xfrm>
          <a:custGeom>
            <a:avLst/>
            <a:gdLst>
              <a:gd name="T0" fmla="*/ 556 w 1359"/>
              <a:gd name="T1" fmla="*/ 1002 h 1028"/>
              <a:gd name="T2" fmla="*/ 236 w 1359"/>
              <a:gd name="T3" fmla="*/ 843 h 1028"/>
              <a:gd name="T4" fmla="*/ 236 w 1359"/>
              <a:gd name="T5" fmla="*/ 472 h 1028"/>
              <a:gd name="T6" fmla="*/ 702 w 1359"/>
              <a:gd name="T7" fmla="*/ 168 h 1028"/>
              <a:gd name="T8" fmla="*/ 795 w 1359"/>
              <a:gd name="T9" fmla="*/ 240 h 1028"/>
              <a:gd name="T10" fmla="*/ 865 w 1359"/>
              <a:gd name="T11" fmla="*/ 337 h 1028"/>
              <a:gd name="T12" fmla="*/ 1037 w 1359"/>
              <a:gd name="T13" fmla="*/ 361 h 1028"/>
              <a:gd name="T14" fmla="*/ 1323 w 1359"/>
              <a:gd name="T15" fmla="*/ 410 h 1028"/>
              <a:gd name="T16" fmla="*/ 1341 w 1359"/>
              <a:gd name="T17" fmla="*/ 566 h 1028"/>
              <a:gd name="T18" fmla="*/ 1105 w 1359"/>
              <a:gd name="T19" fmla="*/ 922 h 1028"/>
              <a:gd name="T20" fmla="*/ 998 w 1359"/>
              <a:gd name="T21" fmla="*/ 974 h 1028"/>
              <a:gd name="T22" fmla="*/ 880 w 1359"/>
              <a:gd name="T23" fmla="*/ 1003 h 1028"/>
              <a:gd name="T24" fmla="*/ 514 w 1359"/>
              <a:gd name="T25" fmla="*/ 1003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9" h="1028">
                <a:moveTo>
                  <a:pt x="556" y="1002"/>
                </a:moveTo>
                <a:cubicBezTo>
                  <a:pt x="556" y="1002"/>
                  <a:pt x="224" y="1028"/>
                  <a:pt x="236" y="843"/>
                </a:cubicBezTo>
                <a:cubicBezTo>
                  <a:pt x="248" y="658"/>
                  <a:pt x="472" y="568"/>
                  <a:pt x="236" y="472"/>
                </a:cubicBezTo>
                <a:cubicBezTo>
                  <a:pt x="0" y="376"/>
                  <a:pt x="435" y="0"/>
                  <a:pt x="702" y="168"/>
                </a:cubicBezTo>
                <a:cubicBezTo>
                  <a:pt x="735" y="189"/>
                  <a:pt x="768" y="212"/>
                  <a:pt x="795" y="240"/>
                </a:cubicBezTo>
                <a:cubicBezTo>
                  <a:pt x="824" y="269"/>
                  <a:pt x="838" y="307"/>
                  <a:pt x="865" y="337"/>
                </a:cubicBezTo>
                <a:cubicBezTo>
                  <a:pt x="907" y="383"/>
                  <a:pt x="984" y="370"/>
                  <a:pt x="1037" y="361"/>
                </a:cubicBezTo>
                <a:cubicBezTo>
                  <a:pt x="1131" y="347"/>
                  <a:pt x="1250" y="332"/>
                  <a:pt x="1323" y="410"/>
                </a:cubicBezTo>
                <a:cubicBezTo>
                  <a:pt x="1359" y="449"/>
                  <a:pt x="1356" y="519"/>
                  <a:pt x="1341" y="566"/>
                </a:cubicBezTo>
                <a:cubicBezTo>
                  <a:pt x="1299" y="697"/>
                  <a:pt x="1221" y="843"/>
                  <a:pt x="1105" y="922"/>
                </a:cubicBezTo>
                <a:cubicBezTo>
                  <a:pt x="1072" y="945"/>
                  <a:pt x="1036" y="962"/>
                  <a:pt x="998" y="974"/>
                </a:cubicBezTo>
                <a:cubicBezTo>
                  <a:pt x="963" y="986"/>
                  <a:pt x="917" y="1003"/>
                  <a:pt x="880" y="1003"/>
                </a:cubicBezTo>
                <a:cubicBezTo>
                  <a:pt x="514" y="1003"/>
                  <a:pt x="514" y="1003"/>
                  <a:pt x="514" y="100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B2CE2D2-02C9-4335-9FB6-E6FDD31A7236}"/>
              </a:ext>
            </a:extLst>
          </p:cNvPr>
          <p:cNvSpPr>
            <a:spLocks/>
          </p:cNvSpPr>
          <p:nvPr/>
        </p:nvSpPr>
        <p:spPr bwMode="auto">
          <a:xfrm>
            <a:off x="3250301" y="3643366"/>
            <a:ext cx="5181537" cy="3217863"/>
          </a:xfrm>
          <a:custGeom>
            <a:avLst/>
            <a:gdLst>
              <a:gd name="T0" fmla="*/ 4363 w 4363"/>
              <a:gd name="T1" fmla="*/ 0 h 2027"/>
              <a:gd name="T2" fmla="*/ 3267 w 4363"/>
              <a:gd name="T3" fmla="*/ 0 h 2027"/>
              <a:gd name="T4" fmla="*/ 3267 w 4363"/>
              <a:gd name="T5" fmla="*/ 416 h 2027"/>
              <a:gd name="T6" fmla="*/ 2172 w 4363"/>
              <a:gd name="T7" fmla="*/ 416 h 2027"/>
              <a:gd name="T8" fmla="*/ 2172 w 4363"/>
              <a:gd name="T9" fmla="*/ 828 h 2027"/>
              <a:gd name="T10" fmla="*/ 1099 w 4363"/>
              <a:gd name="T11" fmla="*/ 828 h 2027"/>
              <a:gd name="T12" fmla="*/ 1099 w 4363"/>
              <a:gd name="T13" fmla="*/ 1251 h 2027"/>
              <a:gd name="T14" fmla="*/ 0 w 4363"/>
              <a:gd name="T15" fmla="*/ 1251 h 2027"/>
              <a:gd name="T16" fmla="*/ 0 w 4363"/>
              <a:gd name="T17" fmla="*/ 2027 h 2027"/>
              <a:gd name="T18" fmla="*/ 1099 w 4363"/>
              <a:gd name="T19" fmla="*/ 2027 h 2027"/>
              <a:gd name="T20" fmla="*/ 1617 w 4363"/>
              <a:gd name="T21" fmla="*/ 2027 h 2027"/>
              <a:gd name="T22" fmla="*/ 2172 w 4363"/>
              <a:gd name="T23" fmla="*/ 2027 h 2027"/>
              <a:gd name="T24" fmla="*/ 2716 w 4363"/>
              <a:gd name="T25" fmla="*/ 2027 h 2027"/>
              <a:gd name="T26" fmla="*/ 3789 w 4363"/>
              <a:gd name="T27" fmla="*/ 2027 h 2027"/>
              <a:gd name="T28" fmla="*/ 3789 w 4363"/>
              <a:gd name="T29" fmla="*/ 2023 h 2027"/>
              <a:gd name="T30" fmla="*/ 4363 w 4363"/>
              <a:gd name="T31" fmla="*/ 2023 h 2027"/>
              <a:gd name="T32" fmla="*/ 4363 w 4363"/>
              <a:gd name="T33" fmla="*/ 0 h 2027"/>
              <a:gd name="connsiteX0" fmla="*/ 10000 w 10000"/>
              <a:gd name="connsiteY0" fmla="*/ 0 h 10000"/>
              <a:gd name="connsiteX1" fmla="*/ 7488 w 10000"/>
              <a:gd name="connsiteY1" fmla="*/ 0 h 10000"/>
              <a:gd name="connsiteX2" fmla="*/ 7488 w 10000"/>
              <a:gd name="connsiteY2" fmla="*/ 2052 h 10000"/>
              <a:gd name="connsiteX3" fmla="*/ 4978 w 10000"/>
              <a:gd name="connsiteY3" fmla="*/ 2052 h 10000"/>
              <a:gd name="connsiteX4" fmla="*/ 4978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6 w 10000"/>
              <a:gd name="connsiteY9" fmla="*/ 10000 h 10000"/>
              <a:gd name="connsiteX10" fmla="*/ 4978 w 10000"/>
              <a:gd name="connsiteY10" fmla="*/ 10000 h 10000"/>
              <a:gd name="connsiteX11" fmla="*/ 6225 w 10000"/>
              <a:gd name="connsiteY11" fmla="*/ 10000 h 10000"/>
              <a:gd name="connsiteX12" fmla="*/ 8684 w 10000"/>
              <a:gd name="connsiteY12" fmla="*/ 10000 h 10000"/>
              <a:gd name="connsiteX13" fmla="*/ 8684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69 w 7481"/>
              <a:gd name="connsiteY1" fmla="*/ 0 h 10000"/>
              <a:gd name="connsiteX2" fmla="*/ 4969 w 7481"/>
              <a:gd name="connsiteY2" fmla="*/ 2052 h 10000"/>
              <a:gd name="connsiteX3" fmla="*/ 2459 w 7481"/>
              <a:gd name="connsiteY3" fmla="*/ 2052 h 10000"/>
              <a:gd name="connsiteX4" fmla="*/ 2459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7 w 7481"/>
              <a:gd name="connsiteY8" fmla="*/ 10000 h 10000"/>
              <a:gd name="connsiteX9" fmla="*/ 2459 w 7481"/>
              <a:gd name="connsiteY9" fmla="*/ 10000 h 10000"/>
              <a:gd name="connsiteX10" fmla="*/ 3706 w 7481"/>
              <a:gd name="connsiteY10" fmla="*/ 10000 h 10000"/>
              <a:gd name="connsiteX11" fmla="*/ 6165 w 7481"/>
              <a:gd name="connsiteY11" fmla="*/ 10000 h 10000"/>
              <a:gd name="connsiteX12" fmla="*/ 6165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69" y="0"/>
                </a:lnTo>
                <a:lnTo>
                  <a:pt x="4969" y="2052"/>
                </a:lnTo>
                <a:lnTo>
                  <a:pt x="2459" y="2052"/>
                </a:lnTo>
                <a:lnTo>
                  <a:pt x="2459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7" y="10000"/>
                </a:lnTo>
                <a:lnTo>
                  <a:pt x="2459" y="10000"/>
                </a:lnTo>
                <a:lnTo>
                  <a:pt x="3706" y="10000"/>
                </a:lnTo>
                <a:lnTo>
                  <a:pt x="6165" y="10000"/>
                </a:lnTo>
                <a:lnTo>
                  <a:pt x="6165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E79AD39-84F5-4394-BC2C-64DE94166B1A}"/>
              </a:ext>
            </a:extLst>
          </p:cNvPr>
          <p:cNvSpPr>
            <a:spLocks/>
          </p:cNvSpPr>
          <p:nvPr/>
        </p:nvSpPr>
        <p:spPr bwMode="auto">
          <a:xfrm>
            <a:off x="3559464" y="3643366"/>
            <a:ext cx="5180349" cy="3217863"/>
          </a:xfrm>
          <a:custGeom>
            <a:avLst/>
            <a:gdLst>
              <a:gd name="T0" fmla="*/ 4362 w 4362"/>
              <a:gd name="T1" fmla="*/ 0 h 2027"/>
              <a:gd name="T2" fmla="*/ 3267 w 4362"/>
              <a:gd name="T3" fmla="*/ 0 h 2027"/>
              <a:gd name="T4" fmla="*/ 3267 w 4362"/>
              <a:gd name="T5" fmla="*/ 416 h 2027"/>
              <a:gd name="T6" fmla="*/ 2172 w 4362"/>
              <a:gd name="T7" fmla="*/ 416 h 2027"/>
              <a:gd name="T8" fmla="*/ 2172 w 4362"/>
              <a:gd name="T9" fmla="*/ 828 h 2027"/>
              <a:gd name="T10" fmla="*/ 1099 w 4362"/>
              <a:gd name="T11" fmla="*/ 828 h 2027"/>
              <a:gd name="T12" fmla="*/ 1099 w 4362"/>
              <a:gd name="T13" fmla="*/ 1251 h 2027"/>
              <a:gd name="T14" fmla="*/ 0 w 4362"/>
              <a:gd name="T15" fmla="*/ 1251 h 2027"/>
              <a:gd name="T16" fmla="*/ 0 w 4362"/>
              <a:gd name="T17" fmla="*/ 2027 h 2027"/>
              <a:gd name="T18" fmla="*/ 1099 w 4362"/>
              <a:gd name="T19" fmla="*/ 2027 h 2027"/>
              <a:gd name="T20" fmla="*/ 1617 w 4362"/>
              <a:gd name="T21" fmla="*/ 2027 h 2027"/>
              <a:gd name="T22" fmla="*/ 2172 w 4362"/>
              <a:gd name="T23" fmla="*/ 2027 h 2027"/>
              <a:gd name="T24" fmla="*/ 2716 w 4362"/>
              <a:gd name="T25" fmla="*/ 2027 h 2027"/>
              <a:gd name="T26" fmla="*/ 3789 w 4362"/>
              <a:gd name="T27" fmla="*/ 2027 h 2027"/>
              <a:gd name="T28" fmla="*/ 3789 w 4362"/>
              <a:gd name="T29" fmla="*/ 2023 h 2027"/>
              <a:gd name="T30" fmla="*/ 4362 w 4362"/>
              <a:gd name="T31" fmla="*/ 2023 h 2027"/>
              <a:gd name="T32" fmla="*/ 4362 w 4362"/>
              <a:gd name="T33" fmla="*/ 0 h 2027"/>
              <a:gd name="connsiteX0" fmla="*/ 10000 w 10000"/>
              <a:gd name="connsiteY0" fmla="*/ 0 h 10000"/>
              <a:gd name="connsiteX1" fmla="*/ 7490 w 10000"/>
              <a:gd name="connsiteY1" fmla="*/ 0 h 10000"/>
              <a:gd name="connsiteX2" fmla="*/ 7490 w 10000"/>
              <a:gd name="connsiteY2" fmla="*/ 2052 h 10000"/>
              <a:gd name="connsiteX3" fmla="*/ 4979 w 10000"/>
              <a:gd name="connsiteY3" fmla="*/ 2052 h 10000"/>
              <a:gd name="connsiteX4" fmla="*/ 4979 w 10000"/>
              <a:gd name="connsiteY4" fmla="*/ 4085 h 10000"/>
              <a:gd name="connsiteX5" fmla="*/ 2519 w 10000"/>
              <a:gd name="connsiteY5" fmla="*/ 4085 h 10000"/>
              <a:gd name="connsiteX6" fmla="*/ 2519 w 10000"/>
              <a:gd name="connsiteY6" fmla="*/ 6172 h 10000"/>
              <a:gd name="connsiteX7" fmla="*/ 0 w 10000"/>
              <a:gd name="connsiteY7" fmla="*/ 10000 h 10000"/>
              <a:gd name="connsiteX8" fmla="*/ 2519 w 10000"/>
              <a:gd name="connsiteY8" fmla="*/ 10000 h 10000"/>
              <a:gd name="connsiteX9" fmla="*/ 3707 w 10000"/>
              <a:gd name="connsiteY9" fmla="*/ 10000 h 10000"/>
              <a:gd name="connsiteX10" fmla="*/ 4979 w 10000"/>
              <a:gd name="connsiteY10" fmla="*/ 10000 h 10000"/>
              <a:gd name="connsiteX11" fmla="*/ 6227 w 10000"/>
              <a:gd name="connsiteY11" fmla="*/ 10000 h 10000"/>
              <a:gd name="connsiteX12" fmla="*/ 8686 w 10000"/>
              <a:gd name="connsiteY12" fmla="*/ 10000 h 10000"/>
              <a:gd name="connsiteX13" fmla="*/ 8686 w 10000"/>
              <a:gd name="connsiteY13" fmla="*/ 9980 h 10000"/>
              <a:gd name="connsiteX14" fmla="*/ 10000 w 10000"/>
              <a:gd name="connsiteY14" fmla="*/ 9980 h 10000"/>
              <a:gd name="connsiteX15" fmla="*/ 10000 w 10000"/>
              <a:gd name="connsiteY15" fmla="*/ 0 h 10000"/>
              <a:gd name="connsiteX0" fmla="*/ 7481 w 7481"/>
              <a:gd name="connsiteY0" fmla="*/ 0 h 10000"/>
              <a:gd name="connsiteX1" fmla="*/ 4971 w 7481"/>
              <a:gd name="connsiteY1" fmla="*/ 0 h 10000"/>
              <a:gd name="connsiteX2" fmla="*/ 4971 w 7481"/>
              <a:gd name="connsiteY2" fmla="*/ 2052 h 10000"/>
              <a:gd name="connsiteX3" fmla="*/ 2460 w 7481"/>
              <a:gd name="connsiteY3" fmla="*/ 2052 h 10000"/>
              <a:gd name="connsiteX4" fmla="*/ 2460 w 7481"/>
              <a:gd name="connsiteY4" fmla="*/ 4085 h 10000"/>
              <a:gd name="connsiteX5" fmla="*/ 0 w 7481"/>
              <a:gd name="connsiteY5" fmla="*/ 4085 h 10000"/>
              <a:gd name="connsiteX6" fmla="*/ 0 w 7481"/>
              <a:gd name="connsiteY6" fmla="*/ 6172 h 10000"/>
              <a:gd name="connsiteX7" fmla="*/ 0 w 7481"/>
              <a:gd name="connsiteY7" fmla="*/ 10000 h 10000"/>
              <a:gd name="connsiteX8" fmla="*/ 1188 w 7481"/>
              <a:gd name="connsiteY8" fmla="*/ 10000 h 10000"/>
              <a:gd name="connsiteX9" fmla="*/ 2460 w 7481"/>
              <a:gd name="connsiteY9" fmla="*/ 10000 h 10000"/>
              <a:gd name="connsiteX10" fmla="*/ 3708 w 7481"/>
              <a:gd name="connsiteY10" fmla="*/ 10000 h 10000"/>
              <a:gd name="connsiteX11" fmla="*/ 6167 w 7481"/>
              <a:gd name="connsiteY11" fmla="*/ 10000 h 10000"/>
              <a:gd name="connsiteX12" fmla="*/ 6167 w 7481"/>
              <a:gd name="connsiteY12" fmla="*/ 9980 h 10000"/>
              <a:gd name="connsiteX13" fmla="*/ 7481 w 7481"/>
              <a:gd name="connsiteY13" fmla="*/ 9980 h 10000"/>
              <a:gd name="connsiteX14" fmla="*/ 7481 w 7481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81" h="10000">
                <a:moveTo>
                  <a:pt x="7481" y="0"/>
                </a:moveTo>
                <a:lnTo>
                  <a:pt x="4971" y="0"/>
                </a:lnTo>
                <a:lnTo>
                  <a:pt x="4971" y="2052"/>
                </a:lnTo>
                <a:lnTo>
                  <a:pt x="2460" y="2052"/>
                </a:lnTo>
                <a:lnTo>
                  <a:pt x="2460" y="4085"/>
                </a:lnTo>
                <a:lnTo>
                  <a:pt x="0" y="4085"/>
                </a:lnTo>
                <a:lnTo>
                  <a:pt x="0" y="6172"/>
                </a:lnTo>
                <a:lnTo>
                  <a:pt x="0" y="10000"/>
                </a:lnTo>
                <a:lnTo>
                  <a:pt x="1188" y="10000"/>
                </a:lnTo>
                <a:lnTo>
                  <a:pt x="2460" y="10000"/>
                </a:lnTo>
                <a:lnTo>
                  <a:pt x="3708" y="10000"/>
                </a:lnTo>
                <a:lnTo>
                  <a:pt x="6167" y="10000"/>
                </a:lnTo>
                <a:lnTo>
                  <a:pt x="6167" y="9980"/>
                </a:lnTo>
                <a:lnTo>
                  <a:pt x="7481" y="9980"/>
                </a:lnTo>
                <a:lnTo>
                  <a:pt x="74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68D0D-6B72-4ADE-A5D5-A71D4A63264D}"/>
              </a:ext>
            </a:extLst>
          </p:cNvPr>
          <p:cNvSpPr txBox="1"/>
          <p:nvPr/>
        </p:nvSpPr>
        <p:spPr>
          <a:xfrm>
            <a:off x="803179" y="1448274"/>
            <a:ext cx="374441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1C2773-B7AC-4ABA-8BAD-62799CB89BAC}"/>
              </a:ext>
            </a:extLst>
          </p:cNvPr>
          <p:cNvSpPr txBox="1"/>
          <p:nvPr/>
        </p:nvSpPr>
        <p:spPr>
          <a:xfrm>
            <a:off x="4140839" y="2945437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24E66-119F-4676-9883-4F78E631619F}"/>
              </a:ext>
            </a:extLst>
          </p:cNvPr>
          <p:cNvSpPr txBox="1"/>
          <p:nvPr/>
        </p:nvSpPr>
        <p:spPr>
          <a:xfrm rot="16200000">
            <a:off x="9755225" y="4612486"/>
            <a:ext cx="345638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Opportunities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1CBF82-D4DC-42D0-96BC-227B2852B524}"/>
              </a:ext>
            </a:extLst>
          </p:cNvPr>
          <p:cNvGrpSpPr/>
          <p:nvPr/>
        </p:nvGrpSpPr>
        <p:grpSpPr>
          <a:xfrm>
            <a:off x="10946668" y="985122"/>
            <a:ext cx="952674" cy="1552606"/>
            <a:chOff x="7386638" y="1298575"/>
            <a:chExt cx="1676400" cy="2732088"/>
          </a:xfrm>
        </p:grpSpPr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9535F070-360C-4E89-9064-0A5CA4E12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638" y="1298575"/>
              <a:ext cx="1676400" cy="2074863"/>
            </a:xfrm>
            <a:custGeom>
              <a:avLst/>
              <a:gdLst>
                <a:gd name="T0" fmla="*/ 285 w 570"/>
                <a:gd name="T1" fmla="*/ 0 h 707"/>
                <a:gd name="T2" fmla="*/ 0 w 570"/>
                <a:gd name="T3" fmla="*/ 285 h 707"/>
                <a:gd name="T4" fmla="*/ 38 w 570"/>
                <a:gd name="T5" fmla="*/ 427 h 707"/>
                <a:gd name="T6" fmla="*/ 138 w 570"/>
                <a:gd name="T7" fmla="*/ 636 h 707"/>
                <a:gd name="T8" fmla="*/ 204 w 570"/>
                <a:gd name="T9" fmla="*/ 707 h 707"/>
                <a:gd name="T10" fmla="*/ 285 w 570"/>
                <a:gd name="T11" fmla="*/ 707 h 707"/>
                <a:gd name="T12" fmla="*/ 366 w 570"/>
                <a:gd name="T13" fmla="*/ 707 h 707"/>
                <a:gd name="T14" fmla="*/ 432 w 570"/>
                <a:gd name="T15" fmla="*/ 636 h 707"/>
                <a:gd name="T16" fmla="*/ 532 w 570"/>
                <a:gd name="T17" fmla="*/ 427 h 707"/>
                <a:gd name="T18" fmla="*/ 570 w 570"/>
                <a:gd name="T19" fmla="*/ 285 h 707"/>
                <a:gd name="T20" fmla="*/ 285 w 570"/>
                <a:gd name="T21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707">
                  <a:moveTo>
                    <a:pt x="285" y="0"/>
                  </a:moveTo>
                  <a:cubicBezTo>
                    <a:pt x="128" y="0"/>
                    <a:pt x="0" y="128"/>
                    <a:pt x="0" y="285"/>
                  </a:cubicBezTo>
                  <a:cubicBezTo>
                    <a:pt x="0" y="337"/>
                    <a:pt x="15" y="385"/>
                    <a:pt x="38" y="427"/>
                  </a:cubicBezTo>
                  <a:cubicBezTo>
                    <a:pt x="108" y="554"/>
                    <a:pt x="127" y="567"/>
                    <a:pt x="138" y="636"/>
                  </a:cubicBezTo>
                  <a:cubicBezTo>
                    <a:pt x="148" y="693"/>
                    <a:pt x="161" y="707"/>
                    <a:pt x="204" y="707"/>
                  </a:cubicBezTo>
                  <a:cubicBezTo>
                    <a:pt x="223" y="707"/>
                    <a:pt x="253" y="707"/>
                    <a:pt x="285" y="707"/>
                  </a:cubicBezTo>
                  <a:cubicBezTo>
                    <a:pt x="317" y="707"/>
                    <a:pt x="348" y="707"/>
                    <a:pt x="366" y="707"/>
                  </a:cubicBezTo>
                  <a:cubicBezTo>
                    <a:pt x="410" y="707"/>
                    <a:pt x="423" y="693"/>
                    <a:pt x="432" y="636"/>
                  </a:cubicBezTo>
                  <a:cubicBezTo>
                    <a:pt x="444" y="567"/>
                    <a:pt x="462" y="554"/>
                    <a:pt x="532" y="427"/>
                  </a:cubicBezTo>
                  <a:cubicBezTo>
                    <a:pt x="556" y="385"/>
                    <a:pt x="570" y="337"/>
                    <a:pt x="570" y="285"/>
                  </a:cubicBezTo>
                  <a:cubicBezTo>
                    <a:pt x="570" y="128"/>
                    <a:pt x="443" y="0"/>
                    <a:pt x="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199C8412-4F30-4C36-8ACE-4F59A3FD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1" y="3373438"/>
              <a:ext cx="841375" cy="657225"/>
            </a:xfrm>
            <a:custGeom>
              <a:avLst/>
              <a:gdLst>
                <a:gd name="T0" fmla="*/ 286 w 286"/>
                <a:gd name="T1" fmla="*/ 87 h 224"/>
                <a:gd name="T2" fmla="*/ 257 w 286"/>
                <a:gd name="T3" fmla="*/ 58 h 224"/>
                <a:gd name="T4" fmla="*/ 286 w 286"/>
                <a:gd name="T5" fmla="*/ 29 h 224"/>
                <a:gd name="T6" fmla="*/ 257 w 286"/>
                <a:gd name="T7" fmla="*/ 0 h 224"/>
                <a:gd name="T8" fmla="*/ 29 w 286"/>
                <a:gd name="T9" fmla="*/ 0 h 224"/>
                <a:gd name="T10" fmla="*/ 0 w 286"/>
                <a:gd name="T11" fmla="*/ 29 h 224"/>
                <a:gd name="T12" fmla="*/ 29 w 286"/>
                <a:gd name="T13" fmla="*/ 58 h 224"/>
                <a:gd name="T14" fmla="*/ 0 w 286"/>
                <a:gd name="T15" fmla="*/ 87 h 224"/>
                <a:gd name="T16" fmla="*/ 29 w 286"/>
                <a:gd name="T17" fmla="*/ 116 h 224"/>
                <a:gd name="T18" fmla="*/ 0 w 286"/>
                <a:gd name="T19" fmla="*/ 145 h 224"/>
                <a:gd name="T20" fmla="*/ 29 w 286"/>
                <a:gd name="T21" fmla="*/ 174 h 224"/>
                <a:gd name="T22" fmla="*/ 70 w 286"/>
                <a:gd name="T23" fmla="*/ 174 h 224"/>
                <a:gd name="T24" fmla="*/ 143 w 286"/>
                <a:gd name="T25" fmla="*/ 224 h 224"/>
                <a:gd name="T26" fmla="*/ 216 w 286"/>
                <a:gd name="T27" fmla="*/ 174 h 224"/>
                <a:gd name="T28" fmla="*/ 257 w 286"/>
                <a:gd name="T29" fmla="*/ 174 h 224"/>
                <a:gd name="T30" fmla="*/ 286 w 286"/>
                <a:gd name="T31" fmla="*/ 145 h 224"/>
                <a:gd name="T32" fmla="*/ 257 w 286"/>
                <a:gd name="T33" fmla="*/ 116 h 224"/>
                <a:gd name="T34" fmla="*/ 286 w 286"/>
                <a:gd name="T35" fmla="*/ 8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6" h="224">
                  <a:moveTo>
                    <a:pt x="286" y="87"/>
                  </a:moveTo>
                  <a:cubicBezTo>
                    <a:pt x="286" y="71"/>
                    <a:pt x="273" y="58"/>
                    <a:pt x="257" y="58"/>
                  </a:cubicBezTo>
                  <a:cubicBezTo>
                    <a:pt x="273" y="58"/>
                    <a:pt x="286" y="45"/>
                    <a:pt x="286" y="29"/>
                  </a:cubicBezTo>
                  <a:cubicBezTo>
                    <a:pt x="286" y="13"/>
                    <a:pt x="273" y="0"/>
                    <a:pt x="257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13" y="58"/>
                    <a:pt x="0" y="71"/>
                    <a:pt x="0" y="87"/>
                  </a:cubicBezTo>
                  <a:cubicBezTo>
                    <a:pt x="0" y="103"/>
                    <a:pt x="13" y="116"/>
                    <a:pt x="29" y="116"/>
                  </a:cubicBezTo>
                  <a:cubicBezTo>
                    <a:pt x="13" y="116"/>
                    <a:pt x="0" y="129"/>
                    <a:pt x="0" y="145"/>
                  </a:cubicBezTo>
                  <a:cubicBezTo>
                    <a:pt x="0" y="161"/>
                    <a:pt x="13" y="174"/>
                    <a:pt x="29" y="174"/>
                  </a:cubicBezTo>
                  <a:cubicBezTo>
                    <a:pt x="70" y="174"/>
                    <a:pt x="70" y="174"/>
                    <a:pt x="70" y="174"/>
                  </a:cubicBezTo>
                  <a:cubicBezTo>
                    <a:pt x="73" y="204"/>
                    <a:pt x="110" y="224"/>
                    <a:pt x="143" y="224"/>
                  </a:cubicBezTo>
                  <a:cubicBezTo>
                    <a:pt x="176" y="224"/>
                    <a:pt x="214" y="204"/>
                    <a:pt x="216" y="174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73" y="174"/>
                    <a:pt x="286" y="161"/>
                    <a:pt x="286" y="145"/>
                  </a:cubicBezTo>
                  <a:cubicBezTo>
                    <a:pt x="286" y="129"/>
                    <a:pt x="273" y="116"/>
                    <a:pt x="257" y="116"/>
                  </a:cubicBezTo>
                  <a:cubicBezTo>
                    <a:pt x="273" y="116"/>
                    <a:pt x="286" y="103"/>
                    <a:pt x="286" y="8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01B13F6C-9A35-49AD-BC92-0226D8863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2238" y="2125663"/>
              <a:ext cx="923925" cy="1244600"/>
            </a:xfrm>
            <a:custGeom>
              <a:avLst/>
              <a:gdLst>
                <a:gd name="T0" fmla="*/ 123 w 314"/>
                <a:gd name="T1" fmla="*/ 424 h 424"/>
                <a:gd name="T2" fmla="*/ 123 w 314"/>
                <a:gd name="T3" fmla="*/ 418 h 424"/>
                <a:gd name="T4" fmla="*/ 103 w 314"/>
                <a:gd name="T5" fmla="*/ 222 h 424"/>
                <a:gd name="T6" fmla="*/ 91 w 314"/>
                <a:gd name="T7" fmla="*/ 155 h 424"/>
                <a:gd name="T8" fmla="*/ 38 w 314"/>
                <a:gd name="T9" fmla="*/ 116 h 424"/>
                <a:gd name="T10" fmla="*/ 11 w 314"/>
                <a:gd name="T11" fmla="*/ 30 h 424"/>
                <a:gd name="T12" fmla="*/ 38 w 314"/>
                <a:gd name="T13" fmla="*/ 16 h 424"/>
                <a:gd name="T14" fmla="*/ 102 w 314"/>
                <a:gd name="T15" fmla="*/ 145 h 424"/>
                <a:gd name="T16" fmla="*/ 127 w 314"/>
                <a:gd name="T17" fmla="*/ 145 h 424"/>
                <a:gd name="T18" fmla="*/ 153 w 314"/>
                <a:gd name="T19" fmla="*/ 133 h 424"/>
                <a:gd name="T20" fmla="*/ 151 w 314"/>
                <a:gd name="T21" fmla="*/ 130 h 424"/>
                <a:gd name="T22" fmla="*/ 143 w 314"/>
                <a:gd name="T23" fmla="*/ 21 h 424"/>
                <a:gd name="T24" fmla="*/ 173 w 314"/>
                <a:gd name="T25" fmla="*/ 0 h 424"/>
                <a:gd name="T26" fmla="*/ 202 w 314"/>
                <a:gd name="T27" fmla="*/ 35 h 424"/>
                <a:gd name="T28" fmla="*/ 169 w 314"/>
                <a:gd name="T29" fmla="*/ 134 h 424"/>
                <a:gd name="T30" fmla="*/ 221 w 314"/>
                <a:gd name="T31" fmla="*/ 150 h 424"/>
                <a:gd name="T32" fmla="*/ 223 w 314"/>
                <a:gd name="T33" fmla="*/ 149 h 424"/>
                <a:gd name="T34" fmla="*/ 262 w 314"/>
                <a:gd name="T35" fmla="*/ 34 h 424"/>
                <a:gd name="T36" fmla="*/ 296 w 314"/>
                <a:gd name="T37" fmla="*/ 13 h 424"/>
                <a:gd name="T38" fmla="*/ 311 w 314"/>
                <a:gd name="T39" fmla="*/ 64 h 424"/>
                <a:gd name="T40" fmla="*/ 234 w 314"/>
                <a:gd name="T41" fmla="*/ 159 h 424"/>
                <a:gd name="T42" fmla="*/ 214 w 314"/>
                <a:gd name="T43" fmla="*/ 418 h 424"/>
                <a:gd name="T44" fmla="*/ 214 w 314"/>
                <a:gd name="T45" fmla="*/ 424 h 424"/>
                <a:gd name="T46" fmla="*/ 202 w 314"/>
                <a:gd name="T47" fmla="*/ 424 h 424"/>
                <a:gd name="T48" fmla="*/ 202 w 314"/>
                <a:gd name="T49" fmla="*/ 418 h 424"/>
                <a:gd name="T50" fmla="*/ 221 w 314"/>
                <a:gd name="T51" fmla="*/ 162 h 424"/>
                <a:gd name="T52" fmla="*/ 160 w 314"/>
                <a:gd name="T53" fmla="*/ 142 h 424"/>
                <a:gd name="T54" fmla="*/ 130 w 314"/>
                <a:gd name="T55" fmla="*/ 157 h 424"/>
                <a:gd name="T56" fmla="*/ 104 w 314"/>
                <a:gd name="T57" fmla="*/ 158 h 424"/>
                <a:gd name="T58" fmla="*/ 114 w 314"/>
                <a:gd name="T59" fmla="*/ 220 h 424"/>
                <a:gd name="T60" fmla="*/ 135 w 314"/>
                <a:gd name="T61" fmla="*/ 417 h 424"/>
                <a:gd name="T62" fmla="*/ 135 w 314"/>
                <a:gd name="T63" fmla="*/ 423 h 424"/>
                <a:gd name="T64" fmla="*/ 123 w 314"/>
                <a:gd name="T65" fmla="*/ 424 h 424"/>
                <a:gd name="T66" fmla="*/ 291 w 314"/>
                <a:gd name="T67" fmla="*/ 24 h 424"/>
                <a:gd name="T68" fmla="*/ 272 w 314"/>
                <a:gd name="T69" fmla="*/ 41 h 424"/>
                <a:gd name="T70" fmla="*/ 236 w 314"/>
                <a:gd name="T71" fmla="*/ 146 h 424"/>
                <a:gd name="T72" fmla="*/ 299 w 314"/>
                <a:gd name="T73" fmla="*/ 63 h 424"/>
                <a:gd name="T74" fmla="*/ 292 w 314"/>
                <a:gd name="T75" fmla="*/ 24 h 424"/>
                <a:gd name="T76" fmla="*/ 291 w 314"/>
                <a:gd name="T77" fmla="*/ 24 h 424"/>
                <a:gd name="T78" fmla="*/ 37 w 314"/>
                <a:gd name="T79" fmla="*/ 28 h 424"/>
                <a:gd name="T80" fmla="*/ 21 w 314"/>
                <a:gd name="T81" fmla="*/ 36 h 424"/>
                <a:gd name="T82" fmla="*/ 47 w 314"/>
                <a:gd name="T83" fmla="*/ 108 h 424"/>
                <a:gd name="T84" fmla="*/ 89 w 314"/>
                <a:gd name="T85" fmla="*/ 141 h 424"/>
                <a:gd name="T86" fmla="*/ 38 w 314"/>
                <a:gd name="T87" fmla="*/ 28 h 424"/>
                <a:gd name="T88" fmla="*/ 37 w 314"/>
                <a:gd name="T89" fmla="*/ 28 h 424"/>
                <a:gd name="T90" fmla="*/ 173 w 314"/>
                <a:gd name="T91" fmla="*/ 12 h 424"/>
                <a:gd name="T92" fmla="*/ 154 w 314"/>
                <a:gd name="T93" fmla="*/ 27 h 424"/>
                <a:gd name="T94" fmla="*/ 161 w 314"/>
                <a:gd name="T95" fmla="*/ 124 h 424"/>
                <a:gd name="T96" fmla="*/ 162 w 314"/>
                <a:gd name="T97" fmla="*/ 125 h 424"/>
                <a:gd name="T98" fmla="*/ 190 w 314"/>
                <a:gd name="T99" fmla="*/ 37 h 424"/>
                <a:gd name="T100" fmla="*/ 173 w 314"/>
                <a:gd name="T101" fmla="*/ 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4" h="424">
                  <a:moveTo>
                    <a:pt x="123" y="424"/>
                  </a:moveTo>
                  <a:cubicBezTo>
                    <a:pt x="123" y="418"/>
                    <a:pt x="123" y="418"/>
                    <a:pt x="123" y="418"/>
                  </a:cubicBezTo>
                  <a:cubicBezTo>
                    <a:pt x="123" y="417"/>
                    <a:pt x="117" y="319"/>
                    <a:pt x="103" y="222"/>
                  </a:cubicBezTo>
                  <a:cubicBezTo>
                    <a:pt x="99" y="196"/>
                    <a:pt x="95" y="174"/>
                    <a:pt x="91" y="155"/>
                  </a:cubicBezTo>
                  <a:cubicBezTo>
                    <a:pt x="73" y="149"/>
                    <a:pt x="54" y="135"/>
                    <a:pt x="38" y="116"/>
                  </a:cubicBezTo>
                  <a:cubicBezTo>
                    <a:pt x="16" y="90"/>
                    <a:pt x="0" y="52"/>
                    <a:pt x="11" y="30"/>
                  </a:cubicBezTo>
                  <a:cubicBezTo>
                    <a:pt x="14" y="24"/>
                    <a:pt x="21" y="16"/>
                    <a:pt x="38" y="16"/>
                  </a:cubicBezTo>
                  <a:cubicBezTo>
                    <a:pt x="48" y="17"/>
                    <a:pt x="76" y="17"/>
                    <a:pt x="102" y="145"/>
                  </a:cubicBezTo>
                  <a:cubicBezTo>
                    <a:pt x="110" y="147"/>
                    <a:pt x="119" y="147"/>
                    <a:pt x="127" y="145"/>
                  </a:cubicBezTo>
                  <a:cubicBezTo>
                    <a:pt x="137" y="143"/>
                    <a:pt x="145" y="138"/>
                    <a:pt x="153" y="133"/>
                  </a:cubicBezTo>
                  <a:cubicBezTo>
                    <a:pt x="152" y="132"/>
                    <a:pt x="152" y="131"/>
                    <a:pt x="151" y="130"/>
                  </a:cubicBezTo>
                  <a:cubicBezTo>
                    <a:pt x="128" y="97"/>
                    <a:pt x="129" y="47"/>
                    <a:pt x="143" y="21"/>
                  </a:cubicBezTo>
                  <a:cubicBezTo>
                    <a:pt x="151" y="7"/>
                    <a:pt x="161" y="0"/>
                    <a:pt x="173" y="0"/>
                  </a:cubicBezTo>
                  <a:cubicBezTo>
                    <a:pt x="188" y="0"/>
                    <a:pt x="199" y="13"/>
                    <a:pt x="202" y="35"/>
                  </a:cubicBezTo>
                  <a:cubicBezTo>
                    <a:pt x="206" y="65"/>
                    <a:pt x="196" y="107"/>
                    <a:pt x="169" y="134"/>
                  </a:cubicBezTo>
                  <a:cubicBezTo>
                    <a:pt x="182" y="146"/>
                    <a:pt x="200" y="152"/>
                    <a:pt x="221" y="150"/>
                  </a:cubicBezTo>
                  <a:cubicBezTo>
                    <a:pt x="222" y="150"/>
                    <a:pt x="223" y="149"/>
                    <a:pt x="223" y="149"/>
                  </a:cubicBezTo>
                  <a:cubicBezTo>
                    <a:pt x="232" y="102"/>
                    <a:pt x="245" y="59"/>
                    <a:pt x="262" y="34"/>
                  </a:cubicBezTo>
                  <a:cubicBezTo>
                    <a:pt x="277" y="12"/>
                    <a:pt x="289" y="11"/>
                    <a:pt x="296" y="13"/>
                  </a:cubicBezTo>
                  <a:cubicBezTo>
                    <a:pt x="308" y="18"/>
                    <a:pt x="314" y="38"/>
                    <a:pt x="311" y="64"/>
                  </a:cubicBezTo>
                  <a:cubicBezTo>
                    <a:pt x="305" y="105"/>
                    <a:pt x="280" y="148"/>
                    <a:pt x="234" y="159"/>
                  </a:cubicBezTo>
                  <a:cubicBezTo>
                    <a:pt x="214" y="274"/>
                    <a:pt x="214" y="416"/>
                    <a:pt x="214" y="418"/>
                  </a:cubicBezTo>
                  <a:cubicBezTo>
                    <a:pt x="214" y="424"/>
                    <a:pt x="214" y="424"/>
                    <a:pt x="214" y="424"/>
                  </a:cubicBezTo>
                  <a:cubicBezTo>
                    <a:pt x="202" y="424"/>
                    <a:pt x="202" y="424"/>
                    <a:pt x="202" y="424"/>
                  </a:cubicBezTo>
                  <a:cubicBezTo>
                    <a:pt x="202" y="418"/>
                    <a:pt x="202" y="418"/>
                    <a:pt x="202" y="418"/>
                  </a:cubicBezTo>
                  <a:cubicBezTo>
                    <a:pt x="202" y="410"/>
                    <a:pt x="202" y="274"/>
                    <a:pt x="221" y="162"/>
                  </a:cubicBezTo>
                  <a:cubicBezTo>
                    <a:pt x="192" y="165"/>
                    <a:pt x="173" y="154"/>
                    <a:pt x="160" y="142"/>
                  </a:cubicBezTo>
                  <a:cubicBezTo>
                    <a:pt x="152" y="148"/>
                    <a:pt x="142" y="154"/>
                    <a:pt x="130" y="157"/>
                  </a:cubicBezTo>
                  <a:cubicBezTo>
                    <a:pt x="122" y="159"/>
                    <a:pt x="113" y="159"/>
                    <a:pt x="104" y="158"/>
                  </a:cubicBezTo>
                  <a:cubicBezTo>
                    <a:pt x="108" y="176"/>
                    <a:pt x="111" y="197"/>
                    <a:pt x="114" y="220"/>
                  </a:cubicBezTo>
                  <a:cubicBezTo>
                    <a:pt x="129" y="318"/>
                    <a:pt x="135" y="416"/>
                    <a:pt x="135" y="417"/>
                  </a:cubicBezTo>
                  <a:cubicBezTo>
                    <a:pt x="135" y="423"/>
                    <a:pt x="135" y="423"/>
                    <a:pt x="135" y="423"/>
                  </a:cubicBezTo>
                  <a:lnTo>
                    <a:pt x="123" y="424"/>
                  </a:lnTo>
                  <a:close/>
                  <a:moveTo>
                    <a:pt x="291" y="24"/>
                  </a:moveTo>
                  <a:cubicBezTo>
                    <a:pt x="287" y="24"/>
                    <a:pt x="281" y="28"/>
                    <a:pt x="272" y="41"/>
                  </a:cubicBezTo>
                  <a:cubicBezTo>
                    <a:pt x="256" y="64"/>
                    <a:pt x="245" y="102"/>
                    <a:pt x="236" y="146"/>
                  </a:cubicBezTo>
                  <a:cubicBezTo>
                    <a:pt x="276" y="134"/>
                    <a:pt x="294" y="95"/>
                    <a:pt x="299" y="63"/>
                  </a:cubicBezTo>
                  <a:cubicBezTo>
                    <a:pt x="302" y="40"/>
                    <a:pt x="296" y="26"/>
                    <a:pt x="292" y="24"/>
                  </a:cubicBezTo>
                  <a:cubicBezTo>
                    <a:pt x="291" y="24"/>
                    <a:pt x="291" y="24"/>
                    <a:pt x="291" y="24"/>
                  </a:cubicBezTo>
                  <a:close/>
                  <a:moveTo>
                    <a:pt x="37" y="28"/>
                  </a:moveTo>
                  <a:cubicBezTo>
                    <a:pt x="29" y="28"/>
                    <a:pt x="24" y="31"/>
                    <a:pt x="21" y="36"/>
                  </a:cubicBezTo>
                  <a:cubicBezTo>
                    <a:pt x="14" y="50"/>
                    <a:pt x="26" y="82"/>
                    <a:pt x="47" y="108"/>
                  </a:cubicBezTo>
                  <a:cubicBezTo>
                    <a:pt x="60" y="124"/>
                    <a:pt x="74" y="135"/>
                    <a:pt x="89" y="141"/>
                  </a:cubicBezTo>
                  <a:cubicBezTo>
                    <a:pt x="68" y="42"/>
                    <a:pt x="47" y="28"/>
                    <a:pt x="38" y="28"/>
                  </a:cubicBezTo>
                  <a:cubicBezTo>
                    <a:pt x="38" y="28"/>
                    <a:pt x="37" y="28"/>
                    <a:pt x="37" y="28"/>
                  </a:cubicBezTo>
                  <a:close/>
                  <a:moveTo>
                    <a:pt x="173" y="12"/>
                  </a:moveTo>
                  <a:cubicBezTo>
                    <a:pt x="164" y="12"/>
                    <a:pt x="158" y="20"/>
                    <a:pt x="154" y="27"/>
                  </a:cubicBezTo>
                  <a:cubicBezTo>
                    <a:pt x="141" y="50"/>
                    <a:pt x="141" y="95"/>
                    <a:pt x="161" y="124"/>
                  </a:cubicBezTo>
                  <a:cubicBezTo>
                    <a:pt x="161" y="124"/>
                    <a:pt x="161" y="124"/>
                    <a:pt x="162" y="125"/>
                  </a:cubicBezTo>
                  <a:cubicBezTo>
                    <a:pt x="185" y="101"/>
                    <a:pt x="194" y="63"/>
                    <a:pt x="190" y="37"/>
                  </a:cubicBezTo>
                  <a:cubicBezTo>
                    <a:pt x="189" y="31"/>
                    <a:pt x="186" y="12"/>
                    <a:pt x="173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F131AB94-7F3B-42EB-897A-87AECD82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476" y="1460500"/>
              <a:ext cx="744538" cy="695325"/>
            </a:xfrm>
            <a:custGeom>
              <a:avLst/>
              <a:gdLst>
                <a:gd name="T0" fmla="*/ 228 w 253"/>
                <a:gd name="T1" fmla="*/ 52 h 237"/>
                <a:gd name="T2" fmla="*/ 45 w 253"/>
                <a:gd name="T3" fmla="*/ 217 h 237"/>
                <a:gd name="T4" fmla="*/ 19 w 253"/>
                <a:gd name="T5" fmla="*/ 234 h 237"/>
                <a:gd name="T6" fmla="*/ 8 w 253"/>
                <a:gd name="T7" fmla="*/ 228 h 237"/>
                <a:gd name="T8" fmla="*/ 2 w 253"/>
                <a:gd name="T9" fmla="*/ 208 h 237"/>
                <a:gd name="T10" fmla="*/ 232 w 253"/>
                <a:gd name="T11" fmla="*/ 8 h 237"/>
                <a:gd name="T12" fmla="*/ 252 w 253"/>
                <a:gd name="T13" fmla="*/ 32 h 237"/>
                <a:gd name="T14" fmla="*/ 228 w 253"/>
                <a:gd name="T15" fmla="*/ 5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237">
                  <a:moveTo>
                    <a:pt x="228" y="52"/>
                  </a:moveTo>
                  <a:cubicBezTo>
                    <a:pt x="204" y="50"/>
                    <a:pt x="83" y="47"/>
                    <a:pt x="45" y="217"/>
                  </a:cubicBezTo>
                  <a:cubicBezTo>
                    <a:pt x="43" y="230"/>
                    <a:pt x="31" y="237"/>
                    <a:pt x="19" y="234"/>
                  </a:cubicBezTo>
                  <a:cubicBezTo>
                    <a:pt x="14" y="234"/>
                    <a:pt x="11" y="231"/>
                    <a:pt x="8" y="228"/>
                  </a:cubicBezTo>
                  <a:cubicBezTo>
                    <a:pt x="3" y="223"/>
                    <a:pt x="0" y="216"/>
                    <a:pt x="2" y="208"/>
                  </a:cubicBezTo>
                  <a:cubicBezTo>
                    <a:pt x="48" y="0"/>
                    <a:pt x="202" y="5"/>
                    <a:pt x="232" y="8"/>
                  </a:cubicBezTo>
                  <a:cubicBezTo>
                    <a:pt x="244" y="9"/>
                    <a:pt x="253" y="20"/>
                    <a:pt x="252" y="32"/>
                  </a:cubicBezTo>
                  <a:cubicBezTo>
                    <a:pt x="251" y="44"/>
                    <a:pt x="240" y="53"/>
                    <a:pt x="228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5082E6-E437-44A0-8DAD-CD9861D4DEA5}"/>
              </a:ext>
            </a:extLst>
          </p:cNvPr>
          <p:cNvGrpSpPr/>
          <p:nvPr/>
        </p:nvGrpSpPr>
        <p:grpSpPr>
          <a:xfrm>
            <a:off x="7740794" y="1379913"/>
            <a:ext cx="1646260" cy="2263452"/>
            <a:chOff x="4006850" y="-881063"/>
            <a:chExt cx="8464551" cy="11637964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3A5AE18-A6A3-41DD-9E06-EFE1D90C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2006600"/>
              <a:ext cx="985838" cy="749300"/>
            </a:xfrm>
            <a:custGeom>
              <a:avLst/>
              <a:gdLst>
                <a:gd name="T0" fmla="*/ 378 w 621"/>
                <a:gd name="T1" fmla="*/ 0 h 472"/>
                <a:gd name="T2" fmla="*/ 405 w 621"/>
                <a:gd name="T3" fmla="*/ 7 h 472"/>
                <a:gd name="T4" fmla="*/ 425 w 621"/>
                <a:gd name="T5" fmla="*/ 27 h 472"/>
                <a:gd name="T6" fmla="*/ 445 w 621"/>
                <a:gd name="T7" fmla="*/ 51 h 472"/>
                <a:gd name="T8" fmla="*/ 449 w 621"/>
                <a:gd name="T9" fmla="*/ 49 h 472"/>
                <a:gd name="T10" fmla="*/ 458 w 621"/>
                <a:gd name="T11" fmla="*/ 42 h 472"/>
                <a:gd name="T12" fmla="*/ 472 w 621"/>
                <a:gd name="T13" fmla="*/ 34 h 472"/>
                <a:gd name="T14" fmla="*/ 487 w 621"/>
                <a:gd name="T15" fmla="*/ 25 h 472"/>
                <a:gd name="T16" fmla="*/ 505 w 621"/>
                <a:gd name="T17" fmla="*/ 18 h 472"/>
                <a:gd name="T18" fmla="*/ 523 w 621"/>
                <a:gd name="T19" fmla="*/ 18 h 472"/>
                <a:gd name="T20" fmla="*/ 538 w 621"/>
                <a:gd name="T21" fmla="*/ 25 h 472"/>
                <a:gd name="T22" fmla="*/ 556 w 621"/>
                <a:gd name="T23" fmla="*/ 47 h 472"/>
                <a:gd name="T24" fmla="*/ 576 w 621"/>
                <a:gd name="T25" fmla="*/ 76 h 472"/>
                <a:gd name="T26" fmla="*/ 594 w 621"/>
                <a:gd name="T27" fmla="*/ 114 h 472"/>
                <a:gd name="T28" fmla="*/ 612 w 621"/>
                <a:gd name="T29" fmla="*/ 156 h 472"/>
                <a:gd name="T30" fmla="*/ 616 w 621"/>
                <a:gd name="T31" fmla="*/ 167 h 472"/>
                <a:gd name="T32" fmla="*/ 619 w 621"/>
                <a:gd name="T33" fmla="*/ 187 h 472"/>
                <a:gd name="T34" fmla="*/ 621 w 621"/>
                <a:gd name="T35" fmla="*/ 209 h 472"/>
                <a:gd name="T36" fmla="*/ 619 w 621"/>
                <a:gd name="T37" fmla="*/ 236 h 472"/>
                <a:gd name="T38" fmla="*/ 614 w 621"/>
                <a:gd name="T39" fmla="*/ 263 h 472"/>
                <a:gd name="T40" fmla="*/ 605 w 621"/>
                <a:gd name="T41" fmla="*/ 287 h 472"/>
                <a:gd name="T42" fmla="*/ 587 w 621"/>
                <a:gd name="T43" fmla="*/ 307 h 472"/>
                <a:gd name="T44" fmla="*/ 565 w 621"/>
                <a:gd name="T45" fmla="*/ 320 h 472"/>
                <a:gd name="T46" fmla="*/ 552 w 621"/>
                <a:gd name="T47" fmla="*/ 329 h 472"/>
                <a:gd name="T48" fmla="*/ 543 w 621"/>
                <a:gd name="T49" fmla="*/ 332 h 472"/>
                <a:gd name="T50" fmla="*/ 536 w 621"/>
                <a:gd name="T51" fmla="*/ 334 h 472"/>
                <a:gd name="T52" fmla="*/ 527 w 621"/>
                <a:gd name="T53" fmla="*/ 336 h 472"/>
                <a:gd name="T54" fmla="*/ 494 w 621"/>
                <a:gd name="T55" fmla="*/ 349 h 472"/>
                <a:gd name="T56" fmla="*/ 458 w 621"/>
                <a:gd name="T57" fmla="*/ 363 h 472"/>
                <a:gd name="T58" fmla="*/ 425 w 621"/>
                <a:gd name="T59" fmla="*/ 376 h 472"/>
                <a:gd name="T60" fmla="*/ 394 w 621"/>
                <a:gd name="T61" fmla="*/ 387 h 472"/>
                <a:gd name="T62" fmla="*/ 367 w 621"/>
                <a:gd name="T63" fmla="*/ 396 h 472"/>
                <a:gd name="T64" fmla="*/ 349 w 621"/>
                <a:gd name="T65" fmla="*/ 398 h 472"/>
                <a:gd name="T66" fmla="*/ 325 w 621"/>
                <a:gd name="T67" fmla="*/ 398 h 472"/>
                <a:gd name="T68" fmla="*/ 305 w 621"/>
                <a:gd name="T69" fmla="*/ 401 h 472"/>
                <a:gd name="T70" fmla="*/ 289 w 621"/>
                <a:gd name="T71" fmla="*/ 401 h 472"/>
                <a:gd name="T72" fmla="*/ 285 w 621"/>
                <a:gd name="T73" fmla="*/ 403 h 472"/>
                <a:gd name="T74" fmla="*/ 113 w 621"/>
                <a:gd name="T75" fmla="*/ 472 h 472"/>
                <a:gd name="T76" fmla="*/ 0 w 621"/>
                <a:gd name="T77" fmla="*/ 247 h 472"/>
                <a:gd name="T78" fmla="*/ 107 w 621"/>
                <a:gd name="T79" fmla="*/ 196 h 472"/>
                <a:gd name="T80" fmla="*/ 196 w 621"/>
                <a:gd name="T81" fmla="*/ 169 h 472"/>
                <a:gd name="T82" fmla="*/ 196 w 621"/>
                <a:gd name="T83" fmla="*/ 163 h 472"/>
                <a:gd name="T84" fmla="*/ 200 w 621"/>
                <a:gd name="T85" fmla="*/ 145 h 472"/>
                <a:gd name="T86" fmla="*/ 209 w 621"/>
                <a:gd name="T87" fmla="*/ 122 h 472"/>
                <a:gd name="T88" fmla="*/ 220 w 621"/>
                <a:gd name="T89" fmla="*/ 94 h 472"/>
                <a:gd name="T90" fmla="*/ 233 w 621"/>
                <a:gd name="T91" fmla="*/ 67 h 472"/>
                <a:gd name="T92" fmla="*/ 249 w 621"/>
                <a:gd name="T93" fmla="*/ 45 h 472"/>
                <a:gd name="T94" fmla="*/ 269 w 621"/>
                <a:gd name="T95" fmla="*/ 31 h 472"/>
                <a:gd name="T96" fmla="*/ 296 w 621"/>
                <a:gd name="T97" fmla="*/ 18 h 472"/>
                <a:gd name="T98" fmla="*/ 325 w 621"/>
                <a:gd name="T99" fmla="*/ 9 h 472"/>
                <a:gd name="T100" fmla="*/ 351 w 621"/>
                <a:gd name="T101" fmla="*/ 0 h 472"/>
                <a:gd name="T102" fmla="*/ 378 w 621"/>
                <a:gd name="T10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1" h="472">
                  <a:moveTo>
                    <a:pt x="378" y="0"/>
                  </a:moveTo>
                  <a:lnTo>
                    <a:pt x="405" y="7"/>
                  </a:lnTo>
                  <a:lnTo>
                    <a:pt x="425" y="27"/>
                  </a:lnTo>
                  <a:lnTo>
                    <a:pt x="445" y="51"/>
                  </a:lnTo>
                  <a:lnTo>
                    <a:pt x="449" y="49"/>
                  </a:lnTo>
                  <a:lnTo>
                    <a:pt x="458" y="42"/>
                  </a:lnTo>
                  <a:lnTo>
                    <a:pt x="472" y="34"/>
                  </a:lnTo>
                  <a:lnTo>
                    <a:pt x="487" y="25"/>
                  </a:lnTo>
                  <a:lnTo>
                    <a:pt x="505" y="18"/>
                  </a:lnTo>
                  <a:lnTo>
                    <a:pt x="523" y="18"/>
                  </a:lnTo>
                  <a:lnTo>
                    <a:pt x="538" y="25"/>
                  </a:lnTo>
                  <a:lnTo>
                    <a:pt x="556" y="47"/>
                  </a:lnTo>
                  <a:lnTo>
                    <a:pt x="576" y="76"/>
                  </a:lnTo>
                  <a:lnTo>
                    <a:pt x="594" y="114"/>
                  </a:lnTo>
                  <a:lnTo>
                    <a:pt x="612" y="156"/>
                  </a:lnTo>
                  <a:lnTo>
                    <a:pt x="616" y="167"/>
                  </a:lnTo>
                  <a:lnTo>
                    <a:pt x="619" y="187"/>
                  </a:lnTo>
                  <a:lnTo>
                    <a:pt x="621" y="209"/>
                  </a:lnTo>
                  <a:lnTo>
                    <a:pt x="619" y="236"/>
                  </a:lnTo>
                  <a:lnTo>
                    <a:pt x="614" y="263"/>
                  </a:lnTo>
                  <a:lnTo>
                    <a:pt x="605" y="287"/>
                  </a:lnTo>
                  <a:lnTo>
                    <a:pt x="587" y="307"/>
                  </a:lnTo>
                  <a:lnTo>
                    <a:pt x="565" y="320"/>
                  </a:lnTo>
                  <a:lnTo>
                    <a:pt x="552" y="329"/>
                  </a:lnTo>
                  <a:lnTo>
                    <a:pt x="543" y="332"/>
                  </a:lnTo>
                  <a:lnTo>
                    <a:pt x="536" y="334"/>
                  </a:lnTo>
                  <a:lnTo>
                    <a:pt x="527" y="336"/>
                  </a:lnTo>
                  <a:lnTo>
                    <a:pt x="494" y="349"/>
                  </a:lnTo>
                  <a:lnTo>
                    <a:pt x="458" y="363"/>
                  </a:lnTo>
                  <a:lnTo>
                    <a:pt x="425" y="376"/>
                  </a:lnTo>
                  <a:lnTo>
                    <a:pt x="394" y="387"/>
                  </a:lnTo>
                  <a:lnTo>
                    <a:pt x="367" y="396"/>
                  </a:lnTo>
                  <a:lnTo>
                    <a:pt x="349" y="398"/>
                  </a:lnTo>
                  <a:lnTo>
                    <a:pt x="325" y="398"/>
                  </a:lnTo>
                  <a:lnTo>
                    <a:pt x="305" y="401"/>
                  </a:lnTo>
                  <a:lnTo>
                    <a:pt x="289" y="401"/>
                  </a:lnTo>
                  <a:lnTo>
                    <a:pt x="285" y="403"/>
                  </a:lnTo>
                  <a:lnTo>
                    <a:pt x="113" y="472"/>
                  </a:lnTo>
                  <a:lnTo>
                    <a:pt x="0" y="247"/>
                  </a:lnTo>
                  <a:lnTo>
                    <a:pt x="107" y="196"/>
                  </a:lnTo>
                  <a:lnTo>
                    <a:pt x="196" y="169"/>
                  </a:lnTo>
                  <a:lnTo>
                    <a:pt x="196" y="163"/>
                  </a:lnTo>
                  <a:lnTo>
                    <a:pt x="200" y="145"/>
                  </a:lnTo>
                  <a:lnTo>
                    <a:pt x="209" y="122"/>
                  </a:lnTo>
                  <a:lnTo>
                    <a:pt x="220" y="94"/>
                  </a:lnTo>
                  <a:lnTo>
                    <a:pt x="233" y="67"/>
                  </a:lnTo>
                  <a:lnTo>
                    <a:pt x="249" y="45"/>
                  </a:lnTo>
                  <a:lnTo>
                    <a:pt x="269" y="31"/>
                  </a:lnTo>
                  <a:lnTo>
                    <a:pt x="296" y="18"/>
                  </a:lnTo>
                  <a:lnTo>
                    <a:pt x="325" y="9"/>
                  </a:lnTo>
                  <a:lnTo>
                    <a:pt x="351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C720D727-4A31-40D9-B4F2-F51A3863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7737475"/>
              <a:ext cx="1639888" cy="1458913"/>
            </a:xfrm>
            <a:custGeom>
              <a:avLst/>
              <a:gdLst>
                <a:gd name="T0" fmla="*/ 387 w 1033"/>
                <a:gd name="T1" fmla="*/ 9 h 919"/>
                <a:gd name="T2" fmla="*/ 465 w 1033"/>
                <a:gd name="T3" fmla="*/ 49 h 919"/>
                <a:gd name="T4" fmla="*/ 521 w 1033"/>
                <a:gd name="T5" fmla="*/ 125 h 919"/>
                <a:gd name="T6" fmla="*/ 547 w 1033"/>
                <a:gd name="T7" fmla="*/ 236 h 919"/>
                <a:gd name="T8" fmla="*/ 581 w 1033"/>
                <a:gd name="T9" fmla="*/ 321 h 919"/>
                <a:gd name="T10" fmla="*/ 652 w 1033"/>
                <a:gd name="T11" fmla="*/ 398 h 919"/>
                <a:gd name="T12" fmla="*/ 748 w 1033"/>
                <a:gd name="T13" fmla="*/ 472 h 919"/>
                <a:gd name="T14" fmla="*/ 848 w 1033"/>
                <a:gd name="T15" fmla="*/ 545 h 919"/>
                <a:gd name="T16" fmla="*/ 939 w 1033"/>
                <a:gd name="T17" fmla="*/ 614 h 919"/>
                <a:gd name="T18" fmla="*/ 1001 w 1033"/>
                <a:gd name="T19" fmla="*/ 683 h 919"/>
                <a:gd name="T20" fmla="*/ 1033 w 1033"/>
                <a:gd name="T21" fmla="*/ 761 h 919"/>
                <a:gd name="T22" fmla="*/ 1028 w 1033"/>
                <a:gd name="T23" fmla="*/ 825 h 919"/>
                <a:gd name="T24" fmla="*/ 1004 w 1033"/>
                <a:gd name="T25" fmla="*/ 877 h 919"/>
                <a:gd name="T26" fmla="*/ 977 w 1033"/>
                <a:gd name="T27" fmla="*/ 908 h 919"/>
                <a:gd name="T28" fmla="*/ 964 w 1033"/>
                <a:gd name="T29" fmla="*/ 919 h 919"/>
                <a:gd name="T30" fmla="*/ 739 w 1033"/>
                <a:gd name="T31" fmla="*/ 845 h 919"/>
                <a:gd name="T32" fmla="*/ 570 w 1033"/>
                <a:gd name="T33" fmla="*/ 779 h 919"/>
                <a:gd name="T34" fmla="*/ 449 w 1033"/>
                <a:gd name="T35" fmla="*/ 721 h 919"/>
                <a:gd name="T36" fmla="*/ 369 w 1033"/>
                <a:gd name="T37" fmla="*/ 670 h 919"/>
                <a:gd name="T38" fmla="*/ 320 w 1033"/>
                <a:gd name="T39" fmla="*/ 632 h 919"/>
                <a:gd name="T40" fmla="*/ 291 w 1033"/>
                <a:gd name="T41" fmla="*/ 605 h 919"/>
                <a:gd name="T42" fmla="*/ 278 w 1033"/>
                <a:gd name="T43" fmla="*/ 594 h 919"/>
                <a:gd name="T44" fmla="*/ 245 w 1033"/>
                <a:gd name="T45" fmla="*/ 599 h 919"/>
                <a:gd name="T46" fmla="*/ 231 w 1033"/>
                <a:gd name="T47" fmla="*/ 607 h 919"/>
                <a:gd name="T48" fmla="*/ 2 w 1033"/>
                <a:gd name="T49" fmla="*/ 463 h 919"/>
                <a:gd name="T50" fmla="*/ 22 w 1033"/>
                <a:gd name="T51" fmla="*/ 425 h 919"/>
                <a:gd name="T52" fmla="*/ 55 w 1033"/>
                <a:gd name="T53" fmla="*/ 354 h 919"/>
                <a:gd name="T54" fmla="*/ 104 w 1033"/>
                <a:gd name="T55" fmla="*/ 254 h 919"/>
                <a:gd name="T56" fmla="*/ 153 w 1033"/>
                <a:gd name="T57" fmla="*/ 169 h 919"/>
                <a:gd name="T58" fmla="*/ 191 w 1033"/>
                <a:gd name="T59" fmla="*/ 125 h 919"/>
                <a:gd name="T60" fmla="*/ 211 w 1033"/>
                <a:gd name="T61" fmla="*/ 111 h 919"/>
                <a:gd name="T62" fmla="*/ 218 w 1033"/>
                <a:gd name="T63" fmla="*/ 96 h 919"/>
                <a:gd name="T64" fmla="*/ 238 w 1033"/>
                <a:gd name="T65" fmla="*/ 60 h 919"/>
                <a:gd name="T66" fmla="*/ 262 w 1033"/>
                <a:gd name="T67" fmla="*/ 27 h 919"/>
                <a:gd name="T68" fmla="*/ 282 w 1033"/>
                <a:gd name="T69" fmla="*/ 5 h 919"/>
                <a:gd name="T70" fmla="*/ 338 w 1033"/>
                <a:gd name="T71" fmla="*/ 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3" h="919">
                  <a:moveTo>
                    <a:pt x="338" y="0"/>
                  </a:moveTo>
                  <a:lnTo>
                    <a:pt x="387" y="9"/>
                  </a:lnTo>
                  <a:lnTo>
                    <a:pt x="429" y="25"/>
                  </a:lnTo>
                  <a:lnTo>
                    <a:pt x="465" y="49"/>
                  </a:lnTo>
                  <a:lnTo>
                    <a:pt x="496" y="83"/>
                  </a:lnTo>
                  <a:lnTo>
                    <a:pt x="521" y="125"/>
                  </a:lnTo>
                  <a:lnTo>
                    <a:pt x="536" y="176"/>
                  </a:lnTo>
                  <a:lnTo>
                    <a:pt x="547" y="236"/>
                  </a:lnTo>
                  <a:lnTo>
                    <a:pt x="558" y="278"/>
                  </a:lnTo>
                  <a:lnTo>
                    <a:pt x="581" y="321"/>
                  </a:lnTo>
                  <a:lnTo>
                    <a:pt x="612" y="361"/>
                  </a:lnTo>
                  <a:lnTo>
                    <a:pt x="652" y="398"/>
                  </a:lnTo>
                  <a:lnTo>
                    <a:pt x="699" y="436"/>
                  </a:lnTo>
                  <a:lnTo>
                    <a:pt x="748" y="472"/>
                  </a:lnTo>
                  <a:lnTo>
                    <a:pt x="799" y="510"/>
                  </a:lnTo>
                  <a:lnTo>
                    <a:pt x="848" y="545"/>
                  </a:lnTo>
                  <a:lnTo>
                    <a:pt x="897" y="579"/>
                  </a:lnTo>
                  <a:lnTo>
                    <a:pt x="939" y="614"/>
                  </a:lnTo>
                  <a:lnTo>
                    <a:pt x="975" y="647"/>
                  </a:lnTo>
                  <a:lnTo>
                    <a:pt x="1001" y="683"/>
                  </a:lnTo>
                  <a:lnTo>
                    <a:pt x="1024" y="723"/>
                  </a:lnTo>
                  <a:lnTo>
                    <a:pt x="1033" y="761"/>
                  </a:lnTo>
                  <a:lnTo>
                    <a:pt x="1033" y="794"/>
                  </a:lnTo>
                  <a:lnTo>
                    <a:pt x="1028" y="825"/>
                  </a:lnTo>
                  <a:lnTo>
                    <a:pt x="1017" y="852"/>
                  </a:lnTo>
                  <a:lnTo>
                    <a:pt x="1004" y="877"/>
                  </a:lnTo>
                  <a:lnTo>
                    <a:pt x="990" y="894"/>
                  </a:lnTo>
                  <a:lnTo>
                    <a:pt x="977" y="908"/>
                  </a:lnTo>
                  <a:lnTo>
                    <a:pt x="968" y="917"/>
                  </a:lnTo>
                  <a:lnTo>
                    <a:pt x="964" y="919"/>
                  </a:lnTo>
                  <a:lnTo>
                    <a:pt x="843" y="881"/>
                  </a:lnTo>
                  <a:lnTo>
                    <a:pt x="739" y="845"/>
                  </a:lnTo>
                  <a:lnTo>
                    <a:pt x="647" y="812"/>
                  </a:lnTo>
                  <a:lnTo>
                    <a:pt x="570" y="779"/>
                  </a:lnTo>
                  <a:lnTo>
                    <a:pt x="503" y="748"/>
                  </a:lnTo>
                  <a:lnTo>
                    <a:pt x="449" y="721"/>
                  </a:lnTo>
                  <a:lnTo>
                    <a:pt x="405" y="694"/>
                  </a:lnTo>
                  <a:lnTo>
                    <a:pt x="369" y="670"/>
                  </a:lnTo>
                  <a:lnTo>
                    <a:pt x="340" y="650"/>
                  </a:lnTo>
                  <a:lnTo>
                    <a:pt x="320" y="632"/>
                  </a:lnTo>
                  <a:lnTo>
                    <a:pt x="302" y="616"/>
                  </a:lnTo>
                  <a:lnTo>
                    <a:pt x="291" y="605"/>
                  </a:lnTo>
                  <a:lnTo>
                    <a:pt x="285" y="599"/>
                  </a:lnTo>
                  <a:lnTo>
                    <a:pt x="278" y="594"/>
                  </a:lnTo>
                  <a:lnTo>
                    <a:pt x="260" y="594"/>
                  </a:lnTo>
                  <a:lnTo>
                    <a:pt x="245" y="599"/>
                  </a:lnTo>
                  <a:lnTo>
                    <a:pt x="236" y="605"/>
                  </a:lnTo>
                  <a:lnTo>
                    <a:pt x="231" y="607"/>
                  </a:lnTo>
                  <a:lnTo>
                    <a:pt x="0" y="470"/>
                  </a:lnTo>
                  <a:lnTo>
                    <a:pt x="2" y="463"/>
                  </a:lnTo>
                  <a:lnTo>
                    <a:pt x="9" y="450"/>
                  </a:lnTo>
                  <a:lnTo>
                    <a:pt x="22" y="425"/>
                  </a:lnTo>
                  <a:lnTo>
                    <a:pt x="37" y="394"/>
                  </a:lnTo>
                  <a:lnTo>
                    <a:pt x="55" y="354"/>
                  </a:lnTo>
                  <a:lnTo>
                    <a:pt x="80" y="307"/>
                  </a:lnTo>
                  <a:lnTo>
                    <a:pt x="104" y="254"/>
                  </a:lnTo>
                  <a:lnTo>
                    <a:pt x="131" y="205"/>
                  </a:lnTo>
                  <a:lnTo>
                    <a:pt x="153" y="169"/>
                  </a:lnTo>
                  <a:lnTo>
                    <a:pt x="173" y="143"/>
                  </a:lnTo>
                  <a:lnTo>
                    <a:pt x="191" y="125"/>
                  </a:lnTo>
                  <a:lnTo>
                    <a:pt x="204" y="116"/>
                  </a:lnTo>
                  <a:lnTo>
                    <a:pt x="211" y="111"/>
                  </a:lnTo>
                  <a:lnTo>
                    <a:pt x="213" y="111"/>
                  </a:lnTo>
                  <a:lnTo>
                    <a:pt x="218" y="96"/>
                  </a:lnTo>
                  <a:lnTo>
                    <a:pt x="224" y="80"/>
                  </a:lnTo>
                  <a:lnTo>
                    <a:pt x="238" y="60"/>
                  </a:lnTo>
                  <a:lnTo>
                    <a:pt x="251" y="42"/>
                  </a:lnTo>
                  <a:lnTo>
                    <a:pt x="262" y="27"/>
                  </a:lnTo>
                  <a:lnTo>
                    <a:pt x="276" y="14"/>
                  </a:lnTo>
                  <a:lnTo>
                    <a:pt x="282" y="5"/>
                  </a:lnTo>
                  <a:lnTo>
                    <a:pt x="287" y="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2A0926E-4BB2-4287-9487-013E4773A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9415463"/>
              <a:ext cx="1536700" cy="1341438"/>
            </a:xfrm>
            <a:custGeom>
              <a:avLst/>
              <a:gdLst>
                <a:gd name="T0" fmla="*/ 365 w 968"/>
                <a:gd name="T1" fmla="*/ 0 h 845"/>
                <a:gd name="T2" fmla="*/ 612 w 968"/>
                <a:gd name="T3" fmla="*/ 273 h 845"/>
                <a:gd name="T4" fmla="*/ 585 w 968"/>
                <a:gd name="T5" fmla="*/ 340 h 845"/>
                <a:gd name="T6" fmla="*/ 588 w 968"/>
                <a:gd name="T7" fmla="*/ 345 h 845"/>
                <a:gd name="T8" fmla="*/ 597 w 968"/>
                <a:gd name="T9" fmla="*/ 360 h 845"/>
                <a:gd name="T10" fmla="*/ 606 w 968"/>
                <a:gd name="T11" fmla="*/ 385 h 845"/>
                <a:gd name="T12" fmla="*/ 621 w 968"/>
                <a:gd name="T13" fmla="*/ 413 h 845"/>
                <a:gd name="T14" fmla="*/ 637 w 968"/>
                <a:gd name="T15" fmla="*/ 447 h 845"/>
                <a:gd name="T16" fmla="*/ 652 w 968"/>
                <a:gd name="T17" fmla="*/ 480 h 845"/>
                <a:gd name="T18" fmla="*/ 670 w 968"/>
                <a:gd name="T19" fmla="*/ 511 h 845"/>
                <a:gd name="T20" fmla="*/ 686 w 968"/>
                <a:gd name="T21" fmla="*/ 540 h 845"/>
                <a:gd name="T22" fmla="*/ 699 w 968"/>
                <a:gd name="T23" fmla="*/ 565 h 845"/>
                <a:gd name="T24" fmla="*/ 719 w 968"/>
                <a:gd name="T25" fmla="*/ 587 h 845"/>
                <a:gd name="T26" fmla="*/ 744 w 968"/>
                <a:gd name="T27" fmla="*/ 600 h 845"/>
                <a:gd name="T28" fmla="*/ 772 w 968"/>
                <a:gd name="T29" fmla="*/ 611 h 845"/>
                <a:gd name="T30" fmla="*/ 799 w 968"/>
                <a:gd name="T31" fmla="*/ 616 h 845"/>
                <a:gd name="T32" fmla="*/ 826 w 968"/>
                <a:gd name="T33" fmla="*/ 620 h 845"/>
                <a:gd name="T34" fmla="*/ 848 w 968"/>
                <a:gd name="T35" fmla="*/ 625 h 845"/>
                <a:gd name="T36" fmla="*/ 866 w 968"/>
                <a:gd name="T37" fmla="*/ 629 h 845"/>
                <a:gd name="T38" fmla="*/ 877 w 968"/>
                <a:gd name="T39" fmla="*/ 636 h 845"/>
                <a:gd name="T40" fmla="*/ 888 w 968"/>
                <a:gd name="T41" fmla="*/ 643 h 845"/>
                <a:gd name="T42" fmla="*/ 904 w 968"/>
                <a:gd name="T43" fmla="*/ 651 h 845"/>
                <a:gd name="T44" fmla="*/ 919 w 968"/>
                <a:gd name="T45" fmla="*/ 665 h 845"/>
                <a:gd name="T46" fmla="*/ 933 w 968"/>
                <a:gd name="T47" fmla="*/ 680 h 845"/>
                <a:gd name="T48" fmla="*/ 946 w 968"/>
                <a:gd name="T49" fmla="*/ 700 h 845"/>
                <a:gd name="T50" fmla="*/ 957 w 968"/>
                <a:gd name="T51" fmla="*/ 727 h 845"/>
                <a:gd name="T52" fmla="*/ 964 w 968"/>
                <a:gd name="T53" fmla="*/ 758 h 845"/>
                <a:gd name="T54" fmla="*/ 968 w 968"/>
                <a:gd name="T55" fmla="*/ 798 h 845"/>
                <a:gd name="T56" fmla="*/ 964 w 968"/>
                <a:gd name="T57" fmla="*/ 845 h 845"/>
                <a:gd name="T58" fmla="*/ 577 w 968"/>
                <a:gd name="T59" fmla="*/ 845 h 845"/>
                <a:gd name="T60" fmla="*/ 240 w 968"/>
                <a:gd name="T61" fmla="*/ 502 h 845"/>
                <a:gd name="T62" fmla="*/ 236 w 968"/>
                <a:gd name="T63" fmla="*/ 502 h 845"/>
                <a:gd name="T64" fmla="*/ 227 w 968"/>
                <a:gd name="T65" fmla="*/ 505 h 845"/>
                <a:gd name="T66" fmla="*/ 211 w 968"/>
                <a:gd name="T67" fmla="*/ 511 h 845"/>
                <a:gd name="T68" fmla="*/ 189 w 968"/>
                <a:gd name="T69" fmla="*/ 525 h 845"/>
                <a:gd name="T70" fmla="*/ 0 w 968"/>
                <a:gd name="T71" fmla="*/ 382 h 845"/>
                <a:gd name="T72" fmla="*/ 2 w 968"/>
                <a:gd name="T73" fmla="*/ 376 h 845"/>
                <a:gd name="T74" fmla="*/ 7 w 968"/>
                <a:gd name="T75" fmla="*/ 360 h 845"/>
                <a:gd name="T76" fmla="*/ 16 w 968"/>
                <a:gd name="T77" fmla="*/ 338 h 845"/>
                <a:gd name="T78" fmla="*/ 29 w 968"/>
                <a:gd name="T79" fmla="*/ 309 h 845"/>
                <a:gd name="T80" fmla="*/ 47 w 968"/>
                <a:gd name="T81" fmla="*/ 276 h 845"/>
                <a:gd name="T82" fmla="*/ 67 w 968"/>
                <a:gd name="T83" fmla="*/ 240 h 845"/>
                <a:gd name="T84" fmla="*/ 91 w 968"/>
                <a:gd name="T85" fmla="*/ 204 h 845"/>
                <a:gd name="T86" fmla="*/ 122 w 968"/>
                <a:gd name="T87" fmla="*/ 171 h 845"/>
                <a:gd name="T88" fmla="*/ 156 w 968"/>
                <a:gd name="T89" fmla="*/ 142 h 845"/>
                <a:gd name="T90" fmla="*/ 196 w 968"/>
                <a:gd name="T91" fmla="*/ 120 h 845"/>
                <a:gd name="T92" fmla="*/ 249 w 968"/>
                <a:gd name="T93" fmla="*/ 91 h 845"/>
                <a:gd name="T94" fmla="*/ 289 w 968"/>
                <a:gd name="T95" fmla="*/ 66 h 845"/>
                <a:gd name="T96" fmla="*/ 321 w 968"/>
                <a:gd name="T97" fmla="*/ 44 h 845"/>
                <a:gd name="T98" fmla="*/ 343 w 968"/>
                <a:gd name="T99" fmla="*/ 26 h 845"/>
                <a:gd name="T100" fmla="*/ 356 w 968"/>
                <a:gd name="T101" fmla="*/ 11 h 845"/>
                <a:gd name="T102" fmla="*/ 363 w 968"/>
                <a:gd name="T103" fmla="*/ 2 h 845"/>
                <a:gd name="T104" fmla="*/ 365 w 968"/>
                <a:gd name="T105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68" h="845">
                  <a:moveTo>
                    <a:pt x="365" y="0"/>
                  </a:moveTo>
                  <a:lnTo>
                    <a:pt x="612" y="273"/>
                  </a:lnTo>
                  <a:lnTo>
                    <a:pt x="585" y="340"/>
                  </a:lnTo>
                  <a:lnTo>
                    <a:pt x="588" y="345"/>
                  </a:lnTo>
                  <a:lnTo>
                    <a:pt x="597" y="360"/>
                  </a:lnTo>
                  <a:lnTo>
                    <a:pt x="606" y="385"/>
                  </a:lnTo>
                  <a:lnTo>
                    <a:pt x="621" y="413"/>
                  </a:lnTo>
                  <a:lnTo>
                    <a:pt x="637" y="447"/>
                  </a:lnTo>
                  <a:lnTo>
                    <a:pt x="652" y="480"/>
                  </a:lnTo>
                  <a:lnTo>
                    <a:pt x="670" y="511"/>
                  </a:lnTo>
                  <a:lnTo>
                    <a:pt x="686" y="540"/>
                  </a:lnTo>
                  <a:lnTo>
                    <a:pt x="699" y="565"/>
                  </a:lnTo>
                  <a:lnTo>
                    <a:pt x="719" y="587"/>
                  </a:lnTo>
                  <a:lnTo>
                    <a:pt x="744" y="600"/>
                  </a:lnTo>
                  <a:lnTo>
                    <a:pt x="772" y="611"/>
                  </a:lnTo>
                  <a:lnTo>
                    <a:pt x="799" y="616"/>
                  </a:lnTo>
                  <a:lnTo>
                    <a:pt x="826" y="620"/>
                  </a:lnTo>
                  <a:lnTo>
                    <a:pt x="848" y="625"/>
                  </a:lnTo>
                  <a:lnTo>
                    <a:pt x="866" y="629"/>
                  </a:lnTo>
                  <a:lnTo>
                    <a:pt x="877" y="636"/>
                  </a:lnTo>
                  <a:lnTo>
                    <a:pt x="888" y="643"/>
                  </a:lnTo>
                  <a:lnTo>
                    <a:pt x="904" y="651"/>
                  </a:lnTo>
                  <a:lnTo>
                    <a:pt x="919" y="665"/>
                  </a:lnTo>
                  <a:lnTo>
                    <a:pt x="933" y="680"/>
                  </a:lnTo>
                  <a:lnTo>
                    <a:pt x="946" y="700"/>
                  </a:lnTo>
                  <a:lnTo>
                    <a:pt x="957" y="727"/>
                  </a:lnTo>
                  <a:lnTo>
                    <a:pt x="964" y="758"/>
                  </a:lnTo>
                  <a:lnTo>
                    <a:pt x="968" y="798"/>
                  </a:lnTo>
                  <a:lnTo>
                    <a:pt x="964" y="845"/>
                  </a:lnTo>
                  <a:lnTo>
                    <a:pt x="577" y="845"/>
                  </a:lnTo>
                  <a:lnTo>
                    <a:pt x="240" y="502"/>
                  </a:lnTo>
                  <a:lnTo>
                    <a:pt x="236" y="502"/>
                  </a:lnTo>
                  <a:lnTo>
                    <a:pt x="227" y="505"/>
                  </a:lnTo>
                  <a:lnTo>
                    <a:pt x="211" y="511"/>
                  </a:lnTo>
                  <a:lnTo>
                    <a:pt x="189" y="525"/>
                  </a:lnTo>
                  <a:lnTo>
                    <a:pt x="0" y="382"/>
                  </a:lnTo>
                  <a:lnTo>
                    <a:pt x="2" y="376"/>
                  </a:lnTo>
                  <a:lnTo>
                    <a:pt x="7" y="360"/>
                  </a:lnTo>
                  <a:lnTo>
                    <a:pt x="16" y="338"/>
                  </a:lnTo>
                  <a:lnTo>
                    <a:pt x="29" y="309"/>
                  </a:lnTo>
                  <a:lnTo>
                    <a:pt x="47" y="276"/>
                  </a:lnTo>
                  <a:lnTo>
                    <a:pt x="67" y="240"/>
                  </a:lnTo>
                  <a:lnTo>
                    <a:pt x="91" y="204"/>
                  </a:lnTo>
                  <a:lnTo>
                    <a:pt x="122" y="171"/>
                  </a:lnTo>
                  <a:lnTo>
                    <a:pt x="156" y="142"/>
                  </a:lnTo>
                  <a:lnTo>
                    <a:pt x="196" y="120"/>
                  </a:lnTo>
                  <a:lnTo>
                    <a:pt x="249" y="91"/>
                  </a:lnTo>
                  <a:lnTo>
                    <a:pt x="289" y="66"/>
                  </a:lnTo>
                  <a:lnTo>
                    <a:pt x="321" y="44"/>
                  </a:lnTo>
                  <a:lnTo>
                    <a:pt x="343" y="26"/>
                  </a:lnTo>
                  <a:lnTo>
                    <a:pt x="356" y="11"/>
                  </a:lnTo>
                  <a:lnTo>
                    <a:pt x="363" y="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A455300-A40C-4DF3-A67A-61B791D93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230688"/>
              <a:ext cx="3948113" cy="5788025"/>
            </a:xfrm>
            <a:custGeom>
              <a:avLst/>
              <a:gdLst>
                <a:gd name="T0" fmla="*/ 2487 w 2487"/>
                <a:gd name="T1" fmla="*/ 454 h 3646"/>
                <a:gd name="T2" fmla="*/ 2478 w 2487"/>
                <a:gd name="T3" fmla="*/ 479 h 3646"/>
                <a:gd name="T4" fmla="*/ 2456 w 2487"/>
                <a:gd name="T5" fmla="*/ 545 h 3646"/>
                <a:gd name="T6" fmla="*/ 2420 w 2487"/>
                <a:gd name="T7" fmla="*/ 648 h 3646"/>
                <a:gd name="T8" fmla="*/ 2378 w 2487"/>
                <a:gd name="T9" fmla="*/ 781 h 3646"/>
                <a:gd name="T10" fmla="*/ 2327 w 2487"/>
                <a:gd name="T11" fmla="*/ 935 h 3646"/>
                <a:gd name="T12" fmla="*/ 2273 w 2487"/>
                <a:gd name="T13" fmla="*/ 1106 h 3646"/>
                <a:gd name="T14" fmla="*/ 2218 w 2487"/>
                <a:gd name="T15" fmla="*/ 1284 h 3646"/>
                <a:gd name="T16" fmla="*/ 2162 w 2487"/>
                <a:gd name="T17" fmla="*/ 1464 h 3646"/>
                <a:gd name="T18" fmla="*/ 2111 w 2487"/>
                <a:gd name="T19" fmla="*/ 1640 h 3646"/>
                <a:gd name="T20" fmla="*/ 2066 w 2487"/>
                <a:gd name="T21" fmla="*/ 1802 h 3646"/>
                <a:gd name="T22" fmla="*/ 2022 w 2487"/>
                <a:gd name="T23" fmla="*/ 1973 h 3646"/>
                <a:gd name="T24" fmla="*/ 1959 w 2487"/>
                <a:gd name="T25" fmla="*/ 2129 h 3646"/>
                <a:gd name="T26" fmla="*/ 1884 w 2487"/>
                <a:gd name="T27" fmla="*/ 2254 h 3646"/>
                <a:gd name="T28" fmla="*/ 1801 w 2487"/>
                <a:gd name="T29" fmla="*/ 2352 h 3646"/>
                <a:gd name="T30" fmla="*/ 1708 w 2487"/>
                <a:gd name="T31" fmla="*/ 2436 h 3646"/>
                <a:gd name="T32" fmla="*/ 1605 w 2487"/>
                <a:gd name="T33" fmla="*/ 2516 h 3646"/>
                <a:gd name="T34" fmla="*/ 1496 w 2487"/>
                <a:gd name="T35" fmla="*/ 2605 h 3646"/>
                <a:gd name="T36" fmla="*/ 1383 w 2487"/>
                <a:gd name="T37" fmla="*/ 2712 h 3646"/>
                <a:gd name="T38" fmla="*/ 1291 w 2487"/>
                <a:gd name="T39" fmla="*/ 2799 h 3646"/>
                <a:gd name="T40" fmla="*/ 1185 w 2487"/>
                <a:gd name="T41" fmla="*/ 2901 h 3646"/>
                <a:gd name="T42" fmla="*/ 1067 w 2487"/>
                <a:gd name="T43" fmla="*/ 3010 h 3646"/>
                <a:gd name="T44" fmla="*/ 942 w 2487"/>
                <a:gd name="T45" fmla="*/ 3121 h 3646"/>
                <a:gd name="T46" fmla="*/ 817 w 2487"/>
                <a:gd name="T47" fmla="*/ 3235 h 3646"/>
                <a:gd name="T48" fmla="*/ 699 w 2487"/>
                <a:gd name="T49" fmla="*/ 3341 h 3646"/>
                <a:gd name="T50" fmla="*/ 588 w 2487"/>
                <a:gd name="T51" fmla="*/ 3439 h 3646"/>
                <a:gd name="T52" fmla="*/ 494 w 2487"/>
                <a:gd name="T53" fmla="*/ 3524 h 3646"/>
                <a:gd name="T54" fmla="*/ 419 w 2487"/>
                <a:gd name="T55" fmla="*/ 3588 h 3646"/>
                <a:gd name="T56" fmla="*/ 372 w 2487"/>
                <a:gd name="T57" fmla="*/ 3631 h 3646"/>
                <a:gd name="T58" fmla="*/ 354 w 2487"/>
                <a:gd name="T59" fmla="*/ 3646 h 3646"/>
                <a:gd name="T60" fmla="*/ 227 w 2487"/>
                <a:gd name="T61" fmla="*/ 3557 h 3646"/>
                <a:gd name="T62" fmla="*/ 127 w 2487"/>
                <a:gd name="T63" fmla="*/ 3470 h 3646"/>
                <a:gd name="T64" fmla="*/ 56 w 2487"/>
                <a:gd name="T65" fmla="*/ 3397 h 3646"/>
                <a:gd name="T66" fmla="*/ 14 w 2487"/>
                <a:gd name="T67" fmla="*/ 3346 h 3646"/>
                <a:gd name="T68" fmla="*/ 0 w 2487"/>
                <a:gd name="T69" fmla="*/ 3326 h 3646"/>
                <a:gd name="T70" fmla="*/ 16 w 2487"/>
                <a:gd name="T71" fmla="*/ 3310 h 3646"/>
                <a:gd name="T72" fmla="*/ 58 w 2487"/>
                <a:gd name="T73" fmla="*/ 3261 h 3646"/>
                <a:gd name="T74" fmla="*/ 125 w 2487"/>
                <a:gd name="T75" fmla="*/ 3188 h 3646"/>
                <a:gd name="T76" fmla="*/ 210 w 2487"/>
                <a:gd name="T77" fmla="*/ 3094 h 3646"/>
                <a:gd name="T78" fmla="*/ 312 w 2487"/>
                <a:gd name="T79" fmla="*/ 2981 h 3646"/>
                <a:gd name="T80" fmla="*/ 425 w 2487"/>
                <a:gd name="T81" fmla="*/ 2856 h 3646"/>
                <a:gd name="T82" fmla="*/ 543 w 2487"/>
                <a:gd name="T83" fmla="*/ 2721 h 3646"/>
                <a:gd name="T84" fmla="*/ 668 w 2487"/>
                <a:gd name="T85" fmla="*/ 2583 h 3646"/>
                <a:gd name="T86" fmla="*/ 791 w 2487"/>
                <a:gd name="T87" fmla="*/ 2445 h 3646"/>
                <a:gd name="T88" fmla="*/ 906 w 2487"/>
                <a:gd name="T89" fmla="*/ 2309 h 3646"/>
                <a:gd name="T90" fmla="*/ 1015 w 2487"/>
                <a:gd name="T91" fmla="*/ 2185 h 3646"/>
                <a:gd name="T92" fmla="*/ 1111 w 2487"/>
                <a:gd name="T93" fmla="*/ 2074 h 3646"/>
                <a:gd name="T94" fmla="*/ 1189 w 2487"/>
                <a:gd name="T95" fmla="*/ 1978 h 3646"/>
                <a:gd name="T96" fmla="*/ 1245 w 2487"/>
                <a:gd name="T97" fmla="*/ 1904 h 3646"/>
                <a:gd name="T98" fmla="*/ 1283 w 2487"/>
                <a:gd name="T99" fmla="*/ 1844 h 3646"/>
                <a:gd name="T100" fmla="*/ 1320 w 2487"/>
                <a:gd name="T101" fmla="*/ 1747 h 3646"/>
                <a:gd name="T102" fmla="*/ 1358 w 2487"/>
                <a:gd name="T103" fmla="*/ 1611 h 3646"/>
                <a:gd name="T104" fmla="*/ 1398 w 2487"/>
                <a:gd name="T105" fmla="*/ 1444 h 3646"/>
                <a:gd name="T106" fmla="*/ 1438 w 2487"/>
                <a:gd name="T107" fmla="*/ 1257 h 3646"/>
                <a:gd name="T108" fmla="*/ 1478 w 2487"/>
                <a:gd name="T109" fmla="*/ 1057 h 3646"/>
                <a:gd name="T110" fmla="*/ 1514 w 2487"/>
                <a:gd name="T111" fmla="*/ 855 h 3646"/>
                <a:gd name="T112" fmla="*/ 1550 w 2487"/>
                <a:gd name="T113" fmla="*/ 654 h 3646"/>
                <a:gd name="T114" fmla="*/ 1581 w 2487"/>
                <a:gd name="T115" fmla="*/ 465 h 3646"/>
                <a:gd name="T116" fmla="*/ 1608 w 2487"/>
                <a:gd name="T117" fmla="*/ 299 h 3646"/>
                <a:gd name="T118" fmla="*/ 1628 w 2487"/>
                <a:gd name="T119" fmla="*/ 161 h 3646"/>
                <a:gd name="T120" fmla="*/ 1643 w 2487"/>
                <a:gd name="T121" fmla="*/ 61 h 3646"/>
                <a:gd name="T122" fmla="*/ 1650 w 2487"/>
                <a:gd name="T123" fmla="*/ 7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87" h="3646">
                  <a:moveTo>
                    <a:pt x="1652" y="0"/>
                  </a:moveTo>
                  <a:lnTo>
                    <a:pt x="2487" y="454"/>
                  </a:lnTo>
                  <a:lnTo>
                    <a:pt x="2485" y="461"/>
                  </a:lnTo>
                  <a:lnTo>
                    <a:pt x="2478" y="479"/>
                  </a:lnTo>
                  <a:lnTo>
                    <a:pt x="2469" y="508"/>
                  </a:lnTo>
                  <a:lnTo>
                    <a:pt x="2456" y="545"/>
                  </a:lnTo>
                  <a:lnTo>
                    <a:pt x="2440" y="592"/>
                  </a:lnTo>
                  <a:lnTo>
                    <a:pt x="2420" y="648"/>
                  </a:lnTo>
                  <a:lnTo>
                    <a:pt x="2400" y="712"/>
                  </a:lnTo>
                  <a:lnTo>
                    <a:pt x="2378" y="781"/>
                  </a:lnTo>
                  <a:lnTo>
                    <a:pt x="2353" y="855"/>
                  </a:lnTo>
                  <a:lnTo>
                    <a:pt x="2327" y="935"/>
                  </a:lnTo>
                  <a:lnTo>
                    <a:pt x="2300" y="1019"/>
                  </a:lnTo>
                  <a:lnTo>
                    <a:pt x="2273" y="1106"/>
                  </a:lnTo>
                  <a:lnTo>
                    <a:pt x="2247" y="1195"/>
                  </a:lnTo>
                  <a:lnTo>
                    <a:pt x="2218" y="1284"/>
                  </a:lnTo>
                  <a:lnTo>
                    <a:pt x="2191" y="1375"/>
                  </a:lnTo>
                  <a:lnTo>
                    <a:pt x="2162" y="1464"/>
                  </a:lnTo>
                  <a:lnTo>
                    <a:pt x="2137" y="1553"/>
                  </a:lnTo>
                  <a:lnTo>
                    <a:pt x="2111" y="1640"/>
                  </a:lnTo>
                  <a:lnTo>
                    <a:pt x="2088" y="1722"/>
                  </a:lnTo>
                  <a:lnTo>
                    <a:pt x="2066" y="1802"/>
                  </a:lnTo>
                  <a:lnTo>
                    <a:pt x="2048" y="1878"/>
                  </a:lnTo>
                  <a:lnTo>
                    <a:pt x="2022" y="1973"/>
                  </a:lnTo>
                  <a:lnTo>
                    <a:pt x="1991" y="2056"/>
                  </a:lnTo>
                  <a:lnTo>
                    <a:pt x="1959" y="2129"/>
                  </a:lnTo>
                  <a:lnTo>
                    <a:pt x="1924" y="2196"/>
                  </a:lnTo>
                  <a:lnTo>
                    <a:pt x="1884" y="2254"/>
                  </a:lnTo>
                  <a:lnTo>
                    <a:pt x="1844" y="2305"/>
                  </a:lnTo>
                  <a:lnTo>
                    <a:pt x="1801" y="2352"/>
                  </a:lnTo>
                  <a:lnTo>
                    <a:pt x="1755" y="2394"/>
                  </a:lnTo>
                  <a:lnTo>
                    <a:pt x="1708" y="2436"/>
                  </a:lnTo>
                  <a:lnTo>
                    <a:pt x="1657" y="2476"/>
                  </a:lnTo>
                  <a:lnTo>
                    <a:pt x="1605" y="2516"/>
                  </a:lnTo>
                  <a:lnTo>
                    <a:pt x="1552" y="2561"/>
                  </a:lnTo>
                  <a:lnTo>
                    <a:pt x="1496" y="2605"/>
                  </a:lnTo>
                  <a:lnTo>
                    <a:pt x="1441" y="2656"/>
                  </a:lnTo>
                  <a:lnTo>
                    <a:pt x="1383" y="2712"/>
                  </a:lnTo>
                  <a:lnTo>
                    <a:pt x="1338" y="2754"/>
                  </a:lnTo>
                  <a:lnTo>
                    <a:pt x="1291" y="2799"/>
                  </a:lnTo>
                  <a:lnTo>
                    <a:pt x="1240" y="2848"/>
                  </a:lnTo>
                  <a:lnTo>
                    <a:pt x="1185" y="2901"/>
                  </a:lnTo>
                  <a:lnTo>
                    <a:pt x="1127" y="2954"/>
                  </a:lnTo>
                  <a:lnTo>
                    <a:pt x="1067" y="3010"/>
                  </a:lnTo>
                  <a:lnTo>
                    <a:pt x="1004" y="3066"/>
                  </a:lnTo>
                  <a:lnTo>
                    <a:pt x="942" y="3121"/>
                  </a:lnTo>
                  <a:lnTo>
                    <a:pt x="880" y="3179"/>
                  </a:lnTo>
                  <a:lnTo>
                    <a:pt x="817" y="3235"/>
                  </a:lnTo>
                  <a:lnTo>
                    <a:pt x="757" y="3288"/>
                  </a:lnTo>
                  <a:lnTo>
                    <a:pt x="699" y="3341"/>
                  </a:lnTo>
                  <a:lnTo>
                    <a:pt x="641" y="3393"/>
                  </a:lnTo>
                  <a:lnTo>
                    <a:pt x="588" y="3439"/>
                  </a:lnTo>
                  <a:lnTo>
                    <a:pt x="539" y="3484"/>
                  </a:lnTo>
                  <a:lnTo>
                    <a:pt x="494" y="3524"/>
                  </a:lnTo>
                  <a:lnTo>
                    <a:pt x="454" y="3557"/>
                  </a:lnTo>
                  <a:lnTo>
                    <a:pt x="419" y="3588"/>
                  </a:lnTo>
                  <a:lnTo>
                    <a:pt x="392" y="3613"/>
                  </a:lnTo>
                  <a:lnTo>
                    <a:pt x="372" y="3631"/>
                  </a:lnTo>
                  <a:lnTo>
                    <a:pt x="359" y="3642"/>
                  </a:lnTo>
                  <a:lnTo>
                    <a:pt x="354" y="3646"/>
                  </a:lnTo>
                  <a:lnTo>
                    <a:pt x="287" y="3602"/>
                  </a:lnTo>
                  <a:lnTo>
                    <a:pt x="227" y="3557"/>
                  </a:lnTo>
                  <a:lnTo>
                    <a:pt x="174" y="3513"/>
                  </a:lnTo>
                  <a:lnTo>
                    <a:pt x="127" y="3470"/>
                  </a:lnTo>
                  <a:lnTo>
                    <a:pt x="89" y="3433"/>
                  </a:lnTo>
                  <a:lnTo>
                    <a:pt x="56" y="3397"/>
                  </a:lnTo>
                  <a:lnTo>
                    <a:pt x="31" y="3368"/>
                  </a:lnTo>
                  <a:lnTo>
                    <a:pt x="14" y="3346"/>
                  </a:lnTo>
                  <a:lnTo>
                    <a:pt x="3" y="3330"/>
                  </a:lnTo>
                  <a:lnTo>
                    <a:pt x="0" y="3326"/>
                  </a:lnTo>
                  <a:lnTo>
                    <a:pt x="5" y="3321"/>
                  </a:lnTo>
                  <a:lnTo>
                    <a:pt x="16" y="3310"/>
                  </a:lnTo>
                  <a:lnTo>
                    <a:pt x="34" y="3288"/>
                  </a:lnTo>
                  <a:lnTo>
                    <a:pt x="58" y="3261"/>
                  </a:lnTo>
                  <a:lnTo>
                    <a:pt x="89" y="3228"/>
                  </a:lnTo>
                  <a:lnTo>
                    <a:pt x="125" y="3188"/>
                  </a:lnTo>
                  <a:lnTo>
                    <a:pt x="165" y="3143"/>
                  </a:lnTo>
                  <a:lnTo>
                    <a:pt x="210" y="3094"/>
                  </a:lnTo>
                  <a:lnTo>
                    <a:pt x="259" y="3039"/>
                  </a:lnTo>
                  <a:lnTo>
                    <a:pt x="312" y="2981"/>
                  </a:lnTo>
                  <a:lnTo>
                    <a:pt x="368" y="2919"/>
                  </a:lnTo>
                  <a:lnTo>
                    <a:pt x="425" y="2856"/>
                  </a:lnTo>
                  <a:lnTo>
                    <a:pt x="483" y="2790"/>
                  </a:lnTo>
                  <a:lnTo>
                    <a:pt x="543" y="2721"/>
                  </a:lnTo>
                  <a:lnTo>
                    <a:pt x="606" y="2652"/>
                  </a:lnTo>
                  <a:lnTo>
                    <a:pt x="668" y="2583"/>
                  </a:lnTo>
                  <a:lnTo>
                    <a:pt x="728" y="2514"/>
                  </a:lnTo>
                  <a:lnTo>
                    <a:pt x="791" y="2445"/>
                  </a:lnTo>
                  <a:lnTo>
                    <a:pt x="848" y="2376"/>
                  </a:lnTo>
                  <a:lnTo>
                    <a:pt x="906" y="2309"/>
                  </a:lnTo>
                  <a:lnTo>
                    <a:pt x="962" y="2247"/>
                  </a:lnTo>
                  <a:lnTo>
                    <a:pt x="1015" y="2185"/>
                  </a:lnTo>
                  <a:lnTo>
                    <a:pt x="1064" y="2127"/>
                  </a:lnTo>
                  <a:lnTo>
                    <a:pt x="1111" y="2074"/>
                  </a:lnTo>
                  <a:lnTo>
                    <a:pt x="1151" y="2022"/>
                  </a:lnTo>
                  <a:lnTo>
                    <a:pt x="1189" y="1978"/>
                  </a:lnTo>
                  <a:lnTo>
                    <a:pt x="1220" y="1938"/>
                  </a:lnTo>
                  <a:lnTo>
                    <a:pt x="1245" y="1904"/>
                  </a:lnTo>
                  <a:lnTo>
                    <a:pt x="1265" y="1878"/>
                  </a:lnTo>
                  <a:lnTo>
                    <a:pt x="1283" y="1844"/>
                  </a:lnTo>
                  <a:lnTo>
                    <a:pt x="1300" y="1802"/>
                  </a:lnTo>
                  <a:lnTo>
                    <a:pt x="1320" y="1747"/>
                  </a:lnTo>
                  <a:lnTo>
                    <a:pt x="1338" y="1682"/>
                  </a:lnTo>
                  <a:lnTo>
                    <a:pt x="1358" y="1611"/>
                  </a:lnTo>
                  <a:lnTo>
                    <a:pt x="1378" y="1531"/>
                  </a:lnTo>
                  <a:lnTo>
                    <a:pt x="1398" y="1444"/>
                  </a:lnTo>
                  <a:lnTo>
                    <a:pt x="1418" y="1353"/>
                  </a:lnTo>
                  <a:lnTo>
                    <a:pt x="1438" y="1257"/>
                  </a:lnTo>
                  <a:lnTo>
                    <a:pt x="1458" y="1159"/>
                  </a:lnTo>
                  <a:lnTo>
                    <a:pt x="1478" y="1057"/>
                  </a:lnTo>
                  <a:lnTo>
                    <a:pt x="1496" y="955"/>
                  </a:lnTo>
                  <a:lnTo>
                    <a:pt x="1514" y="855"/>
                  </a:lnTo>
                  <a:lnTo>
                    <a:pt x="1532" y="752"/>
                  </a:lnTo>
                  <a:lnTo>
                    <a:pt x="1550" y="654"/>
                  </a:lnTo>
                  <a:lnTo>
                    <a:pt x="1565" y="557"/>
                  </a:lnTo>
                  <a:lnTo>
                    <a:pt x="1581" y="465"/>
                  </a:lnTo>
                  <a:lnTo>
                    <a:pt x="1594" y="379"/>
                  </a:lnTo>
                  <a:lnTo>
                    <a:pt x="1608" y="299"/>
                  </a:lnTo>
                  <a:lnTo>
                    <a:pt x="1619" y="225"/>
                  </a:lnTo>
                  <a:lnTo>
                    <a:pt x="1628" y="161"/>
                  </a:lnTo>
                  <a:lnTo>
                    <a:pt x="1637" y="105"/>
                  </a:lnTo>
                  <a:lnTo>
                    <a:pt x="1643" y="61"/>
                  </a:lnTo>
                  <a:lnTo>
                    <a:pt x="1648" y="27"/>
                  </a:lnTo>
                  <a:lnTo>
                    <a:pt x="1650" y="7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3688DA62-558F-42D6-B173-2017C955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365125"/>
              <a:ext cx="896938" cy="1592263"/>
            </a:xfrm>
            <a:custGeom>
              <a:avLst/>
              <a:gdLst>
                <a:gd name="T0" fmla="*/ 129 w 565"/>
                <a:gd name="T1" fmla="*/ 0 h 1003"/>
                <a:gd name="T2" fmla="*/ 565 w 565"/>
                <a:gd name="T3" fmla="*/ 409 h 1003"/>
                <a:gd name="T4" fmla="*/ 565 w 565"/>
                <a:gd name="T5" fmla="*/ 411 h 1003"/>
                <a:gd name="T6" fmla="*/ 565 w 565"/>
                <a:gd name="T7" fmla="*/ 422 h 1003"/>
                <a:gd name="T8" fmla="*/ 565 w 565"/>
                <a:gd name="T9" fmla="*/ 440 h 1003"/>
                <a:gd name="T10" fmla="*/ 563 w 565"/>
                <a:gd name="T11" fmla="*/ 463 h 1003"/>
                <a:gd name="T12" fmla="*/ 554 w 565"/>
                <a:gd name="T13" fmla="*/ 491 h 1003"/>
                <a:gd name="T14" fmla="*/ 539 w 565"/>
                <a:gd name="T15" fmla="*/ 525 h 1003"/>
                <a:gd name="T16" fmla="*/ 516 w 565"/>
                <a:gd name="T17" fmla="*/ 563 h 1003"/>
                <a:gd name="T18" fmla="*/ 501 w 565"/>
                <a:gd name="T19" fmla="*/ 589 h 1003"/>
                <a:gd name="T20" fmla="*/ 485 w 565"/>
                <a:gd name="T21" fmla="*/ 623 h 1003"/>
                <a:gd name="T22" fmla="*/ 470 w 565"/>
                <a:gd name="T23" fmla="*/ 660 h 1003"/>
                <a:gd name="T24" fmla="*/ 452 w 565"/>
                <a:gd name="T25" fmla="*/ 703 h 1003"/>
                <a:gd name="T26" fmla="*/ 436 w 565"/>
                <a:gd name="T27" fmla="*/ 749 h 1003"/>
                <a:gd name="T28" fmla="*/ 421 w 565"/>
                <a:gd name="T29" fmla="*/ 794 h 1003"/>
                <a:gd name="T30" fmla="*/ 407 w 565"/>
                <a:gd name="T31" fmla="*/ 841 h 1003"/>
                <a:gd name="T32" fmla="*/ 394 w 565"/>
                <a:gd name="T33" fmla="*/ 883 h 1003"/>
                <a:gd name="T34" fmla="*/ 383 w 565"/>
                <a:gd name="T35" fmla="*/ 923 h 1003"/>
                <a:gd name="T36" fmla="*/ 372 w 565"/>
                <a:gd name="T37" fmla="*/ 956 h 1003"/>
                <a:gd name="T38" fmla="*/ 365 w 565"/>
                <a:gd name="T39" fmla="*/ 981 h 1003"/>
                <a:gd name="T40" fmla="*/ 361 w 565"/>
                <a:gd name="T41" fmla="*/ 999 h 1003"/>
                <a:gd name="T42" fmla="*/ 358 w 565"/>
                <a:gd name="T43" fmla="*/ 1003 h 1003"/>
                <a:gd name="T44" fmla="*/ 0 w 565"/>
                <a:gd name="T45" fmla="*/ 721 h 1003"/>
                <a:gd name="T46" fmla="*/ 84 w 565"/>
                <a:gd name="T47" fmla="*/ 87 h 1003"/>
                <a:gd name="T48" fmla="*/ 129 w 565"/>
                <a:gd name="T4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5" h="1003">
                  <a:moveTo>
                    <a:pt x="129" y="0"/>
                  </a:moveTo>
                  <a:lnTo>
                    <a:pt x="565" y="409"/>
                  </a:lnTo>
                  <a:lnTo>
                    <a:pt x="565" y="411"/>
                  </a:lnTo>
                  <a:lnTo>
                    <a:pt x="565" y="422"/>
                  </a:lnTo>
                  <a:lnTo>
                    <a:pt x="565" y="440"/>
                  </a:lnTo>
                  <a:lnTo>
                    <a:pt x="563" y="463"/>
                  </a:lnTo>
                  <a:lnTo>
                    <a:pt x="554" y="491"/>
                  </a:lnTo>
                  <a:lnTo>
                    <a:pt x="539" y="525"/>
                  </a:lnTo>
                  <a:lnTo>
                    <a:pt x="516" y="563"/>
                  </a:lnTo>
                  <a:lnTo>
                    <a:pt x="501" y="589"/>
                  </a:lnTo>
                  <a:lnTo>
                    <a:pt x="485" y="623"/>
                  </a:lnTo>
                  <a:lnTo>
                    <a:pt x="470" y="660"/>
                  </a:lnTo>
                  <a:lnTo>
                    <a:pt x="452" y="703"/>
                  </a:lnTo>
                  <a:lnTo>
                    <a:pt x="436" y="749"/>
                  </a:lnTo>
                  <a:lnTo>
                    <a:pt x="421" y="794"/>
                  </a:lnTo>
                  <a:lnTo>
                    <a:pt x="407" y="841"/>
                  </a:lnTo>
                  <a:lnTo>
                    <a:pt x="394" y="883"/>
                  </a:lnTo>
                  <a:lnTo>
                    <a:pt x="383" y="923"/>
                  </a:lnTo>
                  <a:lnTo>
                    <a:pt x="372" y="956"/>
                  </a:lnTo>
                  <a:lnTo>
                    <a:pt x="365" y="981"/>
                  </a:lnTo>
                  <a:lnTo>
                    <a:pt x="361" y="999"/>
                  </a:lnTo>
                  <a:lnTo>
                    <a:pt x="358" y="1003"/>
                  </a:lnTo>
                  <a:lnTo>
                    <a:pt x="0" y="721"/>
                  </a:lnTo>
                  <a:lnTo>
                    <a:pt x="84" y="8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AF605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42A158D-1CBE-4FF0-B331-852907A7A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070225"/>
              <a:ext cx="989013" cy="1041400"/>
            </a:xfrm>
            <a:custGeom>
              <a:avLst/>
              <a:gdLst>
                <a:gd name="T0" fmla="*/ 514 w 623"/>
                <a:gd name="T1" fmla="*/ 0 h 656"/>
                <a:gd name="T2" fmla="*/ 574 w 623"/>
                <a:gd name="T3" fmla="*/ 6 h 656"/>
                <a:gd name="T4" fmla="*/ 614 w 623"/>
                <a:gd name="T5" fmla="*/ 17 h 656"/>
                <a:gd name="T6" fmla="*/ 623 w 623"/>
                <a:gd name="T7" fmla="*/ 35 h 656"/>
                <a:gd name="T8" fmla="*/ 590 w 623"/>
                <a:gd name="T9" fmla="*/ 66 h 656"/>
                <a:gd name="T10" fmla="*/ 496 w 623"/>
                <a:gd name="T11" fmla="*/ 140 h 656"/>
                <a:gd name="T12" fmla="*/ 452 w 623"/>
                <a:gd name="T13" fmla="*/ 213 h 656"/>
                <a:gd name="T14" fmla="*/ 448 w 623"/>
                <a:gd name="T15" fmla="*/ 282 h 656"/>
                <a:gd name="T16" fmla="*/ 465 w 623"/>
                <a:gd name="T17" fmla="*/ 344 h 656"/>
                <a:gd name="T18" fmla="*/ 474 w 623"/>
                <a:gd name="T19" fmla="*/ 407 h 656"/>
                <a:gd name="T20" fmla="*/ 456 w 623"/>
                <a:gd name="T21" fmla="*/ 467 h 656"/>
                <a:gd name="T22" fmla="*/ 430 w 623"/>
                <a:gd name="T23" fmla="*/ 505 h 656"/>
                <a:gd name="T24" fmla="*/ 387 w 623"/>
                <a:gd name="T25" fmla="*/ 516 h 656"/>
                <a:gd name="T26" fmla="*/ 354 w 623"/>
                <a:gd name="T27" fmla="*/ 513 h 656"/>
                <a:gd name="T28" fmla="*/ 343 w 623"/>
                <a:gd name="T29" fmla="*/ 507 h 656"/>
                <a:gd name="T30" fmla="*/ 338 w 623"/>
                <a:gd name="T31" fmla="*/ 502 h 656"/>
                <a:gd name="T32" fmla="*/ 327 w 623"/>
                <a:gd name="T33" fmla="*/ 509 h 656"/>
                <a:gd name="T34" fmla="*/ 305 w 623"/>
                <a:gd name="T35" fmla="*/ 549 h 656"/>
                <a:gd name="T36" fmla="*/ 281 w 623"/>
                <a:gd name="T37" fmla="*/ 591 h 656"/>
                <a:gd name="T38" fmla="*/ 261 w 623"/>
                <a:gd name="T39" fmla="*/ 611 h 656"/>
                <a:gd name="T40" fmla="*/ 243 w 623"/>
                <a:gd name="T41" fmla="*/ 636 h 656"/>
                <a:gd name="T42" fmla="*/ 214 w 623"/>
                <a:gd name="T43" fmla="*/ 656 h 656"/>
                <a:gd name="T44" fmla="*/ 167 w 623"/>
                <a:gd name="T45" fmla="*/ 649 h 656"/>
                <a:gd name="T46" fmla="*/ 129 w 623"/>
                <a:gd name="T47" fmla="*/ 620 h 656"/>
                <a:gd name="T48" fmla="*/ 85 w 623"/>
                <a:gd name="T49" fmla="*/ 582 h 656"/>
                <a:gd name="T50" fmla="*/ 65 w 623"/>
                <a:gd name="T51" fmla="*/ 565 h 656"/>
                <a:gd name="T52" fmla="*/ 16 w 623"/>
                <a:gd name="T53" fmla="*/ 498 h 656"/>
                <a:gd name="T54" fmla="*/ 0 w 623"/>
                <a:gd name="T55" fmla="*/ 418 h 656"/>
                <a:gd name="T56" fmla="*/ 18 w 623"/>
                <a:gd name="T57" fmla="*/ 338 h 656"/>
                <a:gd name="T58" fmla="*/ 78 w 623"/>
                <a:gd name="T59" fmla="*/ 253 h 656"/>
                <a:gd name="T60" fmla="*/ 138 w 623"/>
                <a:gd name="T61" fmla="*/ 191 h 656"/>
                <a:gd name="T62" fmla="*/ 180 w 623"/>
                <a:gd name="T63" fmla="*/ 140 h 656"/>
                <a:gd name="T64" fmla="*/ 232 w 623"/>
                <a:gd name="T65" fmla="*/ 78 h 656"/>
                <a:gd name="T66" fmla="*/ 296 w 623"/>
                <a:gd name="T67" fmla="*/ 24 h 656"/>
                <a:gd name="T68" fmla="*/ 376 w 623"/>
                <a:gd name="T69" fmla="*/ 2 h 656"/>
                <a:gd name="T70" fmla="*/ 445 w 623"/>
                <a:gd name="T7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3" h="656">
                  <a:moveTo>
                    <a:pt x="479" y="0"/>
                  </a:moveTo>
                  <a:lnTo>
                    <a:pt x="514" y="0"/>
                  </a:lnTo>
                  <a:lnTo>
                    <a:pt x="545" y="2"/>
                  </a:lnTo>
                  <a:lnTo>
                    <a:pt x="574" y="6"/>
                  </a:lnTo>
                  <a:lnTo>
                    <a:pt x="597" y="11"/>
                  </a:lnTo>
                  <a:lnTo>
                    <a:pt x="614" y="17"/>
                  </a:lnTo>
                  <a:lnTo>
                    <a:pt x="623" y="26"/>
                  </a:lnTo>
                  <a:lnTo>
                    <a:pt x="623" y="35"/>
                  </a:lnTo>
                  <a:lnTo>
                    <a:pt x="612" y="49"/>
                  </a:lnTo>
                  <a:lnTo>
                    <a:pt x="590" y="66"/>
                  </a:lnTo>
                  <a:lnTo>
                    <a:pt x="534" y="102"/>
                  </a:lnTo>
                  <a:lnTo>
                    <a:pt x="496" y="140"/>
                  </a:lnTo>
                  <a:lnTo>
                    <a:pt x="470" y="178"/>
                  </a:lnTo>
                  <a:lnTo>
                    <a:pt x="452" y="213"/>
                  </a:lnTo>
                  <a:lnTo>
                    <a:pt x="445" y="247"/>
                  </a:lnTo>
                  <a:lnTo>
                    <a:pt x="448" y="282"/>
                  </a:lnTo>
                  <a:lnTo>
                    <a:pt x="454" y="313"/>
                  </a:lnTo>
                  <a:lnTo>
                    <a:pt x="465" y="344"/>
                  </a:lnTo>
                  <a:lnTo>
                    <a:pt x="474" y="376"/>
                  </a:lnTo>
                  <a:lnTo>
                    <a:pt x="474" y="407"/>
                  </a:lnTo>
                  <a:lnTo>
                    <a:pt x="468" y="438"/>
                  </a:lnTo>
                  <a:lnTo>
                    <a:pt x="456" y="467"/>
                  </a:lnTo>
                  <a:lnTo>
                    <a:pt x="443" y="489"/>
                  </a:lnTo>
                  <a:lnTo>
                    <a:pt x="430" y="505"/>
                  </a:lnTo>
                  <a:lnTo>
                    <a:pt x="416" y="511"/>
                  </a:lnTo>
                  <a:lnTo>
                    <a:pt x="387" y="516"/>
                  </a:lnTo>
                  <a:lnTo>
                    <a:pt x="367" y="516"/>
                  </a:lnTo>
                  <a:lnTo>
                    <a:pt x="354" y="513"/>
                  </a:lnTo>
                  <a:lnTo>
                    <a:pt x="347" y="511"/>
                  </a:lnTo>
                  <a:lnTo>
                    <a:pt x="343" y="507"/>
                  </a:lnTo>
                  <a:lnTo>
                    <a:pt x="341" y="505"/>
                  </a:lnTo>
                  <a:lnTo>
                    <a:pt x="338" y="502"/>
                  </a:lnTo>
                  <a:lnTo>
                    <a:pt x="334" y="502"/>
                  </a:lnTo>
                  <a:lnTo>
                    <a:pt x="327" y="509"/>
                  </a:lnTo>
                  <a:lnTo>
                    <a:pt x="316" y="527"/>
                  </a:lnTo>
                  <a:lnTo>
                    <a:pt x="305" y="549"/>
                  </a:lnTo>
                  <a:lnTo>
                    <a:pt x="292" y="571"/>
                  </a:lnTo>
                  <a:lnTo>
                    <a:pt x="281" y="591"/>
                  </a:lnTo>
                  <a:lnTo>
                    <a:pt x="269" y="602"/>
                  </a:lnTo>
                  <a:lnTo>
                    <a:pt x="261" y="611"/>
                  </a:lnTo>
                  <a:lnTo>
                    <a:pt x="252" y="622"/>
                  </a:lnTo>
                  <a:lnTo>
                    <a:pt x="243" y="636"/>
                  </a:lnTo>
                  <a:lnTo>
                    <a:pt x="229" y="647"/>
                  </a:lnTo>
                  <a:lnTo>
                    <a:pt x="214" y="656"/>
                  </a:lnTo>
                  <a:lnTo>
                    <a:pt x="194" y="656"/>
                  </a:lnTo>
                  <a:lnTo>
                    <a:pt x="167" y="649"/>
                  </a:lnTo>
                  <a:lnTo>
                    <a:pt x="149" y="638"/>
                  </a:lnTo>
                  <a:lnTo>
                    <a:pt x="129" y="620"/>
                  </a:lnTo>
                  <a:lnTo>
                    <a:pt x="105" y="602"/>
                  </a:lnTo>
                  <a:lnTo>
                    <a:pt x="85" y="582"/>
                  </a:lnTo>
                  <a:lnTo>
                    <a:pt x="67" y="567"/>
                  </a:lnTo>
                  <a:lnTo>
                    <a:pt x="65" y="565"/>
                  </a:lnTo>
                  <a:lnTo>
                    <a:pt x="38" y="534"/>
                  </a:lnTo>
                  <a:lnTo>
                    <a:pt x="16" y="498"/>
                  </a:lnTo>
                  <a:lnTo>
                    <a:pt x="4" y="458"/>
                  </a:lnTo>
                  <a:lnTo>
                    <a:pt x="0" y="418"/>
                  </a:lnTo>
                  <a:lnTo>
                    <a:pt x="4" y="378"/>
                  </a:lnTo>
                  <a:lnTo>
                    <a:pt x="18" y="338"/>
                  </a:lnTo>
                  <a:lnTo>
                    <a:pt x="40" y="300"/>
                  </a:lnTo>
                  <a:lnTo>
                    <a:pt x="78" y="253"/>
                  </a:lnTo>
                  <a:lnTo>
                    <a:pt x="111" y="218"/>
                  </a:lnTo>
                  <a:lnTo>
                    <a:pt x="138" y="191"/>
                  </a:lnTo>
                  <a:lnTo>
                    <a:pt x="158" y="169"/>
                  </a:lnTo>
                  <a:lnTo>
                    <a:pt x="180" y="140"/>
                  </a:lnTo>
                  <a:lnTo>
                    <a:pt x="207" y="109"/>
                  </a:lnTo>
                  <a:lnTo>
                    <a:pt x="232" y="78"/>
                  </a:lnTo>
                  <a:lnTo>
                    <a:pt x="263" y="46"/>
                  </a:lnTo>
                  <a:lnTo>
                    <a:pt x="296" y="24"/>
                  </a:lnTo>
                  <a:lnTo>
                    <a:pt x="336" y="9"/>
                  </a:lnTo>
                  <a:lnTo>
                    <a:pt x="376" y="2"/>
                  </a:lnTo>
                  <a:lnTo>
                    <a:pt x="410" y="2"/>
                  </a:lnTo>
                  <a:lnTo>
                    <a:pt x="445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1D6E425-678C-4EFF-8396-B65887FB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3" y="1265238"/>
              <a:ext cx="366713" cy="1716088"/>
            </a:xfrm>
            <a:custGeom>
              <a:avLst/>
              <a:gdLst>
                <a:gd name="T0" fmla="*/ 46 w 231"/>
                <a:gd name="T1" fmla="*/ 0 h 1081"/>
                <a:gd name="T2" fmla="*/ 142 w 231"/>
                <a:gd name="T3" fmla="*/ 78 h 1081"/>
                <a:gd name="T4" fmla="*/ 231 w 231"/>
                <a:gd name="T5" fmla="*/ 558 h 1081"/>
                <a:gd name="T6" fmla="*/ 151 w 231"/>
                <a:gd name="T7" fmla="*/ 1081 h 1081"/>
                <a:gd name="T8" fmla="*/ 37 w 231"/>
                <a:gd name="T9" fmla="*/ 779 h 1081"/>
                <a:gd name="T10" fmla="*/ 0 w 231"/>
                <a:gd name="T11" fmla="*/ 162 h 1081"/>
                <a:gd name="T12" fmla="*/ 46 w 231"/>
                <a:gd name="T13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1081">
                  <a:moveTo>
                    <a:pt x="46" y="0"/>
                  </a:moveTo>
                  <a:lnTo>
                    <a:pt x="142" y="78"/>
                  </a:lnTo>
                  <a:lnTo>
                    <a:pt x="231" y="558"/>
                  </a:lnTo>
                  <a:lnTo>
                    <a:pt x="151" y="1081"/>
                  </a:lnTo>
                  <a:lnTo>
                    <a:pt x="37" y="779"/>
                  </a:lnTo>
                  <a:lnTo>
                    <a:pt x="0" y="16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0E32711F-A4A7-41D5-B6FF-BF9F6D327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1095375"/>
              <a:ext cx="965200" cy="2238375"/>
            </a:xfrm>
            <a:custGeom>
              <a:avLst/>
              <a:gdLst>
                <a:gd name="T0" fmla="*/ 194 w 608"/>
                <a:gd name="T1" fmla="*/ 0 h 1410"/>
                <a:gd name="T2" fmla="*/ 608 w 608"/>
                <a:gd name="T3" fmla="*/ 287 h 1410"/>
                <a:gd name="T4" fmla="*/ 608 w 608"/>
                <a:gd name="T5" fmla="*/ 872 h 1410"/>
                <a:gd name="T6" fmla="*/ 481 w 608"/>
                <a:gd name="T7" fmla="*/ 1410 h 1410"/>
                <a:gd name="T8" fmla="*/ 383 w 608"/>
                <a:gd name="T9" fmla="*/ 1335 h 1410"/>
                <a:gd name="T10" fmla="*/ 299 w 608"/>
                <a:gd name="T11" fmla="*/ 1257 h 1410"/>
                <a:gd name="T12" fmla="*/ 228 w 608"/>
                <a:gd name="T13" fmla="*/ 1179 h 1410"/>
                <a:gd name="T14" fmla="*/ 167 w 608"/>
                <a:gd name="T15" fmla="*/ 1099 h 1410"/>
                <a:gd name="T16" fmla="*/ 118 w 608"/>
                <a:gd name="T17" fmla="*/ 1019 h 1410"/>
                <a:gd name="T18" fmla="*/ 78 w 608"/>
                <a:gd name="T19" fmla="*/ 941 h 1410"/>
                <a:gd name="T20" fmla="*/ 49 w 608"/>
                <a:gd name="T21" fmla="*/ 861 h 1410"/>
                <a:gd name="T22" fmla="*/ 27 w 608"/>
                <a:gd name="T23" fmla="*/ 785 h 1410"/>
                <a:gd name="T24" fmla="*/ 12 w 608"/>
                <a:gd name="T25" fmla="*/ 710 h 1410"/>
                <a:gd name="T26" fmla="*/ 3 w 608"/>
                <a:gd name="T27" fmla="*/ 636 h 1410"/>
                <a:gd name="T28" fmla="*/ 0 w 608"/>
                <a:gd name="T29" fmla="*/ 565 h 1410"/>
                <a:gd name="T30" fmla="*/ 3 w 608"/>
                <a:gd name="T31" fmla="*/ 499 h 1410"/>
                <a:gd name="T32" fmla="*/ 7 w 608"/>
                <a:gd name="T33" fmla="*/ 436 h 1410"/>
                <a:gd name="T34" fmla="*/ 16 w 608"/>
                <a:gd name="T35" fmla="*/ 378 h 1410"/>
                <a:gd name="T36" fmla="*/ 27 w 608"/>
                <a:gd name="T37" fmla="*/ 323 h 1410"/>
                <a:gd name="T38" fmla="*/ 41 w 608"/>
                <a:gd name="T39" fmla="*/ 276 h 1410"/>
                <a:gd name="T40" fmla="*/ 54 w 608"/>
                <a:gd name="T41" fmla="*/ 234 h 1410"/>
                <a:gd name="T42" fmla="*/ 65 w 608"/>
                <a:gd name="T43" fmla="*/ 198 h 1410"/>
                <a:gd name="T44" fmla="*/ 76 w 608"/>
                <a:gd name="T45" fmla="*/ 169 h 1410"/>
                <a:gd name="T46" fmla="*/ 85 w 608"/>
                <a:gd name="T47" fmla="*/ 149 h 1410"/>
                <a:gd name="T48" fmla="*/ 92 w 608"/>
                <a:gd name="T49" fmla="*/ 136 h 1410"/>
                <a:gd name="T50" fmla="*/ 94 w 608"/>
                <a:gd name="T51" fmla="*/ 132 h 1410"/>
                <a:gd name="T52" fmla="*/ 194 w 608"/>
                <a:gd name="T53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8" h="1410">
                  <a:moveTo>
                    <a:pt x="194" y="0"/>
                  </a:moveTo>
                  <a:lnTo>
                    <a:pt x="608" y="287"/>
                  </a:lnTo>
                  <a:lnTo>
                    <a:pt x="608" y="872"/>
                  </a:lnTo>
                  <a:lnTo>
                    <a:pt x="481" y="1410"/>
                  </a:lnTo>
                  <a:lnTo>
                    <a:pt x="383" y="1335"/>
                  </a:lnTo>
                  <a:lnTo>
                    <a:pt x="299" y="1257"/>
                  </a:lnTo>
                  <a:lnTo>
                    <a:pt x="228" y="1179"/>
                  </a:lnTo>
                  <a:lnTo>
                    <a:pt x="167" y="1099"/>
                  </a:lnTo>
                  <a:lnTo>
                    <a:pt x="118" y="1019"/>
                  </a:lnTo>
                  <a:lnTo>
                    <a:pt x="78" y="941"/>
                  </a:lnTo>
                  <a:lnTo>
                    <a:pt x="49" y="861"/>
                  </a:lnTo>
                  <a:lnTo>
                    <a:pt x="27" y="785"/>
                  </a:lnTo>
                  <a:lnTo>
                    <a:pt x="12" y="710"/>
                  </a:lnTo>
                  <a:lnTo>
                    <a:pt x="3" y="636"/>
                  </a:lnTo>
                  <a:lnTo>
                    <a:pt x="0" y="565"/>
                  </a:lnTo>
                  <a:lnTo>
                    <a:pt x="3" y="499"/>
                  </a:lnTo>
                  <a:lnTo>
                    <a:pt x="7" y="436"/>
                  </a:lnTo>
                  <a:lnTo>
                    <a:pt x="16" y="378"/>
                  </a:lnTo>
                  <a:lnTo>
                    <a:pt x="27" y="323"/>
                  </a:lnTo>
                  <a:lnTo>
                    <a:pt x="41" y="276"/>
                  </a:lnTo>
                  <a:lnTo>
                    <a:pt x="54" y="234"/>
                  </a:lnTo>
                  <a:lnTo>
                    <a:pt x="65" y="198"/>
                  </a:lnTo>
                  <a:lnTo>
                    <a:pt x="76" y="169"/>
                  </a:lnTo>
                  <a:lnTo>
                    <a:pt x="85" y="149"/>
                  </a:lnTo>
                  <a:lnTo>
                    <a:pt x="92" y="136"/>
                  </a:lnTo>
                  <a:lnTo>
                    <a:pt x="94" y="132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53C8554-AC8E-45AC-B2E6-5D476636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675" y="-606425"/>
              <a:ext cx="1509713" cy="1801813"/>
            </a:xfrm>
            <a:custGeom>
              <a:avLst/>
              <a:gdLst>
                <a:gd name="T0" fmla="*/ 501 w 951"/>
                <a:gd name="T1" fmla="*/ 0 h 1135"/>
                <a:gd name="T2" fmla="*/ 624 w 951"/>
                <a:gd name="T3" fmla="*/ 22 h 1135"/>
                <a:gd name="T4" fmla="*/ 717 w 951"/>
                <a:gd name="T5" fmla="*/ 51 h 1135"/>
                <a:gd name="T6" fmla="*/ 791 w 951"/>
                <a:gd name="T7" fmla="*/ 80 h 1135"/>
                <a:gd name="T8" fmla="*/ 846 w 951"/>
                <a:gd name="T9" fmla="*/ 118 h 1135"/>
                <a:gd name="T10" fmla="*/ 877 w 951"/>
                <a:gd name="T11" fmla="*/ 174 h 1135"/>
                <a:gd name="T12" fmla="*/ 888 w 951"/>
                <a:gd name="T13" fmla="*/ 254 h 1135"/>
                <a:gd name="T14" fmla="*/ 875 w 951"/>
                <a:gd name="T15" fmla="*/ 392 h 1135"/>
                <a:gd name="T16" fmla="*/ 882 w 951"/>
                <a:gd name="T17" fmla="*/ 543 h 1135"/>
                <a:gd name="T18" fmla="*/ 908 w 951"/>
                <a:gd name="T19" fmla="*/ 661 h 1135"/>
                <a:gd name="T20" fmla="*/ 942 w 951"/>
                <a:gd name="T21" fmla="*/ 736 h 1135"/>
                <a:gd name="T22" fmla="*/ 949 w 951"/>
                <a:gd name="T23" fmla="*/ 770 h 1135"/>
                <a:gd name="T24" fmla="*/ 924 w 951"/>
                <a:gd name="T25" fmla="*/ 792 h 1135"/>
                <a:gd name="T26" fmla="*/ 888 w 951"/>
                <a:gd name="T27" fmla="*/ 810 h 1135"/>
                <a:gd name="T28" fmla="*/ 855 w 951"/>
                <a:gd name="T29" fmla="*/ 823 h 1135"/>
                <a:gd name="T30" fmla="*/ 839 w 951"/>
                <a:gd name="T31" fmla="*/ 843 h 1135"/>
                <a:gd name="T32" fmla="*/ 835 w 951"/>
                <a:gd name="T33" fmla="*/ 885 h 1135"/>
                <a:gd name="T34" fmla="*/ 826 w 951"/>
                <a:gd name="T35" fmla="*/ 946 h 1135"/>
                <a:gd name="T36" fmla="*/ 806 w 951"/>
                <a:gd name="T37" fmla="*/ 997 h 1135"/>
                <a:gd name="T38" fmla="*/ 784 w 951"/>
                <a:gd name="T39" fmla="*/ 1046 h 1135"/>
                <a:gd name="T40" fmla="*/ 766 w 951"/>
                <a:gd name="T41" fmla="*/ 1092 h 1135"/>
                <a:gd name="T42" fmla="*/ 750 w 951"/>
                <a:gd name="T43" fmla="*/ 1117 h 1135"/>
                <a:gd name="T44" fmla="*/ 701 w 951"/>
                <a:gd name="T45" fmla="*/ 1132 h 1135"/>
                <a:gd name="T46" fmla="*/ 617 w 951"/>
                <a:gd name="T47" fmla="*/ 1132 h 1135"/>
                <a:gd name="T48" fmla="*/ 499 w 951"/>
                <a:gd name="T49" fmla="*/ 1112 h 1135"/>
                <a:gd name="T50" fmla="*/ 363 w 951"/>
                <a:gd name="T51" fmla="*/ 1068 h 1135"/>
                <a:gd name="T52" fmla="*/ 263 w 951"/>
                <a:gd name="T53" fmla="*/ 1014 h 1135"/>
                <a:gd name="T54" fmla="*/ 198 w 951"/>
                <a:gd name="T55" fmla="*/ 941 h 1135"/>
                <a:gd name="T56" fmla="*/ 156 w 951"/>
                <a:gd name="T57" fmla="*/ 837 h 1135"/>
                <a:gd name="T58" fmla="*/ 129 w 951"/>
                <a:gd name="T59" fmla="*/ 683 h 1135"/>
                <a:gd name="T60" fmla="*/ 112 w 951"/>
                <a:gd name="T61" fmla="*/ 674 h 1135"/>
                <a:gd name="T62" fmla="*/ 71 w 951"/>
                <a:gd name="T63" fmla="*/ 650 h 1135"/>
                <a:gd name="T64" fmla="*/ 31 w 951"/>
                <a:gd name="T65" fmla="*/ 605 h 1135"/>
                <a:gd name="T66" fmla="*/ 0 w 951"/>
                <a:gd name="T67" fmla="*/ 521 h 1135"/>
                <a:gd name="T68" fmla="*/ 7 w 951"/>
                <a:gd name="T69" fmla="*/ 452 h 1135"/>
                <a:gd name="T70" fmla="*/ 36 w 951"/>
                <a:gd name="T71" fmla="*/ 405 h 1135"/>
                <a:gd name="T72" fmla="*/ 43 w 951"/>
                <a:gd name="T73" fmla="*/ 369 h 1135"/>
                <a:gd name="T74" fmla="*/ 38 w 951"/>
                <a:gd name="T75" fmla="*/ 309 h 1135"/>
                <a:gd name="T76" fmla="*/ 31 w 951"/>
                <a:gd name="T77" fmla="*/ 234 h 1135"/>
                <a:gd name="T78" fmla="*/ 29 w 951"/>
                <a:gd name="T79" fmla="*/ 163 h 1135"/>
                <a:gd name="T80" fmla="*/ 43 w 951"/>
                <a:gd name="T81" fmla="*/ 107 h 1135"/>
                <a:gd name="T82" fmla="*/ 85 w 951"/>
                <a:gd name="T83" fmla="*/ 74 h 1135"/>
                <a:gd name="T84" fmla="*/ 174 w 951"/>
                <a:gd name="T85" fmla="*/ 40 h 1135"/>
                <a:gd name="T86" fmla="*/ 296 w 951"/>
                <a:gd name="T87" fmla="*/ 14 h 1135"/>
                <a:gd name="T88" fmla="*/ 432 w 951"/>
                <a:gd name="T89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51" h="1135">
                  <a:moveTo>
                    <a:pt x="432" y="0"/>
                  </a:moveTo>
                  <a:lnTo>
                    <a:pt x="501" y="0"/>
                  </a:lnTo>
                  <a:lnTo>
                    <a:pt x="566" y="7"/>
                  </a:lnTo>
                  <a:lnTo>
                    <a:pt x="624" y="22"/>
                  </a:lnTo>
                  <a:lnTo>
                    <a:pt x="673" y="36"/>
                  </a:lnTo>
                  <a:lnTo>
                    <a:pt x="717" y="51"/>
                  </a:lnTo>
                  <a:lnTo>
                    <a:pt x="757" y="65"/>
                  </a:lnTo>
                  <a:lnTo>
                    <a:pt x="791" y="80"/>
                  </a:lnTo>
                  <a:lnTo>
                    <a:pt x="822" y="98"/>
                  </a:lnTo>
                  <a:lnTo>
                    <a:pt x="846" y="118"/>
                  </a:lnTo>
                  <a:lnTo>
                    <a:pt x="864" y="143"/>
                  </a:lnTo>
                  <a:lnTo>
                    <a:pt x="877" y="174"/>
                  </a:lnTo>
                  <a:lnTo>
                    <a:pt x="886" y="209"/>
                  </a:lnTo>
                  <a:lnTo>
                    <a:pt x="888" y="254"/>
                  </a:lnTo>
                  <a:lnTo>
                    <a:pt x="884" y="305"/>
                  </a:lnTo>
                  <a:lnTo>
                    <a:pt x="875" y="392"/>
                  </a:lnTo>
                  <a:lnTo>
                    <a:pt x="875" y="472"/>
                  </a:lnTo>
                  <a:lnTo>
                    <a:pt x="882" y="543"/>
                  </a:lnTo>
                  <a:lnTo>
                    <a:pt x="893" y="607"/>
                  </a:lnTo>
                  <a:lnTo>
                    <a:pt x="908" y="661"/>
                  </a:lnTo>
                  <a:lnTo>
                    <a:pt x="924" y="705"/>
                  </a:lnTo>
                  <a:lnTo>
                    <a:pt x="942" y="736"/>
                  </a:lnTo>
                  <a:lnTo>
                    <a:pt x="951" y="754"/>
                  </a:lnTo>
                  <a:lnTo>
                    <a:pt x="949" y="770"/>
                  </a:lnTo>
                  <a:lnTo>
                    <a:pt x="937" y="783"/>
                  </a:lnTo>
                  <a:lnTo>
                    <a:pt x="924" y="792"/>
                  </a:lnTo>
                  <a:lnTo>
                    <a:pt x="906" y="801"/>
                  </a:lnTo>
                  <a:lnTo>
                    <a:pt x="888" y="810"/>
                  </a:lnTo>
                  <a:lnTo>
                    <a:pt x="871" y="816"/>
                  </a:lnTo>
                  <a:lnTo>
                    <a:pt x="855" y="823"/>
                  </a:lnTo>
                  <a:lnTo>
                    <a:pt x="846" y="830"/>
                  </a:lnTo>
                  <a:lnTo>
                    <a:pt x="839" y="843"/>
                  </a:lnTo>
                  <a:lnTo>
                    <a:pt x="837" y="863"/>
                  </a:lnTo>
                  <a:lnTo>
                    <a:pt x="835" y="885"/>
                  </a:lnTo>
                  <a:lnTo>
                    <a:pt x="833" y="908"/>
                  </a:lnTo>
                  <a:lnTo>
                    <a:pt x="826" y="946"/>
                  </a:lnTo>
                  <a:lnTo>
                    <a:pt x="813" y="981"/>
                  </a:lnTo>
                  <a:lnTo>
                    <a:pt x="806" y="997"/>
                  </a:lnTo>
                  <a:lnTo>
                    <a:pt x="795" y="1021"/>
                  </a:lnTo>
                  <a:lnTo>
                    <a:pt x="784" y="1046"/>
                  </a:lnTo>
                  <a:lnTo>
                    <a:pt x="775" y="1070"/>
                  </a:lnTo>
                  <a:lnTo>
                    <a:pt x="766" y="1092"/>
                  </a:lnTo>
                  <a:lnTo>
                    <a:pt x="759" y="1106"/>
                  </a:lnTo>
                  <a:lnTo>
                    <a:pt x="750" y="1117"/>
                  </a:lnTo>
                  <a:lnTo>
                    <a:pt x="730" y="1126"/>
                  </a:lnTo>
                  <a:lnTo>
                    <a:pt x="701" y="1132"/>
                  </a:lnTo>
                  <a:lnTo>
                    <a:pt x="664" y="1135"/>
                  </a:lnTo>
                  <a:lnTo>
                    <a:pt x="617" y="1132"/>
                  </a:lnTo>
                  <a:lnTo>
                    <a:pt x="561" y="1126"/>
                  </a:lnTo>
                  <a:lnTo>
                    <a:pt x="499" y="1112"/>
                  </a:lnTo>
                  <a:lnTo>
                    <a:pt x="425" y="1090"/>
                  </a:lnTo>
                  <a:lnTo>
                    <a:pt x="363" y="1068"/>
                  </a:lnTo>
                  <a:lnTo>
                    <a:pt x="307" y="1043"/>
                  </a:lnTo>
                  <a:lnTo>
                    <a:pt x="263" y="1014"/>
                  </a:lnTo>
                  <a:lnTo>
                    <a:pt x="227" y="981"/>
                  </a:lnTo>
                  <a:lnTo>
                    <a:pt x="198" y="941"/>
                  </a:lnTo>
                  <a:lnTo>
                    <a:pt x="174" y="894"/>
                  </a:lnTo>
                  <a:lnTo>
                    <a:pt x="156" y="837"/>
                  </a:lnTo>
                  <a:lnTo>
                    <a:pt x="140" y="765"/>
                  </a:lnTo>
                  <a:lnTo>
                    <a:pt x="129" y="683"/>
                  </a:lnTo>
                  <a:lnTo>
                    <a:pt x="125" y="681"/>
                  </a:lnTo>
                  <a:lnTo>
                    <a:pt x="112" y="674"/>
                  </a:lnTo>
                  <a:lnTo>
                    <a:pt x="94" y="665"/>
                  </a:lnTo>
                  <a:lnTo>
                    <a:pt x="71" y="650"/>
                  </a:lnTo>
                  <a:lnTo>
                    <a:pt x="51" y="630"/>
                  </a:lnTo>
                  <a:lnTo>
                    <a:pt x="31" y="605"/>
                  </a:lnTo>
                  <a:lnTo>
                    <a:pt x="11" y="561"/>
                  </a:lnTo>
                  <a:lnTo>
                    <a:pt x="0" y="521"/>
                  </a:lnTo>
                  <a:lnTo>
                    <a:pt x="0" y="483"/>
                  </a:lnTo>
                  <a:lnTo>
                    <a:pt x="7" y="452"/>
                  </a:lnTo>
                  <a:lnTo>
                    <a:pt x="20" y="425"/>
                  </a:lnTo>
                  <a:lnTo>
                    <a:pt x="36" y="405"/>
                  </a:lnTo>
                  <a:lnTo>
                    <a:pt x="40" y="392"/>
                  </a:lnTo>
                  <a:lnTo>
                    <a:pt x="43" y="369"/>
                  </a:lnTo>
                  <a:lnTo>
                    <a:pt x="43" y="340"/>
                  </a:lnTo>
                  <a:lnTo>
                    <a:pt x="38" y="309"/>
                  </a:lnTo>
                  <a:lnTo>
                    <a:pt x="36" y="272"/>
                  </a:lnTo>
                  <a:lnTo>
                    <a:pt x="31" y="234"/>
                  </a:lnTo>
                  <a:lnTo>
                    <a:pt x="29" y="198"/>
                  </a:lnTo>
                  <a:lnTo>
                    <a:pt x="29" y="163"/>
                  </a:lnTo>
                  <a:lnTo>
                    <a:pt x="34" y="131"/>
                  </a:lnTo>
                  <a:lnTo>
                    <a:pt x="43" y="107"/>
                  </a:lnTo>
                  <a:lnTo>
                    <a:pt x="58" y="89"/>
                  </a:lnTo>
                  <a:lnTo>
                    <a:pt x="85" y="74"/>
                  </a:lnTo>
                  <a:lnTo>
                    <a:pt x="123" y="56"/>
                  </a:lnTo>
                  <a:lnTo>
                    <a:pt x="174" y="40"/>
                  </a:lnTo>
                  <a:lnTo>
                    <a:pt x="232" y="27"/>
                  </a:lnTo>
                  <a:lnTo>
                    <a:pt x="296" y="14"/>
                  </a:lnTo>
                  <a:lnTo>
                    <a:pt x="363" y="5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C58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35F850E-B94F-45D8-B19B-378BB59AD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725" y="3794125"/>
              <a:ext cx="3933825" cy="4445000"/>
            </a:xfrm>
            <a:custGeom>
              <a:avLst/>
              <a:gdLst>
                <a:gd name="T0" fmla="*/ 445 w 2478"/>
                <a:gd name="T1" fmla="*/ 6 h 2800"/>
                <a:gd name="T2" fmla="*/ 568 w 2478"/>
                <a:gd name="T3" fmla="*/ 33 h 2800"/>
                <a:gd name="T4" fmla="*/ 694 w 2478"/>
                <a:gd name="T5" fmla="*/ 78 h 2800"/>
                <a:gd name="T6" fmla="*/ 819 w 2478"/>
                <a:gd name="T7" fmla="*/ 131 h 2800"/>
                <a:gd name="T8" fmla="*/ 937 w 2478"/>
                <a:gd name="T9" fmla="*/ 193 h 2800"/>
                <a:gd name="T10" fmla="*/ 1046 w 2478"/>
                <a:gd name="T11" fmla="*/ 253 h 2800"/>
                <a:gd name="T12" fmla="*/ 1137 w 2478"/>
                <a:gd name="T13" fmla="*/ 311 h 2800"/>
                <a:gd name="T14" fmla="*/ 1209 w 2478"/>
                <a:gd name="T15" fmla="*/ 358 h 2800"/>
                <a:gd name="T16" fmla="*/ 1255 w 2478"/>
                <a:gd name="T17" fmla="*/ 389 h 2800"/>
                <a:gd name="T18" fmla="*/ 1271 w 2478"/>
                <a:gd name="T19" fmla="*/ 402 h 2800"/>
                <a:gd name="T20" fmla="*/ 1420 w 2478"/>
                <a:gd name="T21" fmla="*/ 525 h 2800"/>
                <a:gd name="T22" fmla="*/ 1585 w 2478"/>
                <a:gd name="T23" fmla="*/ 645 h 2800"/>
                <a:gd name="T24" fmla="*/ 1761 w 2478"/>
                <a:gd name="T25" fmla="*/ 763 h 2800"/>
                <a:gd name="T26" fmla="*/ 1934 w 2478"/>
                <a:gd name="T27" fmla="*/ 874 h 2800"/>
                <a:gd name="T28" fmla="*/ 2101 w 2478"/>
                <a:gd name="T29" fmla="*/ 983 h 2800"/>
                <a:gd name="T30" fmla="*/ 2246 w 2478"/>
                <a:gd name="T31" fmla="*/ 1085 h 2800"/>
                <a:gd name="T32" fmla="*/ 2364 w 2478"/>
                <a:gd name="T33" fmla="*/ 1179 h 2800"/>
                <a:gd name="T34" fmla="*/ 2444 w 2478"/>
                <a:gd name="T35" fmla="*/ 1268 h 2800"/>
                <a:gd name="T36" fmla="*/ 2478 w 2478"/>
                <a:gd name="T37" fmla="*/ 1345 h 2800"/>
                <a:gd name="T38" fmla="*/ 2464 w 2478"/>
                <a:gd name="T39" fmla="*/ 1403 h 2800"/>
                <a:gd name="T40" fmla="*/ 2426 w 2478"/>
                <a:gd name="T41" fmla="*/ 1488 h 2800"/>
                <a:gd name="T42" fmla="*/ 2362 w 2478"/>
                <a:gd name="T43" fmla="*/ 1590 h 2800"/>
                <a:gd name="T44" fmla="*/ 2279 w 2478"/>
                <a:gd name="T45" fmla="*/ 1710 h 2800"/>
                <a:gd name="T46" fmla="*/ 2184 w 2478"/>
                <a:gd name="T47" fmla="*/ 1841 h 2800"/>
                <a:gd name="T48" fmla="*/ 2077 w 2478"/>
                <a:gd name="T49" fmla="*/ 1979 h 2800"/>
                <a:gd name="T50" fmla="*/ 1963 w 2478"/>
                <a:gd name="T51" fmla="*/ 2119 h 2800"/>
                <a:gd name="T52" fmla="*/ 1850 w 2478"/>
                <a:gd name="T53" fmla="*/ 2257 h 2800"/>
                <a:gd name="T54" fmla="*/ 1739 w 2478"/>
                <a:gd name="T55" fmla="*/ 2391 h 2800"/>
                <a:gd name="T56" fmla="*/ 1636 w 2478"/>
                <a:gd name="T57" fmla="*/ 2511 h 2800"/>
                <a:gd name="T58" fmla="*/ 1545 w 2478"/>
                <a:gd name="T59" fmla="*/ 2615 h 2800"/>
                <a:gd name="T60" fmla="*/ 1469 w 2478"/>
                <a:gd name="T61" fmla="*/ 2702 h 2800"/>
                <a:gd name="T62" fmla="*/ 1416 w 2478"/>
                <a:gd name="T63" fmla="*/ 2764 h 2800"/>
                <a:gd name="T64" fmla="*/ 1385 w 2478"/>
                <a:gd name="T65" fmla="*/ 2796 h 2800"/>
                <a:gd name="T66" fmla="*/ 1291 w 2478"/>
                <a:gd name="T67" fmla="*/ 2767 h 2800"/>
                <a:gd name="T68" fmla="*/ 1151 w 2478"/>
                <a:gd name="T69" fmla="*/ 2696 h 2800"/>
                <a:gd name="T70" fmla="*/ 1057 w 2478"/>
                <a:gd name="T71" fmla="*/ 2627 h 2800"/>
                <a:gd name="T72" fmla="*/ 1004 w 2478"/>
                <a:gd name="T73" fmla="*/ 2567 h 2800"/>
                <a:gd name="T74" fmla="*/ 977 w 2478"/>
                <a:gd name="T75" fmla="*/ 2520 h 2800"/>
                <a:gd name="T76" fmla="*/ 968 w 2478"/>
                <a:gd name="T77" fmla="*/ 2493 h 2800"/>
                <a:gd name="T78" fmla="*/ 1567 w 2478"/>
                <a:gd name="T79" fmla="*/ 1521 h 2800"/>
                <a:gd name="T80" fmla="*/ 1543 w 2478"/>
                <a:gd name="T81" fmla="*/ 1514 h 2800"/>
                <a:gd name="T82" fmla="*/ 1471 w 2478"/>
                <a:gd name="T83" fmla="*/ 1494 h 2800"/>
                <a:gd name="T84" fmla="*/ 1358 w 2478"/>
                <a:gd name="T85" fmla="*/ 1461 h 2800"/>
                <a:gd name="T86" fmla="*/ 1204 w 2478"/>
                <a:gd name="T87" fmla="*/ 1414 h 2800"/>
                <a:gd name="T88" fmla="*/ 1017 w 2478"/>
                <a:gd name="T89" fmla="*/ 1352 h 2800"/>
                <a:gd name="T90" fmla="*/ 799 w 2478"/>
                <a:gd name="T91" fmla="*/ 1279 h 2800"/>
                <a:gd name="T92" fmla="*/ 552 w 2478"/>
                <a:gd name="T93" fmla="*/ 1192 h 2800"/>
                <a:gd name="T94" fmla="*/ 338 w 2478"/>
                <a:gd name="T95" fmla="*/ 1107 h 2800"/>
                <a:gd name="T96" fmla="*/ 205 w 2478"/>
                <a:gd name="T97" fmla="*/ 1023 h 2800"/>
                <a:gd name="T98" fmla="*/ 111 w 2478"/>
                <a:gd name="T99" fmla="*/ 923 h 2800"/>
                <a:gd name="T100" fmla="*/ 49 w 2478"/>
                <a:gd name="T101" fmla="*/ 814 h 2800"/>
                <a:gd name="T102" fmla="*/ 13 w 2478"/>
                <a:gd name="T103" fmla="*/ 700 h 2800"/>
                <a:gd name="T104" fmla="*/ 0 w 2478"/>
                <a:gd name="T105" fmla="*/ 587 h 2800"/>
                <a:gd name="T106" fmla="*/ 4 w 2478"/>
                <a:gd name="T107" fmla="*/ 478 h 2800"/>
                <a:gd name="T108" fmla="*/ 18 w 2478"/>
                <a:gd name="T109" fmla="*/ 378 h 2800"/>
                <a:gd name="T110" fmla="*/ 40 w 2478"/>
                <a:gd name="T111" fmla="*/ 291 h 2800"/>
                <a:gd name="T112" fmla="*/ 60 w 2478"/>
                <a:gd name="T113" fmla="*/ 224 h 2800"/>
                <a:gd name="T114" fmla="*/ 78 w 2478"/>
                <a:gd name="T115" fmla="*/ 182 h 2800"/>
                <a:gd name="T116" fmla="*/ 84 w 2478"/>
                <a:gd name="T117" fmla="*/ 166 h 2800"/>
                <a:gd name="T118" fmla="*/ 145 w 2478"/>
                <a:gd name="T119" fmla="*/ 75 h 2800"/>
                <a:gd name="T120" fmla="*/ 229 w 2478"/>
                <a:gd name="T121" fmla="*/ 22 h 2800"/>
                <a:gd name="T122" fmla="*/ 332 w 2478"/>
                <a:gd name="T12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78" h="2800">
                  <a:moveTo>
                    <a:pt x="387" y="0"/>
                  </a:moveTo>
                  <a:lnTo>
                    <a:pt x="445" y="6"/>
                  </a:lnTo>
                  <a:lnTo>
                    <a:pt x="505" y="17"/>
                  </a:lnTo>
                  <a:lnTo>
                    <a:pt x="568" y="33"/>
                  </a:lnTo>
                  <a:lnTo>
                    <a:pt x="630" y="53"/>
                  </a:lnTo>
                  <a:lnTo>
                    <a:pt x="694" y="78"/>
                  </a:lnTo>
                  <a:lnTo>
                    <a:pt x="757" y="104"/>
                  </a:lnTo>
                  <a:lnTo>
                    <a:pt x="819" y="131"/>
                  </a:lnTo>
                  <a:lnTo>
                    <a:pt x="879" y="162"/>
                  </a:lnTo>
                  <a:lnTo>
                    <a:pt x="937" y="193"/>
                  </a:lnTo>
                  <a:lnTo>
                    <a:pt x="993" y="224"/>
                  </a:lnTo>
                  <a:lnTo>
                    <a:pt x="1046" y="253"/>
                  </a:lnTo>
                  <a:lnTo>
                    <a:pt x="1093" y="282"/>
                  </a:lnTo>
                  <a:lnTo>
                    <a:pt x="1137" y="311"/>
                  </a:lnTo>
                  <a:lnTo>
                    <a:pt x="1175" y="336"/>
                  </a:lnTo>
                  <a:lnTo>
                    <a:pt x="1209" y="358"/>
                  </a:lnTo>
                  <a:lnTo>
                    <a:pt x="1235" y="376"/>
                  </a:lnTo>
                  <a:lnTo>
                    <a:pt x="1255" y="389"/>
                  </a:lnTo>
                  <a:lnTo>
                    <a:pt x="1269" y="398"/>
                  </a:lnTo>
                  <a:lnTo>
                    <a:pt x="1271" y="402"/>
                  </a:lnTo>
                  <a:lnTo>
                    <a:pt x="1342" y="462"/>
                  </a:lnTo>
                  <a:lnTo>
                    <a:pt x="1420" y="525"/>
                  </a:lnTo>
                  <a:lnTo>
                    <a:pt x="1500" y="585"/>
                  </a:lnTo>
                  <a:lnTo>
                    <a:pt x="1585" y="645"/>
                  </a:lnTo>
                  <a:lnTo>
                    <a:pt x="1672" y="703"/>
                  </a:lnTo>
                  <a:lnTo>
                    <a:pt x="1761" y="763"/>
                  </a:lnTo>
                  <a:lnTo>
                    <a:pt x="1848" y="818"/>
                  </a:lnTo>
                  <a:lnTo>
                    <a:pt x="1934" y="874"/>
                  </a:lnTo>
                  <a:lnTo>
                    <a:pt x="2019" y="929"/>
                  </a:lnTo>
                  <a:lnTo>
                    <a:pt x="2101" y="983"/>
                  </a:lnTo>
                  <a:lnTo>
                    <a:pt x="2177" y="1034"/>
                  </a:lnTo>
                  <a:lnTo>
                    <a:pt x="2246" y="1085"/>
                  </a:lnTo>
                  <a:lnTo>
                    <a:pt x="2311" y="1134"/>
                  </a:lnTo>
                  <a:lnTo>
                    <a:pt x="2364" y="1179"/>
                  </a:lnTo>
                  <a:lnTo>
                    <a:pt x="2411" y="1223"/>
                  </a:lnTo>
                  <a:lnTo>
                    <a:pt x="2444" y="1268"/>
                  </a:lnTo>
                  <a:lnTo>
                    <a:pt x="2466" y="1308"/>
                  </a:lnTo>
                  <a:lnTo>
                    <a:pt x="2478" y="1345"/>
                  </a:lnTo>
                  <a:lnTo>
                    <a:pt x="2475" y="1370"/>
                  </a:lnTo>
                  <a:lnTo>
                    <a:pt x="2464" y="1403"/>
                  </a:lnTo>
                  <a:lnTo>
                    <a:pt x="2449" y="1443"/>
                  </a:lnTo>
                  <a:lnTo>
                    <a:pt x="2426" y="1488"/>
                  </a:lnTo>
                  <a:lnTo>
                    <a:pt x="2397" y="1537"/>
                  </a:lnTo>
                  <a:lnTo>
                    <a:pt x="2362" y="1590"/>
                  </a:lnTo>
                  <a:lnTo>
                    <a:pt x="2324" y="1650"/>
                  </a:lnTo>
                  <a:lnTo>
                    <a:pt x="2279" y="1710"/>
                  </a:lnTo>
                  <a:lnTo>
                    <a:pt x="2233" y="1775"/>
                  </a:lnTo>
                  <a:lnTo>
                    <a:pt x="2184" y="1841"/>
                  </a:lnTo>
                  <a:lnTo>
                    <a:pt x="2130" y="1910"/>
                  </a:lnTo>
                  <a:lnTo>
                    <a:pt x="2077" y="1979"/>
                  </a:lnTo>
                  <a:lnTo>
                    <a:pt x="2021" y="2050"/>
                  </a:lnTo>
                  <a:lnTo>
                    <a:pt x="1963" y="2119"/>
                  </a:lnTo>
                  <a:lnTo>
                    <a:pt x="1908" y="2188"/>
                  </a:lnTo>
                  <a:lnTo>
                    <a:pt x="1850" y="2257"/>
                  </a:lnTo>
                  <a:lnTo>
                    <a:pt x="1794" y="2324"/>
                  </a:lnTo>
                  <a:lnTo>
                    <a:pt x="1739" y="2391"/>
                  </a:lnTo>
                  <a:lnTo>
                    <a:pt x="1687" y="2451"/>
                  </a:lnTo>
                  <a:lnTo>
                    <a:pt x="1636" y="2511"/>
                  </a:lnTo>
                  <a:lnTo>
                    <a:pt x="1589" y="2567"/>
                  </a:lnTo>
                  <a:lnTo>
                    <a:pt x="1545" y="2615"/>
                  </a:lnTo>
                  <a:lnTo>
                    <a:pt x="1505" y="2662"/>
                  </a:lnTo>
                  <a:lnTo>
                    <a:pt x="1469" y="2702"/>
                  </a:lnTo>
                  <a:lnTo>
                    <a:pt x="1440" y="2736"/>
                  </a:lnTo>
                  <a:lnTo>
                    <a:pt x="1416" y="2764"/>
                  </a:lnTo>
                  <a:lnTo>
                    <a:pt x="1396" y="2784"/>
                  </a:lnTo>
                  <a:lnTo>
                    <a:pt x="1385" y="2796"/>
                  </a:lnTo>
                  <a:lnTo>
                    <a:pt x="1382" y="2800"/>
                  </a:lnTo>
                  <a:lnTo>
                    <a:pt x="1291" y="2767"/>
                  </a:lnTo>
                  <a:lnTo>
                    <a:pt x="1213" y="2731"/>
                  </a:lnTo>
                  <a:lnTo>
                    <a:pt x="1151" y="2696"/>
                  </a:lnTo>
                  <a:lnTo>
                    <a:pt x="1100" y="2660"/>
                  </a:lnTo>
                  <a:lnTo>
                    <a:pt x="1057" y="2627"/>
                  </a:lnTo>
                  <a:lnTo>
                    <a:pt x="1026" y="2595"/>
                  </a:lnTo>
                  <a:lnTo>
                    <a:pt x="1004" y="2567"/>
                  </a:lnTo>
                  <a:lnTo>
                    <a:pt x="988" y="2540"/>
                  </a:lnTo>
                  <a:lnTo>
                    <a:pt x="977" y="2520"/>
                  </a:lnTo>
                  <a:lnTo>
                    <a:pt x="973" y="2502"/>
                  </a:lnTo>
                  <a:lnTo>
                    <a:pt x="968" y="2493"/>
                  </a:lnTo>
                  <a:lnTo>
                    <a:pt x="968" y="2489"/>
                  </a:lnTo>
                  <a:lnTo>
                    <a:pt x="1567" y="1521"/>
                  </a:lnTo>
                  <a:lnTo>
                    <a:pt x="1560" y="1519"/>
                  </a:lnTo>
                  <a:lnTo>
                    <a:pt x="1543" y="1514"/>
                  </a:lnTo>
                  <a:lnTo>
                    <a:pt x="1514" y="1506"/>
                  </a:lnTo>
                  <a:lnTo>
                    <a:pt x="1471" y="1494"/>
                  </a:lnTo>
                  <a:lnTo>
                    <a:pt x="1420" y="1479"/>
                  </a:lnTo>
                  <a:lnTo>
                    <a:pt x="1358" y="1461"/>
                  </a:lnTo>
                  <a:lnTo>
                    <a:pt x="1287" y="1439"/>
                  </a:lnTo>
                  <a:lnTo>
                    <a:pt x="1204" y="1414"/>
                  </a:lnTo>
                  <a:lnTo>
                    <a:pt x="1115" y="1385"/>
                  </a:lnTo>
                  <a:lnTo>
                    <a:pt x="1017" y="1352"/>
                  </a:lnTo>
                  <a:lnTo>
                    <a:pt x="913" y="1316"/>
                  </a:lnTo>
                  <a:lnTo>
                    <a:pt x="799" y="1279"/>
                  </a:lnTo>
                  <a:lnTo>
                    <a:pt x="679" y="1236"/>
                  </a:lnTo>
                  <a:lnTo>
                    <a:pt x="552" y="1192"/>
                  </a:lnTo>
                  <a:lnTo>
                    <a:pt x="421" y="1143"/>
                  </a:lnTo>
                  <a:lnTo>
                    <a:pt x="338" y="1107"/>
                  </a:lnTo>
                  <a:lnTo>
                    <a:pt x="267" y="1067"/>
                  </a:lnTo>
                  <a:lnTo>
                    <a:pt x="205" y="1023"/>
                  </a:lnTo>
                  <a:lnTo>
                    <a:pt x="153" y="974"/>
                  </a:lnTo>
                  <a:lnTo>
                    <a:pt x="111" y="923"/>
                  </a:lnTo>
                  <a:lnTo>
                    <a:pt x="76" y="869"/>
                  </a:lnTo>
                  <a:lnTo>
                    <a:pt x="49" y="814"/>
                  </a:lnTo>
                  <a:lnTo>
                    <a:pt x="29" y="758"/>
                  </a:lnTo>
                  <a:lnTo>
                    <a:pt x="13" y="700"/>
                  </a:lnTo>
                  <a:lnTo>
                    <a:pt x="4" y="642"/>
                  </a:lnTo>
                  <a:lnTo>
                    <a:pt x="0" y="587"/>
                  </a:lnTo>
                  <a:lnTo>
                    <a:pt x="0" y="531"/>
                  </a:lnTo>
                  <a:lnTo>
                    <a:pt x="4" y="478"/>
                  </a:lnTo>
                  <a:lnTo>
                    <a:pt x="9" y="427"/>
                  </a:lnTo>
                  <a:lnTo>
                    <a:pt x="18" y="378"/>
                  </a:lnTo>
                  <a:lnTo>
                    <a:pt x="29" y="333"/>
                  </a:lnTo>
                  <a:lnTo>
                    <a:pt x="40" y="291"/>
                  </a:lnTo>
                  <a:lnTo>
                    <a:pt x="49" y="255"/>
                  </a:lnTo>
                  <a:lnTo>
                    <a:pt x="60" y="224"/>
                  </a:lnTo>
                  <a:lnTo>
                    <a:pt x="69" y="200"/>
                  </a:lnTo>
                  <a:lnTo>
                    <a:pt x="78" y="182"/>
                  </a:lnTo>
                  <a:lnTo>
                    <a:pt x="82" y="169"/>
                  </a:lnTo>
                  <a:lnTo>
                    <a:pt x="84" y="166"/>
                  </a:lnTo>
                  <a:lnTo>
                    <a:pt x="111" y="115"/>
                  </a:lnTo>
                  <a:lnTo>
                    <a:pt x="145" y="75"/>
                  </a:lnTo>
                  <a:lnTo>
                    <a:pt x="185" y="44"/>
                  </a:lnTo>
                  <a:lnTo>
                    <a:pt x="229" y="22"/>
                  </a:lnTo>
                  <a:lnTo>
                    <a:pt x="278" y="9"/>
                  </a:lnTo>
                  <a:lnTo>
                    <a:pt x="332" y="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2D3EF2A-D53D-41E8-89C6-405702119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668463"/>
              <a:ext cx="411163" cy="1747838"/>
            </a:xfrm>
            <a:custGeom>
              <a:avLst/>
              <a:gdLst>
                <a:gd name="T0" fmla="*/ 132 w 259"/>
                <a:gd name="T1" fmla="*/ 0 h 1101"/>
                <a:gd name="T2" fmla="*/ 259 w 259"/>
                <a:gd name="T3" fmla="*/ 707 h 1101"/>
                <a:gd name="T4" fmla="*/ 96 w 259"/>
                <a:gd name="T5" fmla="*/ 1101 h 1101"/>
                <a:gd name="T6" fmla="*/ 0 w 259"/>
                <a:gd name="T7" fmla="*/ 723 h 1101"/>
                <a:gd name="T8" fmla="*/ 63 w 259"/>
                <a:gd name="T9" fmla="*/ 11 h 1101"/>
                <a:gd name="T10" fmla="*/ 132 w 259"/>
                <a:gd name="T11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101">
                  <a:moveTo>
                    <a:pt x="132" y="0"/>
                  </a:moveTo>
                  <a:lnTo>
                    <a:pt x="259" y="707"/>
                  </a:lnTo>
                  <a:lnTo>
                    <a:pt x="96" y="1101"/>
                  </a:lnTo>
                  <a:lnTo>
                    <a:pt x="0" y="723"/>
                  </a:lnTo>
                  <a:lnTo>
                    <a:pt x="63" y="11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638534C-FFE5-4DF9-AC99-DA9D135B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-881063"/>
              <a:ext cx="1820863" cy="1779588"/>
            </a:xfrm>
            <a:custGeom>
              <a:avLst/>
              <a:gdLst>
                <a:gd name="T0" fmla="*/ 474 w 1147"/>
                <a:gd name="T1" fmla="*/ 9 h 1121"/>
                <a:gd name="T2" fmla="*/ 594 w 1147"/>
                <a:gd name="T3" fmla="*/ 35 h 1121"/>
                <a:gd name="T4" fmla="*/ 726 w 1147"/>
                <a:gd name="T5" fmla="*/ 58 h 1121"/>
                <a:gd name="T6" fmla="*/ 857 w 1147"/>
                <a:gd name="T7" fmla="*/ 75 h 1121"/>
                <a:gd name="T8" fmla="*/ 975 w 1147"/>
                <a:gd name="T9" fmla="*/ 86 h 1121"/>
                <a:gd name="T10" fmla="*/ 1066 w 1147"/>
                <a:gd name="T11" fmla="*/ 95 h 1121"/>
                <a:gd name="T12" fmla="*/ 1120 w 1147"/>
                <a:gd name="T13" fmla="*/ 98 h 1121"/>
                <a:gd name="T14" fmla="*/ 1142 w 1147"/>
                <a:gd name="T15" fmla="*/ 151 h 1121"/>
                <a:gd name="T16" fmla="*/ 1142 w 1147"/>
                <a:gd name="T17" fmla="*/ 238 h 1121"/>
                <a:gd name="T18" fmla="*/ 1118 w 1147"/>
                <a:gd name="T19" fmla="*/ 307 h 1121"/>
                <a:gd name="T20" fmla="*/ 1078 w 1147"/>
                <a:gd name="T21" fmla="*/ 358 h 1121"/>
                <a:gd name="T22" fmla="*/ 1037 w 1147"/>
                <a:gd name="T23" fmla="*/ 391 h 1121"/>
                <a:gd name="T24" fmla="*/ 1013 w 1147"/>
                <a:gd name="T25" fmla="*/ 409 h 1121"/>
                <a:gd name="T26" fmla="*/ 986 w 1147"/>
                <a:gd name="T27" fmla="*/ 416 h 1121"/>
                <a:gd name="T28" fmla="*/ 908 w 1147"/>
                <a:gd name="T29" fmla="*/ 413 h 1121"/>
                <a:gd name="T30" fmla="*/ 799 w 1147"/>
                <a:gd name="T31" fmla="*/ 400 h 1121"/>
                <a:gd name="T32" fmla="*/ 668 w 1147"/>
                <a:gd name="T33" fmla="*/ 378 h 1121"/>
                <a:gd name="T34" fmla="*/ 581 w 1147"/>
                <a:gd name="T35" fmla="*/ 367 h 1121"/>
                <a:gd name="T36" fmla="*/ 519 w 1147"/>
                <a:gd name="T37" fmla="*/ 378 h 1121"/>
                <a:gd name="T38" fmla="*/ 474 w 1147"/>
                <a:gd name="T39" fmla="*/ 407 h 1121"/>
                <a:gd name="T40" fmla="*/ 432 w 1147"/>
                <a:gd name="T41" fmla="*/ 449 h 1121"/>
                <a:gd name="T42" fmla="*/ 376 w 1147"/>
                <a:gd name="T43" fmla="*/ 505 h 1121"/>
                <a:gd name="T44" fmla="*/ 327 w 1147"/>
                <a:gd name="T45" fmla="*/ 569 h 1121"/>
                <a:gd name="T46" fmla="*/ 294 w 1147"/>
                <a:gd name="T47" fmla="*/ 618 h 1121"/>
                <a:gd name="T48" fmla="*/ 283 w 1147"/>
                <a:gd name="T49" fmla="*/ 638 h 1121"/>
                <a:gd name="T50" fmla="*/ 281 w 1147"/>
                <a:gd name="T51" fmla="*/ 625 h 1121"/>
                <a:gd name="T52" fmla="*/ 263 w 1147"/>
                <a:gd name="T53" fmla="*/ 594 h 1121"/>
                <a:gd name="T54" fmla="*/ 216 w 1147"/>
                <a:gd name="T55" fmla="*/ 560 h 1121"/>
                <a:gd name="T56" fmla="*/ 169 w 1147"/>
                <a:gd name="T57" fmla="*/ 551 h 1121"/>
                <a:gd name="T58" fmla="*/ 143 w 1147"/>
                <a:gd name="T59" fmla="*/ 576 h 1121"/>
                <a:gd name="T60" fmla="*/ 125 w 1147"/>
                <a:gd name="T61" fmla="*/ 625 h 1121"/>
                <a:gd name="T62" fmla="*/ 116 w 1147"/>
                <a:gd name="T63" fmla="*/ 680 h 1121"/>
                <a:gd name="T64" fmla="*/ 136 w 1147"/>
                <a:gd name="T65" fmla="*/ 738 h 1121"/>
                <a:gd name="T66" fmla="*/ 169 w 1147"/>
                <a:gd name="T67" fmla="*/ 794 h 1121"/>
                <a:gd name="T68" fmla="*/ 203 w 1147"/>
                <a:gd name="T69" fmla="*/ 836 h 1121"/>
                <a:gd name="T70" fmla="*/ 216 w 1147"/>
                <a:gd name="T71" fmla="*/ 852 h 1121"/>
                <a:gd name="T72" fmla="*/ 165 w 1147"/>
                <a:gd name="T73" fmla="*/ 1114 h 1121"/>
                <a:gd name="T74" fmla="*/ 151 w 1147"/>
                <a:gd name="T75" fmla="*/ 1074 h 1121"/>
                <a:gd name="T76" fmla="*/ 131 w 1147"/>
                <a:gd name="T77" fmla="*/ 1003 h 1121"/>
                <a:gd name="T78" fmla="*/ 102 w 1147"/>
                <a:gd name="T79" fmla="*/ 909 h 1121"/>
                <a:gd name="T80" fmla="*/ 69 w 1147"/>
                <a:gd name="T81" fmla="*/ 800 h 1121"/>
                <a:gd name="T82" fmla="*/ 42 w 1147"/>
                <a:gd name="T83" fmla="*/ 718 h 1121"/>
                <a:gd name="T84" fmla="*/ 22 w 1147"/>
                <a:gd name="T85" fmla="*/ 660 h 1121"/>
                <a:gd name="T86" fmla="*/ 7 w 1147"/>
                <a:gd name="T87" fmla="*/ 605 h 1121"/>
                <a:gd name="T88" fmla="*/ 0 w 1147"/>
                <a:gd name="T89" fmla="*/ 534 h 1121"/>
                <a:gd name="T90" fmla="*/ 2 w 1147"/>
                <a:gd name="T91" fmla="*/ 425 h 1121"/>
                <a:gd name="T92" fmla="*/ 29 w 1147"/>
                <a:gd name="T93" fmla="*/ 302 h 1121"/>
                <a:gd name="T94" fmla="*/ 89 w 1147"/>
                <a:gd name="T95" fmla="*/ 184 h 1121"/>
                <a:gd name="T96" fmla="*/ 178 w 1147"/>
                <a:gd name="T97" fmla="*/ 86 h 1121"/>
                <a:gd name="T98" fmla="*/ 287 w 1147"/>
                <a:gd name="T99" fmla="*/ 22 h 1121"/>
                <a:gd name="T100" fmla="*/ 410 w 1147"/>
                <a:gd name="T101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7" h="1121">
                  <a:moveTo>
                    <a:pt x="410" y="0"/>
                  </a:moveTo>
                  <a:lnTo>
                    <a:pt x="474" y="9"/>
                  </a:lnTo>
                  <a:lnTo>
                    <a:pt x="532" y="24"/>
                  </a:lnTo>
                  <a:lnTo>
                    <a:pt x="594" y="35"/>
                  </a:lnTo>
                  <a:lnTo>
                    <a:pt x="659" y="49"/>
                  </a:lnTo>
                  <a:lnTo>
                    <a:pt x="726" y="58"/>
                  </a:lnTo>
                  <a:lnTo>
                    <a:pt x="793" y="66"/>
                  </a:lnTo>
                  <a:lnTo>
                    <a:pt x="857" y="75"/>
                  </a:lnTo>
                  <a:lnTo>
                    <a:pt x="919" y="82"/>
                  </a:lnTo>
                  <a:lnTo>
                    <a:pt x="975" y="86"/>
                  </a:lnTo>
                  <a:lnTo>
                    <a:pt x="1026" y="91"/>
                  </a:lnTo>
                  <a:lnTo>
                    <a:pt x="1066" y="95"/>
                  </a:lnTo>
                  <a:lnTo>
                    <a:pt x="1100" y="98"/>
                  </a:lnTo>
                  <a:lnTo>
                    <a:pt x="1120" y="98"/>
                  </a:lnTo>
                  <a:lnTo>
                    <a:pt x="1126" y="100"/>
                  </a:lnTo>
                  <a:lnTo>
                    <a:pt x="1142" y="151"/>
                  </a:lnTo>
                  <a:lnTo>
                    <a:pt x="1147" y="195"/>
                  </a:lnTo>
                  <a:lnTo>
                    <a:pt x="1142" y="238"/>
                  </a:lnTo>
                  <a:lnTo>
                    <a:pt x="1131" y="275"/>
                  </a:lnTo>
                  <a:lnTo>
                    <a:pt x="1118" y="307"/>
                  </a:lnTo>
                  <a:lnTo>
                    <a:pt x="1098" y="336"/>
                  </a:lnTo>
                  <a:lnTo>
                    <a:pt x="1078" y="358"/>
                  </a:lnTo>
                  <a:lnTo>
                    <a:pt x="1057" y="378"/>
                  </a:lnTo>
                  <a:lnTo>
                    <a:pt x="1037" y="391"/>
                  </a:lnTo>
                  <a:lnTo>
                    <a:pt x="1022" y="402"/>
                  </a:lnTo>
                  <a:lnTo>
                    <a:pt x="1013" y="409"/>
                  </a:lnTo>
                  <a:lnTo>
                    <a:pt x="1008" y="411"/>
                  </a:lnTo>
                  <a:lnTo>
                    <a:pt x="986" y="416"/>
                  </a:lnTo>
                  <a:lnTo>
                    <a:pt x="953" y="416"/>
                  </a:lnTo>
                  <a:lnTo>
                    <a:pt x="908" y="413"/>
                  </a:lnTo>
                  <a:lnTo>
                    <a:pt x="857" y="409"/>
                  </a:lnTo>
                  <a:lnTo>
                    <a:pt x="799" y="400"/>
                  </a:lnTo>
                  <a:lnTo>
                    <a:pt x="735" y="389"/>
                  </a:lnTo>
                  <a:lnTo>
                    <a:pt x="668" y="378"/>
                  </a:lnTo>
                  <a:lnTo>
                    <a:pt x="621" y="369"/>
                  </a:lnTo>
                  <a:lnTo>
                    <a:pt x="581" y="367"/>
                  </a:lnTo>
                  <a:lnTo>
                    <a:pt x="548" y="371"/>
                  </a:lnTo>
                  <a:lnTo>
                    <a:pt x="519" y="378"/>
                  </a:lnTo>
                  <a:lnTo>
                    <a:pt x="496" y="391"/>
                  </a:lnTo>
                  <a:lnTo>
                    <a:pt x="474" y="407"/>
                  </a:lnTo>
                  <a:lnTo>
                    <a:pt x="452" y="427"/>
                  </a:lnTo>
                  <a:lnTo>
                    <a:pt x="432" y="449"/>
                  </a:lnTo>
                  <a:lnTo>
                    <a:pt x="407" y="471"/>
                  </a:lnTo>
                  <a:lnTo>
                    <a:pt x="376" y="505"/>
                  </a:lnTo>
                  <a:lnTo>
                    <a:pt x="350" y="538"/>
                  </a:lnTo>
                  <a:lnTo>
                    <a:pt x="327" y="569"/>
                  </a:lnTo>
                  <a:lnTo>
                    <a:pt x="309" y="596"/>
                  </a:lnTo>
                  <a:lnTo>
                    <a:pt x="294" y="618"/>
                  </a:lnTo>
                  <a:lnTo>
                    <a:pt x="287" y="631"/>
                  </a:lnTo>
                  <a:lnTo>
                    <a:pt x="283" y="638"/>
                  </a:lnTo>
                  <a:lnTo>
                    <a:pt x="283" y="634"/>
                  </a:lnTo>
                  <a:lnTo>
                    <a:pt x="281" y="625"/>
                  </a:lnTo>
                  <a:lnTo>
                    <a:pt x="276" y="609"/>
                  </a:lnTo>
                  <a:lnTo>
                    <a:pt x="263" y="594"/>
                  </a:lnTo>
                  <a:lnTo>
                    <a:pt x="245" y="576"/>
                  </a:lnTo>
                  <a:lnTo>
                    <a:pt x="216" y="560"/>
                  </a:lnTo>
                  <a:lnTo>
                    <a:pt x="191" y="551"/>
                  </a:lnTo>
                  <a:lnTo>
                    <a:pt x="169" y="551"/>
                  </a:lnTo>
                  <a:lnTo>
                    <a:pt x="154" y="560"/>
                  </a:lnTo>
                  <a:lnTo>
                    <a:pt x="143" y="576"/>
                  </a:lnTo>
                  <a:lnTo>
                    <a:pt x="134" y="598"/>
                  </a:lnTo>
                  <a:lnTo>
                    <a:pt x="125" y="625"/>
                  </a:lnTo>
                  <a:lnTo>
                    <a:pt x="118" y="654"/>
                  </a:lnTo>
                  <a:lnTo>
                    <a:pt x="116" y="680"/>
                  </a:lnTo>
                  <a:lnTo>
                    <a:pt x="122" y="709"/>
                  </a:lnTo>
                  <a:lnTo>
                    <a:pt x="136" y="738"/>
                  </a:lnTo>
                  <a:lnTo>
                    <a:pt x="151" y="767"/>
                  </a:lnTo>
                  <a:lnTo>
                    <a:pt x="169" y="794"/>
                  </a:lnTo>
                  <a:lnTo>
                    <a:pt x="187" y="816"/>
                  </a:lnTo>
                  <a:lnTo>
                    <a:pt x="203" y="836"/>
                  </a:lnTo>
                  <a:lnTo>
                    <a:pt x="212" y="847"/>
                  </a:lnTo>
                  <a:lnTo>
                    <a:pt x="216" y="852"/>
                  </a:lnTo>
                  <a:lnTo>
                    <a:pt x="165" y="1121"/>
                  </a:lnTo>
                  <a:lnTo>
                    <a:pt x="165" y="1114"/>
                  </a:lnTo>
                  <a:lnTo>
                    <a:pt x="160" y="1098"/>
                  </a:lnTo>
                  <a:lnTo>
                    <a:pt x="151" y="1074"/>
                  </a:lnTo>
                  <a:lnTo>
                    <a:pt x="143" y="1043"/>
                  </a:lnTo>
                  <a:lnTo>
                    <a:pt x="131" y="1003"/>
                  </a:lnTo>
                  <a:lnTo>
                    <a:pt x="118" y="958"/>
                  </a:lnTo>
                  <a:lnTo>
                    <a:pt x="102" y="909"/>
                  </a:lnTo>
                  <a:lnTo>
                    <a:pt x="87" y="856"/>
                  </a:lnTo>
                  <a:lnTo>
                    <a:pt x="69" y="800"/>
                  </a:lnTo>
                  <a:lnTo>
                    <a:pt x="56" y="756"/>
                  </a:lnTo>
                  <a:lnTo>
                    <a:pt x="42" y="718"/>
                  </a:lnTo>
                  <a:lnTo>
                    <a:pt x="31" y="687"/>
                  </a:lnTo>
                  <a:lnTo>
                    <a:pt x="22" y="660"/>
                  </a:lnTo>
                  <a:lnTo>
                    <a:pt x="13" y="634"/>
                  </a:lnTo>
                  <a:lnTo>
                    <a:pt x="7" y="605"/>
                  </a:lnTo>
                  <a:lnTo>
                    <a:pt x="2" y="571"/>
                  </a:lnTo>
                  <a:lnTo>
                    <a:pt x="0" y="534"/>
                  </a:lnTo>
                  <a:lnTo>
                    <a:pt x="0" y="485"/>
                  </a:lnTo>
                  <a:lnTo>
                    <a:pt x="2" y="425"/>
                  </a:lnTo>
                  <a:lnTo>
                    <a:pt x="11" y="364"/>
                  </a:lnTo>
                  <a:lnTo>
                    <a:pt x="29" y="302"/>
                  </a:lnTo>
                  <a:lnTo>
                    <a:pt x="56" y="242"/>
                  </a:lnTo>
                  <a:lnTo>
                    <a:pt x="89" y="184"/>
                  </a:lnTo>
                  <a:lnTo>
                    <a:pt x="131" y="133"/>
                  </a:lnTo>
                  <a:lnTo>
                    <a:pt x="178" y="86"/>
                  </a:lnTo>
                  <a:lnTo>
                    <a:pt x="232" y="49"/>
                  </a:lnTo>
                  <a:lnTo>
                    <a:pt x="287" y="22"/>
                  </a:lnTo>
                  <a:lnTo>
                    <a:pt x="347" y="4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70D0ADB8-0E56-4FA8-8109-3AC567DE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013" y="1455738"/>
              <a:ext cx="360363" cy="360363"/>
            </a:xfrm>
            <a:custGeom>
              <a:avLst/>
              <a:gdLst>
                <a:gd name="T0" fmla="*/ 104 w 227"/>
                <a:gd name="T1" fmla="*/ 0 h 227"/>
                <a:gd name="T2" fmla="*/ 127 w 227"/>
                <a:gd name="T3" fmla="*/ 5 h 227"/>
                <a:gd name="T4" fmla="*/ 227 w 227"/>
                <a:gd name="T5" fmla="*/ 158 h 227"/>
                <a:gd name="T6" fmla="*/ 131 w 227"/>
                <a:gd name="T7" fmla="*/ 227 h 227"/>
                <a:gd name="T8" fmla="*/ 0 w 227"/>
                <a:gd name="T9" fmla="*/ 167 h 227"/>
                <a:gd name="T10" fmla="*/ 104 w 227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27">
                  <a:moveTo>
                    <a:pt x="104" y="0"/>
                  </a:moveTo>
                  <a:lnTo>
                    <a:pt x="127" y="5"/>
                  </a:lnTo>
                  <a:lnTo>
                    <a:pt x="227" y="158"/>
                  </a:lnTo>
                  <a:lnTo>
                    <a:pt x="131" y="227"/>
                  </a:lnTo>
                  <a:lnTo>
                    <a:pt x="0" y="16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46FABCB3-9DF5-4882-B627-9E89380E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1258888"/>
              <a:ext cx="2740025" cy="2051050"/>
            </a:xfrm>
            <a:custGeom>
              <a:avLst/>
              <a:gdLst>
                <a:gd name="T0" fmla="*/ 5 w 1726"/>
                <a:gd name="T1" fmla="*/ 2 h 1292"/>
                <a:gd name="T2" fmla="*/ 43 w 1726"/>
                <a:gd name="T3" fmla="*/ 22 h 1292"/>
                <a:gd name="T4" fmla="*/ 101 w 1726"/>
                <a:gd name="T5" fmla="*/ 55 h 1292"/>
                <a:gd name="T6" fmla="*/ 165 w 1726"/>
                <a:gd name="T7" fmla="*/ 91 h 1292"/>
                <a:gd name="T8" fmla="*/ 221 w 1726"/>
                <a:gd name="T9" fmla="*/ 122 h 1292"/>
                <a:gd name="T10" fmla="*/ 247 w 1726"/>
                <a:gd name="T11" fmla="*/ 140 h 1292"/>
                <a:gd name="T12" fmla="*/ 265 w 1726"/>
                <a:gd name="T13" fmla="*/ 162 h 1292"/>
                <a:gd name="T14" fmla="*/ 308 w 1726"/>
                <a:gd name="T15" fmla="*/ 215 h 1292"/>
                <a:gd name="T16" fmla="*/ 363 w 1726"/>
                <a:gd name="T17" fmla="*/ 289 h 1292"/>
                <a:gd name="T18" fmla="*/ 432 w 1726"/>
                <a:gd name="T19" fmla="*/ 376 h 1292"/>
                <a:gd name="T20" fmla="*/ 506 w 1726"/>
                <a:gd name="T21" fmla="*/ 469 h 1292"/>
                <a:gd name="T22" fmla="*/ 579 w 1726"/>
                <a:gd name="T23" fmla="*/ 562 h 1292"/>
                <a:gd name="T24" fmla="*/ 648 w 1726"/>
                <a:gd name="T25" fmla="*/ 647 h 1292"/>
                <a:gd name="T26" fmla="*/ 704 w 1726"/>
                <a:gd name="T27" fmla="*/ 714 h 1292"/>
                <a:gd name="T28" fmla="*/ 742 w 1726"/>
                <a:gd name="T29" fmla="*/ 758 h 1292"/>
                <a:gd name="T30" fmla="*/ 768 w 1726"/>
                <a:gd name="T31" fmla="*/ 774 h 1292"/>
                <a:gd name="T32" fmla="*/ 826 w 1726"/>
                <a:gd name="T33" fmla="*/ 769 h 1292"/>
                <a:gd name="T34" fmla="*/ 920 w 1726"/>
                <a:gd name="T35" fmla="*/ 751 h 1292"/>
                <a:gd name="T36" fmla="*/ 1036 w 1726"/>
                <a:gd name="T37" fmla="*/ 727 h 1292"/>
                <a:gd name="T38" fmla="*/ 1165 w 1726"/>
                <a:gd name="T39" fmla="*/ 694 h 1292"/>
                <a:gd name="T40" fmla="*/ 1294 w 1726"/>
                <a:gd name="T41" fmla="*/ 660 h 1292"/>
                <a:gd name="T42" fmla="*/ 1412 w 1726"/>
                <a:gd name="T43" fmla="*/ 627 h 1292"/>
                <a:gd name="T44" fmla="*/ 1510 w 1726"/>
                <a:gd name="T45" fmla="*/ 598 h 1292"/>
                <a:gd name="T46" fmla="*/ 1577 w 1726"/>
                <a:gd name="T47" fmla="*/ 580 h 1292"/>
                <a:gd name="T48" fmla="*/ 1601 w 1726"/>
                <a:gd name="T49" fmla="*/ 573 h 1292"/>
                <a:gd name="T50" fmla="*/ 1719 w 1726"/>
                <a:gd name="T51" fmla="*/ 996 h 1292"/>
                <a:gd name="T52" fmla="*/ 1674 w 1726"/>
                <a:gd name="T53" fmla="*/ 1012 h 1292"/>
                <a:gd name="T54" fmla="*/ 1592 w 1726"/>
                <a:gd name="T55" fmla="*/ 1038 h 1292"/>
                <a:gd name="T56" fmla="*/ 1483 w 1726"/>
                <a:gd name="T57" fmla="*/ 1074 h 1292"/>
                <a:gd name="T58" fmla="*/ 1358 w 1726"/>
                <a:gd name="T59" fmla="*/ 1116 h 1292"/>
                <a:gd name="T60" fmla="*/ 1225 w 1726"/>
                <a:gd name="T61" fmla="*/ 1161 h 1292"/>
                <a:gd name="T62" fmla="*/ 1091 w 1726"/>
                <a:gd name="T63" fmla="*/ 1203 h 1292"/>
                <a:gd name="T64" fmla="*/ 971 w 1726"/>
                <a:gd name="T65" fmla="*/ 1241 h 1292"/>
                <a:gd name="T66" fmla="*/ 871 w 1726"/>
                <a:gd name="T67" fmla="*/ 1270 h 1292"/>
                <a:gd name="T68" fmla="*/ 802 w 1726"/>
                <a:gd name="T69" fmla="*/ 1287 h 1292"/>
                <a:gd name="T70" fmla="*/ 757 w 1726"/>
                <a:gd name="T71" fmla="*/ 1290 h 1292"/>
                <a:gd name="T72" fmla="*/ 686 w 1726"/>
                <a:gd name="T73" fmla="*/ 1265 h 1292"/>
                <a:gd name="T74" fmla="*/ 593 w 1726"/>
                <a:gd name="T75" fmla="*/ 1221 h 1292"/>
                <a:gd name="T76" fmla="*/ 488 w 1726"/>
                <a:gd name="T77" fmla="*/ 1161 h 1292"/>
                <a:gd name="T78" fmla="*/ 381 w 1726"/>
                <a:gd name="T79" fmla="*/ 1090 h 1292"/>
                <a:gd name="T80" fmla="*/ 283 w 1726"/>
                <a:gd name="T81" fmla="*/ 1018 h 1292"/>
                <a:gd name="T82" fmla="*/ 203 w 1726"/>
                <a:gd name="T83" fmla="*/ 954 h 1292"/>
                <a:gd name="T84" fmla="*/ 152 w 1726"/>
                <a:gd name="T85" fmla="*/ 898 h 1292"/>
                <a:gd name="T86" fmla="*/ 134 w 1726"/>
                <a:gd name="T87" fmla="*/ 845 h 1292"/>
                <a:gd name="T88" fmla="*/ 134 w 1726"/>
                <a:gd name="T89" fmla="*/ 776 h 1292"/>
                <a:gd name="T90" fmla="*/ 145 w 1726"/>
                <a:gd name="T91" fmla="*/ 687 h 1292"/>
                <a:gd name="T92" fmla="*/ 156 w 1726"/>
                <a:gd name="T93" fmla="*/ 585 h 1292"/>
                <a:gd name="T94" fmla="*/ 156 w 1726"/>
                <a:gd name="T95" fmla="*/ 462 h 1292"/>
                <a:gd name="T96" fmla="*/ 138 w 1726"/>
                <a:gd name="T97" fmla="*/ 324 h 1292"/>
                <a:gd name="T98" fmla="*/ 89 w 1726"/>
                <a:gd name="T99" fmla="*/ 171 h 1292"/>
                <a:gd name="T100" fmla="*/ 0 w 1726"/>
                <a:gd name="T101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6" h="1292">
                  <a:moveTo>
                    <a:pt x="0" y="0"/>
                  </a:moveTo>
                  <a:lnTo>
                    <a:pt x="5" y="2"/>
                  </a:lnTo>
                  <a:lnTo>
                    <a:pt x="20" y="11"/>
                  </a:lnTo>
                  <a:lnTo>
                    <a:pt x="43" y="22"/>
                  </a:lnTo>
                  <a:lnTo>
                    <a:pt x="72" y="37"/>
                  </a:lnTo>
                  <a:lnTo>
                    <a:pt x="101" y="55"/>
                  </a:lnTo>
                  <a:lnTo>
                    <a:pt x="134" y="73"/>
                  </a:lnTo>
                  <a:lnTo>
                    <a:pt x="165" y="91"/>
                  </a:lnTo>
                  <a:lnTo>
                    <a:pt x="196" y="106"/>
                  </a:lnTo>
                  <a:lnTo>
                    <a:pt x="221" y="122"/>
                  </a:lnTo>
                  <a:lnTo>
                    <a:pt x="239" y="133"/>
                  </a:lnTo>
                  <a:lnTo>
                    <a:pt x="247" y="140"/>
                  </a:lnTo>
                  <a:lnTo>
                    <a:pt x="254" y="146"/>
                  </a:lnTo>
                  <a:lnTo>
                    <a:pt x="265" y="162"/>
                  </a:lnTo>
                  <a:lnTo>
                    <a:pt x="283" y="186"/>
                  </a:lnTo>
                  <a:lnTo>
                    <a:pt x="308" y="215"/>
                  </a:lnTo>
                  <a:lnTo>
                    <a:pt x="334" y="249"/>
                  </a:lnTo>
                  <a:lnTo>
                    <a:pt x="363" y="289"/>
                  </a:lnTo>
                  <a:lnTo>
                    <a:pt x="397" y="331"/>
                  </a:lnTo>
                  <a:lnTo>
                    <a:pt x="432" y="376"/>
                  </a:lnTo>
                  <a:lnTo>
                    <a:pt x="470" y="422"/>
                  </a:lnTo>
                  <a:lnTo>
                    <a:pt x="506" y="469"/>
                  </a:lnTo>
                  <a:lnTo>
                    <a:pt x="544" y="518"/>
                  </a:lnTo>
                  <a:lnTo>
                    <a:pt x="579" y="562"/>
                  </a:lnTo>
                  <a:lnTo>
                    <a:pt x="615" y="607"/>
                  </a:lnTo>
                  <a:lnTo>
                    <a:pt x="648" y="647"/>
                  </a:lnTo>
                  <a:lnTo>
                    <a:pt x="677" y="682"/>
                  </a:lnTo>
                  <a:lnTo>
                    <a:pt x="704" y="714"/>
                  </a:lnTo>
                  <a:lnTo>
                    <a:pt x="726" y="740"/>
                  </a:lnTo>
                  <a:lnTo>
                    <a:pt x="742" y="758"/>
                  </a:lnTo>
                  <a:lnTo>
                    <a:pt x="753" y="769"/>
                  </a:lnTo>
                  <a:lnTo>
                    <a:pt x="768" y="774"/>
                  </a:lnTo>
                  <a:lnTo>
                    <a:pt x="793" y="774"/>
                  </a:lnTo>
                  <a:lnTo>
                    <a:pt x="826" y="769"/>
                  </a:lnTo>
                  <a:lnTo>
                    <a:pt x="871" y="763"/>
                  </a:lnTo>
                  <a:lnTo>
                    <a:pt x="920" y="751"/>
                  </a:lnTo>
                  <a:lnTo>
                    <a:pt x="975" y="740"/>
                  </a:lnTo>
                  <a:lnTo>
                    <a:pt x="1036" y="727"/>
                  </a:lnTo>
                  <a:lnTo>
                    <a:pt x="1100" y="711"/>
                  </a:lnTo>
                  <a:lnTo>
                    <a:pt x="1165" y="694"/>
                  </a:lnTo>
                  <a:lnTo>
                    <a:pt x="1229" y="676"/>
                  </a:lnTo>
                  <a:lnTo>
                    <a:pt x="1294" y="660"/>
                  </a:lnTo>
                  <a:lnTo>
                    <a:pt x="1354" y="642"/>
                  </a:lnTo>
                  <a:lnTo>
                    <a:pt x="1412" y="627"/>
                  </a:lnTo>
                  <a:lnTo>
                    <a:pt x="1465" y="611"/>
                  </a:lnTo>
                  <a:lnTo>
                    <a:pt x="1510" y="598"/>
                  </a:lnTo>
                  <a:lnTo>
                    <a:pt x="1548" y="589"/>
                  </a:lnTo>
                  <a:lnTo>
                    <a:pt x="1577" y="580"/>
                  </a:lnTo>
                  <a:lnTo>
                    <a:pt x="1594" y="573"/>
                  </a:lnTo>
                  <a:lnTo>
                    <a:pt x="1601" y="573"/>
                  </a:lnTo>
                  <a:lnTo>
                    <a:pt x="1726" y="994"/>
                  </a:lnTo>
                  <a:lnTo>
                    <a:pt x="1719" y="996"/>
                  </a:lnTo>
                  <a:lnTo>
                    <a:pt x="1701" y="1001"/>
                  </a:lnTo>
                  <a:lnTo>
                    <a:pt x="1674" y="1012"/>
                  </a:lnTo>
                  <a:lnTo>
                    <a:pt x="1637" y="1023"/>
                  </a:lnTo>
                  <a:lnTo>
                    <a:pt x="1592" y="1038"/>
                  </a:lnTo>
                  <a:lnTo>
                    <a:pt x="1541" y="1056"/>
                  </a:lnTo>
                  <a:lnTo>
                    <a:pt x="1483" y="1074"/>
                  </a:lnTo>
                  <a:lnTo>
                    <a:pt x="1423" y="1094"/>
                  </a:lnTo>
                  <a:lnTo>
                    <a:pt x="1358" y="1116"/>
                  </a:lnTo>
                  <a:lnTo>
                    <a:pt x="1292" y="1138"/>
                  </a:lnTo>
                  <a:lnTo>
                    <a:pt x="1225" y="1161"/>
                  </a:lnTo>
                  <a:lnTo>
                    <a:pt x="1158" y="1181"/>
                  </a:lnTo>
                  <a:lnTo>
                    <a:pt x="1091" y="1203"/>
                  </a:lnTo>
                  <a:lnTo>
                    <a:pt x="1029" y="1221"/>
                  </a:lnTo>
                  <a:lnTo>
                    <a:pt x="971" y="1241"/>
                  </a:lnTo>
                  <a:lnTo>
                    <a:pt x="918" y="1256"/>
                  </a:lnTo>
                  <a:lnTo>
                    <a:pt x="871" y="1270"/>
                  </a:lnTo>
                  <a:lnTo>
                    <a:pt x="833" y="1281"/>
                  </a:lnTo>
                  <a:lnTo>
                    <a:pt x="802" y="1287"/>
                  </a:lnTo>
                  <a:lnTo>
                    <a:pt x="782" y="1292"/>
                  </a:lnTo>
                  <a:lnTo>
                    <a:pt x="757" y="1290"/>
                  </a:lnTo>
                  <a:lnTo>
                    <a:pt x="724" y="1281"/>
                  </a:lnTo>
                  <a:lnTo>
                    <a:pt x="686" y="1265"/>
                  </a:lnTo>
                  <a:lnTo>
                    <a:pt x="642" y="1245"/>
                  </a:lnTo>
                  <a:lnTo>
                    <a:pt x="593" y="1221"/>
                  </a:lnTo>
                  <a:lnTo>
                    <a:pt x="541" y="1192"/>
                  </a:lnTo>
                  <a:lnTo>
                    <a:pt x="488" y="1161"/>
                  </a:lnTo>
                  <a:lnTo>
                    <a:pt x="434" y="1125"/>
                  </a:lnTo>
                  <a:lnTo>
                    <a:pt x="381" y="1090"/>
                  </a:lnTo>
                  <a:lnTo>
                    <a:pt x="330" y="1054"/>
                  </a:lnTo>
                  <a:lnTo>
                    <a:pt x="283" y="1018"/>
                  </a:lnTo>
                  <a:lnTo>
                    <a:pt x="241" y="985"/>
                  </a:lnTo>
                  <a:lnTo>
                    <a:pt x="203" y="954"/>
                  </a:lnTo>
                  <a:lnTo>
                    <a:pt x="174" y="923"/>
                  </a:lnTo>
                  <a:lnTo>
                    <a:pt x="152" y="898"/>
                  </a:lnTo>
                  <a:lnTo>
                    <a:pt x="141" y="874"/>
                  </a:lnTo>
                  <a:lnTo>
                    <a:pt x="134" y="845"/>
                  </a:lnTo>
                  <a:lnTo>
                    <a:pt x="132" y="811"/>
                  </a:lnTo>
                  <a:lnTo>
                    <a:pt x="134" y="776"/>
                  </a:lnTo>
                  <a:lnTo>
                    <a:pt x="141" y="734"/>
                  </a:lnTo>
                  <a:lnTo>
                    <a:pt x="145" y="687"/>
                  </a:lnTo>
                  <a:lnTo>
                    <a:pt x="152" y="638"/>
                  </a:lnTo>
                  <a:lnTo>
                    <a:pt x="156" y="585"/>
                  </a:lnTo>
                  <a:lnTo>
                    <a:pt x="158" y="525"/>
                  </a:lnTo>
                  <a:lnTo>
                    <a:pt x="156" y="462"/>
                  </a:lnTo>
                  <a:lnTo>
                    <a:pt x="152" y="396"/>
                  </a:lnTo>
                  <a:lnTo>
                    <a:pt x="138" y="324"/>
                  </a:lnTo>
                  <a:lnTo>
                    <a:pt x="118" y="249"/>
                  </a:lnTo>
                  <a:lnTo>
                    <a:pt x="89" y="171"/>
                  </a:lnTo>
                  <a:lnTo>
                    <a:pt x="49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72EFABE-E352-4EA2-9290-94459B745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788" y="1265238"/>
              <a:ext cx="731838" cy="3305175"/>
            </a:xfrm>
            <a:custGeom>
              <a:avLst/>
              <a:gdLst>
                <a:gd name="T0" fmla="*/ 196 w 461"/>
                <a:gd name="T1" fmla="*/ 0 h 2082"/>
                <a:gd name="T2" fmla="*/ 446 w 461"/>
                <a:gd name="T3" fmla="*/ 138 h 2082"/>
                <a:gd name="T4" fmla="*/ 448 w 461"/>
                <a:gd name="T5" fmla="*/ 145 h 2082"/>
                <a:gd name="T6" fmla="*/ 450 w 461"/>
                <a:gd name="T7" fmla="*/ 158 h 2082"/>
                <a:gd name="T8" fmla="*/ 452 w 461"/>
                <a:gd name="T9" fmla="*/ 182 h 2082"/>
                <a:gd name="T10" fmla="*/ 457 w 461"/>
                <a:gd name="T11" fmla="*/ 216 h 2082"/>
                <a:gd name="T12" fmla="*/ 459 w 461"/>
                <a:gd name="T13" fmla="*/ 258 h 2082"/>
                <a:gd name="T14" fmla="*/ 461 w 461"/>
                <a:gd name="T15" fmla="*/ 311 h 2082"/>
                <a:gd name="T16" fmla="*/ 461 w 461"/>
                <a:gd name="T17" fmla="*/ 376 h 2082"/>
                <a:gd name="T18" fmla="*/ 461 w 461"/>
                <a:gd name="T19" fmla="*/ 452 h 2082"/>
                <a:gd name="T20" fmla="*/ 457 w 461"/>
                <a:gd name="T21" fmla="*/ 536 h 2082"/>
                <a:gd name="T22" fmla="*/ 450 w 461"/>
                <a:gd name="T23" fmla="*/ 634 h 2082"/>
                <a:gd name="T24" fmla="*/ 441 w 461"/>
                <a:gd name="T25" fmla="*/ 705 h 2082"/>
                <a:gd name="T26" fmla="*/ 426 w 461"/>
                <a:gd name="T27" fmla="*/ 790 h 2082"/>
                <a:gd name="T28" fmla="*/ 408 w 461"/>
                <a:gd name="T29" fmla="*/ 881 h 2082"/>
                <a:gd name="T30" fmla="*/ 386 w 461"/>
                <a:gd name="T31" fmla="*/ 979 h 2082"/>
                <a:gd name="T32" fmla="*/ 359 w 461"/>
                <a:gd name="T33" fmla="*/ 1081 h 2082"/>
                <a:gd name="T34" fmla="*/ 328 w 461"/>
                <a:gd name="T35" fmla="*/ 1188 h 2082"/>
                <a:gd name="T36" fmla="*/ 297 w 461"/>
                <a:gd name="T37" fmla="*/ 1297 h 2082"/>
                <a:gd name="T38" fmla="*/ 261 w 461"/>
                <a:gd name="T39" fmla="*/ 1408 h 2082"/>
                <a:gd name="T40" fmla="*/ 225 w 461"/>
                <a:gd name="T41" fmla="*/ 1517 h 2082"/>
                <a:gd name="T42" fmla="*/ 187 w 461"/>
                <a:gd name="T43" fmla="*/ 1626 h 2082"/>
                <a:gd name="T44" fmla="*/ 150 w 461"/>
                <a:gd name="T45" fmla="*/ 1731 h 2082"/>
                <a:gd name="T46" fmla="*/ 112 w 461"/>
                <a:gd name="T47" fmla="*/ 1828 h 2082"/>
                <a:gd name="T48" fmla="*/ 74 w 461"/>
                <a:gd name="T49" fmla="*/ 1922 h 2082"/>
                <a:gd name="T50" fmla="*/ 36 w 461"/>
                <a:gd name="T51" fmla="*/ 2006 h 2082"/>
                <a:gd name="T52" fmla="*/ 0 w 461"/>
                <a:gd name="T53" fmla="*/ 2082 h 2082"/>
                <a:gd name="T54" fmla="*/ 101 w 461"/>
                <a:gd name="T55" fmla="*/ 1174 h 2082"/>
                <a:gd name="T56" fmla="*/ 103 w 461"/>
                <a:gd name="T57" fmla="*/ 1174 h 2082"/>
                <a:gd name="T58" fmla="*/ 110 w 461"/>
                <a:gd name="T59" fmla="*/ 1170 h 2082"/>
                <a:gd name="T60" fmla="*/ 121 w 461"/>
                <a:gd name="T61" fmla="*/ 1166 h 2082"/>
                <a:gd name="T62" fmla="*/ 134 w 461"/>
                <a:gd name="T63" fmla="*/ 1157 h 2082"/>
                <a:gd name="T64" fmla="*/ 152 w 461"/>
                <a:gd name="T65" fmla="*/ 1143 h 2082"/>
                <a:gd name="T66" fmla="*/ 170 w 461"/>
                <a:gd name="T67" fmla="*/ 1123 h 2082"/>
                <a:gd name="T68" fmla="*/ 187 w 461"/>
                <a:gd name="T69" fmla="*/ 1101 h 2082"/>
                <a:gd name="T70" fmla="*/ 205 w 461"/>
                <a:gd name="T71" fmla="*/ 1072 h 2082"/>
                <a:gd name="T72" fmla="*/ 225 w 461"/>
                <a:gd name="T73" fmla="*/ 1034 h 2082"/>
                <a:gd name="T74" fmla="*/ 243 w 461"/>
                <a:gd name="T75" fmla="*/ 992 h 2082"/>
                <a:gd name="T76" fmla="*/ 259 w 461"/>
                <a:gd name="T77" fmla="*/ 941 h 2082"/>
                <a:gd name="T78" fmla="*/ 272 w 461"/>
                <a:gd name="T79" fmla="*/ 881 h 2082"/>
                <a:gd name="T80" fmla="*/ 281 w 461"/>
                <a:gd name="T81" fmla="*/ 812 h 2082"/>
                <a:gd name="T82" fmla="*/ 288 w 461"/>
                <a:gd name="T83" fmla="*/ 734 h 2082"/>
                <a:gd name="T84" fmla="*/ 290 w 461"/>
                <a:gd name="T85" fmla="*/ 643 h 2082"/>
                <a:gd name="T86" fmla="*/ 285 w 461"/>
                <a:gd name="T87" fmla="*/ 543 h 2082"/>
                <a:gd name="T88" fmla="*/ 279 w 461"/>
                <a:gd name="T89" fmla="*/ 438 h 2082"/>
                <a:gd name="T90" fmla="*/ 272 w 461"/>
                <a:gd name="T91" fmla="*/ 349 h 2082"/>
                <a:gd name="T92" fmla="*/ 263 w 461"/>
                <a:gd name="T93" fmla="*/ 274 h 2082"/>
                <a:gd name="T94" fmla="*/ 254 w 461"/>
                <a:gd name="T95" fmla="*/ 209 h 2082"/>
                <a:gd name="T96" fmla="*/ 248 w 461"/>
                <a:gd name="T97" fmla="*/ 156 h 2082"/>
                <a:gd name="T98" fmla="*/ 239 w 461"/>
                <a:gd name="T99" fmla="*/ 111 h 2082"/>
                <a:gd name="T100" fmla="*/ 230 w 461"/>
                <a:gd name="T101" fmla="*/ 78 h 2082"/>
                <a:gd name="T102" fmla="*/ 223 w 461"/>
                <a:gd name="T103" fmla="*/ 51 h 2082"/>
                <a:gd name="T104" fmla="*/ 214 w 461"/>
                <a:gd name="T105" fmla="*/ 31 h 2082"/>
                <a:gd name="T106" fmla="*/ 210 w 461"/>
                <a:gd name="T107" fmla="*/ 18 h 2082"/>
                <a:gd name="T108" fmla="*/ 203 w 461"/>
                <a:gd name="T109" fmla="*/ 9 h 2082"/>
                <a:gd name="T110" fmla="*/ 201 w 461"/>
                <a:gd name="T111" fmla="*/ 2 h 2082"/>
                <a:gd name="T112" fmla="*/ 196 w 461"/>
                <a:gd name="T113" fmla="*/ 0 h 2082"/>
                <a:gd name="T114" fmla="*/ 196 w 461"/>
                <a:gd name="T115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1" h="2082">
                  <a:moveTo>
                    <a:pt x="196" y="0"/>
                  </a:moveTo>
                  <a:lnTo>
                    <a:pt x="446" y="138"/>
                  </a:lnTo>
                  <a:lnTo>
                    <a:pt x="448" y="145"/>
                  </a:lnTo>
                  <a:lnTo>
                    <a:pt x="450" y="158"/>
                  </a:lnTo>
                  <a:lnTo>
                    <a:pt x="452" y="182"/>
                  </a:lnTo>
                  <a:lnTo>
                    <a:pt x="457" y="216"/>
                  </a:lnTo>
                  <a:lnTo>
                    <a:pt x="459" y="258"/>
                  </a:lnTo>
                  <a:lnTo>
                    <a:pt x="461" y="311"/>
                  </a:lnTo>
                  <a:lnTo>
                    <a:pt x="461" y="376"/>
                  </a:lnTo>
                  <a:lnTo>
                    <a:pt x="461" y="452"/>
                  </a:lnTo>
                  <a:lnTo>
                    <a:pt x="457" y="536"/>
                  </a:lnTo>
                  <a:lnTo>
                    <a:pt x="450" y="634"/>
                  </a:lnTo>
                  <a:lnTo>
                    <a:pt x="441" y="705"/>
                  </a:lnTo>
                  <a:lnTo>
                    <a:pt x="426" y="790"/>
                  </a:lnTo>
                  <a:lnTo>
                    <a:pt x="408" y="881"/>
                  </a:lnTo>
                  <a:lnTo>
                    <a:pt x="386" y="979"/>
                  </a:lnTo>
                  <a:lnTo>
                    <a:pt x="359" y="1081"/>
                  </a:lnTo>
                  <a:lnTo>
                    <a:pt x="328" y="1188"/>
                  </a:lnTo>
                  <a:lnTo>
                    <a:pt x="297" y="1297"/>
                  </a:lnTo>
                  <a:lnTo>
                    <a:pt x="261" y="1408"/>
                  </a:lnTo>
                  <a:lnTo>
                    <a:pt x="225" y="1517"/>
                  </a:lnTo>
                  <a:lnTo>
                    <a:pt x="187" y="1626"/>
                  </a:lnTo>
                  <a:lnTo>
                    <a:pt x="150" y="1731"/>
                  </a:lnTo>
                  <a:lnTo>
                    <a:pt x="112" y="1828"/>
                  </a:lnTo>
                  <a:lnTo>
                    <a:pt x="74" y="1922"/>
                  </a:lnTo>
                  <a:lnTo>
                    <a:pt x="36" y="2006"/>
                  </a:lnTo>
                  <a:lnTo>
                    <a:pt x="0" y="2082"/>
                  </a:lnTo>
                  <a:lnTo>
                    <a:pt x="101" y="1174"/>
                  </a:lnTo>
                  <a:lnTo>
                    <a:pt x="103" y="1174"/>
                  </a:lnTo>
                  <a:lnTo>
                    <a:pt x="110" y="1170"/>
                  </a:lnTo>
                  <a:lnTo>
                    <a:pt x="121" y="1166"/>
                  </a:lnTo>
                  <a:lnTo>
                    <a:pt x="134" y="1157"/>
                  </a:lnTo>
                  <a:lnTo>
                    <a:pt x="152" y="1143"/>
                  </a:lnTo>
                  <a:lnTo>
                    <a:pt x="170" y="1123"/>
                  </a:lnTo>
                  <a:lnTo>
                    <a:pt x="187" y="1101"/>
                  </a:lnTo>
                  <a:lnTo>
                    <a:pt x="205" y="1072"/>
                  </a:lnTo>
                  <a:lnTo>
                    <a:pt x="225" y="1034"/>
                  </a:lnTo>
                  <a:lnTo>
                    <a:pt x="243" y="992"/>
                  </a:lnTo>
                  <a:lnTo>
                    <a:pt x="259" y="941"/>
                  </a:lnTo>
                  <a:lnTo>
                    <a:pt x="272" y="881"/>
                  </a:lnTo>
                  <a:lnTo>
                    <a:pt x="281" y="812"/>
                  </a:lnTo>
                  <a:lnTo>
                    <a:pt x="288" y="734"/>
                  </a:lnTo>
                  <a:lnTo>
                    <a:pt x="290" y="643"/>
                  </a:lnTo>
                  <a:lnTo>
                    <a:pt x="285" y="543"/>
                  </a:lnTo>
                  <a:lnTo>
                    <a:pt x="279" y="438"/>
                  </a:lnTo>
                  <a:lnTo>
                    <a:pt x="272" y="349"/>
                  </a:lnTo>
                  <a:lnTo>
                    <a:pt x="263" y="274"/>
                  </a:lnTo>
                  <a:lnTo>
                    <a:pt x="254" y="209"/>
                  </a:lnTo>
                  <a:lnTo>
                    <a:pt x="248" y="156"/>
                  </a:lnTo>
                  <a:lnTo>
                    <a:pt x="239" y="111"/>
                  </a:lnTo>
                  <a:lnTo>
                    <a:pt x="230" y="78"/>
                  </a:lnTo>
                  <a:lnTo>
                    <a:pt x="223" y="51"/>
                  </a:lnTo>
                  <a:lnTo>
                    <a:pt x="214" y="31"/>
                  </a:lnTo>
                  <a:lnTo>
                    <a:pt x="210" y="18"/>
                  </a:lnTo>
                  <a:lnTo>
                    <a:pt x="203" y="9"/>
                  </a:lnTo>
                  <a:lnTo>
                    <a:pt x="201" y="2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1E432A53-E8A0-41C5-B551-086C48D88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1008063"/>
              <a:ext cx="4432300" cy="4727575"/>
            </a:xfrm>
            <a:custGeom>
              <a:avLst/>
              <a:gdLst>
                <a:gd name="T0" fmla="*/ 2385 w 2792"/>
                <a:gd name="T1" fmla="*/ 53 h 2978"/>
                <a:gd name="T2" fmla="*/ 2380 w 2792"/>
                <a:gd name="T3" fmla="*/ 267 h 2978"/>
                <a:gd name="T4" fmla="*/ 2438 w 2792"/>
                <a:gd name="T5" fmla="*/ 567 h 2978"/>
                <a:gd name="T6" fmla="*/ 2534 w 2792"/>
                <a:gd name="T7" fmla="*/ 812 h 2978"/>
                <a:gd name="T8" fmla="*/ 2652 w 2792"/>
                <a:gd name="T9" fmla="*/ 1054 h 2978"/>
                <a:gd name="T10" fmla="*/ 2750 w 2792"/>
                <a:gd name="T11" fmla="*/ 1241 h 2978"/>
                <a:gd name="T12" fmla="*/ 2792 w 2792"/>
                <a:gd name="T13" fmla="*/ 1314 h 2978"/>
                <a:gd name="T14" fmla="*/ 2783 w 2792"/>
                <a:gd name="T15" fmla="*/ 1425 h 2978"/>
                <a:gd name="T16" fmla="*/ 2754 w 2792"/>
                <a:gd name="T17" fmla="*/ 1690 h 2978"/>
                <a:gd name="T18" fmla="*/ 2710 w 2792"/>
                <a:gd name="T19" fmla="*/ 2006 h 2978"/>
                <a:gd name="T20" fmla="*/ 2654 w 2792"/>
                <a:gd name="T21" fmla="*/ 2260 h 2978"/>
                <a:gd name="T22" fmla="*/ 2569 w 2792"/>
                <a:gd name="T23" fmla="*/ 2529 h 2978"/>
                <a:gd name="T24" fmla="*/ 2483 w 2792"/>
                <a:gd name="T25" fmla="*/ 2780 h 2978"/>
                <a:gd name="T26" fmla="*/ 2427 w 2792"/>
                <a:gd name="T27" fmla="*/ 2947 h 2978"/>
                <a:gd name="T28" fmla="*/ 2414 w 2792"/>
                <a:gd name="T29" fmla="*/ 2962 h 2978"/>
                <a:gd name="T30" fmla="*/ 2336 w 2792"/>
                <a:gd name="T31" fmla="*/ 2871 h 2978"/>
                <a:gd name="T32" fmla="*/ 2144 w 2792"/>
                <a:gd name="T33" fmla="*/ 2769 h 2978"/>
                <a:gd name="T34" fmla="*/ 1824 w 2792"/>
                <a:gd name="T35" fmla="*/ 2709 h 2978"/>
                <a:gd name="T36" fmla="*/ 1467 w 2792"/>
                <a:gd name="T37" fmla="*/ 2547 h 2978"/>
                <a:gd name="T38" fmla="*/ 1111 w 2792"/>
                <a:gd name="T39" fmla="*/ 2215 h 2978"/>
                <a:gd name="T40" fmla="*/ 958 w 2792"/>
                <a:gd name="T41" fmla="*/ 1964 h 2978"/>
                <a:gd name="T42" fmla="*/ 1080 w 2792"/>
                <a:gd name="T43" fmla="*/ 1855 h 2978"/>
                <a:gd name="T44" fmla="*/ 1272 w 2792"/>
                <a:gd name="T45" fmla="*/ 1641 h 2978"/>
                <a:gd name="T46" fmla="*/ 1476 w 2792"/>
                <a:gd name="T47" fmla="*/ 1328 h 2978"/>
                <a:gd name="T48" fmla="*/ 1637 w 2792"/>
                <a:gd name="T49" fmla="*/ 916 h 2978"/>
                <a:gd name="T50" fmla="*/ 1610 w 2792"/>
                <a:gd name="T51" fmla="*/ 787 h 2978"/>
                <a:gd name="T52" fmla="*/ 1427 w 2792"/>
                <a:gd name="T53" fmla="*/ 760 h 2978"/>
                <a:gd name="T54" fmla="*/ 1211 w 2792"/>
                <a:gd name="T55" fmla="*/ 763 h 2978"/>
                <a:gd name="T56" fmla="*/ 1069 w 2792"/>
                <a:gd name="T57" fmla="*/ 827 h 2978"/>
                <a:gd name="T58" fmla="*/ 935 w 2792"/>
                <a:gd name="T59" fmla="*/ 961 h 2978"/>
                <a:gd name="T60" fmla="*/ 751 w 2792"/>
                <a:gd name="T61" fmla="*/ 1150 h 2978"/>
                <a:gd name="T62" fmla="*/ 561 w 2792"/>
                <a:gd name="T63" fmla="*/ 1352 h 2978"/>
                <a:gd name="T64" fmla="*/ 406 w 2792"/>
                <a:gd name="T65" fmla="*/ 1519 h 2978"/>
                <a:gd name="T66" fmla="*/ 325 w 2792"/>
                <a:gd name="T67" fmla="*/ 1608 h 2978"/>
                <a:gd name="T68" fmla="*/ 283 w 2792"/>
                <a:gd name="T69" fmla="*/ 1586 h 2978"/>
                <a:gd name="T70" fmla="*/ 161 w 2792"/>
                <a:gd name="T71" fmla="*/ 1497 h 2978"/>
                <a:gd name="T72" fmla="*/ 38 w 2792"/>
                <a:gd name="T73" fmla="*/ 1405 h 2978"/>
                <a:gd name="T74" fmla="*/ 5 w 2792"/>
                <a:gd name="T75" fmla="*/ 1363 h 2978"/>
                <a:gd name="T76" fmla="*/ 76 w 2792"/>
                <a:gd name="T77" fmla="*/ 1254 h 2978"/>
                <a:gd name="T78" fmla="*/ 219 w 2792"/>
                <a:gd name="T79" fmla="*/ 1054 h 2978"/>
                <a:gd name="T80" fmla="*/ 394 w 2792"/>
                <a:gd name="T81" fmla="*/ 814 h 2978"/>
                <a:gd name="T82" fmla="*/ 572 w 2792"/>
                <a:gd name="T83" fmla="*/ 580 h 2978"/>
                <a:gd name="T84" fmla="*/ 719 w 2792"/>
                <a:gd name="T85" fmla="*/ 409 h 2978"/>
                <a:gd name="T86" fmla="*/ 869 w 2792"/>
                <a:gd name="T87" fmla="*/ 309 h 2978"/>
                <a:gd name="T88" fmla="*/ 1194 w 2792"/>
                <a:gd name="T89" fmla="*/ 218 h 2978"/>
                <a:gd name="T90" fmla="*/ 1579 w 2792"/>
                <a:gd name="T91" fmla="*/ 153 h 2978"/>
                <a:gd name="T92" fmla="*/ 1882 w 2792"/>
                <a:gd name="T93" fmla="*/ 118 h 2978"/>
                <a:gd name="T94" fmla="*/ 2193 w 2792"/>
                <a:gd name="T95" fmla="*/ 102 h 2978"/>
                <a:gd name="T96" fmla="*/ 2394 w 2792"/>
                <a:gd name="T97" fmla="*/ 0 h 2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92" h="2978">
                  <a:moveTo>
                    <a:pt x="2394" y="0"/>
                  </a:moveTo>
                  <a:lnTo>
                    <a:pt x="2394" y="6"/>
                  </a:lnTo>
                  <a:lnTo>
                    <a:pt x="2389" y="24"/>
                  </a:lnTo>
                  <a:lnTo>
                    <a:pt x="2385" y="53"/>
                  </a:lnTo>
                  <a:lnTo>
                    <a:pt x="2380" y="93"/>
                  </a:lnTo>
                  <a:lnTo>
                    <a:pt x="2378" y="142"/>
                  </a:lnTo>
                  <a:lnTo>
                    <a:pt x="2378" y="200"/>
                  </a:lnTo>
                  <a:lnTo>
                    <a:pt x="2380" y="267"/>
                  </a:lnTo>
                  <a:lnTo>
                    <a:pt x="2389" y="342"/>
                  </a:lnTo>
                  <a:lnTo>
                    <a:pt x="2402" y="425"/>
                  </a:lnTo>
                  <a:lnTo>
                    <a:pt x="2422" y="511"/>
                  </a:lnTo>
                  <a:lnTo>
                    <a:pt x="2438" y="567"/>
                  </a:lnTo>
                  <a:lnTo>
                    <a:pt x="2458" y="625"/>
                  </a:lnTo>
                  <a:lnTo>
                    <a:pt x="2480" y="687"/>
                  </a:lnTo>
                  <a:lnTo>
                    <a:pt x="2507" y="749"/>
                  </a:lnTo>
                  <a:lnTo>
                    <a:pt x="2534" y="812"/>
                  </a:lnTo>
                  <a:lnTo>
                    <a:pt x="2563" y="876"/>
                  </a:lnTo>
                  <a:lnTo>
                    <a:pt x="2592" y="938"/>
                  </a:lnTo>
                  <a:lnTo>
                    <a:pt x="2623" y="998"/>
                  </a:lnTo>
                  <a:lnTo>
                    <a:pt x="2652" y="1054"/>
                  </a:lnTo>
                  <a:lnTo>
                    <a:pt x="2678" y="1110"/>
                  </a:lnTo>
                  <a:lnTo>
                    <a:pt x="2705" y="1159"/>
                  </a:lnTo>
                  <a:lnTo>
                    <a:pt x="2730" y="1203"/>
                  </a:lnTo>
                  <a:lnTo>
                    <a:pt x="2750" y="1241"/>
                  </a:lnTo>
                  <a:lnTo>
                    <a:pt x="2768" y="1272"/>
                  </a:lnTo>
                  <a:lnTo>
                    <a:pt x="2781" y="1294"/>
                  </a:lnTo>
                  <a:lnTo>
                    <a:pt x="2790" y="1310"/>
                  </a:lnTo>
                  <a:lnTo>
                    <a:pt x="2792" y="1314"/>
                  </a:lnTo>
                  <a:lnTo>
                    <a:pt x="2792" y="1321"/>
                  </a:lnTo>
                  <a:lnTo>
                    <a:pt x="2790" y="1343"/>
                  </a:lnTo>
                  <a:lnTo>
                    <a:pt x="2788" y="1379"/>
                  </a:lnTo>
                  <a:lnTo>
                    <a:pt x="2783" y="1425"/>
                  </a:lnTo>
                  <a:lnTo>
                    <a:pt x="2776" y="1481"/>
                  </a:lnTo>
                  <a:lnTo>
                    <a:pt x="2770" y="1546"/>
                  </a:lnTo>
                  <a:lnTo>
                    <a:pt x="2763" y="1615"/>
                  </a:lnTo>
                  <a:lnTo>
                    <a:pt x="2754" y="1690"/>
                  </a:lnTo>
                  <a:lnTo>
                    <a:pt x="2743" y="1768"/>
                  </a:lnTo>
                  <a:lnTo>
                    <a:pt x="2734" y="1848"/>
                  </a:lnTo>
                  <a:lnTo>
                    <a:pt x="2721" y="1928"/>
                  </a:lnTo>
                  <a:lnTo>
                    <a:pt x="2710" y="2006"/>
                  </a:lnTo>
                  <a:lnTo>
                    <a:pt x="2696" y="2082"/>
                  </a:lnTo>
                  <a:lnTo>
                    <a:pt x="2685" y="2135"/>
                  </a:lnTo>
                  <a:lnTo>
                    <a:pt x="2672" y="2195"/>
                  </a:lnTo>
                  <a:lnTo>
                    <a:pt x="2654" y="2260"/>
                  </a:lnTo>
                  <a:lnTo>
                    <a:pt x="2636" y="2326"/>
                  </a:lnTo>
                  <a:lnTo>
                    <a:pt x="2614" y="2393"/>
                  </a:lnTo>
                  <a:lnTo>
                    <a:pt x="2592" y="2462"/>
                  </a:lnTo>
                  <a:lnTo>
                    <a:pt x="2569" y="2529"/>
                  </a:lnTo>
                  <a:lnTo>
                    <a:pt x="2547" y="2595"/>
                  </a:lnTo>
                  <a:lnTo>
                    <a:pt x="2525" y="2660"/>
                  </a:lnTo>
                  <a:lnTo>
                    <a:pt x="2503" y="2722"/>
                  </a:lnTo>
                  <a:lnTo>
                    <a:pt x="2483" y="2780"/>
                  </a:lnTo>
                  <a:lnTo>
                    <a:pt x="2465" y="2831"/>
                  </a:lnTo>
                  <a:lnTo>
                    <a:pt x="2449" y="2878"/>
                  </a:lnTo>
                  <a:lnTo>
                    <a:pt x="2436" y="2916"/>
                  </a:lnTo>
                  <a:lnTo>
                    <a:pt x="2427" y="2947"/>
                  </a:lnTo>
                  <a:lnTo>
                    <a:pt x="2422" y="2967"/>
                  </a:lnTo>
                  <a:lnTo>
                    <a:pt x="2422" y="2978"/>
                  </a:lnTo>
                  <a:lnTo>
                    <a:pt x="2420" y="2974"/>
                  </a:lnTo>
                  <a:lnTo>
                    <a:pt x="2414" y="2962"/>
                  </a:lnTo>
                  <a:lnTo>
                    <a:pt x="2402" y="2947"/>
                  </a:lnTo>
                  <a:lnTo>
                    <a:pt x="2387" y="2925"/>
                  </a:lnTo>
                  <a:lnTo>
                    <a:pt x="2365" y="2900"/>
                  </a:lnTo>
                  <a:lnTo>
                    <a:pt x="2336" y="2871"/>
                  </a:lnTo>
                  <a:lnTo>
                    <a:pt x="2300" y="2845"/>
                  </a:lnTo>
                  <a:lnTo>
                    <a:pt x="2256" y="2818"/>
                  </a:lnTo>
                  <a:lnTo>
                    <a:pt x="2204" y="2791"/>
                  </a:lnTo>
                  <a:lnTo>
                    <a:pt x="2144" y="2769"/>
                  </a:lnTo>
                  <a:lnTo>
                    <a:pt x="2075" y="2751"/>
                  </a:lnTo>
                  <a:lnTo>
                    <a:pt x="1995" y="2740"/>
                  </a:lnTo>
                  <a:lnTo>
                    <a:pt x="1910" y="2729"/>
                  </a:lnTo>
                  <a:lnTo>
                    <a:pt x="1824" y="2709"/>
                  </a:lnTo>
                  <a:lnTo>
                    <a:pt x="1735" y="2682"/>
                  </a:lnTo>
                  <a:lnTo>
                    <a:pt x="1646" y="2647"/>
                  </a:lnTo>
                  <a:lnTo>
                    <a:pt x="1556" y="2600"/>
                  </a:lnTo>
                  <a:lnTo>
                    <a:pt x="1467" y="2547"/>
                  </a:lnTo>
                  <a:lnTo>
                    <a:pt x="1376" y="2480"/>
                  </a:lnTo>
                  <a:lnTo>
                    <a:pt x="1287" y="2404"/>
                  </a:lnTo>
                  <a:lnTo>
                    <a:pt x="1198" y="2315"/>
                  </a:lnTo>
                  <a:lnTo>
                    <a:pt x="1111" y="2215"/>
                  </a:lnTo>
                  <a:lnTo>
                    <a:pt x="1024" y="2104"/>
                  </a:lnTo>
                  <a:lnTo>
                    <a:pt x="940" y="1977"/>
                  </a:lnTo>
                  <a:lnTo>
                    <a:pt x="944" y="1973"/>
                  </a:lnTo>
                  <a:lnTo>
                    <a:pt x="958" y="1964"/>
                  </a:lnTo>
                  <a:lnTo>
                    <a:pt x="978" y="1946"/>
                  </a:lnTo>
                  <a:lnTo>
                    <a:pt x="1007" y="1921"/>
                  </a:lnTo>
                  <a:lnTo>
                    <a:pt x="1040" y="1893"/>
                  </a:lnTo>
                  <a:lnTo>
                    <a:pt x="1080" y="1855"/>
                  </a:lnTo>
                  <a:lnTo>
                    <a:pt x="1125" y="1810"/>
                  </a:lnTo>
                  <a:lnTo>
                    <a:pt x="1171" y="1761"/>
                  </a:lnTo>
                  <a:lnTo>
                    <a:pt x="1220" y="1704"/>
                  </a:lnTo>
                  <a:lnTo>
                    <a:pt x="1272" y="1641"/>
                  </a:lnTo>
                  <a:lnTo>
                    <a:pt x="1325" y="1572"/>
                  </a:lnTo>
                  <a:lnTo>
                    <a:pt x="1376" y="1497"/>
                  </a:lnTo>
                  <a:lnTo>
                    <a:pt x="1427" y="1414"/>
                  </a:lnTo>
                  <a:lnTo>
                    <a:pt x="1476" y="1328"/>
                  </a:lnTo>
                  <a:lnTo>
                    <a:pt x="1523" y="1232"/>
                  </a:lnTo>
                  <a:lnTo>
                    <a:pt x="1565" y="1134"/>
                  </a:lnTo>
                  <a:lnTo>
                    <a:pt x="1603" y="1027"/>
                  </a:lnTo>
                  <a:lnTo>
                    <a:pt x="1637" y="916"/>
                  </a:lnTo>
                  <a:lnTo>
                    <a:pt x="1663" y="798"/>
                  </a:lnTo>
                  <a:lnTo>
                    <a:pt x="1657" y="796"/>
                  </a:lnTo>
                  <a:lnTo>
                    <a:pt x="1639" y="792"/>
                  </a:lnTo>
                  <a:lnTo>
                    <a:pt x="1610" y="787"/>
                  </a:lnTo>
                  <a:lnTo>
                    <a:pt x="1574" y="780"/>
                  </a:lnTo>
                  <a:lnTo>
                    <a:pt x="1530" y="774"/>
                  </a:lnTo>
                  <a:lnTo>
                    <a:pt x="1481" y="767"/>
                  </a:lnTo>
                  <a:lnTo>
                    <a:pt x="1427" y="760"/>
                  </a:lnTo>
                  <a:lnTo>
                    <a:pt x="1372" y="758"/>
                  </a:lnTo>
                  <a:lnTo>
                    <a:pt x="1318" y="756"/>
                  </a:lnTo>
                  <a:lnTo>
                    <a:pt x="1263" y="758"/>
                  </a:lnTo>
                  <a:lnTo>
                    <a:pt x="1211" y="763"/>
                  </a:lnTo>
                  <a:lnTo>
                    <a:pt x="1165" y="774"/>
                  </a:lnTo>
                  <a:lnTo>
                    <a:pt x="1125" y="787"/>
                  </a:lnTo>
                  <a:lnTo>
                    <a:pt x="1091" y="809"/>
                  </a:lnTo>
                  <a:lnTo>
                    <a:pt x="1069" y="827"/>
                  </a:lnTo>
                  <a:lnTo>
                    <a:pt x="1042" y="854"/>
                  </a:lnTo>
                  <a:lnTo>
                    <a:pt x="1011" y="885"/>
                  </a:lnTo>
                  <a:lnTo>
                    <a:pt x="973" y="921"/>
                  </a:lnTo>
                  <a:lnTo>
                    <a:pt x="935" y="961"/>
                  </a:lnTo>
                  <a:lnTo>
                    <a:pt x="891" y="1005"/>
                  </a:lnTo>
                  <a:lnTo>
                    <a:pt x="846" y="1052"/>
                  </a:lnTo>
                  <a:lnTo>
                    <a:pt x="800" y="1101"/>
                  </a:lnTo>
                  <a:lnTo>
                    <a:pt x="751" y="1150"/>
                  </a:lnTo>
                  <a:lnTo>
                    <a:pt x="704" y="1201"/>
                  </a:lnTo>
                  <a:lnTo>
                    <a:pt x="655" y="1252"/>
                  </a:lnTo>
                  <a:lnTo>
                    <a:pt x="608" y="1303"/>
                  </a:lnTo>
                  <a:lnTo>
                    <a:pt x="561" y="1352"/>
                  </a:lnTo>
                  <a:lnTo>
                    <a:pt x="519" y="1399"/>
                  </a:lnTo>
                  <a:lnTo>
                    <a:pt x="477" y="1443"/>
                  </a:lnTo>
                  <a:lnTo>
                    <a:pt x="439" y="1483"/>
                  </a:lnTo>
                  <a:lnTo>
                    <a:pt x="406" y="1519"/>
                  </a:lnTo>
                  <a:lnTo>
                    <a:pt x="377" y="1550"/>
                  </a:lnTo>
                  <a:lnTo>
                    <a:pt x="354" y="1577"/>
                  </a:lnTo>
                  <a:lnTo>
                    <a:pt x="337" y="1595"/>
                  </a:lnTo>
                  <a:lnTo>
                    <a:pt x="325" y="1608"/>
                  </a:lnTo>
                  <a:lnTo>
                    <a:pt x="321" y="1612"/>
                  </a:lnTo>
                  <a:lnTo>
                    <a:pt x="316" y="1608"/>
                  </a:lnTo>
                  <a:lnTo>
                    <a:pt x="303" y="1599"/>
                  </a:lnTo>
                  <a:lnTo>
                    <a:pt x="283" y="1586"/>
                  </a:lnTo>
                  <a:lnTo>
                    <a:pt x="256" y="1568"/>
                  </a:lnTo>
                  <a:lnTo>
                    <a:pt x="227" y="1546"/>
                  </a:lnTo>
                  <a:lnTo>
                    <a:pt x="194" y="1521"/>
                  </a:lnTo>
                  <a:lnTo>
                    <a:pt x="161" y="1497"/>
                  </a:lnTo>
                  <a:lnTo>
                    <a:pt x="127" y="1472"/>
                  </a:lnTo>
                  <a:lnTo>
                    <a:pt x="94" y="1448"/>
                  </a:lnTo>
                  <a:lnTo>
                    <a:pt x="65" y="1425"/>
                  </a:lnTo>
                  <a:lnTo>
                    <a:pt x="38" y="1405"/>
                  </a:lnTo>
                  <a:lnTo>
                    <a:pt x="18" y="1390"/>
                  </a:lnTo>
                  <a:lnTo>
                    <a:pt x="5" y="1377"/>
                  </a:lnTo>
                  <a:lnTo>
                    <a:pt x="0" y="1370"/>
                  </a:lnTo>
                  <a:lnTo>
                    <a:pt x="5" y="1363"/>
                  </a:lnTo>
                  <a:lnTo>
                    <a:pt x="14" y="1348"/>
                  </a:lnTo>
                  <a:lnTo>
                    <a:pt x="29" y="1323"/>
                  </a:lnTo>
                  <a:lnTo>
                    <a:pt x="49" y="1292"/>
                  </a:lnTo>
                  <a:lnTo>
                    <a:pt x="76" y="1254"/>
                  </a:lnTo>
                  <a:lnTo>
                    <a:pt x="107" y="1212"/>
                  </a:lnTo>
                  <a:lnTo>
                    <a:pt x="141" y="1163"/>
                  </a:lnTo>
                  <a:lnTo>
                    <a:pt x="178" y="1110"/>
                  </a:lnTo>
                  <a:lnTo>
                    <a:pt x="219" y="1054"/>
                  </a:lnTo>
                  <a:lnTo>
                    <a:pt x="261" y="996"/>
                  </a:lnTo>
                  <a:lnTo>
                    <a:pt x="303" y="936"/>
                  </a:lnTo>
                  <a:lnTo>
                    <a:pt x="350" y="874"/>
                  </a:lnTo>
                  <a:lnTo>
                    <a:pt x="394" y="814"/>
                  </a:lnTo>
                  <a:lnTo>
                    <a:pt x="441" y="751"/>
                  </a:lnTo>
                  <a:lnTo>
                    <a:pt x="486" y="691"/>
                  </a:lnTo>
                  <a:lnTo>
                    <a:pt x="530" y="636"/>
                  </a:lnTo>
                  <a:lnTo>
                    <a:pt x="572" y="580"/>
                  </a:lnTo>
                  <a:lnTo>
                    <a:pt x="615" y="529"/>
                  </a:lnTo>
                  <a:lnTo>
                    <a:pt x="653" y="485"/>
                  </a:lnTo>
                  <a:lnTo>
                    <a:pt x="688" y="442"/>
                  </a:lnTo>
                  <a:lnTo>
                    <a:pt x="719" y="409"/>
                  </a:lnTo>
                  <a:lnTo>
                    <a:pt x="746" y="380"/>
                  </a:lnTo>
                  <a:lnTo>
                    <a:pt x="771" y="360"/>
                  </a:lnTo>
                  <a:lnTo>
                    <a:pt x="813" y="333"/>
                  </a:lnTo>
                  <a:lnTo>
                    <a:pt x="869" y="309"/>
                  </a:lnTo>
                  <a:lnTo>
                    <a:pt x="938" y="284"/>
                  </a:lnTo>
                  <a:lnTo>
                    <a:pt x="1016" y="260"/>
                  </a:lnTo>
                  <a:lnTo>
                    <a:pt x="1102" y="240"/>
                  </a:lnTo>
                  <a:lnTo>
                    <a:pt x="1194" y="218"/>
                  </a:lnTo>
                  <a:lnTo>
                    <a:pt x="1292" y="200"/>
                  </a:lnTo>
                  <a:lnTo>
                    <a:pt x="1387" y="182"/>
                  </a:lnTo>
                  <a:lnTo>
                    <a:pt x="1485" y="167"/>
                  </a:lnTo>
                  <a:lnTo>
                    <a:pt x="1579" y="153"/>
                  </a:lnTo>
                  <a:lnTo>
                    <a:pt x="1668" y="140"/>
                  </a:lnTo>
                  <a:lnTo>
                    <a:pt x="1750" y="131"/>
                  </a:lnTo>
                  <a:lnTo>
                    <a:pt x="1821" y="124"/>
                  </a:lnTo>
                  <a:lnTo>
                    <a:pt x="1882" y="118"/>
                  </a:lnTo>
                  <a:lnTo>
                    <a:pt x="1984" y="113"/>
                  </a:lnTo>
                  <a:lnTo>
                    <a:pt x="2069" y="109"/>
                  </a:lnTo>
                  <a:lnTo>
                    <a:pt x="2140" y="104"/>
                  </a:lnTo>
                  <a:lnTo>
                    <a:pt x="2193" y="102"/>
                  </a:lnTo>
                  <a:lnTo>
                    <a:pt x="2233" y="102"/>
                  </a:lnTo>
                  <a:lnTo>
                    <a:pt x="2258" y="102"/>
                  </a:lnTo>
                  <a:lnTo>
                    <a:pt x="2264" y="102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D755BCB3-283F-46A3-9089-CAF33B35C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1008063"/>
              <a:ext cx="631825" cy="842963"/>
            </a:xfrm>
            <a:custGeom>
              <a:avLst/>
              <a:gdLst>
                <a:gd name="T0" fmla="*/ 16 w 398"/>
                <a:gd name="T1" fmla="*/ 0 h 531"/>
                <a:gd name="T2" fmla="*/ 398 w 398"/>
                <a:gd name="T3" fmla="*/ 282 h 531"/>
                <a:gd name="T4" fmla="*/ 278 w 398"/>
                <a:gd name="T5" fmla="*/ 531 h 531"/>
                <a:gd name="T6" fmla="*/ 0 w 398"/>
                <a:gd name="T7" fmla="*/ 169 h 531"/>
                <a:gd name="T8" fmla="*/ 16 w 398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31">
                  <a:moveTo>
                    <a:pt x="16" y="0"/>
                  </a:moveTo>
                  <a:lnTo>
                    <a:pt x="398" y="282"/>
                  </a:lnTo>
                  <a:lnTo>
                    <a:pt x="278" y="531"/>
                  </a:lnTo>
                  <a:lnTo>
                    <a:pt x="0" y="16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25CC509F-1DD4-4E17-B32E-70CD9461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25" y="1265238"/>
              <a:ext cx="190500" cy="487363"/>
            </a:xfrm>
            <a:custGeom>
              <a:avLst/>
              <a:gdLst>
                <a:gd name="T0" fmla="*/ 55 w 120"/>
                <a:gd name="T1" fmla="*/ 0 h 307"/>
                <a:gd name="T2" fmla="*/ 120 w 120"/>
                <a:gd name="T3" fmla="*/ 307 h 307"/>
                <a:gd name="T4" fmla="*/ 0 w 120"/>
                <a:gd name="T5" fmla="*/ 125 h 307"/>
                <a:gd name="T6" fmla="*/ 55 w 120"/>
                <a:gd name="T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307">
                  <a:moveTo>
                    <a:pt x="55" y="0"/>
                  </a:moveTo>
                  <a:lnTo>
                    <a:pt x="120" y="307"/>
                  </a:lnTo>
                  <a:lnTo>
                    <a:pt x="0" y="12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4605F305-EEFD-4E96-84A9-B9D89A92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763" y="1798638"/>
              <a:ext cx="936625" cy="862013"/>
            </a:xfrm>
            <a:custGeom>
              <a:avLst/>
              <a:gdLst>
                <a:gd name="T0" fmla="*/ 590 w 590"/>
                <a:gd name="T1" fmla="*/ 0 h 543"/>
                <a:gd name="T2" fmla="*/ 554 w 590"/>
                <a:gd name="T3" fmla="*/ 93 h 543"/>
                <a:gd name="T4" fmla="*/ 516 w 590"/>
                <a:gd name="T5" fmla="*/ 178 h 543"/>
                <a:gd name="T6" fmla="*/ 474 w 590"/>
                <a:gd name="T7" fmla="*/ 251 h 543"/>
                <a:gd name="T8" fmla="*/ 434 w 590"/>
                <a:gd name="T9" fmla="*/ 314 h 543"/>
                <a:gd name="T10" fmla="*/ 392 w 590"/>
                <a:gd name="T11" fmla="*/ 369 h 543"/>
                <a:gd name="T12" fmla="*/ 352 w 590"/>
                <a:gd name="T13" fmla="*/ 414 h 543"/>
                <a:gd name="T14" fmla="*/ 314 w 590"/>
                <a:gd name="T15" fmla="*/ 451 h 543"/>
                <a:gd name="T16" fmla="*/ 278 w 590"/>
                <a:gd name="T17" fmla="*/ 483 h 543"/>
                <a:gd name="T18" fmla="*/ 247 w 590"/>
                <a:gd name="T19" fmla="*/ 505 h 543"/>
                <a:gd name="T20" fmla="*/ 222 w 590"/>
                <a:gd name="T21" fmla="*/ 523 h 543"/>
                <a:gd name="T22" fmla="*/ 202 w 590"/>
                <a:gd name="T23" fmla="*/ 534 h 543"/>
                <a:gd name="T24" fmla="*/ 189 w 590"/>
                <a:gd name="T25" fmla="*/ 540 h 543"/>
                <a:gd name="T26" fmla="*/ 185 w 590"/>
                <a:gd name="T27" fmla="*/ 543 h 543"/>
                <a:gd name="T28" fmla="*/ 205 w 590"/>
                <a:gd name="T29" fmla="*/ 487 h 543"/>
                <a:gd name="T30" fmla="*/ 218 w 590"/>
                <a:gd name="T31" fmla="*/ 438 h 543"/>
                <a:gd name="T32" fmla="*/ 231 w 590"/>
                <a:gd name="T33" fmla="*/ 391 h 543"/>
                <a:gd name="T34" fmla="*/ 240 w 590"/>
                <a:gd name="T35" fmla="*/ 354 h 543"/>
                <a:gd name="T36" fmla="*/ 247 w 590"/>
                <a:gd name="T37" fmla="*/ 325 h 543"/>
                <a:gd name="T38" fmla="*/ 251 w 590"/>
                <a:gd name="T39" fmla="*/ 307 h 543"/>
                <a:gd name="T40" fmla="*/ 251 w 590"/>
                <a:gd name="T41" fmla="*/ 300 h 543"/>
                <a:gd name="T42" fmla="*/ 234 w 590"/>
                <a:gd name="T43" fmla="*/ 294 h 543"/>
                <a:gd name="T44" fmla="*/ 205 w 590"/>
                <a:gd name="T45" fmla="*/ 289 h 543"/>
                <a:gd name="T46" fmla="*/ 169 w 590"/>
                <a:gd name="T47" fmla="*/ 285 h 543"/>
                <a:gd name="T48" fmla="*/ 131 w 590"/>
                <a:gd name="T49" fmla="*/ 278 h 543"/>
                <a:gd name="T50" fmla="*/ 91 w 590"/>
                <a:gd name="T51" fmla="*/ 274 h 543"/>
                <a:gd name="T52" fmla="*/ 55 w 590"/>
                <a:gd name="T53" fmla="*/ 271 h 543"/>
                <a:gd name="T54" fmla="*/ 26 w 590"/>
                <a:gd name="T55" fmla="*/ 267 h 543"/>
                <a:gd name="T56" fmla="*/ 6 w 590"/>
                <a:gd name="T57" fmla="*/ 265 h 543"/>
                <a:gd name="T58" fmla="*/ 0 w 590"/>
                <a:gd name="T59" fmla="*/ 265 h 543"/>
                <a:gd name="T60" fmla="*/ 6 w 590"/>
                <a:gd name="T61" fmla="*/ 265 h 543"/>
                <a:gd name="T62" fmla="*/ 26 w 590"/>
                <a:gd name="T63" fmla="*/ 265 h 543"/>
                <a:gd name="T64" fmla="*/ 55 w 590"/>
                <a:gd name="T65" fmla="*/ 265 h 543"/>
                <a:gd name="T66" fmla="*/ 91 w 590"/>
                <a:gd name="T67" fmla="*/ 262 h 543"/>
                <a:gd name="T68" fmla="*/ 133 w 590"/>
                <a:gd name="T69" fmla="*/ 260 h 543"/>
                <a:gd name="T70" fmla="*/ 182 w 590"/>
                <a:gd name="T71" fmla="*/ 253 h 543"/>
                <a:gd name="T72" fmla="*/ 231 w 590"/>
                <a:gd name="T73" fmla="*/ 247 h 543"/>
                <a:gd name="T74" fmla="*/ 280 w 590"/>
                <a:gd name="T75" fmla="*/ 236 h 543"/>
                <a:gd name="T76" fmla="*/ 329 w 590"/>
                <a:gd name="T77" fmla="*/ 222 h 543"/>
                <a:gd name="T78" fmla="*/ 367 w 590"/>
                <a:gd name="T79" fmla="*/ 207 h 543"/>
                <a:gd name="T80" fmla="*/ 403 w 590"/>
                <a:gd name="T81" fmla="*/ 187 h 543"/>
                <a:gd name="T82" fmla="*/ 436 w 590"/>
                <a:gd name="T83" fmla="*/ 162 h 543"/>
                <a:gd name="T84" fmla="*/ 470 w 590"/>
                <a:gd name="T85" fmla="*/ 136 h 543"/>
                <a:gd name="T86" fmla="*/ 498 w 590"/>
                <a:gd name="T87" fmla="*/ 107 h 543"/>
                <a:gd name="T88" fmla="*/ 525 w 590"/>
                <a:gd name="T89" fmla="*/ 80 h 543"/>
                <a:gd name="T90" fmla="*/ 547 w 590"/>
                <a:gd name="T91" fmla="*/ 56 h 543"/>
                <a:gd name="T92" fmla="*/ 565 w 590"/>
                <a:gd name="T93" fmla="*/ 33 h 543"/>
                <a:gd name="T94" fmla="*/ 579 w 590"/>
                <a:gd name="T95" fmla="*/ 15 h 543"/>
                <a:gd name="T96" fmla="*/ 587 w 590"/>
                <a:gd name="T97" fmla="*/ 4 h 543"/>
                <a:gd name="T98" fmla="*/ 590 w 590"/>
                <a:gd name="T9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90" h="543">
                  <a:moveTo>
                    <a:pt x="590" y="0"/>
                  </a:moveTo>
                  <a:lnTo>
                    <a:pt x="554" y="93"/>
                  </a:lnTo>
                  <a:lnTo>
                    <a:pt x="516" y="178"/>
                  </a:lnTo>
                  <a:lnTo>
                    <a:pt x="474" y="251"/>
                  </a:lnTo>
                  <a:lnTo>
                    <a:pt x="434" y="314"/>
                  </a:lnTo>
                  <a:lnTo>
                    <a:pt x="392" y="369"/>
                  </a:lnTo>
                  <a:lnTo>
                    <a:pt x="352" y="414"/>
                  </a:lnTo>
                  <a:lnTo>
                    <a:pt x="314" y="451"/>
                  </a:lnTo>
                  <a:lnTo>
                    <a:pt x="278" y="483"/>
                  </a:lnTo>
                  <a:lnTo>
                    <a:pt x="247" y="505"/>
                  </a:lnTo>
                  <a:lnTo>
                    <a:pt x="222" y="523"/>
                  </a:lnTo>
                  <a:lnTo>
                    <a:pt x="202" y="534"/>
                  </a:lnTo>
                  <a:lnTo>
                    <a:pt x="189" y="540"/>
                  </a:lnTo>
                  <a:lnTo>
                    <a:pt x="185" y="543"/>
                  </a:lnTo>
                  <a:lnTo>
                    <a:pt x="205" y="487"/>
                  </a:lnTo>
                  <a:lnTo>
                    <a:pt x="218" y="438"/>
                  </a:lnTo>
                  <a:lnTo>
                    <a:pt x="231" y="391"/>
                  </a:lnTo>
                  <a:lnTo>
                    <a:pt x="240" y="354"/>
                  </a:lnTo>
                  <a:lnTo>
                    <a:pt x="247" y="325"/>
                  </a:lnTo>
                  <a:lnTo>
                    <a:pt x="251" y="307"/>
                  </a:lnTo>
                  <a:lnTo>
                    <a:pt x="251" y="300"/>
                  </a:lnTo>
                  <a:lnTo>
                    <a:pt x="234" y="294"/>
                  </a:lnTo>
                  <a:lnTo>
                    <a:pt x="205" y="289"/>
                  </a:lnTo>
                  <a:lnTo>
                    <a:pt x="169" y="285"/>
                  </a:lnTo>
                  <a:lnTo>
                    <a:pt x="131" y="278"/>
                  </a:lnTo>
                  <a:lnTo>
                    <a:pt x="91" y="274"/>
                  </a:lnTo>
                  <a:lnTo>
                    <a:pt x="55" y="271"/>
                  </a:lnTo>
                  <a:lnTo>
                    <a:pt x="26" y="267"/>
                  </a:lnTo>
                  <a:lnTo>
                    <a:pt x="6" y="265"/>
                  </a:lnTo>
                  <a:lnTo>
                    <a:pt x="0" y="265"/>
                  </a:lnTo>
                  <a:lnTo>
                    <a:pt x="6" y="265"/>
                  </a:lnTo>
                  <a:lnTo>
                    <a:pt x="26" y="265"/>
                  </a:lnTo>
                  <a:lnTo>
                    <a:pt x="55" y="265"/>
                  </a:lnTo>
                  <a:lnTo>
                    <a:pt x="91" y="262"/>
                  </a:lnTo>
                  <a:lnTo>
                    <a:pt x="133" y="260"/>
                  </a:lnTo>
                  <a:lnTo>
                    <a:pt x="182" y="253"/>
                  </a:lnTo>
                  <a:lnTo>
                    <a:pt x="231" y="247"/>
                  </a:lnTo>
                  <a:lnTo>
                    <a:pt x="280" y="236"/>
                  </a:lnTo>
                  <a:lnTo>
                    <a:pt x="329" y="222"/>
                  </a:lnTo>
                  <a:lnTo>
                    <a:pt x="367" y="207"/>
                  </a:lnTo>
                  <a:lnTo>
                    <a:pt x="403" y="187"/>
                  </a:lnTo>
                  <a:lnTo>
                    <a:pt x="436" y="162"/>
                  </a:lnTo>
                  <a:lnTo>
                    <a:pt x="470" y="136"/>
                  </a:lnTo>
                  <a:lnTo>
                    <a:pt x="498" y="107"/>
                  </a:lnTo>
                  <a:lnTo>
                    <a:pt x="525" y="80"/>
                  </a:lnTo>
                  <a:lnTo>
                    <a:pt x="547" y="56"/>
                  </a:lnTo>
                  <a:lnTo>
                    <a:pt x="565" y="33"/>
                  </a:lnTo>
                  <a:lnTo>
                    <a:pt x="579" y="15"/>
                  </a:lnTo>
                  <a:lnTo>
                    <a:pt x="587" y="4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Freeform 11">
            <a:extLst>
              <a:ext uri="{FF2B5EF4-FFF2-40B4-BE49-F238E27FC236}">
                <a16:creationId xmlns:a16="http://schemas.microsoft.com/office/drawing/2014/main" id="{E24C4D06-48BD-4FBD-B3B4-13D4A1FF70C3}"/>
              </a:ext>
            </a:extLst>
          </p:cNvPr>
          <p:cNvSpPr>
            <a:spLocks noEditPoints="1"/>
          </p:cNvSpPr>
          <p:nvPr/>
        </p:nvSpPr>
        <p:spPr bwMode="auto">
          <a:xfrm>
            <a:off x="3984709" y="5350389"/>
            <a:ext cx="630863" cy="597414"/>
          </a:xfrm>
          <a:custGeom>
            <a:avLst/>
            <a:gdLst>
              <a:gd name="T0" fmla="*/ 2918 w 2952"/>
              <a:gd name="T1" fmla="*/ 1627 h 2796"/>
              <a:gd name="T2" fmla="*/ 1910 w 2952"/>
              <a:gd name="T3" fmla="*/ 1469 h 2796"/>
              <a:gd name="T4" fmla="*/ 2320 w 2952"/>
              <a:gd name="T5" fmla="*/ 405 h 2796"/>
              <a:gd name="T6" fmla="*/ 1535 w 2952"/>
              <a:gd name="T7" fmla="*/ 372 h 2796"/>
              <a:gd name="T8" fmla="*/ 1777 w 2952"/>
              <a:gd name="T9" fmla="*/ 2368 h 2796"/>
              <a:gd name="T10" fmla="*/ 2064 w 2952"/>
              <a:gd name="T11" fmla="*/ 2724 h 2796"/>
              <a:gd name="T12" fmla="*/ 1981 w 2952"/>
              <a:gd name="T13" fmla="*/ 2796 h 2796"/>
              <a:gd name="T14" fmla="*/ 938 w 2952"/>
              <a:gd name="T15" fmla="*/ 2795 h 2796"/>
              <a:gd name="T16" fmla="*/ 1004 w 2952"/>
              <a:gd name="T17" fmla="*/ 2469 h 2796"/>
              <a:gd name="T18" fmla="*/ 1406 w 2952"/>
              <a:gd name="T19" fmla="*/ 2308 h 2796"/>
              <a:gd name="T20" fmla="*/ 616 w 2952"/>
              <a:gd name="T21" fmla="*/ 371 h 2796"/>
              <a:gd name="T22" fmla="*/ 1017 w 2952"/>
              <a:gd name="T23" fmla="*/ 1367 h 2796"/>
              <a:gd name="T24" fmla="*/ 512 w 2952"/>
              <a:gd name="T25" fmla="*/ 1967 h 2796"/>
              <a:gd name="T26" fmla="*/ 0 w 2952"/>
              <a:gd name="T27" fmla="*/ 1502 h 2796"/>
              <a:gd name="T28" fmla="*/ 15 w 2952"/>
              <a:gd name="T29" fmla="*/ 1399 h 2796"/>
              <a:gd name="T30" fmla="*/ 428 w 2952"/>
              <a:gd name="T31" fmla="*/ 370 h 2796"/>
              <a:gd name="T32" fmla="*/ 222 w 2952"/>
              <a:gd name="T33" fmla="*/ 368 h 2796"/>
              <a:gd name="T34" fmla="*/ 227 w 2952"/>
              <a:gd name="T35" fmla="*/ 245 h 2796"/>
              <a:gd name="T36" fmla="*/ 1371 w 2952"/>
              <a:gd name="T37" fmla="*/ 245 h 2796"/>
              <a:gd name="T38" fmla="*/ 1407 w 2952"/>
              <a:gd name="T39" fmla="*/ 211 h 2796"/>
              <a:gd name="T40" fmla="*/ 1465 w 2952"/>
              <a:gd name="T41" fmla="*/ 3 h 2796"/>
              <a:gd name="T42" fmla="*/ 1533 w 2952"/>
              <a:gd name="T43" fmla="*/ 245 h 2796"/>
              <a:gd name="T44" fmla="*/ 2686 w 2952"/>
              <a:gd name="T45" fmla="*/ 245 h 2796"/>
              <a:gd name="T46" fmla="*/ 2776 w 2952"/>
              <a:gd name="T47" fmla="*/ 307 h 2796"/>
              <a:gd name="T48" fmla="*/ 2654 w 2952"/>
              <a:gd name="T49" fmla="*/ 371 h 2796"/>
              <a:gd name="T50" fmla="*/ 2533 w 2952"/>
              <a:gd name="T51" fmla="*/ 402 h 2796"/>
              <a:gd name="T52" fmla="*/ 2952 w 2952"/>
              <a:gd name="T53" fmla="*/ 1433 h 2796"/>
              <a:gd name="T54" fmla="*/ 2427 w 2952"/>
              <a:gd name="T55" fmla="*/ 475 h 2796"/>
              <a:gd name="T56" fmla="*/ 2791 w 2952"/>
              <a:gd name="T57" fmla="*/ 1383 h 2796"/>
              <a:gd name="T58" fmla="*/ 158 w 2952"/>
              <a:gd name="T59" fmla="*/ 1382 h 2796"/>
              <a:gd name="T60" fmla="*/ 523 w 2952"/>
              <a:gd name="T61" fmla="*/ 475 h 2796"/>
              <a:gd name="T62" fmla="*/ 2043 w 2952"/>
              <a:gd name="T63" fmla="*/ 1511 h 2796"/>
              <a:gd name="T64" fmla="*/ 2813 w 2952"/>
              <a:gd name="T65" fmla="*/ 1511 h 2796"/>
              <a:gd name="T66" fmla="*/ 135 w 2952"/>
              <a:gd name="T67" fmla="*/ 1512 h 2796"/>
              <a:gd name="T68" fmla="*/ 906 w 2952"/>
              <a:gd name="T69" fmla="*/ 1512 h 2796"/>
              <a:gd name="T70" fmla="*/ 1928 w 2952"/>
              <a:gd name="T71" fmla="*/ 2670 h 2796"/>
              <a:gd name="T72" fmla="*/ 1759 w 2952"/>
              <a:gd name="T73" fmla="*/ 2499 h 2796"/>
              <a:gd name="T74" fmla="*/ 1025 w 2952"/>
              <a:gd name="T75" fmla="*/ 2639 h 2796"/>
              <a:gd name="T76" fmla="*/ 1928 w 2952"/>
              <a:gd name="T77" fmla="*/ 2670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52" h="2796">
                <a:moveTo>
                  <a:pt x="2952" y="1502"/>
                </a:moveTo>
                <a:cubicBezTo>
                  <a:pt x="2941" y="1544"/>
                  <a:pt x="2933" y="1586"/>
                  <a:pt x="2918" y="1627"/>
                </a:cubicBezTo>
                <a:cubicBezTo>
                  <a:pt x="2833" y="1859"/>
                  <a:pt x="2593" y="2001"/>
                  <a:pt x="2354" y="1962"/>
                </a:cubicBezTo>
                <a:cubicBezTo>
                  <a:pt x="2103" y="1921"/>
                  <a:pt x="1919" y="1718"/>
                  <a:pt x="1910" y="1469"/>
                </a:cubicBezTo>
                <a:cubicBezTo>
                  <a:pt x="1909" y="1447"/>
                  <a:pt x="1914" y="1423"/>
                  <a:pt x="1922" y="1402"/>
                </a:cubicBezTo>
                <a:cubicBezTo>
                  <a:pt x="2054" y="1070"/>
                  <a:pt x="2187" y="737"/>
                  <a:pt x="2320" y="405"/>
                </a:cubicBezTo>
                <a:cubicBezTo>
                  <a:pt x="2324" y="395"/>
                  <a:pt x="2327" y="386"/>
                  <a:pt x="2333" y="372"/>
                </a:cubicBezTo>
                <a:cubicBezTo>
                  <a:pt x="2066" y="372"/>
                  <a:pt x="1802" y="372"/>
                  <a:pt x="1535" y="372"/>
                </a:cubicBezTo>
                <a:cubicBezTo>
                  <a:pt x="1535" y="1017"/>
                  <a:pt x="1535" y="1662"/>
                  <a:pt x="1535" y="2309"/>
                </a:cubicBezTo>
                <a:cubicBezTo>
                  <a:pt x="1619" y="2317"/>
                  <a:pt x="1700" y="2334"/>
                  <a:pt x="1777" y="2368"/>
                </a:cubicBezTo>
                <a:cubicBezTo>
                  <a:pt x="1890" y="2418"/>
                  <a:pt x="1986" y="2488"/>
                  <a:pt x="2037" y="2605"/>
                </a:cubicBezTo>
                <a:cubicBezTo>
                  <a:pt x="2053" y="2641"/>
                  <a:pt x="2060" y="2683"/>
                  <a:pt x="2064" y="2724"/>
                </a:cubicBezTo>
                <a:cubicBezTo>
                  <a:pt x="2070" y="2767"/>
                  <a:pt x="2044" y="2792"/>
                  <a:pt x="2001" y="2796"/>
                </a:cubicBezTo>
                <a:cubicBezTo>
                  <a:pt x="1995" y="2796"/>
                  <a:pt x="1988" y="2796"/>
                  <a:pt x="1981" y="2796"/>
                </a:cubicBezTo>
                <a:cubicBezTo>
                  <a:pt x="1641" y="2796"/>
                  <a:pt x="1301" y="2796"/>
                  <a:pt x="961" y="2796"/>
                </a:cubicBezTo>
                <a:cubicBezTo>
                  <a:pt x="953" y="2796"/>
                  <a:pt x="945" y="2796"/>
                  <a:pt x="938" y="2795"/>
                </a:cubicBezTo>
                <a:cubicBezTo>
                  <a:pt x="897" y="2792"/>
                  <a:pt x="875" y="2768"/>
                  <a:pt x="876" y="2727"/>
                </a:cubicBezTo>
                <a:cubicBezTo>
                  <a:pt x="878" y="2621"/>
                  <a:pt x="927" y="2538"/>
                  <a:pt x="1004" y="2469"/>
                </a:cubicBezTo>
                <a:cubicBezTo>
                  <a:pt x="1104" y="2379"/>
                  <a:pt x="1225" y="2334"/>
                  <a:pt x="1357" y="2315"/>
                </a:cubicBezTo>
                <a:cubicBezTo>
                  <a:pt x="1373" y="2312"/>
                  <a:pt x="1389" y="2310"/>
                  <a:pt x="1406" y="2308"/>
                </a:cubicBezTo>
                <a:cubicBezTo>
                  <a:pt x="1406" y="1662"/>
                  <a:pt x="1406" y="1018"/>
                  <a:pt x="1406" y="371"/>
                </a:cubicBezTo>
                <a:cubicBezTo>
                  <a:pt x="1144" y="371"/>
                  <a:pt x="882" y="371"/>
                  <a:pt x="616" y="371"/>
                </a:cubicBezTo>
                <a:cubicBezTo>
                  <a:pt x="621" y="382"/>
                  <a:pt x="624" y="391"/>
                  <a:pt x="628" y="401"/>
                </a:cubicBezTo>
                <a:cubicBezTo>
                  <a:pt x="757" y="723"/>
                  <a:pt x="885" y="1046"/>
                  <a:pt x="1017" y="1367"/>
                </a:cubicBezTo>
                <a:cubicBezTo>
                  <a:pt x="1044" y="1433"/>
                  <a:pt x="1046" y="1495"/>
                  <a:pt x="1031" y="1560"/>
                </a:cubicBezTo>
                <a:cubicBezTo>
                  <a:pt x="975" y="1804"/>
                  <a:pt x="761" y="1974"/>
                  <a:pt x="512" y="1967"/>
                </a:cubicBezTo>
                <a:cubicBezTo>
                  <a:pt x="247" y="1959"/>
                  <a:pt x="44" y="1775"/>
                  <a:pt x="6" y="1518"/>
                </a:cubicBezTo>
                <a:cubicBezTo>
                  <a:pt x="5" y="1513"/>
                  <a:pt x="2" y="1508"/>
                  <a:pt x="0" y="1502"/>
                </a:cubicBezTo>
                <a:cubicBezTo>
                  <a:pt x="0" y="1479"/>
                  <a:pt x="0" y="1456"/>
                  <a:pt x="0" y="1433"/>
                </a:cubicBezTo>
                <a:cubicBezTo>
                  <a:pt x="5" y="1422"/>
                  <a:pt x="10" y="1411"/>
                  <a:pt x="15" y="1399"/>
                </a:cubicBezTo>
                <a:cubicBezTo>
                  <a:pt x="149" y="1067"/>
                  <a:pt x="283" y="734"/>
                  <a:pt x="416" y="402"/>
                </a:cubicBezTo>
                <a:cubicBezTo>
                  <a:pt x="420" y="392"/>
                  <a:pt x="423" y="383"/>
                  <a:pt x="428" y="370"/>
                </a:cubicBezTo>
                <a:cubicBezTo>
                  <a:pt x="408" y="370"/>
                  <a:pt x="393" y="370"/>
                  <a:pt x="378" y="370"/>
                </a:cubicBezTo>
                <a:cubicBezTo>
                  <a:pt x="326" y="370"/>
                  <a:pt x="274" y="371"/>
                  <a:pt x="222" y="368"/>
                </a:cubicBezTo>
                <a:cubicBezTo>
                  <a:pt x="186" y="365"/>
                  <a:pt x="165" y="338"/>
                  <a:pt x="167" y="303"/>
                </a:cubicBezTo>
                <a:cubicBezTo>
                  <a:pt x="168" y="271"/>
                  <a:pt x="192" y="248"/>
                  <a:pt x="227" y="245"/>
                </a:cubicBezTo>
                <a:cubicBezTo>
                  <a:pt x="237" y="245"/>
                  <a:pt x="248" y="245"/>
                  <a:pt x="258" y="245"/>
                </a:cubicBezTo>
                <a:cubicBezTo>
                  <a:pt x="629" y="245"/>
                  <a:pt x="1000" y="245"/>
                  <a:pt x="1371" y="245"/>
                </a:cubicBezTo>
                <a:cubicBezTo>
                  <a:pt x="1382" y="245"/>
                  <a:pt x="1393" y="245"/>
                  <a:pt x="1407" y="245"/>
                </a:cubicBezTo>
                <a:cubicBezTo>
                  <a:pt x="1407" y="231"/>
                  <a:pt x="1407" y="221"/>
                  <a:pt x="1407" y="211"/>
                </a:cubicBezTo>
                <a:cubicBezTo>
                  <a:pt x="1407" y="165"/>
                  <a:pt x="1407" y="119"/>
                  <a:pt x="1408" y="73"/>
                </a:cubicBezTo>
                <a:cubicBezTo>
                  <a:pt x="1408" y="31"/>
                  <a:pt x="1431" y="5"/>
                  <a:pt x="1465" y="3"/>
                </a:cubicBezTo>
                <a:cubicBezTo>
                  <a:pt x="1506" y="0"/>
                  <a:pt x="1533" y="28"/>
                  <a:pt x="1533" y="74"/>
                </a:cubicBezTo>
                <a:cubicBezTo>
                  <a:pt x="1534" y="130"/>
                  <a:pt x="1533" y="187"/>
                  <a:pt x="1533" y="245"/>
                </a:cubicBezTo>
                <a:cubicBezTo>
                  <a:pt x="1548" y="245"/>
                  <a:pt x="1559" y="245"/>
                  <a:pt x="1571" y="245"/>
                </a:cubicBezTo>
                <a:cubicBezTo>
                  <a:pt x="1942" y="245"/>
                  <a:pt x="2314" y="245"/>
                  <a:pt x="2686" y="245"/>
                </a:cubicBezTo>
                <a:cubicBezTo>
                  <a:pt x="2698" y="245"/>
                  <a:pt x="2711" y="245"/>
                  <a:pt x="2723" y="247"/>
                </a:cubicBezTo>
                <a:cubicBezTo>
                  <a:pt x="2754" y="252"/>
                  <a:pt x="2775" y="277"/>
                  <a:pt x="2776" y="307"/>
                </a:cubicBezTo>
                <a:cubicBezTo>
                  <a:pt x="2776" y="336"/>
                  <a:pt x="2756" y="363"/>
                  <a:pt x="2726" y="367"/>
                </a:cubicBezTo>
                <a:cubicBezTo>
                  <a:pt x="2702" y="371"/>
                  <a:pt x="2678" y="371"/>
                  <a:pt x="2654" y="371"/>
                </a:cubicBezTo>
                <a:cubicBezTo>
                  <a:pt x="2611" y="372"/>
                  <a:pt x="2568" y="371"/>
                  <a:pt x="2522" y="371"/>
                </a:cubicBezTo>
                <a:cubicBezTo>
                  <a:pt x="2527" y="385"/>
                  <a:pt x="2530" y="394"/>
                  <a:pt x="2533" y="402"/>
                </a:cubicBezTo>
                <a:cubicBezTo>
                  <a:pt x="2665" y="729"/>
                  <a:pt x="2796" y="1055"/>
                  <a:pt x="2927" y="1382"/>
                </a:cubicBezTo>
                <a:cubicBezTo>
                  <a:pt x="2934" y="1399"/>
                  <a:pt x="2943" y="1416"/>
                  <a:pt x="2952" y="1433"/>
                </a:cubicBezTo>
                <a:cubicBezTo>
                  <a:pt x="2952" y="1456"/>
                  <a:pt x="2952" y="1479"/>
                  <a:pt x="2952" y="1502"/>
                </a:cubicBezTo>
                <a:close/>
                <a:moveTo>
                  <a:pt x="2427" y="475"/>
                </a:moveTo>
                <a:cubicBezTo>
                  <a:pt x="2303" y="783"/>
                  <a:pt x="2183" y="1082"/>
                  <a:pt x="2062" y="1383"/>
                </a:cubicBezTo>
                <a:cubicBezTo>
                  <a:pt x="2308" y="1383"/>
                  <a:pt x="2548" y="1383"/>
                  <a:pt x="2791" y="1383"/>
                </a:cubicBezTo>
                <a:cubicBezTo>
                  <a:pt x="2670" y="1081"/>
                  <a:pt x="2550" y="782"/>
                  <a:pt x="2427" y="475"/>
                </a:cubicBezTo>
                <a:close/>
                <a:moveTo>
                  <a:pt x="158" y="1382"/>
                </a:moveTo>
                <a:cubicBezTo>
                  <a:pt x="403" y="1382"/>
                  <a:pt x="643" y="1382"/>
                  <a:pt x="886" y="1382"/>
                </a:cubicBezTo>
                <a:cubicBezTo>
                  <a:pt x="765" y="1079"/>
                  <a:pt x="645" y="780"/>
                  <a:pt x="523" y="475"/>
                </a:cubicBezTo>
                <a:cubicBezTo>
                  <a:pt x="400" y="780"/>
                  <a:pt x="280" y="1079"/>
                  <a:pt x="158" y="1382"/>
                </a:cubicBezTo>
                <a:close/>
                <a:moveTo>
                  <a:pt x="2043" y="1511"/>
                </a:moveTo>
                <a:cubicBezTo>
                  <a:pt x="2052" y="1651"/>
                  <a:pt x="2196" y="1843"/>
                  <a:pt x="2425" y="1843"/>
                </a:cubicBezTo>
                <a:cubicBezTo>
                  <a:pt x="2622" y="1843"/>
                  <a:pt x="2816" y="1676"/>
                  <a:pt x="2813" y="1511"/>
                </a:cubicBezTo>
                <a:cubicBezTo>
                  <a:pt x="2556" y="1511"/>
                  <a:pt x="2300" y="1511"/>
                  <a:pt x="2043" y="1511"/>
                </a:cubicBezTo>
                <a:close/>
                <a:moveTo>
                  <a:pt x="135" y="1512"/>
                </a:moveTo>
                <a:cubicBezTo>
                  <a:pt x="131" y="1667"/>
                  <a:pt x="321" y="1836"/>
                  <a:pt x="501" y="1843"/>
                </a:cubicBezTo>
                <a:cubicBezTo>
                  <a:pt x="742" y="1852"/>
                  <a:pt x="894" y="1658"/>
                  <a:pt x="906" y="1512"/>
                </a:cubicBezTo>
                <a:cubicBezTo>
                  <a:pt x="649" y="1512"/>
                  <a:pt x="392" y="1512"/>
                  <a:pt x="135" y="1512"/>
                </a:cubicBezTo>
                <a:close/>
                <a:moveTo>
                  <a:pt x="1928" y="2670"/>
                </a:moveTo>
                <a:cubicBezTo>
                  <a:pt x="1923" y="2657"/>
                  <a:pt x="1919" y="2646"/>
                  <a:pt x="1914" y="2636"/>
                </a:cubicBezTo>
                <a:cubicBezTo>
                  <a:pt x="1878" y="2573"/>
                  <a:pt x="1823" y="2529"/>
                  <a:pt x="1759" y="2499"/>
                </a:cubicBezTo>
                <a:cubicBezTo>
                  <a:pt x="1567" y="2409"/>
                  <a:pt x="1373" y="2408"/>
                  <a:pt x="1181" y="2499"/>
                </a:cubicBezTo>
                <a:cubicBezTo>
                  <a:pt x="1116" y="2529"/>
                  <a:pt x="1061" y="2574"/>
                  <a:pt x="1025" y="2639"/>
                </a:cubicBezTo>
                <a:cubicBezTo>
                  <a:pt x="1020" y="2648"/>
                  <a:pt x="1018" y="2658"/>
                  <a:pt x="1013" y="2670"/>
                </a:cubicBezTo>
                <a:cubicBezTo>
                  <a:pt x="1320" y="2670"/>
                  <a:pt x="1622" y="2670"/>
                  <a:pt x="1928" y="267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D20A6AB0-56EE-48A1-A290-475E25553805}"/>
              </a:ext>
            </a:extLst>
          </p:cNvPr>
          <p:cNvSpPr>
            <a:spLocks noEditPoints="1"/>
          </p:cNvSpPr>
          <p:nvPr/>
        </p:nvSpPr>
        <p:spPr bwMode="auto">
          <a:xfrm>
            <a:off x="7615248" y="4040489"/>
            <a:ext cx="490066" cy="490844"/>
          </a:xfrm>
          <a:custGeom>
            <a:avLst/>
            <a:gdLst>
              <a:gd name="T0" fmla="*/ 1219 w 2296"/>
              <a:gd name="T1" fmla="*/ 0 h 2296"/>
              <a:gd name="T2" fmla="*/ 1677 w 2296"/>
              <a:gd name="T3" fmla="*/ 130 h 2296"/>
              <a:gd name="T4" fmla="*/ 1858 w 2296"/>
              <a:gd name="T5" fmla="*/ 58 h 2296"/>
              <a:gd name="T6" fmla="*/ 1973 w 2296"/>
              <a:gd name="T7" fmla="*/ 101 h 2296"/>
              <a:gd name="T8" fmla="*/ 1990 w 2296"/>
              <a:gd name="T9" fmla="*/ 305 h 2296"/>
              <a:gd name="T10" fmla="*/ 2192 w 2296"/>
              <a:gd name="T11" fmla="*/ 323 h 2296"/>
              <a:gd name="T12" fmla="*/ 2234 w 2296"/>
              <a:gd name="T13" fmla="*/ 443 h 2296"/>
              <a:gd name="T14" fmla="*/ 2135 w 2296"/>
              <a:gd name="T15" fmla="*/ 562 h 2296"/>
              <a:gd name="T16" fmla="*/ 2296 w 2296"/>
              <a:gd name="T17" fmla="*/ 1077 h 2296"/>
              <a:gd name="T18" fmla="*/ 2292 w 2296"/>
              <a:gd name="T19" fmla="*/ 1237 h 2296"/>
              <a:gd name="T20" fmla="*/ 1348 w 2296"/>
              <a:gd name="T21" fmla="*/ 2279 h 2296"/>
              <a:gd name="T22" fmla="*/ 1076 w 2296"/>
              <a:gd name="T23" fmla="*/ 2296 h 2296"/>
              <a:gd name="T24" fmla="*/ 904 w 2296"/>
              <a:gd name="T25" fmla="*/ 2270 h 2296"/>
              <a:gd name="T26" fmla="*/ 0 w 2296"/>
              <a:gd name="T27" fmla="*/ 1220 h 2296"/>
              <a:gd name="T28" fmla="*/ 22 w 2296"/>
              <a:gd name="T29" fmla="*/ 924 h 2296"/>
              <a:gd name="T30" fmla="*/ 1076 w 2296"/>
              <a:gd name="T31" fmla="*/ 0 h 2296"/>
              <a:gd name="T32" fmla="*/ 367 w 2296"/>
              <a:gd name="T33" fmla="*/ 502 h 2296"/>
              <a:gd name="T34" fmla="*/ 1851 w 2296"/>
              <a:gd name="T35" fmla="*/ 1877 h 2296"/>
              <a:gd name="T36" fmla="*/ 1959 w 2296"/>
              <a:gd name="T37" fmla="*/ 718 h 2296"/>
              <a:gd name="T38" fmla="*/ 1795 w 2296"/>
              <a:gd name="T39" fmla="*/ 735 h 2296"/>
              <a:gd name="T40" fmla="*/ 666 w 2296"/>
              <a:gd name="T41" fmla="*/ 1745 h 2296"/>
              <a:gd name="T42" fmla="*/ 936 w 2296"/>
              <a:gd name="T43" fmla="*/ 412 h 2296"/>
              <a:gd name="T44" fmla="*/ 1554 w 2296"/>
              <a:gd name="T45" fmla="*/ 408 h 2296"/>
              <a:gd name="T46" fmla="*/ 1647 w 2296"/>
              <a:gd name="T47" fmla="*/ 269 h 2296"/>
              <a:gd name="T48" fmla="*/ 712 w 2296"/>
              <a:gd name="T49" fmla="*/ 691 h 2296"/>
              <a:gd name="T50" fmla="*/ 1596 w 2296"/>
              <a:gd name="T51" fmla="*/ 1594 h 2296"/>
              <a:gd name="T52" fmla="*/ 1450 w 2296"/>
              <a:gd name="T53" fmla="*/ 945 h 2296"/>
              <a:gd name="T54" fmla="*/ 889 w 2296"/>
              <a:gd name="T55" fmla="*/ 1403 h 2296"/>
              <a:gd name="T56" fmla="*/ 1350 w 2296"/>
              <a:gd name="T57" fmla="*/ 846 h 2296"/>
              <a:gd name="T58" fmla="*/ 1253 w 2296"/>
              <a:gd name="T59" fmla="*/ 948 h 2296"/>
              <a:gd name="T60" fmla="*/ 995 w 2296"/>
              <a:gd name="T61" fmla="*/ 1318 h 2296"/>
              <a:gd name="T62" fmla="*/ 1348 w 2296"/>
              <a:gd name="T63" fmla="*/ 1044 h 2296"/>
              <a:gd name="T64" fmla="*/ 1200 w 2296"/>
              <a:gd name="T65" fmla="*/ 1191 h 2296"/>
              <a:gd name="T66" fmla="*/ 1084 w 2296"/>
              <a:gd name="T67" fmla="*/ 1167 h 2296"/>
              <a:gd name="T68" fmla="*/ 1253 w 2296"/>
              <a:gd name="T69" fmla="*/ 948 h 2296"/>
              <a:gd name="T70" fmla="*/ 1845 w 2296"/>
              <a:gd name="T71" fmla="*/ 261 h 2296"/>
              <a:gd name="T72" fmla="*/ 1691 w 2296"/>
              <a:gd name="T73" fmla="*/ 424 h 2296"/>
              <a:gd name="T74" fmla="*/ 1870 w 2296"/>
              <a:gd name="T75" fmla="*/ 605 h 2296"/>
              <a:gd name="T76" fmla="*/ 2028 w 2296"/>
              <a:gd name="T77" fmla="*/ 458 h 2296"/>
              <a:gd name="T78" fmla="*/ 1981 w 2296"/>
              <a:gd name="T79" fmla="*/ 440 h 2296"/>
              <a:gd name="T80" fmla="*/ 1860 w 2296"/>
              <a:gd name="T81" fmla="*/ 368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96" h="2296">
                <a:moveTo>
                  <a:pt x="1076" y="0"/>
                </a:moveTo>
                <a:cubicBezTo>
                  <a:pt x="1124" y="0"/>
                  <a:pt x="1172" y="0"/>
                  <a:pt x="1219" y="0"/>
                </a:cubicBezTo>
                <a:cubicBezTo>
                  <a:pt x="1225" y="2"/>
                  <a:pt x="1231" y="4"/>
                  <a:pt x="1237" y="4"/>
                </a:cubicBezTo>
                <a:cubicBezTo>
                  <a:pt x="1392" y="16"/>
                  <a:pt x="1539" y="58"/>
                  <a:pt x="1677" y="130"/>
                </a:cubicBezTo>
                <a:cubicBezTo>
                  <a:pt x="1701" y="142"/>
                  <a:pt x="1724" y="155"/>
                  <a:pt x="1749" y="169"/>
                </a:cubicBezTo>
                <a:cubicBezTo>
                  <a:pt x="1786" y="131"/>
                  <a:pt x="1822" y="94"/>
                  <a:pt x="1858" y="58"/>
                </a:cubicBezTo>
                <a:cubicBezTo>
                  <a:pt x="1879" y="38"/>
                  <a:pt x="1904" y="32"/>
                  <a:pt x="1930" y="43"/>
                </a:cubicBezTo>
                <a:cubicBezTo>
                  <a:pt x="1956" y="53"/>
                  <a:pt x="1970" y="74"/>
                  <a:pt x="1973" y="101"/>
                </a:cubicBezTo>
                <a:cubicBezTo>
                  <a:pt x="1975" y="121"/>
                  <a:pt x="1976" y="142"/>
                  <a:pt x="1978" y="162"/>
                </a:cubicBezTo>
                <a:cubicBezTo>
                  <a:pt x="1982" y="209"/>
                  <a:pt x="1986" y="257"/>
                  <a:pt x="1990" y="305"/>
                </a:cubicBezTo>
                <a:cubicBezTo>
                  <a:pt x="2002" y="307"/>
                  <a:pt x="2012" y="308"/>
                  <a:pt x="2023" y="309"/>
                </a:cubicBezTo>
                <a:cubicBezTo>
                  <a:pt x="2079" y="314"/>
                  <a:pt x="2136" y="318"/>
                  <a:pt x="2192" y="323"/>
                </a:cubicBezTo>
                <a:cubicBezTo>
                  <a:pt x="2229" y="326"/>
                  <a:pt x="2255" y="350"/>
                  <a:pt x="2258" y="385"/>
                </a:cubicBezTo>
                <a:cubicBezTo>
                  <a:pt x="2260" y="408"/>
                  <a:pt x="2250" y="427"/>
                  <a:pt x="2234" y="443"/>
                </a:cubicBezTo>
                <a:cubicBezTo>
                  <a:pt x="2198" y="478"/>
                  <a:pt x="2163" y="513"/>
                  <a:pt x="2128" y="548"/>
                </a:cubicBezTo>
                <a:cubicBezTo>
                  <a:pt x="2131" y="554"/>
                  <a:pt x="2133" y="558"/>
                  <a:pt x="2135" y="562"/>
                </a:cubicBezTo>
                <a:cubicBezTo>
                  <a:pt x="2208" y="685"/>
                  <a:pt x="2257" y="818"/>
                  <a:pt x="2280" y="959"/>
                </a:cubicBezTo>
                <a:cubicBezTo>
                  <a:pt x="2286" y="998"/>
                  <a:pt x="2291" y="1037"/>
                  <a:pt x="2296" y="1077"/>
                </a:cubicBezTo>
                <a:cubicBezTo>
                  <a:pt x="2296" y="1124"/>
                  <a:pt x="2296" y="1172"/>
                  <a:pt x="2296" y="1220"/>
                </a:cubicBezTo>
                <a:cubicBezTo>
                  <a:pt x="2294" y="1226"/>
                  <a:pt x="2293" y="1232"/>
                  <a:pt x="2292" y="1237"/>
                </a:cubicBezTo>
                <a:cubicBezTo>
                  <a:pt x="2284" y="1290"/>
                  <a:pt x="2279" y="1344"/>
                  <a:pt x="2268" y="1397"/>
                </a:cubicBezTo>
                <a:cubicBezTo>
                  <a:pt x="2176" y="1842"/>
                  <a:pt x="1796" y="2206"/>
                  <a:pt x="1348" y="2279"/>
                </a:cubicBezTo>
                <a:cubicBezTo>
                  <a:pt x="1305" y="2285"/>
                  <a:pt x="1262" y="2290"/>
                  <a:pt x="1219" y="2296"/>
                </a:cubicBezTo>
                <a:cubicBezTo>
                  <a:pt x="1172" y="2296"/>
                  <a:pt x="1124" y="2296"/>
                  <a:pt x="1076" y="2296"/>
                </a:cubicBezTo>
                <a:cubicBezTo>
                  <a:pt x="1071" y="2295"/>
                  <a:pt x="1066" y="2293"/>
                  <a:pt x="1061" y="2293"/>
                </a:cubicBezTo>
                <a:cubicBezTo>
                  <a:pt x="1009" y="2285"/>
                  <a:pt x="956" y="2280"/>
                  <a:pt x="904" y="2270"/>
                </a:cubicBezTo>
                <a:cubicBezTo>
                  <a:pt x="459" y="2180"/>
                  <a:pt x="90" y="1798"/>
                  <a:pt x="18" y="1351"/>
                </a:cubicBezTo>
                <a:cubicBezTo>
                  <a:pt x="11" y="1307"/>
                  <a:pt x="6" y="1264"/>
                  <a:pt x="0" y="1220"/>
                </a:cubicBezTo>
                <a:cubicBezTo>
                  <a:pt x="0" y="1172"/>
                  <a:pt x="0" y="1124"/>
                  <a:pt x="0" y="1077"/>
                </a:cubicBezTo>
                <a:cubicBezTo>
                  <a:pt x="7" y="1026"/>
                  <a:pt x="13" y="974"/>
                  <a:pt x="22" y="924"/>
                </a:cubicBezTo>
                <a:cubicBezTo>
                  <a:pt x="108" y="467"/>
                  <a:pt x="489" y="93"/>
                  <a:pt x="948" y="18"/>
                </a:cubicBezTo>
                <a:cubicBezTo>
                  <a:pt x="990" y="11"/>
                  <a:pt x="1033" y="6"/>
                  <a:pt x="1076" y="0"/>
                </a:cubicBezTo>
                <a:close/>
                <a:moveTo>
                  <a:pt x="1647" y="269"/>
                </a:moveTo>
                <a:cubicBezTo>
                  <a:pt x="1292" y="54"/>
                  <a:pt x="724" y="74"/>
                  <a:pt x="367" y="502"/>
                </a:cubicBezTo>
                <a:cubicBezTo>
                  <a:pt x="30" y="907"/>
                  <a:pt x="58" y="1519"/>
                  <a:pt x="461" y="1894"/>
                </a:cubicBezTo>
                <a:cubicBezTo>
                  <a:pt x="850" y="2256"/>
                  <a:pt x="1463" y="2251"/>
                  <a:pt x="1851" y="1877"/>
                </a:cubicBezTo>
                <a:cubicBezTo>
                  <a:pt x="2235" y="1508"/>
                  <a:pt x="2223" y="966"/>
                  <a:pt x="2026" y="648"/>
                </a:cubicBezTo>
                <a:cubicBezTo>
                  <a:pt x="2003" y="672"/>
                  <a:pt x="1981" y="695"/>
                  <a:pt x="1959" y="718"/>
                </a:cubicBezTo>
                <a:cubicBezTo>
                  <a:pt x="1940" y="738"/>
                  <a:pt x="1917" y="745"/>
                  <a:pt x="1890" y="742"/>
                </a:cubicBezTo>
                <a:cubicBezTo>
                  <a:pt x="1859" y="738"/>
                  <a:pt x="1828" y="737"/>
                  <a:pt x="1795" y="735"/>
                </a:cubicBezTo>
                <a:cubicBezTo>
                  <a:pt x="2028" y="1108"/>
                  <a:pt x="1894" y="1544"/>
                  <a:pt x="1612" y="1759"/>
                </a:cubicBezTo>
                <a:cubicBezTo>
                  <a:pt x="1335" y="1970"/>
                  <a:pt x="944" y="1967"/>
                  <a:pt x="666" y="1745"/>
                </a:cubicBezTo>
                <a:cubicBezTo>
                  <a:pt x="391" y="1524"/>
                  <a:pt x="302" y="1139"/>
                  <a:pt x="456" y="820"/>
                </a:cubicBezTo>
                <a:cubicBezTo>
                  <a:pt x="555" y="614"/>
                  <a:pt x="716" y="476"/>
                  <a:pt x="936" y="412"/>
                </a:cubicBezTo>
                <a:cubicBezTo>
                  <a:pt x="1156" y="349"/>
                  <a:pt x="1364" y="383"/>
                  <a:pt x="1562" y="502"/>
                </a:cubicBezTo>
                <a:cubicBezTo>
                  <a:pt x="1559" y="467"/>
                  <a:pt x="1558" y="437"/>
                  <a:pt x="1554" y="408"/>
                </a:cubicBezTo>
                <a:cubicBezTo>
                  <a:pt x="1550" y="378"/>
                  <a:pt x="1559" y="355"/>
                  <a:pt x="1580" y="335"/>
                </a:cubicBezTo>
                <a:cubicBezTo>
                  <a:pt x="1603" y="314"/>
                  <a:pt x="1625" y="291"/>
                  <a:pt x="1647" y="269"/>
                </a:cubicBezTo>
                <a:close/>
                <a:moveTo>
                  <a:pt x="1540" y="656"/>
                </a:moveTo>
                <a:cubicBezTo>
                  <a:pt x="1339" y="480"/>
                  <a:pt x="969" y="447"/>
                  <a:pt x="712" y="691"/>
                </a:cubicBezTo>
                <a:cubicBezTo>
                  <a:pt x="455" y="936"/>
                  <a:pt x="449" y="1339"/>
                  <a:pt x="699" y="1593"/>
                </a:cubicBezTo>
                <a:cubicBezTo>
                  <a:pt x="944" y="1842"/>
                  <a:pt x="1350" y="1843"/>
                  <a:pt x="1596" y="1594"/>
                </a:cubicBezTo>
                <a:cubicBezTo>
                  <a:pt x="1848" y="1338"/>
                  <a:pt x="1820" y="964"/>
                  <a:pt x="1640" y="755"/>
                </a:cubicBezTo>
                <a:cubicBezTo>
                  <a:pt x="1577" y="818"/>
                  <a:pt x="1513" y="882"/>
                  <a:pt x="1450" y="945"/>
                </a:cubicBezTo>
                <a:cubicBezTo>
                  <a:pt x="1569" y="1131"/>
                  <a:pt x="1501" y="1340"/>
                  <a:pt x="1362" y="1442"/>
                </a:cubicBezTo>
                <a:cubicBezTo>
                  <a:pt x="1216" y="1548"/>
                  <a:pt x="1016" y="1531"/>
                  <a:pt x="889" y="1403"/>
                </a:cubicBezTo>
                <a:cubicBezTo>
                  <a:pt x="763" y="1275"/>
                  <a:pt x="750" y="1074"/>
                  <a:pt x="857" y="931"/>
                </a:cubicBezTo>
                <a:cubicBezTo>
                  <a:pt x="964" y="788"/>
                  <a:pt x="1173" y="731"/>
                  <a:pt x="1350" y="846"/>
                </a:cubicBezTo>
                <a:cubicBezTo>
                  <a:pt x="1414" y="782"/>
                  <a:pt x="1477" y="719"/>
                  <a:pt x="1540" y="656"/>
                </a:cubicBezTo>
                <a:close/>
                <a:moveTo>
                  <a:pt x="1253" y="948"/>
                </a:moveTo>
                <a:cubicBezTo>
                  <a:pt x="1162" y="892"/>
                  <a:pt x="1032" y="922"/>
                  <a:pt x="965" y="1012"/>
                </a:cubicBezTo>
                <a:cubicBezTo>
                  <a:pt x="894" y="1106"/>
                  <a:pt x="907" y="1239"/>
                  <a:pt x="995" y="1318"/>
                </a:cubicBezTo>
                <a:cubicBezTo>
                  <a:pt x="1084" y="1398"/>
                  <a:pt x="1216" y="1396"/>
                  <a:pt x="1304" y="1314"/>
                </a:cubicBezTo>
                <a:cubicBezTo>
                  <a:pt x="1389" y="1235"/>
                  <a:pt x="1393" y="1108"/>
                  <a:pt x="1348" y="1044"/>
                </a:cubicBezTo>
                <a:cubicBezTo>
                  <a:pt x="1342" y="1050"/>
                  <a:pt x="1337" y="1054"/>
                  <a:pt x="1332" y="1060"/>
                </a:cubicBezTo>
                <a:cubicBezTo>
                  <a:pt x="1288" y="1103"/>
                  <a:pt x="1244" y="1147"/>
                  <a:pt x="1200" y="1191"/>
                </a:cubicBezTo>
                <a:cubicBezTo>
                  <a:pt x="1182" y="1210"/>
                  <a:pt x="1160" y="1220"/>
                  <a:pt x="1134" y="1214"/>
                </a:cubicBezTo>
                <a:cubicBezTo>
                  <a:pt x="1108" y="1208"/>
                  <a:pt x="1091" y="1192"/>
                  <a:pt x="1084" y="1167"/>
                </a:cubicBezTo>
                <a:cubicBezTo>
                  <a:pt x="1076" y="1140"/>
                  <a:pt x="1084" y="1117"/>
                  <a:pt x="1103" y="1098"/>
                </a:cubicBezTo>
                <a:cubicBezTo>
                  <a:pt x="1153" y="1048"/>
                  <a:pt x="1202" y="999"/>
                  <a:pt x="1253" y="948"/>
                </a:cubicBezTo>
                <a:close/>
                <a:moveTo>
                  <a:pt x="1851" y="260"/>
                </a:moveTo>
                <a:cubicBezTo>
                  <a:pt x="1847" y="261"/>
                  <a:pt x="1846" y="261"/>
                  <a:pt x="1845" y="261"/>
                </a:cubicBezTo>
                <a:cubicBezTo>
                  <a:pt x="1796" y="310"/>
                  <a:pt x="1746" y="359"/>
                  <a:pt x="1697" y="409"/>
                </a:cubicBezTo>
                <a:cubicBezTo>
                  <a:pt x="1694" y="412"/>
                  <a:pt x="1690" y="419"/>
                  <a:pt x="1691" y="424"/>
                </a:cubicBezTo>
                <a:cubicBezTo>
                  <a:pt x="1695" y="479"/>
                  <a:pt x="1700" y="535"/>
                  <a:pt x="1705" y="591"/>
                </a:cubicBezTo>
                <a:cubicBezTo>
                  <a:pt x="1761" y="596"/>
                  <a:pt x="1815" y="601"/>
                  <a:pt x="1870" y="605"/>
                </a:cubicBezTo>
                <a:cubicBezTo>
                  <a:pt x="1876" y="605"/>
                  <a:pt x="1885" y="601"/>
                  <a:pt x="1890" y="595"/>
                </a:cubicBezTo>
                <a:cubicBezTo>
                  <a:pt x="1937" y="550"/>
                  <a:pt x="1982" y="504"/>
                  <a:pt x="2028" y="458"/>
                </a:cubicBezTo>
                <a:cubicBezTo>
                  <a:pt x="2032" y="455"/>
                  <a:pt x="2034" y="450"/>
                  <a:pt x="2037" y="445"/>
                </a:cubicBezTo>
                <a:cubicBezTo>
                  <a:pt x="2017" y="443"/>
                  <a:pt x="1999" y="442"/>
                  <a:pt x="1981" y="440"/>
                </a:cubicBezTo>
                <a:cubicBezTo>
                  <a:pt x="1963" y="438"/>
                  <a:pt x="1946" y="437"/>
                  <a:pt x="1928" y="436"/>
                </a:cubicBezTo>
                <a:cubicBezTo>
                  <a:pt x="1888" y="432"/>
                  <a:pt x="1864" y="409"/>
                  <a:pt x="1860" y="368"/>
                </a:cubicBezTo>
                <a:cubicBezTo>
                  <a:pt x="1857" y="333"/>
                  <a:pt x="1854" y="297"/>
                  <a:pt x="1851" y="2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EE3D39-A48B-436B-84D2-D83F69D003C4}"/>
              </a:ext>
            </a:extLst>
          </p:cNvPr>
          <p:cNvGrpSpPr/>
          <p:nvPr/>
        </p:nvGrpSpPr>
        <p:grpSpPr>
          <a:xfrm>
            <a:off x="5822295" y="4783460"/>
            <a:ext cx="670536" cy="605971"/>
            <a:chOff x="15928975" y="3146426"/>
            <a:chExt cx="1368426" cy="1236663"/>
          </a:xfrm>
          <a:solidFill>
            <a:schemeClr val="bg1"/>
          </a:solidFill>
        </p:grpSpPr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9DC2903E-8E5A-4559-BD1D-6E24C1C4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28975" y="3146426"/>
              <a:ext cx="1155700" cy="1236663"/>
            </a:xfrm>
            <a:custGeom>
              <a:avLst/>
              <a:gdLst>
                <a:gd name="T0" fmla="*/ 62 w 2651"/>
                <a:gd name="T1" fmla="*/ 1010 h 2835"/>
                <a:gd name="T2" fmla="*/ 308 w 2651"/>
                <a:gd name="T3" fmla="*/ 893 h 2835"/>
                <a:gd name="T4" fmla="*/ 1267 w 2651"/>
                <a:gd name="T5" fmla="*/ 765 h 2835"/>
                <a:gd name="T6" fmla="*/ 1534 w 2651"/>
                <a:gd name="T7" fmla="*/ 610 h 2835"/>
                <a:gd name="T8" fmla="*/ 1631 w 2651"/>
                <a:gd name="T9" fmla="*/ 669 h 2835"/>
                <a:gd name="T10" fmla="*/ 1395 w 2651"/>
                <a:gd name="T11" fmla="*/ 846 h 2835"/>
                <a:gd name="T12" fmla="*/ 1374 w 2651"/>
                <a:gd name="T13" fmla="*/ 1603 h 2835"/>
                <a:gd name="T14" fmla="*/ 2215 w 2651"/>
                <a:gd name="T15" fmla="*/ 2175 h 2835"/>
                <a:gd name="T16" fmla="*/ 2231 w 2651"/>
                <a:gd name="T17" fmla="*/ 307 h 2835"/>
                <a:gd name="T18" fmla="*/ 2074 w 2651"/>
                <a:gd name="T19" fmla="*/ 405 h 2835"/>
                <a:gd name="T20" fmla="*/ 2007 w 2651"/>
                <a:gd name="T21" fmla="*/ 303 h 2835"/>
                <a:gd name="T22" fmla="*/ 2257 w 2651"/>
                <a:gd name="T23" fmla="*/ 129 h 2835"/>
                <a:gd name="T24" fmla="*/ 2650 w 2651"/>
                <a:gd name="T25" fmla="*/ 230 h 2835"/>
                <a:gd name="T26" fmla="*/ 2650 w 2651"/>
                <a:gd name="T27" fmla="*/ 2260 h 2835"/>
                <a:gd name="T28" fmla="*/ 2259 w 2651"/>
                <a:gd name="T29" fmla="*/ 2364 h 2835"/>
                <a:gd name="T30" fmla="*/ 1317 w 2651"/>
                <a:gd name="T31" fmla="*/ 1737 h 2835"/>
                <a:gd name="T32" fmla="*/ 1199 w 2651"/>
                <a:gd name="T33" fmla="*/ 1756 h 2835"/>
                <a:gd name="T34" fmla="*/ 1154 w 2651"/>
                <a:gd name="T35" fmla="*/ 2827 h 2835"/>
                <a:gd name="T36" fmla="*/ 601 w 2651"/>
                <a:gd name="T37" fmla="*/ 1822 h 2835"/>
                <a:gd name="T38" fmla="*/ 543 w 2651"/>
                <a:gd name="T39" fmla="*/ 1722 h 2835"/>
                <a:gd name="T40" fmla="*/ 311 w 2651"/>
                <a:gd name="T41" fmla="*/ 1597 h 2835"/>
                <a:gd name="T42" fmla="*/ 65 w 2651"/>
                <a:gd name="T43" fmla="*/ 1480 h 2835"/>
                <a:gd name="T44" fmla="*/ 0 w 2651"/>
                <a:gd name="T45" fmla="*/ 1054 h 2835"/>
                <a:gd name="T46" fmla="*/ 1223 w 2651"/>
                <a:gd name="T47" fmla="*/ 888 h 2835"/>
                <a:gd name="T48" fmla="*/ 417 w 2651"/>
                <a:gd name="T49" fmla="*/ 985 h 2835"/>
                <a:gd name="T50" fmla="*/ 517 w 2651"/>
                <a:gd name="T51" fmla="*/ 1600 h 2835"/>
                <a:gd name="T52" fmla="*/ 1250 w 2651"/>
                <a:gd name="T53" fmla="*/ 1600 h 2835"/>
                <a:gd name="T54" fmla="*/ 2527 w 2651"/>
                <a:gd name="T55" fmla="*/ 1247 h 2835"/>
                <a:gd name="T56" fmla="*/ 2442 w 2651"/>
                <a:gd name="T57" fmla="*/ 140 h 2835"/>
                <a:gd name="T58" fmla="*/ 2356 w 2651"/>
                <a:gd name="T59" fmla="*/ 2238 h 2835"/>
                <a:gd name="T60" fmla="*/ 2441 w 2651"/>
                <a:gd name="T61" fmla="*/ 2348 h 2835"/>
                <a:gd name="T62" fmla="*/ 2527 w 2651"/>
                <a:gd name="T63" fmla="*/ 2238 h 2835"/>
                <a:gd name="T64" fmla="*/ 909 w 2651"/>
                <a:gd name="T65" fmla="*/ 2312 h 2835"/>
                <a:gd name="T66" fmla="*/ 1006 w 2651"/>
                <a:gd name="T67" fmla="*/ 2587 h 2835"/>
                <a:gd name="T68" fmla="*/ 1326 w 2651"/>
                <a:gd name="T69" fmla="*/ 2476 h 2835"/>
                <a:gd name="T70" fmla="*/ 1030 w 2651"/>
                <a:gd name="T71" fmla="*/ 1723 h 2835"/>
                <a:gd name="T72" fmla="*/ 697 w 2651"/>
                <a:gd name="T73" fmla="*/ 1725 h 2835"/>
                <a:gd name="T74" fmla="*/ 778 w 2651"/>
                <a:gd name="T75" fmla="*/ 1894 h 2835"/>
                <a:gd name="T76" fmla="*/ 942 w 2651"/>
                <a:gd name="T77" fmla="*/ 1956 h 2835"/>
                <a:gd name="T78" fmla="*/ 802 w 2651"/>
                <a:gd name="T79" fmla="*/ 2017 h 2835"/>
                <a:gd name="T80" fmla="*/ 882 w 2651"/>
                <a:gd name="T81" fmla="*/ 2189 h 2835"/>
                <a:gd name="T82" fmla="*/ 1049 w 2651"/>
                <a:gd name="T83" fmla="*/ 2251 h 2835"/>
                <a:gd name="T84" fmla="*/ 909 w 2651"/>
                <a:gd name="T85" fmla="*/ 2312 h 2835"/>
                <a:gd name="T86" fmla="*/ 132 w 2651"/>
                <a:gd name="T87" fmla="*/ 1114 h 2835"/>
                <a:gd name="T88" fmla="*/ 123 w 2651"/>
                <a:gd name="T89" fmla="*/ 1355 h 2835"/>
                <a:gd name="T90" fmla="*/ 293 w 2651"/>
                <a:gd name="T91" fmla="*/ 1438 h 2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51" h="2835">
                  <a:moveTo>
                    <a:pt x="0" y="1054"/>
                  </a:moveTo>
                  <a:cubicBezTo>
                    <a:pt x="21" y="1039"/>
                    <a:pt x="39" y="1020"/>
                    <a:pt x="62" y="1010"/>
                  </a:cubicBezTo>
                  <a:cubicBezTo>
                    <a:pt x="133" y="980"/>
                    <a:pt x="205" y="954"/>
                    <a:pt x="276" y="925"/>
                  </a:cubicBezTo>
                  <a:cubicBezTo>
                    <a:pt x="289" y="919"/>
                    <a:pt x="302" y="906"/>
                    <a:pt x="308" y="893"/>
                  </a:cubicBezTo>
                  <a:cubicBezTo>
                    <a:pt x="342" y="815"/>
                    <a:pt x="413" y="766"/>
                    <a:pt x="500" y="766"/>
                  </a:cubicBezTo>
                  <a:cubicBezTo>
                    <a:pt x="756" y="766"/>
                    <a:pt x="1012" y="766"/>
                    <a:pt x="1267" y="765"/>
                  </a:cubicBezTo>
                  <a:cubicBezTo>
                    <a:pt x="1284" y="765"/>
                    <a:pt x="1303" y="759"/>
                    <a:pt x="1318" y="750"/>
                  </a:cubicBezTo>
                  <a:cubicBezTo>
                    <a:pt x="1391" y="704"/>
                    <a:pt x="1462" y="657"/>
                    <a:pt x="1534" y="610"/>
                  </a:cubicBezTo>
                  <a:cubicBezTo>
                    <a:pt x="1558" y="595"/>
                    <a:pt x="1582" y="593"/>
                    <a:pt x="1606" y="608"/>
                  </a:cubicBezTo>
                  <a:cubicBezTo>
                    <a:pt x="1628" y="622"/>
                    <a:pt x="1639" y="645"/>
                    <a:pt x="1631" y="669"/>
                  </a:cubicBezTo>
                  <a:cubicBezTo>
                    <a:pt x="1625" y="687"/>
                    <a:pt x="1611" y="705"/>
                    <a:pt x="1595" y="716"/>
                  </a:cubicBezTo>
                  <a:cubicBezTo>
                    <a:pt x="1530" y="761"/>
                    <a:pt x="1462" y="804"/>
                    <a:pt x="1395" y="846"/>
                  </a:cubicBezTo>
                  <a:cubicBezTo>
                    <a:pt x="1379" y="856"/>
                    <a:pt x="1374" y="867"/>
                    <a:pt x="1374" y="885"/>
                  </a:cubicBezTo>
                  <a:cubicBezTo>
                    <a:pt x="1374" y="1125"/>
                    <a:pt x="1374" y="1364"/>
                    <a:pt x="1374" y="1603"/>
                  </a:cubicBezTo>
                  <a:cubicBezTo>
                    <a:pt x="1374" y="1619"/>
                    <a:pt x="1377" y="1631"/>
                    <a:pt x="1392" y="1641"/>
                  </a:cubicBezTo>
                  <a:cubicBezTo>
                    <a:pt x="1667" y="1818"/>
                    <a:pt x="1941" y="1996"/>
                    <a:pt x="2215" y="2175"/>
                  </a:cubicBezTo>
                  <a:cubicBezTo>
                    <a:pt x="2219" y="2177"/>
                    <a:pt x="2223" y="2179"/>
                    <a:pt x="2231" y="2183"/>
                  </a:cubicBezTo>
                  <a:cubicBezTo>
                    <a:pt x="2231" y="1557"/>
                    <a:pt x="2231" y="933"/>
                    <a:pt x="2231" y="307"/>
                  </a:cubicBezTo>
                  <a:cubicBezTo>
                    <a:pt x="2224" y="310"/>
                    <a:pt x="2217" y="313"/>
                    <a:pt x="2211" y="317"/>
                  </a:cubicBezTo>
                  <a:cubicBezTo>
                    <a:pt x="2165" y="346"/>
                    <a:pt x="2120" y="376"/>
                    <a:pt x="2074" y="405"/>
                  </a:cubicBezTo>
                  <a:cubicBezTo>
                    <a:pt x="2039" y="427"/>
                    <a:pt x="2002" y="421"/>
                    <a:pt x="1983" y="390"/>
                  </a:cubicBezTo>
                  <a:cubicBezTo>
                    <a:pt x="1965" y="360"/>
                    <a:pt x="1974" y="325"/>
                    <a:pt x="2007" y="303"/>
                  </a:cubicBezTo>
                  <a:cubicBezTo>
                    <a:pt x="2081" y="254"/>
                    <a:pt x="2155" y="207"/>
                    <a:pt x="2228" y="159"/>
                  </a:cubicBezTo>
                  <a:cubicBezTo>
                    <a:pt x="2239" y="151"/>
                    <a:pt x="2250" y="140"/>
                    <a:pt x="2257" y="129"/>
                  </a:cubicBezTo>
                  <a:cubicBezTo>
                    <a:pt x="2306" y="41"/>
                    <a:pt x="2398" y="0"/>
                    <a:pt x="2493" y="24"/>
                  </a:cubicBezTo>
                  <a:cubicBezTo>
                    <a:pt x="2585" y="47"/>
                    <a:pt x="2650" y="130"/>
                    <a:pt x="2650" y="230"/>
                  </a:cubicBezTo>
                  <a:cubicBezTo>
                    <a:pt x="2650" y="682"/>
                    <a:pt x="2650" y="1134"/>
                    <a:pt x="2650" y="1586"/>
                  </a:cubicBezTo>
                  <a:cubicBezTo>
                    <a:pt x="2650" y="1810"/>
                    <a:pt x="2651" y="2035"/>
                    <a:pt x="2650" y="2260"/>
                  </a:cubicBezTo>
                  <a:cubicBezTo>
                    <a:pt x="2649" y="2383"/>
                    <a:pt x="2551" y="2477"/>
                    <a:pt x="2431" y="2471"/>
                  </a:cubicBezTo>
                  <a:cubicBezTo>
                    <a:pt x="2355" y="2467"/>
                    <a:pt x="2298" y="2429"/>
                    <a:pt x="2259" y="2364"/>
                  </a:cubicBezTo>
                  <a:cubicBezTo>
                    <a:pt x="2251" y="2351"/>
                    <a:pt x="2239" y="2338"/>
                    <a:pt x="2226" y="2329"/>
                  </a:cubicBezTo>
                  <a:cubicBezTo>
                    <a:pt x="1924" y="2131"/>
                    <a:pt x="1620" y="1935"/>
                    <a:pt x="1317" y="1737"/>
                  </a:cubicBezTo>
                  <a:cubicBezTo>
                    <a:pt x="1277" y="1711"/>
                    <a:pt x="1234" y="1729"/>
                    <a:pt x="1188" y="1721"/>
                  </a:cubicBezTo>
                  <a:cubicBezTo>
                    <a:pt x="1192" y="1736"/>
                    <a:pt x="1195" y="1746"/>
                    <a:pt x="1199" y="1756"/>
                  </a:cubicBezTo>
                  <a:cubicBezTo>
                    <a:pt x="1279" y="1980"/>
                    <a:pt x="1360" y="2204"/>
                    <a:pt x="1440" y="2428"/>
                  </a:cubicBezTo>
                  <a:cubicBezTo>
                    <a:pt x="1512" y="2632"/>
                    <a:pt x="1367" y="2835"/>
                    <a:pt x="1154" y="2827"/>
                  </a:cubicBezTo>
                  <a:cubicBezTo>
                    <a:pt x="1035" y="2822"/>
                    <a:pt x="932" y="2745"/>
                    <a:pt x="890" y="2626"/>
                  </a:cubicBezTo>
                  <a:cubicBezTo>
                    <a:pt x="793" y="2358"/>
                    <a:pt x="697" y="2090"/>
                    <a:pt x="601" y="1822"/>
                  </a:cubicBezTo>
                  <a:cubicBezTo>
                    <a:pt x="592" y="1796"/>
                    <a:pt x="582" y="1770"/>
                    <a:pt x="574" y="1744"/>
                  </a:cubicBezTo>
                  <a:cubicBezTo>
                    <a:pt x="569" y="1728"/>
                    <a:pt x="561" y="1722"/>
                    <a:pt x="543" y="1722"/>
                  </a:cubicBezTo>
                  <a:cubicBezTo>
                    <a:pt x="515" y="1723"/>
                    <a:pt x="486" y="1723"/>
                    <a:pt x="458" y="1718"/>
                  </a:cubicBezTo>
                  <a:cubicBezTo>
                    <a:pt x="388" y="1705"/>
                    <a:pt x="338" y="1663"/>
                    <a:pt x="311" y="1597"/>
                  </a:cubicBezTo>
                  <a:cubicBezTo>
                    <a:pt x="303" y="1578"/>
                    <a:pt x="292" y="1569"/>
                    <a:pt x="273" y="1562"/>
                  </a:cubicBezTo>
                  <a:cubicBezTo>
                    <a:pt x="204" y="1536"/>
                    <a:pt x="134" y="1510"/>
                    <a:pt x="65" y="1480"/>
                  </a:cubicBezTo>
                  <a:cubicBezTo>
                    <a:pt x="41" y="1470"/>
                    <a:pt x="22" y="1450"/>
                    <a:pt x="0" y="1434"/>
                  </a:cubicBezTo>
                  <a:cubicBezTo>
                    <a:pt x="0" y="1308"/>
                    <a:pt x="0" y="1181"/>
                    <a:pt x="0" y="1054"/>
                  </a:cubicBezTo>
                  <a:close/>
                  <a:moveTo>
                    <a:pt x="1250" y="888"/>
                  </a:moveTo>
                  <a:cubicBezTo>
                    <a:pt x="1239" y="888"/>
                    <a:pt x="1231" y="888"/>
                    <a:pt x="1223" y="888"/>
                  </a:cubicBezTo>
                  <a:cubicBezTo>
                    <a:pt x="986" y="888"/>
                    <a:pt x="749" y="888"/>
                    <a:pt x="512" y="889"/>
                  </a:cubicBezTo>
                  <a:cubicBezTo>
                    <a:pt x="447" y="889"/>
                    <a:pt x="417" y="919"/>
                    <a:pt x="417" y="985"/>
                  </a:cubicBezTo>
                  <a:cubicBezTo>
                    <a:pt x="417" y="1157"/>
                    <a:pt x="417" y="1328"/>
                    <a:pt x="417" y="1500"/>
                  </a:cubicBezTo>
                  <a:cubicBezTo>
                    <a:pt x="417" y="1571"/>
                    <a:pt x="446" y="1600"/>
                    <a:pt x="517" y="1600"/>
                  </a:cubicBezTo>
                  <a:cubicBezTo>
                    <a:pt x="750" y="1600"/>
                    <a:pt x="983" y="1600"/>
                    <a:pt x="1216" y="1600"/>
                  </a:cubicBezTo>
                  <a:cubicBezTo>
                    <a:pt x="1227" y="1600"/>
                    <a:pt x="1238" y="1600"/>
                    <a:pt x="1250" y="1600"/>
                  </a:cubicBezTo>
                  <a:cubicBezTo>
                    <a:pt x="1250" y="1362"/>
                    <a:pt x="1250" y="1127"/>
                    <a:pt x="1250" y="888"/>
                  </a:cubicBezTo>
                  <a:close/>
                  <a:moveTo>
                    <a:pt x="2527" y="1247"/>
                  </a:moveTo>
                  <a:cubicBezTo>
                    <a:pt x="2527" y="915"/>
                    <a:pt x="2527" y="583"/>
                    <a:pt x="2527" y="251"/>
                  </a:cubicBezTo>
                  <a:cubicBezTo>
                    <a:pt x="2527" y="181"/>
                    <a:pt x="2496" y="140"/>
                    <a:pt x="2442" y="140"/>
                  </a:cubicBezTo>
                  <a:cubicBezTo>
                    <a:pt x="2387" y="140"/>
                    <a:pt x="2356" y="181"/>
                    <a:pt x="2356" y="251"/>
                  </a:cubicBezTo>
                  <a:cubicBezTo>
                    <a:pt x="2356" y="913"/>
                    <a:pt x="2356" y="1575"/>
                    <a:pt x="2356" y="2238"/>
                  </a:cubicBezTo>
                  <a:cubicBezTo>
                    <a:pt x="2356" y="2249"/>
                    <a:pt x="2355" y="2260"/>
                    <a:pt x="2356" y="2271"/>
                  </a:cubicBezTo>
                  <a:cubicBezTo>
                    <a:pt x="2361" y="2315"/>
                    <a:pt x="2398" y="2348"/>
                    <a:pt x="2441" y="2348"/>
                  </a:cubicBezTo>
                  <a:cubicBezTo>
                    <a:pt x="2485" y="2348"/>
                    <a:pt x="2521" y="2315"/>
                    <a:pt x="2527" y="2271"/>
                  </a:cubicBezTo>
                  <a:cubicBezTo>
                    <a:pt x="2528" y="2260"/>
                    <a:pt x="2527" y="2249"/>
                    <a:pt x="2527" y="2238"/>
                  </a:cubicBezTo>
                  <a:cubicBezTo>
                    <a:pt x="2527" y="1908"/>
                    <a:pt x="2527" y="1578"/>
                    <a:pt x="2527" y="1247"/>
                  </a:cubicBezTo>
                  <a:close/>
                  <a:moveTo>
                    <a:pt x="909" y="2312"/>
                  </a:moveTo>
                  <a:cubicBezTo>
                    <a:pt x="912" y="2321"/>
                    <a:pt x="914" y="2329"/>
                    <a:pt x="916" y="2337"/>
                  </a:cubicBezTo>
                  <a:cubicBezTo>
                    <a:pt x="946" y="2420"/>
                    <a:pt x="976" y="2504"/>
                    <a:pt x="1006" y="2587"/>
                  </a:cubicBezTo>
                  <a:cubicBezTo>
                    <a:pt x="1040" y="2680"/>
                    <a:pt x="1134" y="2726"/>
                    <a:pt x="1223" y="2695"/>
                  </a:cubicBezTo>
                  <a:cubicBezTo>
                    <a:pt x="1313" y="2663"/>
                    <a:pt x="1359" y="2569"/>
                    <a:pt x="1326" y="2476"/>
                  </a:cubicBezTo>
                  <a:cubicBezTo>
                    <a:pt x="1240" y="2231"/>
                    <a:pt x="1151" y="1988"/>
                    <a:pt x="1065" y="1743"/>
                  </a:cubicBezTo>
                  <a:cubicBezTo>
                    <a:pt x="1058" y="1724"/>
                    <a:pt x="1047" y="1722"/>
                    <a:pt x="1030" y="1723"/>
                  </a:cubicBezTo>
                  <a:cubicBezTo>
                    <a:pt x="927" y="1723"/>
                    <a:pt x="824" y="1723"/>
                    <a:pt x="721" y="1723"/>
                  </a:cubicBezTo>
                  <a:cubicBezTo>
                    <a:pt x="714" y="1723"/>
                    <a:pt x="707" y="1724"/>
                    <a:pt x="697" y="1725"/>
                  </a:cubicBezTo>
                  <a:cubicBezTo>
                    <a:pt x="717" y="1779"/>
                    <a:pt x="735" y="1831"/>
                    <a:pt x="754" y="1882"/>
                  </a:cubicBezTo>
                  <a:cubicBezTo>
                    <a:pt x="757" y="1888"/>
                    <a:pt x="769" y="1894"/>
                    <a:pt x="778" y="1894"/>
                  </a:cubicBezTo>
                  <a:cubicBezTo>
                    <a:pt x="811" y="1895"/>
                    <a:pt x="845" y="1894"/>
                    <a:pt x="879" y="1895"/>
                  </a:cubicBezTo>
                  <a:cubicBezTo>
                    <a:pt x="916" y="1896"/>
                    <a:pt x="942" y="1922"/>
                    <a:pt x="942" y="1956"/>
                  </a:cubicBezTo>
                  <a:cubicBezTo>
                    <a:pt x="943" y="1990"/>
                    <a:pt x="916" y="2016"/>
                    <a:pt x="879" y="2017"/>
                  </a:cubicBezTo>
                  <a:cubicBezTo>
                    <a:pt x="855" y="2018"/>
                    <a:pt x="830" y="2017"/>
                    <a:pt x="802" y="2017"/>
                  </a:cubicBezTo>
                  <a:cubicBezTo>
                    <a:pt x="822" y="2073"/>
                    <a:pt x="840" y="2126"/>
                    <a:pt x="860" y="2178"/>
                  </a:cubicBezTo>
                  <a:cubicBezTo>
                    <a:pt x="862" y="2183"/>
                    <a:pt x="874" y="2188"/>
                    <a:pt x="882" y="2189"/>
                  </a:cubicBezTo>
                  <a:cubicBezTo>
                    <a:pt x="914" y="2190"/>
                    <a:pt x="947" y="2189"/>
                    <a:pt x="980" y="2189"/>
                  </a:cubicBezTo>
                  <a:cubicBezTo>
                    <a:pt x="1021" y="2190"/>
                    <a:pt x="1049" y="2215"/>
                    <a:pt x="1049" y="2251"/>
                  </a:cubicBezTo>
                  <a:cubicBezTo>
                    <a:pt x="1048" y="2287"/>
                    <a:pt x="1021" y="2311"/>
                    <a:pt x="979" y="2312"/>
                  </a:cubicBezTo>
                  <a:cubicBezTo>
                    <a:pt x="956" y="2312"/>
                    <a:pt x="934" y="2312"/>
                    <a:pt x="909" y="2312"/>
                  </a:cubicBezTo>
                  <a:close/>
                  <a:moveTo>
                    <a:pt x="293" y="1051"/>
                  </a:moveTo>
                  <a:cubicBezTo>
                    <a:pt x="237" y="1072"/>
                    <a:pt x="184" y="1093"/>
                    <a:pt x="132" y="1114"/>
                  </a:cubicBezTo>
                  <a:cubicBezTo>
                    <a:pt x="127" y="1116"/>
                    <a:pt x="123" y="1127"/>
                    <a:pt x="123" y="1134"/>
                  </a:cubicBezTo>
                  <a:cubicBezTo>
                    <a:pt x="122" y="1207"/>
                    <a:pt x="122" y="1281"/>
                    <a:pt x="123" y="1355"/>
                  </a:cubicBezTo>
                  <a:cubicBezTo>
                    <a:pt x="123" y="1361"/>
                    <a:pt x="127" y="1372"/>
                    <a:pt x="132" y="1374"/>
                  </a:cubicBezTo>
                  <a:cubicBezTo>
                    <a:pt x="184" y="1396"/>
                    <a:pt x="237" y="1416"/>
                    <a:pt x="293" y="1438"/>
                  </a:cubicBezTo>
                  <a:cubicBezTo>
                    <a:pt x="293" y="1307"/>
                    <a:pt x="293" y="1181"/>
                    <a:pt x="293" y="10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9D9D0DA0-DCA5-47AB-9CEA-7F9669D3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463926"/>
              <a:ext cx="149225" cy="115888"/>
            </a:xfrm>
            <a:custGeom>
              <a:avLst/>
              <a:gdLst>
                <a:gd name="T0" fmla="*/ 345 w 345"/>
                <a:gd name="T1" fmla="*/ 88 h 265"/>
                <a:gd name="T2" fmla="*/ 298 w 345"/>
                <a:gd name="T3" fmla="*/ 134 h 265"/>
                <a:gd name="T4" fmla="*/ 113 w 345"/>
                <a:gd name="T5" fmla="*/ 241 h 265"/>
                <a:gd name="T6" fmla="*/ 18 w 345"/>
                <a:gd name="T7" fmla="*/ 225 h 265"/>
                <a:gd name="T8" fmla="*/ 51 w 345"/>
                <a:gd name="T9" fmla="*/ 136 h 265"/>
                <a:gd name="T10" fmla="*/ 231 w 345"/>
                <a:gd name="T11" fmla="*/ 32 h 265"/>
                <a:gd name="T12" fmla="*/ 345 w 345"/>
                <a:gd name="T13" fmla="*/ 51 h 265"/>
                <a:gd name="T14" fmla="*/ 345 w 345"/>
                <a:gd name="T15" fmla="*/ 8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88"/>
                  </a:moveTo>
                  <a:cubicBezTo>
                    <a:pt x="329" y="103"/>
                    <a:pt x="316" y="123"/>
                    <a:pt x="298" y="134"/>
                  </a:cubicBezTo>
                  <a:cubicBezTo>
                    <a:pt x="238" y="171"/>
                    <a:pt x="175" y="206"/>
                    <a:pt x="113" y="241"/>
                  </a:cubicBezTo>
                  <a:cubicBezTo>
                    <a:pt x="73" y="265"/>
                    <a:pt x="36" y="258"/>
                    <a:pt x="18" y="225"/>
                  </a:cubicBezTo>
                  <a:cubicBezTo>
                    <a:pt x="0" y="192"/>
                    <a:pt x="12" y="159"/>
                    <a:pt x="51" y="136"/>
                  </a:cubicBezTo>
                  <a:cubicBezTo>
                    <a:pt x="111" y="101"/>
                    <a:pt x="171" y="67"/>
                    <a:pt x="231" y="32"/>
                  </a:cubicBezTo>
                  <a:cubicBezTo>
                    <a:pt x="286" y="0"/>
                    <a:pt x="306" y="4"/>
                    <a:pt x="345" y="51"/>
                  </a:cubicBezTo>
                  <a:cubicBezTo>
                    <a:pt x="345" y="63"/>
                    <a:pt x="345" y="76"/>
                    <a:pt x="345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C3B0A09F-0959-4970-8306-767C0220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8175" y="3883026"/>
              <a:ext cx="149225" cy="115888"/>
            </a:xfrm>
            <a:custGeom>
              <a:avLst/>
              <a:gdLst>
                <a:gd name="T0" fmla="*/ 345 w 345"/>
                <a:gd name="T1" fmla="*/ 214 h 265"/>
                <a:gd name="T2" fmla="*/ 231 w 345"/>
                <a:gd name="T3" fmla="*/ 233 h 265"/>
                <a:gd name="T4" fmla="*/ 51 w 345"/>
                <a:gd name="T5" fmla="*/ 129 h 265"/>
                <a:gd name="T6" fmla="*/ 18 w 345"/>
                <a:gd name="T7" fmla="*/ 40 h 265"/>
                <a:gd name="T8" fmla="*/ 113 w 345"/>
                <a:gd name="T9" fmla="*/ 23 h 265"/>
                <a:gd name="T10" fmla="*/ 298 w 345"/>
                <a:gd name="T11" fmla="*/ 131 h 265"/>
                <a:gd name="T12" fmla="*/ 345 w 345"/>
                <a:gd name="T13" fmla="*/ 177 h 265"/>
                <a:gd name="T14" fmla="*/ 345 w 345"/>
                <a:gd name="T15" fmla="*/ 21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5" h="265">
                  <a:moveTo>
                    <a:pt x="345" y="214"/>
                  </a:moveTo>
                  <a:cubicBezTo>
                    <a:pt x="306" y="261"/>
                    <a:pt x="286" y="265"/>
                    <a:pt x="231" y="233"/>
                  </a:cubicBezTo>
                  <a:cubicBezTo>
                    <a:pt x="171" y="198"/>
                    <a:pt x="111" y="164"/>
                    <a:pt x="51" y="129"/>
                  </a:cubicBezTo>
                  <a:cubicBezTo>
                    <a:pt x="12" y="106"/>
                    <a:pt x="0" y="73"/>
                    <a:pt x="18" y="40"/>
                  </a:cubicBezTo>
                  <a:cubicBezTo>
                    <a:pt x="36" y="7"/>
                    <a:pt x="72" y="0"/>
                    <a:pt x="113" y="23"/>
                  </a:cubicBezTo>
                  <a:cubicBezTo>
                    <a:pt x="175" y="59"/>
                    <a:pt x="238" y="93"/>
                    <a:pt x="298" y="131"/>
                  </a:cubicBezTo>
                  <a:cubicBezTo>
                    <a:pt x="316" y="142"/>
                    <a:pt x="329" y="161"/>
                    <a:pt x="345" y="177"/>
                  </a:cubicBezTo>
                  <a:cubicBezTo>
                    <a:pt x="345" y="189"/>
                    <a:pt x="345" y="201"/>
                    <a:pt x="345" y="2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C6D6C77E-F38C-4BDF-B280-87D8798A3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7063" y="3703638"/>
              <a:ext cx="160338" cy="55563"/>
            </a:xfrm>
            <a:custGeom>
              <a:avLst/>
              <a:gdLst>
                <a:gd name="T0" fmla="*/ 370 w 370"/>
                <a:gd name="T1" fmla="*/ 78 h 125"/>
                <a:gd name="T2" fmla="*/ 292 w 370"/>
                <a:gd name="T3" fmla="*/ 124 h 125"/>
                <a:gd name="T4" fmla="*/ 81 w 370"/>
                <a:gd name="T5" fmla="*/ 124 h 125"/>
                <a:gd name="T6" fmla="*/ 50 w 370"/>
                <a:gd name="T7" fmla="*/ 121 h 125"/>
                <a:gd name="T8" fmla="*/ 2 w 370"/>
                <a:gd name="T9" fmla="*/ 59 h 125"/>
                <a:gd name="T10" fmla="*/ 53 w 370"/>
                <a:gd name="T11" fmla="*/ 3 h 125"/>
                <a:gd name="T12" fmla="*/ 319 w 370"/>
                <a:gd name="T13" fmla="*/ 5 h 125"/>
                <a:gd name="T14" fmla="*/ 370 w 370"/>
                <a:gd name="T15" fmla="*/ 47 h 125"/>
                <a:gd name="T16" fmla="*/ 370 w 370"/>
                <a:gd name="T17" fmla="*/ 7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125">
                  <a:moveTo>
                    <a:pt x="370" y="78"/>
                  </a:moveTo>
                  <a:cubicBezTo>
                    <a:pt x="355" y="112"/>
                    <a:pt x="328" y="125"/>
                    <a:pt x="292" y="124"/>
                  </a:cubicBezTo>
                  <a:cubicBezTo>
                    <a:pt x="221" y="123"/>
                    <a:pt x="151" y="124"/>
                    <a:pt x="81" y="124"/>
                  </a:cubicBezTo>
                  <a:cubicBezTo>
                    <a:pt x="70" y="124"/>
                    <a:pt x="60" y="123"/>
                    <a:pt x="50" y="121"/>
                  </a:cubicBezTo>
                  <a:cubicBezTo>
                    <a:pt x="20" y="115"/>
                    <a:pt x="0" y="89"/>
                    <a:pt x="2" y="59"/>
                  </a:cubicBezTo>
                  <a:cubicBezTo>
                    <a:pt x="3" y="31"/>
                    <a:pt x="24" y="4"/>
                    <a:pt x="53" y="3"/>
                  </a:cubicBezTo>
                  <a:cubicBezTo>
                    <a:pt x="142" y="2"/>
                    <a:pt x="231" y="0"/>
                    <a:pt x="319" y="5"/>
                  </a:cubicBezTo>
                  <a:cubicBezTo>
                    <a:pt x="337" y="6"/>
                    <a:pt x="353" y="32"/>
                    <a:pt x="370" y="47"/>
                  </a:cubicBezTo>
                  <a:cubicBezTo>
                    <a:pt x="370" y="57"/>
                    <a:pt x="370" y="67"/>
                    <a:pt x="370" y="7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D3FE5C90-F070-4241-B023-5E3D4AA8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7800" y="3341688"/>
              <a:ext cx="53975" cy="53975"/>
            </a:xfrm>
            <a:custGeom>
              <a:avLst/>
              <a:gdLst>
                <a:gd name="T0" fmla="*/ 123 w 123"/>
                <a:gd name="T1" fmla="*/ 60 h 123"/>
                <a:gd name="T2" fmla="*/ 61 w 123"/>
                <a:gd name="T3" fmla="*/ 122 h 123"/>
                <a:gd name="T4" fmla="*/ 0 w 123"/>
                <a:gd name="T5" fmla="*/ 62 h 123"/>
                <a:gd name="T6" fmla="*/ 62 w 123"/>
                <a:gd name="T7" fmla="*/ 0 h 123"/>
                <a:gd name="T8" fmla="*/ 123 w 123"/>
                <a:gd name="T9" fmla="*/ 6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123" y="60"/>
                  </a:moveTo>
                  <a:cubicBezTo>
                    <a:pt x="123" y="94"/>
                    <a:pt x="95" y="123"/>
                    <a:pt x="61" y="122"/>
                  </a:cubicBezTo>
                  <a:cubicBezTo>
                    <a:pt x="28" y="122"/>
                    <a:pt x="1" y="95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5" y="0"/>
                    <a:pt x="122" y="28"/>
                    <a:pt x="123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26689FD-0D7C-4308-86C4-04D96A83FD3E}"/>
              </a:ext>
            </a:extLst>
          </p:cNvPr>
          <p:cNvSpPr txBox="1"/>
          <p:nvPr/>
        </p:nvSpPr>
        <p:spPr>
          <a:xfrm>
            <a:off x="796263" y="574193"/>
            <a:ext cx="523004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Arial Black" panose="020B0A04020102020204" pitchFamily="34" charset="0"/>
              </a:rPr>
              <a:t>Next </a:t>
            </a:r>
            <a:r>
              <a:rPr lang="en-US" sz="48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Steps</a:t>
            </a:r>
            <a:endParaRPr lang="en-IN" sz="4800" b="1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8F35DB-FB7C-4D6B-A410-1C465D6BAB72}"/>
              </a:ext>
            </a:extLst>
          </p:cNvPr>
          <p:cNvSpPr txBox="1"/>
          <p:nvPr/>
        </p:nvSpPr>
        <p:spPr>
          <a:xfrm>
            <a:off x="1816362" y="3914201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B3CCEB-A211-4A83-AF9D-37091646F867}"/>
              </a:ext>
            </a:extLst>
          </p:cNvPr>
          <p:cNvGrpSpPr/>
          <p:nvPr/>
        </p:nvGrpSpPr>
        <p:grpSpPr>
          <a:xfrm>
            <a:off x="3970290" y="4073064"/>
            <a:ext cx="420938" cy="420938"/>
            <a:chOff x="800855" y="1991617"/>
            <a:chExt cx="420938" cy="42093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1B16622-C6C4-465B-897C-7ED8F1293CEF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85F55E5D-877C-4417-B305-E95952526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17CDC-3CA3-4E43-9613-D620E45EC983}"/>
              </a:ext>
            </a:extLst>
          </p:cNvPr>
          <p:cNvGrpSpPr/>
          <p:nvPr/>
        </p:nvGrpSpPr>
        <p:grpSpPr>
          <a:xfrm>
            <a:off x="6223633" y="3062554"/>
            <a:ext cx="420938" cy="420938"/>
            <a:chOff x="800855" y="1991617"/>
            <a:chExt cx="420938" cy="42093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9266FF-53DB-4877-9B30-69797349B164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B1B5CA8-09D5-4915-A14E-E88AB8C3B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590EDA-BC84-4E86-AD46-3D7BDB1BC8C9}"/>
              </a:ext>
            </a:extLst>
          </p:cNvPr>
          <p:cNvSpPr txBox="1"/>
          <p:nvPr/>
        </p:nvSpPr>
        <p:spPr>
          <a:xfrm>
            <a:off x="455578" y="4882965"/>
            <a:ext cx="1914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2427FB-C2C1-479F-895A-382D2C783996}"/>
              </a:ext>
            </a:extLst>
          </p:cNvPr>
          <p:cNvGrpSpPr/>
          <p:nvPr/>
        </p:nvGrpSpPr>
        <p:grpSpPr>
          <a:xfrm>
            <a:off x="2551660" y="5041828"/>
            <a:ext cx="420938" cy="420938"/>
            <a:chOff x="800855" y="1991617"/>
            <a:chExt cx="420938" cy="42093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FC8F717-E665-4E1C-8895-1B6F9B114E6F}"/>
                </a:ext>
              </a:extLst>
            </p:cNvPr>
            <p:cNvSpPr/>
            <p:nvPr/>
          </p:nvSpPr>
          <p:spPr>
            <a:xfrm>
              <a:off x="800855" y="1991617"/>
              <a:ext cx="420938" cy="420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D4059278-4503-4424-A14E-7C932E667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12" y="2136999"/>
              <a:ext cx="174625" cy="130175"/>
            </a:xfrm>
            <a:custGeom>
              <a:avLst/>
              <a:gdLst>
                <a:gd name="T0" fmla="*/ 1639 w 1639"/>
                <a:gd name="T1" fmla="*/ 107 h 1219"/>
                <a:gd name="T2" fmla="*/ 1589 w 1639"/>
                <a:gd name="T3" fmla="*/ 174 h 1219"/>
                <a:gd name="T4" fmla="*/ 584 w 1639"/>
                <a:gd name="T5" fmla="*/ 1178 h 1219"/>
                <a:gd name="T6" fmla="*/ 495 w 1639"/>
                <a:gd name="T7" fmla="*/ 1207 h 1219"/>
                <a:gd name="T8" fmla="*/ 455 w 1639"/>
                <a:gd name="T9" fmla="*/ 1182 h 1219"/>
                <a:gd name="T10" fmla="*/ 29 w 1639"/>
                <a:gd name="T11" fmla="*/ 756 h 1219"/>
                <a:gd name="T12" fmla="*/ 0 w 1639"/>
                <a:gd name="T13" fmla="*/ 709 h 1219"/>
                <a:gd name="T14" fmla="*/ 0 w 1639"/>
                <a:gd name="T15" fmla="*/ 677 h 1219"/>
                <a:gd name="T16" fmla="*/ 32 w 1639"/>
                <a:gd name="T17" fmla="*/ 631 h 1219"/>
                <a:gd name="T18" fmla="*/ 131 w 1639"/>
                <a:gd name="T19" fmla="*/ 629 h 1219"/>
                <a:gd name="T20" fmla="*/ 150 w 1639"/>
                <a:gd name="T21" fmla="*/ 646 h 1219"/>
                <a:gd name="T22" fmla="*/ 503 w 1639"/>
                <a:gd name="T23" fmla="*/ 999 h 1219"/>
                <a:gd name="T24" fmla="*/ 518 w 1639"/>
                <a:gd name="T25" fmla="*/ 1018 h 1219"/>
                <a:gd name="T26" fmla="*/ 532 w 1639"/>
                <a:gd name="T27" fmla="*/ 998 h 1219"/>
                <a:gd name="T28" fmla="*/ 1490 w 1639"/>
                <a:gd name="T29" fmla="*/ 40 h 1219"/>
                <a:gd name="T30" fmla="*/ 1586 w 1639"/>
                <a:gd name="T31" fmla="*/ 13 h 1219"/>
                <a:gd name="T32" fmla="*/ 1639 w 1639"/>
                <a:gd name="T33" fmla="*/ 75 h 1219"/>
                <a:gd name="T34" fmla="*/ 1639 w 1639"/>
                <a:gd name="T35" fmla="*/ 107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9" h="1219">
                  <a:moveTo>
                    <a:pt x="1639" y="107"/>
                  </a:moveTo>
                  <a:cubicBezTo>
                    <a:pt x="1629" y="134"/>
                    <a:pt x="1609" y="154"/>
                    <a:pt x="1589" y="174"/>
                  </a:cubicBezTo>
                  <a:cubicBezTo>
                    <a:pt x="1254" y="508"/>
                    <a:pt x="919" y="843"/>
                    <a:pt x="584" y="1178"/>
                  </a:cubicBezTo>
                  <a:cubicBezTo>
                    <a:pt x="559" y="1204"/>
                    <a:pt x="531" y="1219"/>
                    <a:pt x="495" y="1207"/>
                  </a:cubicBezTo>
                  <a:cubicBezTo>
                    <a:pt x="481" y="1202"/>
                    <a:pt x="466" y="1193"/>
                    <a:pt x="455" y="1182"/>
                  </a:cubicBezTo>
                  <a:cubicBezTo>
                    <a:pt x="313" y="1041"/>
                    <a:pt x="170" y="899"/>
                    <a:pt x="29" y="756"/>
                  </a:cubicBezTo>
                  <a:cubicBezTo>
                    <a:pt x="16" y="743"/>
                    <a:pt x="10" y="724"/>
                    <a:pt x="0" y="709"/>
                  </a:cubicBezTo>
                  <a:cubicBezTo>
                    <a:pt x="0" y="698"/>
                    <a:pt x="0" y="687"/>
                    <a:pt x="0" y="677"/>
                  </a:cubicBezTo>
                  <a:cubicBezTo>
                    <a:pt x="11" y="661"/>
                    <a:pt x="19" y="643"/>
                    <a:pt x="32" y="631"/>
                  </a:cubicBezTo>
                  <a:cubicBezTo>
                    <a:pt x="59" y="606"/>
                    <a:pt x="101" y="606"/>
                    <a:pt x="131" y="629"/>
                  </a:cubicBezTo>
                  <a:cubicBezTo>
                    <a:pt x="138" y="634"/>
                    <a:pt x="144" y="640"/>
                    <a:pt x="150" y="646"/>
                  </a:cubicBezTo>
                  <a:cubicBezTo>
                    <a:pt x="268" y="763"/>
                    <a:pt x="385" y="881"/>
                    <a:pt x="503" y="999"/>
                  </a:cubicBezTo>
                  <a:cubicBezTo>
                    <a:pt x="507" y="1003"/>
                    <a:pt x="511" y="1009"/>
                    <a:pt x="518" y="1018"/>
                  </a:cubicBezTo>
                  <a:cubicBezTo>
                    <a:pt x="524" y="1010"/>
                    <a:pt x="528" y="1003"/>
                    <a:pt x="532" y="998"/>
                  </a:cubicBezTo>
                  <a:cubicBezTo>
                    <a:pt x="852" y="679"/>
                    <a:pt x="1171" y="360"/>
                    <a:pt x="1490" y="40"/>
                  </a:cubicBezTo>
                  <a:cubicBezTo>
                    <a:pt x="1517" y="13"/>
                    <a:pt x="1548" y="0"/>
                    <a:pt x="1586" y="13"/>
                  </a:cubicBezTo>
                  <a:cubicBezTo>
                    <a:pt x="1615" y="24"/>
                    <a:pt x="1630" y="47"/>
                    <a:pt x="1639" y="75"/>
                  </a:cubicBezTo>
                  <a:cubicBezTo>
                    <a:pt x="1639" y="86"/>
                    <a:pt x="1639" y="96"/>
                    <a:pt x="1639" y="107"/>
                  </a:cubicBezTo>
                  <a:close/>
                </a:path>
              </a:pathLst>
            </a:custGeom>
            <a:solidFill>
              <a:srgbClr val="72AF2F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8091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3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1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88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7" y="4849433"/>
            <a:ext cx="4714411" cy="90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899" y="4467661"/>
            <a:ext cx="5907571" cy="36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0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1" y="1843564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7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3"/>
            <a:ext cx="3619474" cy="8297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68" y="1374375"/>
            <a:ext cx="5021349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4" y="878137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29764" y="1007167"/>
            <a:ext cx="3940343" cy="2180238"/>
            <a:chOff x="1040409" y="985122"/>
            <a:chExt cx="11148416" cy="587610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CAFD106-1C81-4479-947E-5EBFE938C681}"/>
                </a:ext>
              </a:extLst>
            </p:cNvPr>
            <p:cNvGrpSpPr/>
            <p:nvPr/>
          </p:nvGrpSpPr>
          <p:grpSpPr>
            <a:xfrm>
              <a:off x="10564289" y="2708920"/>
              <a:ext cx="1624536" cy="4149080"/>
              <a:chOff x="11330109" y="2204864"/>
              <a:chExt cx="1624536" cy="465313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E6B2A1C-F64C-40AB-A760-F5B53A2BC471}"/>
                  </a:ext>
                </a:extLst>
              </p:cNvPr>
              <p:cNvSpPr/>
              <p:nvPr/>
            </p:nvSpPr>
            <p:spPr>
              <a:xfrm>
                <a:off x="11330109" y="2204864"/>
                <a:ext cx="549797" cy="4653136"/>
              </a:xfrm>
              <a:prstGeom prst="rect">
                <a:avLst/>
              </a:prstGeom>
              <a:solidFill>
                <a:srgbClr val="6E58A1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5F3DE06-562C-4862-A73F-E69630567AD8}"/>
                  </a:ext>
                </a:extLst>
              </p:cNvPr>
              <p:cNvSpPr/>
              <p:nvPr/>
            </p:nvSpPr>
            <p:spPr>
              <a:xfrm>
                <a:off x="11639028" y="2204864"/>
                <a:ext cx="1315617" cy="4653136"/>
              </a:xfrm>
              <a:prstGeom prst="rect">
                <a:avLst/>
              </a:prstGeom>
              <a:solidFill>
                <a:srgbClr val="6E58A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B2CE2D2-02C9-4335-9FB6-E6FDD31A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301" y="3643366"/>
              <a:ext cx="5181537" cy="3217863"/>
            </a:xfrm>
            <a:custGeom>
              <a:avLst/>
              <a:gdLst>
                <a:gd name="T0" fmla="*/ 4363 w 4363"/>
                <a:gd name="T1" fmla="*/ 0 h 2027"/>
                <a:gd name="T2" fmla="*/ 3267 w 4363"/>
                <a:gd name="T3" fmla="*/ 0 h 2027"/>
                <a:gd name="T4" fmla="*/ 3267 w 4363"/>
                <a:gd name="T5" fmla="*/ 416 h 2027"/>
                <a:gd name="T6" fmla="*/ 2172 w 4363"/>
                <a:gd name="T7" fmla="*/ 416 h 2027"/>
                <a:gd name="T8" fmla="*/ 2172 w 4363"/>
                <a:gd name="T9" fmla="*/ 828 h 2027"/>
                <a:gd name="T10" fmla="*/ 1099 w 4363"/>
                <a:gd name="T11" fmla="*/ 828 h 2027"/>
                <a:gd name="T12" fmla="*/ 1099 w 4363"/>
                <a:gd name="T13" fmla="*/ 1251 h 2027"/>
                <a:gd name="T14" fmla="*/ 0 w 4363"/>
                <a:gd name="T15" fmla="*/ 1251 h 2027"/>
                <a:gd name="T16" fmla="*/ 0 w 4363"/>
                <a:gd name="T17" fmla="*/ 2027 h 2027"/>
                <a:gd name="T18" fmla="*/ 1099 w 4363"/>
                <a:gd name="T19" fmla="*/ 2027 h 2027"/>
                <a:gd name="T20" fmla="*/ 1617 w 4363"/>
                <a:gd name="T21" fmla="*/ 2027 h 2027"/>
                <a:gd name="T22" fmla="*/ 2172 w 4363"/>
                <a:gd name="T23" fmla="*/ 2027 h 2027"/>
                <a:gd name="T24" fmla="*/ 2716 w 4363"/>
                <a:gd name="T25" fmla="*/ 2027 h 2027"/>
                <a:gd name="T26" fmla="*/ 3789 w 4363"/>
                <a:gd name="T27" fmla="*/ 2027 h 2027"/>
                <a:gd name="T28" fmla="*/ 3789 w 4363"/>
                <a:gd name="T29" fmla="*/ 2023 h 2027"/>
                <a:gd name="T30" fmla="*/ 4363 w 4363"/>
                <a:gd name="T31" fmla="*/ 2023 h 2027"/>
                <a:gd name="T32" fmla="*/ 4363 w 4363"/>
                <a:gd name="T33" fmla="*/ 0 h 2027"/>
                <a:gd name="connsiteX0" fmla="*/ 10000 w 10000"/>
                <a:gd name="connsiteY0" fmla="*/ 0 h 10000"/>
                <a:gd name="connsiteX1" fmla="*/ 7488 w 10000"/>
                <a:gd name="connsiteY1" fmla="*/ 0 h 10000"/>
                <a:gd name="connsiteX2" fmla="*/ 7488 w 10000"/>
                <a:gd name="connsiteY2" fmla="*/ 2052 h 10000"/>
                <a:gd name="connsiteX3" fmla="*/ 4978 w 10000"/>
                <a:gd name="connsiteY3" fmla="*/ 2052 h 10000"/>
                <a:gd name="connsiteX4" fmla="*/ 4978 w 10000"/>
                <a:gd name="connsiteY4" fmla="*/ 4085 h 10000"/>
                <a:gd name="connsiteX5" fmla="*/ 2519 w 10000"/>
                <a:gd name="connsiteY5" fmla="*/ 4085 h 10000"/>
                <a:gd name="connsiteX6" fmla="*/ 2519 w 10000"/>
                <a:gd name="connsiteY6" fmla="*/ 6172 h 10000"/>
                <a:gd name="connsiteX7" fmla="*/ 0 w 10000"/>
                <a:gd name="connsiteY7" fmla="*/ 10000 h 10000"/>
                <a:gd name="connsiteX8" fmla="*/ 2519 w 10000"/>
                <a:gd name="connsiteY8" fmla="*/ 10000 h 10000"/>
                <a:gd name="connsiteX9" fmla="*/ 3706 w 10000"/>
                <a:gd name="connsiteY9" fmla="*/ 10000 h 10000"/>
                <a:gd name="connsiteX10" fmla="*/ 4978 w 10000"/>
                <a:gd name="connsiteY10" fmla="*/ 10000 h 10000"/>
                <a:gd name="connsiteX11" fmla="*/ 6225 w 10000"/>
                <a:gd name="connsiteY11" fmla="*/ 10000 h 10000"/>
                <a:gd name="connsiteX12" fmla="*/ 8684 w 10000"/>
                <a:gd name="connsiteY12" fmla="*/ 10000 h 10000"/>
                <a:gd name="connsiteX13" fmla="*/ 8684 w 10000"/>
                <a:gd name="connsiteY13" fmla="*/ 9980 h 10000"/>
                <a:gd name="connsiteX14" fmla="*/ 10000 w 10000"/>
                <a:gd name="connsiteY14" fmla="*/ 9980 h 10000"/>
                <a:gd name="connsiteX15" fmla="*/ 10000 w 10000"/>
                <a:gd name="connsiteY15" fmla="*/ 0 h 10000"/>
                <a:gd name="connsiteX0" fmla="*/ 7481 w 7481"/>
                <a:gd name="connsiteY0" fmla="*/ 0 h 10000"/>
                <a:gd name="connsiteX1" fmla="*/ 4969 w 7481"/>
                <a:gd name="connsiteY1" fmla="*/ 0 h 10000"/>
                <a:gd name="connsiteX2" fmla="*/ 4969 w 7481"/>
                <a:gd name="connsiteY2" fmla="*/ 2052 h 10000"/>
                <a:gd name="connsiteX3" fmla="*/ 2459 w 7481"/>
                <a:gd name="connsiteY3" fmla="*/ 2052 h 10000"/>
                <a:gd name="connsiteX4" fmla="*/ 2459 w 7481"/>
                <a:gd name="connsiteY4" fmla="*/ 4085 h 10000"/>
                <a:gd name="connsiteX5" fmla="*/ 0 w 7481"/>
                <a:gd name="connsiteY5" fmla="*/ 4085 h 10000"/>
                <a:gd name="connsiteX6" fmla="*/ 0 w 7481"/>
                <a:gd name="connsiteY6" fmla="*/ 6172 h 10000"/>
                <a:gd name="connsiteX7" fmla="*/ 0 w 7481"/>
                <a:gd name="connsiteY7" fmla="*/ 10000 h 10000"/>
                <a:gd name="connsiteX8" fmla="*/ 1187 w 7481"/>
                <a:gd name="connsiteY8" fmla="*/ 10000 h 10000"/>
                <a:gd name="connsiteX9" fmla="*/ 2459 w 7481"/>
                <a:gd name="connsiteY9" fmla="*/ 10000 h 10000"/>
                <a:gd name="connsiteX10" fmla="*/ 3706 w 7481"/>
                <a:gd name="connsiteY10" fmla="*/ 10000 h 10000"/>
                <a:gd name="connsiteX11" fmla="*/ 6165 w 7481"/>
                <a:gd name="connsiteY11" fmla="*/ 10000 h 10000"/>
                <a:gd name="connsiteX12" fmla="*/ 6165 w 7481"/>
                <a:gd name="connsiteY12" fmla="*/ 9980 h 10000"/>
                <a:gd name="connsiteX13" fmla="*/ 7481 w 7481"/>
                <a:gd name="connsiteY13" fmla="*/ 9980 h 10000"/>
                <a:gd name="connsiteX14" fmla="*/ 7481 w 7481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81" h="10000">
                  <a:moveTo>
                    <a:pt x="7481" y="0"/>
                  </a:moveTo>
                  <a:lnTo>
                    <a:pt x="4969" y="0"/>
                  </a:lnTo>
                  <a:lnTo>
                    <a:pt x="4969" y="2052"/>
                  </a:lnTo>
                  <a:lnTo>
                    <a:pt x="2459" y="2052"/>
                  </a:lnTo>
                  <a:lnTo>
                    <a:pt x="2459" y="4085"/>
                  </a:lnTo>
                  <a:lnTo>
                    <a:pt x="0" y="4085"/>
                  </a:lnTo>
                  <a:lnTo>
                    <a:pt x="0" y="6172"/>
                  </a:lnTo>
                  <a:lnTo>
                    <a:pt x="0" y="10000"/>
                  </a:lnTo>
                  <a:lnTo>
                    <a:pt x="1187" y="10000"/>
                  </a:lnTo>
                  <a:lnTo>
                    <a:pt x="2459" y="10000"/>
                  </a:lnTo>
                  <a:lnTo>
                    <a:pt x="3706" y="10000"/>
                  </a:lnTo>
                  <a:lnTo>
                    <a:pt x="6165" y="10000"/>
                  </a:lnTo>
                  <a:lnTo>
                    <a:pt x="6165" y="9980"/>
                  </a:lnTo>
                  <a:lnTo>
                    <a:pt x="7481" y="9980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6E58A1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E79AD39-84F5-4394-BC2C-64DE9416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464" y="3643366"/>
              <a:ext cx="5180349" cy="3217863"/>
            </a:xfrm>
            <a:custGeom>
              <a:avLst/>
              <a:gdLst>
                <a:gd name="T0" fmla="*/ 4362 w 4362"/>
                <a:gd name="T1" fmla="*/ 0 h 2027"/>
                <a:gd name="T2" fmla="*/ 3267 w 4362"/>
                <a:gd name="T3" fmla="*/ 0 h 2027"/>
                <a:gd name="T4" fmla="*/ 3267 w 4362"/>
                <a:gd name="T5" fmla="*/ 416 h 2027"/>
                <a:gd name="T6" fmla="*/ 2172 w 4362"/>
                <a:gd name="T7" fmla="*/ 416 h 2027"/>
                <a:gd name="T8" fmla="*/ 2172 w 4362"/>
                <a:gd name="T9" fmla="*/ 828 h 2027"/>
                <a:gd name="T10" fmla="*/ 1099 w 4362"/>
                <a:gd name="T11" fmla="*/ 828 h 2027"/>
                <a:gd name="T12" fmla="*/ 1099 w 4362"/>
                <a:gd name="T13" fmla="*/ 1251 h 2027"/>
                <a:gd name="T14" fmla="*/ 0 w 4362"/>
                <a:gd name="T15" fmla="*/ 1251 h 2027"/>
                <a:gd name="T16" fmla="*/ 0 w 4362"/>
                <a:gd name="T17" fmla="*/ 2027 h 2027"/>
                <a:gd name="T18" fmla="*/ 1099 w 4362"/>
                <a:gd name="T19" fmla="*/ 2027 h 2027"/>
                <a:gd name="T20" fmla="*/ 1617 w 4362"/>
                <a:gd name="T21" fmla="*/ 2027 h 2027"/>
                <a:gd name="T22" fmla="*/ 2172 w 4362"/>
                <a:gd name="T23" fmla="*/ 2027 h 2027"/>
                <a:gd name="T24" fmla="*/ 2716 w 4362"/>
                <a:gd name="T25" fmla="*/ 2027 h 2027"/>
                <a:gd name="T26" fmla="*/ 3789 w 4362"/>
                <a:gd name="T27" fmla="*/ 2027 h 2027"/>
                <a:gd name="T28" fmla="*/ 3789 w 4362"/>
                <a:gd name="T29" fmla="*/ 2023 h 2027"/>
                <a:gd name="T30" fmla="*/ 4362 w 4362"/>
                <a:gd name="T31" fmla="*/ 2023 h 2027"/>
                <a:gd name="T32" fmla="*/ 4362 w 4362"/>
                <a:gd name="T33" fmla="*/ 0 h 2027"/>
                <a:gd name="connsiteX0" fmla="*/ 10000 w 10000"/>
                <a:gd name="connsiteY0" fmla="*/ 0 h 10000"/>
                <a:gd name="connsiteX1" fmla="*/ 7490 w 10000"/>
                <a:gd name="connsiteY1" fmla="*/ 0 h 10000"/>
                <a:gd name="connsiteX2" fmla="*/ 7490 w 10000"/>
                <a:gd name="connsiteY2" fmla="*/ 2052 h 10000"/>
                <a:gd name="connsiteX3" fmla="*/ 4979 w 10000"/>
                <a:gd name="connsiteY3" fmla="*/ 2052 h 10000"/>
                <a:gd name="connsiteX4" fmla="*/ 4979 w 10000"/>
                <a:gd name="connsiteY4" fmla="*/ 4085 h 10000"/>
                <a:gd name="connsiteX5" fmla="*/ 2519 w 10000"/>
                <a:gd name="connsiteY5" fmla="*/ 4085 h 10000"/>
                <a:gd name="connsiteX6" fmla="*/ 2519 w 10000"/>
                <a:gd name="connsiteY6" fmla="*/ 6172 h 10000"/>
                <a:gd name="connsiteX7" fmla="*/ 0 w 10000"/>
                <a:gd name="connsiteY7" fmla="*/ 10000 h 10000"/>
                <a:gd name="connsiteX8" fmla="*/ 2519 w 10000"/>
                <a:gd name="connsiteY8" fmla="*/ 10000 h 10000"/>
                <a:gd name="connsiteX9" fmla="*/ 3707 w 10000"/>
                <a:gd name="connsiteY9" fmla="*/ 10000 h 10000"/>
                <a:gd name="connsiteX10" fmla="*/ 4979 w 10000"/>
                <a:gd name="connsiteY10" fmla="*/ 10000 h 10000"/>
                <a:gd name="connsiteX11" fmla="*/ 6227 w 10000"/>
                <a:gd name="connsiteY11" fmla="*/ 10000 h 10000"/>
                <a:gd name="connsiteX12" fmla="*/ 8686 w 10000"/>
                <a:gd name="connsiteY12" fmla="*/ 10000 h 10000"/>
                <a:gd name="connsiteX13" fmla="*/ 8686 w 10000"/>
                <a:gd name="connsiteY13" fmla="*/ 9980 h 10000"/>
                <a:gd name="connsiteX14" fmla="*/ 10000 w 10000"/>
                <a:gd name="connsiteY14" fmla="*/ 9980 h 10000"/>
                <a:gd name="connsiteX15" fmla="*/ 10000 w 10000"/>
                <a:gd name="connsiteY15" fmla="*/ 0 h 10000"/>
                <a:gd name="connsiteX0" fmla="*/ 7481 w 7481"/>
                <a:gd name="connsiteY0" fmla="*/ 0 h 10000"/>
                <a:gd name="connsiteX1" fmla="*/ 4971 w 7481"/>
                <a:gd name="connsiteY1" fmla="*/ 0 h 10000"/>
                <a:gd name="connsiteX2" fmla="*/ 4971 w 7481"/>
                <a:gd name="connsiteY2" fmla="*/ 2052 h 10000"/>
                <a:gd name="connsiteX3" fmla="*/ 2460 w 7481"/>
                <a:gd name="connsiteY3" fmla="*/ 2052 h 10000"/>
                <a:gd name="connsiteX4" fmla="*/ 2460 w 7481"/>
                <a:gd name="connsiteY4" fmla="*/ 4085 h 10000"/>
                <a:gd name="connsiteX5" fmla="*/ 0 w 7481"/>
                <a:gd name="connsiteY5" fmla="*/ 4085 h 10000"/>
                <a:gd name="connsiteX6" fmla="*/ 0 w 7481"/>
                <a:gd name="connsiteY6" fmla="*/ 6172 h 10000"/>
                <a:gd name="connsiteX7" fmla="*/ 0 w 7481"/>
                <a:gd name="connsiteY7" fmla="*/ 10000 h 10000"/>
                <a:gd name="connsiteX8" fmla="*/ 1188 w 7481"/>
                <a:gd name="connsiteY8" fmla="*/ 10000 h 10000"/>
                <a:gd name="connsiteX9" fmla="*/ 2460 w 7481"/>
                <a:gd name="connsiteY9" fmla="*/ 10000 h 10000"/>
                <a:gd name="connsiteX10" fmla="*/ 3708 w 7481"/>
                <a:gd name="connsiteY10" fmla="*/ 10000 h 10000"/>
                <a:gd name="connsiteX11" fmla="*/ 6167 w 7481"/>
                <a:gd name="connsiteY11" fmla="*/ 10000 h 10000"/>
                <a:gd name="connsiteX12" fmla="*/ 6167 w 7481"/>
                <a:gd name="connsiteY12" fmla="*/ 9980 h 10000"/>
                <a:gd name="connsiteX13" fmla="*/ 7481 w 7481"/>
                <a:gd name="connsiteY13" fmla="*/ 9980 h 10000"/>
                <a:gd name="connsiteX14" fmla="*/ 7481 w 7481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81" h="10000">
                  <a:moveTo>
                    <a:pt x="7481" y="0"/>
                  </a:moveTo>
                  <a:lnTo>
                    <a:pt x="4971" y="0"/>
                  </a:lnTo>
                  <a:lnTo>
                    <a:pt x="4971" y="2052"/>
                  </a:lnTo>
                  <a:lnTo>
                    <a:pt x="2460" y="2052"/>
                  </a:lnTo>
                  <a:lnTo>
                    <a:pt x="2460" y="4085"/>
                  </a:lnTo>
                  <a:lnTo>
                    <a:pt x="0" y="4085"/>
                  </a:lnTo>
                  <a:lnTo>
                    <a:pt x="0" y="6172"/>
                  </a:lnTo>
                  <a:lnTo>
                    <a:pt x="0" y="10000"/>
                  </a:lnTo>
                  <a:lnTo>
                    <a:pt x="1188" y="10000"/>
                  </a:lnTo>
                  <a:lnTo>
                    <a:pt x="2460" y="10000"/>
                  </a:lnTo>
                  <a:lnTo>
                    <a:pt x="3708" y="10000"/>
                  </a:lnTo>
                  <a:lnTo>
                    <a:pt x="6167" y="10000"/>
                  </a:lnTo>
                  <a:lnTo>
                    <a:pt x="6167" y="9980"/>
                  </a:lnTo>
                  <a:lnTo>
                    <a:pt x="7481" y="9980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6E5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924E66-119F-4676-9883-4F78E631619F}"/>
                </a:ext>
              </a:extLst>
            </p:cNvPr>
            <p:cNvSpPr txBox="1"/>
            <p:nvPr/>
          </p:nvSpPr>
          <p:spPr>
            <a:xfrm rot="16200000">
              <a:off x="9755225" y="4448836"/>
              <a:ext cx="3456385" cy="6966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Opportunities</a:t>
              </a:r>
              <a:endPara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51CBF82-D4DC-42D0-96BC-227B2852B524}"/>
                </a:ext>
              </a:extLst>
            </p:cNvPr>
            <p:cNvGrpSpPr/>
            <p:nvPr/>
          </p:nvGrpSpPr>
          <p:grpSpPr>
            <a:xfrm>
              <a:off x="10946668" y="985122"/>
              <a:ext cx="952674" cy="1552606"/>
              <a:chOff x="7386638" y="1298575"/>
              <a:chExt cx="1676400" cy="2732088"/>
            </a:xfrm>
          </p:grpSpPr>
          <p:sp>
            <p:nvSpPr>
              <p:cNvPr id="86" name="Freeform 67">
                <a:extLst>
                  <a:ext uri="{FF2B5EF4-FFF2-40B4-BE49-F238E27FC236}">
                    <a16:creationId xmlns:a16="http://schemas.microsoft.com/office/drawing/2014/main" id="{9535F070-360C-4E89-9064-0A5CA4E12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6638" y="1298575"/>
                <a:ext cx="1676400" cy="2074863"/>
              </a:xfrm>
              <a:custGeom>
                <a:avLst/>
                <a:gdLst>
                  <a:gd name="T0" fmla="*/ 285 w 570"/>
                  <a:gd name="T1" fmla="*/ 0 h 707"/>
                  <a:gd name="T2" fmla="*/ 0 w 570"/>
                  <a:gd name="T3" fmla="*/ 285 h 707"/>
                  <a:gd name="T4" fmla="*/ 38 w 570"/>
                  <a:gd name="T5" fmla="*/ 427 h 707"/>
                  <a:gd name="T6" fmla="*/ 138 w 570"/>
                  <a:gd name="T7" fmla="*/ 636 h 707"/>
                  <a:gd name="T8" fmla="*/ 204 w 570"/>
                  <a:gd name="T9" fmla="*/ 707 h 707"/>
                  <a:gd name="T10" fmla="*/ 285 w 570"/>
                  <a:gd name="T11" fmla="*/ 707 h 707"/>
                  <a:gd name="T12" fmla="*/ 366 w 570"/>
                  <a:gd name="T13" fmla="*/ 707 h 707"/>
                  <a:gd name="T14" fmla="*/ 432 w 570"/>
                  <a:gd name="T15" fmla="*/ 636 h 707"/>
                  <a:gd name="T16" fmla="*/ 532 w 570"/>
                  <a:gd name="T17" fmla="*/ 427 h 707"/>
                  <a:gd name="T18" fmla="*/ 570 w 570"/>
                  <a:gd name="T19" fmla="*/ 285 h 707"/>
                  <a:gd name="T20" fmla="*/ 285 w 570"/>
                  <a:gd name="T21" fmla="*/ 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0" h="707">
                    <a:moveTo>
                      <a:pt x="285" y="0"/>
                    </a:moveTo>
                    <a:cubicBezTo>
                      <a:pt x="128" y="0"/>
                      <a:pt x="0" y="128"/>
                      <a:pt x="0" y="285"/>
                    </a:cubicBezTo>
                    <a:cubicBezTo>
                      <a:pt x="0" y="337"/>
                      <a:pt x="15" y="385"/>
                      <a:pt x="38" y="427"/>
                    </a:cubicBezTo>
                    <a:cubicBezTo>
                      <a:pt x="108" y="554"/>
                      <a:pt x="127" y="567"/>
                      <a:pt x="138" y="636"/>
                    </a:cubicBezTo>
                    <a:cubicBezTo>
                      <a:pt x="148" y="693"/>
                      <a:pt x="161" y="707"/>
                      <a:pt x="204" y="707"/>
                    </a:cubicBezTo>
                    <a:cubicBezTo>
                      <a:pt x="223" y="707"/>
                      <a:pt x="253" y="707"/>
                      <a:pt x="285" y="707"/>
                    </a:cubicBezTo>
                    <a:cubicBezTo>
                      <a:pt x="317" y="707"/>
                      <a:pt x="348" y="707"/>
                      <a:pt x="366" y="707"/>
                    </a:cubicBezTo>
                    <a:cubicBezTo>
                      <a:pt x="410" y="707"/>
                      <a:pt x="423" y="693"/>
                      <a:pt x="432" y="636"/>
                    </a:cubicBezTo>
                    <a:cubicBezTo>
                      <a:pt x="444" y="567"/>
                      <a:pt x="462" y="554"/>
                      <a:pt x="532" y="427"/>
                    </a:cubicBezTo>
                    <a:cubicBezTo>
                      <a:pt x="556" y="385"/>
                      <a:pt x="570" y="337"/>
                      <a:pt x="570" y="285"/>
                    </a:cubicBezTo>
                    <a:cubicBezTo>
                      <a:pt x="570" y="128"/>
                      <a:pt x="443" y="0"/>
                      <a:pt x="285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68">
                <a:extLst>
                  <a:ext uri="{FF2B5EF4-FFF2-40B4-BE49-F238E27FC236}">
                    <a16:creationId xmlns:a16="http://schemas.microsoft.com/office/drawing/2014/main" id="{199C8412-4F30-4C36-8ACE-4F59A3FD2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4151" y="3373438"/>
                <a:ext cx="841375" cy="657225"/>
              </a:xfrm>
              <a:custGeom>
                <a:avLst/>
                <a:gdLst>
                  <a:gd name="T0" fmla="*/ 286 w 286"/>
                  <a:gd name="T1" fmla="*/ 87 h 224"/>
                  <a:gd name="T2" fmla="*/ 257 w 286"/>
                  <a:gd name="T3" fmla="*/ 58 h 224"/>
                  <a:gd name="T4" fmla="*/ 286 w 286"/>
                  <a:gd name="T5" fmla="*/ 29 h 224"/>
                  <a:gd name="T6" fmla="*/ 257 w 286"/>
                  <a:gd name="T7" fmla="*/ 0 h 224"/>
                  <a:gd name="T8" fmla="*/ 29 w 286"/>
                  <a:gd name="T9" fmla="*/ 0 h 224"/>
                  <a:gd name="T10" fmla="*/ 0 w 286"/>
                  <a:gd name="T11" fmla="*/ 29 h 224"/>
                  <a:gd name="T12" fmla="*/ 29 w 286"/>
                  <a:gd name="T13" fmla="*/ 58 h 224"/>
                  <a:gd name="T14" fmla="*/ 0 w 286"/>
                  <a:gd name="T15" fmla="*/ 87 h 224"/>
                  <a:gd name="T16" fmla="*/ 29 w 286"/>
                  <a:gd name="T17" fmla="*/ 116 h 224"/>
                  <a:gd name="T18" fmla="*/ 0 w 286"/>
                  <a:gd name="T19" fmla="*/ 145 h 224"/>
                  <a:gd name="T20" fmla="*/ 29 w 286"/>
                  <a:gd name="T21" fmla="*/ 174 h 224"/>
                  <a:gd name="T22" fmla="*/ 70 w 286"/>
                  <a:gd name="T23" fmla="*/ 174 h 224"/>
                  <a:gd name="T24" fmla="*/ 143 w 286"/>
                  <a:gd name="T25" fmla="*/ 224 h 224"/>
                  <a:gd name="T26" fmla="*/ 216 w 286"/>
                  <a:gd name="T27" fmla="*/ 174 h 224"/>
                  <a:gd name="T28" fmla="*/ 257 w 286"/>
                  <a:gd name="T29" fmla="*/ 174 h 224"/>
                  <a:gd name="T30" fmla="*/ 286 w 286"/>
                  <a:gd name="T31" fmla="*/ 145 h 224"/>
                  <a:gd name="T32" fmla="*/ 257 w 286"/>
                  <a:gd name="T33" fmla="*/ 116 h 224"/>
                  <a:gd name="T34" fmla="*/ 286 w 286"/>
                  <a:gd name="T35" fmla="*/ 87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6" h="224">
                    <a:moveTo>
                      <a:pt x="286" y="87"/>
                    </a:moveTo>
                    <a:cubicBezTo>
                      <a:pt x="286" y="71"/>
                      <a:pt x="273" y="58"/>
                      <a:pt x="257" y="58"/>
                    </a:cubicBezTo>
                    <a:cubicBezTo>
                      <a:pt x="273" y="58"/>
                      <a:pt x="286" y="45"/>
                      <a:pt x="286" y="29"/>
                    </a:cubicBezTo>
                    <a:cubicBezTo>
                      <a:pt x="286" y="13"/>
                      <a:pt x="273" y="0"/>
                      <a:pt x="25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13" y="58"/>
                      <a:pt x="0" y="71"/>
                      <a:pt x="0" y="87"/>
                    </a:cubicBezTo>
                    <a:cubicBezTo>
                      <a:pt x="0" y="103"/>
                      <a:pt x="13" y="116"/>
                      <a:pt x="29" y="116"/>
                    </a:cubicBezTo>
                    <a:cubicBezTo>
                      <a:pt x="13" y="116"/>
                      <a:pt x="0" y="129"/>
                      <a:pt x="0" y="145"/>
                    </a:cubicBezTo>
                    <a:cubicBezTo>
                      <a:pt x="0" y="161"/>
                      <a:pt x="13" y="174"/>
                      <a:pt x="29" y="174"/>
                    </a:cubicBezTo>
                    <a:cubicBezTo>
                      <a:pt x="70" y="174"/>
                      <a:pt x="70" y="174"/>
                      <a:pt x="70" y="174"/>
                    </a:cubicBezTo>
                    <a:cubicBezTo>
                      <a:pt x="73" y="204"/>
                      <a:pt x="110" y="224"/>
                      <a:pt x="143" y="224"/>
                    </a:cubicBezTo>
                    <a:cubicBezTo>
                      <a:pt x="176" y="224"/>
                      <a:pt x="214" y="204"/>
                      <a:pt x="216" y="174"/>
                    </a:cubicBezTo>
                    <a:cubicBezTo>
                      <a:pt x="257" y="174"/>
                      <a:pt x="257" y="174"/>
                      <a:pt x="257" y="174"/>
                    </a:cubicBezTo>
                    <a:cubicBezTo>
                      <a:pt x="273" y="174"/>
                      <a:pt x="286" y="161"/>
                      <a:pt x="286" y="145"/>
                    </a:cubicBezTo>
                    <a:cubicBezTo>
                      <a:pt x="286" y="129"/>
                      <a:pt x="273" y="116"/>
                      <a:pt x="257" y="116"/>
                    </a:cubicBezTo>
                    <a:cubicBezTo>
                      <a:pt x="273" y="116"/>
                      <a:pt x="286" y="103"/>
                      <a:pt x="286" y="87"/>
                    </a:cubicBezTo>
                    <a:close/>
                  </a:path>
                </a:pathLst>
              </a:custGeom>
              <a:solidFill>
                <a:sysClr val="window" lastClr="FFFFFF">
                  <a:lumMod val="5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69">
                <a:extLst>
                  <a:ext uri="{FF2B5EF4-FFF2-40B4-BE49-F238E27FC236}">
                    <a16:creationId xmlns:a16="http://schemas.microsoft.com/office/drawing/2014/main" id="{01B13F6C-9A35-49AD-BC92-0226D88635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42238" y="2125663"/>
                <a:ext cx="923925" cy="1244600"/>
              </a:xfrm>
              <a:custGeom>
                <a:avLst/>
                <a:gdLst>
                  <a:gd name="T0" fmla="*/ 123 w 314"/>
                  <a:gd name="T1" fmla="*/ 424 h 424"/>
                  <a:gd name="T2" fmla="*/ 123 w 314"/>
                  <a:gd name="T3" fmla="*/ 418 h 424"/>
                  <a:gd name="T4" fmla="*/ 103 w 314"/>
                  <a:gd name="T5" fmla="*/ 222 h 424"/>
                  <a:gd name="T6" fmla="*/ 91 w 314"/>
                  <a:gd name="T7" fmla="*/ 155 h 424"/>
                  <a:gd name="T8" fmla="*/ 38 w 314"/>
                  <a:gd name="T9" fmla="*/ 116 h 424"/>
                  <a:gd name="T10" fmla="*/ 11 w 314"/>
                  <a:gd name="T11" fmla="*/ 30 h 424"/>
                  <a:gd name="T12" fmla="*/ 38 w 314"/>
                  <a:gd name="T13" fmla="*/ 16 h 424"/>
                  <a:gd name="T14" fmla="*/ 102 w 314"/>
                  <a:gd name="T15" fmla="*/ 145 h 424"/>
                  <a:gd name="T16" fmla="*/ 127 w 314"/>
                  <a:gd name="T17" fmla="*/ 145 h 424"/>
                  <a:gd name="T18" fmla="*/ 153 w 314"/>
                  <a:gd name="T19" fmla="*/ 133 h 424"/>
                  <a:gd name="T20" fmla="*/ 151 w 314"/>
                  <a:gd name="T21" fmla="*/ 130 h 424"/>
                  <a:gd name="T22" fmla="*/ 143 w 314"/>
                  <a:gd name="T23" fmla="*/ 21 h 424"/>
                  <a:gd name="T24" fmla="*/ 173 w 314"/>
                  <a:gd name="T25" fmla="*/ 0 h 424"/>
                  <a:gd name="T26" fmla="*/ 202 w 314"/>
                  <a:gd name="T27" fmla="*/ 35 h 424"/>
                  <a:gd name="T28" fmla="*/ 169 w 314"/>
                  <a:gd name="T29" fmla="*/ 134 h 424"/>
                  <a:gd name="T30" fmla="*/ 221 w 314"/>
                  <a:gd name="T31" fmla="*/ 150 h 424"/>
                  <a:gd name="T32" fmla="*/ 223 w 314"/>
                  <a:gd name="T33" fmla="*/ 149 h 424"/>
                  <a:gd name="T34" fmla="*/ 262 w 314"/>
                  <a:gd name="T35" fmla="*/ 34 h 424"/>
                  <a:gd name="T36" fmla="*/ 296 w 314"/>
                  <a:gd name="T37" fmla="*/ 13 h 424"/>
                  <a:gd name="T38" fmla="*/ 311 w 314"/>
                  <a:gd name="T39" fmla="*/ 64 h 424"/>
                  <a:gd name="T40" fmla="*/ 234 w 314"/>
                  <a:gd name="T41" fmla="*/ 159 h 424"/>
                  <a:gd name="T42" fmla="*/ 214 w 314"/>
                  <a:gd name="T43" fmla="*/ 418 h 424"/>
                  <a:gd name="T44" fmla="*/ 214 w 314"/>
                  <a:gd name="T45" fmla="*/ 424 h 424"/>
                  <a:gd name="T46" fmla="*/ 202 w 314"/>
                  <a:gd name="T47" fmla="*/ 424 h 424"/>
                  <a:gd name="T48" fmla="*/ 202 w 314"/>
                  <a:gd name="T49" fmla="*/ 418 h 424"/>
                  <a:gd name="T50" fmla="*/ 221 w 314"/>
                  <a:gd name="T51" fmla="*/ 162 h 424"/>
                  <a:gd name="T52" fmla="*/ 160 w 314"/>
                  <a:gd name="T53" fmla="*/ 142 h 424"/>
                  <a:gd name="T54" fmla="*/ 130 w 314"/>
                  <a:gd name="T55" fmla="*/ 157 h 424"/>
                  <a:gd name="T56" fmla="*/ 104 w 314"/>
                  <a:gd name="T57" fmla="*/ 158 h 424"/>
                  <a:gd name="T58" fmla="*/ 114 w 314"/>
                  <a:gd name="T59" fmla="*/ 220 h 424"/>
                  <a:gd name="T60" fmla="*/ 135 w 314"/>
                  <a:gd name="T61" fmla="*/ 417 h 424"/>
                  <a:gd name="T62" fmla="*/ 135 w 314"/>
                  <a:gd name="T63" fmla="*/ 423 h 424"/>
                  <a:gd name="T64" fmla="*/ 123 w 314"/>
                  <a:gd name="T65" fmla="*/ 424 h 424"/>
                  <a:gd name="T66" fmla="*/ 291 w 314"/>
                  <a:gd name="T67" fmla="*/ 24 h 424"/>
                  <a:gd name="T68" fmla="*/ 272 w 314"/>
                  <a:gd name="T69" fmla="*/ 41 h 424"/>
                  <a:gd name="T70" fmla="*/ 236 w 314"/>
                  <a:gd name="T71" fmla="*/ 146 h 424"/>
                  <a:gd name="T72" fmla="*/ 299 w 314"/>
                  <a:gd name="T73" fmla="*/ 63 h 424"/>
                  <a:gd name="T74" fmla="*/ 292 w 314"/>
                  <a:gd name="T75" fmla="*/ 24 h 424"/>
                  <a:gd name="T76" fmla="*/ 291 w 314"/>
                  <a:gd name="T77" fmla="*/ 24 h 424"/>
                  <a:gd name="T78" fmla="*/ 37 w 314"/>
                  <a:gd name="T79" fmla="*/ 28 h 424"/>
                  <a:gd name="T80" fmla="*/ 21 w 314"/>
                  <a:gd name="T81" fmla="*/ 36 h 424"/>
                  <a:gd name="T82" fmla="*/ 47 w 314"/>
                  <a:gd name="T83" fmla="*/ 108 h 424"/>
                  <a:gd name="T84" fmla="*/ 89 w 314"/>
                  <a:gd name="T85" fmla="*/ 141 h 424"/>
                  <a:gd name="T86" fmla="*/ 38 w 314"/>
                  <a:gd name="T87" fmla="*/ 28 h 424"/>
                  <a:gd name="T88" fmla="*/ 37 w 314"/>
                  <a:gd name="T89" fmla="*/ 28 h 424"/>
                  <a:gd name="T90" fmla="*/ 173 w 314"/>
                  <a:gd name="T91" fmla="*/ 12 h 424"/>
                  <a:gd name="T92" fmla="*/ 154 w 314"/>
                  <a:gd name="T93" fmla="*/ 27 h 424"/>
                  <a:gd name="T94" fmla="*/ 161 w 314"/>
                  <a:gd name="T95" fmla="*/ 124 h 424"/>
                  <a:gd name="T96" fmla="*/ 162 w 314"/>
                  <a:gd name="T97" fmla="*/ 125 h 424"/>
                  <a:gd name="T98" fmla="*/ 190 w 314"/>
                  <a:gd name="T99" fmla="*/ 37 h 424"/>
                  <a:gd name="T100" fmla="*/ 173 w 314"/>
                  <a:gd name="T101" fmla="*/ 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4" h="424">
                    <a:moveTo>
                      <a:pt x="123" y="424"/>
                    </a:moveTo>
                    <a:cubicBezTo>
                      <a:pt x="123" y="418"/>
                      <a:pt x="123" y="418"/>
                      <a:pt x="123" y="418"/>
                    </a:cubicBezTo>
                    <a:cubicBezTo>
                      <a:pt x="123" y="417"/>
                      <a:pt x="117" y="319"/>
                      <a:pt x="103" y="222"/>
                    </a:cubicBezTo>
                    <a:cubicBezTo>
                      <a:pt x="99" y="196"/>
                      <a:pt x="95" y="174"/>
                      <a:pt x="91" y="155"/>
                    </a:cubicBezTo>
                    <a:cubicBezTo>
                      <a:pt x="73" y="149"/>
                      <a:pt x="54" y="135"/>
                      <a:pt x="38" y="116"/>
                    </a:cubicBezTo>
                    <a:cubicBezTo>
                      <a:pt x="16" y="90"/>
                      <a:pt x="0" y="52"/>
                      <a:pt x="11" y="30"/>
                    </a:cubicBezTo>
                    <a:cubicBezTo>
                      <a:pt x="14" y="24"/>
                      <a:pt x="21" y="16"/>
                      <a:pt x="38" y="16"/>
                    </a:cubicBezTo>
                    <a:cubicBezTo>
                      <a:pt x="48" y="17"/>
                      <a:pt x="76" y="17"/>
                      <a:pt x="102" y="145"/>
                    </a:cubicBezTo>
                    <a:cubicBezTo>
                      <a:pt x="110" y="147"/>
                      <a:pt x="119" y="147"/>
                      <a:pt x="127" y="145"/>
                    </a:cubicBezTo>
                    <a:cubicBezTo>
                      <a:pt x="137" y="143"/>
                      <a:pt x="145" y="138"/>
                      <a:pt x="153" y="133"/>
                    </a:cubicBezTo>
                    <a:cubicBezTo>
                      <a:pt x="152" y="132"/>
                      <a:pt x="152" y="131"/>
                      <a:pt x="151" y="130"/>
                    </a:cubicBezTo>
                    <a:cubicBezTo>
                      <a:pt x="128" y="97"/>
                      <a:pt x="129" y="47"/>
                      <a:pt x="143" y="21"/>
                    </a:cubicBezTo>
                    <a:cubicBezTo>
                      <a:pt x="151" y="7"/>
                      <a:pt x="161" y="0"/>
                      <a:pt x="173" y="0"/>
                    </a:cubicBezTo>
                    <a:cubicBezTo>
                      <a:pt x="188" y="0"/>
                      <a:pt x="199" y="13"/>
                      <a:pt x="202" y="35"/>
                    </a:cubicBezTo>
                    <a:cubicBezTo>
                      <a:pt x="206" y="65"/>
                      <a:pt x="196" y="107"/>
                      <a:pt x="169" y="134"/>
                    </a:cubicBezTo>
                    <a:cubicBezTo>
                      <a:pt x="182" y="146"/>
                      <a:pt x="200" y="152"/>
                      <a:pt x="221" y="150"/>
                    </a:cubicBezTo>
                    <a:cubicBezTo>
                      <a:pt x="222" y="150"/>
                      <a:pt x="223" y="149"/>
                      <a:pt x="223" y="149"/>
                    </a:cubicBezTo>
                    <a:cubicBezTo>
                      <a:pt x="232" y="102"/>
                      <a:pt x="245" y="59"/>
                      <a:pt x="262" y="34"/>
                    </a:cubicBezTo>
                    <a:cubicBezTo>
                      <a:pt x="277" y="12"/>
                      <a:pt x="289" y="11"/>
                      <a:pt x="296" y="13"/>
                    </a:cubicBezTo>
                    <a:cubicBezTo>
                      <a:pt x="308" y="18"/>
                      <a:pt x="314" y="38"/>
                      <a:pt x="311" y="64"/>
                    </a:cubicBezTo>
                    <a:cubicBezTo>
                      <a:pt x="305" y="105"/>
                      <a:pt x="280" y="148"/>
                      <a:pt x="234" y="159"/>
                    </a:cubicBezTo>
                    <a:cubicBezTo>
                      <a:pt x="214" y="274"/>
                      <a:pt x="214" y="416"/>
                      <a:pt x="214" y="418"/>
                    </a:cubicBezTo>
                    <a:cubicBezTo>
                      <a:pt x="214" y="424"/>
                      <a:pt x="214" y="424"/>
                      <a:pt x="214" y="424"/>
                    </a:cubicBezTo>
                    <a:cubicBezTo>
                      <a:pt x="202" y="424"/>
                      <a:pt x="202" y="424"/>
                      <a:pt x="202" y="424"/>
                    </a:cubicBezTo>
                    <a:cubicBezTo>
                      <a:pt x="202" y="418"/>
                      <a:pt x="202" y="418"/>
                      <a:pt x="202" y="418"/>
                    </a:cubicBezTo>
                    <a:cubicBezTo>
                      <a:pt x="202" y="410"/>
                      <a:pt x="202" y="274"/>
                      <a:pt x="221" y="162"/>
                    </a:cubicBezTo>
                    <a:cubicBezTo>
                      <a:pt x="192" y="165"/>
                      <a:pt x="173" y="154"/>
                      <a:pt x="160" y="142"/>
                    </a:cubicBezTo>
                    <a:cubicBezTo>
                      <a:pt x="152" y="148"/>
                      <a:pt x="142" y="154"/>
                      <a:pt x="130" y="157"/>
                    </a:cubicBezTo>
                    <a:cubicBezTo>
                      <a:pt x="122" y="159"/>
                      <a:pt x="113" y="159"/>
                      <a:pt x="104" y="158"/>
                    </a:cubicBezTo>
                    <a:cubicBezTo>
                      <a:pt x="108" y="176"/>
                      <a:pt x="111" y="197"/>
                      <a:pt x="114" y="220"/>
                    </a:cubicBezTo>
                    <a:cubicBezTo>
                      <a:pt x="129" y="318"/>
                      <a:pt x="135" y="416"/>
                      <a:pt x="135" y="417"/>
                    </a:cubicBezTo>
                    <a:cubicBezTo>
                      <a:pt x="135" y="423"/>
                      <a:pt x="135" y="423"/>
                      <a:pt x="135" y="423"/>
                    </a:cubicBezTo>
                    <a:lnTo>
                      <a:pt x="123" y="424"/>
                    </a:lnTo>
                    <a:close/>
                    <a:moveTo>
                      <a:pt x="291" y="24"/>
                    </a:moveTo>
                    <a:cubicBezTo>
                      <a:pt x="287" y="24"/>
                      <a:pt x="281" y="28"/>
                      <a:pt x="272" y="41"/>
                    </a:cubicBezTo>
                    <a:cubicBezTo>
                      <a:pt x="256" y="64"/>
                      <a:pt x="245" y="102"/>
                      <a:pt x="236" y="146"/>
                    </a:cubicBezTo>
                    <a:cubicBezTo>
                      <a:pt x="276" y="134"/>
                      <a:pt x="294" y="95"/>
                      <a:pt x="299" y="63"/>
                    </a:cubicBezTo>
                    <a:cubicBezTo>
                      <a:pt x="302" y="40"/>
                      <a:pt x="296" y="26"/>
                      <a:pt x="292" y="24"/>
                    </a:cubicBezTo>
                    <a:cubicBezTo>
                      <a:pt x="291" y="24"/>
                      <a:pt x="291" y="24"/>
                      <a:pt x="291" y="24"/>
                    </a:cubicBezTo>
                    <a:close/>
                    <a:moveTo>
                      <a:pt x="37" y="28"/>
                    </a:moveTo>
                    <a:cubicBezTo>
                      <a:pt x="29" y="28"/>
                      <a:pt x="24" y="31"/>
                      <a:pt x="21" y="36"/>
                    </a:cubicBezTo>
                    <a:cubicBezTo>
                      <a:pt x="14" y="50"/>
                      <a:pt x="26" y="82"/>
                      <a:pt x="47" y="108"/>
                    </a:cubicBezTo>
                    <a:cubicBezTo>
                      <a:pt x="60" y="124"/>
                      <a:pt x="74" y="135"/>
                      <a:pt x="89" y="141"/>
                    </a:cubicBezTo>
                    <a:cubicBezTo>
                      <a:pt x="68" y="42"/>
                      <a:pt x="47" y="28"/>
                      <a:pt x="38" y="28"/>
                    </a:cubicBezTo>
                    <a:cubicBezTo>
                      <a:pt x="38" y="28"/>
                      <a:pt x="37" y="28"/>
                      <a:pt x="37" y="28"/>
                    </a:cubicBezTo>
                    <a:close/>
                    <a:moveTo>
                      <a:pt x="173" y="12"/>
                    </a:moveTo>
                    <a:cubicBezTo>
                      <a:pt x="164" y="12"/>
                      <a:pt x="158" y="20"/>
                      <a:pt x="154" y="27"/>
                    </a:cubicBezTo>
                    <a:cubicBezTo>
                      <a:pt x="141" y="50"/>
                      <a:pt x="141" y="95"/>
                      <a:pt x="161" y="124"/>
                    </a:cubicBezTo>
                    <a:cubicBezTo>
                      <a:pt x="161" y="124"/>
                      <a:pt x="161" y="124"/>
                      <a:pt x="162" y="125"/>
                    </a:cubicBezTo>
                    <a:cubicBezTo>
                      <a:pt x="185" y="101"/>
                      <a:pt x="194" y="63"/>
                      <a:pt x="190" y="37"/>
                    </a:cubicBezTo>
                    <a:cubicBezTo>
                      <a:pt x="189" y="31"/>
                      <a:pt x="186" y="12"/>
                      <a:pt x="173" y="1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70">
                <a:extLst>
                  <a:ext uri="{FF2B5EF4-FFF2-40B4-BE49-F238E27FC236}">
                    <a16:creationId xmlns:a16="http://schemas.microsoft.com/office/drawing/2014/main" id="{F131AB94-7F3B-42EB-897A-87AECD826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476" y="1460500"/>
                <a:ext cx="744538" cy="695325"/>
              </a:xfrm>
              <a:custGeom>
                <a:avLst/>
                <a:gdLst>
                  <a:gd name="T0" fmla="*/ 228 w 253"/>
                  <a:gd name="T1" fmla="*/ 52 h 237"/>
                  <a:gd name="T2" fmla="*/ 45 w 253"/>
                  <a:gd name="T3" fmla="*/ 217 h 237"/>
                  <a:gd name="T4" fmla="*/ 19 w 253"/>
                  <a:gd name="T5" fmla="*/ 234 h 237"/>
                  <a:gd name="T6" fmla="*/ 8 w 253"/>
                  <a:gd name="T7" fmla="*/ 228 h 237"/>
                  <a:gd name="T8" fmla="*/ 2 w 253"/>
                  <a:gd name="T9" fmla="*/ 208 h 237"/>
                  <a:gd name="T10" fmla="*/ 232 w 253"/>
                  <a:gd name="T11" fmla="*/ 8 h 237"/>
                  <a:gd name="T12" fmla="*/ 252 w 253"/>
                  <a:gd name="T13" fmla="*/ 32 h 237"/>
                  <a:gd name="T14" fmla="*/ 228 w 253"/>
                  <a:gd name="T15" fmla="*/ 5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3" h="237">
                    <a:moveTo>
                      <a:pt x="228" y="52"/>
                    </a:moveTo>
                    <a:cubicBezTo>
                      <a:pt x="204" y="50"/>
                      <a:pt x="83" y="47"/>
                      <a:pt x="45" y="217"/>
                    </a:cubicBezTo>
                    <a:cubicBezTo>
                      <a:pt x="43" y="230"/>
                      <a:pt x="31" y="237"/>
                      <a:pt x="19" y="234"/>
                    </a:cubicBezTo>
                    <a:cubicBezTo>
                      <a:pt x="14" y="234"/>
                      <a:pt x="11" y="231"/>
                      <a:pt x="8" y="228"/>
                    </a:cubicBezTo>
                    <a:cubicBezTo>
                      <a:pt x="3" y="223"/>
                      <a:pt x="0" y="216"/>
                      <a:pt x="2" y="208"/>
                    </a:cubicBezTo>
                    <a:cubicBezTo>
                      <a:pt x="48" y="0"/>
                      <a:pt x="202" y="5"/>
                      <a:pt x="232" y="8"/>
                    </a:cubicBezTo>
                    <a:cubicBezTo>
                      <a:pt x="244" y="9"/>
                      <a:pt x="253" y="20"/>
                      <a:pt x="252" y="32"/>
                    </a:cubicBezTo>
                    <a:cubicBezTo>
                      <a:pt x="251" y="44"/>
                      <a:pt x="240" y="53"/>
                      <a:pt x="228" y="5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65082E6-E437-44A0-8DAD-CD9861D4DEA5}"/>
                </a:ext>
              </a:extLst>
            </p:cNvPr>
            <p:cNvGrpSpPr/>
            <p:nvPr/>
          </p:nvGrpSpPr>
          <p:grpSpPr>
            <a:xfrm>
              <a:off x="1040409" y="4594548"/>
              <a:ext cx="1646260" cy="2263452"/>
              <a:chOff x="4006850" y="-881063"/>
              <a:chExt cx="8464551" cy="11637964"/>
            </a:xfrm>
          </p:grpSpPr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53A5AE18-A6A3-41DD-9E06-EFE1D90C8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5563" y="2006600"/>
                <a:ext cx="985838" cy="749300"/>
              </a:xfrm>
              <a:custGeom>
                <a:avLst/>
                <a:gdLst>
                  <a:gd name="T0" fmla="*/ 378 w 621"/>
                  <a:gd name="T1" fmla="*/ 0 h 472"/>
                  <a:gd name="T2" fmla="*/ 405 w 621"/>
                  <a:gd name="T3" fmla="*/ 7 h 472"/>
                  <a:gd name="T4" fmla="*/ 425 w 621"/>
                  <a:gd name="T5" fmla="*/ 27 h 472"/>
                  <a:gd name="T6" fmla="*/ 445 w 621"/>
                  <a:gd name="T7" fmla="*/ 51 h 472"/>
                  <a:gd name="T8" fmla="*/ 449 w 621"/>
                  <a:gd name="T9" fmla="*/ 49 h 472"/>
                  <a:gd name="T10" fmla="*/ 458 w 621"/>
                  <a:gd name="T11" fmla="*/ 42 h 472"/>
                  <a:gd name="T12" fmla="*/ 472 w 621"/>
                  <a:gd name="T13" fmla="*/ 34 h 472"/>
                  <a:gd name="T14" fmla="*/ 487 w 621"/>
                  <a:gd name="T15" fmla="*/ 25 h 472"/>
                  <a:gd name="T16" fmla="*/ 505 w 621"/>
                  <a:gd name="T17" fmla="*/ 18 h 472"/>
                  <a:gd name="T18" fmla="*/ 523 w 621"/>
                  <a:gd name="T19" fmla="*/ 18 h 472"/>
                  <a:gd name="T20" fmla="*/ 538 w 621"/>
                  <a:gd name="T21" fmla="*/ 25 h 472"/>
                  <a:gd name="T22" fmla="*/ 556 w 621"/>
                  <a:gd name="T23" fmla="*/ 47 h 472"/>
                  <a:gd name="T24" fmla="*/ 576 w 621"/>
                  <a:gd name="T25" fmla="*/ 76 h 472"/>
                  <a:gd name="T26" fmla="*/ 594 w 621"/>
                  <a:gd name="T27" fmla="*/ 114 h 472"/>
                  <a:gd name="T28" fmla="*/ 612 w 621"/>
                  <a:gd name="T29" fmla="*/ 156 h 472"/>
                  <a:gd name="T30" fmla="*/ 616 w 621"/>
                  <a:gd name="T31" fmla="*/ 167 h 472"/>
                  <a:gd name="T32" fmla="*/ 619 w 621"/>
                  <a:gd name="T33" fmla="*/ 187 h 472"/>
                  <a:gd name="T34" fmla="*/ 621 w 621"/>
                  <a:gd name="T35" fmla="*/ 209 h 472"/>
                  <a:gd name="T36" fmla="*/ 619 w 621"/>
                  <a:gd name="T37" fmla="*/ 236 h 472"/>
                  <a:gd name="T38" fmla="*/ 614 w 621"/>
                  <a:gd name="T39" fmla="*/ 263 h 472"/>
                  <a:gd name="T40" fmla="*/ 605 w 621"/>
                  <a:gd name="T41" fmla="*/ 287 h 472"/>
                  <a:gd name="T42" fmla="*/ 587 w 621"/>
                  <a:gd name="T43" fmla="*/ 307 h 472"/>
                  <a:gd name="T44" fmla="*/ 565 w 621"/>
                  <a:gd name="T45" fmla="*/ 320 h 472"/>
                  <a:gd name="T46" fmla="*/ 552 w 621"/>
                  <a:gd name="T47" fmla="*/ 329 h 472"/>
                  <a:gd name="T48" fmla="*/ 543 w 621"/>
                  <a:gd name="T49" fmla="*/ 332 h 472"/>
                  <a:gd name="T50" fmla="*/ 536 w 621"/>
                  <a:gd name="T51" fmla="*/ 334 h 472"/>
                  <a:gd name="T52" fmla="*/ 527 w 621"/>
                  <a:gd name="T53" fmla="*/ 336 h 472"/>
                  <a:gd name="T54" fmla="*/ 494 w 621"/>
                  <a:gd name="T55" fmla="*/ 349 h 472"/>
                  <a:gd name="T56" fmla="*/ 458 w 621"/>
                  <a:gd name="T57" fmla="*/ 363 h 472"/>
                  <a:gd name="T58" fmla="*/ 425 w 621"/>
                  <a:gd name="T59" fmla="*/ 376 h 472"/>
                  <a:gd name="T60" fmla="*/ 394 w 621"/>
                  <a:gd name="T61" fmla="*/ 387 h 472"/>
                  <a:gd name="T62" fmla="*/ 367 w 621"/>
                  <a:gd name="T63" fmla="*/ 396 h 472"/>
                  <a:gd name="T64" fmla="*/ 349 w 621"/>
                  <a:gd name="T65" fmla="*/ 398 h 472"/>
                  <a:gd name="T66" fmla="*/ 325 w 621"/>
                  <a:gd name="T67" fmla="*/ 398 h 472"/>
                  <a:gd name="T68" fmla="*/ 305 w 621"/>
                  <a:gd name="T69" fmla="*/ 401 h 472"/>
                  <a:gd name="T70" fmla="*/ 289 w 621"/>
                  <a:gd name="T71" fmla="*/ 401 h 472"/>
                  <a:gd name="T72" fmla="*/ 285 w 621"/>
                  <a:gd name="T73" fmla="*/ 403 h 472"/>
                  <a:gd name="T74" fmla="*/ 113 w 621"/>
                  <a:gd name="T75" fmla="*/ 472 h 472"/>
                  <a:gd name="T76" fmla="*/ 0 w 621"/>
                  <a:gd name="T77" fmla="*/ 247 h 472"/>
                  <a:gd name="T78" fmla="*/ 107 w 621"/>
                  <a:gd name="T79" fmla="*/ 196 h 472"/>
                  <a:gd name="T80" fmla="*/ 196 w 621"/>
                  <a:gd name="T81" fmla="*/ 169 h 472"/>
                  <a:gd name="T82" fmla="*/ 196 w 621"/>
                  <a:gd name="T83" fmla="*/ 163 h 472"/>
                  <a:gd name="T84" fmla="*/ 200 w 621"/>
                  <a:gd name="T85" fmla="*/ 145 h 472"/>
                  <a:gd name="T86" fmla="*/ 209 w 621"/>
                  <a:gd name="T87" fmla="*/ 122 h 472"/>
                  <a:gd name="T88" fmla="*/ 220 w 621"/>
                  <a:gd name="T89" fmla="*/ 94 h 472"/>
                  <a:gd name="T90" fmla="*/ 233 w 621"/>
                  <a:gd name="T91" fmla="*/ 67 h 472"/>
                  <a:gd name="T92" fmla="*/ 249 w 621"/>
                  <a:gd name="T93" fmla="*/ 45 h 472"/>
                  <a:gd name="T94" fmla="*/ 269 w 621"/>
                  <a:gd name="T95" fmla="*/ 31 h 472"/>
                  <a:gd name="T96" fmla="*/ 296 w 621"/>
                  <a:gd name="T97" fmla="*/ 18 h 472"/>
                  <a:gd name="T98" fmla="*/ 325 w 621"/>
                  <a:gd name="T99" fmla="*/ 9 h 472"/>
                  <a:gd name="T100" fmla="*/ 351 w 621"/>
                  <a:gd name="T101" fmla="*/ 0 h 472"/>
                  <a:gd name="T102" fmla="*/ 378 w 621"/>
                  <a:gd name="T103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1" h="472">
                    <a:moveTo>
                      <a:pt x="378" y="0"/>
                    </a:moveTo>
                    <a:lnTo>
                      <a:pt x="405" y="7"/>
                    </a:lnTo>
                    <a:lnTo>
                      <a:pt x="425" y="27"/>
                    </a:lnTo>
                    <a:lnTo>
                      <a:pt x="445" y="51"/>
                    </a:lnTo>
                    <a:lnTo>
                      <a:pt x="449" y="49"/>
                    </a:lnTo>
                    <a:lnTo>
                      <a:pt x="458" y="42"/>
                    </a:lnTo>
                    <a:lnTo>
                      <a:pt x="472" y="34"/>
                    </a:lnTo>
                    <a:lnTo>
                      <a:pt x="487" y="25"/>
                    </a:lnTo>
                    <a:lnTo>
                      <a:pt x="505" y="18"/>
                    </a:lnTo>
                    <a:lnTo>
                      <a:pt x="523" y="18"/>
                    </a:lnTo>
                    <a:lnTo>
                      <a:pt x="538" y="25"/>
                    </a:lnTo>
                    <a:lnTo>
                      <a:pt x="556" y="47"/>
                    </a:lnTo>
                    <a:lnTo>
                      <a:pt x="576" y="76"/>
                    </a:lnTo>
                    <a:lnTo>
                      <a:pt x="594" y="114"/>
                    </a:lnTo>
                    <a:lnTo>
                      <a:pt x="612" y="156"/>
                    </a:lnTo>
                    <a:lnTo>
                      <a:pt x="616" y="167"/>
                    </a:lnTo>
                    <a:lnTo>
                      <a:pt x="619" y="187"/>
                    </a:lnTo>
                    <a:lnTo>
                      <a:pt x="621" y="209"/>
                    </a:lnTo>
                    <a:lnTo>
                      <a:pt x="619" y="236"/>
                    </a:lnTo>
                    <a:lnTo>
                      <a:pt x="614" y="263"/>
                    </a:lnTo>
                    <a:lnTo>
                      <a:pt x="605" y="287"/>
                    </a:lnTo>
                    <a:lnTo>
                      <a:pt x="587" y="307"/>
                    </a:lnTo>
                    <a:lnTo>
                      <a:pt x="565" y="320"/>
                    </a:lnTo>
                    <a:lnTo>
                      <a:pt x="552" y="329"/>
                    </a:lnTo>
                    <a:lnTo>
                      <a:pt x="543" y="332"/>
                    </a:lnTo>
                    <a:lnTo>
                      <a:pt x="536" y="334"/>
                    </a:lnTo>
                    <a:lnTo>
                      <a:pt x="527" y="336"/>
                    </a:lnTo>
                    <a:lnTo>
                      <a:pt x="494" y="349"/>
                    </a:lnTo>
                    <a:lnTo>
                      <a:pt x="458" y="363"/>
                    </a:lnTo>
                    <a:lnTo>
                      <a:pt x="425" y="376"/>
                    </a:lnTo>
                    <a:lnTo>
                      <a:pt x="394" y="387"/>
                    </a:lnTo>
                    <a:lnTo>
                      <a:pt x="367" y="396"/>
                    </a:lnTo>
                    <a:lnTo>
                      <a:pt x="349" y="398"/>
                    </a:lnTo>
                    <a:lnTo>
                      <a:pt x="325" y="398"/>
                    </a:lnTo>
                    <a:lnTo>
                      <a:pt x="305" y="401"/>
                    </a:lnTo>
                    <a:lnTo>
                      <a:pt x="289" y="401"/>
                    </a:lnTo>
                    <a:lnTo>
                      <a:pt x="285" y="403"/>
                    </a:lnTo>
                    <a:lnTo>
                      <a:pt x="113" y="472"/>
                    </a:lnTo>
                    <a:lnTo>
                      <a:pt x="0" y="247"/>
                    </a:lnTo>
                    <a:lnTo>
                      <a:pt x="107" y="196"/>
                    </a:lnTo>
                    <a:lnTo>
                      <a:pt x="196" y="169"/>
                    </a:lnTo>
                    <a:lnTo>
                      <a:pt x="196" y="163"/>
                    </a:lnTo>
                    <a:lnTo>
                      <a:pt x="200" y="145"/>
                    </a:lnTo>
                    <a:lnTo>
                      <a:pt x="209" y="122"/>
                    </a:lnTo>
                    <a:lnTo>
                      <a:pt x="220" y="94"/>
                    </a:lnTo>
                    <a:lnTo>
                      <a:pt x="233" y="67"/>
                    </a:lnTo>
                    <a:lnTo>
                      <a:pt x="249" y="45"/>
                    </a:lnTo>
                    <a:lnTo>
                      <a:pt x="269" y="31"/>
                    </a:lnTo>
                    <a:lnTo>
                      <a:pt x="296" y="18"/>
                    </a:lnTo>
                    <a:lnTo>
                      <a:pt x="325" y="9"/>
                    </a:lnTo>
                    <a:lnTo>
                      <a:pt x="351" y="0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C58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C720D727-4A31-40D9-B4F2-F51A38638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1000" y="7737475"/>
                <a:ext cx="1639888" cy="1458913"/>
              </a:xfrm>
              <a:custGeom>
                <a:avLst/>
                <a:gdLst>
                  <a:gd name="T0" fmla="*/ 387 w 1033"/>
                  <a:gd name="T1" fmla="*/ 9 h 919"/>
                  <a:gd name="T2" fmla="*/ 465 w 1033"/>
                  <a:gd name="T3" fmla="*/ 49 h 919"/>
                  <a:gd name="T4" fmla="*/ 521 w 1033"/>
                  <a:gd name="T5" fmla="*/ 125 h 919"/>
                  <a:gd name="T6" fmla="*/ 547 w 1033"/>
                  <a:gd name="T7" fmla="*/ 236 h 919"/>
                  <a:gd name="T8" fmla="*/ 581 w 1033"/>
                  <a:gd name="T9" fmla="*/ 321 h 919"/>
                  <a:gd name="T10" fmla="*/ 652 w 1033"/>
                  <a:gd name="T11" fmla="*/ 398 h 919"/>
                  <a:gd name="T12" fmla="*/ 748 w 1033"/>
                  <a:gd name="T13" fmla="*/ 472 h 919"/>
                  <a:gd name="T14" fmla="*/ 848 w 1033"/>
                  <a:gd name="T15" fmla="*/ 545 h 919"/>
                  <a:gd name="T16" fmla="*/ 939 w 1033"/>
                  <a:gd name="T17" fmla="*/ 614 h 919"/>
                  <a:gd name="T18" fmla="*/ 1001 w 1033"/>
                  <a:gd name="T19" fmla="*/ 683 h 919"/>
                  <a:gd name="T20" fmla="*/ 1033 w 1033"/>
                  <a:gd name="T21" fmla="*/ 761 h 919"/>
                  <a:gd name="T22" fmla="*/ 1028 w 1033"/>
                  <a:gd name="T23" fmla="*/ 825 h 919"/>
                  <a:gd name="T24" fmla="*/ 1004 w 1033"/>
                  <a:gd name="T25" fmla="*/ 877 h 919"/>
                  <a:gd name="T26" fmla="*/ 977 w 1033"/>
                  <a:gd name="T27" fmla="*/ 908 h 919"/>
                  <a:gd name="T28" fmla="*/ 964 w 1033"/>
                  <a:gd name="T29" fmla="*/ 919 h 919"/>
                  <a:gd name="T30" fmla="*/ 739 w 1033"/>
                  <a:gd name="T31" fmla="*/ 845 h 919"/>
                  <a:gd name="T32" fmla="*/ 570 w 1033"/>
                  <a:gd name="T33" fmla="*/ 779 h 919"/>
                  <a:gd name="T34" fmla="*/ 449 w 1033"/>
                  <a:gd name="T35" fmla="*/ 721 h 919"/>
                  <a:gd name="T36" fmla="*/ 369 w 1033"/>
                  <a:gd name="T37" fmla="*/ 670 h 919"/>
                  <a:gd name="T38" fmla="*/ 320 w 1033"/>
                  <a:gd name="T39" fmla="*/ 632 h 919"/>
                  <a:gd name="T40" fmla="*/ 291 w 1033"/>
                  <a:gd name="T41" fmla="*/ 605 h 919"/>
                  <a:gd name="T42" fmla="*/ 278 w 1033"/>
                  <a:gd name="T43" fmla="*/ 594 h 919"/>
                  <a:gd name="T44" fmla="*/ 245 w 1033"/>
                  <a:gd name="T45" fmla="*/ 599 h 919"/>
                  <a:gd name="T46" fmla="*/ 231 w 1033"/>
                  <a:gd name="T47" fmla="*/ 607 h 919"/>
                  <a:gd name="T48" fmla="*/ 2 w 1033"/>
                  <a:gd name="T49" fmla="*/ 463 h 919"/>
                  <a:gd name="T50" fmla="*/ 22 w 1033"/>
                  <a:gd name="T51" fmla="*/ 425 h 919"/>
                  <a:gd name="T52" fmla="*/ 55 w 1033"/>
                  <a:gd name="T53" fmla="*/ 354 h 919"/>
                  <a:gd name="T54" fmla="*/ 104 w 1033"/>
                  <a:gd name="T55" fmla="*/ 254 h 919"/>
                  <a:gd name="T56" fmla="*/ 153 w 1033"/>
                  <a:gd name="T57" fmla="*/ 169 h 919"/>
                  <a:gd name="T58" fmla="*/ 191 w 1033"/>
                  <a:gd name="T59" fmla="*/ 125 h 919"/>
                  <a:gd name="T60" fmla="*/ 211 w 1033"/>
                  <a:gd name="T61" fmla="*/ 111 h 919"/>
                  <a:gd name="T62" fmla="*/ 218 w 1033"/>
                  <a:gd name="T63" fmla="*/ 96 h 919"/>
                  <a:gd name="T64" fmla="*/ 238 w 1033"/>
                  <a:gd name="T65" fmla="*/ 60 h 919"/>
                  <a:gd name="T66" fmla="*/ 262 w 1033"/>
                  <a:gd name="T67" fmla="*/ 27 h 919"/>
                  <a:gd name="T68" fmla="*/ 282 w 1033"/>
                  <a:gd name="T69" fmla="*/ 5 h 919"/>
                  <a:gd name="T70" fmla="*/ 338 w 1033"/>
                  <a:gd name="T71" fmla="*/ 0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3" h="919">
                    <a:moveTo>
                      <a:pt x="338" y="0"/>
                    </a:moveTo>
                    <a:lnTo>
                      <a:pt x="387" y="9"/>
                    </a:lnTo>
                    <a:lnTo>
                      <a:pt x="429" y="25"/>
                    </a:lnTo>
                    <a:lnTo>
                      <a:pt x="465" y="49"/>
                    </a:lnTo>
                    <a:lnTo>
                      <a:pt x="496" y="83"/>
                    </a:lnTo>
                    <a:lnTo>
                      <a:pt x="521" y="125"/>
                    </a:lnTo>
                    <a:lnTo>
                      <a:pt x="536" y="176"/>
                    </a:lnTo>
                    <a:lnTo>
                      <a:pt x="547" y="236"/>
                    </a:lnTo>
                    <a:lnTo>
                      <a:pt x="558" y="278"/>
                    </a:lnTo>
                    <a:lnTo>
                      <a:pt x="581" y="321"/>
                    </a:lnTo>
                    <a:lnTo>
                      <a:pt x="612" y="361"/>
                    </a:lnTo>
                    <a:lnTo>
                      <a:pt x="652" y="398"/>
                    </a:lnTo>
                    <a:lnTo>
                      <a:pt x="699" y="436"/>
                    </a:lnTo>
                    <a:lnTo>
                      <a:pt x="748" y="472"/>
                    </a:lnTo>
                    <a:lnTo>
                      <a:pt x="799" y="510"/>
                    </a:lnTo>
                    <a:lnTo>
                      <a:pt x="848" y="545"/>
                    </a:lnTo>
                    <a:lnTo>
                      <a:pt x="897" y="579"/>
                    </a:lnTo>
                    <a:lnTo>
                      <a:pt x="939" y="614"/>
                    </a:lnTo>
                    <a:lnTo>
                      <a:pt x="975" y="647"/>
                    </a:lnTo>
                    <a:lnTo>
                      <a:pt x="1001" y="683"/>
                    </a:lnTo>
                    <a:lnTo>
                      <a:pt x="1024" y="723"/>
                    </a:lnTo>
                    <a:lnTo>
                      <a:pt x="1033" y="761"/>
                    </a:lnTo>
                    <a:lnTo>
                      <a:pt x="1033" y="794"/>
                    </a:lnTo>
                    <a:lnTo>
                      <a:pt x="1028" y="825"/>
                    </a:lnTo>
                    <a:lnTo>
                      <a:pt x="1017" y="852"/>
                    </a:lnTo>
                    <a:lnTo>
                      <a:pt x="1004" y="877"/>
                    </a:lnTo>
                    <a:lnTo>
                      <a:pt x="990" y="894"/>
                    </a:lnTo>
                    <a:lnTo>
                      <a:pt x="977" y="908"/>
                    </a:lnTo>
                    <a:lnTo>
                      <a:pt x="968" y="917"/>
                    </a:lnTo>
                    <a:lnTo>
                      <a:pt x="964" y="919"/>
                    </a:lnTo>
                    <a:lnTo>
                      <a:pt x="843" y="881"/>
                    </a:lnTo>
                    <a:lnTo>
                      <a:pt x="739" y="845"/>
                    </a:lnTo>
                    <a:lnTo>
                      <a:pt x="647" y="812"/>
                    </a:lnTo>
                    <a:lnTo>
                      <a:pt x="570" y="779"/>
                    </a:lnTo>
                    <a:lnTo>
                      <a:pt x="503" y="748"/>
                    </a:lnTo>
                    <a:lnTo>
                      <a:pt x="449" y="721"/>
                    </a:lnTo>
                    <a:lnTo>
                      <a:pt x="405" y="694"/>
                    </a:lnTo>
                    <a:lnTo>
                      <a:pt x="369" y="670"/>
                    </a:lnTo>
                    <a:lnTo>
                      <a:pt x="340" y="650"/>
                    </a:lnTo>
                    <a:lnTo>
                      <a:pt x="320" y="632"/>
                    </a:lnTo>
                    <a:lnTo>
                      <a:pt x="302" y="616"/>
                    </a:lnTo>
                    <a:lnTo>
                      <a:pt x="291" y="605"/>
                    </a:lnTo>
                    <a:lnTo>
                      <a:pt x="285" y="599"/>
                    </a:lnTo>
                    <a:lnTo>
                      <a:pt x="278" y="594"/>
                    </a:lnTo>
                    <a:lnTo>
                      <a:pt x="260" y="594"/>
                    </a:lnTo>
                    <a:lnTo>
                      <a:pt x="245" y="599"/>
                    </a:lnTo>
                    <a:lnTo>
                      <a:pt x="236" y="605"/>
                    </a:lnTo>
                    <a:lnTo>
                      <a:pt x="231" y="607"/>
                    </a:lnTo>
                    <a:lnTo>
                      <a:pt x="0" y="470"/>
                    </a:lnTo>
                    <a:lnTo>
                      <a:pt x="2" y="463"/>
                    </a:lnTo>
                    <a:lnTo>
                      <a:pt x="9" y="450"/>
                    </a:lnTo>
                    <a:lnTo>
                      <a:pt x="22" y="425"/>
                    </a:lnTo>
                    <a:lnTo>
                      <a:pt x="37" y="394"/>
                    </a:lnTo>
                    <a:lnTo>
                      <a:pt x="55" y="354"/>
                    </a:lnTo>
                    <a:lnTo>
                      <a:pt x="80" y="307"/>
                    </a:lnTo>
                    <a:lnTo>
                      <a:pt x="104" y="254"/>
                    </a:lnTo>
                    <a:lnTo>
                      <a:pt x="131" y="205"/>
                    </a:lnTo>
                    <a:lnTo>
                      <a:pt x="153" y="169"/>
                    </a:lnTo>
                    <a:lnTo>
                      <a:pt x="173" y="143"/>
                    </a:lnTo>
                    <a:lnTo>
                      <a:pt x="191" y="125"/>
                    </a:lnTo>
                    <a:lnTo>
                      <a:pt x="204" y="116"/>
                    </a:lnTo>
                    <a:lnTo>
                      <a:pt x="211" y="111"/>
                    </a:lnTo>
                    <a:lnTo>
                      <a:pt x="213" y="111"/>
                    </a:lnTo>
                    <a:lnTo>
                      <a:pt x="218" y="96"/>
                    </a:lnTo>
                    <a:lnTo>
                      <a:pt x="224" y="80"/>
                    </a:lnTo>
                    <a:lnTo>
                      <a:pt x="238" y="60"/>
                    </a:lnTo>
                    <a:lnTo>
                      <a:pt x="251" y="42"/>
                    </a:lnTo>
                    <a:lnTo>
                      <a:pt x="262" y="27"/>
                    </a:lnTo>
                    <a:lnTo>
                      <a:pt x="276" y="14"/>
                    </a:lnTo>
                    <a:lnTo>
                      <a:pt x="282" y="5"/>
                    </a:lnTo>
                    <a:lnTo>
                      <a:pt x="287" y="0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42A0926E-4BB2-4287-9487-013E4773A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9415463"/>
                <a:ext cx="1536700" cy="1341438"/>
              </a:xfrm>
              <a:custGeom>
                <a:avLst/>
                <a:gdLst>
                  <a:gd name="T0" fmla="*/ 365 w 968"/>
                  <a:gd name="T1" fmla="*/ 0 h 845"/>
                  <a:gd name="T2" fmla="*/ 612 w 968"/>
                  <a:gd name="T3" fmla="*/ 273 h 845"/>
                  <a:gd name="T4" fmla="*/ 585 w 968"/>
                  <a:gd name="T5" fmla="*/ 340 h 845"/>
                  <a:gd name="T6" fmla="*/ 588 w 968"/>
                  <a:gd name="T7" fmla="*/ 345 h 845"/>
                  <a:gd name="T8" fmla="*/ 597 w 968"/>
                  <a:gd name="T9" fmla="*/ 360 h 845"/>
                  <a:gd name="T10" fmla="*/ 606 w 968"/>
                  <a:gd name="T11" fmla="*/ 385 h 845"/>
                  <a:gd name="T12" fmla="*/ 621 w 968"/>
                  <a:gd name="T13" fmla="*/ 413 h 845"/>
                  <a:gd name="T14" fmla="*/ 637 w 968"/>
                  <a:gd name="T15" fmla="*/ 447 h 845"/>
                  <a:gd name="T16" fmla="*/ 652 w 968"/>
                  <a:gd name="T17" fmla="*/ 480 h 845"/>
                  <a:gd name="T18" fmla="*/ 670 w 968"/>
                  <a:gd name="T19" fmla="*/ 511 h 845"/>
                  <a:gd name="T20" fmla="*/ 686 w 968"/>
                  <a:gd name="T21" fmla="*/ 540 h 845"/>
                  <a:gd name="T22" fmla="*/ 699 w 968"/>
                  <a:gd name="T23" fmla="*/ 565 h 845"/>
                  <a:gd name="T24" fmla="*/ 719 w 968"/>
                  <a:gd name="T25" fmla="*/ 587 h 845"/>
                  <a:gd name="T26" fmla="*/ 744 w 968"/>
                  <a:gd name="T27" fmla="*/ 600 h 845"/>
                  <a:gd name="T28" fmla="*/ 772 w 968"/>
                  <a:gd name="T29" fmla="*/ 611 h 845"/>
                  <a:gd name="T30" fmla="*/ 799 w 968"/>
                  <a:gd name="T31" fmla="*/ 616 h 845"/>
                  <a:gd name="T32" fmla="*/ 826 w 968"/>
                  <a:gd name="T33" fmla="*/ 620 h 845"/>
                  <a:gd name="T34" fmla="*/ 848 w 968"/>
                  <a:gd name="T35" fmla="*/ 625 h 845"/>
                  <a:gd name="T36" fmla="*/ 866 w 968"/>
                  <a:gd name="T37" fmla="*/ 629 h 845"/>
                  <a:gd name="T38" fmla="*/ 877 w 968"/>
                  <a:gd name="T39" fmla="*/ 636 h 845"/>
                  <a:gd name="T40" fmla="*/ 888 w 968"/>
                  <a:gd name="T41" fmla="*/ 643 h 845"/>
                  <a:gd name="T42" fmla="*/ 904 w 968"/>
                  <a:gd name="T43" fmla="*/ 651 h 845"/>
                  <a:gd name="T44" fmla="*/ 919 w 968"/>
                  <a:gd name="T45" fmla="*/ 665 h 845"/>
                  <a:gd name="T46" fmla="*/ 933 w 968"/>
                  <a:gd name="T47" fmla="*/ 680 h 845"/>
                  <a:gd name="T48" fmla="*/ 946 w 968"/>
                  <a:gd name="T49" fmla="*/ 700 h 845"/>
                  <a:gd name="T50" fmla="*/ 957 w 968"/>
                  <a:gd name="T51" fmla="*/ 727 h 845"/>
                  <a:gd name="T52" fmla="*/ 964 w 968"/>
                  <a:gd name="T53" fmla="*/ 758 h 845"/>
                  <a:gd name="T54" fmla="*/ 968 w 968"/>
                  <a:gd name="T55" fmla="*/ 798 h 845"/>
                  <a:gd name="T56" fmla="*/ 964 w 968"/>
                  <a:gd name="T57" fmla="*/ 845 h 845"/>
                  <a:gd name="T58" fmla="*/ 577 w 968"/>
                  <a:gd name="T59" fmla="*/ 845 h 845"/>
                  <a:gd name="T60" fmla="*/ 240 w 968"/>
                  <a:gd name="T61" fmla="*/ 502 h 845"/>
                  <a:gd name="T62" fmla="*/ 236 w 968"/>
                  <a:gd name="T63" fmla="*/ 502 h 845"/>
                  <a:gd name="T64" fmla="*/ 227 w 968"/>
                  <a:gd name="T65" fmla="*/ 505 h 845"/>
                  <a:gd name="T66" fmla="*/ 211 w 968"/>
                  <a:gd name="T67" fmla="*/ 511 h 845"/>
                  <a:gd name="T68" fmla="*/ 189 w 968"/>
                  <a:gd name="T69" fmla="*/ 525 h 845"/>
                  <a:gd name="T70" fmla="*/ 0 w 968"/>
                  <a:gd name="T71" fmla="*/ 382 h 845"/>
                  <a:gd name="T72" fmla="*/ 2 w 968"/>
                  <a:gd name="T73" fmla="*/ 376 h 845"/>
                  <a:gd name="T74" fmla="*/ 7 w 968"/>
                  <a:gd name="T75" fmla="*/ 360 h 845"/>
                  <a:gd name="T76" fmla="*/ 16 w 968"/>
                  <a:gd name="T77" fmla="*/ 338 h 845"/>
                  <a:gd name="T78" fmla="*/ 29 w 968"/>
                  <a:gd name="T79" fmla="*/ 309 h 845"/>
                  <a:gd name="T80" fmla="*/ 47 w 968"/>
                  <a:gd name="T81" fmla="*/ 276 h 845"/>
                  <a:gd name="T82" fmla="*/ 67 w 968"/>
                  <a:gd name="T83" fmla="*/ 240 h 845"/>
                  <a:gd name="T84" fmla="*/ 91 w 968"/>
                  <a:gd name="T85" fmla="*/ 204 h 845"/>
                  <a:gd name="T86" fmla="*/ 122 w 968"/>
                  <a:gd name="T87" fmla="*/ 171 h 845"/>
                  <a:gd name="T88" fmla="*/ 156 w 968"/>
                  <a:gd name="T89" fmla="*/ 142 h 845"/>
                  <a:gd name="T90" fmla="*/ 196 w 968"/>
                  <a:gd name="T91" fmla="*/ 120 h 845"/>
                  <a:gd name="T92" fmla="*/ 249 w 968"/>
                  <a:gd name="T93" fmla="*/ 91 h 845"/>
                  <a:gd name="T94" fmla="*/ 289 w 968"/>
                  <a:gd name="T95" fmla="*/ 66 h 845"/>
                  <a:gd name="T96" fmla="*/ 321 w 968"/>
                  <a:gd name="T97" fmla="*/ 44 h 845"/>
                  <a:gd name="T98" fmla="*/ 343 w 968"/>
                  <a:gd name="T99" fmla="*/ 26 h 845"/>
                  <a:gd name="T100" fmla="*/ 356 w 968"/>
                  <a:gd name="T101" fmla="*/ 11 h 845"/>
                  <a:gd name="T102" fmla="*/ 363 w 968"/>
                  <a:gd name="T103" fmla="*/ 2 h 845"/>
                  <a:gd name="T104" fmla="*/ 365 w 968"/>
                  <a:gd name="T105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68" h="845">
                    <a:moveTo>
                      <a:pt x="365" y="0"/>
                    </a:moveTo>
                    <a:lnTo>
                      <a:pt x="612" y="273"/>
                    </a:lnTo>
                    <a:lnTo>
                      <a:pt x="585" y="340"/>
                    </a:lnTo>
                    <a:lnTo>
                      <a:pt x="588" y="345"/>
                    </a:lnTo>
                    <a:lnTo>
                      <a:pt x="597" y="360"/>
                    </a:lnTo>
                    <a:lnTo>
                      <a:pt x="606" y="385"/>
                    </a:lnTo>
                    <a:lnTo>
                      <a:pt x="621" y="413"/>
                    </a:lnTo>
                    <a:lnTo>
                      <a:pt x="637" y="447"/>
                    </a:lnTo>
                    <a:lnTo>
                      <a:pt x="652" y="480"/>
                    </a:lnTo>
                    <a:lnTo>
                      <a:pt x="670" y="511"/>
                    </a:lnTo>
                    <a:lnTo>
                      <a:pt x="686" y="540"/>
                    </a:lnTo>
                    <a:lnTo>
                      <a:pt x="699" y="565"/>
                    </a:lnTo>
                    <a:lnTo>
                      <a:pt x="719" y="587"/>
                    </a:lnTo>
                    <a:lnTo>
                      <a:pt x="744" y="600"/>
                    </a:lnTo>
                    <a:lnTo>
                      <a:pt x="772" y="611"/>
                    </a:lnTo>
                    <a:lnTo>
                      <a:pt x="799" y="616"/>
                    </a:lnTo>
                    <a:lnTo>
                      <a:pt x="826" y="620"/>
                    </a:lnTo>
                    <a:lnTo>
                      <a:pt x="848" y="625"/>
                    </a:lnTo>
                    <a:lnTo>
                      <a:pt x="866" y="629"/>
                    </a:lnTo>
                    <a:lnTo>
                      <a:pt x="877" y="636"/>
                    </a:lnTo>
                    <a:lnTo>
                      <a:pt x="888" y="643"/>
                    </a:lnTo>
                    <a:lnTo>
                      <a:pt x="904" y="651"/>
                    </a:lnTo>
                    <a:lnTo>
                      <a:pt x="919" y="665"/>
                    </a:lnTo>
                    <a:lnTo>
                      <a:pt x="933" y="680"/>
                    </a:lnTo>
                    <a:lnTo>
                      <a:pt x="946" y="700"/>
                    </a:lnTo>
                    <a:lnTo>
                      <a:pt x="957" y="727"/>
                    </a:lnTo>
                    <a:lnTo>
                      <a:pt x="964" y="758"/>
                    </a:lnTo>
                    <a:lnTo>
                      <a:pt x="968" y="798"/>
                    </a:lnTo>
                    <a:lnTo>
                      <a:pt x="964" y="845"/>
                    </a:lnTo>
                    <a:lnTo>
                      <a:pt x="577" y="845"/>
                    </a:lnTo>
                    <a:lnTo>
                      <a:pt x="240" y="502"/>
                    </a:lnTo>
                    <a:lnTo>
                      <a:pt x="236" y="502"/>
                    </a:lnTo>
                    <a:lnTo>
                      <a:pt x="227" y="505"/>
                    </a:lnTo>
                    <a:lnTo>
                      <a:pt x="211" y="511"/>
                    </a:lnTo>
                    <a:lnTo>
                      <a:pt x="189" y="525"/>
                    </a:lnTo>
                    <a:lnTo>
                      <a:pt x="0" y="382"/>
                    </a:lnTo>
                    <a:lnTo>
                      <a:pt x="2" y="376"/>
                    </a:lnTo>
                    <a:lnTo>
                      <a:pt x="7" y="360"/>
                    </a:lnTo>
                    <a:lnTo>
                      <a:pt x="16" y="338"/>
                    </a:lnTo>
                    <a:lnTo>
                      <a:pt x="29" y="309"/>
                    </a:lnTo>
                    <a:lnTo>
                      <a:pt x="47" y="276"/>
                    </a:lnTo>
                    <a:lnTo>
                      <a:pt x="67" y="240"/>
                    </a:lnTo>
                    <a:lnTo>
                      <a:pt x="91" y="204"/>
                    </a:lnTo>
                    <a:lnTo>
                      <a:pt x="122" y="171"/>
                    </a:lnTo>
                    <a:lnTo>
                      <a:pt x="156" y="142"/>
                    </a:lnTo>
                    <a:lnTo>
                      <a:pt x="196" y="120"/>
                    </a:lnTo>
                    <a:lnTo>
                      <a:pt x="249" y="91"/>
                    </a:lnTo>
                    <a:lnTo>
                      <a:pt x="289" y="66"/>
                    </a:lnTo>
                    <a:lnTo>
                      <a:pt x="321" y="44"/>
                    </a:lnTo>
                    <a:lnTo>
                      <a:pt x="343" y="26"/>
                    </a:lnTo>
                    <a:lnTo>
                      <a:pt x="356" y="11"/>
                    </a:lnTo>
                    <a:lnTo>
                      <a:pt x="363" y="2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  <a:lumOff val="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CA455300-A40C-4DF3-A67A-61B791D93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175" y="4230688"/>
                <a:ext cx="3948113" cy="5788025"/>
              </a:xfrm>
              <a:custGeom>
                <a:avLst/>
                <a:gdLst>
                  <a:gd name="T0" fmla="*/ 2487 w 2487"/>
                  <a:gd name="T1" fmla="*/ 454 h 3646"/>
                  <a:gd name="T2" fmla="*/ 2478 w 2487"/>
                  <a:gd name="T3" fmla="*/ 479 h 3646"/>
                  <a:gd name="T4" fmla="*/ 2456 w 2487"/>
                  <a:gd name="T5" fmla="*/ 545 h 3646"/>
                  <a:gd name="T6" fmla="*/ 2420 w 2487"/>
                  <a:gd name="T7" fmla="*/ 648 h 3646"/>
                  <a:gd name="T8" fmla="*/ 2378 w 2487"/>
                  <a:gd name="T9" fmla="*/ 781 h 3646"/>
                  <a:gd name="T10" fmla="*/ 2327 w 2487"/>
                  <a:gd name="T11" fmla="*/ 935 h 3646"/>
                  <a:gd name="T12" fmla="*/ 2273 w 2487"/>
                  <a:gd name="T13" fmla="*/ 1106 h 3646"/>
                  <a:gd name="T14" fmla="*/ 2218 w 2487"/>
                  <a:gd name="T15" fmla="*/ 1284 h 3646"/>
                  <a:gd name="T16" fmla="*/ 2162 w 2487"/>
                  <a:gd name="T17" fmla="*/ 1464 h 3646"/>
                  <a:gd name="T18" fmla="*/ 2111 w 2487"/>
                  <a:gd name="T19" fmla="*/ 1640 h 3646"/>
                  <a:gd name="T20" fmla="*/ 2066 w 2487"/>
                  <a:gd name="T21" fmla="*/ 1802 h 3646"/>
                  <a:gd name="T22" fmla="*/ 2022 w 2487"/>
                  <a:gd name="T23" fmla="*/ 1973 h 3646"/>
                  <a:gd name="T24" fmla="*/ 1959 w 2487"/>
                  <a:gd name="T25" fmla="*/ 2129 h 3646"/>
                  <a:gd name="T26" fmla="*/ 1884 w 2487"/>
                  <a:gd name="T27" fmla="*/ 2254 h 3646"/>
                  <a:gd name="T28" fmla="*/ 1801 w 2487"/>
                  <a:gd name="T29" fmla="*/ 2352 h 3646"/>
                  <a:gd name="T30" fmla="*/ 1708 w 2487"/>
                  <a:gd name="T31" fmla="*/ 2436 h 3646"/>
                  <a:gd name="T32" fmla="*/ 1605 w 2487"/>
                  <a:gd name="T33" fmla="*/ 2516 h 3646"/>
                  <a:gd name="T34" fmla="*/ 1496 w 2487"/>
                  <a:gd name="T35" fmla="*/ 2605 h 3646"/>
                  <a:gd name="T36" fmla="*/ 1383 w 2487"/>
                  <a:gd name="T37" fmla="*/ 2712 h 3646"/>
                  <a:gd name="T38" fmla="*/ 1291 w 2487"/>
                  <a:gd name="T39" fmla="*/ 2799 h 3646"/>
                  <a:gd name="T40" fmla="*/ 1185 w 2487"/>
                  <a:gd name="T41" fmla="*/ 2901 h 3646"/>
                  <a:gd name="T42" fmla="*/ 1067 w 2487"/>
                  <a:gd name="T43" fmla="*/ 3010 h 3646"/>
                  <a:gd name="T44" fmla="*/ 942 w 2487"/>
                  <a:gd name="T45" fmla="*/ 3121 h 3646"/>
                  <a:gd name="T46" fmla="*/ 817 w 2487"/>
                  <a:gd name="T47" fmla="*/ 3235 h 3646"/>
                  <a:gd name="T48" fmla="*/ 699 w 2487"/>
                  <a:gd name="T49" fmla="*/ 3341 h 3646"/>
                  <a:gd name="T50" fmla="*/ 588 w 2487"/>
                  <a:gd name="T51" fmla="*/ 3439 h 3646"/>
                  <a:gd name="T52" fmla="*/ 494 w 2487"/>
                  <a:gd name="T53" fmla="*/ 3524 h 3646"/>
                  <a:gd name="T54" fmla="*/ 419 w 2487"/>
                  <a:gd name="T55" fmla="*/ 3588 h 3646"/>
                  <a:gd name="T56" fmla="*/ 372 w 2487"/>
                  <a:gd name="T57" fmla="*/ 3631 h 3646"/>
                  <a:gd name="T58" fmla="*/ 354 w 2487"/>
                  <a:gd name="T59" fmla="*/ 3646 h 3646"/>
                  <a:gd name="T60" fmla="*/ 227 w 2487"/>
                  <a:gd name="T61" fmla="*/ 3557 h 3646"/>
                  <a:gd name="T62" fmla="*/ 127 w 2487"/>
                  <a:gd name="T63" fmla="*/ 3470 h 3646"/>
                  <a:gd name="T64" fmla="*/ 56 w 2487"/>
                  <a:gd name="T65" fmla="*/ 3397 h 3646"/>
                  <a:gd name="T66" fmla="*/ 14 w 2487"/>
                  <a:gd name="T67" fmla="*/ 3346 h 3646"/>
                  <a:gd name="T68" fmla="*/ 0 w 2487"/>
                  <a:gd name="T69" fmla="*/ 3326 h 3646"/>
                  <a:gd name="T70" fmla="*/ 16 w 2487"/>
                  <a:gd name="T71" fmla="*/ 3310 h 3646"/>
                  <a:gd name="T72" fmla="*/ 58 w 2487"/>
                  <a:gd name="T73" fmla="*/ 3261 h 3646"/>
                  <a:gd name="T74" fmla="*/ 125 w 2487"/>
                  <a:gd name="T75" fmla="*/ 3188 h 3646"/>
                  <a:gd name="T76" fmla="*/ 210 w 2487"/>
                  <a:gd name="T77" fmla="*/ 3094 h 3646"/>
                  <a:gd name="T78" fmla="*/ 312 w 2487"/>
                  <a:gd name="T79" fmla="*/ 2981 h 3646"/>
                  <a:gd name="T80" fmla="*/ 425 w 2487"/>
                  <a:gd name="T81" fmla="*/ 2856 h 3646"/>
                  <a:gd name="T82" fmla="*/ 543 w 2487"/>
                  <a:gd name="T83" fmla="*/ 2721 h 3646"/>
                  <a:gd name="T84" fmla="*/ 668 w 2487"/>
                  <a:gd name="T85" fmla="*/ 2583 h 3646"/>
                  <a:gd name="T86" fmla="*/ 791 w 2487"/>
                  <a:gd name="T87" fmla="*/ 2445 h 3646"/>
                  <a:gd name="T88" fmla="*/ 906 w 2487"/>
                  <a:gd name="T89" fmla="*/ 2309 h 3646"/>
                  <a:gd name="T90" fmla="*/ 1015 w 2487"/>
                  <a:gd name="T91" fmla="*/ 2185 h 3646"/>
                  <a:gd name="T92" fmla="*/ 1111 w 2487"/>
                  <a:gd name="T93" fmla="*/ 2074 h 3646"/>
                  <a:gd name="T94" fmla="*/ 1189 w 2487"/>
                  <a:gd name="T95" fmla="*/ 1978 h 3646"/>
                  <a:gd name="T96" fmla="*/ 1245 w 2487"/>
                  <a:gd name="T97" fmla="*/ 1904 h 3646"/>
                  <a:gd name="T98" fmla="*/ 1283 w 2487"/>
                  <a:gd name="T99" fmla="*/ 1844 h 3646"/>
                  <a:gd name="T100" fmla="*/ 1320 w 2487"/>
                  <a:gd name="T101" fmla="*/ 1747 h 3646"/>
                  <a:gd name="T102" fmla="*/ 1358 w 2487"/>
                  <a:gd name="T103" fmla="*/ 1611 h 3646"/>
                  <a:gd name="T104" fmla="*/ 1398 w 2487"/>
                  <a:gd name="T105" fmla="*/ 1444 h 3646"/>
                  <a:gd name="T106" fmla="*/ 1438 w 2487"/>
                  <a:gd name="T107" fmla="*/ 1257 h 3646"/>
                  <a:gd name="T108" fmla="*/ 1478 w 2487"/>
                  <a:gd name="T109" fmla="*/ 1057 h 3646"/>
                  <a:gd name="T110" fmla="*/ 1514 w 2487"/>
                  <a:gd name="T111" fmla="*/ 855 h 3646"/>
                  <a:gd name="T112" fmla="*/ 1550 w 2487"/>
                  <a:gd name="T113" fmla="*/ 654 h 3646"/>
                  <a:gd name="T114" fmla="*/ 1581 w 2487"/>
                  <a:gd name="T115" fmla="*/ 465 h 3646"/>
                  <a:gd name="T116" fmla="*/ 1608 w 2487"/>
                  <a:gd name="T117" fmla="*/ 299 h 3646"/>
                  <a:gd name="T118" fmla="*/ 1628 w 2487"/>
                  <a:gd name="T119" fmla="*/ 161 h 3646"/>
                  <a:gd name="T120" fmla="*/ 1643 w 2487"/>
                  <a:gd name="T121" fmla="*/ 61 h 3646"/>
                  <a:gd name="T122" fmla="*/ 1650 w 2487"/>
                  <a:gd name="T123" fmla="*/ 7 h 3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87" h="3646">
                    <a:moveTo>
                      <a:pt x="1652" y="0"/>
                    </a:moveTo>
                    <a:lnTo>
                      <a:pt x="2487" y="454"/>
                    </a:lnTo>
                    <a:lnTo>
                      <a:pt x="2485" y="461"/>
                    </a:lnTo>
                    <a:lnTo>
                      <a:pt x="2478" y="479"/>
                    </a:lnTo>
                    <a:lnTo>
                      <a:pt x="2469" y="508"/>
                    </a:lnTo>
                    <a:lnTo>
                      <a:pt x="2456" y="545"/>
                    </a:lnTo>
                    <a:lnTo>
                      <a:pt x="2440" y="592"/>
                    </a:lnTo>
                    <a:lnTo>
                      <a:pt x="2420" y="648"/>
                    </a:lnTo>
                    <a:lnTo>
                      <a:pt x="2400" y="712"/>
                    </a:lnTo>
                    <a:lnTo>
                      <a:pt x="2378" y="781"/>
                    </a:lnTo>
                    <a:lnTo>
                      <a:pt x="2353" y="855"/>
                    </a:lnTo>
                    <a:lnTo>
                      <a:pt x="2327" y="935"/>
                    </a:lnTo>
                    <a:lnTo>
                      <a:pt x="2300" y="1019"/>
                    </a:lnTo>
                    <a:lnTo>
                      <a:pt x="2273" y="1106"/>
                    </a:lnTo>
                    <a:lnTo>
                      <a:pt x="2247" y="1195"/>
                    </a:lnTo>
                    <a:lnTo>
                      <a:pt x="2218" y="1284"/>
                    </a:lnTo>
                    <a:lnTo>
                      <a:pt x="2191" y="1375"/>
                    </a:lnTo>
                    <a:lnTo>
                      <a:pt x="2162" y="1464"/>
                    </a:lnTo>
                    <a:lnTo>
                      <a:pt x="2137" y="1553"/>
                    </a:lnTo>
                    <a:lnTo>
                      <a:pt x="2111" y="1640"/>
                    </a:lnTo>
                    <a:lnTo>
                      <a:pt x="2088" y="1722"/>
                    </a:lnTo>
                    <a:lnTo>
                      <a:pt x="2066" y="1802"/>
                    </a:lnTo>
                    <a:lnTo>
                      <a:pt x="2048" y="1878"/>
                    </a:lnTo>
                    <a:lnTo>
                      <a:pt x="2022" y="1973"/>
                    </a:lnTo>
                    <a:lnTo>
                      <a:pt x="1991" y="2056"/>
                    </a:lnTo>
                    <a:lnTo>
                      <a:pt x="1959" y="2129"/>
                    </a:lnTo>
                    <a:lnTo>
                      <a:pt x="1924" y="2196"/>
                    </a:lnTo>
                    <a:lnTo>
                      <a:pt x="1884" y="2254"/>
                    </a:lnTo>
                    <a:lnTo>
                      <a:pt x="1844" y="2305"/>
                    </a:lnTo>
                    <a:lnTo>
                      <a:pt x="1801" y="2352"/>
                    </a:lnTo>
                    <a:lnTo>
                      <a:pt x="1755" y="2394"/>
                    </a:lnTo>
                    <a:lnTo>
                      <a:pt x="1708" y="2436"/>
                    </a:lnTo>
                    <a:lnTo>
                      <a:pt x="1657" y="2476"/>
                    </a:lnTo>
                    <a:lnTo>
                      <a:pt x="1605" y="2516"/>
                    </a:lnTo>
                    <a:lnTo>
                      <a:pt x="1552" y="2561"/>
                    </a:lnTo>
                    <a:lnTo>
                      <a:pt x="1496" y="2605"/>
                    </a:lnTo>
                    <a:lnTo>
                      <a:pt x="1441" y="2656"/>
                    </a:lnTo>
                    <a:lnTo>
                      <a:pt x="1383" y="2712"/>
                    </a:lnTo>
                    <a:lnTo>
                      <a:pt x="1338" y="2754"/>
                    </a:lnTo>
                    <a:lnTo>
                      <a:pt x="1291" y="2799"/>
                    </a:lnTo>
                    <a:lnTo>
                      <a:pt x="1240" y="2848"/>
                    </a:lnTo>
                    <a:lnTo>
                      <a:pt x="1185" y="2901"/>
                    </a:lnTo>
                    <a:lnTo>
                      <a:pt x="1127" y="2954"/>
                    </a:lnTo>
                    <a:lnTo>
                      <a:pt x="1067" y="3010"/>
                    </a:lnTo>
                    <a:lnTo>
                      <a:pt x="1004" y="3066"/>
                    </a:lnTo>
                    <a:lnTo>
                      <a:pt x="942" y="3121"/>
                    </a:lnTo>
                    <a:lnTo>
                      <a:pt x="880" y="3179"/>
                    </a:lnTo>
                    <a:lnTo>
                      <a:pt x="817" y="3235"/>
                    </a:lnTo>
                    <a:lnTo>
                      <a:pt x="757" y="3288"/>
                    </a:lnTo>
                    <a:lnTo>
                      <a:pt x="699" y="3341"/>
                    </a:lnTo>
                    <a:lnTo>
                      <a:pt x="641" y="3393"/>
                    </a:lnTo>
                    <a:lnTo>
                      <a:pt x="588" y="3439"/>
                    </a:lnTo>
                    <a:lnTo>
                      <a:pt x="539" y="3484"/>
                    </a:lnTo>
                    <a:lnTo>
                      <a:pt x="494" y="3524"/>
                    </a:lnTo>
                    <a:lnTo>
                      <a:pt x="454" y="3557"/>
                    </a:lnTo>
                    <a:lnTo>
                      <a:pt x="419" y="3588"/>
                    </a:lnTo>
                    <a:lnTo>
                      <a:pt x="392" y="3613"/>
                    </a:lnTo>
                    <a:lnTo>
                      <a:pt x="372" y="3631"/>
                    </a:lnTo>
                    <a:lnTo>
                      <a:pt x="359" y="3642"/>
                    </a:lnTo>
                    <a:lnTo>
                      <a:pt x="354" y="3646"/>
                    </a:lnTo>
                    <a:lnTo>
                      <a:pt x="287" y="3602"/>
                    </a:lnTo>
                    <a:lnTo>
                      <a:pt x="227" y="3557"/>
                    </a:lnTo>
                    <a:lnTo>
                      <a:pt x="174" y="3513"/>
                    </a:lnTo>
                    <a:lnTo>
                      <a:pt x="127" y="3470"/>
                    </a:lnTo>
                    <a:lnTo>
                      <a:pt x="89" y="3433"/>
                    </a:lnTo>
                    <a:lnTo>
                      <a:pt x="56" y="3397"/>
                    </a:lnTo>
                    <a:lnTo>
                      <a:pt x="31" y="3368"/>
                    </a:lnTo>
                    <a:lnTo>
                      <a:pt x="14" y="3346"/>
                    </a:lnTo>
                    <a:lnTo>
                      <a:pt x="3" y="3330"/>
                    </a:lnTo>
                    <a:lnTo>
                      <a:pt x="0" y="3326"/>
                    </a:lnTo>
                    <a:lnTo>
                      <a:pt x="5" y="3321"/>
                    </a:lnTo>
                    <a:lnTo>
                      <a:pt x="16" y="3310"/>
                    </a:lnTo>
                    <a:lnTo>
                      <a:pt x="34" y="3288"/>
                    </a:lnTo>
                    <a:lnTo>
                      <a:pt x="58" y="3261"/>
                    </a:lnTo>
                    <a:lnTo>
                      <a:pt x="89" y="3228"/>
                    </a:lnTo>
                    <a:lnTo>
                      <a:pt x="125" y="3188"/>
                    </a:lnTo>
                    <a:lnTo>
                      <a:pt x="165" y="3143"/>
                    </a:lnTo>
                    <a:lnTo>
                      <a:pt x="210" y="3094"/>
                    </a:lnTo>
                    <a:lnTo>
                      <a:pt x="259" y="3039"/>
                    </a:lnTo>
                    <a:lnTo>
                      <a:pt x="312" y="2981"/>
                    </a:lnTo>
                    <a:lnTo>
                      <a:pt x="368" y="2919"/>
                    </a:lnTo>
                    <a:lnTo>
                      <a:pt x="425" y="2856"/>
                    </a:lnTo>
                    <a:lnTo>
                      <a:pt x="483" y="2790"/>
                    </a:lnTo>
                    <a:lnTo>
                      <a:pt x="543" y="2721"/>
                    </a:lnTo>
                    <a:lnTo>
                      <a:pt x="606" y="2652"/>
                    </a:lnTo>
                    <a:lnTo>
                      <a:pt x="668" y="2583"/>
                    </a:lnTo>
                    <a:lnTo>
                      <a:pt x="728" y="2514"/>
                    </a:lnTo>
                    <a:lnTo>
                      <a:pt x="791" y="2445"/>
                    </a:lnTo>
                    <a:lnTo>
                      <a:pt x="848" y="2376"/>
                    </a:lnTo>
                    <a:lnTo>
                      <a:pt x="906" y="2309"/>
                    </a:lnTo>
                    <a:lnTo>
                      <a:pt x="962" y="2247"/>
                    </a:lnTo>
                    <a:lnTo>
                      <a:pt x="1015" y="2185"/>
                    </a:lnTo>
                    <a:lnTo>
                      <a:pt x="1064" y="2127"/>
                    </a:lnTo>
                    <a:lnTo>
                      <a:pt x="1111" y="2074"/>
                    </a:lnTo>
                    <a:lnTo>
                      <a:pt x="1151" y="2022"/>
                    </a:lnTo>
                    <a:lnTo>
                      <a:pt x="1189" y="1978"/>
                    </a:lnTo>
                    <a:lnTo>
                      <a:pt x="1220" y="1938"/>
                    </a:lnTo>
                    <a:lnTo>
                      <a:pt x="1245" y="1904"/>
                    </a:lnTo>
                    <a:lnTo>
                      <a:pt x="1265" y="1878"/>
                    </a:lnTo>
                    <a:lnTo>
                      <a:pt x="1283" y="1844"/>
                    </a:lnTo>
                    <a:lnTo>
                      <a:pt x="1300" y="1802"/>
                    </a:lnTo>
                    <a:lnTo>
                      <a:pt x="1320" y="1747"/>
                    </a:lnTo>
                    <a:lnTo>
                      <a:pt x="1338" y="1682"/>
                    </a:lnTo>
                    <a:lnTo>
                      <a:pt x="1358" y="1611"/>
                    </a:lnTo>
                    <a:lnTo>
                      <a:pt x="1378" y="1531"/>
                    </a:lnTo>
                    <a:lnTo>
                      <a:pt x="1398" y="1444"/>
                    </a:lnTo>
                    <a:lnTo>
                      <a:pt x="1418" y="1353"/>
                    </a:lnTo>
                    <a:lnTo>
                      <a:pt x="1438" y="1257"/>
                    </a:lnTo>
                    <a:lnTo>
                      <a:pt x="1458" y="1159"/>
                    </a:lnTo>
                    <a:lnTo>
                      <a:pt x="1478" y="1057"/>
                    </a:lnTo>
                    <a:lnTo>
                      <a:pt x="1496" y="955"/>
                    </a:lnTo>
                    <a:lnTo>
                      <a:pt x="1514" y="855"/>
                    </a:lnTo>
                    <a:lnTo>
                      <a:pt x="1532" y="752"/>
                    </a:lnTo>
                    <a:lnTo>
                      <a:pt x="1550" y="654"/>
                    </a:lnTo>
                    <a:lnTo>
                      <a:pt x="1565" y="557"/>
                    </a:lnTo>
                    <a:lnTo>
                      <a:pt x="1581" y="465"/>
                    </a:lnTo>
                    <a:lnTo>
                      <a:pt x="1594" y="379"/>
                    </a:lnTo>
                    <a:lnTo>
                      <a:pt x="1608" y="299"/>
                    </a:lnTo>
                    <a:lnTo>
                      <a:pt x="1619" y="225"/>
                    </a:lnTo>
                    <a:lnTo>
                      <a:pt x="1628" y="161"/>
                    </a:lnTo>
                    <a:lnTo>
                      <a:pt x="1637" y="105"/>
                    </a:lnTo>
                    <a:lnTo>
                      <a:pt x="1643" y="61"/>
                    </a:lnTo>
                    <a:lnTo>
                      <a:pt x="1648" y="27"/>
                    </a:lnTo>
                    <a:lnTo>
                      <a:pt x="1650" y="7"/>
                    </a:lnTo>
                    <a:lnTo>
                      <a:pt x="1652" y="0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3688DA62-558F-42D6-B173-2017C9553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88" y="365125"/>
                <a:ext cx="896938" cy="1592263"/>
              </a:xfrm>
              <a:custGeom>
                <a:avLst/>
                <a:gdLst>
                  <a:gd name="T0" fmla="*/ 129 w 565"/>
                  <a:gd name="T1" fmla="*/ 0 h 1003"/>
                  <a:gd name="T2" fmla="*/ 565 w 565"/>
                  <a:gd name="T3" fmla="*/ 409 h 1003"/>
                  <a:gd name="T4" fmla="*/ 565 w 565"/>
                  <a:gd name="T5" fmla="*/ 411 h 1003"/>
                  <a:gd name="T6" fmla="*/ 565 w 565"/>
                  <a:gd name="T7" fmla="*/ 422 h 1003"/>
                  <a:gd name="T8" fmla="*/ 565 w 565"/>
                  <a:gd name="T9" fmla="*/ 440 h 1003"/>
                  <a:gd name="T10" fmla="*/ 563 w 565"/>
                  <a:gd name="T11" fmla="*/ 463 h 1003"/>
                  <a:gd name="T12" fmla="*/ 554 w 565"/>
                  <a:gd name="T13" fmla="*/ 491 h 1003"/>
                  <a:gd name="T14" fmla="*/ 539 w 565"/>
                  <a:gd name="T15" fmla="*/ 525 h 1003"/>
                  <a:gd name="T16" fmla="*/ 516 w 565"/>
                  <a:gd name="T17" fmla="*/ 563 h 1003"/>
                  <a:gd name="T18" fmla="*/ 501 w 565"/>
                  <a:gd name="T19" fmla="*/ 589 h 1003"/>
                  <a:gd name="T20" fmla="*/ 485 w 565"/>
                  <a:gd name="T21" fmla="*/ 623 h 1003"/>
                  <a:gd name="T22" fmla="*/ 470 w 565"/>
                  <a:gd name="T23" fmla="*/ 660 h 1003"/>
                  <a:gd name="T24" fmla="*/ 452 w 565"/>
                  <a:gd name="T25" fmla="*/ 703 h 1003"/>
                  <a:gd name="T26" fmla="*/ 436 w 565"/>
                  <a:gd name="T27" fmla="*/ 749 h 1003"/>
                  <a:gd name="T28" fmla="*/ 421 w 565"/>
                  <a:gd name="T29" fmla="*/ 794 h 1003"/>
                  <a:gd name="T30" fmla="*/ 407 w 565"/>
                  <a:gd name="T31" fmla="*/ 841 h 1003"/>
                  <a:gd name="T32" fmla="*/ 394 w 565"/>
                  <a:gd name="T33" fmla="*/ 883 h 1003"/>
                  <a:gd name="T34" fmla="*/ 383 w 565"/>
                  <a:gd name="T35" fmla="*/ 923 h 1003"/>
                  <a:gd name="T36" fmla="*/ 372 w 565"/>
                  <a:gd name="T37" fmla="*/ 956 h 1003"/>
                  <a:gd name="T38" fmla="*/ 365 w 565"/>
                  <a:gd name="T39" fmla="*/ 981 h 1003"/>
                  <a:gd name="T40" fmla="*/ 361 w 565"/>
                  <a:gd name="T41" fmla="*/ 999 h 1003"/>
                  <a:gd name="T42" fmla="*/ 358 w 565"/>
                  <a:gd name="T43" fmla="*/ 1003 h 1003"/>
                  <a:gd name="T44" fmla="*/ 0 w 565"/>
                  <a:gd name="T45" fmla="*/ 721 h 1003"/>
                  <a:gd name="T46" fmla="*/ 84 w 565"/>
                  <a:gd name="T47" fmla="*/ 87 h 1003"/>
                  <a:gd name="T48" fmla="*/ 129 w 565"/>
                  <a:gd name="T49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5" h="1003">
                    <a:moveTo>
                      <a:pt x="129" y="0"/>
                    </a:moveTo>
                    <a:lnTo>
                      <a:pt x="565" y="409"/>
                    </a:lnTo>
                    <a:lnTo>
                      <a:pt x="565" y="411"/>
                    </a:lnTo>
                    <a:lnTo>
                      <a:pt x="565" y="422"/>
                    </a:lnTo>
                    <a:lnTo>
                      <a:pt x="565" y="440"/>
                    </a:lnTo>
                    <a:lnTo>
                      <a:pt x="563" y="463"/>
                    </a:lnTo>
                    <a:lnTo>
                      <a:pt x="554" y="491"/>
                    </a:lnTo>
                    <a:lnTo>
                      <a:pt x="539" y="525"/>
                    </a:lnTo>
                    <a:lnTo>
                      <a:pt x="516" y="563"/>
                    </a:lnTo>
                    <a:lnTo>
                      <a:pt x="501" y="589"/>
                    </a:lnTo>
                    <a:lnTo>
                      <a:pt x="485" y="623"/>
                    </a:lnTo>
                    <a:lnTo>
                      <a:pt x="470" y="660"/>
                    </a:lnTo>
                    <a:lnTo>
                      <a:pt x="452" y="703"/>
                    </a:lnTo>
                    <a:lnTo>
                      <a:pt x="436" y="749"/>
                    </a:lnTo>
                    <a:lnTo>
                      <a:pt x="421" y="794"/>
                    </a:lnTo>
                    <a:lnTo>
                      <a:pt x="407" y="841"/>
                    </a:lnTo>
                    <a:lnTo>
                      <a:pt x="394" y="883"/>
                    </a:lnTo>
                    <a:lnTo>
                      <a:pt x="383" y="923"/>
                    </a:lnTo>
                    <a:lnTo>
                      <a:pt x="372" y="956"/>
                    </a:lnTo>
                    <a:lnTo>
                      <a:pt x="365" y="981"/>
                    </a:lnTo>
                    <a:lnTo>
                      <a:pt x="361" y="999"/>
                    </a:lnTo>
                    <a:lnTo>
                      <a:pt x="358" y="1003"/>
                    </a:lnTo>
                    <a:lnTo>
                      <a:pt x="0" y="721"/>
                    </a:lnTo>
                    <a:lnTo>
                      <a:pt x="84" y="87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AF605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742A158D-1CBE-4FF0-B331-852907A7A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463" y="3070225"/>
                <a:ext cx="989013" cy="1041400"/>
              </a:xfrm>
              <a:custGeom>
                <a:avLst/>
                <a:gdLst>
                  <a:gd name="T0" fmla="*/ 514 w 623"/>
                  <a:gd name="T1" fmla="*/ 0 h 656"/>
                  <a:gd name="T2" fmla="*/ 574 w 623"/>
                  <a:gd name="T3" fmla="*/ 6 h 656"/>
                  <a:gd name="T4" fmla="*/ 614 w 623"/>
                  <a:gd name="T5" fmla="*/ 17 h 656"/>
                  <a:gd name="T6" fmla="*/ 623 w 623"/>
                  <a:gd name="T7" fmla="*/ 35 h 656"/>
                  <a:gd name="T8" fmla="*/ 590 w 623"/>
                  <a:gd name="T9" fmla="*/ 66 h 656"/>
                  <a:gd name="T10" fmla="*/ 496 w 623"/>
                  <a:gd name="T11" fmla="*/ 140 h 656"/>
                  <a:gd name="T12" fmla="*/ 452 w 623"/>
                  <a:gd name="T13" fmla="*/ 213 h 656"/>
                  <a:gd name="T14" fmla="*/ 448 w 623"/>
                  <a:gd name="T15" fmla="*/ 282 h 656"/>
                  <a:gd name="T16" fmla="*/ 465 w 623"/>
                  <a:gd name="T17" fmla="*/ 344 h 656"/>
                  <a:gd name="T18" fmla="*/ 474 w 623"/>
                  <a:gd name="T19" fmla="*/ 407 h 656"/>
                  <a:gd name="T20" fmla="*/ 456 w 623"/>
                  <a:gd name="T21" fmla="*/ 467 h 656"/>
                  <a:gd name="T22" fmla="*/ 430 w 623"/>
                  <a:gd name="T23" fmla="*/ 505 h 656"/>
                  <a:gd name="T24" fmla="*/ 387 w 623"/>
                  <a:gd name="T25" fmla="*/ 516 h 656"/>
                  <a:gd name="T26" fmla="*/ 354 w 623"/>
                  <a:gd name="T27" fmla="*/ 513 h 656"/>
                  <a:gd name="T28" fmla="*/ 343 w 623"/>
                  <a:gd name="T29" fmla="*/ 507 h 656"/>
                  <a:gd name="T30" fmla="*/ 338 w 623"/>
                  <a:gd name="T31" fmla="*/ 502 h 656"/>
                  <a:gd name="T32" fmla="*/ 327 w 623"/>
                  <a:gd name="T33" fmla="*/ 509 h 656"/>
                  <a:gd name="T34" fmla="*/ 305 w 623"/>
                  <a:gd name="T35" fmla="*/ 549 h 656"/>
                  <a:gd name="T36" fmla="*/ 281 w 623"/>
                  <a:gd name="T37" fmla="*/ 591 h 656"/>
                  <a:gd name="T38" fmla="*/ 261 w 623"/>
                  <a:gd name="T39" fmla="*/ 611 h 656"/>
                  <a:gd name="T40" fmla="*/ 243 w 623"/>
                  <a:gd name="T41" fmla="*/ 636 h 656"/>
                  <a:gd name="T42" fmla="*/ 214 w 623"/>
                  <a:gd name="T43" fmla="*/ 656 h 656"/>
                  <a:gd name="T44" fmla="*/ 167 w 623"/>
                  <a:gd name="T45" fmla="*/ 649 h 656"/>
                  <a:gd name="T46" fmla="*/ 129 w 623"/>
                  <a:gd name="T47" fmla="*/ 620 h 656"/>
                  <a:gd name="T48" fmla="*/ 85 w 623"/>
                  <a:gd name="T49" fmla="*/ 582 h 656"/>
                  <a:gd name="T50" fmla="*/ 65 w 623"/>
                  <a:gd name="T51" fmla="*/ 565 h 656"/>
                  <a:gd name="T52" fmla="*/ 16 w 623"/>
                  <a:gd name="T53" fmla="*/ 498 h 656"/>
                  <a:gd name="T54" fmla="*/ 0 w 623"/>
                  <a:gd name="T55" fmla="*/ 418 h 656"/>
                  <a:gd name="T56" fmla="*/ 18 w 623"/>
                  <a:gd name="T57" fmla="*/ 338 h 656"/>
                  <a:gd name="T58" fmla="*/ 78 w 623"/>
                  <a:gd name="T59" fmla="*/ 253 h 656"/>
                  <a:gd name="T60" fmla="*/ 138 w 623"/>
                  <a:gd name="T61" fmla="*/ 191 h 656"/>
                  <a:gd name="T62" fmla="*/ 180 w 623"/>
                  <a:gd name="T63" fmla="*/ 140 h 656"/>
                  <a:gd name="T64" fmla="*/ 232 w 623"/>
                  <a:gd name="T65" fmla="*/ 78 h 656"/>
                  <a:gd name="T66" fmla="*/ 296 w 623"/>
                  <a:gd name="T67" fmla="*/ 24 h 656"/>
                  <a:gd name="T68" fmla="*/ 376 w 623"/>
                  <a:gd name="T69" fmla="*/ 2 h 656"/>
                  <a:gd name="T70" fmla="*/ 445 w 623"/>
                  <a:gd name="T71" fmla="*/ 0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3" h="656">
                    <a:moveTo>
                      <a:pt x="479" y="0"/>
                    </a:moveTo>
                    <a:lnTo>
                      <a:pt x="514" y="0"/>
                    </a:lnTo>
                    <a:lnTo>
                      <a:pt x="545" y="2"/>
                    </a:lnTo>
                    <a:lnTo>
                      <a:pt x="574" y="6"/>
                    </a:lnTo>
                    <a:lnTo>
                      <a:pt x="597" y="11"/>
                    </a:lnTo>
                    <a:lnTo>
                      <a:pt x="614" y="17"/>
                    </a:lnTo>
                    <a:lnTo>
                      <a:pt x="623" y="26"/>
                    </a:lnTo>
                    <a:lnTo>
                      <a:pt x="623" y="35"/>
                    </a:lnTo>
                    <a:lnTo>
                      <a:pt x="612" y="49"/>
                    </a:lnTo>
                    <a:lnTo>
                      <a:pt x="590" y="66"/>
                    </a:lnTo>
                    <a:lnTo>
                      <a:pt x="534" y="102"/>
                    </a:lnTo>
                    <a:lnTo>
                      <a:pt x="496" y="140"/>
                    </a:lnTo>
                    <a:lnTo>
                      <a:pt x="470" y="178"/>
                    </a:lnTo>
                    <a:lnTo>
                      <a:pt x="452" y="213"/>
                    </a:lnTo>
                    <a:lnTo>
                      <a:pt x="445" y="247"/>
                    </a:lnTo>
                    <a:lnTo>
                      <a:pt x="448" y="282"/>
                    </a:lnTo>
                    <a:lnTo>
                      <a:pt x="454" y="313"/>
                    </a:lnTo>
                    <a:lnTo>
                      <a:pt x="465" y="344"/>
                    </a:lnTo>
                    <a:lnTo>
                      <a:pt x="474" y="376"/>
                    </a:lnTo>
                    <a:lnTo>
                      <a:pt x="474" y="407"/>
                    </a:lnTo>
                    <a:lnTo>
                      <a:pt x="468" y="438"/>
                    </a:lnTo>
                    <a:lnTo>
                      <a:pt x="456" y="467"/>
                    </a:lnTo>
                    <a:lnTo>
                      <a:pt x="443" y="489"/>
                    </a:lnTo>
                    <a:lnTo>
                      <a:pt x="430" y="505"/>
                    </a:lnTo>
                    <a:lnTo>
                      <a:pt x="416" y="511"/>
                    </a:lnTo>
                    <a:lnTo>
                      <a:pt x="387" y="516"/>
                    </a:lnTo>
                    <a:lnTo>
                      <a:pt x="367" y="516"/>
                    </a:lnTo>
                    <a:lnTo>
                      <a:pt x="354" y="513"/>
                    </a:lnTo>
                    <a:lnTo>
                      <a:pt x="347" y="511"/>
                    </a:lnTo>
                    <a:lnTo>
                      <a:pt x="343" y="507"/>
                    </a:lnTo>
                    <a:lnTo>
                      <a:pt x="341" y="505"/>
                    </a:lnTo>
                    <a:lnTo>
                      <a:pt x="338" y="502"/>
                    </a:lnTo>
                    <a:lnTo>
                      <a:pt x="334" y="502"/>
                    </a:lnTo>
                    <a:lnTo>
                      <a:pt x="327" y="509"/>
                    </a:lnTo>
                    <a:lnTo>
                      <a:pt x="316" y="527"/>
                    </a:lnTo>
                    <a:lnTo>
                      <a:pt x="305" y="549"/>
                    </a:lnTo>
                    <a:lnTo>
                      <a:pt x="292" y="571"/>
                    </a:lnTo>
                    <a:lnTo>
                      <a:pt x="281" y="591"/>
                    </a:lnTo>
                    <a:lnTo>
                      <a:pt x="269" y="602"/>
                    </a:lnTo>
                    <a:lnTo>
                      <a:pt x="261" y="611"/>
                    </a:lnTo>
                    <a:lnTo>
                      <a:pt x="252" y="622"/>
                    </a:lnTo>
                    <a:lnTo>
                      <a:pt x="243" y="636"/>
                    </a:lnTo>
                    <a:lnTo>
                      <a:pt x="229" y="647"/>
                    </a:lnTo>
                    <a:lnTo>
                      <a:pt x="214" y="656"/>
                    </a:lnTo>
                    <a:lnTo>
                      <a:pt x="194" y="656"/>
                    </a:lnTo>
                    <a:lnTo>
                      <a:pt x="167" y="649"/>
                    </a:lnTo>
                    <a:lnTo>
                      <a:pt x="149" y="638"/>
                    </a:lnTo>
                    <a:lnTo>
                      <a:pt x="129" y="620"/>
                    </a:lnTo>
                    <a:lnTo>
                      <a:pt x="105" y="602"/>
                    </a:lnTo>
                    <a:lnTo>
                      <a:pt x="85" y="582"/>
                    </a:lnTo>
                    <a:lnTo>
                      <a:pt x="67" y="567"/>
                    </a:lnTo>
                    <a:lnTo>
                      <a:pt x="65" y="565"/>
                    </a:lnTo>
                    <a:lnTo>
                      <a:pt x="38" y="534"/>
                    </a:lnTo>
                    <a:lnTo>
                      <a:pt x="16" y="498"/>
                    </a:lnTo>
                    <a:lnTo>
                      <a:pt x="4" y="458"/>
                    </a:lnTo>
                    <a:lnTo>
                      <a:pt x="0" y="418"/>
                    </a:lnTo>
                    <a:lnTo>
                      <a:pt x="4" y="378"/>
                    </a:lnTo>
                    <a:lnTo>
                      <a:pt x="18" y="338"/>
                    </a:lnTo>
                    <a:lnTo>
                      <a:pt x="40" y="300"/>
                    </a:lnTo>
                    <a:lnTo>
                      <a:pt x="78" y="253"/>
                    </a:lnTo>
                    <a:lnTo>
                      <a:pt x="111" y="218"/>
                    </a:lnTo>
                    <a:lnTo>
                      <a:pt x="138" y="191"/>
                    </a:lnTo>
                    <a:lnTo>
                      <a:pt x="158" y="169"/>
                    </a:lnTo>
                    <a:lnTo>
                      <a:pt x="180" y="140"/>
                    </a:lnTo>
                    <a:lnTo>
                      <a:pt x="207" y="109"/>
                    </a:lnTo>
                    <a:lnTo>
                      <a:pt x="232" y="78"/>
                    </a:lnTo>
                    <a:lnTo>
                      <a:pt x="263" y="46"/>
                    </a:lnTo>
                    <a:lnTo>
                      <a:pt x="296" y="24"/>
                    </a:lnTo>
                    <a:lnTo>
                      <a:pt x="336" y="9"/>
                    </a:lnTo>
                    <a:lnTo>
                      <a:pt x="376" y="2"/>
                    </a:lnTo>
                    <a:lnTo>
                      <a:pt x="410" y="2"/>
                    </a:lnTo>
                    <a:lnTo>
                      <a:pt x="445" y="0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rgbClr val="C58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21D6E425-678C-4EFF-8396-B65887FB3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8913" y="1265238"/>
                <a:ext cx="366713" cy="1716088"/>
              </a:xfrm>
              <a:custGeom>
                <a:avLst/>
                <a:gdLst>
                  <a:gd name="T0" fmla="*/ 46 w 231"/>
                  <a:gd name="T1" fmla="*/ 0 h 1081"/>
                  <a:gd name="T2" fmla="*/ 142 w 231"/>
                  <a:gd name="T3" fmla="*/ 78 h 1081"/>
                  <a:gd name="T4" fmla="*/ 231 w 231"/>
                  <a:gd name="T5" fmla="*/ 558 h 1081"/>
                  <a:gd name="T6" fmla="*/ 151 w 231"/>
                  <a:gd name="T7" fmla="*/ 1081 h 1081"/>
                  <a:gd name="T8" fmla="*/ 37 w 231"/>
                  <a:gd name="T9" fmla="*/ 779 h 1081"/>
                  <a:gd name="T10" fmla="*/ 0 w 231"/>
                  <a:gd name="T11" fmla="*/ 162 h 1081"/>
                  <a:gd name="T12" fmla="*/ 46 w 231"/>
                  <a:gd name="T13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1081">
                    <a:moveTo>
                      <a:pt x="46" y="0"/>
                    </a:moveTo>
                    <a:lnTo>
                      <a:pt x="142" y="78"/>
                    </a:lnTo>
                    <a:lnTo>
                      <a:pt x="231" y="558"/>
                    </a:lnTo>
                    <a:lnTo>
                      <a:pt x="151" y="1081"/>
                    </a:lnTo>
                    <a:lnTo>
                      <a:pt x="37" y="779"/>
                    </a:lnTo>
                    <a:lnTo>
                      <a:pt x="0" y="16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0E32711F-A4A7-41D5-B6FF-BF9F6D327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488" y="1095375"/>
                <a:ext cx="965200" cy="2238375"/>
              </a:xfrm>
              <a:custGeom>
                <a:avLst/>
                <a:gdLst>
                  <a:gd name="T0" fmla="*/ 194 w 608"/>
                  <a:gd name="T1" fmla="*/ 0 h 1410"/>
                  <a:gd name="T2" fmla="*/ 608 w 608"/>
                  <a:gd name="T3" fmla="*/ 287 h 1410"/>
                  <a:gd name="T4" fmla="*/ 608 w 608"/>
                  <a:gd name="T5" fmla="*/ 872 h 1410"/>
                  <a:gd name="T6" fmla="*/ 481 w 608"/>
                  <a:gd name="T7" fmla="*/ 1410 h 1410"/>
                  <a:gd name="T8" fmla="*/ 383 w 608"/>
                  <a:gd name="T9" fmla="*/ 1335 h 1410"/>
                  <a:gd name="T10" fmla="*/ 299 w 608"/>
                  <a:gd name="T11" fmla="*/ 1257 h 1410"/>
                  <a:gd name="T12" fmla="*/ 228 w 608"/>
                  <a:gd name="T13" fmla="*/ 1179 h 1410"/>
                  <a:gd name="T14" fmla="*/ 167 w 608"/>
                  <a:gd name="T15" fmla="*/ 1099 h 1410"/>
                  <a:gd name="T16" fmla="*/ 118 w 608"/>
                  <a:gd name="T17" fmla="*/ 1019 h 1410"/>
                  <a:gd name="T18" fmla="*/ 78 w 608"/>
                  <a:gd name="T19" fmla="*/ 941 h 1410"/>
                  <a:gd name="T20" fmla="*/ 49 w 608"/>
                  <a:gd name="T21" fmla="*/ 861 h 1410"/>
                  <a:gd name="T22" fmla="*/ 27 w 608"/>
                  <a:gd name="T23" fmla="*/ 785 h 1410"/>
                  <a:gd name="T24" fmla="*/ 12 w 608"/>
                  <a:gd name="T25" fmla="*/ 710 h 1410"/>
                  <a:gd name="T26" fmla="*/ 3 w 608"/>
                  <a:gd name="T27" fmla="*/ 636 h 1410"/>
                  <a:gd name="T28" fmla="*/ 0 w 608"/>
                  <a:gd name="T29" fmla="*/ 565 h 1410"/>
                  <a:gd name="T30" fmla="*/ 3 w 608"/>
                  <a:gd name="T31" fmla="*/ 499 h 1410"/>
                  <a:gd name="T32" fmla="*/ 7 w 608"/>
                  <a:gd name="T33" fmla="*/ 436 h 1410"/>
                  <a:gd name="T34" fmla="*/ 16 w 608"/>
                  <a:gd name="T35" fmla="*/ 378 h 1410"/>
                  <a:gd name="T36" fmla="*/ 27 w 608"/>
                  <a:gd name="T37" fmla="*/ 323 h 1410"/>
                  <a:gd name="T38" fmla="*/ 41 w 608"/>
                  <a:gd name="T39" fmla="*/ 276 h 1410"/>
                  <a:gd name="T40" fmla="*/ 54 w 608"/>
                  <a:gd name="T41" fmla="*/ 234 h 1410"/>
                  <a:gd name="T42" fmla="*/ 65 w 608"/>
                  <a:gd name="T43" fmla="*/ 198 h 1410"/>
                  <a:gd name="T44" fmla="*/ 76 w 608"/>
                  <a:gd name="T45" fmla="*/ 169 h 1410"/>
                  <a:gd name="T46" fmla="*/ 85 w 608"/>
                  <a:gd name="T47" fmla="*/ 149 h 1410"/>
                  <a:gd name="T48" fmla="*/ 92 w 608"/>
                  <a:gd name="T49" fmla="*/ 136 h 1410"/>
                  <a:gd name="T50" fmla="*/ 94 w 608"/>
                  <a:gd name="T51" fmla="*/ 132 h 1410"/>
                  <a:gd name="T52" fmla="*/ 194 w 608"/>
                  <a:gd name="T53" fmla="*/ 0 h 1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8" h="1410">
                    <a:moveTo>
                      <a:pt x="194" y="0"/>
                    </a:moveTo>
                    <a:lnTo>
                      <a:pt x="608" y="287"/>
                    </a:lnTo>
                    <a:lnTo>
                      <a:pt x="608" y="872"/>
                    </a:lnTo>
                    <a:lnTo>
                      <a:pt x="481" y="1410"/>
                    </a:lnTo>
                    <a:lnTo>
                      <a:pt x="383" y="1335"/>
                    </a:lnTo>
                    <a:lnTo>
                      <a:pt x="299" y="1257"/>
                    </a:lnTo>
                    <a:lnTo>
                      <a:pt x="228" y="1179"/>
                    </a:lnTo>
                    <a:lnTo>
                      <a:pt x="167" y="1099"/>
                    </a:lnTo>
                    <a:lnTo>
                      <a:pt x="118" y="1019"/>
                    </a:lnTo>
                    <a:lnTo>
                      <a:pt x="78" y="941"/>
                    </a:lnTo>
                    <a:lnTo>
                      <a:pt x="49" y="861"/>
                    </a:lnTo>
                    <a:lnTo>
                      <a:pt x="27" y="785"/>
                    </a:lnTo>
                    <a:lnTo>
                      <a:pt x="12" y="710"/>
                    </a:lnTo>
                    <a:lnTo>
                      <a:pt x="3" y="636"/>
                    </a:lnTo>
                    <a:lnTo>
                      <a:pt x="0" y="565"/>
                    </a:lnTo>
                    <a:lnTo>
                      <a:pt x="3" y="499"/>
                    </a:lnTo>
                    <a:lnTo>
                      <a:pt x="7" y="436"/>
                    </a:lnTo>
                    <a:lnTo>
                      <a:pt x="16" y="378"/>
                    </a:lnTo>
                    <a:lnTo>
                      <a:pt x="27" y="323"/>
                    </a:lnTo>
                    <a:lnTo>
                      <a:pt x="41" y="276"/>
                    </a:lnTo>
                    <a:lnTo>
                      <a:pt x="54" y="234"/>
                    </a:lnTo>
                    <a:lnTo>
                      <a:pt x="65" y="198"/>
                    </a:lnTo>
                    <a:lnTo>
                      <a:pt x="76" y="169"/>
                    </a:lnTo>
                    <a:lnTo>
                      <a:pt x="85" y="149"/>
                    </a:lnTo>
                    <a:lnTo>
                      <a:pt x="92" y="136"/>
                    </a:lnTo>
                    <a:lnTo>
                      <a:pt x="94" y="132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153C8554-AC8E-45AC-B2E6-5D476636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1675" y="-606425"/>
                <a:ext cx="1509713" cy="1801813"/>
              </a:xfrm>
              <a:custGeom>
                <a:avLst/>
                <a:gdLst>
                  <a:gd name="T0" fmla="*/ 501 w 951"/>
                  <a:gd name="T1" fmla="*/ 0 h 1135"/>
                  <a:gd name="T2" fmla="*/ 624 w 951"/>
                  <a:gd name="T3" fmla="*/ 22 h 1135"/>
                  <a:gd name="T4" fmla="*/ 717 w 951"/>
                  <a:gd name="T5" fmla="*/ 51 h 1135"/>
                  <a:gd name="T6" fmla="*/ 791 w 951"/>
                  <a:gd name="T7" fmla="*/ 80 h 1135"/>
                  <a:gd name="T8" fmla="*/ 846 w 951"/>
                  <a:gd name="T9" fmla="*/ 118 h 1135"/>
                  <a:gd name="T10" fmla="*/ 877 w 951"/>
                  <a:gd name="T11" fmla="*/ 174 h 1135"/>
                  <a:gd name="T12" fmla="*/ 888 w 951"/>
                  <a:gd name="T13" fmla="*/ 254 h 1135"/>
                  <a:gd name="T14" fmla="*/ 875 w 951"/>
                  <a:gd name="T15" fmla="*/ 392 h 1135"/>
                  <a:gd name="T16" fmla="*/ 882 w 951"/>
                  <a:gd name="T17" fmla="*/ 543 h 1135"/>
                  <a:gd name="T18" fmla="*/ 908 w 951"/>
                  <a:gd name="T19" fmla="*/ 661 h 1135"/>
                  <a:gd name="T20" fmla="*/ 942 w 951"/>
                  <a:gd name="T21" fmla="*/ 736 h 1135"/>
                  <a:gd name="T22" fmla="*/ 949 w 951"/>
                  <a:gd name="T23" fmla="*/ 770 h 1135"/>
                  <a:gd name="T24" fmla="*/ 924 w 951"/>
                  <a:gd name="T25" fmla="*/ 792 h 1135"/>
                  <a:gd name="T26" fmla="*/ 888 w 951"/>
                  <a:gd name="T27" fmla="*/ 810 h 1135"/>
                  <a:gd name="T28" fmla="*/ 855 w 951"/>
                  <a:gd name="T29" fmla="*/ 823 h 1135"/>
                  <a:gd name="T30" fmla="*/ 839 w 951"/>
                  <a:gd name="T31" fmla="*/ 843 h 1135"/>
                  <a:gd name="T32" fmla="*/ 835 w 951"/>
                  <a:gd name="T33" fmla="*/ 885 h 1135"/>
                  <a:gd name="T34" fmla="*/ 826 w 951"/>
                  <a:gd name="T35" fmla="*/ 946 h 1135"/>
                  <a:gd name="T36" fmla="*/ 806 w 951"/>
                  <a:gd name="T37" fmla="*/ 997 h 1135"/>
                  <a:gd name="T38" fmla="*/ 784 w 951"/>
                  <a:gd name="T39" fmla="*/ 1046 h 1135"/>
                  <a:gd name="T40" fmla="*/ 766 w 951"/>
                  <a:gd name="T41" fmla="*/ 1092 h 1135"/>
                  <a:gd name="T42" fmla="*/ 750 w 951"/>
                  <a:gd name="T43" fmla="*/ 1117 h 1135"/>
                  <a:gd name="T44" fmla="*/ 701 w 951"/>
                  <a:gd name="T45" fmla="*/ 1132 h 1135"/>
                  <a:gd name="T46" fmla="*/ 617 w 951"/>
                  <a:gd name="T47" fmla="*/ 1132 h 1135"/>
                  <a:gd name="T48" fmla="*/ 499 w 951"/>
                  <a:gd name="T49" fmla="*/ 1112 h 1135"/>
                  <a:gd name="T50" fmla="*/ 363 w 951"/>
                  <a:gd name="T51" fmla="*/ 1068 h 1135"/>
                  <a:gd name="T52" fmla="*/ 263 w 951"/>
                  <a:gd name="T53" fmla="*/ 1014 h 1135"/>
                  <a:gd name="T54" fmla="*/ 198 w 951"/>
                  <a:gd name="T55" fmla="*/ 941 h 1135"/>
                  <a:gd name="T56" fmla="*/ 156 w 951"/>
                  <a:gd name="T57" fmla="*/ 837 h 1135"/>
                  <a:gd name="T58" fmla="*/ 129 w 951"/>
                  <a:gd name="T59" fmla="*/ 683 h 1135"/>
                  <a:gd name="T60" fmla="*/ 112 w 951"/>
                  <a:gd name="T61" fmla="*/ 674 h 1135"/>
                  <a:gd name="T62" fmla="*/ 71 w 951"/>
                  <a:gd name="T63" fmla="*/ 650 h 1135"/>
                  <a:gd name="T64" fmla="*/ 31 w 951"/>
                  <a:gd name="T65" fmla="*/ 605 h 1135"/>
                  <a:gd name="T66" fmla="*/ 0 w 951"/>
                  <a:gd name="T67" fmla="*/ 521 h 1135"/>
                  <a:gd name="T68" fmla="*/ 7 w 951"/>
                  <a:gd name="T69" fmla="*/ 452 h 1135"/>
                  <a:gd name="T70" fmla="*/ 36 w 951"/>
                  <a:gd name="T71" fmla="*/ 405 h 1135"/>
                  <a:gd name="T72" fmla="*/ 43 w 951"/>
                  <a:gd name="T73" fmla="*/ 369 h 1135"/>
                  <a:gd name="T74" fmla="*/ 38 w 951"/>
                  <a:gd name="T75" fmla="*/ 309 h 1135"/>
                  <a:gd name="T76" fmla="*/ 31 w 951"/>
                  <a:gd name="T77" fmla="*/ 234 h 1135"/>
                  <a:gd name="T78" fmla="*/ 29 w 951"/>
                  <a:gd name="T79" fmla="*/ 163 h 1135"/>
                  <a:gd name="T80" fmla="*/ 43 w 951"/>
                  <a:gd name="T81" fmla="*/ 107 h 1135"/>
                  <a:gd name="T82" fmla="*/ 85 w 951"/>
                  <a:gd name="T83" fmla="*/ 74 h 1135"/>
                  <a:gd name="T84" fmla="*/ 174 w 951"/>
                  <a:gd name="T85" fmla="*/ 40 h 1135"/>
                  <a:gd name="T86" fmla="*/ 296 w 951"/>
                  <a:gd name="T87" fmla="*/ 14 h 1135"/>
                  <a:gd name="T88" fmla="*/ 432 w 951"/>
                  <a:gd name="T89" fmla="*/ 0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51" h="1135">
                    <a:moveTo>
                      <a:pt x="432" y="0"/>
                    </a:moveTo>
                    <a:lnTo>
                      <a:pt x="501" y="0"/>
                    </a:lnTo>
                    <a:lnTo>
                      <a:pt x="566" y="7"/>
                    </a:lnTo>
                    <a:lnTo>
                      <a:pt x="624" y="22"/>
                    </a:lnTo>
                    <a:lnTo>
                      <a:pt x="673" y="36"/>
                    </a:lnTo>
                    <a:lnTo>
                      <a:pt x="717" y="51"/>
                    </a:lnTo>
                    <a:lnTo>
                      <a:pt x="757" y="65"/>
                    </a:lnTo>
                    <a:lnTo>
                      <a:pt x="791" y="80"/>
                    </a:lnTo>
                    <a:lnTo>
                      <a:pt x="822" y="98"/>
                    </a:lnTo>
                    <a:lnTo>
                      <a:pt x="846" y="118"/>
                    </a:lnTo>
                    <a:lnTo>
                      <a:pt x="864" y="143"/>
                    </a:lnTo>
                    <a:lnTo>
                      <a:pt x="877" y="174"/>
                    </a:lnTo>
                    <a:lnTo>
                      <a:pt x="886" y="209"/>
                    </a:lnTo>
                    <a:lnTo>
                      <a:pt x="888" y="254"/>
                    </a:lnTo>
                    <a:lnTo>
                      <a:pt x="884" y="305"/>
                    </a:lnTo>
                    <a:lnTo>
                      <a:pt x="875" y="392"/>
                    </a:lnTo>
                    <a:lnTo>
                      <a:pt x="875" y="472"/>
                    </a:lnTo>
                    <a:lnTo>
                      <a:pt x="882" y="543"/>
                    </a:lnTo>
                    <a:lnTo>
                      <a:pt x="893" y="607"/>
                    </a:lnTo>
                    <a:lnTo>
                      <a:pt x="908" y="661"/>
                    </a:lnTo>
                    <a:lnTo>
                      <a:pt x="924" y="705"/>
                    </a:lnTo>
                    <a:lnTo>
                      <a:pt x="942" y="736"/>
                    </a:lnTo>
                    <a:lnTo>
                      <a:pt x="951" y="754"/>
                    </a:lnTo>
                    <a:lnTo>
                      <a:pt x="949" y="770"/>
                    </a:lnTo>
                    <a:lnTo>
                      <a:pt x="937" y="783"/>
                    </a:lnTo>
                    <a:lnTo>
                      <a:pt x="924" y="792"/>
                    </a:lnTo>
                    <a:lnTo>
                      <a:pt x="906" y="801"/>
                    </a:lnTo>
                    <a:lnTo>
                      <a:pt x="888" y="810"/>
                    </a:lnTo>
                    <a:lnTo>
                      <a:pt x="871" y="816"/>
                    </a:lnTo>
                    <a:lnTo>
                      <a:pt x="855" y="823"/>
                    </a:lnTo>
                    <a:lnTo>
                      <a:pt x="846" y="830"/>
                    </a:lnTo>
                    <a:lnTo>
                      <a:pt x="839" y="843"/>
                    </a:lnTo>
                    <a:lnTo>
                      <a:pt x="837" y="863"/>
                    </a:lnTo>
                    <a:lnTo>
                      <a:pt x="835" y="885"/>
                    </a:lnTo>
                    <a:lnTo>
                      <a:pt x="833" y="908"/>
                    </a:lnTo>
                    <a:lnTo>
                      <a:pt x="826" y="946"/>
                    </a:lnTo>
                    <a:lnTo>
                      <a:pt x="813" y="981"/>
                    </a:lnTo>
                    <a:lnTo>
                      <a:pt x="806" y="997"/>
                    </a:lnTo>
                    <a:lnTo>
                      <a:pt x="795" y="1021"/>
                    </a:lnTo>
                    <a:lnTo>
                      <a:pt x="784" y="1046"/>
                    </a:lnTo>
                    <a:lnTo>
                      <a:pt x="775" y="1070"/>
                    </a:lnTo>
                    <a:lnTo>
                      <a:pt x="766" y="1092"/>
                    </a:lnTo>
                    <a:lnTo>
                      <a:pt x="759" y="1106"/>
                    </a:lnTo>
                    <a:lnTo>
                      <a:pt x="750" y="1117"/>
                    </a:lnTo>
                    <a:lnTo>
                      <a:pt x="730" y="1126"/>
                    </a:lnTo>
                    <a:lnTo>
                      <a:pt x="701" y="1132"/>
                    </a:lnTo>
                    <a:lnTo>
                      <a:pt x="664" y="1135"/>
                    </a:lnTo>
                    <a:lnTo>
                      <a:pt x="617" y="1132"/>
                    </a:lnTo>
                    <a:lnTo>
                      <a:pt x="561" y="1126"/>
                    </a:lnTo>
                    <a:lnTo>
                      <a:pt x="499" y="1112"/>
                    </a:lnTo>
                    <a:lnTo>
                      <a:pt x="425" y="1090"/>
                    </a:lnTo>
                    <a:lnTo>
                      <a:pt x="363" y="1068"/>
                    </a:lnTo>
                    <a:lnTo>
                      <a:pt x="307" y="1043"/>
                    </a:lnTo>
                    <a:lnTo>
                      <a:pt x="263" y="1014"/>
                    </a:lnTo>
                    <a:lnTo>
                      <a:pt x="227" y="981"/>
                    </a:lnTo>
                    <a:lnTo>
                      <a:pt x="198" y="941"/>
                    </a:lnTo>
                    <a:lnTo>
                      <a:pt x="174" y="894"/>
                    </a:lnTo>
                    <a:lnTo>
                      <a:pt x="156" y="837"/>
                    </a:lnTo>
                    <a:lnTo>
                      <a:pt x="140" y="765"/>
                    </a:lnTo>
                    <a:lnTo>
                      <a:pt x="129" y="683"/>
                    </a:lnTo>
                    <a:lnTo>
                      <a:pt x="125" y="681"/>
                    </a:lnTo>
                    <a:lnTo>
                      <a:pt x="112" y="674"/>
                    </a:lnTo>
                    <a:lnTo>
                      <a:pt x="94" y="665"/>
                    </a:lnTo>
                    <a:lnTo>
                      <a:pt x="71" y="650"/>
                    </a:lnTo>
                    <a:lnTo>
                      <a:pt x="51" y="630"/>
                    </a:lnTo>
                    <a:lnTo>
                      <a:pt x="31" y="605"/>
                    </a:lnTo>
                    <a:lnTo>
                      <a:pt x="11" y="561"/>
                    </a:lnTo>
                    <a:lnTo>
                      <a:pt x="0" y="521"/>
                    </a:lnTo>
                    <a:lnTo>
                      <a:pt x="0" y="483"/>
                    </a:lnTo>
                    <a:lnTo>
                      <a:pt x="7" y="452"/>
                    </a:lnTo>
                    <a:lnTo>
                      <a:pt x="20" y="425"/>
                    </a:lnTo>
                    <a:lnTo>
                      <a:pt x="36" y="405"/>
                    </a:lnTo>
                    <a:lnTo>
                      <a:pt x="40" y="392"/>
                    </a:lnTo>
                    <a:lnTo>
                      <a:pt x="43" y="369"/>
                    </a:lnTo>
                    <a:lnTo>
                      <a:pt x="43" y="340"/>
                    </a:lnTo>
                    <a:lnTo>
                      <a:pt x="38" y="309"/>
                    </a:lnTo>
                    <a:lnTo>
                      <a:pt x="36" y="272"/>
                    </a:lnTo>
                    <a:lnTo>
                      <a:pt x="31" y="234"/>
                    </a:lnTo>
                    <a:lnTo>
                      <a:pt x="29" y="198"/>
                    </a:lnTo>
                    <a:lnTo>
                      <a:pt x="29" y="163"/>
                    </a:lnTo>
                    <a:lnTo>
                      <a:pt x="34" y="131"/>
                    </a:lnTo>
                    <a:lnTo>
                      <a:pt x="43" y="107"/>
                    </a:lnTo>
                    <a:lnTo>
                      <a:pt x="58" y="89"/>
                    </a:lnTo>
                    <a:lnTo>
                      <a:pt x="85" y="74"/>
                    </a:lnTo>
                    <a:lnTo>
                      <a:pt x="123" y="56"/>
                    </a:lnTo>
                    <a:lnTo>
                      <a:pt x="174" y="40"/>
                    </a:lnTo>
                    <a:lnTo>
                      <a:pt x="232" y="27"/>
                    </a:lnTo>
                    <a:lnTo>
                      <a:pt x="296" y="14"/>
                    </a:lnTo>
                    <a:lnTo>
                      <a:pt x="363" y="5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C58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735F850E-B94F-45D8-B19B-378BB59AD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3794125"/>
                <a:ext cx="3933825" cy="4445000"/>
              </a:xfrm>
              <a:custGeom>
                <a:avLst/>
                <a:gdLst>
                  <a:gd name="T0" fmla="*/ 445 w 2478"/>
                  <a:gd name="T1" fmla="*/ 6 h 2800"/>
                  <a:gd name="T2" fmla="*/ 568 w 2478"/>
                  <a:gd name="T3" fmla="*/ 33 h 2800"/>
                  <a:gd name="T4" fmla="*/ 694 w 2478"/>
                  <a:gd name="T5" fmla="*/ 78 h 2800"/>
                  <a:gd name="T6" fmla="*/ 819 w 2478"/>
                  <a:gd name="T7" fmla="*/ 131 h 2800"/>
                  <a:gd name="T8" fmla="*/ 937 w 2478"/>
                  <a:gd name="T9" fmla="*/ 193 h 2800"/>
                  <a:gd name="T10" fmla="*/ 1046 w 2478"/>
                  <a:gd name="T11" fmla="*/ 253 h 2800"/>
                  <a:gd name="T12" fmla="*/ 1137 w 2478"/>
                  <a:gd name="T13" fmla="*/ 311 h 2800"/>
                  <a:gd name="T14" fmla="*/ 1209 w 2478"/>
                  <a:gd name="T15" fmla="*/ 358 h 2800"/>
                  <a:gd name="T16" fmla="*/ 1255 w 2478"/>
                  <a:gd name="T17" fmla="*/ 389 h 2800"/>
                  <a:gd name="T18" fmla="*/ 1271 w 2478"/>
                  <a:gd name="T19" fmla="*/ 402 h 2800"/>
                  <a:gd name="T20" fmla="*/ 1420 w 2478"/>
                  <a:gd name="T21" fmla="*/ 525 h 2800"/>
                  <a:gd name="T22" fmla="*/ 1585 w 2478"/>
                  <a:gd name="T23" fmla="*/ 645 h 2800"/>
                  <a:gd name="T24" fmla="*/ 1761 w 2478"/>
                  <a:gd name="T25" fmla="*/ 763 h 2800"/>
                  <a:gd name="T26" fmla="*/ 1934 w 2478"/>
                  <a:gd name="T27" fmla="*/ 874 h 2800"/>
                  <a:gd name="T28" fmla="*/ 2101 w 2478"/>
                  <a:gd name="T29" fmla="*/ 983 h 2800"/>
                  <a:gd name="T30" fmla="*/ 2246 w 2478"/>
                  <a:gd name="T31" fmla="*/ 1085 h 2800"/>
                  <a:gd name="T32" fmla="*/ 2364 w 2478"/>
                  <a:gd name="T33" fmla="*/ 1179 h 2800"/>
                  <a:gd name="T34" fmla="*/ 2444 w 2478"/>
                  <a:gd name="T35" fmla="*/ 1268 h 2800"/>
                  <a:gd name="T36" fmla="*/ 2478 w 2478"/>
                  <a:gd name="T37" fmla="*/ 1345 h 2800"/>
                  <a:gd name="T38" fmla="*/ 2464 w 2478"/>
                  <a:gd name="T39" fmla="*/ 1403 h 2800"/>
                  <a:gd name="T40" fmla="*/ 2426 w 2478"/>
                  <a:gd name="T41" fmla="*/ 1488 h 2800"/>
                  <a:gd name="T42" fmla="*/ 2362 w 2478"/>
                  <a:gd name="T43" fmla="*/ 1590 h 2800"/>
                  <a:gd name="T44" fmla="*/ 2279 w 2478"/>
                  <a:gd name="T45" fmla="*/ 1710 h 2800"/>
                  <a:gd name="T46" fmla="*/ 2184 w 2478"/>
                  <a:gd name="T47" fmla="*/ 1841 h 2800"/>
                  <a:gd name="T48" fmla="*/ 2077 w 2478"/>
                  <a:gd name="T49" fmla="*/ 1979 h 2800"/>
                  <a:gd name="T50" fmla="*/ 1963 w 2478"/>
                  <a:gd name="T51" fmla="*/ 2119 h 2800"/>
                  <a:gd name="T52" fmla="*/ 1850 w 2478"/>
                  <a:gd name="T53" fmla="*/ 2257 h 2800"/>
                  <a:gd name="T54" fmla="*/ 1739 w 2478"/>
                  <a:gd name="T55" fmla="*/ 2391 h 2800"/>
                  <a:gd name="T56" fmla="*/ 1636 w 2478"/>
                  <a:gd name="T57" fmla="*/ 2511 h 2800"/>
                  <a:gd name="T58" fmla="*/ 1545 w 2478"/>
                  <a:gd name="T59" fmla="*/ 2615 h 2800"/>
                  <a:gd name="T60" fmla="*/ 1469 w 2478"/>
                  <a:gd name="T61" fmla="*/ 2702 h 2800"/>
                  <a:gd name="T62" fmla="*/ 1416 w 2478"/>
                  <a:gd name="T63" fmla="*/ 2764 h 2800"/>
                  <a:gd name="T64" fmla="*/ 1385 w 2478"/>
                  <a:gd name="T65" fmla="*/ 2796 h 2800"/>
                  <a:gd name="T66" fmla="*/ 1291 w 2478"/>
                  <a:gd name="T67" fmla="*/ 2767 h 2800"/>
                  <a:gd name="T68" fmla="*/ 1151 w 2478"/>
                  <a:gd name="T69" fmla="*/ 2696 h 2800"/>
                  <a:gd name="T70" fmla="*/ 1057 w 2478"/>
                  <a:gd name="T71" fmla="*/ 2627 h 2800"/>
                  <a:gd name="T72" fmla="*/ 1004 w 2478"/>
                  <a:gd name="T73" fmla="*/ 2567 h 2800"/>
                  <a:gd name="T74" fmla="*/ 977 w 2478"/>
                  <a:gd name="T75" fmla="*/ 2520 h 2800"/>
                  <a:gd name="T76" fmla="*/ 968 w 2478"/>
                  <a:gd name="T77" fmla="*/ 2493 h 2800"/>
                  <a:gd name="T78" fmla="*/ 1567 w 2478"/>
                  <a:gd name="T79" fmla="*/ 1521 h 2800"/>
                  <a:gd name="T80" fmla="*/ 1543 w 2478"/>
                  <a:gd name="T81" fmla="*/ 1514 h 2800"/>
                  <a:gd name="T82" fmla="*/ 1471 w 2478"/>
                  <a:gd name="T83" fmla="*/ 1494 h 2800"/>
                  <a:gd name="T84" fmla="*/ 1358 w 2478"/>
                  <a:gd name="T85" fmla="*/ 1461 h 2800"/>
                  <a:gd name="T86" fmla="*/ 1204 w 2478"/>
                  <a:gd name="T87" fmla="*/ 1414 h 2800"/>
                  <a:gd name="T88" fmla="*/ 1017 w 2478"/>
                  <a:gd name="T89" fmla="*/ 1352 h 2800"/>
                  <a:gd name="T90" fmla="*/ 799 w 2478"/>
                  <a:gd name="T91" fmla="*/ 1279 h 2800"/>
                  <a:gd name="T92" fmla="*/ 552 w 2478"/>
                  <a:gd name="T93" fmla="*/ 1192 h 2800"/>
                  <a:gd name="T94" fmla="*/ 338 w 2478"/>
                  <a:gd name="T95" fmla="*/ 1107 h 2800"/>
                  <a:gd name="T96" fmla="*/ 205 w 2478"/>
                  <a:gd name="T97" fmla="*/ 1023 h 2800"/>
                  <a:gd name="T98" fmla="*/ 111 w 2478"/>
                  <a:gd name="T99" fmla="*/ 923 h 2800"/>
                  <a:gd name="T100" fmla="*/ 49 w 2478"/>
                  <a:gd name="T101" fmla="*/ 814 h 2800"/>
                  <a:gd name="T102" fmla="*/ 13 w 2478"/>
                  <a:gd name="T103" fmla="*/ 700 h 2800"/>
                  <a:gd name="T104" fmla="*/ 0 w 2478"/>
                  <a:gd name="T105" fmla="*/ 587 h 2800"/>
                  <a:gd name="T106" fmla="*/ 4 w 2478"/>
                  <a:gd name="T107" fmla="*/ 478 h 2800"/>
                  <a:gd name="T108" fmla="*/ 18 w 2478"/>
                  <a:gd name="T109" fmla="*/ 378 h 2800"/>
                  <a:gd name="T110" fmla="*/ 40 w 2478"/>
                  <a:gd name="T111" fmla="*/ 291 h 2800"/>
                  <a:gd name="T112" fmla="*/ 60 w 2478"/>
                  <a:gd name="T113" fmla="*/ 224 h 2800"/>
                  <a:gd name="T114" fmla="*/ 78 w 2478"/>
                  <a:gd name="T115" fmla="*/ 182 h 2800"/>
                  <a:gd name="T116" fmla="*/ 84 w 2478"/>
                  <a:gd name="T117" fmla="*/ 166 h 2800"/>
                  <a:gd name="T118" fmla="*/ 145 w 2478"/>
                  <a:gd name="T119" fmla="*/ 75 h 2800"/>
                  <a:gd name="T120" fmla="*/ 229 w 2478"/>
                  <a:gd name="T121" fmla="*/ 22 h 2800"/>
                  <a:gd name="T122" fmla="*/ 332 w 2478"/>
                  <a:gd name="T12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78" h="2800">
                    <a:moveTo>
                      <a:pt x="387" y="0"/>
                    </a:moveTo>
                    <a:lnTo>
                      <a:pt x="445" y="6"/>
                    </a:lnTo>
                    <a:lnTo>
                      <a:pt x="505" y="17"/>
                    </a:lnTo>
                    <a:lnTo>
                      <a:pt x="568" y="33"/>
                    </a:lnTo>
                    <a:lnTo>
                      <a:pt x="630" y="53"/>
                    </a:lnTo>
                    <a:lnTo>
                      <a:pt x="694" y="78"/>
                    </a:lnTo>
                    <a:lnTo>
                      <a:pt x="757" y="104"/>
                    </a:lnTo>
                    <a:lnTo>
                      <a:pt x="819" y="131"/>
                    </a:lnTo>
                    <a:lnTo>
                      <a:pt x="879" y="162"/>
                    </a:lnTo>
                    <a:lnTo>
                      <a:pt x="937" y="193"/>
                    </a:lnTo>
                    <a:lnTo>
                      <a:pt x="993" y="224"/>
                    </a:lnTo>
                    <a:lnTo>
                      <a:pt x="1046" y="253"/>
                    </a:lnTo>
                    <a:lnTo>
                      <a:pt x="1093" y="282"/>
                    </a:lnTo>
                    <a:lnTo>
                      <a:pt x="1137" y="311"/>
                    </a:lnTo>
                    <a:lnTo>
                      <a:pt x="1175" y="336"/>
                    </a:lnTo>
                    <a:lnTo>
                      <a:pt x="1209" y="358"/>
                    </a:lnTo>
                    <a:lnTo>
                      <a:pt x="1235" y="376"/>
                    </a:lnTo>
                    <a:lnTo>
                      <a:pt x="1255" y="389"/>
                    </a:lnTo>
                    <a:lnTo>
                      <a:pt x="1269" y="398"/>
                    </a:lnTo>
                    <a:lnTo>
                      <a:pt x="1271" y="402"/>
                    </a:lnTo>
                    <a:lnTo>
                      <a:pt x="1342" y="462"/>
                    </a:lnTo>
                    <a:lnTo>
                      <a:pt x="1420" y="525"/>
                    </a:lnTo>
                    <a:lnTo>
                      <a:pt x="1500" y="585"/>
                    </a:lnTo>
                    <a:lnTo>
                      <a:pt x="1585" y="645"/>
                    </a:lnTo>
                    <a:lnTo>
                      <a:pt x="1672" y="703"/>
                    </a:lnTo>
                    <a:lnTo>
                      <a:pt x="1761" y="763"/>
                    </a:lnTo>
                    <a:lnTo>
                      <a:pt x="1848" y="818"/>
                    </a:lnTo>
                    <a:lnTo>
                      <a:pt x="1934" y="874"/>
                    </a:lnTo>
                    <a:lnTo>
                      <a:pt x="2019" y="929"/>
                    </a:lnTo>
                    <a:lnTo>
                      <a:pt x="2101" y="983"/>
                    </a:lnTo>
                    <a:lnTo>
                      <a:pt x="2177" y="1034"/>
                    </a:lnTo>
                    <a:lnTo>
                      <a:pt x="2246" y="1085"/>
                    </a:lnTo>
                    <a:lnTo>
                      <a:pt x="2311" y="1134"/>
                    </a:lnTo>
                    <a:lnTo>
                      <a:pt x="2364" y="1179"/>
                    </a:lnTo>
                    <a:lnTo>
                      <a:pt x="2411" y="1223"/>
                    </a:lnTo>
                    <a:lnTo>
                      <a:pt x="2444" y="1268"/>
                    </a:lnTo>
                    <a:lnTo>
                      <a:pt x="2466" y="1308"/>
                    </a:lnTo>
                    <a:lnTo>
                      <a:pt x="2478" y="1345"/>
                    </a:lnTo>
                    <a:lnTo>
                      <a:pt x="2475" y="1370"/>
                    </a:lnTo>
                    <a:lnTo>
                      <a:pt x="2464" y="1403"/>
                    </a:lnTo>
                    <a:lnTo>
                      <a:pt x="2449" y="1443"/>
                    </a:lnTo>
                    <a:lnTo>
                      <a:pt x="2426" y="1488"/>
                    </a:lnTo>
                    <a:lnTo>
                      <a:pt x="2397" y="1537"/>
                    </a:lnTo>
                    <a:lnTo>
                      <a:pt x="2362" y="1590"/>
                    </a:lnTo>
                    <a:lnTo>
                      <a:pt x="2324" y="1650"/>
                    </a:lnTo>
                    <a:lnTo>
                      <a:pt x="2279" y="1710"/>
                    </a:lnTo>
                    <a:lnTo>
                      <a:pt x="2233" y="1775"/>
                    </a:lnTo>
                    <a:lnTo>
                      <a:pt x="2184" y="1841"/>
                    </a:lnTo>
                    <a:lnTo>
                      <a:pt x="2130" y="1910"/>
                    </a:lnTo>
                    <a:lnTo>
                      <a:pt x="2077" y="1979"/>
                    </a:lnTo>
                    <a:lnTo>
                      <a:pt x="2021" y="2050"/>
                    </a:lnTo>
                    <a:lnTo>
                      <a:pt x="1963" y="2119"/>
                    </a:lnTo>
                    <a:lnTo>
                      <a:pt x="1908" y="2188"/>
                    </a:lnTo>
                    <a:lnTo>
                      <a:pt x="1850" y="2257"/>
                    </a:lnTo>
                    <a:lnTo>
                      <a:pt x="1794" y="2324"/>
                    </a:lnTo>
                    <a:lnTo>
                      <a:pt x="1739" y="2391"/>
                    </a:lnTo>
                    <a:lnTo>
                      <a:pt x="1687" y="2451"/>
                    </a:lnTo>
                    <a:lnTo>
                      <a:pt x="1636" y="2511"/>
                    </a:lnTo>
                    <a:lnTo>
                      <a:pt x="1589" y="2567"/>
                    </a:lnTo>
                    <a:lnTo>
                      <a:pt x="1545" y="2615"/>
                    </a:lnTo>
                    <a:lnTo>
                      <a:pt x="1505" y="2662"/>
                    </a:lnTo>
                    <a:lnTo>
                      <a:pt x="1469" y="2702"/>
                    </a:lnTo>
                    <a:lnTo>
                      <a:pt x="1440" y="2736"/>
                    </a:lnTo>
                    <a:lnTo>
                      <a:pt x="1416" y="2764"/>
                    </a:lnTo>
                    <a:lnTo>
                      <a:pt x="1396" y="2784"/>
                    </a:lnTo>
                    <a:lnTo>
                      <a:pt x="1385" y="2796"/>
                    </a:lnTo>
                    <a:lnTo>
                      <a:pt x="1382" y="2800"/>
                    </a:lnTo>
                    <a:lnTo>
                      <a:pt x="1291" y="2767"/>
                    </a:lnTo>
                    <a:lnTo>
                      <a:pt x="1213" y="2731"/>
                    </a:lnTo>
                    <a:lnTo>
                      <a:pt x="1151" y="2696"/>
                    </a:lnTo>
                    <a:lnTo>
                      <a:pt x="1100" y="2660"/>
                    </a:lnTo>
                    <a:lnTo>
                      <a:pt x="1057" y="2627"/>
                    </a:lnTo>
                    <a:lnTo>
                      <a:pt x="1026" y="2595"/>
                    </a:lnTo>
                    <a:lnTo>
                      <a:pt x="1004" y="2567"/>
                    </a:lnTo>
                    <a:lnTo>
                      <a:pt x="988" y="2540"/>
                    </a:lnTo>
                    <a:lnTo>
                      <a:pt x="977" y="2520"/>
                    </a:lnTo>
                    <a:lnTo>
                      <a:pt x="973" y="2502"/>
                    </a:lnTo>
                    <a:lnTo>
                      <a:pt x="968" y="2493"/>
                    </a:lnTo>
                    <a:lnTo>
                      <a:pt x="968" y="2489"/>
                    </a:lnTo>
                    <a:lnTo>
                      <a:pt x="1567" y="1521"/>
                    </a:lnTo>
                    <a:lnTo>
                      <a:pt x="1560" y="1519"/>
                    </a:lnTo>
                    <a:lnTo>
                      <a:pt x="1543" y="1514"/>
                    </a:lnTo>
                    <a:lnTo>
                      <a:pt x="1514" y="1506"/>
                    </a:lnTo>
                    <a:lnTo>
                      <a:pt x="1471" y="1494"/>
                    </a:lnTo>
                    <a:lnTo>
                      <a:pt x="1420" y="1479"/>
                    </a:lnTo>
                    <a:lnTo>
                      <a:pt x="1358" y="1461"/>
                    </a:lnTo>
                    <a:lnTo>
                      <a:pt x="1287" y="1439"/>
                    </a:lnTo>
                    <a:lnTo>
                      <a:pt x="1204" y="1414"/>
                    </a:lnTo>
                    <a:lnTo>
                      <a:pt x="1115" y="1385"/>
                    </a:lnTo>
                    <a:lnTo>
                      <a:pt x="1017" y="1352"/>
                    </a:lnTo>
                    <a:lnTo>
                      <a:pt x="913" y="1316"/>
                    </a:lnTo>
                    <a:lnTo>
                      <a:pt x="799" y="1279"/>
                    </a:lnTo>
                    <a:lnTo>
                      <a:pt x="679" y="1236"/>
                    </a:lnTo>
                    <a:lnTo>
                      <a:pt x="552" y="1192"/>
                    </a:lnTo>
                    <a:lnTo>
                      <a:pt x="421" y="1143"/>
                    </a:lnTo>
                    <a:lnTo>
                      <a:pt x="338" y="1107"/>
                    </a:lnTo>
                    <a:lnTo>
                      <a:pt x="267" y="1067"/>
                    </a:lnTo>
                    <a:lnTo>
                      <a:pt x="205" y="1023"/>
                    </a:lnTo>
                    <a:lnTo>
                      <a:pt x="153" y="974"/>
                    </a:lnTo>
                    <a:lnTo>
                      <a:pt x="111" y="923"/>
                    </a:lnTo>
                    <a:lnTo>
                      <a:pt x="76" y="869"/>
                    </a:lnTo>
                    <a:lnTo>
                      <a:pt x="49" y="814"/>
                    </a:lnTo>
                    <a:lnTo>
                      <a:pt x="29" y="758"/>
                    </a:lnTo>
                    <a:lnTo>
                      <a:pt x="13" y="700"/>
                    </a:lnTo>
                    <a:lnTo>
                      <a:pt x="4" y="642"/>
                    </a:lnTo>
                    <a:lnTo>
                      <a:pt x="0" y="587"/>
                    </a:lnTo>
                    <a:lnTo>
                      <a:pt x="0" y="531"/>
                    </a:lnTo>
                    <a:lnTo>
                      <a:pt x="4" y="478"/>
                    </a:lnTo>
                    <a:lnTo>
                      <a:pt x="9" y="427"/>
                    </a:lnTo>
                    <a:lnTo>
                      <a:pt x="18" y="378"/>
                    </a:lnTo>
                    <a:lnTo>
                      <a:pt x="29" y="333"/>
                    </a:lnTo>
                    <a:lnTo>
                      <a:pt x="40" y="291"/>
                    </a:lnTo>
                    <a:lnTo>
                      <a:pt x="49" y="255"/>
                    </a:lnTo>
                    <a:lnTo>
                      <a:pt x="60" y="224"/>
                    </a:lnTo>
                    <a:lnTo>
                      <a:pt x="69" y="200"/>
                    </a:lnTo>
                    <a:lnTo>
                      <a:pt x="78" y="182"/>
                    </a:lnTo>
                    <a:lnTo>
                      <a:pt x="82" y="169"/>
                    </a:lnTo>
                    <a:lnTo>
                      <a:pt x="84" y="166"/>
                    </a:lnTo>
                    <a:lnTo>
                      <a:pt x="111" y="115"/>
                    </a:lnTo>
                    <a:lnTo>
                      <a:pt x="145" y="75"/>
                    </a:lnTo>
                    <a:lnTo>
                      <a:pt x="185" y="44"/>
                    </a:lnTo>
                    <a:lnTo>
                      <a:pt x="229" y="22"/>
                    </a:lnTo>
                    <a:lnTo>
                      <a:pt x="278" y="9"/>
                    </a:lnTo>
                    <a:lnTo>
                      <a:pt x="332" y="0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62D3EF2A-D53D-41E8-89C6-405702119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1113" y="1668463"/>
                <a:ext cx="411163" cy="1747838"/>
              </a:xfrm>
              <a:custGeom>
                <a:avLst/>
                <a:gdLst>
                  <a:gd name="T0" fmla="*/ 132 w 259"/>
                  <a:gd name="T1" fmla="*/ 0 h 1101"/>
                  <a:gd name="T2" fmla="*/ 259 w 259"/>
                  <a:gd name="T3" fmla="*/ 707 h 1101"/>
                  <a:gd name="T4" fmla="*/ 96 w 259"/>
                  <a:gd name="T5" fmla="*/ 1101 h 1101"/>
                  <a:gd name="T6" fmla="*/ 0 w 259"/>
                  <a:gd name="T7" fmla="*/ 723 h 1101"/>
                  <a:gd name="T8" fmla="*/ 63 w 259"/>
                  <a:gd name="T9" fmla="*/ 11 h 1101"/>
                  <a:gd name="T10" fmla="*/ 132 w 259"/>
                  <a:gd name="T11" fmla="*/ 0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9" h="1101">
                    <a:moveTo>
                      <a:pt x="132" y="0"/>
                    </a:moveTo>
                    <a:lnTo>
                      <a:pt x="259" y="707"/>
                    </a:lnTo>
                    <a:lnTo>
                      <a:pt x="96" y="1101"/>
                    </a:lnTo>
                    <a:lnTo>
                      <a:pt x="0" y="723"/>
                    </a:lnTo>
                    <a:lnTo>
                      <a:pt x="63" y="11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8A01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7638534C-FFE5-4DF9-AC99-DA9D135BC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925" y="-881063"/>
                <a:ext cx="1820863" cy="1779588"/>
              </a:xfrm>
              <a:custGeom>
                <a:avLst/>
                <a:gdLst>
                  <a:gd name="T0" fmla="*/ 474 w 1147"/>
                  <a:gd name="T1" fmla="*/ 9 h 1121"/>
                  <a:gd name="T2" fmla="*/ 594 w 1147"/>
                  <a:gd name="T3" fmla="*/ 35 h 1121"/>
                  <a:gd name="T4" fmla="*/ 726 w 1147"/>
                  <a:gd name="T5" fmla="*/ 58 h 1121"/>
                  <a:gd name="T6" fmla="*/ 857 w 1147"/>
                  <a:gd name="T7" fmla="*/ 75 h 1121"/>
                  <a:gd name="T8" fmla="*/ 975 w 1147"/>
                  <a:gd name="T9" fmla="*/ 86 h 1121"/>
                  <a:gd name="T10" fmla="*/ 1066 w 1147"/>
                  <a:gd name="T11" fmla="*/ 95 h 1121"/>
                  <a:gd name="T12" fmla="*/ 1120 w 1147"/>
                  <a:gd name="T13" fmla="*/ 98 h 1121"/>
                  <a:gd name="T14" fmla="*/ 1142 w 1147"/>
                  <a:gd name="T15" fmla="*/ 151 h 1121"/>
                  <a:gd name="T16" fmla="*/ 1142 w 1147"/>
                  <a:gd name="T17" fmla="*/ 238 h 1121"/>
                  <a:gd name="T18" fmla="*/ 1118 w 1147"/>
                  <a:gd name="T19" fmla="*/ 307 h 1121"/>
                  <a:gd name="T20" fmla="*/ 1078 w 1147"/>
                  <a:gd name="T21" fmla="*/ 358 h 1121"/>
                  <a:gd name="T22" fmla="*/ 1037 w 1147"/>
                  <a:gd name="T23" fmla="*/ 391 h 1121"/>
                  <a:gd name="T24" fmla="*/ 1013 w 1147"/>
                  <a:gd name="T25" fmla="*/ 409 h 1121"/>
                  <a:gd name="T26" fmla="*/ 986 w 1147"/>
                  <a:gd name="T27" fmla="*/ 416 h 1121"/>
                  <a:gd name="T28" fmla="*/ 908 w 1147"/>
                  <a:gd name="T29" fmla="*/ 413 h 1121"/>
                  <a:gd name="T30" fmla="*/ 799 w 1147"/>
                  <a:gd name="T31" fmla="*/ 400 h 1121"/>
                  <a:gd name="T32" fmla="*/ 668 w 1147"/>
                  <a:gd name="T33" fmla="*/ 378 h 1121"/>
                  <a:gd name="T34" fmla="*/ 581 w 1147"/>
                  <a:gd name="T35" fmla="*/ 367 h 1121"/>
                  <a:gd name="T36" fmla="*/ 519 w 1147"/>
                  <a:gd name="T37" fmla="*/ 378 h 1121"/>
                  <a:gd name="T38" fmla="*/ 474 w 1147"/>
                  <a:gd name="T39" fmla="*/ 407 h 1121"/>
                  <a:gd name="T40" fmla="*/ 432 w 1147"/>
                  <a:gd name="T41" fmla="*/ 449 h 1121"/>
                  <a:gd name="T42" fmla="*/ 376 w 1147"/>
                  <a:gd name="T43" fmla="*/ 505 h 1121"/>
                  <a:gd name="T44" fmla="*/ 327 w 1147"/>
                  <a:gd name="T45" fmla="*/ 569 h 1121"/>
                  <a:gd name="T46" fmla="*/ 294 w 1147"/>
                  <a:gd name="T47" fmla="*/ 618 h 1121"/>
                  <a:gd name="T48" fmla="*/ 283 w 1147"/>
                  <a:gd name="T49" fmla="*/ 638 h 1121"/>
                  <a:gd name="T50" fmla="*/ 281 w 1147"/>
                  <a:gd name="T51" fmla="*/ 625 h 1121"/>
                  <a:gd name="T52" fmla="*/ 263 w 1147"/>
                  <a:gd name="T53" fmla="*/ 594 h 1121"/>
                  <a:gd name="T54" fmla="*/ 216 w 1147"/>
                  <a:gd name="T55" fmla="*/ 560 h 1121"/>
                  <a:gd name="T56" fmla="*/ 169 w 1147"/>
                  <a:gd name="T57" fmla="*/ 551 h 1121"/>
                  <a:gd name="T58" fmla="*/ 143 w 1147"/>
                  <a:gd name="T59" fmla="*/ 576 h 1121"/>
                  <a:gd name="T60" fmla="*/ 125 w 1147"/>
                  <a:gd name="T61" fmla="*/ 625 h 1121"/>
                  <a:gd name="T62" fmla="*/ 116 w 1147"/>
                  <a:gd name="T63" fmla="*/ 680 h 1121"/>
                  <a:gd name="T64" fmla="*/ 136 w 1147"/>
                  <a:gd name="T65" fmla="*/ 738 h 1121"/>
                  <a:gd name="T66" fmla="*/ 169 w 1147"/>
                  <a:gd name="T67" fmla="*/ 794 h 1121"/>
                  <a:gd name="T68" fmla="*/ 203 w 1147"/>
                  <a:gd name="T69" fmla="*/ 836 h 1121"/>
                  <a:gd name="T70" fmla="*/ 216 w 1147"/>
                  <a:gd name="T71" fmla="*/ 852 h 1121"/>
                  <a:gd name="T72" fmla="*/ 165 w 1147"/>
                  <a:gd name="T73" fmla="*/ 1114 h 1121"/>
                  <a:gd name="T74" fmla="*/ 151 w 1147"/>
                  <a:gd name="T75" fmla="*/ 1074 h 1121"/>
                  <a:gd name="T76" fmla="*/ 131 w 1147"/>
                  <a:gd name="T77" fmla="*/ 1003 h 1121"/>
                  <a:gd name="T78" fmla="*/ 102 w 1147"/>
                  <a:gd name="T79" fmla="*/ 909 h 1121"/>
                  <a:gd name="T80" fmla="*/ 69 w 1147"/>
                  <a:gd name="T81" fmla="*/ 800 h 1121"/>
                  <a:gd name="T82" fmla="*/ 42 w 1147"/>
                  <a:gd name="T83" fmla="*/ 718 h 1121"/>
                  <a:gd name="T84" fmla="*/ 22 w 1147"/>
                  <a:gd name="T85" fmla="*/ 660 h 1121"/>
                  <a:gd name="T86" fmla="*/ 7 w 1147"/>
                  <a:gd name="T87" fmla="*/ 605 h 1121"/>
                  <a:gd name="T88" fmla="*/ 0 w 1147"/>
                  <a:gd name="T89" fmla="*/ 534 h 1121"/>
                  <a:gd name="T90" fmla="*/ 2 w 1147"/>
                  <a:gd name="T91" fmla="*/ 425 h 1121"/>
                  <a:gd name="T92" fmla="*/ 29 w 1147"/>
                  <a:gd name="T93" fmla="*/ 302 h 1121"/>
                  <a:gd name="T94" fmla="*/ 89 w 1147"/>
                  <a:gd name="T95" fmla="*/ 184 h 1121"/>
                  <a:gd name="T96" fmla="*/ 178 w 1147"/>
                  <a:gd name="T97" fmla="*/ 86 h 1121"/>
                  <a:gd name="T98" fmla="*/ 287 w 1147"/>
                  <a:gd name="T99" fmla="*/ 22 h 1121"/>
                  <a:gd name="T100" fmla="*/ 410 w 1147"/>
                  <a:gd name="T101" fmla="*/ 0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47" h="1121">
                    <a:moveTo>
                      <a:pt x="410" y="0"/>
                    </a:moveTo>
                    <a:lnTo>
                      <a:pt x="474" y="9"/>
                    </a:lnTo>
                    <a:lnTo>
                      <a:pt x="532" y="24"/>
                    </a:lnTo>
                    <a:lnTo>
                      <a:pt x="594" y="35"/>
                    </a:lnTo>
                    <a:lnTo>
                      <a:pt x="659" y="49"/>
                    </a:lnTo>
                    <a:lnTo>
                      <a:pt x="726" y="58"/>
                    </a:lnTo>
                    <a:lnTo>
                      <a:pt x="793" y="66"/>
                    </a:lnTo>
                    <a:lnTo>
                      <a:pt x="857" y="75"/>
                    </a:lnTo>
                    <a:lnTo>
                      <a:pt x="919" y="82"/>
                    </a:lnTo>
                    <a:lnTo>
                      <a:pt x="975" y="86"/>
                    </a:lnTo>
                    <a:lnTo>
                      <a:pt x="1026" y="91"/>
                    </a:lnTo>
                    <a:lnTo>
                      <a:pt x="1066" y="95"/>
                    </a:lnTo>
                    <a:lnTo>
                      <a:pt x="1100" y="98"/>
                    </a:lnTo>
                    <a:lnTo>
                      <a:pt x="1120" y="98"/>
                    </a:lnTo>
                    <a:lnTo>
                      <a:pt x="1126" y="100"/>
                    </a:lnTo>
                    <a:lnTo>
                      <a:pt x="1142" y="151"/>
                    </a:lnTo>
                    <a:lnTo>
                      <a:pt x="1147" y="195"/>
                    </a:lnTo>
                    <a:lnTo>
                      <a:pt x="1142" y="238"/>
                    </a:lnTo>
                    <a:lnTo>
                      <a:pt x="1131" y="275"/>
                    </a:lnTo>
                    <a:lnTo>
                      <a:pt x="1118" y="307"/>
                    </a:lnTo>
                    <a:lnTo>
                      <a:pt x="1098" y="336"/>
                    </a:lnTo>
                    <a:lnTo>
                      <a:pt x="1078" y="358"/>
                    </a:lnTo>
                    <a:lnTo>
                      <a:pt x="1057" y="378"/>
                    </a:lnTo>
                    <a:lnTo>
                      <a:pt x="1037" y="391"/>
                    </a:lnTo>
                    <a:lnTo>
                      <a:pt x="1022" y="402"/>
                    </a:lnTo>
                    <a:lnTo>
                      <a:pt x="1013" y="409"/>
                    </a:lnTo>
                    <a:lnTo>
                      <a:pt x="1008" y="411"/>
                    </a:lnTo>
                    <a:lnTo>
                      <a:pt x="986" y="416"/>
                    </a:lnTo>
                    <a:lnTo>
                      <a:pt x="953" y="416"/>
                    </a:lnTo>
                    <a:lnTo>
                      <a:pt x="908" y="413"/>
                    </a:lnTo>
                    <a:lnTo>
                      <a:pt x="857" y="409"/>
                    </a:lnTo>
                    <a:lnTo>
                      <a:pt x="799" y="400"/>
                    </a:lnTo>
                    <a:lnTo>
                      <a:pt x="735" y="389"/>
                    </a:lnTo>
                    <a:lnTo>
                      <a:pt x="668" y="378"/>
                    </a:lnTo>
                    <a:lnTo>
                      <a:pt x="621" y="369"/>
                    </a:lnTo>
                    <a:lnTo>
                      <a:pt x="581" y="367"/>
                    </a:lnTo>
                    <a:lnTo>
                      <a:pt x="548" y="371"/>
                    </a:lnTo>
                    <a:lnTo>
                      <a:pt x="519" y="378"/>
                    </a:lnTo>
                    <a:lnTo>
                      <a:pt x="496" y="391"/>
                    </a:lnTo>
                    <a:lnTo>
                      <a:pt x="474" y="407"/>
                    </a:lnTo>
                    <a:lnTo>
                      <a:pt x="452" y="427"/>
                    </a:lnTo>
                    <a:lnTo>
                      <a:pt x="432" y="449"/>
                    </a:lnTo>
                    <a:lnTo>
                      <a:pt x="407" y="471"/>
                    </a:lnTo>
                    <a:lnTo>
                      <a:pt x="376" y="505"/>
                    </a:lnTo>
                    <a:lnTo>
                      <a:pt x="350" y="538"/>
                    </a:lnTo>
                    <a:lnTo>
                      <a:pt x="327" y="569"/>
                    </a:lnTo>
                    <a:lnTo>
                      <a:pt x="309" y="596"/>
                    </a:lnTo>
                    <a:lnTo>
                      <a:pt x="294" y="618"/>
                    </a:lnTo>
                    <a:lnTo>
                      <a:pt x="287" y="631"/>
                    </a:lnTo>
                    <a:lnTo>
                      <a:pt x="283" y="638"/>
                    </a:lnTo>
                    <a:lnTo>
                      <a:pt x="283" y="634"/>
                    </a:lnTo>
                    <a:lnTo>
                      <a:pt x="281" y="625"/>
                    </a:lnTo>
                    <a:lnTo>
                      <a:pt x="276" y="609"/>
                    </a:lnTo>
                    <a:lnTo>
                      <a:pt x="263" y="594"/>
                    </a:lnTo>
                    <a:lnTo>
                      <a:pt x="245" y="576"/>
                    </a:lnTo>
                    <a:lnTo>
                      <a:pt x="216" y="560"/>
                    </a:lnTo>
                    <a:lnTo>
                      <a:pt x="191" y="551"/>
                    </a:lnTo>
                    <a:lnTo>
                      <a:pt x="169" y="551"/>
                    </a:lnTo>
                    <a:lnTo>
                      <a:pt x="154" y="560"/>
                    </a:lnTo>
                    <a:lnTo>
                      <a:pt x="143" y="576"/>
                    </a:lnTo>
                    <a:lnTo>
                      <a:pt x="134" y="598"/>
                    </a:lnTo>
                    <a:lnTo>
                      <a:pt x="125" y="625"/>
                    </a:lnTo>
                    <a:lnTo>
                      <a:pt x="118" y="654"/>
                    </a:lnTo>
                    <a:lnTo>
                      <a:pt x="116" y="680"/>
                    </a:lnTo>
                    <a:lnTo>
                      <a:pt x="122" y="709"/>
                    </a:lnTo>
                    <a:lnTo>
                      <a:pt x="136" y="738"/>
                    </a:lnTo>
                    <a:lnTo>
                      <a:pt x="151" y="767"/>
                    </a:lnTo>
                    <a:lnTo>
                      <a:pt x="169" y="794"/>
                    </a:lnTo>
                    <a:lnTo>
                      <a:pt x="187" y="816"/>
                    </a:lnTo>
                    <a:lnTo>
                      <a:pt x="203" y="836"/>
                    </a:lnTo>
                    <a:lnTo>
                      <a:pt x="212" y="847"/>
                    </a:lnTo>
                    <a:lnTo>
                      <a:pt x="216" y="852"/>
                    </a:lnTo>
                    <a:lnTo>
                      <a:pt x="165" y="1121"/>
                    </a:lnTo>
                    <a:lnTo>
                      <a:pt x="165" y="1114"/>
                    </a:lnTo>
                    <a:lnTo>
                      <a:pt x="160" y="1098"/>
                    </a:lnTo>
                    <a:lnTo>
                      <a:pt x="151" y="1074"/>
                    </a:lnTo>
                    <a:lnTo>
                      <a:pt x="143" y="1043"/>
                    </a:lnTo>
                    <a:lnTo>
                      <a:pt x="131" y="1003"/>
                    </a:lnTo>
                    <a:lnTo>
                      <a:pt x="118" y="958"/>
                    </a:lnTo>
                    <a:lnTo>
                      <a:pt x="102" y="909"/>
                    </a:lnTo>
                    <a:lnTo>
                      <a:pt x="87" y="856"/>
                    </a:lnTo>
                    <a:lnTo>
                      <a:pt x="69" y="800"/>
                    </a:lnTo>
                    <a:lnTo>
                      <a:pt x="56" y="756"/>
                    </a:lnTo>
                    <a:lnTo>
                      <a:pt x="42" y="718"/>
                    </a:lnTo>
                    <a:lnTo>
                      <a:pt x="31" y="687"/>
                    </a:lnTo>
                    <a:lnTo>
                      <a:pt x="22" y="660"/>
                    </a:lnTo>
                    <a:lnTo>
                      <a:pt x="13" y="634"/>
                    </a:lnTo>
                    <a:lnTo>
                      <a:pt x="7" y="605"/>
                    </a:lnTo>
                    <a:lnTo>
                      <a:pt x="2" y="571"/>
                    </a:lnTo>
                    <a:lnTo>
                      <a:pt x="0" y="534"/>
                    </a:lnTo>
                    <a:lnTo>
                      <a:pt x="0" y="485"/>
                    </a:lnTo>
                    <a:lnTo>
                      <a:pt x="2" y="425"/>
                    </a:lnTo>
                    <a:lnTo>
                      <a:pt x="11" y="364"/>
                    </a:lnTo>
                    <a:lnTo>
                      <a:pt x="29" y="302"/>
                    </a:lnTo>
                    <a:lnTo>
                      <a:pt x="56" y="242"/>
                    </a:lnTo>
                    <a:lnTo>
                      <a:pt x="89" y="184"/>
                    </a:lnTo>
                    <a:lnTo>
                      <a:pt x="131" y="133"/>
                    </a:lnTo>
                    <a:lnTo>
                      <a:pt x="178" y="86"/>
                    </a:lnTo>
                    <a:lnTo>
                      <a:pt x="232" y="49"/>
                    </a:lnTo>
                    <a:lnTo>
                      <a:pt x="287" y="22"/>
                    </a:lnTo>
                    <a:lnTo>
                      <a:pt x="347" y="4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70D0ADB8-0E56-4FA8-8109-3AC567DE0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3013" y="1455738"/>
                <a:ext cx="360363" cy="360363"/>
              </a:xfrm>
              <a:custGeom>
                <a:avLst/>
                <a:gdLst>
                  <a:gd name="T0" fmla="*/ 104 w 227"/>
                  <a:gd name="T1" fmla="*/ 0 h 227"/>
                  <a:gd name="T2" fmla="*/ 127 w 227"/>
                  <a:gd name="T3" fmla="*/ 5 h 227"/>
                  <a:gd name="T4" fmla="*/ 227 w 227"/>
                  <a:gd name="T5" fmla="*/ 158 h 227"/>
                  <a:gd name="T6" fmla="*/ 131 w 227"/>
                  <a:gd name="T7" fmla="*/ 227 h 227"/>
                  <a:gd name="T8" fmla="*/ 0 w 227"/>
                  <a:gd name="T9" fmla="*/ 167 h 227"/>
                  <a:gd name="T10" fmla="*/ 104 w 227"/>
                  <a:gd name="T11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7" h="227">
                    <a:moveTo>
                      <a:pt x="104" y="0"/>
                    </a:moveTo>
                    <a:lnTo>
                      <a:pt x="127" y="5"/>
                    </a:lnTo>
                    <a:lnTo>
                      <a:pt x="227" y="158"/>
                    </a:lnTo>
                    <a:lnTo>
                      <a:pt x="131" y="227"/>
                    </a:lnTo>
                    <a:lnTo>
                      <a:pt x="0" y="16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8A01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46FABCB3-9DF5-4882-B627-9E89380E2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1938" y="1258888"/>
                <a:ext cx="2740025" cy="2051050"/>
              </a:xfrm>
              <a:custGeom>
                <a:avLst/>
                <a:gdLst>
                  <a:gd name="T0" fmla="*/ 5 w 1726"/>
                  <a:gd name="T1" fmla="*/ 2 h 1292"/>
                  <a:gd name="T2" fmla="*/ 43 w 1726"/>
                  <a:gd name="T3" fmla="*/ 22 h 1292"/>
                  <a:gd name="T4" fmla="*/ 101 w 1726"/>
                  <a:gd name="T5" fmla="*/ 55 h 1292"/>
                  <a:gd name="T6" fmla="*/ 165 w 1726"/>
                  <a:gd name="T7" fmla="*/ 91 h 1292"/>
                  <a:gd name="T8" fmla="*/ 221 w 1726"/>
                  <a:gd name="T9" fmla="*/ 122 h 1292"/>
                  <a:gd name="T10" fmla="*/ 247 w 1726"/>
                  <a:gd name="T11" fmla="*/ 140 h 1292"/>
                  <a:gd name="T12" fmla="*/ 265 w 1726"/>
                  <a:gd name="T13" fmla="*/ 162 h 1292"/>
                  <a:gd name="T14" fmla="*/ 308 w 1726"/>
                  <a:gd name="T15" fmla="*/ 215 h 1292"/>
                  <a:gd name="T16" fmla="*/ 363 w 1726"/>
                  <a:gd name="T17" fmla="*/ 289 h 1292"/>
                  <a:gd name="T18" fmla="*/ 432 w 1726"/>
                  <a:gd name="T19" fmla="*/ 376 h 1292"/>
                  <a:gd name="T20" fmla="*/ 506 w 1726"/>
                  <a:gd name="T21" fmla="*/ 469 h 1292"/>
                  <a:gd name="T22" fmla="*/ 579 w 1726"/>
                  <a:gd name="T23" fmla="*/ 562 h 1292"/>
                  <a:gd name="T24" fmla="*/ 648 w 1726"/>
                  <a:gd name="T25" fmla="*/ 647 h 1292"/>
                  <a:gd name="T26" fmla="*/ 704 w 1726"/>
                  <a:gd name="T27" fmla="*/ 714 h 1292"/>
                  <a:gd name="T28" fmla="*/ 742 w 1726"/>
                  <a:gd name="T29" fmla="*/ 758 h 1292"/>
                  <a:gd name="T30" fmla="*/ 768 w 1726"/>
                  <a:gd name="T31" fmla="*/ 774 h 1292"/>
                  <a:gd name="T32" fmla="*/ 826 w 1726"/>
                  <a:gd name="T33" fmla="*/ 769 h 1292"/>
                  <a:gd name="T34" fmla="*/ 920 w 1726"/>
                  <a:gd name="T35" fmla="*/ 751 h 1292"/>
                  <a:gd name="T36" fmla="*/ 1036 w 1726"/>
                  <a:gd name="T37" fmla="*/ 727 h 1292"/>
                  <a:gd name="T38" fmla="*/ 1165 w 1726"/>
                  <a:gd name="T39" fmla="*/ 694 h 1292"/>
                  <a:gd name="T40" fmla="*/ 1294 w 1726"/>
                  <a:gd name="T41" fmla="*/ 660 h 1292"/>
                  <a:gd name="T42" fmla="*/ 1412 w 1726"/>
                  <a:gd name="T43" fmla="*/ 627 h 1292"/>
                  <a:gd name="T44" fmla="*/ 1510 w 1726"/>
                  <a:gd name="T45" fmla="*/ 598 h 1292"/>
                  <a:gd name="T46" fmla="*/ 1577 w 1726"/>
                  <a:gd name="T47" fmla="*/ 580 h 1292"/>
                  <a:gd name="T48" fmla="*/ 1601 w 1726"/>
                  <a:gd name="T49" fmla="*/ 573 h 1292"/>
                  <a:gd name="T50" fmla="*/ 1719 w 1726"/>
                  <a:gd name="T51" fmla="*/ 996 h 1292"/>
                  <a:gd name="T52" fmla="*/ 1674 w 1726"/>
                  <a:gd name="T53" fmla="*/ 1012 h 1292"/>
                  <a:gd name="T54" fmla="*/ 1592 w 1726"/>
                  <a:gd name="T55" fmla="*/ 1038 h 1292"/>
                  <a:gd name="T56" fmla="*/ 1483 w 1726"/>
                  <a:gd name="T57" fmla="*/ 1074 h 1292"/>
                  <a:gd name="T58" fmla="*/ 1358 w 1726"/>
                  <a:gd name="T59" fmla="*/ 1116 h 1292"/>
                  <a:gd name="T60" fmla="*/ 1225 w 1726"/>
                  <a:gd name="T61" fmla="*/ 1161 h 1292"/>
                  <a:gd name="T62" fmla="*/ 1091 w 1726"/>
                  <a:gd name="T63" fmla="*/ 1203 h 1292"/>
                  <a:gd name="T64" fmla="*/ 971 w 1726"/>
                  <a:gd name="T65" fmla="*/ 1241 h 1292"/>
                  <a:gd name="T66" fmla="*/ 871 w 1726"/>
                  <a:gd name="T67" fmla="*/ 1270 h 1292"/>
                  <a:gd name="T68" fmla="*/ 802 w 1726"/>
                  <a:gd name="T69" fmla="*/ 1287 h 1292"/>
                  <a:gd name="T70" fmla="*/ 757 w 1726"/>
                  <a:gd name="T71" fmla="*/ 1290 h 1292"/>
                  <a:gd name="T72" fmla="*/ 686 w 1726"/>
                  <a:gd name="T73" fmla="*/ 1265 h 1292"/>
                  <a:gd name="T74" fmla="*/ 593 w 1726"/>
                  <a:gd name="T75" fmla="*/ 1221 h 1292"/>
                  <a:gd name="T76" fmla="*/ 488 w 1726"/>
                  <a:gd name="T77" fmla="*/ 1161 h 1292"/>
                  <a:gd name="T78" fmla="*/ 381 w 1726"/>
                  <a:gd name="T79" fmla="*/ 1090 h 1292"/>
                  <a:gd name="T80" fmla="*/ 283 w 1726"/>
                  <a:gd name="T81" fmla="*/ 1018 h 1292"/>
                  <a:gd name="T82" fmla="*/ 203 w 1726"/>
                  <a:gd name="T83" fmla="*/ 954 h 1292"/>
                  <a:gd name="T84" fmla="*/ 152 w 1726"/>
                  <a:gd name="T85" fmla="*/ 898 h 1292"/>
                  <a:gd name="T86" fmla="*/ 134 w 1726"/>
                  <a:gd name="T87" fmla="*/ 845 h 1292"/>
                  <a:gd name="T88" fmla="*/ 134 w 1726"/>
                  <a:gd name="T89" fmla="*/ 776 h 1292"/>
                  <a:gd name="T90" fmla="*/ 145 w 1726"/>
                  <a:gd name="T91" fmla="*/ 687 h 1292"/>
                  <a:gd name="T92" fmla="*/ 156 w 1726"/>
                  <a:gd name="T93" fmla="*/ 585 h 1292"/>
                  <a:gd name="T94" fmla="*/ 156 w 1726"/>
                  <a:gd name="T95" fmla="*/ 462 h 1292"/>
                  <a:gd name="T96" fmla="*/ 138 w 1726"/>
                  <a:gd name="T97" fmla="*/ 324 h 1292"/>
                  <a:gd name="T98" fmla="*/ 89 w 1726"/>
                  <a:gd name="T99" fmla="*/ 171 h 1292"/>
                  <a:gd name="T100" fmla="*/ 0 w 1726"/>
                  <a:gd name="T101" fmla="*/ 0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26" h="1292">
                    <a:moveTo>
                      <a:pt x="0" y="0"/>
                    </a:moveTo>
                    <a:lnTo>
                      <a:pt x="5" y="2"/>
                    </a:lnTo>
                    <a:lnTo>
                      <a:pt x="20" y="11"/>
                    </a:lnTo>
                    <a:lnTo>
                      <a:pt x="43" y="22"/>
                    </a:lnTo>
                    <a:lnTo>
                      <a:pt x="72" y="37"/>
                    </a:lnTo>
                    <a:lnTo>
                      <a:pt x="101" y="55"/>
                    </a:lnTo>
                    <a:lnTo>
                      <a:pt x="134" y="73"/>
                    </a:lnTo>
                    <a:lnTo>
                      <a:pt x="165" y="91"/>
                    </a:lnTo>
                    <a:lnTo>
                      <a:pt x="196" y="106"/>
                    </a:lnTo>
                    <a:lnTo>
                      <a:pt x="221" y="122"/>
                    </a:lnTo>
                    <a:lnTo>
                      <a:pt x="239" y="133"/>
                    </a:lnTo>
                    <a:lnTo>
                      <a:pt x="247" y="140"/>
                    </a:lnTo>
                    <a:lnTo>
                      <a:pt x="254" y="146"/>
                    </a:lnTo>
                    <a:lnTo>
                      <a:pt x="265" y="162"/>
                    </a:lnTo>
                    <a:lnTo>
                      <a:pt x="283" y="186"/>
                    </a:lnTo>
                    <a:lnTo>
                      <a:pt x="308" y="215"/>
                    </a:lnTo>
                    <a:lnTo>
                      <a:pt x="334" y="249"/>
                    </a:lnTo>
                    <a:lnTo>
                      <a:pt x="363" y="289"/>
                    </a:lnTo>
                    <a:lnTo>
                      <a:pt x="397" y="331"/>
                    </a:lnTo>
                    <a:lnTo>
                      <a:pt x="432" y="376"/>
                    </a:lnTo>
                    <a:lnTo>
                      <a:pt x="470" y="422"/>
                    </a:lnTo>
                    <a:lnTo>
                      <a:pt x="506" y="469"/>
                    </a:lnTo>
                    <a:lnTo>
                      <a:pt x="544" y="518"/>
                    </a:lnTo>
                    <a:lnTo>
                      <a:pt x="579" y="562"/>
                    </a:lnTo>
                    <a:lnTo>
                      <a:pt x="615" y="607"/>
                    </a:lnTo>
                    <a:lnTo>
                      <a:pt x="648" y="647"/>
                    </a:lnTo>
                    <a:lnTo>
                      <a:pt x="677" y="682"/>
                    </a:lnTo>
                    <a:lnTo>
                      <a:pt x="704" y="714"/>
                    </a:lnTo>
                    <a:lnTo>
                      <a:pt x="726" y="740"/>
                    </a:lnTo>
                    <a:lnTo>
                      <a:pt x="742" y="758"/>
                    </a:lnTo>
                    <a:lnTo>
                      <a:pt x="753" y="769"/>
                    </a:lnTo>
                    <a:lnTo>
                      <a:pt x="768" y="774"/>
                    </a:lnTo>
                    <a:lnTo>
                      <a:pt x="793" y="774"/>
                    </a:lnTo>
                    <a:lnTo>
                      <a:pt x="826" y="769"/>
                    </a:lnTo>
                    <a:lnTo>
                      <a:pt x="871" y="763"/>
                    </a:lnTo>
                    <a:lnTo>
                      <a:pt x="920" y="751"/>
                    </a:lnTo>
                    <a:lnTo>
                      <a:pt x="975" y="740"/>
                    </a:lnTo>
                    <a:lnTo>
                      <a:pt x="1036" y="727"/>
                    </a:lnTo>
                    <a:lnTo>
                      <a:pt x="1100" y="711"/>
                    </a:lnTo>
                    <a:lnTo>
                      <a:pt x="1165" y="694"/>
                    </a:lnTo>
                    <a:lnTo>
                      <a:pt x="1229" y="676"/>
                    </a:lnTo>
                    <a:lnTo>
                      <a:pt x="1294" y="660"/>
                    </a:lnTo>
                    <a:lnTo>
                      <a:pt x="1354" y="642"/>
                    </a:lnTo>
                    <a:lnTo>
                      <a:pt x="1412" y="627"/>
                    </a:lnTo>
                    <a:lnTo>
                      <a:pt x="1465" y="611"/>
                    </a:lnTo>
                    <a:lnTo>
                      <a:pt x="1510" y="598"/>
                    </a:lnTo>
                    <a:lnTo>
                      <a:pt x="1548" y="589"/>
                    </a:lnTo>
                    <a:lnTo>
                      <a:pt x="1577" y="580"/>
                    </a:lnTo>
                    <a:lnTo>
                      <a:pt x="1594" y="573"/>
                    </a:lnTo>
                    <a:lnTo>
                      <a:pt x="1601" y="573"/>
                    </a:lnTo>
                    <a:lnTo>
                      <a:pt x="1726" y="994"/>
                    </a:lnTo>
                    <a:lnTo>
                      <a:pt x="1719" y="996"/>
                    </a:lnTo>
                    <a:lnTo>
                      <a:pt x="1701" y="1001"/>
                    </a:lnTo>
                    <a:lnTo>
                      <a:pt x="1674" y="1012"/>
                    </a:lnTo>
                    <a:lnTo>
                      <a:pt x="1637" y="1023"/>
                    </a:lnTo>
                    <a:lnTo>
                      <a:pt x="1592" y="1038"/>
                    </a:lnTo>
                    <a:lnTo>
                      <a:pt x="1541" y="1056"/>
                    </a:lnTo>
                    <a:lnTo>
                      <a:pt x="1483" y="1074"/>
                    </a:lnTo>
                    <a:lnTo>
                      <a:pt x="1423" y="1094"/>
                    </a:lnTo>
                    <a:lnTo>
                      <a:pt x="1358" y="1116"/>
                    </a:lnTo>
                    <a:lnTo>
                      <a:pt x="1292" y="1138"/>
                    </a:lnTo>
                    <a:lnTo>
                      <a:pt x="1225" y="1161"/>
                    </a:lnTo>
                    <a:lnTo>
                      <a:pt x="1158" y="1181"/>
                    </a:lnTo>
                    <a:lnTo>
                      <a:pt x="1091" y="1203"/>
                    </a:lnTo>
                    <a:lnTo>
                      <a:pt x="1029" y="1221"/>
                    </a:lnTo>
                    <a:lnTo>
                      <a:pt x="971" y="1241"/>
                    </a:lnTo>
                    <a:lnTo>
                      <a:pt x="918" y="1256"/>
                    </a:lnTo>
                    <a:lnTo>
                      <a:pt x="871" y="1270"/>
                    </a:lnTo>
                    <a:lnTo>
                      <a:pt x="833" y="1281"/>
                    </a:lnTo>
                    <a:lnTo>
                      <a:pt x="802" y="1287"/>
                    </a:lnTo>
                    <a:lnTo>
                      <a:pt x="782" y="1292"/>
                    </a:lnTo>
                    <a:lnTo>
                      <a:pt x="757" y="1290"/>
                    </a:lnTo>
                    <a:lnTo>
                      <a:pt x="724" y="1281"/>
                    </a:lnTo>
                    <a:lnTo>
                      <a:pt x="686" y="1265"/>
                    </a:lnTo>
                    <a:lnTo>
                      <a:pt x="642" y="1245"/>
                    </a:lnTo>
                    <a:lnTo>
                      <a:pt x="593" y="1221"/>
                    </a:lnTo>
                    <a:lnTo>
                      <a:pt x="541" y="1192"/>
                    </a:lnTo>
                    <a:lnTo>
                      <a:pt x="488" y="1161"/>
                    </a:lnTo>
                    <a:lnTo>
                      <a:pt x="434" y="1125"/>
                    </a:lnTo>
                    <a:lnTo>
                      <a:pt x="381" y="1090"/>
                    </a:lnTo>
                    <a:lnTo>
                      <a:pt x="330" y="1054"/>
                    </a:lnTo>
                    <a:lnTo>
                      <a:pt x="283" y="1018"/>
                    </a:lnTo>
                    <a:lnTo>
                      <a:pt x="241" y="985"/>
                    </a:lnTo>
                    <a:lnTo>
                      <a:pt x="203" y="954"/>
                    </a:lnTo>
                    <a:lnTo>
                      <a:pt x="174" y="923"/>
                    </a:lnTo>
                    <a:lnTo>
                      <a:pt x="152" y="898"/>
                    </a:lnTo>
                    <a:lnTo>
                      <a:pt x="141" y="874"/>
                    </a:lnTo>
                    <a:lnTo>
                      <a:pt x="134" y="845"/>
                    </a:lnTo>
                    <a:lnTo>
                      <a:pt x="132" y="811"/>
                    </a:lnTo>
                    <a:lnTo>
                      <a:pt x="134" y="776"/>
                    </a:lnTo>
                    <a:lnTo>
                      <a:pt x="141" y="734"/>
                    </a:lnTo>
                    <a:lnTo>
                      <a:pt x="145" y="687"/>
                    </a:lnTo>
                    <a:lnTo>
                      <a:pt x="152" y="638"/>
                    </a:lnTo>
                    <a:lnTo>
                      <a:pt x="156" y="585"/>
                    </a:lnTo>
                    <a:lnTo>
                      <a:pt x="158" y="525"/>
                    </a:lnTo>
                    <a:lnTo>
                      <a:pt x="156" y="462"/>
                    </a:lnTo>
                    <a:lnTo>
                      <a:pt x="152" y="396"/>
                    </a:lnTo>
                    <a:lnTo>
                      <a:pt x="138" y="324"/>
                    </a:lnTo>
                    <a:lnTo>
                      <a:pt x="118" y="249"/>
                    </a:lnTo>
                    <a:lnTo>
                      <a:pt x="89" y="171"/>
                    </a:lnTo>
                    <a:lnTo>
                      <a:pt x="4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272EFABE-E352-4EA2-9290-94459B745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0788" y="1265238"/>
                <a:ext cx="731838" cy="3305175"/>
              </a:xfrm>
              <a:custGeom>
                <a:avLst/>
                <a:gdLst>
                  <a:gd name="T0" fmla="*/ 196 w 461"/>
                  <a:gd name="T1" fmla="*/ 0 h 2082"/>
                  <a:gd name="T2" fmla="*/ 446 w 461"/>
                  <a:gd name="T3" fmla="*/ 138 h 2082"/>
                  <a:gd name="T4" fmla="*/ 448 w 461"/>
                  <a:gd name="T5" fmla="*/ 145 h 2082"/>
                  <a:gd name="T6" fmla="*/ 450 w 461"/>
                  <a:gd name="T7" fmla="*/ 158 h 2082"/>
                  <a:gd name="T8" fmla="*/ 452 w 461"/>
                  <a:gd name="T9" fmla="*/ 182 h 2082"/>
                  <a:gd name="T10" fmla="*/ 457 w 461"/>
                  <a:gd name="T11" fmla="*/ 216 h 2082"/>
                  <a:gd name="T12" fmla="*/ 459 w 461"/>
                  <a:gd name="T13" fmla="*/ 258 h 2082"/>
                  <a:gd name="T14" fmla="*/ 461 w 461"/>
                  <a:gd name="T15" fmla="*/ 311 h 2082"/>
                  <a:gd name="T16" fmla="*/ 461 w 461"/>
                  <a:gd name="T17" fmla="*/ 376 h 2082"/>
                  <a:gd name="T18" fmla="*/ 461 w 461"/>
                  <a:gd name="T19" fmla="*/ 452 h 2082"/>
                  <a:gd name="T20" fmla="*/ 457 w 461"/>
                  <a:gd name="T21" fmla="*/ 536 h 2082"/>
                  <a:gd name="T22" fmla="*/ 450 w 461"/>
                  <a:gd name="T23" fmla="*/ 634 h 2082"/>
                  <a:gd name="T24" fmla="*/ 441 w 461"/>
                  <a:gd name="T25" fmla="*/ 705 h 2082"/>
                  <a:gd name="T26" fmla="*/ 426 w 461"/>
                  <a:gd name="T27" fmla="*/ 790 h 2082"/>
                  <a:gd name="T28" fmla="*/ 408 w 461"/>
                  <a:gd name="T29" fmla="*/ 881 h 2082"/>
                  <a:gd name="T30" fmla="*/ 386 w 461"/>
                  <a:gd name="T31" fmla="*/ 979 h 2082"/>
                  <a:gd name="T32" fmla="*/ 359 w 461"/>
                  <a:gd name="T33" fmla="*/ 1081 h 2082"/>
                  <a:gd name="T34" fmla="*/ 328 w 461"/>
                  <a:gd name="T35" fmla="*/ 1188 h 2082"/>
                  <a:gd name="T36" fmla="*/ 297 w 461"/>
                  <a:gd name="T37" fmla="*/ 1297 h 2082"/>
                  <a:gd name="T38" fmla="*/ 261 w 461"/>
                  <a:gd name="T39" fmla="*/ 1408 h 2082"/>
                  <a:gd name="T40" fmla="*/ 225 w 461"/>
                  <a:gd name="T41" fmla="*/ 1517 h 2082"/>
                  <a:gd name="T42" fmla="*/ 187 w 461"/>
                  <a:gd name="T43" fmla="*/ 1626 h 2082"/>
                  <a:gd name="T44" fmla="*/ 150 w 461"/>
                  <a:gd name="T45" fmla="*/ 1731 h 2082"/>
                  <a:gd name="T46" fmla="*/ 112 w 461"/>
                  <a:gd name="T47" fmla="*/ 1828 h 2082"/>
                  <a:gd name="T48" fmla="*/ 74 w 461"/>
                  <a:gd name="T49" fmla="*/ 1922 h 2082"/>
                  <a:gd name="T50" fmla="*/ 36 w 461"/>
                  <a:gd name="T51" fmla="*/ 2006 h 2082"/>
                  <a:gd name="T52" fmla="*/ 0 w 461"/>
                  <a:gd name="T53" fmla="*/ 2082 h 2082"/>
                  <a:gd name="T54" fmla="*/ 101 w 461"/>
                  <a:gd name="T55" fmla="*/ 1174 h 2082"/>
                  <a:gd name="T56" fmla="*/ 103 w 461"/>
                  <a:gd name="T57" fmla="*/ 1174 h 2082"/>
                  <a:gd name="T58" fmla="*/ 110 w 461"/>
                  <a:gd name="T59" fmla="*/ 1170 h 2082"/>
                  <a:gd name="T60" fmla="*/ 121 w 461"/>
                  <a:gd name="T61" fmla="*/ 1166 h 2082"/>
                  <a:gd name="T62" fmla="*/ 134 w 461"/>
                  <a:gd name="T63" fmla="*/ 1157 h 2082"/>
                  <a:gd name="T64" fmla="*/ 152 w 461"/>
                  <a:gd name="T65" fmla="*/ 1143 h 2082"/>
                  <a:gd name="T66" fmla="*/ 170 w 461"/>
                  <a:gd name="T67" fmla="*/ 1123 h 2082"/>
                  <a:gd name="T68" fmla="*/ 187 w 461"/>
                  <a:gd name="T69" fmla="*/ 1101 h 2082"/>
                  <a:gd name="T70" fmla="*/ 205 w 461"/>
                  <a:gd name="T71" fmla="*/ 1072 h 2082"/>
                  <a:gd name="T72" fmla="*/ 225 w 461"/>
                  <a:gd name="T73" fmla="*/ 1034 h 2082"/>
                  <a:gd name="T74" fmla="*/ 243 w 461"/>
                  <a:gd name="T75" fmla="*/ 992 h 2082"/>
                  <a:gd name="T76" fmla="*/ 259 w 461"/>
                  <a:gd name="T77" fmla="*/ 941 h 2082"/>
                  <a:gd name="T78" fmla="*/ 272 w 461"/>
                  <a:gd name="T79" fmla="*/ 881 h 2082"/>
                  <a:gd name="T80" fmla="*/ 281 w 461"/>
                  <a:gd name="T81" fmla="*/ 812 h 2082"/>
                  <a:gd name="T82" fmla="*/ 288 w 461"/>
                  <a:gd name="T83" fmla="*/ 734 h 2082"/>
                  <a:gd name="T84" fmla="*/ 290 w 461"/>
                  <a:gd name="T85" fmla="*/ 643 h 2082"/>
                  <a:gd name="T86" fmla="*/ 285 w 461"/>
                  <a:gd name="T87" fmla="*/ 543 h 2082"/>
                  <a:gd name="T88" fmla="*/ 279 w 461"/>
                  <a:gd name="T89" fmla="*/ 438 h 2082"/>
                  <a:gd name="T90" fmla="*/ 272 w 461"/>
                  <a:gd name="T91" fmla="*/ 349 h 2082"/>
                  <a:gd name="T92" fmla="*/ 263 w 461"/>
                  <a:gd name="T93" fmla="*/ 274 h 2082"/>
                  <a:gd name="T94" fmla="*/ 254 w 461"/>
                  <a:gd name="T95" fmla="*/ 209 h 2082"/>
                  <a:gd name="T96" fmla="*/ 248 w 461"/>
                  <a:gd name="T97" fmla="*/ 156 h 2082"/>
                  <a:gd name="T98" fmla="*/ 239 w 461"/>
                  <a:gd name="T99" fmla="*/ 111 h 2082"/>
                  <a:gd name="T100" fmla="*/ 230 w 461"/>
                  <a:gd name="T101" fmla="*/ 78 h 2082"/>
                  <a:gd name="T102" fmla="*/ 223 w 461"/>
                  <a:gd name="T103" fmla="*/ 51 h 2082"/>
                  <a:gd name="T104" fmla="*/ 214 w 461"/>
                  <a:gd name="T105" fmla="*/ 31 h 2082"/>
                  <a:gd name="T106" fmla="*/ 210 w 461"/>
                  <a:gd name="T107" fmla="*/ 18 h 2082"/>
                  <a:gd name="T108" fmla="*/ 203 w 461"/>
                  <a:gd name="T109" fmla="*/ 9 h 2082"/>
                  <a:gd name="T110" fmla="*/ 201 w 461"/>
                  <a:gd name="T111" fmla="*/ 2 h 2082"/>
                  <a:gd name="T112" fmla="*/ 196 w 461"/>
                  <a:gd name="T113" fmla="*/ 0 h 2082"/>
                  <a:gd name="T114" fmla="*/ 196 w 461"/>
                  <a:gd name="T115" fmla="*/ 0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1" h="2082">
                    <a:moveTo>
                      <a:pt x="196" y="0"/>
                    </a:moveTo>
                    <a:lnTo>
                      <a:pt x="446" y="138"/>
                    </a:lnTo>
                    <a:lnTo>
                      <a:pt x="448" y="145"/>
                    </a:lnTo>
                    <a:lnTo>
                      <a:pt x="450" y="158"/>
                    </a:lnTo>
                    <a:lnTo>
                      <a:pt x="452" y="182"/>
                    </a:lnTo>
                    <a:lnTo>
                      <a:pt x="457" y="216"/>
                    </a:lnTo>
                    <a:lnTo>
                      <a:pt x="459" y="258"/>
                    </a:lnTo>
                    <a:lnTo>
                      <a:pt x="461" y="311"/>
                    </a:lnTo>
                    <a:lnTo>
                      <a:pt x="461" y="376"/>
                    </a:lnTo>
                    <a:lnTo>
                      <a:pt x="461" y="452"/>
                    </a:lnTo>
                    <a:lnTo>
                      <a:pt x="457" y="536"/>
                    </a:lnTo>
                    <a:lnTo>
                      <a:pt x="450" y="634"/>
                    </a:lnTo>
                    <a:lnTo>
                      <a:pt x="441" y="705"/>
                    </a:lnTo>
                    <a:lnTo>
                      <a:pt x="426" y="790"/>
                    </a:lnTo>
                    <a:lnTo>
                      <a:pt x="408" y="881"/>
                    </a:lnTo>
                    <a:lnTo>
                      <a:pt x="386" y="979"/>
                    </a:lnTo>
                    <a:lnTo>
                      <a:pt x="359" y="1081"/>
                    </a:lnTo>
                    <a:lnTo>
                      <a:pt x="328" y="1188"/>
                    </a:lnTo>
                    <a:lnTo>
                      <a:pt x="297" y="1297"/>
                    </a:lnTo>
                    <a:lnTo>
                      <a:pt x="261" y="1408"/>
                    </a:lnTo>
                    <a:lnTo>
                      <a:pt x="225" y="1517"/>
                    </a:lnTo>
                    <a:lnTo>
                      <a:pt x="187" y="1626"/>
                    </a:lnTo>
                    <a:lnTo>
                      <a:pt x="150" y="1731"/>
                    </a:lnTo>
                    <a:lnTo>
                      <a:pt x="112" y="1828"/>
                    </a:lnTo>
                    <a:lnTo>
                      <a:pt x="74" y="1922"/>
                    </a:lnTo>
                    <a:lnTo>
                      <a:pt x="36" y="2006"/>
                    </a:lnTo>
                    <a:lnTo>
                      <a:pt x="0" y="2082"/>
                    </a:lnTo>
                    <a:lnTo>
                      <a:pt x="101" y="1174"/>
                    </a:lnTo>
                    <a:lnTo>
                      <a:pt x="103" y="1174"/>
                    </a:lnTo>
                    <a:lnTo>
                      <a:pt x="110" y="1170"/>
                    </a:lnTo>
                    <a:lnTo>
                      <a:pt x="121" y="1166"/>
                    </a:lnTo>
                    <a:lnTo>
                      <a:pt x="134" y="1157"/>
                    </a:lnTo>
                    <a:lnTo>
                      <a:pt x="152" y="1143"/>
                    </a:lnTo>
                    <a:lnTo>
                      <a:pt x="170" y="1123"/>
                    </a:lnTo>
                    <a:lnTo>
                      <a:pt x="187" y="1101"/>
                    </a:lnTo>
                    <a:lnTo>
                      <a:pt x="205" y="1072"/>
                    </a:lnTo>
                    <a:lnTo>
                      <a:pt x="225" y="1034"/>
                    </a:lnTo>
                    <a:lnTo>
                      <a:pt x="243" y="992"/>
                    </a:lnTo>
                    <a:lnTo>
                      <a:pt x="259" y="941"/>
                    </a:lnTo>
                    <a:lnTo>
                      <a:pt x="272" y="881"/>
                    </a:lnTo>
                    <a:lnTo>
                      <a:pt x="281" y="812"/>
                    </a:lnTo>
                    <a:lnTo>
                      <a:pt x="288" y="734"/>
                    </a:lnTo>
                    <a:lnTo>
                      <a:pt x="290" y="643"/>
                    </a:lnTo>
                    <a:lnTo>
                      <a:pt x="285" y="543"/>
                    </a:lnTo>
                    <a:lnTo>
                      <a:pt x="279" y="438"/>
                    </a:lnTo>
                    <a:lnTo>
                      <a:pt x="272" y="349"/>
                    </a:lnTo>
                    <a:lnTo>
                      <a:pt x="263" y="274"/>
                    </a:lnTo>
                    <a:lnTo>
                      <a:pt x="254" y="209"/>
                    </a:lnTo>
                    <a:lnTo>
                      <a:pt x="248" y="156"/>
                    </a:lnTo>
                    <a:lnTo>
                      <a:pt x="239" y="111"/>
                    </a:lnTo>
                    <a:lnTo>
                      <a:pt x="230" y="78"/>
                    </a:lnTo>
                    <a:lnTo>
                      <a:pt x="223" y="51"/>
                    </a:lnTo>
                    <a:lnTo>
                      <a:pt x="214" y="31"/>
                    </a:lnTo>
                    <a:lnTo>
                      <a:pt x="210" y="18"/>
                    </a:lnTo>
                    <a:lnTo>
                      <a:pt x="203" y="9"/>
                    </a:lnTo>
                    <a:lnTo>
                      <a:pt x="201" y="2"/>
                    </a:lnTo>
                    <a:lnTo>
                      <a:pt x="196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  <a:lumOff val="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1E432A53-E8A0-41C5-B551-086C48D88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213" y="1008063"/>
                <a:ext cx="4432300" cy="4727575"/>
              </a:xfrm>
              <a:custGeom>
                <a:avLst/>
                <a:gdLst>
                  <a:gd name="T0" fmla="*/ 2385 w 2792"/>
                  <a:gd name="T1" fmla="*/ 53 h 2978"/>
                  <a:gd name="T2" fmla="*/ 2380 w 2792"/>
                  <a:gd name="T3" fmla="*/ 267 h 2978"/>
                  <a:gd name="T4" fmla="*/ 2438 w 2792"/>
                  <a:gd name="T5" fmla="*/ 567 h 2978"/>
                  <a:gd name="T6" fmla="*/ 2534 w 2792"/>
                  <a:gd name="T7" fmla="*/ 812 h 2978"/>
                  <a:gd name="T8" fmla="*/ 2652 w 2792"/>
                  <a:gd name="T9" fmla="*/ 1054 h 2978"/>
                  <a:gd name="T10" fmla="*/ 2750 w 2792"/>
                  <a:gd name="T11" fmla="*/ 1241 h 2978"/>
                  <a:gd name="T12" fmla="*/ 2792 w 2792"/>
                  <a:gd name="T13" fmla="*/ 1314 h 2978"/>
                  <a:gd name="T14" fmla="*/ 2783 w 2792"/>
                  <a:gd name="T15" fmla="*/ 1425 h 2978"/>
                  <a:gd name="T16" fmla="*/ 2754 w 2792"/>
                  <a:gd name="T17" fmla="*/ 1690 h 2978"/>
                  <a:gd name="T18" fmla="*/ 2710 w 2792"/>
                  <a:gd name="T19" fmla="*/ 2006 h 2978"/>
                  <a:gd name="T20" fmla="*/ 2654 w 2792"/>
                  <a:gd name="T21" fmla="*/ 2260 h 2978"/>
                  <a:gd name="T22" fmla="*/ 2569 w 2792"/>
                  <a:gd name="T23" fmla="*/ 2529 h 2978"/>
                  <a:gd name="T24" fmla="*/ 2483 w 2792"/>
                  <a:gd name="T25" fmla="*/ 2780 h 2978"/>
                  <a:gd name="T26" fmla="*/ 2427 w 2792"/>
                  <a:gd name="T27" fmla="*/ 2947 h 2978"/>
                  <a:gd name="T28" fmla="*/ 2414 w 2792"/>
                  <a:gd name="T29" fmla="*/ 2962 h 2978"/>
                  <a:gd name="T30" fmla="*/ 2336 w 2792"/>
                  <a:gd name="T31" fmla="*/ 2871 h 2978"/>
                  <a:gd name="T32" fmla="*/ 2144 w 2792"/>
                  <a:gd name="T33" fmla="*/ 2769 h 2978"/>
                  <a:gd name="T34" fmla="*/ 1824 w 2792"/>
                  <a:gd name="T35" fmla="*/ 2709 h 2978"/>
                  <a:gd name="T36" fmla="*/ 1467 w 2792"/>
                  <a:gd name="T37" fmla="*/ 2547 h 2978"/>
                  <a:gd name="T38" fmla="*/ 1111 w 2792"/>
                  <a:gd name="T39" fmla="*/ 2215 h 2978"/>
                  <a:gd name="T40" fmla="*/ 958 w 2792"/>
                  <a:gd name="T41" fmla="*/ 1964 h 2978"/>
                  <a:gd name="T42" fmla="*/ 1080 w 2792"/>
                  <a:gd name="T43" fmla="*/ 1855 h 2978"/>
                  <a:gd name="T44" fmla="*/ 1272 w 2792"/>
                  <a:gd name="T45" fmla="*/ 1641 h 2978"/>
                  <a:gd name="T46" fmla="*/ 1476 w 2792"/>
                  <a:gd name="T47" fmla="*/ 1328 h 2978"/>
                  <a:gd name="T48" fmla="*/ 1637 w 2792"/>
                  <a:gd name="T49" fmla="*/ 916 h 2978"/>
                  <a:gd name="T50" fmla="*/ 1610 w 2792"/>
                  <a:gd name="T51" fmla="*/ 787 h 2978"/>
                  <a:gd name="T52" fmla="*/ 1427 w 2792"/>
                  <a:gd name="T53" fmla="*/ 760 h 2978"/>
                  <a:gd name="T54" fmla="*/ 1211 w 2792"/>
                  <a:gd name="T55" fmla="*/ 763 h 2978"/>
                  <a:gd name="T56" fmla="*/ 1069 w 2792"/>
                  <a:gd name="T57" fmla="*/ 827 h 2978"/>
                  <a:gd name="T58" fmla="*/ 935 w 2792"/>
                  <a:gd name="T59" fmla="*/ 961 h 2978"/>
                  <a:gd name="T60" fmla="*/ 751 w 2792"/>
                  <a:gd name="T61" fmla="*/ 1150 h 2978"/>
                  <a:gd name="T62" fmla="*/ 561 w 2792"/>
                  <a:gd name="T63" fmla="*/ 1352 h 2978"/>
                  <a:gd name="T64" fmla="*/ 406 w 2792"/>
                  <a:gd name="T65" fmla="*/ 1519 h 2978"/>
                  <a:gd name="T66" fmla="*/ 325 w 2792"/>
                  <a:gd name="T67" fmla="*/ 1608 h 2978"/>
                  <a:gd name="T68" fmla="*/ 283 w 2792"/>
                  <a:gd name="T69" fmla="*/ 1586 h 2978"/>
                  <a:gd name="T70" fmla="*/ 161 w 2792"/>
                  <a:gd name="T71" fmla="*/ 1497 h 2978"/>
                  <a:gd name="T72" fmla="*/ 38 w 2792"/>
                  <a:gd name="T73" fmla="*/ 1405 h 2978"/>
                  <a:gd name="T74" fmla="*/ 5 w 2792"/>
                  <a:gd name="T75" fmla="*/ 1363 h 2978"/>
                  <a:gd name="T76" fmla="*/ 76 w 2792"/>
                  <a:gd name="T77" fmla="*/ 1254 h 2978"/>
                  <a:gd name="T78" fmla="*/ 219 w 2792"/>
                  <a:gd name="T79" fmla="*/ 1054 h 2978"/>
                  <a:gd name="T80" fmla="*/ 394 w 2792"/>
                  <a:gd name="T81" fmla="*/ 814 h 2978"/>
                  <a:gd name="T82" fmla="*/ 572 w 2792"/>
                  <a:gd name="T83" fmla="*/ 580 h 2978"/>
                  <a:gd name="T84" fmla="*/ 719 w 2792"/>
                  <a:gd name="T85" fmla="*/ 409 h 2978"/>
                  <a:gd name="T86" fmla="*/ 869 w 2792"/>
                  <a:gd name="T87" fmla="*/ 309 h 2978"/>
                  <a:gd name="T88" fmla="*/ 1194 w 2792"/>
                  <a:gd name="T89" fmla="*/ 218 h 2978"/>
                  <a:gd name="T90" fmla="*/ 1579 w 2792"/>
                  <a:gd name="T91" fmla="*/ 153 h 2978"/>
                  <a:gd name="T92" fmla="*/ 1882 w 2792"/>
                  <a:gd name="T93" fmla="*/ 118 h 2978"/>
                  <a:gd name="T94" fmla="*/ 2193 w 2792"/>
                  <a:gd name="T95" fmla="*/ 102 h 2978"/>
                  <a:gd name="T96" fmla="*/ 2394 w 2792"/>
                  <a:gd name="T97" fmla="*/ 0 h 2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92" h="2978">
                    <a:moveTo>
                      <a:pt x="2394" y="0"/>
                    </a:moveTo>
                    <a:lnTo>
                      <a:pt x="2394" y="6"/>
                    </a:lnTo>
                    <a:lnTo>
                      <a:pt x="2389" y="24"/>
                    </a:lnTo>
                    <a:lnTo>
                      <a:pt x="2385" y="53"/>
                    </a:lnTo>
                    <a:lnTo>
                      <a:pt x="2380" y="93"/>
                    </a:lnTo>
                    <a:lnTo>
                      <a:pt x="2378" y="142"/>
                    </a:lnTo>
                    <a:lnTo>
                      <a:pt x="2378" y="200"/>
                    </a:lnTo>
                    <a:lnTo>
                      <a:pt x="2380" y="267"/>
                    </a:lnTo>
                    <a:lnTo>
                      <a:pt x="2389" y="342"/>
                    </a:lnTo>
                    <a:lnTo>
                      <a:pt x="2402" y="425"/>
                    </a:lnTo>
                    <a:lnTo>
                      <a:pt x="2422" y="511"/>
                    </a:lnTo>
                    <a:lnTo>
                      <a:pt x="2438" y="567"/>
                    </a:lnTo>
                    <a:lnTo>
                      <a:pt x="2458" y="625"/>
                    </a:lnTo>
                    <a:lnTo>
                      <a:pt x="2480" y="687"/>
                    </a:lnTo>
                    <a:lnTo>
                      <a:pt x="2507" y="749"/>
                    </a:lnTo>
                    <a:lnTo>
                      <a:pt x="2534" y="812"/>
                    </a:lnTo>
                    <a:lnTo>
                      <a:pt x="2563" y="876"/>
                    </a:lnTo>
                    <a:lnTo>
                      <a:pt x="2592" y="938"/>
                    </a:lnTo>
                    <a:lnTo>
                      <a:pt x="2623" y="998"/>
                    </a:lnTo>
                    <a:lnTo>
                      <a:pt x="2652" y="1054"/>
                    </a:lnTo>
                    <a:lnTo>
                      <a:pt x="2678" y="1110"/>
                    </a:lnTo>
                    <a:lnTo>
                      <a:pt x="2705" y="1159"/>
                    </a:lnTo>
                    <a:lnTo>
                      <a:pt x="2730" y="1203"/>
                    </a:lnTo>
                    <a:lnTo>
                      <a:pt x="2750" y="1241"/>
                    </a:lnTo>
                    <a:lnTo>
                      <a:pt x="2768" y="1272"/>
                    </a:lnTo>
                    <a:lnTo>
                      <a:pt x="2781" y="1294"/>
                    </a:lnTo>
                    <a:lnTo>
                      <a:pt x="2790" y="1310"/>
                    </a:lnTo>
                    <a:lnTo>
                      <a:pt x="2792" y="1314"/>
                    </a:lnTo>
                    <a:lnTo>
                      <a:pt x="2792" y="1321"/>
                    </a:lnTo>
                    <a:lnTo>
                      <a:pt x="2790" y="1343"/>
                    </a:lnTo>
                    <a:lnTo>
                      <a:pt x="2788" y="1379"/>
                    </a:lnTo>
                    <a:lnTo>
                      <a:pt x="2783" y="1425"/>
                    </a:lnTo>
                    <a:lnTo>
                      <a:pt x="2776" y="1481"/>
                    </a:lnTo>
                    <a:lnTo>
                      <a:pt x="2770" y="1546"/>
                    </a:lnTo>
                    <a:lnTo>
                      <a:pt x="2763" y="1615"/>
                    </a:lnTo>
                    <a:lnTo>
                      <a:pt x="2754" y="1690"/>
                    </a:lnTo>
                    <a:lnTo>
                      <a:pt x="2743" y="1768"/>
                    </a:lnTo>
                    <a:lnTo>
                      <a:pt x="2734" y="1848"/>
                    </a:lnTo>
                    <a:lnTo>
                      <a:pt x="2721" y="1928"/>
                    </a:lnTo>
                    <a:lnTo>
                      <a:pt x="2710" y="2006"/>
                    </a:lnTo>
                    <a:lnTo>
                      <a:pt x="2696" y="2082"/>
                    </a:lnTo>
                    <a:lnTo>
                      <a:pt x="2685" y="2135"/>
                    </a:lnTo>
                    <a:lnTo>
                      <a:pt x="2672" y="2195"/>
                    </a:lnTo>
                    <a:lnTo>
                      <a:pt x="2654" y="2260"/>
                    </a:lnTo>
                    <a:lnTo>
                      <a:pt x="2636" y="2326"/>
                    </a:lnTo>
                    <a:lnTo>
                      <a:pt x="2614" y="2393"/>
                    </a:lnTo>
                    <a:lnTo>
                      <a:pt x="2592" y="2462"/>
                    </a:lnTo>
                    <a:lnTo>
                      <a:pt x="2569" y="2529"/>
                    </a:lnTo>
                    <a:lnTo>
                      <a:pt x="2547" y="2595"/>
                    </a:lnTo>
                    <a:lnTo>
                      <a:pt x="2525" y="2660"/>
                    </a:lnTo>
                    <a:lnTo>
                      <a:pt x="2503" y="2722"/>
                    </a:lnTo>
                    <a:lnTo>
                      <a:pt x="2483" y="2780"/>
                    </a:lnTo>
                    <a:lnTo>
                      <a:pt x="2465" y="2831"/>
                    </a:lnTo>
                    <a:lnTo>
                      <a:pt x="2449" y="2878"/>
                    </a:lnTo>
                    <a:lnTo>
                      <a:pt x="2436" y="2916"/>
                    </a:lnTo>
                    <a:lnTo>
                      <a:pt x="2427" y="2947"/>
                    </a:lnTo>
                    <a:lnTo>
                      <a:pt x="2422" y="2967"/>
                    </a:lnTo>
                    <a:lnTo>
                      <a:pt x="2422" y="2978"/>
                    </a:lnTo>
                    <a:lnTo>
                      <a:pt x="2420" y="2974"/>
                    </a:lnTo>
                    <a:lnTo>
                      <a:pt x="2414" y="2962"/>
                    </a:lnTo>
                    <a:lnTo>
                      <a:pt x="2402" y="2947"/>
                    </a:lnTo>
                    <a:lnTo>
                      <a:pt x="2387" y="2925"/>
                    </a:lnTo>
                    <a:lnTo>
                      <a:pt x="2365" y="2900"/>
                    </a:lnTo>
                    <a:lnTo>
                      <a:pt x="2336" y="2871"/>
                    </a:lnTo>
                    <a:lnTo>
                      <a:pt x="2300" y="2845"/>
                    </a:lnTo>
                    <a:lnTo>
                      <a:pt x="2256" y="2818"/>
                    </a:lnTo>
                    <a:lnTo>
                      <a:pt x="2204" y="2791"/>
                    </a:lnTo>
                    <a:lnTo>
                      <a:pt x="2144" y="2769"/>
                    </a:lnTo>
                    <a:lnTo>
                      <a:pt x="2075" y="2751"/>
                    </a:lnTo>
                    <a:lnTo>
                      <a:pt x="1995" y="2740"/>
                    </a:lnTo>
                    <a:lnTo>
                      <a:pt x="1910" y="2729"/>
                    </a:lnTo>
                    <a:lnTo>
                      <a:pt x="1824" y="2709"/>
                    </a:lnTo>
                    <a:lnTo>
                      <a:pt x="1735" y="2682"/>
                    </a:lnTo>
                    <a:lnTo>
                      <a:pt x="1646" y="2647"/>
                    </a:lnTo>
                    <a:lnTo>
                      <a:pt x="1556" y="2600"/>
                    </a:lnTo>
                    <a:lnTo>
                      <a:pt x="1467" y="2547"/>
                    </a:lnTo>
                    <a:lnTo>
                      <a:pt x="1376" y="2480"/>
                    </a:lnTo>
                    <a:lnTo>
                      <a:pt x="1287" y="2404"/>
                    </a:lnTo>
                    <a:lnTo>
                      <a:pt x="1198" y="2315"/>
                    </a:lnTo>
                    <a:lnTo>
                      <a:pt x="1111" y="2215"/>
                    </a:lnTo>
                    <a:lnTo>
                      <a:pt x="1024" y="2104"/>
                    </a:lnTo>
                    <a:lnTo>
                      <a:pt x="940" y="1977"/>
                    </a:lnTo>
                    <a:lnTo>
                      <a:pt x="944" y="1973"/>
                    </a:lnTo>
                    <a:lnTo>
                      <a:pt x="958" y="1964"/>
                    </a:lnTo>
                    <a:lnTo>
                      <a:pt x="978" y="1946"/>
                    </a:lnTo>
                    <a:lnTo>
                      <a:pt x="1007" y="1921"/>
                    </a:lnTo>
                    <a:lnTo>
                      <a:pt x="1040" y="1893"/>
                    </a:lnTo>
                    <a:lnTo>
                      <a:pt x="1080" y="1855"/>
                    </a:lnTo>
                    <a:lnTo>
                      <a:pt x="1125" y="1810"/>
                    </a:lnTo>
                    <a:lnTo>
                      <a:pt x="1171" y="1761"/>
                    </a:lnTo>
                    <a:lnTo>
                      <a:pt x="1220" y="1704"/>
                    </a:lnTo>
                    <a:lnTo>
                      <a:pt x="1272" y="1641"/>
                    </a:lnTo>
                    <a:lnTo>
                      <a:pt x="1325" y="1572"/>
                    </a:lnTo>
                    <a:lnTo>
                      <a:pt x="1376" y="1497"/>
                    </a:lnTo>
                    <a:lnTo>
                      <a:pt x="1427" y="1414"/>
                    </a:lnTo>
                    <a:lnTo>
                      <a:pt x="1476" y="1328"/>
                    </a:lnTo>
                    <a:lnTo>
                      <a:pt x="1523" y="1232"/>
                    </a:lnTo>
                    <a:lnTo>
                      <a:pt x="1565" y="1134"/>
                    </a:lnTo>
                    <a:lnTo>
                      <a:pt x="1603" y="1027"/>
                    </a:lnTo>
                    <a:lnTo>
                      <a:pt x="1637" y="916"/>
                    </a:lnTo>
                    <a:lnTo>
                      <a:pt x="1663" y="798"/>
                    </a:lnTo>
                    <a:lnTo>
                      <a:pt x="1657" y="796"/>
                    </a:lnTo>
                    <a:lnTo>
                      <a:pt x="1639" y="792"/>
                    </a:lnTo>
                    <a:lnTo>
                      <a:pt x="1610" y="787"/>
                    </a:lnTo>
                    <a:lnTo>
                      <a:pt x="1574" y="780"/>
                    </a:lnTo>
                    <a:lnTo>
                      <a:pt x="1530" y="774"/>
                    </a:lnTo>
                    <a:lnTo>
                      <a:pt x="1481" y="767"/>
                    </a:lnTo>
                    <a:lnTo>
                      <a:pt x="1427" y="760"/>
                    </a:lnTo>
                    <a:lnTo>
                      <a:pt x="1372" y="758"/>
                    </a:lnTo>
                    <a:lnTo>
                      <a:pt x="1318" y="756"/>
                    </a:lnTo>
                    <a:lnTo>
                      <a:pt x="1263" y="758"/>
                    </a:lnTo>
                    <a:lnTo>
                      <a:pt x="1211" y="763"/>
                    </a:lnTo>
                    <a:lnTo>
                      <a:pt x="1165" y="774"/>
                    </a:lnTo>
                    <a:lnTo>
                      <a:pt x="1125" y="787"/>
                    </a:lnTo>
                    <a:lnTo>
                      <a:pt x="1091" y="809"/>
                    </a:lnTo>
                    <a:lnTo>
                      <a:pt x="1069" y="827"/>
                    </a:lnTo>
                    <a:lnTo>
                      <a:pt x="1042" y="854"/>
                    </a:lnTo>
                    <a:lnTo>
                      <a:pt x="1011" y="885"/>
                    </a:lnTo>
                    <a:lnTo>
                      <a:pt x="973" y="921"/>
                    </a:lnTo>
                    <a:lnTo>
                      <a:pt x="935" y="961"/>
                    </a:lnTo>
                    <a:lnTo>
                      <a:pt x="891" y="1005"/>
                    </a:lnTo>
                    <a:lnTo>
                      <a:pt x="846" y="1052"/>
                    </a:lnTo>
                    <a:lnTo>
                      <a:pt x="800" y="1101"/>
                    </a:lnTo>
                    <a:lnTo>
                      <a:pt x="751" y="1150"/>
                    </a:lnTo>
                    <a:lnTo>
                      <a:pt x="704" y="1201"/>
                    </a:lnTo>
                    <a:lnTo>
                      <a:pt x="655" y="1252"/>
                    </a:lnTo>
                    <a:lnTo>
                      <a:pt x="608" y="1303"/>
                    </a:lnTo>
                    <a:lnTo>
                      <a:pt x="561" y="1352"/>
                    </a:lnTo>
                    <a:lnTo>
                      <a:pt x="519" y="1399"/>
                    </a:lnTo>
                    <a:lnTo>
                      <a:pt x="477" y="1443"/>
                    </a:lnTo>
                    <a:lnTo>
                      <a:pt x="439" y="1483"/>
                    </a:lnTo>
                    <a:lnTo>
                      <a:pt x="406" y="1519"/>
                    </a:lnTo>
                    <a:lnTo>
                      <a:pt x="377" y="1550"/>
                    </a:lnTo>
                    <a:lnTo>
                      <a:pt x="354" y="1577"/>
                    </a:lnTo>
                    <a:lnTo>
                      <a:pt x="337" y="1595"/>
                    </a:lnTo>
                    <a:lnTo>
                      <a:pt x="325" y="1608"/>
                    </a:lnTo>
                    <a:lnTo>
                      <a:pt x="321" y="1612"/>
                    </a:lnTo>
                    <a:lnTo>
                      <a:pt x="316" y="1608"/>
                    </a:lnTo>
                    <a:lnTo>
                      <a:pt x="303" y="1599"/>
                    </a:lnTo>
                    <a:lnTo>
                      <a:pt x="283" y="1586"/>
                    </a:lnTo>
                    <a:lnTo>
                      <a:pt x="256" y="1568"/>
                    </a:lnTo>
                    <a:lnTo>
                      <a:pt x="227" y="1546"/>
                    </a:lnTo>
                    <a:lnTo>
                      <a:pt x="194" y="1521"/>
                    </a:lnTo>
                    <a:lnTo>
                      <a:pt x="161" y="1497"/>
                    </a:lnTo>
                    <a:lnTo>
                      <a:pt x="127" y="1472"/>
                    </a:lnTo>
                    <a:lnTo>
                      <a:pt x="94" y="1448"/>
                    </a:lnTo>
                    <a:lnTo>
                      <a:pt x="65" y="1425"/>
                    </a:lnTo>
                    <a:lnTo>
                      <a:pt x="38" y="1405"/>
                    </a:lnTo>
                    <a:lnTo>
                      <a:pt x="18" y="1390"/>
                    </a:lnTo>
                    <a:lnTo>
                      <a:pt x="5" y="1377"/>
                    </a:lnTo>
                    <a:lnTo>
                      <a:pt x="0" y="1370"/>
                    </a:lnTo>
                    <a:lnTo>
                      <a:pt x="5" y="1363"/>
                    </a:lnTo>
                    <a:lnTo>
                      <a:pt x="14" y="1348"/>
                    </a:lnTo>
                    <a:lnTo>
                      <a:pt x="29" y="1323"/>
                    </a:lnTo>
                    <a:lnTo>
                      <a:pt x="49" y="1292"/>
                    </a:lnTo>
                    <a:lnTo>
                      <a:pt x="76" y="1254"/>
                    </a:lnTo>
                    <a:lnTo>
                      <a:pt x="107" y="1212"/>
                    </a:lnTo>
                    <a:lnTo>
                      <a:pt x="141" y="1163"/>
                    </a:lnTo>
                    <a:lnTo>
                      <a:pt x="178" y="1110"/>
                    </a:lnTo>
                    <a:lnTo>
                      <a:pt x="219" y="1054"/>
                    </a:lnTo>
                    <a:lnTo>
                      <a:pt x="261" y="996"/>
                    </a:lnTo>
                    <a:lnTo>
                      <a:pt x="303" y="936"/>
                    </a:lnTo>
                    <a:lnTo>
                      <a:pt x="350" y="874"/>
                    </a:lnTo>
                    <a:lnTo>
                      <a:pt x="394" y="814"/>
                    </a:lnTo>
                    <a:lnTo>
                      <a:pt x="441" y="751"/>
                    </a:lnTo>
                    <a:lnTo>
                      <a:pt x="486" y="691"/>
                    </a:lnTo>
                    <a:lnTo>
                      <a:pt x="530" y="636"/>
                    </a:lnTo>
                    <a:lnTo>
                      <a:pt x="572" y="580"/>
                    </a:lnTo>
                    <a:lnTo>
                      <a:pt x="615" y="529"/>
                    </a:lnTo>
                    <a:lnTo>
                      <a:pt x="653" y="485"/>
                    </a:lnTo>
                    <a:lnTo>
                      <a:pt x="688" y="442"/>
                    </a:lnTo>
                    <a:lnTo>
                      <a:pt x="719" y="409"/>
                    </a:lnTo>
                    <a:lnTo>
                      <a:pt x="746" y="380"/>
                    </a:lnTo>
                    <a:lnTo>
                      <a:pt x="771" y="360"/>
                    </a:lnTo>
                    <a:lnTo>
                      <a:pt x="813" y="333"/>
                    </a:lnTo>
                    <a:lnTo>
                      <a:pt x="869" y="309"/>
                    </a:lnTo>
                    <a:lnTo>
                      <a:pt x="938" y="284"/>
                    </a:lnTo>
                    <a:lnTo>
                      <a:pt x="1016" y="260"/>
                    </a:lnTo>
                    <a:lnTo>
                      <a:pt x="1102" y="240"/>
                    </a:lnTo>
                    <a:lnTo>
                      <a:pt x="1194" y="218"/>
                    </a:lnTo>
                    <a:lnTo>
                      <a:pt x="1292" y="200"/>
                    </a:lnTo>
                    <a:lnTo>
                      <a:pt x="1387" y="182"/>
                    </a:lnTo>
                    <a:lnTo>
                      <a:pt x="1485" y="167"/>
                    </a:lnTo>
                    <a:lnTo>
                      <a:pt x="1579" y="153"/>
                    </a:lnTo>
                    <a:lnTo>
                      <a:pt x="1668" y="140"/>
                    </a:lnTo>
                    <a:lnTo>
                      <a:pt x="1750" y="131"/>
                    </a:lnTo>
                    <a:lnTo>
                      <a:pt x="1821" y="124"/>
                    </a:lnTo>
                    <a:lnTo>
                      <a:pt x="1882" y="118"/>
                    </a:lnTo>
                    <a:lnTo>
                      <a:pt x="1984" y="113"/>
                    </a:lnTo>
                    <a:lnTo>
                      <a:pt x="2069" y="109"/>
                    </a:lnTo>
                    <a:lnTo>
                      <a:pt x="2140" y="104"/>
                    </a:lnTo>
                    <a:lnTo>
                      <a:pt x="2193" y="102"/>
                    </a:lnTo>
                    <a:lnTo>
                      <a:pt x="2233" y="102"/>
                    </a:lnTo>
                    <a:lnTo>
                      <a:pt x="2258" y="102"/>
                    </a:lnTo>
                    <a:lnTo>
                      <a:pt x="2264" y="102"/>
                    </a:lnTo>
                    <a:lnTo>
                      <a:pt x="2394" y="0"/>
                    </a:lnTo>
                    <a:close/>
                  </a:path>
                </a:pathLst>
              </a:custGeom>
              <a:solidFill>
                <a:sysClr val="windowText" lastClr="000000">
                  <a:lumMod val="75000"/>
                  <a:lumOff val="2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D755BCB3-283F-46A3-9089-CAF33B35C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6288" y="1008063"/>
                <a:ext cx="631825" cy="842963"/>
              </a:xfrm>
              <a:custGeom>
                <a:avLst/>
                <a:gdLst>
                  <a:gd name="T0" fmla="*/ 16 w 398"/>
                  <a:gd name="T1" fmla="*/ 0 h 531"/>
                  <a:gd name="T2" fmla="*/ 398 w 398"/>
                  <a:gd name="T3" fmla="*/ 282 h 531"/>
                  <a:gd name="T4" fmla="*/ 278 w 398"/>
                  <a:gd name="T5" fmla="*/ 531 h 531"/>
                  <a:gd name="T6" fmla="*/ 0 w 398"/>
                  <a:gd name="T7" fmla="*/ 169 h 531"/>
                  <a:gd name="T8" fmla="*/ 16 w 398"/>
                  <a:gd name="T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531">
                    <a:moveTo>
                      <a:pt x="16" y="0"/>
                    </a:moveTo>
                    <a:lnTo>
                      <a:pt x="398" y="282"/>
                    </a:lnTo>
                    <a:lnTo>
                      <a:pt x="278" y="531"/>
                    </a:lnTo>
                    <a:lnTo>
                      <a:pt x="0" y="16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25CC509F-1DD4-4E17-B32E-70CD94617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4625" y="1265238"/>
                <a:ext cx="190500" cy="487363"/>
              </a:xfrm>
              <a:custGeom>
                <a:avLst/>
                <a:gdLst>
                  <a:gd name="T0" fmla="*/ 55 w 120"/>
                  <a:gd name="T1" fmla="*/ 0 h 307"/>
                  <a:gd name="T2" fmla="*/ 120 w 120"/>
                  <a:gd name="T3" fmla="*/ 307 h 307"/>
                  <a:gd name="T4" fmla="*/ 0 w 120"/>
                  <a:gd name="T5" fmla="*/ 125 h 307"/>
                  <a:gd name="T6" fmla="*/ 55 w 120"/>
                  <a:gd name="T7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307">
                    <a:moveTo>
                      <a:pt x="55" y="0"/>
                    </a:moveTo>
                    <a:lnTo>
                      <a:pt x="120" y="307"/>
                    </a:lnTo>
                    <a:lnTo>
                      <a:pt x="0" y="1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4605F305-EEFD-4E96-84A9-B9D89A929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2763" y="1798638"/>
                <a:ext cx="936625" cy="862013"/>
              </a:xfrm>
              <a:custGeom>
                <a:avLst/>
                <a:gdLst>
                  <a:gd name="T0" fmla="*/ 590 w 590"/>
                  <a:gd name="T1" fmla="*/ 0 h 543"/>
                  <a:gd name="T2" fmla="*/ 554 w 590"/>
                  <a:gd name="T3" fmla="*/ 93 h 543"/>
                  <a:gd name="T4" fmla="*/ 516 w 590"/>
                  <a:gd name="T5" fmla="*/ 178 h 543"/>
                  <a:gd name="T6" fmla="*/ 474 w 590"/>
                  <a:gd name="T7" fmla="*/ 251 h 543"/>
                  <a:gd name="T8" fmla="*/ 434 w 590"/>
                  <a:gd name="T9" fmla="*/ 314 h 543"/>
                  <a:gd name="T10" fmla="*/ 392 w 590"/>
                  <a:gd name="T11" fmla="*/ 369 h 543"/>
                  <a:gd name="T12" fmla="*/ 352 w 590"/>
                  <a:gd name="T13" fmla="*/ 414 h 543"/>
                  <a:gd name="T14" fmla="*/ 314 w 590"/>
                  <a:gd name="T15" fmla="*/ 451 h 543"/>
                  <a:gd name="T16" fmla="*/ 278 w 590"/>
                  <a:gd name="T17" fmla="*/ 483 h 543"/>
                  <a:gd name="T18" fmla="*/ 247 w 590"/>
                  <a:gd name="T19" fmla="*/ 505 h 543"/>
                  <a:gd name="T20" fmla="*/ 222 w 590"/>
                  <a:gd name="T21" fmla="*/ 523 h 543"/>
                  <a:gd name="T22" fmla="*/ 202 w 590"/>
                  <a:gd name="T23" fmla="*/ 534 h 543"/>
                  <a:gd name="T24" fmla="*/ 189 w 590"/>
                  <a:gd name="T25" fmla="*/ 540 h 543"/>
                  <a:gd name="T26" fmla="*/ 185 w 590"/>
                  <a:gd name="T27" fmla="*/ 543 h 543"/>
                  <a:gd name="T28" fmla="*/ 205 w 590"/>
                  <a:gd name="T29" fmla="*/ 487 h 543"/>
                  <a:gd name="T30" fmla="*/ 218 w 590"/>
                  <a:gd name="T31" fmla="*/ 438 h 543"/>
                  <a:gd name="T32" fmla="*/ 231 w 590"/>
                  <a:gd name="T33" fmla="*/ 391 h 543"/>
                  <a:gd name="T34" fmla="*/ 240 w 590"/>
                  <a:gd name="T35" fmla="*/ 354 h 543"/>
                  <a:gd name="T36" fmla="*/ 247 w 590"/>
                  <a:gd name="T37" fmla="*/ 325 h 543"/>
                  <a:gd name="T38" fmla="*/ 251 w 590"/>
                  <a:gd name="T39" fmla="*/ 307 h 543"/>
                  <a:gd name="T40" fmla="*/ 251 w 590"/>
                  <a:gd name="T41" fmla="*/ 300 h 543"/>
                  <a:gd name="T42" fmla="*/ 234 w 590"/>
                  <a:gd name="T43" fmla="*/ 294 h 543"/>
                  <a:gd name="T44" fmla="*/ 205 w 590"/>
                  <a:gd name="T45" fmla="*/ 289 h 543"/>
                  <a:gd name="T46" fmla="*/ 169 w 590"/>
                  <a:gd name="T47" fmla="*/ 285 h 543"/>
                  <a:gd name="T48" fmla="*/ 131 w 590"/>
                  <a:gd name="T49" fmla="*/ 278 h 543"/>
                  <a:gd name="T50" fmla="*/ 91 w 590"/>
                  <a:gd name="T51" fmla="*/ 274 h 543"/>
                  <a:gd name="T52" fmla="*/ 55 w 590"/>
                  <a:gd name="T53" fmla="*/ 271 h 543"/>
                  <a:gd name="T54" fmla="*/ 26 w 590"/>
                  <a:gd name="T55" fmla="*/ 267 h 543"/>
                  <a:gd name="T56" fmla="*/ 6 w 590"/>
                  <a:gd name="T57" fmla="*/ 265 h 543"/>
                  <a:gd name="T58" fmla="*/ 0 w 590"/>
                  <a:gd name="T59" fmla="*/ 265 h 543"/>
                  <a:gd name="T60" fmla="*/ 6 w 590"/>
                  <a:gd name="T61" fmla="*/ 265 h 543"/>
                  <a:gd name="T62" fmla="*/ 26 w 590"/>
                  <a:gd name="T63" fmla="*/ 265 h 543"/>
                  <a:gd name="T64" fmla="*/ 55 w 590"/>
                  <a:gd name="T65" fmla="*/ 265 h 543"/>
                  <a:gd name="T66" fmla="*/ 91 w 590"/>
                  <a:gd name="T67" fmla="*/ 262 h 543"/>
                  <a:gd name="T68" fmla="*/ 133 w 590"/>
                  <a:gd name="T69" fmla="*/ 260 h 543"/>
                  <a:gd name="T70" fmla="*/ 182 w 590"/>
                  <a:gd name="T71" fmla="*/ 253 h 543"/>
                  <a:gd name="T72" fmla="*/ 231 w 590"/>
                  <a:gd name="T73" fmla="*/ 247 h 543"/>
                  <a:gd name="T74" fmla="*/ 280 w 590"/>
                  <a:gd name="T75" fmla="*/ 236 h 543"/>
                  <a:gd name="T76" fmla="*/ 329 w 590"/>
                  <a:gd name="T77" fmla="*/ 222 h 543"/>
                  <a:gd name="T78" fmla="*/ 367 w 590"/>
                  <a:gd name="T79" fmla="*/ 207 h 543"/>
                  <a:gd name="T80" fmla="*/ 403 w 590"/>
                  <a:gd name="T81" fmla="*/ 187 h 543"/>
                  <a:gd name="T82" fmla="*/ 436 w 590"/>
                  <a:gd name="T83" fmla="*/ 162 h 543"/>
                  <a:gd name="T84" fmla="*/ 470 w 590"/>
                  <a:gd name="T85" fmla="*/ 136 h 543"/>
                  <a:gd name="T86" fmla="*/ 498 w 590"/>
                  <a:gd name="T87" fmla="*/ 107 h 543"/>
                  <a:gd name="T88" fmla="*/ 525 w 590"/>
                  <a:gd name="T89" fmla="*/ 80 h 543"/>
                  <a:gd name="T90" fmla="*/ 547 w 590"/>
                  <a:gd name="T91" fmla="*/ 56 h 543"/>
                  <a:gd name="T92" fmla="*/ 565 w 590"/>
                  <a:gd name="T93" fmla="*/ 33 h 543"/>
                  <a:gd name="T94" fmla="*/ 579 w 590"/>
                  <a:gd name="T95" fmla="*/ 15 h 543"/>
                  <a:gd name="T96" fmla="*/ 587 w 590"/>
                  <a:gd name="T97" fmla="*/ 4 h 543"/>
                  <a:gd name="T98" fmla="*/ 590 w 590"/>
                  <a:gd name="T99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90" h="543">
                    <a:moveTo>
                      <a:pt x="590" y="0"/>
                    </a:moveTo>
                    <a:lnTo>
                      <a:pt x="554" y="93"/>
                    </a:lnTo>
                    <a:lnTo>
                      <a:pt x="516" y="178"/>
                    </a:lnTo>
                    <a:lnTo>
                      <a:pt x="474" y="251"/>
                    </a:lnTo>
                    <a:lnTo>
                      <a:pt x="434" y="314"/>
                    </a:lnTo>
                    <a:lnTo>
                      <a:pt x="392" y="369"/>
                    </a:lnTo>
                    <a:lnTo>
                      <a:pt x="352" y="414"/>
                    </a:lnTo>
                    <a:lnTo>
                      <a:pt x="314" y="451"/>
                    </a:lnTo>
                    <a:lnTo>
                      <a:pt x="278" y="483"/>
                    </a:lnTo>
                    <a:lnTo>
                      <a:pt x="247" y="505"/>
                    </a:lnTo>
                    <a:lnTo>
                      <a:pt x="222" y="523"/>
                    </a:lnTo>
                    <a:lnTo>
                      <a:pt x="202" y="534"/>
                    </a:lnTo>
                    <a:lnTo>
                      <a:pt x="189" y="540"/>
                    </a:lnTo>
                    <a:lnTo>
                      <a:pt x="185" y="543"/>
                    </a:lnTo>
                    <a:lnTo>
                      <a:pt x="205" y="487"/>
                    </a:lnTo>
                    <a:lnTo>
                      <a:pt x="218" y="438"/>
                    </a:lnTo>
                    <a:lnTo>
                      <a:pt x="231" y="391"/>
                    </a:lnTo>
                    <a:lnTo>
                      <a:pt x="240" y="354"/>
                    </a:lnTo>
                    <a:lnTo>
                      <a:pt x="247" y="325"/>
                    </a:lnTo>
                    <a:lnTo>
                      <a:pt x="251" y="307"/>
                    </a:lnTo>
                    <a:lnTo>
                      <a:pt x="251" y="300"/>
                    </a:lnTo>
                    <a:lnTo>
                      <a:pt x="234" y="294"/>
                    </a:lnTo>
                    <a:lnTo>
                      <a:pt x="205" y="289"/>
                    </a:lnTo>
                    <a:lnTo>
                      <a:pt x="169" y="285"/>
                    </a:lnTo>
                    <a:lnTo>
                      <a:pt x="131" y="278"/>
                    </a:lnTo>
                    <a:lnTo>
                      <a:pt x="91" y="274"/>
                    </a:lnTo>
                    <a:lnTo>
                      <a:pt x="55" y="271"/>
                    </a:lnTo>
                    <a:lnTo>
                      <a:pt x="26" y="267"/>
                    </a:lnTo>
                    <a:lnTo>
                      <a:pt x="6" y="265"/>
                    </a:lnTo>
                    <a:lnTo>
                      <a:pt x="0" y="265"/>
                    </a:lnTo>
                    <a:lnTo>
                      <a:pt x="6" y="265"/>
                    </a:lnTo>
                    <a:lnTo>
                      <a:pt x="26" y="265"/>
                    </a:lnTo>
                    <a:lnTo>
                      <a:pt x="55" y="265"/>
                    </a:lnTo>
                    <a:lnTo>
                      <a:pt x="91" y="262"/>
                    </a:lnTo>
                    <a:lnTo>
                      <a:pt x="133" y="260"/>
                    </a:lnTo>
                    <a:lnTo>
                      <a:pt x="182" y="253"/>
                    </a:lnTo>
                    <a:lnTo>
                      <a:pt x="231" y="247"/>
                    </a:lnTo>
                    <a:lnTo>
                      <a:pt x="280" y="236"/>
                    </a:lnTo>
                    <a:lnTo>
                      <a:pt x="329" y="222"/>
                    </a:lnTo>
                    <a:lnTo>
                      <a:pt x="367" y="207"/>
                    </a:lnTo>
                    <a:lnTo>
                      <a:pt x="403" y="187"/>
                    </a:lnTo>
                    <a:lnTo>
                      <a:pt x="436" y="162"/>
                    </a:lnTo>
                    <a:lnTo>
                      <a:pt x="470" y="136"/>
                    </a:lnTo>
                    <a:lnTo>
                      <a:pt x="498" y="107"/>
                    </a:lnTo>
                    <a:lnTo>
                      <a:pt x="525" y="80"/>
                    </a:lnTo>
                    <a:lnTo>
                      <a:pt x="547" y="56"/>
                    </a:lnTo>
                    <a:lnTo>
                      <a:pt x="565" y="33"/>
                    </a:lnTo>
                    <a:lnTo>
                      <a:pt x="579" y="15"/>
                    </a:lnTo>
                    <a:lnTo>
                      <a:pt x="587" y="4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ysClr val="windowText" lastClr="000000">
                  <a:lumMod val="95000"/>
                  <a:lumOff val="5000"/>
                </a:sys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E24C4D06-48BD-4FBD-B3B4-13D4A1FF70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709" y="5350389"/>
              <a:ext cx="630863" cy="597414"/>
            </a:xfrm>
            <a:custGeom>
              <a:avLst/>
              <a:gdLst>
                <a:gd name="T0" fmla="*/ 2918 w 2952"/>
                <a:gd name="T1" fmla="*/ 1627 h 2796"/>
                <a:gd name="T2" fmla="*/ 1910 w 2952"/>
                <a:gd name="T3" fmla="*/ 1469 h 2796"/>
                <a:gd name="T4" fmla="*/ 2320 w 2952"/>
                <a:gd name="T5" fmla="*/ 405 h 2796"/>
                <a:gd name="T6" fmla="*/ 1535 w 2952"/>
                <a:gd name="T7" fmla="*/ 372 h 2796"/>
                <a:gd name="T8" fmla="*/ 1777 w 2952"/>
                <a:gd name="T9" fmla="*/ 2368 h 2796"/>
                <a:gd name="T10" fmla="*/ 2064 w 2952"/>
                <a:gd name="T11" fmla="*/ 2724 h 2796"/>
                <a:gd name="T12" fmla="*/ 1981 w 2952"/>
                <a:gd name="T13" fmla="*/ 2796 h 2796"/>
                <a:gd name="T14" fmla="*/ 938 w 2952"/>
                <a:gd name="T15" fmla="*/ 2795 h 2796"/>
                <a:gd name="T16" fmla="*/ 1004 w 2952"/>
                <a:gd name="T17" fmla="*/ 2469 h 2796"/>
                <a:gd name="T18" fmla="*/ 1406 w 2952"/>
                <a:gd name="T19" fmla="*/ 2308 h 2796"/>
                <a:gd name="T20" fmla="*/ 616 w 2952"/>
                <a:gd name="T21" fmla="*/ 371 h 2796"/>
                <a:gd name="T22" fmla="*/ 1017 w 2952"/>
                <a:gd name="T23" fmla="*/ 1367 h 2796"/>
                <a:gd name="T24" fmla="*/ 512 w 2952"/>
                <a:gd name="T25" fmla="*/ 1967 h 2796"/>
                <a:gd name="T26" fmla="*/ 0 w 2952"/>
                <a:gd name="T27" fmla="*/ 1502 h 2796"/>
                <a:gd name="T28" fmla="*/ 15 w 2952"/>
                <a:gd name="T29" fmla="*/ 1399 h 2796"/>
                <a:gd name="T30" fmla="*/ 428 w 2952"/>
                <a:gd name="T31" fmla="*/ 370 h 2796"/>
                <a:gd name="T32" fmla="*/ 222 w 2952"/>
                <a:gd name="T33" fmla="*/ 368 h 2796"/>
                <a:gd name="T34" fmla="*/ 227 w 2952"/>
                <a:gd name="T35" fmla="*/ 245 h 2796"/>
                <a:gd name="T36" fmla="*/ 1371 w 2952"/>
                <a:gd name="T37" fmla="*/ 245 h 2796"/>
                <a:gd name="T38" fmla="*/ 1407 w 2952"/>
                <a:gd name="T39" fmla="*/ 211 h 2796"/>
                <a:gd name="T40" fmla="*/ 1465 w 2952"/>
                <a:gd name="T41" fmla="*/ 3 h 2796"/>
                <a:gd name="T42" fmla="*/ 1533 w 2952"/>
                <a:gd name="T43" fmla="*/ 245 h 2796"/>
                <a:gd name="T44" fmla="*/ 2686 w 2952"/>
                <a:gd name="T45" fmla="*/ 245 h 2796"/>
                <a:gd name="T46" fmla="*/ 2776 w 2952"/>
                <a:gd name="T47" fmla="*/ 307 h 2796"/>
                <a:gd name="T48" fmla="*/ 2654 w 2952"/>
                <a:gd name="T49" fmla="*/ 371 h 2796"/>
                <a:gd name="T50" fmla="*/ 2533 w 2952"/>
                <a:gd name="T51" fmla="*/ 402 h 2796"/>
                <a:gd name="T52" fmla="*/ 2952 w 2952"/>
                <a:gd name="T53" fmla="*/ 1433 h 2796"/>
                <a:gd name="T54" fmla="*/ 2427 w 2952"/>
                <a:gd name="T55" fmla="*/ 475 h 2796"/>
                <a:gd name="T56" fmla="*/ 2791 w 2952"/>
                <a:gd name="T57" fmla="*/ 1383 h 2796"/>
                <a:gd name="T58" fmla="*/ 158 w 2952"/>
                <a:gd name="T59" fmla="*/ 1382 h 2796"/>
                <a:gd name="T60" fmla="*/ 523 w 2952"/>
                <a:gd name="T61" fmla="*/ 475 h 2796"/>
                <a:gd name="T62" fmla="*/ 2043 w 2952"/>
                <a:gd name="T63" fmla="*/ 1511 h 2796"/>
                <a:gd name="T64" fmla="*/ 2813 w 2952"/>
                <a:gd name="T65" fmla="*/ 1511 h 2796"/>
                <a:gd name="T66" fmla="*/ 135 w 2952"/>
                <a:gd name="T67" fmla="*/ 1512 h 2796"/>
                <a:gd name="T68" fmla="*/ 906 w 2952"/>
                <a:gd name="T69" fmla="*/ 1512 h 2796"/>
                <a:gd name="T70" fmla="*/ 1928 w 2952"/>
                <a:gd name="T71" fmla="*/ 2670 h 2796"/>
                <a:gd name="T72" fmla="*/ 1759 w 2952"/>
                <a:gd name="T73" fmla="*/ 2499 h 2796"/>
                <a:gd name="T74" fmla="*/ 1025 w 2952"/>
                <a:gd name="T75" fmla="*/ 2639 h 2796"/>
                <a:gd name="T76" fmla="*/ 1928 w 2952"/>
                <a:gd name="T77" fmla="*/ 2670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52" h="2796">
                  <a:moveTo>
                    <a:pt x="2952" y="1502"/>
                  </a:moveTo>
                  <a:cubicBezTo>
                    <a:pt x="2941" y="1544"/>
                    <a:pt x="2933" y="1586"/>
                    <a:pt x="2918" y="1627"/>
                  </a:cubicBezTo>
                  <a:cubicBezTo>
                    <a:pt x="2833" y="1859"/>
                    <a:pt x="2593" y="2001"/>
                    <a:pt x="2354" y="1962"/>
                  </a:cubicBezTo>
                  <a:cubicBezTo>
                    <a:pt x="2103" y="1921"/>
                    <a:pt x="1919" y="1718"/>
                    <a:pt x="1910" y="1469"/>
                  </a:cubicBezTo>
                  <a:cubicBezTo>
                    <a:pt x="1909" y="1447"/>
                    <a:pt x="1914" y="1423"/>
                    <a:pt x="1922" y="1402"/>
                  </a:cubicBezTo>
                  <a:cubicBezTo>
                    <a:pt x="2054" y="1070"/>
                    <a:pt x="2187" y="737"/>
                    <a:pt x="2320" y="405"/>
                  </a:cubicBezTo>
                  <a:cubicBezTo>
                    <a:pt x="2324" y="395"/>
                    <a:pt x="2327" y="386"/>
                    <a:pt x="2333" y="372"/>
                  </a:cubicBezTo>
                  <a:cubicBezTo>
                    <a:pt x="2066" y="372"/>
                    <a:pt x="1802" y="372"/>
                    <a:pt x="1535" y="372"/>
                  </a:cubicBezTo>
                  <a:cubicBezTo>
                    <a:pt x="1535" y="1017"/>
                    <a:pt x="1535" y="1662"/>
                    <a:pt x="1535" y="2309"/>
                  </a:cubicBezTo>
                  <a:cubicBezTo>
                    <a:pt x="1619" y="2317"/>
                    <a:pt x="1700" y="2334"/>
                    <a:pt x="1777" y="2368"/>
                  </a:cubicBezTo>
                  <a:cubicBezTo>
                    <a:pt x="1890" y="2418"/>
                    <a:pt x="1986" y="2488"/>
                    <a:pt x="2037" y="2605"/>
                  </a:cubicBezTo>
                  <a:cubicBezTo>
                    <a:pt x="2053" y="2641"/>
                    <a:pt x="2060" y="2683"/>
                    <a:pt x="2064" y="2724"/>
                  </a:cubicBezTo>
                  <a:cubicBezTo>
                    <a:pt x="2070" y="2767"/>
                    <a:pt x="2044" y="2792"/>
                    <a:pt x="2001" y="2796"/>
                  </a:cubicBezTo>
                  <a:cubicBezTo>
                    <a:pt x="1995" y="2796"/>
                    <a:pt x="1988" y="2796"/>
                    <a:pt x="1981" y="2796"/>
                  </a:cubicBezTo>
                  <a:cubicBezTo>
                    <a:pt x="1641" y="2796"/>
                    <a:pt x="1301" y="2796"/>
                    <a:pt x="961" y="2796"/>
                  </a:cubicBezTo>
                  <a:cubicBezTo>
                    <a:pt x="953" y="2796"/>
                    <a:pt x="945" y="2796"/>
                    <a:pt x="938" y="2795"/>
                  </a:cubicBezTo>
                  <a:cubicBezTo>
                    <a:pt x="897" y="2792"/>
                    <a:pt x="875" y="2768"/>
                    <a:pt x="876" y="2727"/>
                  </a:cubicBezTo>
                  <a:cubicBezTo>
                    <a:pt x="878" y="2621"/>
                    <a:pt x="927" y="2538"/>
                    <a:pt x="1004" y="2469"/>
                  </a:cubicBezTo>
                  <a:cubicBezTo>
                    <a:pt x="1104" y="2379"/>
                    <a:pt x="1225" y="2334"/>
                    <a:pt x="1357" y="2315"/>
                  </a:cubicBezTo>
                  <a:cubicBezTo>
                    <a:pt x="1373" y="2312"/>
                    <a:pt x="1389" y="2310"/>
                    <a:pt x="1406" y="2308"/>
                  </a:cubicBezTo>
                  <a:cubicBezTo>
                    <a:pt x="1406" y="1662"/>
                    <a:pt x="1406" y="1018"/>
                    <a:pt x="1406" y="371"/>
                  </a:cubicBezTo>
                  <a:cubicBezTo>
                    <a:pt x="1144" y="371"/>
                    <a:pt x="882" y="371"/>
                    <a:pt x="616" y="371"/>
                  </a:cubicBezTo>
                  <a:cubicBezTo>
                    <a:pt x="621" y="382"/>
                    <a:pt x="624" y="391"/>
                    <a:pt x="628" y="401"/>
                  </a:cubicBezTo>
                  <a:cubicBezTo>
                    <a:pt x="757" y="723"/>
                    <a:pt x="885" y="1046"/>
                    <a:pt x="1017" y="1367"/>
                  </a:cubicBezTo>
                  <a:cubicBezTo>
                    <a:pt x="1044" y="1433"/>
                    <a:pt x="1046" y="1495"/>
                    <a:pt x="1031" y="1560"/>
                  </a:cubicBezTo>
                  <a:cubicBezTo>
                    <a:pt x="975" y="1804"/>
                    <a:pt x="761" y="1974"/>
                    <a:pt x="512" y="1967"/>
                  </a:cubicBezTo>
                  <a:cubicBezTo>
                    <a:pt x="247" y="1959"/>
                    <a:pt x="44" y="1775"/>
                    <a:pt x="6" y="1518"/>
                  </a:cubicBezTo>
                  <a:cubicBezTo>
                    <a:pt x="5" y="1513"/>
                    <a:pt x="2" y="1508"/>
                    <a:pt x="0" y="1502"/>
                  </a:cubicBezTo>
                  <a:cubicBezTo>
                    <a:pt x="0" y="1479"/>
                    <a:pt x="0" y="1456"/>
                    <a:pt x="0" y="1433"/>
                  </a:cubicBezTo>
                  <a:cubicBezTo>
                    <a:pt x="5" y="1422"/>
                    <a:pt x="10" y="1411"/>
                    <a:pt x="15" y="1399"/>
                  </a:cubicBezTo>
                  <a:cubicBezTo>
                    <a:pt x="149" y="1067"/>
                    <a:pt x="283" y="734"/>
                    <a:pt x="416" y="402"/>
                  </a:cubicBezTo>
                  <a:cubicBezTo>
                    <a:pt x="420" y="392"/>
                    <a:pt x="423" y="383"/>
                    <a:pt x="428" y="370"/>
                  </a:cubicBezTo>
                  <a:cubicBezTo>
                    <a:pt x="408" y="370"/>
                    <a:pt x="393" y="370"/>
                    <a:pt x="378" y="370"/>
                  </a:cubicBezTo>
                  <a:cubicBezTo>
                    <a:pt x="326" y="370"/>
                    <a:pt x="274" y="371"/>
                    <a:pt x="222" y="368"/>
                  </a:cubicBezTo>
                  <a:cubicBezTo>
                    <a:pt x="186" y="365"/>
                    <a:pt x="165" y="338"/>
                    <a:pt x="167" y="303"/>
                  </a:cubicBezTo>
                  <a:cubicBezTo>
                    <a:pt x="168" y="271"/>
                    <a:pt x="192" y="248"/>
                    <a:pt x="227" y="245"/>
                  </a:cubicBezTo>
                  <a:cubicBezTo>
                    <a:pt x="237" y="245"/>
                    <a:pt x="248" y="245"/>
                    <a:pt x="258" y="245"/>
                  </a:cubicBezTo>
                  <a:cubicBezTo>
                    <a:pt x="629" y="245"/>
                    <a:pt x="1000" y="245"/>
                    <a:pt x="1371" y="245"/>
                  </a:cubicBezTo>
                  <a:cubicBezTo>
                    <a:pt x="1382" y="245"/>
                    <a:pt x="1393" y="245"/>
                    <a:pt x="1407" y="245"/>
                  </a:cubicBezTo>
                  <a:cubicBezTo>
                    <a:pt x="1407" y="231"/>
                    <a:pt x="1407" y="221"/>
                    <a:pt x="1407" y="211"/>
                  </a:cubicBezTo>
                  <a:cubicBezTo>
                    <a:pt x="1407" y="165"/>
                    <a:pt x="1407" y="119"/>
                    <a:pt x="1408" y="73"/>
                  </a:cubicBezTo>
                  <a:cubicBezTo>
                    <a:pt x="1408" y="31"/>
                    <a:pt x="1431" y="5"/>
                    <a:pt x="1465" y="3"/>
                  </a:cubicBezTo>
                  <a:cubicBezTo>
                    <a:pt x="1506" y="0"/>
                    <a:pt x="1533" y="28"/>
                    <a:pt x="1533" y="74"/>
                  </a:cubicBezTo>
                  <a:cubicBezTo>
                    <a:pt x="1534" y="130"/>
                    <a:pt x="1533" y="187"/>
                    <a:pt x="1533" y="245"/>
                  </a:cubicBezTo>
                  <a:cubicBezTo>
                    <a:pt x="1548" y="245"/>
                    <a:pt x="1559" y="245"/>
                    <a:pt x="1571" y="245"/>
                  </a:cubicBezTo>
                  <a:cubicBezTo>
                    <a:pt x="1942" y="245"/>
                    <a:pt x="2314" y="245"/>
                    <a:pt x="2686" y="245"/>
                  </a:cubicBezTo>
                  <a:cubicBezTo>
                    <a:pt x="2698" y="245"/>
                    <a:pt x="2711" y="245"/>
                    <a:pt x="2723" y="247"/>
                  </a:cubicBezTo>
                  <a:cubicBezTo>
                    <a:pt x="2754" y="252"/>
                    <a:pt x="2775" y="277"/>
                    <a:pt x="2776" y="307"/>
                  </a:cubicBezTo>
                  <a:cubicBezTo>
                    <a:pt x="2776" y="336"/>
                    <a:pt x="2756" y="363"/>
                    <a:pt x="2726" y="367"/>
                  </a:cubicBezTo>
                  <a:cubicBezTo>
                    <a:pt x="2702" y="371"/>
                    <a:pt x="2678" y="371"/>
                    <a:pt x="2654" y="371"/>
                  </a:cubicBezTo>
                  <a:cubicBezTo>
                    <a:pt x="2611" y="372"/>
                    <a:pt x="2568" y="371"/>
                    <a:pt x="2522" y="371"/>
                  </a:cubicBezTo>
                  <a:cubicBezTo>
                    <a:pt x="2527" y="385"/>
                    <a:pt x="2530" y="394"/>
                    <a:pt x="2533" y="402"/>
                  </a:cubicBezTo>
                  <a:cubicBezTo>
                    <a:pt x="2665" y="729"/>
                    <a:pt x="2796" y="1055"/>
                    <a:pt x="2927" y="1382"/>
                  </a:cubicBezTo>
                  <a:cubicBezTo>
                    <a:pt x="2934" y="1399"/>
                    <a:pt x="2943" y="1416"/>
                    <a:pt x="2952" y="1433"/>
                  </a:cubicBezTo>
                  <a:cubicBezTo>
                    <a:pt x="2952" y="1456"/>
                    <a:pt x="2952" y="1479"/>
                    <a:pt x="2952" y="1502"/>
                  </a:cubicBezTo>
                  <a:close/>
                  <a:moveTo>
                    <a:pt x="2427" y="475"/>
                  </a:moveTo>
                  <a:cubicBezTo>
                    <a:pt x="2303" y="783"/>
                    <a:pt x="2183" y="1082"/>
                    <a:pt x="2062" y="1383"/>
                  </a:cubicBezTo>
                  <a:cubicBezTo>
                    <a:pt x="2308" y="1383"/>
                    <a:pt x="2548" y="1383"/>
                    <a:pt x="2791" y="1383"/>
                  </a:cubicBezTo>
                  <a:cubicBezTo>
                    <a:pt x="2670" y="1081"/>
                    <a:pt x="2550" y="782"/>
                    <a:pt x="2427" y="475"/>
                  </a:cubicBezTo>
                  <a:close/>
                  <a:moveTo>
                    <a:pt x="158" y="1382"/>
                  </a:moveTo>
                  <a:cubicBezTo>
                    <a:pt x="403" y="1382"/>
                    <a:pt x="643" y="1382"/>
                    <a:pt x="886" y="1382"/>
                  </a:cubicBezTo>
                  <a:cubicBezTo>
                    <a:pt x="765" y="1079"/>
                    <a:pt x="645" y="780"/>
                    <a:pt x="523" y="475"/>
                  </a:cubicBezTo>
                  <a:cubicBezTo>
                    <a:pt x="400" y="780"/>
                    <a:pt x="280" y="1079"/>
                    <a:pt x="158" y="1382"/>
                  </a:cubicBezTo>
                  <a:close/>
                  <a:moveTo>
                    <a:pt x="2043" y="1511"/>
                  </a:moveTo>
                  <a:cubicBezTo>
                    <a:pt x="2052" y="1651"/>
                    <a:pt x="2196" y="1843"/>
                    <a:pt x="2425" y="1843"/>
                  </a:cubicBezTo>
                  <a:cubicBezTo>
                    <a:pt x="2622" y="1843"/>
                    <a:pt x="2816" y="1676"/>
                    <a:pt x="2813" y="1511"/>
                  </a:cubicBezTo>
                  <a:cubicBezTo>
                    <a:pt x="2556" y="1511"/>
                    <a:pt x="2300" y="1511"/>
                    <a:pt x="2043" y="1511"/>
                  </a:cubicBezTo>
                  <a:close/>
                  <a:moveTo>
                    <a:pt x="135" y="1512"/>
                  </a:moveTo>
                  <a:cubicBezTo>
                    <a:pt x="131" y="1667"/>
                    <a:pt x="321" y="1836"/>
                    <a:pt x="501" y="1843"/>
                  </a:cubicBezTo>
                  <a:cubicBezTo>
                    <a:pt x="742" y="1852"/>
                    <a:pt x="894" y="1658"/>
                    <a:pt x="906" y="1512"/>
                  </a:cubicBezTo>
                  <a:cubicBezTo>
                    <a:pt x="649" y="1512"/>
                    <a:pt x="392" y="1512"/>
                    <a:pt x="135" y="1512"/>
                  </a:cubicBezTo>
                  <a:close/>
                  <a:moveTo>
                    <a:pt x="1928" y="2670"/>
                  </a:moveTo>
                  <a:cubicBezTo>
                    <a:pt x="1923" y="2657"/>
                    <a:pt x="1919" y="2646"/>
                    <a:pt x="1914" y="2636"/>
                  </a:cubicBezTo>
                  <a:cubicBezTo>
                    <a:pt x="1878" y="2573"/>
                    <a:pt x="1823" y="2529"/>
                    <a:pt x="1759" y="2499"/>
                  </a:cubicBezTo>
                  <a:cubicBezTo>
                    <a:pt x="1567" y="2409"/>
                    <a:pt x="1373" y="2408"/>
                    <a:pt x="1181" y="2499"/>
                  </a:cubicBezTo>
                  <a:cubicBezTo>
                    <a:pt x="1116" y="2529"/>
                    <a:pt x="1061" y="2574"/>
                    <a:pt x="1025" y="2639"/>
                  </a:cubicBezTo>
                  <a:cubicBezTo>
                    <a:pt x="1020" y="2648"/>
                    <a:pt x="1018" y="2658"/>
                    <a:pt x="1013" y="2670"/>
                  </a:cubicBezTo>
                  <a:cubicBezTo>
                    <a:pt x="1320" y="2670"/>
                    <a:pt x="1622" y="2670"/>
                    <a:pt x="1928" y="267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D20A6AB0-56EE-48A1-A290-475E25553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5248" y="4040489"/>
              <a:ext cx="490066" cy="490844"/>
            </a:xfrm>
            <a:custGeom>
              <a:avLst/>
              <a:gdLst>
                <a:gd name="T0" fmla="*/ 1219 w 2296"/>
                <a:gd name="T1" fmla="*/ 0 h 2296"/>
                <a:gd name="T2" fmla="*/ 1677 w 2296"/>
                <a:gd name="T3" fmla="*/ 130 h 2296"/>
                <a:gd name="T4" fmla="*/ 1858 w 2296"/>
                <a:gd name="T5" fmla="*/ 58 h 2296"/>
                <a:gd name="T6" fmla="*/ 1973 w 2296"/>
                <a:gd name="T7" fmla="*/ 101 h 2296"/>
                <a:gd name="T8" fmla="*/ 1990 w 2296"/>
                <a:gd name="T9" fmla="*/ 305 h 2296"/>
                <a:gd name="T10" fmla="*/ 2192 w 2296"/>
                <a:gd name="T11" fmla="*/ 323 h 2296"/>
                <a:gd name="T12" fmla="*/ 2234 w 2296"/>
                <a:gd name="T13" fmla="*/ 443 h 2296"/>
                <a:gd name="T14" fmla="*/ 2135 w 2296"/>
                <a:gd name="T15" fmla="*/ 562 h 2296"/>
                <a:gd name="T16" fmla="*/ 2296 w 2296"/>
                <a:gd name="T17" fmla="*/ 1077 h 2296"/>
                <a:gd name="T18" fmla="*/ 2292 w 2296"/>
                <a:gd name="T19" fmla="*/ 1237 h 2296"/>
                <a:gd name="T20" fmla="*/ 1348 w 2296"/>
                <a:gd name="T21" fmla="*/ 2279 h 2296"/>
                <a:gd name="T22" fmla="*/ 1076 w 2296"/>
                <a:gd name="T23" fmla="*/ 2296 h 2296"/>
                <a:gd name="T24" fmla="*/ 904 w 2296"/>
                <a:gd name="T25" fmla="*/ 2270 h 2296"/>
                <a:gd name="T26" fmla="*/ 0 w 2296"/>
                <a:gd name="T27" fmla="*/ 1220 h 2296"/>
                <a:gd name="T28" fmla="*/ 22 w 2296"/>
                <a:gd name="T29" fmla="*/ 924 h 2296"/>
                <a:gd name="T30" fmla="*/ 1076 w 2296"/>
                <a:gd name="T31" fmla="*/ 0 h 2296"/>
                <a:gd name="T32" fmla="*/ 367 w 2296"/>
                <a:gd name="T33" fmla="*/ 502 h 2296"/>
                <a:gd name="T34" fmla="*/ 1851 w 2296"/>
                <a:gd name="T35" fmla="*/ 1877 h 2296"/>
                <a:gd name="T36" fmla="*/ 1959 w 2296"/>
                <a:gd name="T37" fmla="*/ 718 h 2296"/>
                <a:gd name="T38" fmla="*/ 1795 w 2296"/>
                <a:gd name="T39" fmla="*/ 735 h 2296"/>
                <a:gd name="T40" fmla="*/ 666 w 2296"/>
                <a:gd name="T41" fmla="*/ 1745 h 2296"/>
                <a:gd name="T42" fmla="*/ 936 w 2296"/>
                <a:gd name="T43" fmla="*/ 412 h 2296"/>
                <a:gd name="T44" fmla="*/ 1554 w 2296"/>
                <a:gd name="T45" fmla="*/ 408 h 2296"/>
                <a:gd name="T46" fmla="*/ 1647 w 2296"/>
                <a:gd name="T47" fmla="*/ 269 h 2296"/>
                <a:gd name="T48" fmla="*/ 712 w 2296"/>
                <a:gd name="T49" fmla="*/ 691 h 2296"/>
                <a:gd name="T50" fmla="*/ 1596 w 2296"/>
                <a:gd name="T51" fmla="*/ 1594 h 2296"/>
                <a:gd name="T52" fmla="*/ 1450 w 2296"/>
                <a:gd name="T53" fmla="*/ 945 h 2296"/>
                <a:gd name="T54" fmla="*/ 889 w 2296"/>
                <a:gd name="T55" fmla="*/ 1403 h 2296"/>
                <a:gd name="T56" fmla="*/ 1350 w 2296"/>
                <a:gd name="T57" fmla="*/ 846 h 2296"/>
                <a:gd name="T58" fmla="*/ 1253 w 2296"/>
                <a:gd name="T59" fmla="*/ 948 h 2296"/>
                <a:gd name="T60" fmla="*/ 995 w 2296"/>
                <a:gd name="T61" fmla="*/ 1318 h 2296"/>
                <a:gd name="T62" fmla="*/ 1348 w 2296"/>
                <a:gd name="T63" fmla="*/ 1044 h 2296"/>
                <a:gd name="T64" fmla="*/ 1200 w 2296"/>
                <a:gd name="T65" fmla="*/ 1191 h 2296"/>
                <a:gd name="T66" fmla="*/ 1084 w 2296"/>
                <a:gd name="T67" fmla="*/ 1167 h 2296"/>
                <a:gd name="T68" fmla="*/ 1253 w 2296"/>
                <a:gd name="T69" fmla="*/ 948 h 2296"/>
                <a:gd name="T70" fmla="*/ 1845 w 2296"/>
                <a:gd name="T71" fmla="*/ 261 h 2296"/>
                <a:gd name="T72" fmla="*/ 1691 w 2296"/>
                <a:gd name="T73" fmla="*/ 424 h 2296"/>
                <a:gd name="T74" fmla="*/ 1870 w 2296"/>
                <a:gd name="T75" fmla="*/ 605 h 2296"/>
                <a:gd name="T76" fmla="*/ 2028 w 2296"/>
                <a:gd name="T77" fmla="*/ 458 h 2296"/>
                <a:gd name="T78" fmla="*/ 1981 w 2296"/>
                <a:gd name="T79" fmla="*/ 440 h 2296"/>
                <a:gd name="T80" fmla="*/ 1860 w 2296"/>
                <a:gd name="T81" fmla="*/ 368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96" h="2296">
                  <a:moveTo>
                    <a:pt x="1076" y="0"/>
                  </a:moveTo>
                  <a:cubicBezTo>
                    <a:pt x="1124" y="0"/>
                    <a:pt x="1172" y="0"/>
                    <a:pt x="1219" y="0"/>
                  </a:cubicBezTo>
                  <a:cubicBezTo>
                    <a:pt x="1225" y="2"/>
                    <a:pt x="1231" y="4"/>
                    <a:pt x="1237" y="4"/>
                  </a:cubicBezTo>
                  <a:cubicBezTo>
                    <a:pt x="1392" y="16"/>
                    <a:pt x="1539" y="58"/>
                    <a:pt x="1677" y="130"/>
                  </a:cubicBezTo>
                  <a:cubicBezTo>
                    <a:pt x="1701" y="142"/>
                    <a:pt x="1724" y="155"/>
                    <a:pt x="1749" y="169"/>
                  </a:cubicBezTo>
                  <a:cubicBezTo>
                    <a:pt x="1786" y="131"/>
                    <a:pt x="1822" y="94"/>
                    <a:pt x="1858" y="58"/>
                  </a:cubicBezTo>
                  <a:cubicBezTo>
                    <a:pt x="1879" y="38"/>
                    <a:pt x="1904" y="32"/>
                    <a:pt x="1930" y="43"/>
                  </a:cubicBezTo>
                  <a:cubicBezTo>
                    <a:pt x="1956" y="53"/>
                    <a:pt x="1970" y="74"/>
                    <a:pt x="1973" y="101"/>
                  </a:cubicBezTo>
                  <a:cubicBezTo>
                    <a:pt x="1975" y="121"/>
                    <a:pt x="1976" y="142"/>
                    <a:pt x="1978" y="162"/>
                  </a:cubicBezTo>
                  <a:cubicBezTo>
                    <a:pt x="1982" y="209"/>
                    <a:pt x="1986" y="257"/>
                    <a:pt x="1990" y="305"/>
                  </a:cubicBezTo>
                  <a:cubicBezTo>
                    <a:pt x="2002" y="307"/>
                    <a:pt x="2012" y="308"/>
                    <a:pt x="2023" y="309"/>
                  </a:cubicBezTo>
                  <a:cubicBezTo>
                    <a:pt x="2079" y="314"/>
                    <a:pt x="2136" y="318"/>
                    <a:pt x="2192" y="323"/>
                  </a:cubicBezTo>
                  <a:cubicBezTo>
                    <a:pt x="2229" y="326"/>
                    <a:pt x="2255" y="350"/>
                    <a:pt x="2258" y="385"/>
                  </a:cubicBezTo>
                  <a:cubicBezTo>
                    <a:pt x="2260" y="408"/>
                    <a:pt x="2250" y="427"/>
                    <a:pt x="2234" y="443"/>
                  </a:cubicBezTo>
                  <a:cubicBezTo>
                    <a:pt x="2198" y="478"/>
                    <a:pt x="2163" y="513"/>
                    <a:pt x="2128" y="548"/>
                  </a:cubicBezTo>
                  <a:cubicBezTo>
                    <a:pt x="2131" y="554"/>
                    <a:pt x="2133" y="558"/>
                    <a:pt x="2135" y="562"/>
                  </a:cubicBezTo>
                  <a:cubicBezTo>
                    <a:pt x="2208" y="685"/>
                    <a:pt x="2257" y="818"/>
                    <a:pt x="2280" y="959"/>
                  </a:cubicBezTo>
                  <a:cubicBezTo>
                    <a:pt x="2286" y="998"/>
                    <a:pt x="2291" y="1037"/>
                    <a:pt x="2296" y="1077"/>
                  </a:cubicBezTo>
                  <a:cubicBezTo>
                    <a:pt x="2296" y="1124"/>
                    <a:pt x="2296" y="1172"/>
                    <a:pt x="2296" y="1220"/>
                  </a:cubicBezTo>
                  <a:cubicBezTo>
                    <a:pt x="2294" y="1226"/>
                    <a:pt x="2293" y="1232"/>
                    <a:pt x="2292" y="1237"/>
                  </a:cubicBezTo>
                  <a:cubicBezTo>
                    <a:pt x="2284" y="1290"/>
                    <a:pt x="2279" y="1344"/>
                    <a:pt x="2268" y="1397"/>
                  </a:cubicBezTo>
                  <a:cubicBezTo>
                    <a:pt x="2176" y="1842"/>
                    <a:pt x="1796" y="2206"/>
                    <a:pt x="1348" y="2279"/>
                  </a:cubicBezTo>
                  <a:cubicBezTo>
                    <a:pt x="1305" y="2285"/>
                    <a:pt x="1262" y="2290"/>
                    <a:pt x="1219" y="2296"/>
                  </a:cubicBezTo>
                  <a:cubicBezTo>
                    <a:pt x="1172" y="2296"/>
                    <a:pt x="1124" y="2296"/>
                    <a:pt x="1076" y="2296"/>
                  </a:cubicBezTo>
                  <a:cubicBezTo>
                    <a:pt x="1071" y="2295"/>
                    <a:pt x="1066" y="2293"/>
                    <a:pt x="1061" y="2293"/>
                  </a:cubicBezTo>
                  <a:cubicBezTo>
                    <a:pt x="1009" y="2285"/>
                    <a:pt x="956" y="2280"/>
                    <a:pt x="904" y="2270"/>
                  </a:cubicBezTo>
                  <a:cubicBezTo>
                    <a:pt x="459" y="2180"/>
                    <a:pt x="90" y="1798"/>
                    <a:pt x="18" y="1351"/>
                  </a:cubicBezTo>
                  <a:cubicBezTo>
                    <a:pt x="11" y="1307"/>
                    <a:pt x="6" y="1264"/>
                    <a:pt x="0" y="1220"/>
                  </a:cubicBezTo>
                  <a:cubicBezTo>
                    <a:pt x="0" y="1172"/>
                    <a:pt x="0" y="1124"/>
                    <a:pt x="0" y="1077"/>
                  </a:cubicBezTo>
                  <a:cubicBezTo>
                    <a:pt x="7" y="1026"/>
                    <a:pt x="13" y="974"/>
                    <a:pt x="22" y="924"/>
                  </a:cubicBezTo>
                  <a:cubicBezTo>
                    <a:pt x="108" y="467"/>
                    <a:pt x="489" y="93"/>
                    <a:pt x="948" y="18"/>
                  </a:cubicBezTo>
                  <a:cubicBezTo>
                    <a:pt x="990" y="11"/>
                    <a:pt x="1033" y="6"/>
                    <a:pt x="1076" y="0"/>
                  </a:cubicBezTo>
                  <a:close/>
                  <a:moveTo>
                    <a:pt x="1647" y="269"/>
                  </a:moveTo>
                  <a:cubicBezTo>
                    <a:pt x="1292" y="54"/>
                    <a:pt x="724" y="74"/>
                    <a:pt x="367" y="502"/>
                  </a:cubicBezTo>
                  <a:cubicBezTo>
                    <a:pt x="30" y="907"/>
                    <a:pt x="58" y="1519"/>
                    <a:pt x="461" y="1894"/>
                  </a:cubicBezTo>
                  <a:cubicBezTo>
                    <a:pt x="850" y="2256"/>
                    <a:pt x="1463" y="2251"/>
                    <a:pt x="1851" y="1877"/>
                  </a:cubicBezTo>
                  <a:cubicBezTo>
                    <a:pt x="2235" y="1508"/>
                    <a:pt x="2223" y="966"/>
                    <a:pt x="2026" y="648"/>
                  </a:cubicBezTo>
                  <a:cubicBezTo>
                    <a:pt x="2003" y="672"/>
                    <a:pt x="1981" y="695"/>
                    <a:pt x="1959" y="718"/>
                  </a:cubicBezTo>
                  <a:cubicBezTo>
                    <a:pt x="1940" y="738"/>
                    <a:pt x="1917" y="745"/>
                    <a:pt x="1890" y="742"/>
                  </a:cubicBezTo>
                  <a:cubicBezTo>
                    <a:pt x="1859" y="738"/>
                    <a:pt x="1828" y="737"/>
                    <a:pt x="1795" y="735"/>
                  </a:cubicBezTo>
                  <a:cubicBezTo>
                    <a:pt x="2028" y="1108"/>
                    <a:pt x="1894" y="1544"/>
                    <a:pt x="1612" y="1759"/>
                  </a:cubicBezTo>
                  <a:cubicBezTo>
                    <a:pt x="1335" y="1970"/>
                    <a:pt x="944" y="1967"/>
                    <a:pt x="666" y="1745"/>
                  </a:cubicBezTo>
                  <a:cubicBezTo>
                    <a:pt x="391" y="1524"/>
                    <a:pt x="302" y="1139"/>
                    <a:pt x="456" y="820"/>
                  </a:cubicBezTo>
                  <a:cubicBezTo>
                    <a:pt x="555" y="614"/>
                    <a:pt x="716" y="476"/>
                    <a:pt x="936" y="412"/>
                  </a:cubicBezTo>
                  <a:cubicBezTo>
                    <a:pt x="1156" y="349"/>
                    <a:pt x="1364" y="383"/>
                    <a:pt x="1562" y="502"/>
                  </a:cubicBezTo>
                  <a:cubicBezTo>
                    <a:pt x="1559" y="467"/>
                    <a:pt x="1558" y="437"/>
                    <a:pt x="1554" y="408"/>
                  </a:cubicBezTo>
                  <a:cubicBezTo>
                    <a:pt x="1550" y="378"/>
                    <a:pt x="1559" y="355"/>
                    <a:pt x="1580" y="335"/>
                  </a:cubicBezTo>
                  <a:cubicBezTo>
                    <a:pt x="1603" y="314"/>
                    <a:pt x="1625" y="291"/>
                    <a:pt x="1647" y="269"/>
                  </a:cubicBezTo>
                  <a:close/>
                  <a:moveTo>
                    <a:pt x="1540" y="656"/>
                  </a:moveTo>
                  <a:cubicBezTo>
                    <a:pt x="1339" y="480"/>
                    <a:pt x="969" y="447"/>
                    <a:pt x="712" y="691"/>
                  </a:cubicBezTo>
                  <a:cubicBezTo>
                    <a:pt x="455" y="936"/>
                    <a:pt x="449" y="1339"/>
                    <a:pt x="699" y="1593"/>
                  </a:cubicBezTo>
                  <a:cubicBezTo>
                    <a:pt x="944" y="1842"/>
                    <a:pt x="1350" y="1843"/>
                    <a:pt x="1596" y="1594"/>
                  </a:cubicBezTo>
                  <a:cubicBezTo>
                    <a:pt x="1848" y="1338"/>
                    <a:pt x="1820" y="964"/>
                    <a:pt x="1640" y="755"/>
                  </a:cubicBezTo>
                  <a:cubicBezTo>
                    <a:pt x="1577" y="818"/>
                    <a:pt x="1513" y="882"/>
                    <a:pt x="1450" y="945"/>
                  </a:cubicBezTo>
                  <a:cubicBezTo>
                    <a:pt x="1569" y="1131"/>
                    <a:pt x="1501" y="1340"/>
                    <a:pt x="1362" y="1442"/>
                  </a:cubicBezTo>
                  <a:cubicBezTo>
                    <a:pt x="1216" y="1548"/>
                    <a:pt x="1016" y="1531"/>
                    <a:pt x="889" y="1403"/>
                  </a:cubicBezTo>
                  <a:cubicBezTo>
                    <a:pt x="763" y="1275"/>
                    <a:pt x="750" y="1074"/>
                    <a:pt x="857" y="931"/>
                  </a:cubicBezTo>
                  <a:cubicBezTo>
                    <a:pt x="964" y="788"/>
                    <a:pt x="1173" y="731"/>
                    <a:pt x="1350" y="846"/>
                  </a:cubicBezTo>
                  <a:cubicBezTo>
                    <a:pt x="1414" y="782"/>
                    <a:pt x="1477" y="719"/>
                    <a:pt x="1540" y="656"/>
                  </a:cubicBezTo>
                  <a:close/>
                  <a:moveTo>
                    <a:pt x="1253" y="948"/>
                  </a:moveTo>
                  <a:cubicBezTo>
                    <a:pt x="1162" y="892"/>
                    <a:pt x="1032" y="922"/>
                    <a:pt x="965" y="1012"/>
                  </a:cubicBezTo>
                  <a:cubicBezTo>
                    <a:pt x="894" y="1106"/>
                    <a:pt x="907" y="1239"/>
                    <a:pt x="995" y="1318"/>
                  </a:cubicBezTo>
                  <a:cubicBezTo>
                    <a:pt x="1084" y="1398"/>
                    <a:pt x="1216" y="1396"/>
                    <a:pt x="1304" y="1314"/>
                  </a:cubicBezTo>
                  <a:cubicBezTo>
                    <a:pt x="1389" y="1235"/>
                    <a:pt x="1393" y="1108"/>
                    <a:pt x="1348" y="1044"/>
                  </a:cubicBezTo>
                  <a:cubicBezTo>
                    <a:pt x="1342" y="1050"/>
                    <a:pt x="1337" y="1054"/>
                    <a:pt x="1332" y="1060"/>
                  </a:cubicBezTo>
                  <a:cubicBezTo>
                    <a:pt x="1288" y="1103"/>
                    <a:pt x="1244" y="1147"/>
                    <a:pt x="1200" y="1191"/>
                  </a:cubicBezTo>
                  <a:cubicBezTo>
                    <a:pt x="1182" y="1210"/>
                    <a:pt x="1160" y="1220"/>
                    <a:pt x="1134" y="1214"/>
                  </a:cubicBezTo>
                  <a:cubicBezTo>
                    <a:pt x="1108" y="1208"/>
                    <a:pt x="1091" y="1192"/>
                    <a:pt x="1084" y="1167"/>
                  </a:cubicBezTo>
                  <a:cubicBezTo>
                    <a:pt x="1076" y="1140"/>
                    <a:pt x="1084" y="1117"/>
                    <a:pt x="1103" y="1098"/>
                  </a:cubicBezTo>
                  <a:cubicBezTo>
                    <a:pt x="1153" y="1048"/>
                    <a:pt x="1202" y="999"/>
                    <a:pt x="1253" y="948"/>
                  </a:cubicBezTo>
                  <a:close/>
                  <a:moveTo>
                    <a:pt x="1851" y="260"/>
                  </a:moveTo>
                  <a:cubicBezTo>
                    <a:pt x="1847" y="261"/>
                    <a:pt x="1846" y="261"/>
                    <a:pt x="1845" y="261"/>
                  </a:cubicBezTo>
                  <a:cubicBezTo>
                    <a:pt x="1796" y="310"/>
                    <a:pt x="1746" y="359"/>
                    <a:pt x="1697" y="409"/>
                  </a:cubicBezTo>
                  <a:cubicBezTo>
                    <a:pt x="1694" y="412"/>
                    <a:pt x="1690" y="419"/>
                    <a:pt x="1691" y="424"/>
                  </a:cubicBezTo>
                  <a:cubicBezTo>
                    <a:pt x="1695" y="479"/>
                    <a:pt x="1700" y="535"/>
                    <a:pt x="1705" y="591"/>
                  </a:cubicBezTo>
                  <a:cubicBezTo>
                    <a:pt x="1761" y="596"/>
                    <a:pt x="1815" y="601"/>
                    <a:pt x="1870" y="605"/>
                  </a:cubicBezTo>
                  <a:cubicBezTo>
                    <a:pt x="1876" y="605"/>
                    <a:pt x="1885" y="601"/>
                    <a:pt x="1890" y="595"/>
                  </a:cubicBezTo>
                  <a:cubicBezTo>
                    <a:pt x="1937" y="550"/>
                    <a:pt x="1982" y="504"/>
                    <a:pt x="2028" y="458"/>
                  </a:cubicBezTo>
                  <a:cubicBezTo>
                    <a:pt x="2032" y="455"/>
                    <a:pt x="2034" y="450"/>
                    <a:pt x="2037" y="445"/>
                  </a:cubicBezTo>
                  <a:cubicBezTo>
                    <a:pt x="2017" y="443"/>
                    <a:pt x="1999" y="442"/>
                    <a:pt x="1981" y="440"/>
                  </a:cubicBezTo>
                  <a:cubicBezTo>
                    <a:pt x="1963" y="438"/>
                    <a:pt x="1946" y="437"/>
                    <a:pt x="1928" y="436"/>
                  </a:cubicBezTo>
                  <a:cubicBezTo>
                    <a:pt x="1888" y="432"/>
                    <a:pt x="1864" y="409"/>
                    <a:pt x="1860" y="368"/>
                  </a:cubicBezTo>
                  <a:cubicBezTo>
                    <a:pt x="1857" y="333"/>
                    <a:pt x="1854" y="297"/>
                    <a:pt x="1851" y="260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EE3D39-A48B-436B-84D2-D83F69D003C4}"/>
                </a:ext>
              </a:extLst>
            </p:cNvPr>
            <p:cNvGrpSpPr/>
            <p:nvPr/>
          </p:nvGrpSpPr>
          <p:grpSpPr>
            <a:xfrm>
              <a:off x="5822295" y="4783460"/>
              <a:ext cx="670536" cy="605971"/>
              <a:chOff x="15928975" y="3146426"/>
              <a:chExt cx="1368426" cy="1236663"/>
            </a:xfrm>
            <a:solidFill>
              <a:sysClr val="window" lastClr="FFFFFF"/>
            </a:solidFill>
          </p:grpSpPr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9DC2903E-8E5A-4559-BD1D-6E24C1C4F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28975" y="3146426"/>
                <a:ext cx="1155700" cy="1236663"/>
              </a:xfrm>
              <a:custGeom>
                <a:avLst/>
                <a:gdLst>
                  <a:gd name="T0" fmla="*/ 62 w 2651"/>
                  <a:gd name="T1" fmla="*/ 1010 h 2835"/>
                  <a:gd name="T2" fmla="*/ 308 w 2651"/>
                  <a:gd name="T3" fmla="*/ 893 h 2835"/>
                  <a:gd name="T4" fmla="*/ 1267 w 2651"/>
                  <a:gd name="T5" fmla="*/ 765 h 2835"/>
                  <a:gd name="T6" fmla="*/ 1534 w 2651"/>
                  <a:gd name="T7" fmla="*/ 610 h 2835"/>
                  <a:gd name="T8" fmla="*/ 1631 w 2651"/>
                  <a:gd name="T9" fmla="*/ 669 h 2835"/>
                  <a:gd name="T10" fmla="*/ 1395 w 2651"/>
                  <a:gd name="T11" fmla="*/ 846 h 2835"/>
                  <a:gd name="T12" fmla="*/ 1374 w 2651"/>
                  <a:gd name="T13" fmla="*/ 1603 h 2835"/>
                  <a:gd name="T14" fmla="*/ 2215 w 2651"/>
                  <a:gd name="T15" fmla="*/ 2175 h 2835"/>
                  <a:gd name="T16" fmla="*/ 2231 w 2651"/>
                  <a:gd name="T17" fmla="*/ 307 h 2835"/>
                  <a:gd name="T18" fmla="*/ 2074 w 2651"/>
                  <a:gd name="T19" fmla="*/ 405 h 2835"/>
                  <a:gd name="T20" fmla="*/ 2007 w 2651"/>
                  <a:gd name="T21" fmla="*/ 303 h 2835"/>
                  <a:gd name="T22" fmla="*/ 2257 w 2651"/>
                  <a:gd name="T23" fmla="*/ 129 h 2835"/>
                  <a:gd name="T24" fmla="*/ 2650 w 2651"/>
                  <a:gd name="T25" fmla="*/ 230 h 2835"/>
                  <a:gd name="T26" fmla="*/ 2650 w 2651"/>
                  <a:gd name="T27" fmla="*/ 2260 h 2835"/>
                  <a:gd name="T28" fmla="*/ 2259 w 2651"/>
                  <a:gd name="T29" fmla="*/ 2364 h 2835"/>
                  <a:gd name="T30" fmla="*/ 1317 w 2651"/>
                  <a:gd name="T31" fmla="*/ 1737 h 2835"/>
                  <a:gd name="T32" fmla="*/ 1199 w 2651"/>
                  <a:gd name="T33" fmla="*/ 1756 h 2835"/>
                  <a:gd name="T34" fmla="*/ 1154 w 2651"/>
                  <a:gd name="T35" fmla="*/ 2827 h 2835"/>
                  <a:gd name="T36" fmla="*/ 601 w 2651"/>
                  <a:gd name="T37" fmla="*/ 1822 h 2835"/>
                  <a:gd name="T38" fmla="*/ 543 w 2651"/>
                  <a:gd name="T39" fmla="*/ 1722 h 2835"/>
                  <a:gd name="T40" fmla="*/ 311 w 2651"/>
                  <a:gd name="T41" fmla="*/ 1597 h 2835"/>
                  <a:gd name="T42" fmla="*/ 65 w 2651"/>
                  <a:gd name="T43" fmla="*/ 1480 h 2835"/>
                  <a:gd name="T44" fmla="*/ 0 w 2651"/>
                  <a:gd name="T45" fmla="*/ 1054 h 2835"/>
                  <a:gd name="T46" fmla="*/ 1223 w 2651"/>
                  <a:gd name="T47" fmla="*/ 888 h 2835"/>
                  <a:gd name="T48" fmla="*/ 417 w 2651"/>
                  <a:gd name="T49" fmla="*/ 985 h 2835"/>
                  <a:gd name="T50" fmla="*/ 517 w 2651"/>
                  <a:gd name="T51" fmla="*/ 1600 h 2835"/>
                  <a:gd name="T52" fmla="*/ 1250 w 2651"/>
                  <a:gd name="T53" fmla="*/ 1600 h 2835"/>
                  <a:gd name="T54" fmla="*/ 2527 w 2651"/>
                  <a:gd name="T55" fmla="*/ 1247 h 2835"/>
                  <a:gd name="T56" fmla="*/ 2442 w 2651"/>
                  <a:gd name="T57" fmla="*/ 140 h 2835"/>
                  <a:gd name="T58" fmla="*/ 2356 w 2651"/>
                  <a:gd name="T59" fmla="*/ 2238 h 2835"/>
                  <a:gd name="T60" fmla="*/ 2441 w 2651"/>
                  <a:gd name="T61" fmla="*/ 2348 h 2835"/>
                  <a:gd name="T62" fmla="*/ 2527 w 2651"/>
                  <a:gd name="T63" fmla="*/ 2238 h 2835"/>
                  <a:gd name="T64" fmla="*/ 909 w 2651"/>
                  <a:gd name="T65" fmla="*/ 2312 h 2835"/>
                  <a:gd name="T66" fmla="*/ 1006 w 2651"/>
                  <a:gd name="T67" fmla="*/ 2587 h 2835"/>
                  <a:gd name="T68" fmla="*/ 1326 w 2651"/>
                  <a:gd name="T69" fmla="*/ 2476 h 2835"/>
                  <a:gd name="T70" fmla="*/ 1030 w 2651"/>
                  <a:gd name="T71" fmla="*/ 1723 h 2835"/>
                  <a:gd name="T72" fmla="*/ 697 w 2651"/>
                  <a:gd name="T73" fmla="*/ 1725 h 2835"/>
                  <a:gd name="T74" fmla="*/ 778 w 2651"/>
                  <a:gd name="T75" fmla="*/ 1894 h 2835"/>
                  <a:gd name="T76" fmla="*/ 942 w 2651"/>
                  <a:gd name="T77" fmla="*/ 1956 h 2835"/>
                  <a:gd name="T78" fmla="*/ 802 w 2651"/>
                  <a:gd name="T79" fmla="*/ 2017 h 2835"/>
                  <a:gd name="T80" fmla="*/ 882 w 2651"/>
                  <a:gd name="T81" fmla="*/ 2189 h 2835"/>
                  <a:gd name="T82" fmla="*/ 1049 w 2651"/>
                  <a:gd name="T83" fmla="*/ 2251 h 2835"/>
                  <a:gd name="T84" fmla="*/ 909 w 2651"/>
                  <a:gd name="T85" fmla="*/ 2312 h 2835"/>
                  <a:gd name="T86" fmla="*/ 132 w 2651"/>
                  <a:gd name="T87" fmla="*/ 1114 h 2835"/>
                  <a:gd name="T88" fmla="*/ 123 w 2651"/>
                  <a:gd name="T89" fmla="*/ 1355 h 2835"/>
                  <a:gd name="T90" fmla="*/ 293 w 2651"/>
                  <a:gd name="T91" fmla="*/ 1438 h 2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51" h="2835">
                    <a:moveTo>
                      <a:pt x="0" y="1054"/>
                    </a:moveTo>
                    <a:cubicBezTo>
                      <a:pt x="21" y="1039"/>
                      <a:pt x="39" y="1020"/>
                      <a:pt x="62" y="1010"/>
                    </a:cubicBezTo>
                    <a:cubicBezTo>
                      <a:pt x="133" y="980"/>
                      <a:pt x="205" y="954"/>
                      <a:pt x="276" y="925"/>
                    </a:cubicBezTo>
                    <a:cubicBezTo>
                      <a:pt x="289" y="919"/>
                      <a:pt x="302" y="906"/>
                      <a:pt x="308" y="893"/>
                    </a:cubicBezTo>
                    <a:cubicBezTo>
                      <a:pt x="342" y="815"/>
                      <a:pt x="413" y="766"/>
                      <a:pt x="500" y="766"/>
                    </a:cubicBezTo>
                    <a:cubicBezTo>
                      <a:pt x="756" y="766"/>
                      <a:pt x="1012" y="766"/>
                      <a:pt x="1267" y="765"/>
                    </a:cubicBezTo>
                    <a:cubicBezTo>
                      <a:pt x="1284" y="765"/>
                      <a:pt x="1303" y="759"/>
                      <a:pt x="1318" y="750"/>
                    </a:cubicBezTo>
                    <a:cubicBezTo>
                      <a:pt x="1391" y="704"/>
                      <a:pt x="1462" y="657"/>
                      <a:pt x="1534" y="610"/>
                    </a:cubicBezTo>
                    <a:cubicBezTo>
                      <a:pt x="1558" y="595"/>
                      <a:pt x="1582" y="593"/>
                      <a:pt x="1606" y="608"/>
                    </a:cubicBezTo>
                    <a:cubicBezTo>
                      <a:pt x="1628" y="622"/>
                      <a:pt x="1639" y="645"/>
                      <a:pt x="1631" y="669"/>
                    </a:cubicBezTo>
                    <a:cubicBezTo>
                      <a:pt x="1625" y="687"/>
                      <a:pt x="1611" y="705"/>
                      <a:pt x="1595" y="716"/>
                    </a:cubicBezTo>
                    <a:cubicBezTo>
                      <a:pt x="1530" y="761"/>
                      <a:pt x="1462" y="804"/>
                      <a:pt x="1395" y="846"/>
                    </a:cubicBezTo>
                    <a:cubicBezTo>
                      <a:pt x="1379" y="856"/>
                      <a:pt x="1374" y="867"/>
                      <a:pt x="1374" y="885"/>
                    </a:cubicBezTo>
                    <a:cubicBezTo>
                      <a:pt x="1374" y="1125"/>
                      <a:pt x="1374" y="1364"/>
                      <a:pt x="1374" y="1603"/>
                    </a:cubicBezTo>
                    <a:cubicBezTo>
                      <a:pt x="1374" y="1619"/>
                      <a:pt x="1377" y="1631"/>
                      <a:pt x="1392" y="1641"/>
                    </a:cubicBezTo>
                    <a:cubicBezTo>
                      <a:pt x="1667" y="1818"/>
                      <a:pt x="1941" y="1996"/>
                      <a:pt x="2215" y="2175"/>
                    </a:cubicBezTo>
                    <a:cubicBezTo>
                      <a:pt x="2219" y="2177"/>
                      <a:pt x="2223" y="2179"/>
                      <a:pt x="2231" y="2183"/>
                    </a:cubicBezTo>
                    <a:cubicBezTo>
                      <a:pt x="2231" y="1557"/>
                      <a:pt x="2231" y="933"/>
                      <a:pt x="2231" y="307"/>
                    </a:cubicBezTo>
                    <a:cubicBezTo>
                      <a:pt x="2224" y="310"/>
                      <a:pt x="2217" y="313"/>
                      <a:pt x="2211" y="317"/>
                    </a:cubicBezTo>
                    <a:cubicBezTo>
                      <a:pt x="2165" y="346"/>
                      <a:pt x="2120" y="376"/>
                      <a:pt x="2074" y="405"/>
                    </a:cubicBezTo>
                    <a:cubicBezTo>
                      <a:pt x="2039" y="427"/>
                      <a:pt x="2002" y="421"/>
                      <a:pt x="1983" y="390"/>
                    </a:cubicBezTo>
                    <a:cubicBezTo>
                      <a:pt x="1965" y="360"/>
                      <a:pt x="1974" y="325"/>
                      <a:pt x="2007" y="303"/>
                    </a:cubicBezTo>
                    <a:cubicBezTo>
                      <a:pt x="2081" y="254"/>
                      <a:pt x="2155" y="207"/>
                      <a:pt x="2228" y="159"/>
                    </a:cubicBezTo>
                    <a:cubicBezTo>
                      <a:pt x="2239" y="151"/>
                      <a:pt x="2250" y="140"/>
                      <a:pt x="2257" y="129"/>
                    </a:cubicBezTo>
                    <a:cubicBezTo>
                      <a:pt x="2306" y="41"/>
                      <a:pt x="2398" y="0"/>
                      <a:pt x="2493" y="24"/>
                    </a:cubicBezTo>
                    <a:cubicBezTo>
                      <a:pt x="2585" y="47"/>
                      <a:pt x="2650" y="130"/>
                      <a:pt x="2650" y="230"/>
                    </a:cubicBezTo>
                    <a:cubicBezTo>
                      <a:pt x="2650" y="682"/>
                      <a:pt x="2650" y="1134"/>
                      <a:pt x="2650" y="1586"/>
                    </a:cubicBezTo>
                    <a:cubicBezTo>
                      <a:pt x="2650" y="1810"/>
                      <a:pt x="2651" y="2035"/>
                      <a:pt x="2650" y="2260"/>
                    </a:cubicBezTo>
                    <a:cubicBezTo>
                      <a:pt x="2649" y="2383"/>
                      <a:pt x="2551" y="2477"/>
                      <a:pt x="2431" y="2471"/>
                    </a:cubicBezTo>
                    <a:cubicBezTo>
                      <a:pt x="2355" y="2467"/>
                      <a:pt x="2298" y="2429"/>
                      <a:pt x="2259" y="2364"/>
                    </a:cubicBezTo>
                    <a:cubicBezTo>
                      <a:pt x="2251" y="2351"/>
                      <a:pt x="2239" y="2338"/>
                      <a:pt x="2226" y="2329"/>
                    </a:cubicBezTo>
                    <a:cubicBezTo>
                      <a:pt x="1924" y="2131"/>
                      <a:pt x="1620" y="1935"/>
                      <a:pt x="1317" y="1737"/>
                    </a:cubicBezTo>
                    <a:cubicBezTo>
                      <a:pt x="1277" y="1711"/>
                      <a:pt x="1234" y="1729"/>
                      <a:pt x="1188" y="1721"/>
                    </a:cubicBezTo>
                    <a:cubicBezTo>
                      <a:pt x="1192" y="1736"/>
                      <a:pt x="1195" y="1746"/>
                      <a:pt x="1199" y="1756"/>
                    </a:cubicBezTo>
                    <a:cubicBezTo>
                      <a:pt x="1279" y="1980"/>
                      <a:pt x="1360" y="2204"/>
                      <a:pt x="1440" y="2428"/>
                    </a:cubicBezTo>
                    <a:cubicBezTo>
                      <a:pt x="1512" y="2632"/>
                      <a:pt x="1367" y="2835"/>
                      <a:pt x="1154" y="2827"/>
                    </a:cubicBezTo>
                    <a:cubicBezTo>
                      <a:pt x="1035" y="2822"/>
                      <a:pt x="932" y="2745"/>
                      <a:pt x="890" y="2626"/>
                    </a:cubicBezTo>
                    <a:cubicBezTo>
                      <a:pt x="793" y="2358"/>
                      <a:pt x="697" y="2090"/>
                      <a:pt x="601" y="1822"/>
                    </a:cubicBezTo>
                    <a:cubicBezTo>
                      <a:pt x="592" y="1796"/>
                      <a:pt x="582" y="1770"/>
                      <a:pt x="574" y="1744"/>
                    </a:cubicBezTo>
                    <a:cubicBezTo>
                      <a:pt x="569" y="1728"/>
                      <a:pt x="561" y="1722"/>
                      <a:pt x="543" y="1722"/>
                    </a:cubicBezTo>
                    <a:cubicBezTo>
                      <a:pt x="515" y="1723"/>
                      <a:pt x="486" y="1723"/>
                      <a:pt x="458" y="1718"/>
                    </a:cubicBezTo>
                    <a:cubicBezTo>
                      <a:pt x="388" y="1705"/>
                      <a:pt x="338" y="1663"/>
                      <a:pt x="311" y="1597"/>
                    </a:cubicBezTo>
                    <a:cubicBezTo>
                      <a:pt x="303" y="1578"/>
                      <a:pt x="292" y="1569"/>
                      <a:pt x="273" y="1562"/>
                    </a:cubicBezTo>
                    <a:cubicBezTo>
                      <a:pt x="204" y="1536"/>
                      <a:pt x="134" y="1510"/>
                      <a:pt x="65" y="1480"/>
                    </a:cubicBezTo>
                    <a:cubicBezTo>
                      <a:pt x="41" y="1470"/>
                      <a:pt x="22" y="1450"/>
                      <a:pt x="0" y="1434"/>
                    </a:cubicBezTo>
                    <a:cubicBezTo>
                      <a:pt x="0" y="1308"/>
                      <a:pt x="0" y="1181"/>
                      <a:pt x="0" y="1054"/>
                    </a:cubicBezTo>
                    <a:close/>
                    <a:moveTo>
                      <a:pt x="1250" y="888"/>
                    </a:moveTo>
                    <a:cubicBezTo>
                      <a:pt x="1239" y="888"/>
                      <a:pt x="1231" y="888"/>
                      <a:pt x="1223" y="888"/>
                    </a:cubicBezTo>
                    <a:cubicBezTo>
                      <a:pt x="986" y="888"/>
                      <a:pt x="749" y="888"/>
                      <a:pt x="512" y="889"/>
                    </a:cubicBezTo>
                    <a:cubicBezTo>
                      <a:pt x="447" y="889"/>
                      <a:pt x="417" y="919"/>
                      <a:pt x="417" y="985"/>
                    </a:cubicBezTo>
                    <a:cubicBezTo>
                      <a:pt x="417" y="1157"/>
                      <a:pt x="417" y="1328"/>
                      <a:pt x="417" y="1500"/>
                    </a:cubicBezTo>
                    <a:cubicBezTo>
                      <a:pt x="417" y="1571"/>
                      <a:pt x="446" y="1600"/>
                      <a:pt x="517" y="1600"/>
                    </a:cubicBezTo>
                    <a:cubicBezTo>
                      <a:pt x="750" y="1600"/>
                      <a:pt x="983" y="1600"/>
                      <a:pt x="1216" y="1600"/>
                    </a:cubicBezTo>
                    <a:cubicBezTo>
                      <a:pt x="1227" y="1600"/>
                      <a:pt x="1238" y="1600"/>
                      <a:pt x="1250" y="1600"/>
                    </a:cubicBezTo>
                    <a:cubicBezTo>
                      <a:pt x="1250" y="1362"/>
                      <a:pt x="1250" y="1127"/>
                      <a:pt x="1250" y="888"/>
                    </a:cubicBezTo>
                    <a:close/>
                    <a:moveTo>
                      <a:pt x="2527" y="1247"/>
                    </a:moveTo>
                    <a:cubicBezTo>
                      <a:pt x="2527" y="915"/>
                      <a:pt x="2527" y="583"/>
                      <a:pt x="2527" y="251"/>
                    </a:cubicBezTo>
                    <a:cubicBezTo>
                      <a:pt x="2527" y="181"/>
                      <a:pt x="2496" y="140"/>
                      <a:pt x="2442" y="140"/>
                    </a:cubicBezTo>
                    <a:cubicBezTo>
                      <a:pt x="2387" y="140"/>
                      <a:pt x="2356" y="181"/>
                      <a:pt x="2356" y="251"/>
                    </a:cubicBezTo>
                    <a:cubicBezTo>
                      <a:pt x="2356" y="913"/>
                      <a:pt x="2356" y="1575"/>
                      <a:pt x="2356" y="2238"/>
                    </a:cubicBezTo>
                    <a:cubicBezTo>
                      <a:pt x="2356" y="2249"/>
                      <a:pt x="2355" y="2260"/>
                      <a:pt x="2356" y="2271"/>
                    </a:cubicBezTo>
                    <a:cubicBezTo>
                      <a:pt x="2361" y="2315"/>
                      <a:pt x="2398" y="2348"/>
                      <a:pt x="2441" y="2348"/>
                    </a:cubicBezTo>
                    <a:cubicBezTo>
                      <a:pt x="2485" y="2348"/>
                      <a:pt x="2521" y="2315"/>
                      <a:pt x="2527" y="2271"/>
                    </a:cubicBezTo>
                    <a:cubicBezTo>
                      <a:pt x="2528" y="2260"/>
                      <a:pt x="2527" y="2249"/>
                      <a:pt x="2527" y="2238"/>
                    </a:cubicBezTo>
                    <a:cubicBezTo>
                      <a:pt x="2527" y="1908"/>
                      <a:pt x="2527" y="1578"/>
                      <a:pt x="2527" y="1247"/>
                    </a:cubicBezTo>
                    <a:close/>
                    <a:moveTo>
                      <a:pt x="909" y="2312"/>
                    </a:moveTo>
                    <a:cubicBezTo>
                      <a:pt x="912" y="2321"/>
                      <a:pt x="914" y="2329"/>
                      <a:pt x="916" y="2337"/>
                    </a:cubicBezTo>
                    <a:cubicBezTo>
                      <a:pt x="946" y="2420"/>
                      <a:pt x="976" y="2504"/>
                      <a:pt x="1006" y="2587"/>
                    </a:cubicBezTo>
                    <a:cubicBezTo>
                      <a:pt x="1040" y="2680"/>
                      <a:pt x="1134" y="2726"/>
                      <a:pt x="1223" y="2695"/>
                    </a:cubicBezTo>
                    <a:cubicBezTo>
                      <a:pt x="1313" y="2663"/>
                      <a:pt x="1359" y="2569"/>
                      <a:pt x="1326" y="2476"/>
                    </a:cubicBezTo>
                    <a:cubicBezTo>
                      <a:pt x="1240" y="2231"/>
                      <a:pt x="1151" y="1988"/>
                      <a:pt x="1065" y="1743"/>
                    </a:cubicBezTo>
                    <a:cubicBezTo>
                      <a:pt x="1058" y="1724"/>
                      <a:pt x="1047" y="1722"/>
                      <a:pt x="1030" y="1723"/>
                    </a:cubicBezTo>
                    <a:cubicBezTo>
                      <a:pt x="927" y="1723"/>
                      <a:pt x="824" y="1723"/>
                      <a:pt x="721" y="1723"/>
                    </a:cubicBezTo>
                    <a:cubicBezTo>
                      <a:pt x="714" y="1723"/>
                      <a:pt x="707" y="1724"/>
                      <a:pt x="697" y="1725"/>
                    </a:cubicBezTo>
                    <a:cubicBezTo>
                      <a:pt x="717" y="1779"/>
                      <a:pt x="735" y="1831"/>
                      <a:pt x="754" y="1882"/>
                    </a:cubicBezTo>
                    <a:cubicBezTo>
                      <a:pt x="757" y="1888"/>
                      <a:pt x="769" y="1894"/>
                      <a:pt x="778" y="1894"/>
                    </a:cubicBezTo>
                    <a:cubicBezTo>
                      <a:pt x="811" y="1895"/>
                      <a:pt x="845" y="1894"/>
                      <a:pt x="879" y="1895"/>
                    </a:cubicBezTo>
                    <a:cubicBezTo>
                      <a:pt x="916" y="1896"/>
                      <a:pt x="942" y="1922"/>
                      <a:pt x="942" y="1956"/>
                    </a:cubicBezTo>
                    <a:cubicBezTo>
                      <a:pt x="943" y="1990"/>
                      <a:pt x="916" y="2016"/>
                      <a:pt x="879" y="2017"/>
                    </a:cubicBezTo>
                    <a:cubicBezTo>
                      <a:pt x="855" y="2018"/>
                      <a:pt x="830" y="2017"/>
                      <a:pt x="802" y="2017"/>
                    </a:cubicBezTo>
                    <a:cubicBezTo>
                      <a:pt x="822" y="2073"/>
                      <a:pt x="840" y="2126"/>
                      <a:pt x="860" y="2178"/>
                    </a:cubicBezTo>
                    <a:cubicBezTo>
                      <a:pt x="862" y="2183"/>
                      <a:pt x="874" y="2188"/>
                      <a:pt x="882" y="2189"/>
                    </a:cubicBezTo>
                    <a:cubicBezTo>
                      <a:pt x="914" y="2190"/>
                      <a:pt x="947" y="2189"/>
                      <a:pt x="980" y="2189"/>
                    </a:cubicBezTo>
                    <a:cubicBezTo>
                      <a:pt x="1021" y="2190"/>
                      <a:pt x="1049" y="2215"/>
                      <a:pt x="1049" y="2251"/>
                    </a:cubicBezTo>
                    <a:cubicBezTo>
                      <a:pt x="1048" y="2287"/>
                      <a:pt x="1021" y="2311"/>
                      <a:pt x="979" y="2312"/>
                    </a:cubicBezTo>
                    <a:cubicBezTo>
                      <a:pt x="956" y="2312"/>
                      <a:pt x="934" y="2312"/>
                      <a:pt x="909" y="2312"/>
                    </a:cubicBezTo>
                    <a:close/>
                    <a:moveTo>
                      <a:pt x="293" y="1051"/>
                    </a:moveTo>
                    <a:cubicBezTo>
                      <a:pt x="237" y="1072"/>
                      <a:pt x="184" y="1093"/>
                      <a:pt x="132" y="1114"/>
                    </a:cubicBezTo>
                    <a:cubicBezTo>
                      <a:pt x="127" y="1116"/>
                      <a:pt x="123" y="1127"/>
                      <a:pt x="123" y="1134"/>
                    </a:cubicBezTo>
                    <a:cubicBezTo>
                      <a:pt x="122" y="1207"/>
                      <a:pt x="122" y="1281"/>
                      <a:pt x="123" y="1355"/>
                    </a:cubicBezTo>
                    <a:cubicBezTo>
                      <a:pt x="123" y="1361"/>
                      <a:pt x="127" y="1372"/>
                      <a:pt x="132" y="1374"/>
                    </a:cubicBezTo>
                    <a:cubicBezTo>
                      <a:pt x="184" y="1396"/>
                      <a:pt x="237" y="1416"/>
                      <a:pt x="293" y="1438"/>
                    </a:cubicBezTo>
                    <a:cubicBezTo>
                      <a:pt x="293" y="1307"/>
                      <a:pt x="293" y="1181"/>
                      <a:pt x="293" y="10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9D9D0DA0-DCA5-47AB-9CEA-7F9669D3D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8175" y="3463926"/>
                <a:ext cx="149225" cy="115888"/>
              </a:xfrm>
              <a:custGeom>
                <a:avLst/>
                <a:gdLst>
                  <a:gd name="T0" fmla="*/ 345 w 345"/>
                  <a:gd name="T1" fmla="*/ 88 h 265"/>
                  <a:gd name="T2" fmla="*/ 298 w 345"/>
                  <a:gd name="T3" fmla="*/ 134 h 265"/>
                  <a:gd name="T4" fmla="*/ 113 w 345"/>
                  <a:gd name="T5" fmla="*/ 241 h 265"/>
                  <a:gd name="T6" fmla="*/ 18 w 345"/>
                  <a:gd name="T7" fmla="*/ 225 h 265"/>
                  <a:gd name="T8" fmla="*/ 51 w 345"/>
                  <a:gd name="T9" fmla="*/ 136 h 265"/>
                  <a:gd name="T10" fmla="*/ 231 w 345"/>
                  <a:gd name="T11" fmla="*/ 32 h 265"/>
                  <a:gd name="T12" fmla="*/ 345 w 345"/>
                  <a:gd name="T13" fmla="*/ 51 h 265"/>
                  <a:gd name="T14" fmla="*/ 345 w 345"/>
                  <a:gd name="T15" fmla="*/ 88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5" h="265">
                    <a:moveTo>
                      <a:pt x="345" y="88"/>
                    </a:moveTo>
                    <a:cubicBezTo>
                      <a:pt x="329" y="103"/>
                      <a:pt x="316" y="123"/>
                      <a:pt x="298" y="134"/>
                    </a:cubicBezTo>
                    <a:cubicBezTo>
                      <a:pt x="238" y="171"/>
                      <a:pt x="175" y="206"/>
                      <a:pt x="113" y="241"/>
                    </a:cubicBezTo>
                    <a:cubicBezTo>
                      <a:pt x="73" y="265"/>
                      <a:pt x="36" y="258"/>
                      <a:pt x="18" y="225"/>
                    </a:cubicBezTo>
                    <a:cubicBezTo>
                      <a:pt x="0" y="192"/>
                      <a:pt x="12" y="159"/>
                      <a:pt x="51" y="136"/>
                    </a:cubicBezTo>
                    <a:cubicBezTo>
                      <a:pt x="111" y="101"/>
                      <a:pt x="171" y="67"/>
                      <a:pt x="231" y="32"/>
                    </a:cubicBezTo>
                    <a:cubicBezTo>
                      <a:pt x="286" y="0"/>
                      <a:pt x="306" y="4"/>
                      <a:pt x="345" y="51"/>
                    </a:cubicBezTo>
                    <a:cubicBezTo>
                      <a:pt x="345" y="63"/>
                      <a:pt x="345" y="76"/>
                      <a:pt x="345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 15">
                <a:extLst>
                  <a:ext uri="{FF2B5EF4-FFF2-40B4-BE49-F238E27FC236}">
                    <a16:creationId xmlns:a16="http://schemas.microsoft.com/office/drawing/2014/main" id="{C3B0A09F-0959-4970-8306-767C0220E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8175" y="3883026"/>
                <a:ext cx="149225" cy="115888"/>
              </a:xfrm>
              <a:custGeom>
                <a:avLst/>
                <a:gdLst>
                  <a:gd name="T0" fmla="*/ 345 w 345"/>
                  <a:gd name="T1" fmla="*/ 214 h 265"/>
                  <a:gd name="T2" fmla="*/ 231 w 345"/>
                  <a:gd name="T3" fmla="*/ 233 h 265"/>
                  <a:gd name="T4" fmla="*/ 51 w 345"/>
                  <a:gd name="T5" fmla="*/ 129 h 265"/>
                  <a:gd name="T6" fmla="*/ 18 w 345"/>
                  <a:gd name="T7" fmla="*/ 40 h 265"/>
                  <a:gd name="T8" fmla="*/ 113 w 345"/>
                  <a:gd name="T9" fmla="*/ 23 h 265"/>
                  <a:gd name="T10" fmla="*/ 298 w 345"/>
                  <a:gd name="T11" fmla="*/ 131 h 265"/>
                  <a:gd name="T12" fmla="*/ 345 w 345"/>
                  <a:gd name="T13" fmla="*/ 177 h 265"/>
                  <a:gd name="T14" fmla="*/ 345 w 345"/>
                  <a:gd name="T15" fmla="*/ 21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5" h="265">
                    <a:moveTo>
                      <a:pt x="345" y="214"/>
                    </a:moveTo>
                    <a:cubicBezTo>
                      <a:pt x="306" y="261"/>
                      <a:pt x="286" y="265"/>
                      <a:pt x="231" y="233"/>
                    </a:cubicBezTo>
                    <a:cubicBezTo>
                      <a:pt x="171" y="198"/>
                      <a:pt x="111" y="164"/>
                      <a:pt x="51" y="129"/>
                    </a:cubicBezTo>
                    <a:cubicBezTo>
                      <a:pt x="12" y="106"/>
                      <a:pt x="0" y="73"/>
                      <a:pt x="18" y="40"/>
                    </a:cubicBezTo>
                    <a:cubicBezTo>
                      <a:pt x="36" y="7"/>
                      <a:pt x="72" y="0"/>
                      <a:pt x="113" y="23"/>
                    </a:cubicBezTo>
                    <a:cubicBezTo>
                      <a:pt x="175" y="59"/>
                      <a:pt x="238" y="93"/>
                      <a:pt x="298" y="131"/>
                    </a:cubicBezTo>
                    <a:cubicBezTo>
                      <a:pt x="316" y="142"/>
                      <a:pt x="329" y="161"/>
                      <a:pt x="345" y="177"/>
                    </a:cubicBezTo>
                    <a:cubicBezTo>
                      <a:pt x="345" y="189"/>
                      <a:pt x="345" y="201"/>
                      <a:pt x="345" y="2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Freeform 16">
                <a:extLst>
                  <a:ext uri="{FF2B5EF4-FFF2-40B4-BE49-F238E27FC236}">
                    <a16:creationId xmlns:a16="http://schemas.microsoft.com/office/drawing/2014/main" id="{C6D6C77E-F38C-4BDF-B280-87D8798A3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7063" y="3703638"/>
                <a:ext cx="160338" cy="55563"/>
              </a:xfrm>
              <a:custGeom>
                <a:avLst/>
                <a:gdLst>
                  <a:gd name="T0" fmla="*/ 370 w 370"/>
                  <a:gd name="T1" fmla="*/ 78 h 125"/>
                  <a:gd name="T2" fmla="*/ 292 w 370"/>
                  <a:gd name="T3" fmla="*/ 124 h 125"/>
                  <a:gd name="T4" fmla="*/ 81 w 370"/>
                  <a:gd name="T5" fmla="*/ 124 h 125"/>
                  <a:gd name="T6" fmla="*/ 50 w 370"/>
                  <a:gd name="T7" fmla="*/ 121 h 125"/>
                  <a:gd name="T8" fmla="*/ 2 w 370"/>
                  <a:gd name="T9" fmla="*/ 59 h 125"/>
                  <a:gd name="T10" fmla="*/ 53 w 370"/>
                  <a:gd name="T11" fmla="*/ 3 h 125"/>
                  <a:gd name="T12" fmla="*/ 319 w 370"/>
                  <a:gd name="T13" fmla="*/ 5 h 125"/>
                  <a:gd name="T14" fmla="*/ 370 w 370"/>
                  <a:gd name="T15" fmla="*/ 47 h 125"/>
                  <a:gd name="T16" fmla="*/ 370 w 370"/>
                  <a:gd name="T17" fmla="*/ 7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0" h="125">
                    <a:moveTo>
                      <a:pt x="370" y="78"/>
                    </a:moveTo>
                    <a:cubicBezTo>
                      <a:pt x="355" y="112"/>
                      <a:pt x="328" y="125"/>
                      <a:pt x="292" y="124"/>
                    </a:cubicBezTo>
                    <a:cubicBezTo>
                      <a:pt x="221" y="123"/>
                      <a:pt x="151" y="124"/>
                      <a:pt x="81" y="124"/>
                    </a:cubicBezTo>
                    <a:cubicBezTo>
                      <a:pt x="70" y="124"/>
                      <a:pt x="60" y="123"/>
                      <a:pt x="50" y="121"/>
                    </a:cubicBezTo>
                    <a:cubicBezTo>
                      <a:pt x="20" y="115"/>
                      <a:pt x="0" y="89"/>
                      <a:pt x="2" y="59"/>
                    </a:cubicBezTo>
                    <a:cubicBezTo>
                      <a:pt x="3" y="31"/>
                      <a:pt x="24" y="4"/>
                      <a:pt x="53" y="3"/>
                    </a:cubicBezTo>
                    <a:cubicBezTo>
                      <a:pt x="142" y="2"/>
                      <a:pt x="231" y="0"/>
                      <a:pt x="319" y="5"/>
                    </a:cubicBezTo>
                    <a:cubicBezTo>
                      <a:pt x="337" y="6"/>
                      <a:pt x="353" y="32"/>
                      <a:pt x="370" y="47"/>
                    </a:cubicBezTo>
                    <a:cubicBezTo>
                      <a:pt x="370" y="57"/>
                      <a:pt x="370" y="67"/>
                      <a:pt x="370" y="7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Freeform 17">
                <a:extLst>
                  <a:ext uri="{FF2B5EF4-FFF2-40B4-BE49-F238E27FC236}">
                    <a16:creationId xmlns:a16="http://schemas.microsoft.com/office/drawing/2014/main" id="{D3FE5C90-F070-4241-B023-5E3D4AA86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0" y="3341688"/>
                <a:ext cx="53975" cy="53975"/>
              </a:xfrm>
              <a:custGeom>
                <a:avLst/>
                <a:gdLst>
                  <a:gd name="T0" fmla="*/ 123 w 123"/>
                  <a:gd name="T1" fmla="*/ 60 h 123"/>
                  <a:gd name="T2" fmla="*/ 61 w 123"/>
                  <a:gd name="T3" fmla="*/ 122 h 123"/>
                  <a:gd name="T4" fmla="*/ 0 w 123"/>
                  <a:gd name="T5" fmla="*/ 62 h 123"/>
                  <a:gd name="T6" fmla="*/ 62 w 123"/>
                  <a:gd name="T7" fmla="*/ 0 h 123"/>
                  <a:gd name="T8" fmla="*/ 123 w 123"/>
                  <a:gd name="T9" fmla="*/ 6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3">
                    <a:moveTo>
                      <a:pt x="123" y="60"/>
                    </a:moveTo>
                    <a:cubicBezTo>
                      <a:pt x="123" y="94"/>
                      <a:pt x="95" y="123"/>
                      <a:pt x="61" y="122"/>
                    </a:cubicBezTo>
                    <a:cubicBezTo>
                      <a:pt x="28" y="122"/>
                      <a:pt x="1" y="95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5" y="0"/>
                      <a:pt x="122" y="28"/>
                      <a:pt x="123" y="6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66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5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25840"/>
      </a:accent1>
      <a:accent2>
        <a:srgbClr val="F8A01B"/>
      </a:accent2>
      <a:accent3>
        <a:srgbClr val="6E58A1"/>
      </a:accent3>
      <a:accent4>
        <a:srgbClr val="13B39B"/>
      </a:accent4>
      <a:accent5>
        <a:srgbClr val="23AAE2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5745</TotalTime>
  <Words>283</Words>
  <Application>Microsoft Office PowerPoint</Application>
  <PresentationFormat>Custom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Open Sans</vt:lpstr>
      <vt:lpstr>Segoe UI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Fatima H</cp:lastModifiedBy>
  <cp:revision>116</cp:revision>
  <dcterms:created xsi:type="dcterms:W3CDTF">2013-09-12T13:05:01Z</dcterms:created>
  <dcterms:modified xsi:type="dcterms:W3CDTF">2021-07-09T17:10:26Z</dcterms:modified>
</cp:coreProperties>
</file>