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6" r:id="rId2"/>
    <p:sldId id="285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5F5F5"/>
    <a:srgbClr val="ECECEC"/>
    <a:srgbClr val="0E2632"/>
    <a:srgbClr val="43578A"/>
    <a:srgbClr val="3F5283"/>
    <a:srgbClr val="000000"/>
    <a:srgbClr val="1754AA"/>
    <a:srgbClr val="323B40"/>
    <a:srgbClr val="A3B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8" autoAdjust="0"/>
    <p:restoredTop sz="94724" autoAdjust="0"/>
  </p:normalViewPr>
  <p:slideViewPr>
    <p:cSldViewPr>
      <p:cViewPr varScale="1">
        <p:scale>
          <a:sx n="154" d="100"/>
          <a:sy n="154" d="100"/>
        </p:scale>
        <p:origin x="306" y="114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-67411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2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7F7F7"/>
              </a:gs>
              <a:gs pos="100000">
                <a:srgbClr val="ECECEC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60272" y="517876"/>
            <a:ext cx="8623457" cy="4114540"/>
            <a:chOff x="260272" y="517876"/>
            <a:chExt cx="8623457" cy="4114540"/>
          </a:xfrm>
        </p:grpSpPr>
        <p:sp>
          <p:nvSpPr>
            <p:cNvPr id="2" name="Oval 1"/>
            <p:cNvSpPr/>
            <p:nvPr/>
          </p:nvSpPr>
          <p:spPr bwMode="auto">
            <a:xfrm>
              <a:off x="3451860" y="1451610"/>
              <a:ext cx="2240280" cy="22402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3604260" y="1604010"/>
              <a:ext cx="1935480" cy="193548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innerShdw blurRad="114300" dist="25400">
                <a:prstClr val="black">
                  <a:alpha val="80000"/>
                </a:prstClr>
              </a:inn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5206172" y="1286891"/>
              <a:ext cx="241980" cy="35451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 bwMode="auto">
            <a:xfrm>
              <a:off x="5888162" y="1110670"/>
              <a:ext cx="1283970" cy="33624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985797" y="1193546"/>
              <a:ext cx="170489" cy="17048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6" name="Rectangle 5"/>
            <p:cNvSpPr/>
            <p:nvPr/>
          </p:nvSpPr>
          <p:spPr>
            <a:xfrm flipH="1">
              <a:off x="6178677" y="1209542"/>
              <a:ext cx="934400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900" b="1" spc="300" dirty="0">
                  <a:solidFill>
                    <a:schemeClr val="bg1"/>
                  </a:solidFill>
                  <a:latin typeface="Roboto (Body)"/>
                </a:rPr>
                <a:t>TITLE 06</a:t>
              </a:r>
              <a:endParaRPr lang="en-US" sz="700" spc="300" dirty="0">
                <a:solidFill>
                  <a:schemeClr val="bg1"/>
                </a:solidFill>
                <a:latin typeface="Roboto (Body)"/>
              </a:endParaRPr>
            </a:p>
          </p:txBody>
        </p:sp>
        <p:cxnSp>
          <p:nvCxnSpPr>
            <p:cNvPr id="9" name="Straight Connector 8"/>
            <p:cNvCxnSpPr>
              <a:endCxn id="4" idx="1"/>
            </p:cNvCxnSpPr>
            <p:nvPr/>
          </p:nvCxnSpPr>
          <p:spPr>
            <a:xfrm>
              <a:off x="5445249" y="1278791"/>
              <a:ext cx="44291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059736" y="933151"/>
              <a:ext cx="126695" cy="18561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203531" y="916035"/>
              <a:ext cx="4400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 flipH="1">
              <a:off x="7945308" y="1201847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flipH="1">
              <a:off x="7945308" y="839091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 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10800000" flipH="1">
              <a:off x="7174956" y="1643550"/>
              <a:ext cx="4400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945308" y="1564602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0800000">
              <a:off x="7031161" y="1440818"/>
              <a:ext cx="126695" cy="18561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" idx="3"/>
            </p:cNvCxnSpPr>
            <p:nvPr/>
          </p:nvCxnSpPr>
          <p:spPr>
            <a:xfrm>
              <a:off x="7172132" y="1278791"/>
              <a:ext cx="440249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 bwMode="auto">
            <a:xfrm>
              <a:off x="5888162" y="2403629"/>
              <a:ext cx="1283970" cy="33624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985797" y="2486506"/>
              <a:ext cx="170489" cy="17048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58" name="Rectangle 57"/>
            <p:cNvSpPr/>
            <p:nvPr/>
          </p:nvSpPr>
          <p:spPr>
            <a:xfrm flipH="1">
              <a:off x="6178677" y="2502502"/>
              <a:ext cx="934400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900" b="1" spc="300" dirty="0">
                  <a:solidFill>
                    <a:schemeClr val="bg1"/>
                  </a:solidFill>
                  <a:latin typeface="Roboto (Body)"/>
                </a:rPr>
                <a:t>TITLE </a:t>
              </a:r>
              <a:r>
                <a:rPr lang="ar-SY" sz="900" b="1" spc="300" dirty="0">
                  <a:solidFill>
                    <a:schemeClr val="bg1"/>
                  </a:solidFill>
                  <a:latin typeface="Roboto (Body)"/>
                </a:rPr>
                <a:t>07</a:t>
              </a:r>
              <a:endParaRPr lang="en-US" sz="700" spc="300" dirty="0">
                <a:solidFill>
                  <a:schemeClr val="bg1"/>
                </a:solidFill>
                <a:latin typeface="Roboto (Body)"/>
              </a:endParaRPr>
            </a:p>
          </p:txBody>
        </p:sp>
        <p:cxnSp>
          <p:nvCxnSpPr>
            <p:cNvPr id="44" name="Straight Connector 43"/>
            <p:cNvCxnSpPr>
              <a:stCxn id="2" idx="6"/>
              <a:endCxn id="56" idx="1"/>
            </p:cNvCxnSpPr>
            <p:nvPr/>
          </p:nvCxnSpPr>
          <p:spPr>
            <a:xfrm>
              <a:off x="5692140" y="2571750"/>
              <a:ext cx="19602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059736" y="2226111"/>
              <a:ext cx="126695" cy="18561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203531" y="2208995"/>
              <a:ext cx="4400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 flipH="1">
              <a:off x="7945308" y="2494807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flipH="1">
              <a:off x="7945308" y="2132051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10800000" flipH="1">
              <a:off x="7174956" y="2936510"/>
              <a:ext cx="4400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7945308" y="2857562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0800000">
              <a:off x="7031161" y="2733777"/>
              <a:ext cx="126695" cy="18561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6" idx="3"/>
            </p:cNvCxnSpPr>
            <p:nvPr/>
          </p:nvCxnSpPr>
          <p:spPr>
            <a:xfrm>
              <a:off x="7172132" y="2571750"/>
              <a:ext cx="440249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0800000">
              <a:off x="5206172" y="3502091"/>
              <a:ext cx="241980" cy="35451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 flipH="1">
              <a:off x="5445249" y="3864710"/>
              <a:ext cx="44291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7059736" y="4024734"/>
              <a:ext cx="126695" cy="18561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 flipH="1">
              <a:off x="7203531" y="4227466"/>
              <a:ext cx="4400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174956" y="3499951"/>
              <a:ext cx="4400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>
              <a:off x="7172132" y="3864710"/>
              <a:ext cx="453857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 bwMode="auto">
            <a:xfrm flipH="1">
              <a:off x="5888162" y="3696589"/>
              <a:ext cx="1283970" cy="3362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80" name="Oval 79"/>
            <p:cNvSpPr/>
            <p:nvPr/>
          </p:nvSpPr>
          <p:spPr bwMode="auto">
            <a:xfrm flipH="1">
              <a:off x="5985797" y="3779466"/>
              <a:ext cx="170489" cy="17048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78677" y="3795461"/>
              <a:ext cx="934400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900" b="1" spc="300" dirty="0">
                  <a:solidFill>
                    <a:schemeClr val="bg1"/>
                  </a:solidFill>
                  <a:latin typeface="Roboto (Body)"/>
                </a:rPr>
                <a:t>TITLE </a:t>
              </a:r>
              <a:r>
                <a:rPr lang="ar-SY" sz="900" b="1" spc="300" dirty="0">
                  <a:solidFill>
                    <a:schemeClr val="bg1"/>
                  </a:solidFill>
                  <a:latin typeface="Roboto (Body)"/>
                </a:rPr>
                <a:t>08</a:t>
              </a:r>
              <a:endParaRPr lang="en-US" sz="700" spc="300" dirty="0">
                <a:solidFill>
                  <a:schemeClr val="bg1"/>
                </a:solidFill>
                <a:latin typeface="Roboto (Body)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945308" y="3787765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945308" y="4150521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7945308" y="3425010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>
              <a:off x="7031161" y="3517067"/>
              <a:ext cx="126695" cy="18561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695849" y="1286891"/>
              <a:ext cx="241980" cy="35451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ounded Rectangle 144"/>
            <p:cNvSpPr/>
            <p:nvPr/>
          </p:nvSpPr>
          <p:spPr bwMode="auto">
            <a:xfrm flipH="1">
              <a:off x="1971869" y="1110670"/>
              <a:ext cx="1283970" cy="33624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46" name="Oval 145"/>
            <p:cNvSpPr/>
            <p:nvPr/>
          </p:nvSpPr>
          <p:spPr bwMode="auto">
            <a:xfrm flipH="1">
              <a:off x="2987715" y="1193546"/>
              <a:ext cx="170489" cy="17048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30924" y="1209542"/>
              <a:ext cx="934400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900" b="1" spc="300" dirty="0">
                  <a:solidFill>
                    <a:schemeClr val="bg1"/>
                  </a:solidFill>
                  <a:latin typeface="Roboto (Body)"/>
                </a:rPr>
                <a:t>TITLE </a:t>
              </a:r>
              <a:r>
                <a:rPr lang="ar-SY" sz="900" b="1" spc="300" dirty="0">
                  <a:solidFill>
                    <a:schemeClr val="bg1"/>
                  </a:solidFill>
                  <a:latin typeface="Roboto (Body)"/>
                </a:rPr>
                <a:t>01</a:t>
              </a:r>
              <a:endParaRPr lang="en-US" sz="700" spc="300" dirty="0">
                <a:solidFill>
                  <a:schemeClr val="bg1"/>
                </a:solidFill>
                <a:latin typeface="Roboto (Body)"/>
              </a:endParaRPr>
            </a:p>
          </p:txBody>
        </p:sp>
        <p:cxnSp>
          <p:nvCxnSpPr>
            <p:cNvPr id="133" name="Straight Connector 132"/>
            <p:cNvCxnSpPr>
              <a:endCxn id="145" idx="1"/>
            </p:cNvCxnSpPr>
            <p:nvPr/>
          </p:nvCxnSpPr>
          <p:spPr>
            <a:xfrm flipH="1">
              <a:off x="3255839" y="1278791"/>
              <a:ext cx="44291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957570" y="933151"/>
              <a:ext cx="126695" cy="18561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1500415" y="916035"/>
              <a:ext cx="4400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260272" y="1201847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272" y="839091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 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 rot="10800000">
              <a:off x="1528990" y="1643550"/>
              <a:ext cx="4400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 flipH="1">
              <a:off x="260272" y="1564602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rot="10800000" flipH="1">
              <a:off x="1986145" y="1440818"/>
              <a:ext cx="126695" cy="18561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5" idx="3"/>
            </p:cNvCxnSpPr>
            <p:nvPr/>
          </p:nvCxnSpPr>
          <p:spPr>
            <a:xfrm flipH="1">
              <a:off x="1531621" y="1278791"/>
              <a:ext cx="440249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/>
            <p:nvPr/>
          </p:nvSpPr>
          <p:spPr bwMode="auto">
            <a:xfrm flipH="1">
              <a:off x="1971869" y="2403629"/>
              <a:ext cx="1283970" cy="3362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28" name="Oval 127"/>
            <p:cNvSpPr/>
            <p:nvPr/>
          </p:nvSpPr>
          <p:spPr bwMode="auto">
            <a:xfrm flipH="1">
              <a:off x="2987715" y="2486506"/>
              <a:ext cx="170489" cy="17048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30924" y="2502502"/>
              <a:ext cx="934400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900" b="1" spc="300" dirty="0">
                  <a:solidFill>
                    <a:schemeClr val="bg1"/>
                  </a:solidFill>
                  <a:latin typeface="Roboto (Body)"/>
                </a:rPr>
                <a:t>TITLE </a:t>
              </a:r>
              <a:r>
                <a:rPr lang="ar-SY" sz="900" b="1" spc="300" dirty="0">
                  <a:solidFill>
                    <a:schemeClr val="bg1"/>
                  </a:solidFill>
                  <a:latin typeface="Roboto (Body)"/>
                </a:rPr>
                <a:t>02</a:t>
              </a:r>
              <a:endParaRPr lang="en-US" sz="700" spc="300" dirty="0">
                <a:solidFill>
                  <a:schemeClr val="bg1"/>
                </a:solidFill>
                <a:latin typeface="Roboto (Body)"/>
              </a:endParaRPr>
            </a:p>
          </p:txBody>
        </p:sp>
        <p:cxnSp>
          <p:nvCxnSpPr>
            <p:cNvPr id="115" name="Straight Connector 114"/>
            <p:cNvCxnSpPr>
              <a:endCxn id="127" idx="1"/>
            </p:cNvCxnSpPr>
            <p:nvPr/>
          </p:nvCxnSpPr>
          <p:spPr>
            <a:xfrm flipH="1">
              <a:off x="3255839" y="2571750"/>
              <a:ext cx="19431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957570" y="2226111"/>
              <a:ext cx="126695" cy="18561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1500415" y="2208995"/>
              <a:ext cx="4400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260272" y="2494807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0272" y="2132051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 rot="10800000">
              <a:off x="1528990" y="2936510"/>
              <a:ext cx="4400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 flipH="1">
              <a:off x="260272" y="2857562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10800000" flipH="1">
              <a:off x="1986145" y="2733777"/>
              <a:ext cx="126695" cy="18561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27" idx="3"/>
            </p:cNvCxnSpPr>
            <p:nvPr/>
          </p:nvCxnSpPr>
          <p:spPr>
            <a:xfrm flipH="1">
              <a:off x="1531621" y="2571750"/>
              <a:ext cx="440249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0800000" flipH="1">
              <a:off x="3695849" y="3502091"/>
              <a:ext cx="241980" cy="35451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3255839" y="3864710"/>
              <a:ext cx="44291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0800000" flipH="1">
              <a:off x="1957570" y="4024734"/>
              <a:ext cx="126695" cy="18561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>
              <a:off x="1500415" y="4227466"/>
              <a:ext cx="4400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1528990" y="3499951"/>
              <a:ext cx="4400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0800000">
              <a:off x="1518013" y="3864710"/>
              <a:ext cx="453857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ounded Rectangle 103"/>
            <p:cNvSpPr/>
            <p:nvPr/>
          </p:nvSpPr>
          <p:spPr bwMode="auto">
            <a:xfrm>
              <a:off x="1971869" y="3696589"/>
              <a:ext cx="1283970" cy="33624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2987715" y="3779466"/>
              <a:ext cx="170489" cy="17048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06" name="Rectangle 105"/>
            <p:cNvSpPr/>
            <p:nvPr/>
          </p:nvSpPr>
          <p:spPr>
            <a:xfrm flipH="1">
              <a:off x="2030924" y="3795461"/>
              <a:ext cx="934400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900" b="1" spc="300" dirty="0">
                  <a:solidFill>
                    <a:schemeClr val="bg1"/>
                  </a:solidFill>
                  <a:latin typeface="Roboto (Body)"/>
                </a:rPr>
                <a:t>TITLE </a:t>
              </a:r>
              <a:r>
                <a:rPr lang="ar-SY" sz="900" b="1" spc="300" dirty="0">
                  <a:solidFill>
                    <a:schemeClr val="bg1"/>
                  </a:solidFill>
                  <a:latin typeface="Roboto (Body)"/>
                </a:rPr>
                <a:t>03</a:t>
              </a:r>
              <a:endParaRPr lang="en-US" sz="700" spc="300" dirty="0">
                <a:solidFill>
                  <a:schemeClr val="bg1"/>
                </a:solidFill>
                <a:latin typeface="Roboto (Body)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flipH="1">
              <a:off x="260272" y="3787765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flipH="1">
              <a:off x="260272" y="4150521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0272" y="3425010"/>
              <a:ext cx="938421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Lorem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Ipsum</a:t>
              </a:r>
              <a:endParaRPr lang="en-US" sz="1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(Body)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986145" y="3517067"/>
              <a:ext cx="126695" cy="18561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 bwMode="auto">
            <a:xfrm>
              <a:off x="3930015" y="517876"/>
              <a:ext cx="1283970" cy="33624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4027651" y="600753"/>
              <a:ext cx="170489" cy="17048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53" name="Rectangle 152"/>
            <p:cNvSpPr/>
            <p:nvPr/>
          </p:nvSpPr>
          <p:spPr>
            <a:xfrm flipH="1">
              <a:off x="4220530" y="616749"/>
              <a:ext cx="934400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900" b="1" spc="300" dirty="0">
                  <a:solidFill>
                    <a:schemeClr val="bg1"/>
                  </a:solidFill>
                  <a:latin typeface="Roboto (Body)"/>
                </a:rPr>
                <a:t>TITLE </a:t>
              </a:r>
              <a:r>
                <a:rPr lang="ar-SY" sz="900" b="1" spc="300" dirty="0">
                  <a:solidFill>
                    <a:schemeClr val="bg1"/>
                  </a:solidFill>
                  <a:latin typeface="Roboto (Body)"/>
                </a:rPr>
                <a:t>04</a:t>
              </a:r>
              <a:endParaRPr lang="en-US" sz="700" spc="300" dirty="0">
                <a:solidFill>
                  <a:schemeClr val="bg1"/>
                </a:solidFill>
                <a:latin typeface="Roboto (Body)"/>
              </a:endParaRPr>
            </a:p>
          </p:txBody>
        </p:sp>
        <p:cxnSp>
          <p:nvCxnSpPr>
            <p:cNvPr id="155" name="Straight Connector 154"/>
            <p:cNvCxnSpPr>
              <a:stCxn id="151" idx="2"/>
              <a:endCxn id="2" idx="0"/>
            </p:cNvCxnSpPr>
            <p:nvPr/>
          </p:nvCxnSpPr>
          <p:spPr>
            <a:xfrm>
              <a:off x="4572000" y="854118"/>
              <a:ext cx="0" cy="59749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ounded Rectangle 161"/>
            <p:cNvSpPr/>
            <p:nvPr/>
          </p:nvSpPr>
          <p:spPr bwMode="auto">
            <a:xfrm rot="10800000" flipH="1">
              <a:off x="3930015" y="4296174"/>
              <a:ext cx="1283970" cy="33624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63" name="Oval 162"/>
            <p:cNvSpPr/>
            <p:nvPr/>
          </p:nvSpPr>
          <p:spPr bwMode="auto">
            <a:xfrm flipH="1">
              <a:off x="4027651" y="4379050"/>
              <a:ext cx="170489" cy="17048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220530" y="4395046"/>
              <a:ext cx="934400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900" b="1" spc="300" dirty="0">
                  <a:solidFill>
                    <a:schemeClr val="bg1"/>
                  </a:solidFill>
                  <a:latin typeface="Roboto (Body)"/>
                </a:rPr>
                <a:t>TITLE </a:t>
              </a:r>
              <a:r>
                <a:rPr lang="ar-SY" sz="900" b="1" spc="300" dirty="0">
                  <a:solidFill>
                    <a:schemeClr val="bg1"/>
                  </a:solidFill>
                  <a:latin typeface="Roboto (Body)"/>
                </a:rPr>
                <a:t>05</a:t>
              </a:r>
              <a:endParaRPr lang="en-US" sz="700" spc="300" dirty="0">
                <a:solidFill>
                  <a:schemeClr val="bg1"/>
                </a:solidFill>
                <a:latin typeface="Roboto (Body)"/>
              </a:endParaRPr>
            </a:p>
          </p:txBody>
        </p:sp>
        <p:cxnSp>
          <p:nvCxnSpPr>
            <p:cNvPr id="161" name="Straight Connector 160"/>
            <p:cNvCxnSpPr>
              <a:stCxn id="162" idx="2"/>
            </p:cNvCxnSpPr>
            <p:nvPr/>
          </p:nvCxnSpPr>
          <p:spPr>
            <a:xfrm rot="10800000" flipH="1">
              <a:off x="4572000" y="3698682"/>
              <a:ext cx="0" cy="59749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3745102" y="2189459"/>
              <a:ext cx="1653795" cy="5770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(Body)"/>
                </a:rPr>
                <a:t>INFOGRAPHIC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(Body)"/>
                </a:rPr>
                <a:t>MIND MAP</a:t>
              </a: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4381500" y="2880381"/>
              <a:ext cx="73660" cy="7366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4483947" y="2880381"/>
              <a:ext cx="73660" cy="736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 bwMode="auto">
            <a:xfrm>
              <a:off x="4586394" y="2880381"/>
              <a:ext cx="73660" cy="7366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71" name="Oval 170"/>
            <p:cNvSpPr/>
            <p:nvPr/>
          </p:nvSpPr>
          <p:spPr bwMode="auto">
            <a:xfrm>
              <a:off x="4688840" y="2880381"/>
              <a:ext cx="73660" cy="73660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Oval 179"/>
            <p:cNvSpPr/>
            <p:nvPr/>
          </p:nvSpPr>
          <p:spPr bwMode="auto">
            <a:xfrm>
              <a:off x="7612381" y="840510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81" name="Oval 180"/>
            <p:cNvSpPr/>
            <p:nvPr/>
          </p:nvSpPr>
          <p:spPr bwMode="auto">
            <a:xfrm>
              <a:off x="7612381" y="1203266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82" name="Oval 181"/>
            <p:cNvSpPr/>
            <p:nvPr/>
          </p:nvSpPr>
          <p:spPr bwMode="auto">
            <a:xfrm>
              <a:off x="7612381" y="1566023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83" name="Oval 182"/>
            <p:cNvSpPr/>
            <p:nvPr/>
          </p:nvSpPr>
          <p:spPr bwMode="auto">
            <a:xfrm>
              <a:off x="7612381" y="2133470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84" name="Oval 183"/>
            <p:cNvSpPr/>
            <p:nvPr/>
          </p:nvSpPr>
          <p:spPr bwMode="auto">
            <a:xfrm>
              <a:off x="7612381" y="2496226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85" name="Oval 184"/>
            <p:cNvSpPr/>
            <p:nvPr/>
          </p:nvSpPr>
          <p:spPr bwMode="auto">
            <a:xfrm>
              <a:off x="7612381" y="2858982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86" name="Oval 185"/>
            <p:cNvSpPr/>
            <p:nvPr/>
          </p:nvSpPr>
          <p:spPr bwMode="auto">
            <a:xfrm flipH="1">
              <a:off x="7612381" y="4151941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87" name="Oval 186"/>
            <p:cNvSpPr/>
            <p:nvPr/>
          </p:nvSpPr>
          <p:spPr bwMode="auto">
            <a:xfrm flipH="1">
              <a:off x="7612381" y="3789185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88" name="Oval 187"/>
            <p:cNvSpPr/>
            <p:nvPr/>
          </p:nvSpPr>
          <p:spPr bwMode="auto">
            <a:xfrm flipH="1">
              <a:off x="7612381" y="3426428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89" name="Oval 188"/>
            <p:cNvSpPr/>
            <p:nvPr/>
          </p:nvSpPr>
          <p:spPr bwMode="auto">
            <a:xfrm flipH="1">
              <a:off x="1380570" y="840510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90" name="Oval 189"/>
            <p:cNvSpPr/>
            <p:nvPr/>
          </p:nvSpPr>
          <p:spPr bwMode="auto">
            <a:xfrm flipH="1">
              <a:off x="1380570" y="1203266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91" name="Oval 190"/>
            <p:cNvSpPr/>
            <p:nvPr/>
          </p:nvSpPr>
          <p:spPr bwMode="auto">
            <a:xfrm flipH="1">
              <a:off x="1380570" y="1566023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92" name="Oval 191"/>
            <p:cNvSpPr/>
            <p:nvPr/>
          </p:nvSpPr>
          <p:spPr bwMode="auto">
            <a:xfrm flipH="1">
              <a:off x="1380570" y="2133470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93" name="Oval 192"/>
            <p:cNvSpPr/>
            <p:nvPr/>
          </p:nvSpPr>
          <p:spPr bwMode="auto">
            <a:xfrm flipH="1">
              <a:off x="1380570" y="2496226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94" name="Oval 193"/>
            <p:cNvSpPr/>
            <p:nvPr/>
          </p:nvSpPr>
          <p:spPr bwMode="auto">
            <a:xfrm flipH="1">
              <a:off x="1380570" y="2858982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95" name="Oval 194"/>
            <p:cNvSpPr/>
            <p:nvPr/>
          </p:nvSpPr>
          <p:spPr bwMode="auto">
            <a:xfrm>
              <a:off x="1380570" y="4151941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96" name="Oval 195"/>
            <p:cNvSpPr/>
            <p:nvPr/>
          </p:nvSpPr>
          <p:spPr bwMode="auto">
            <a:xfrm>
              <a:off x="1380570" y="3789185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97" name="Oval 196"/>
            <p:cNvSpPr/>
            <p:nvPr/>
          </p:nvSpPr>
          <p:spPr bwMode="auto">
            <a:xfrm>
              <a:off x="1380570" y="3426428"/>
              <a:ext cx="151050" cy="151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960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/>
          <p:cNvGrpSpPr/>
          <p:nvPr/>
        </p:nvGrpSpPr>
        <p:grpSpPr>
          <a:xfrm>
            <a:off x="693944" y="727018"/>
            <a:ext cx="7756113" cy="3689464"/>
            <a:chOff x="661361" y="601631"/>
            <a:chExt cx="7756113" cy="3689464"/>
          </a:xfrm>
        </p:grpSpPr>
        <p:grpSp>
          <p:nvGrpSpPr>
            <p:cNvPr id="201" name="Group 200"/>
            <p:cNvGrpSpPr/>
            <p:nvPr/>
          </p:nvGrpSpPr>
          <p:grpSpPr>
            <a:xfrm>
              <a:off x="661361" y="601631"/>
              <a:ext cx="7749164" cy="626046"/>
              <a:chOff x="661361" y="889864"/>
              <a:chExt cx="7749164" cy="626046"/>
            </a:xfrm>
          </p:grpSpPr>
          <p:grpSp>
            <p:nvGrpSpPr>
              <p:cNvPr id="37" name="Google Shape;4762;p59"/>
              <p:cNvGrpSpPr/>
              <p:nvPr/>
            </p:nvGrpSpPr>
            <p:grpSpPr>
              <a:xfrm>
                <a:off x="1543338" y="895149"/>
                <a:ext cx="624478" cy="615476"/>
                <a:chOff x="-64774725" y="1916550"/>
                <a:chExt cx="319000" cy="314400"/>
              </a:xfrm>
              <a:solidFill>
                <a:schemeClr val="tx1"/>
              </a:solidFill>
            </p:grpSpPr>
            <p:sp>
              <p:nvSpPr>
                <p:cNvPr id="38" name="Google Shape;4763;p59"/>
                <p:cNvSpPr/>
                <p:nvPr/>
              </p:nvSpPr>
              <p:spPr>
                <a:xfrm>
                  <a:off x="-64774725" y="1916550"/>
                  <a:ext cx="319000" cy="3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0" h="12576" extrusionOk="0">
                      <a:moveTo>
                        <a:pt x="11436" y="856"/>
                      </a:moveTo>
                      <a:cubicBezTo>
                        <a:pt x="11562" y="856"/>
                        <a:pt x="11657" y="888"/>
                        <a:pt x="11783" y="951"/>
                      </a:cubicBezTo>
                      <a:cubicBezTo>
                        <a:pt x="11877" y="1077"/>
                        <a:pt x="11940" y="1203"/>
                        <a:pt x="11909" y="1329"/>
                      </a:cubicBezTo>
                      <a:cubicBezTo>
                        <a:pt x="11814" y="2431"/>
                        <a:pt x="11562" y="3440"/>
                        <a:pt x="11090" y="4416"/>
                      </a:cubicBezTo>
                      <a:lnTo>
                        <a:pt x="8317" y="1675"/>
                      </a:lnTo>
                      <a:cubicBezTo>
                        <a:pt x="9263" y="1234"/>
                        <a:pt x="10334" y="951"/>
                        <a:pt x="11436" y="856"/>
                      </a:cubicBezTo>
                      <a:close/>
                      <a:moveTo>
                        <a:pt x="3781" y="4542"/>
                      </a:moveTo>
                      <a:lnTo>
                        <a:pt x="3781" y="4542"/>
                      </a:lnTo>
                      <a:cubicBezTo>
                        <a:pt x="3529" y="4983"/>
                        <a:pt x="3245" y="5456"/>
                        <a:pt x="3056" y="5960"/>
                      </a:cubicBezTo>
                      <a:cubicBezTo>
                        <a:pt x="2878" y="5949"/>
                        <a:pt x="2699" y="5942"/>
                        <a:pt x="2522" y="5942"/>
                      </a:cubicBezTo>
                      <a:cubicBezTo>
                        <a:pt x="2167" y="5942"/>
                        <a:pt x="1817" y="5970"/>
                        <a:pt x="1481" y="6054"/>
                      </a:cubicBezTo>
                      <a:cubicBezTo>
                        <a:pt x="1544" y="5928"/>
                        <a:pt x="1670" y="5802"/>
                        <a:pt x="1733" y="5739"/>
                      </a:cubicBezTo>
                      <a:cubicBezTo>
                        <a:pt x="2331" y="5141"/>
                        <a:pt x="2993" y="4731"/>
                        <a:pt x="3781" y="4542"/>
                      </a:cubicBezTo>
                      <a:close/>
                      <a:moveTo>
                        <a:pt x="7561" y="2022"/>
                      </a:moveTo>
                      <a:lnTo>
                        <a:pt x="10680" y="5141"/>
                      </a:lnTo>
                      <a:cubicBezTo>
                        <a:pt x="9546" y="7157"/>
                        <a:pt x="7687" y="8669"/>
                        <a:pt x="5419" y="9331"/>
                      </a:cubicBezTo>
                      <a:lnTo>
                        <a:pt x="3403" y="7346"/>
                      </a:lnTo>
                      <a:cubicBezTo>
                        <a:pt x="4064" y="5109"/>
                        <a:pt x="5576" y="3219"/>
                        <a:pt x="7561" y="2022"/>
                      </a:cubicBezTo>
                      <a:close/>
                      <a:moveTo>
                        <a:pt x="2899" y="8008"/>
                      </a:moveTo>
                      <a:lnTo>
                        <a:pt x="4789" y="9898"/>
                      </a:lnTo>
                      <a:lnTo>
                        <a:pt x="4316" y="10623"/>
                      </a:lnTo>
                      <a:lnTo>
                        <a:pt x="2142" y="8449"/>
                      </a:lnTo>
                      <a:lnTo>
                        <a:pt x="2899" y="8008"/>
                      </a:lnTo>
                      <a:close/>
                      <a:moveTo>
                        <a:pt x="2363" y="9867"/>
                      </a:moveTo>
                      <a:lnTo>
                        <a:pt x="2899" y="10371"/>
                      </a:lnTo>
                      <a:cubicBezTo>
                        <a:pt x="2741" y="10497"/>
                        <a:pt x="2520" y="10654"/>
                        <a:pt x="2300" y="10780"/>
                      </a:cubicBezTo>
                      <a:cubicBezTo>
                        <a:pt x="1985" y="10969"/>
                        <a:pt x="1733" y="11095"/>
                        <a:pt x="1638" y="11127"/>
                      </a:cubicBezTo>
                      <a:cubicBezTo>
                        <a:pt x="1701" y="10969"/>
                        <a:pt x="1796" y="10780"/>
                        <a:pt x="1985" y="10465"/>
                      </a:cubicBezTo>
                      <a:cubicBezTo>
                        <a:pt x="2142" y="10213"/>
                        <a:pt x="2268" y="10024"/>
                        <a:pt x="2363" y="9867"/>
                      </a:cubicBezTo>
                      <a:close/>
                      <a:moveTo>
                        <a:pt x="8191" y="8984"/>
                      </a:moveTo>
                      <a:lnTo>
                        <a:pt x="8191" y="8984"/>
                      </a:lnTo>
                      <a:cubicBezTo>
                        <a:pt x="7971" y="9867"/>
                        <a:pt x="7467" y="10686"/>
                        <a:pt x="6711" y="11284"/>
                      </a:cubicBezTo>
                      <a:cubicBezTo>
                        <a:pt x="6837" y="10749"/>
                        <a:pt x="6837" y="10245"/>
                        <a:pt x="6774" y="9741"/>
                      </a:cubicBezTo>
                      <a:cubicBezTo>
                        <a:pt x="7309" y="9551"/>
                        <a:pt x="7782" y="9268"/>
                        <a:pt x="8191" y="8984"/>
                      </a:cubicBezTo>
                      <a:close/>
                      <a:moveTo>
                        <a:pt x="11509" y="1"/>
                      </a:moveTo>
                      <a:cubicBezTo>
                        <a:pt x="11474" y="1"/>
                        <a:pt x="11440" y="2"/>
                        <a:pt x="11405" y="6"/>
                      </a:cubicBezTo>
                      <a:cubicBezTo>
                        <a:pt x="10365" y="100"/>
                        <a:pt x="9389" y="321"/>
                        <a:pt x="8412" y="730"/>
                      </a:cubicBezTo>
                      <a:cubicBezTo>
                        <a:pt x="7498" y="1077"/>
                        <a:pt x="6616" y="1644"/>
                        <a:pt x="5797" y="2274"/>
                      </a:cubicBezTo>
                      <a:cubicBezTo>
                        <a:pt x="5324" y="2652"/>
                        <a:pt x="4852" y="3093"/>
                        <a:pt x="4474" y="3566"/>
                      </a:cubicBezTo>
                      <a:cubicBezTo>
                        <a:pt x="3245" y="3629"/>
                        <a:pt x="2048" y="4196"/>
                        <a:pt x="1166" y="5109"/>
                      </a:cubicBezTo>
                      <a:cubicBezTo>
                        <a:pt x="725" y="5519"/>
                        <a:pt x="378" y="6054"/>
                        <a:pt x="95" y="6590"/>
                      </a:cubicBezTo>
                      <a:cubicBezTo>
                        <a:pt x="0" y="6748"/>
                        <a:pt x="63" y="6937"/>
                        <a:pt x="158" y="7063"/>
                      </a:cubicBezTo>
                      <a:cubicBezTo>
                        <a:pt x="252" y="7157"/>
                        <a:pt x="378" y="7189"/>
                        <a:pt x="441" y="7189"/>
                      </a:cubicBezTo>
                      <a:cubicBezTo>
                        <a:pt x="536" y="7189"/>
                        <a:pt x="567" y="7189"/>
                        <a:pt x="630" y="7157"/>
                      </a:cubicBezTo>
                      <a:cubicBezTo>
                        <a:pt x="1198" y="6873"/>
                        <a:pt x="1842" y="6743"/>
                        <a:pt x="2471" y="6743"/>
                      </a:cubicBezTo>
                      <a:cubicBezTo>
                        <a:pt x="2540" y="6743"/>
                        <a:pt x="2609" y="6744"/>
                        <a:pt x="2678" y="6748"/>
                      </a:cubicBezTo>
                      <a:cubicBezTo>
                        <a:pt x="2647" y="6905"/>
                        <a:pt x="2615" y="7031"/>
                        <a:pt x="2584" y="7189"/>
                      </a:cubicBezTo>
                      <a:lnTo>
                        <a:pt x="1229" y="7976"/>
                      </a:lnTo>
                      <a:cubicBezTo>
                        <a:pt x="1008" y="8134"/>
                        <a:pt x="945" y="8449"/>
                        <a:pt x="1166" y="8606"/>
                      </a:cubicBezTo>
                      <a:lnTo>
                        <a:pt x="1733" y="9173"/>
                      </a:lnTo>
                      <a:cubicBezTo>
                        <a:pt x="1544" y="9425"/>
                        <a:pt x="1323" y="9772"/>
                        <a:pt x="1103" y="10119"/>
                      </a:cubicBezTo>
                      <a:cubicBezTo>
                        <a:pt x="945" y="10465"/>
                        <a:pt x="788" y="10717"/>
                        <a:pt x="725" y="10906"/>
                      </a:cubicBezTo>
                      <a:cubicBezTo>
                        <a:pt x="599" y="11316"/>
                        <a:pt x="630" y="11599"/>
                        <a:pt x="851" y="11788"/>
                      </a:cubicBezTo>
                      <a:cubicBezTo>
                        <a:pt x="981" y="11918"/>
                        <a:pt x="1144" y="11961"/>
                        <a:pt x="1320" y="11961"/>
                      </a:cubicBezTo>
                      <a:cubicBezTo>
                        <a:pt x="1443" y="11961"/>
                        <a:pt x="1572" y="11940"/>
                        <a:pt x="1701" y="11914"/>
                      </a:cubicBezTo>
                      <a:cubicBezTo>
                        <a:pt x="1953" y="11820"/>
                        <a:pt x="2174" y="11694"/>
                        <a:pt x="2489" y="11505"/>
                      </a:cubicBezTo>
                      <a:cubicBezTo>
                        <a:pt x="2836" y="11316"/>
                        <a:pt x="3151" y="11095"/>
                        <a:pt x="3434" y="10875"/>
                      </a:cubicBezTo>
                      <a:lnTo>
                        <a:pt x="4033" y="11473"/>
                      </a:lnTo>
                      <a:cubicBezTo>
                        <a:pt x="4116" y="11557"/>
                        <a:pt x="4225" y="11597"/>
                        <a:pt x="4330" y="11597"/>
                      </a:cubicBezTo>
                      <a:cubicBezTo>
                        <a:pt x="4464" y="11597"/>
                        <a:pt x="4593" y="11533"/>
                        <a:pt x="4663" y="11410"/>
                      </a:cubicBezTo>
                      <a:lnTo>
                        <a:pt x="5450" y="10056"/>
                      </a:lnTo>
                      <a:cubicBezTo>
                        <a:pt x="5608" y="10024"/>
                        <a:pt x="5734" y="9993"/>
                        <a:pt x="5892" y="9930"/>
                      </a:cubicBezTo>
                      <a:lnTo>
                        <a:pt x="5892" y="9930"/>
                      </a:lnTo>
                      <a:cubicBezTo>
                        <a:pt x="5923" y="10591"/>
                        <a:pt x="5797" y="11316"/>
                        <a:pt x="5482" y="11977"/>
                      </a:cubicBezTo>
                      <a:cubicBezTo>
                        <a:pt x="5419" y="12135"/>
                        <a:pt x="5450" y="12324"/>
                        <a:pt x="5576" y="12450"/>
                      </a:cubicBezTo>
                      <a:cubicBezTo>
                        <a:pt x="5639" y="12534"/>
                        <a:pt x="5759" y="12576"/>
                        <a:pt x="5878" y="12576"/>
                      </a:cubicBezTo>
                      <a:cubicBezTo>
                        <a:pt x="5937" y="12576"/>
                        <a:pt x="5997" y="12565"/>
                        <a:pt x="6049" y="12544"/>
                      </a:cubicBezTo>
                      <a:cubicBezTo>
                        <a:pt x="6585" y="12261"/>
                        <a:pt x="7089" y="11914"/>
                        <a:pt x="7530" y="11473"/>
                      </a:cubicBezTo>
                      <a:cubicBezTo>
                        <a:pt x="8443" y="10560"/>
                        <a:pt x="8979" y="9394"/>
                        <a:pt x="9074" y="8165"/>
                      </a:cubicBezTo>
                      <a:cubicBezTo>
                        <a:pt x="9546" y="7756"/>
                        <a:pt x="9987" y="7346"/>
                        <a:pt x="10365" y="6811"/>
                      </a:cubicBezTo>
                      <a:cubicBezTo>
                        <a:pt x="11027" y="5991"/>
                        <a:pt x="11562" y="5141"/>
                        <a:pt x="11940" y="4227"/>
                      </a:cubicBezTo>
                      <a:cubicBezTo>
                        <a:pt x="12350" y="3282"/>
                        <a:pt x="12571" y="2242"/>
                        <a:pt x="12665" y="1234"/>
                      </a:cubicBezTo>
                      <a:cubicBezTo>
                        <a:pt x="12760" y="1014"/>
                        <a:pt x="12665" y="636"/>
                        <a:pt x="12382" y="384"/>
                      </a:cubicBezTo>
                      <a:cubicBezTo>
                        <a:pt x="12126" y="128"/>
                        <a:pt x="11820" y="1"/>
                        <a:pt x="115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39" name="Google Shape;4764;p59"/>
                <p:cNvSpPr/>
                <p:nvPr/>
              </p:nvSpPr>
              <p:spPr>
                <a:xfrm>
                  <a:off x="-64636900" y="2010600"/>
                  <a:ext cx="89800" cy="8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1" extrusionOk="0">
                      <a:moveTo>
                        <a:pt x="1828" y="827"/>
                      </a:moveTo>
                      <a:cubicBezTo>
                        <a:pt x="2048" y="827"/>
                        <a:pt x="2269" y="906"/>
                        <a:pt x="2426" y="1064"/>
                      </a:cubicBezTo>
                      <a:cubicBezTo>
                        <a:pt x="2741" y="1410"/>
                        <a:pt x="2741" y="1914"/>
                        <a:pt x="2426" y="2229"/>
                      </a:cubicBezTo>
                      <a:cubicBezTo>
                        <a:pt x="2269" y="2387"/>
                        <a:pt x="2048" y="2466"/>
                        <a:pt x="1828" y="2466"/>
                      </a:cubicBezTo>
                      <a:cubicBezTo>
                        <a:pt x="1607" y="2466"/>
                        <a:pt x="1387" y="2387"/>
                        <a:pt x="1229" y="2229"/>
                      </a:cubicBezTo>
                      <a:cubicBezTo>
                        <a:pt x="914" y="1914"/>
                        <a:pt x="914" y="1379"/>
                        <a:pt x="1229" y="1064"/>
                      </a:cubicBezTo>
                      <a:cubicBezTo>
                        <a:pt x="1387" y="906"/>
                        <a:pt x="1607" y="827"/>
                        <a:pt x="1828" y="827"/>
                      </a:cubicBezTo>
                      <a:close/>
                      <a:moveTo>
                        <a:pt x="1820" y="0"/>
                      </a:moveTo>
                      <a:cubicBezTo>
                        <a:pt x="1402" y="0"/>
                        <a:pt x="977" y="166"/>
                        <a:pt x="631" y="497"/>
                      </a:cubicBezTo>
                      <a:cubicBezTo>
                        <a:pt x="0" y="1127"/>
                        <a:pt x="0" y="2198"/>
                        <a:pt x="631" y="2828"/>
                      </a:cubicBezTo>
                      <a:cubicBezTo>
                        <a:pt x="946" y="3143"/>
                        <a:pt x="1371" y="3301"/>
                        <a:pt x="1796" y="3301"/>
                      </a:cubicBezTo>
                      <a:cubicBezTo>
                        <a:pt x="2222" y="3301"/>
                        <a:pt x="2647" y="3143"/>
                        <a:pt x="2962" y="2828"/>
                      </a:cubicBezTo>
                      <a:cubicBezTo>
                        <a:pt x="3592" y="2198"/>
                        <a:pt x="3592" y="1127"/>
                        <a:pt x="2962" y="497"/>
                      </a:cubicBezTo>
                      <a:cubicBezTo>
                        <a:pt x="2647" y="166"/>
                        <a:pt x="2237" y="0"/>
                        <a:pt x="1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44" name="Google Shape;4769;p59"/>
              <p:cNvGrpSpPr/>
              <p:nvPr/>
            </p:nvGrpSpPr>
            <p:grpSpPr>
              <a:xfrm>
                <a:off x="6015165" y="957697"/>
                <a:ext cx="618314" cy="490381"/>
                <a:chOff x="-62882850" y="1999375"/>
                <a:chExt cx="315850" cy="250500"/>
              </a:xfrm>
              <a:solidFill>
                <a:schemeClr val="tx1"/>
              </a:solidFill>
            </p:grpSpPr>
            <p:sp>
              <p:nvSpPr>
                <p:cNvPr id="45" name="Google Shape;4770;p59"/>
                <p:cNvSpPr/>
                <p:nvPr/>
              </p:nvSpPr>
              <p:spPr>
                <a:xfrm>
                  <a:off x="-62882850" y="1999375"/>
                  <a:ext cx="315850" cy="25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0020" extrusionOk="0">
                      <a:moveTo>
                        <a:pt x="10586" y="851"/>
                      </a:moveTo>
                      <a:cubicBezTo>
                        <a:pt x="10838" y="851"/>
                        <a:pt x="11027" y="1040"/>
                        <a:pt x="11027" y="1261"/>
                      </a:cubicBezTo>
                      <a:lnTo>
                        <a:pt x="11027" y="7499"/>
                      </a:lnTo>
                      <a:lnTo>
                        <a:pt x="1638" y="7499"/>
                      </a:lnTo>
                      <a:lnTo>
                        <a:pt x="1638" y="1261"/>
                      </a:lnTo>
                      <a:lnTo>
                        <a:pt x="1607" y="1261"/>
                      </a:lnTo>
                      <a:cubicBezTo>
                        <a:pt x="1607" y="1040"/>
                        <a:pt x="1796" y="851"/>
                        <a:pt x="2048" y="851"/>
                      </a:cubicBezTo>
                      <a:close/>
                      <a:moveTo>
                        <a:pt x="11814" y="8318"/>
                      </a:moveTo>
                      <a:lnTo>
                        <a:pt x="11814" y="8727"/>
                      </a:lnTo>
                      <a:cubicBezTo>
                        <a:pt x="11814" y="8948"/>
                        <a:pt x="11594" y="9137"/>
                        <a:pt x="11405" y="9137"/>
                      </a:cubicBezTo>
                      <a:lnTo>
                        <a:pt x="1197" y="9137"/>
                      </a:lnTo>
                      <a:cubicBezTo>
                        <a:pt x="977" y="9137"/>
                        <a:pt x="788" y="8948"/>
                        <a:pt x="788" y="8727"/>
                      </a:cubicBezTo>
                      <a:lnTo>
                        <a:pt x="788" y="8318"/>
                      </a:lnTo>
                      <a:close/>
                      <a:moveTo>
                        <a:pt x="2048" y="1"/>
                      </a:moveTo>
                      <a:cubicBezTo>
                        <a:pt x="1355" y="1"/>
                        <a:pt x="788" y="568"/>
                        <a:pt x="788" y="1261"/>
                      </a:cubicBezTo>
                      <a:lnTo>
                        <a:pt x="788" y="7499"/>
                      </a:lnTo>
                      <a:lnTo>
                        <a:pt x="378" y="7499"/>
                      </a:lnTo>
                      <a:cubicBezTo>
                        <a:pt x="158" y="7499"/>
                        <a:pt x="0" y="7688"/>
                        <a:pt x="0" y="7940"/>
                      </a:cubicBezTo>
                      <a:lnTo>
                        <a:pt x="0" y="8759"/>
                      </a:lnTo>
                      <a:cubicBezTo>
                        <a:pt x="0" y="9420"/>
                        <a:pt x="536" y="10019"/>
                        <a:pt x="1197" y="10019"/>
                      </a:cubicBezTo>
                      <a:lnTo>
                        <a:pt x="11405" y="10019"/>
                      </a:lnTo>
                      <a:cubicBezTo>
                        <a:pt x="12066" y="10019"/>
                        <a:pt x="12634" y="9452"/>
                        <a:pt x="12634" y="8759"/>
                      </a:cubicBezTo>
                      <a:lnTo>
                        <a:pt x="12634" y="7940"/>
                      </a:lnTo>
                      <a:cubicBezTo>
                        <a:pt x="12634" y="7656"/>
                        <a:pt x="12444" y="7499"/>
                        <a:pt x="12224" y="7499"/>
                      </a:cubicBezTo>
                      <a:lnTo>
                        <a:pt x="11814" y="7499"/>
                      </a:lnTo>
                      <a:lnTo>
                        <a:pt x="11814" y="1261"/>
                      </a:lnTo>
                      <a:cubicBezTo>
                        <a:pt x="11814" y="599"/>
                        <a:pt x="11247" y="1"/>
                        <a:pt x="105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46" name="Google Shape;4771;p59"/>
                <p:cNvSpPr/>
                <p:nvPr/>
              </p:nvSpPr>
              <p:spPr>
                <a:xfrm>
                  <a:off x="-62806475" y="2062375"/>
                  <a:ext cx="146525" cy="10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" h="4152" extrusionOk="0">
                      <a:moveTo>
                        <a:pt x="3782" y="1"/>
                      </a:moveTo>
                      <a:cubicBezTo>
                        <a:pt x="3561" y="1"/>
                        <a:pt x="3341" y="221"/>
                        <a:pt x="3341" y="410"/>
                      </a:cubicBezTo>
                      <a:cubicBezTo>
                        <a:pt x="3341" y="631"/>
                        <a:pt x="3561" y="852"/>
                        <a:pt x="3782" y="852"/>
                      </a:cubicBezTo>
                      <a:lnTo>
                        <a:pt x="4443" y="852"/>
                      </a:lnTo>
                      <a:lnTo>
                        <a:pt x="2962" y="2332"/>
                      </a:lnTo>
                      <a:lnTo>
                        <a:pt x="2395" y="1765"/>
                      </a:lnTo>
                      <a:cubicBezTo>
                        <a:pt x="2332" y="1686"/>
                        <a:pt x="2230" y="1647"/>
                        <a:pt x="2124" y="1647"/>
                      </a:cubicBezTo>
                      <a:cubicBezTo>
                        <a:pt x="2017" y="1647"/>
                        <a:pt x="1907" y="1686"/>
                        <a:pt x="1828" y="1765"/>
                      </a:cubicBezTo>
                      <a:lnTo>
                        <a:pt x="159" y="3435"/>
                      </a:lnTo>
                      <a:cubicBezTo>
                        <a:pt x="1" y="3592"/>
                        <a:pt x="1" y="3876"/>
                        <a:pt x="159" y="4034"/>
                      </a:cubicBezTo>
                      <a:cubicBezTo>
                        <a:pt x="237" y="4112"/>
                        <a:pt x="348" y="4152"/>
                        <a:pt x="458" y="4152"/>
                      </a:cubicBezTo>
                      <a:cubicBezTo>
                        <a:pt x="568" y="4152"/>
                        <a:pt x="678" y="4112"/>
                        <a:pt x="757" y="4034"/>
                      </a:cubicBezTo>
                      <a:lnTo>
                        <a:pt x="2143" y="2647"/>
                      </a:lnTo>
                      <a:lnTo>
                        <a:pt x="2679" y="3183"/>
                      </a:lnTo>
                      <a:cubicBezTo>
                        <a:pt x="2758" y="3262"/>
                        <a:pt x="2868" y="3301"/>
                        <a:pt x="2978" y="3301"/>
                      </a:cubicBezTo>
                      <a:cubicBezTo>
                        <a:pt x="3088" y="3301"/>
                        <a:pt x="3199" y="3262"/>
                        <a:pt x="3278" y="3183"/>
                      </a:cubicBezTo>
                      <a:lnTo>
                        <a:pt x="5042" y="1419"/>
                      </a:lnTo>
                      <a:lnTo>
                        <a:pt x="5042" y="2080"/>
                      </a:lnTo>
                      <a:cubicBezTo>
                        <a:pt x="5042" y="2332"/>
                        <a:pt x="5231" y="2521"/>
                        <a:pt x="5451" y="2521"/>
                      </a:cubicBezTo>
                      <a:cubicBezTo>
                        <a:pt x="5640" y="2521"/>
                        <a:pt x="5861" y="2332"/>
                        <a:pt x="5861" y="2080"/>
                      </a:cubicBezTo>
                      <a:lnTo>
                        <a:pt x="5861" y="442"/>
                      </a:lnTo>
                      <a:cubicBezTo>
                        <a:pt x="5861" y="158"/>
                        <a:pt x="5672" y="1"/>
                        <a:pt x="54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72" name="Google Shape;4797;p59"/>
              <p:cNvGrpSpPr/>
              <p:nvPr/>
            </p:nvGrpSpPr>
            <p:grpSpPr>
              <a:xfrm>
                <a:off x="2429942" y="892337"/>
                <a:ext cx="624478" cy="621101"/>
                <a:chOff x="-64401400" y="1914475"/>
                <a:chExt cx="319000" cy="317275"/>
              </a:xfrm>
              <a:solidFill>
                <a:schemeClr val="tx1"/>
              </a:solidFill>
            </p:grpSpPr>
            <p:sp>
              <p:nvSpPr>
                <p:cNvPr id="73" name="Google Shape;4798;p59"/>
                <p:cNvSpPr/>
                <p:nvPr/>
              </p:nvSpPr>
              <p:spPr>
                <a:xfrm>
                  <a:off x="-64401400" y="1914475"/>
                  <a:ext cx="319000" cy="3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0" h="12691" extrusionOk="0">
                      <a:moveTo>
                        <a:pt x="4726" y="1317"/>
                      </a:moveTo>
                      <a:lnTo>
                        <a:pt x="4726" y="2703"/>
                      </a:lnTo>
                      <a:cubicBezTo>
                        <a:pt x="4663" y="2735"/>
                        <a:pt x="4600" y="2829"/>
                        <a:pt x="4569" y="2861"/>
                      </a:cubicBezTo>
                      <a:lnTo>
                        <a:pt x="4065" y="3554"/>
                      </a:lnTo>
                      <a:cubicBezTo>
                        <a:pt x="3970" y="3176"/>
                        <a:pt x="3907" y="2703"/>
                        <a:pt x="3907" y="2388"/>
                      </a:cubicBezTo>
                      <a:cubicBezTo>
                        <a:pt x="3876" y="1947"/>
                        <a:pt x="3970" y="1632"/>
                        <a:pt x="4222" y="1475"/>
                      </a:cubicBezTo>
                      <a:cubicBezTo>
                        <a:pt x="4348" y="1349"/>
                        <a:pt x="4537" y="1317"/>
                        <a:pt x="4726" y="1317"/>
                      </a:cubicBezTo>
                      <a:close/>
                      <a:moveTo>
                        <a:pt x="7046" y="813"/>
                      </a:moveTo>
                      <a:cubicBezTo>
                        <a:pt x="7507" y="813"/>
                        <a:pt x="7937" y="916"/>
                        <a:pt x="8286" y="1128"/>
                      </a:cubicBezTo>
                      <a:cubicBezTo>
                        <a:pt x="8759" y="1412"/>
                        <a:pt x="8979" y="1821"/>
                        <a:pt x="8948" y="2420"/>
                      </a:cubicBezTo>
                      <a:cubicBezTo>
                        <a:pt x="8948" y="2703"/>
                        <a:pt x="8853" y="3113"/>
                        <a:pt x="8790" y="3554"/>
                      </a:cubicBezTo>
                      <a:lnTo>
                        <a:pt x="8286" y="2861"/>
                      </a:lnTo>
                      <a:cubicBezTo>
                        <a:pt x="8066" y="2609"/>
                        <a:pt x="7814" y="2451"/>
                        <a:pt x="7499" y="2451"/>
                      </a:cubicBezTo>
                      <a:lnTo>
                        <a:pt x="5514" y="2451"/>
                      </a:lnTo>
                      <a:lnTo>
                        <a:pt x="5514" y="1160"/>
                      </a:lnTo>
                      <a:cubicBezTo>
                        <a:pt x="6020" y="931"/>
                        <a:pt x="6551" y="813"/>
                        <a:pt x="7046" y="813"/>
                      </a:cubicBezTo>
                      <a:close/>
                      <a:moveTo>
                        <a:pt x="7530" y="3334"/>
                      </a:moveTo>
                      <a:cubicBezTo>
                        <a:pt x="7562" y="3334"/>
                        <a:pt x="7593" y="3365"/>
                        <a:pt x="7656" y="3365"/>
                      </a:cubicBezTo>
                      <a:lnTo>
                        <a:pt x="8601" y="4657"/>
                      </a:lnTo>
                      <a:cubicBezTo>
                        <a:pt x="8444" y="5917"/>
                        <a:pt x="7688" y="7177"/>
                        <a:pt x="6427" y="7177"/>
                      </a:cubicBezTo>
                      <a:cubicBezTo>
                        <a:pt x="5167" y="7177"/>
                        <a:pt x="4411" y="5980"/>
                        <a:pt x="4254" y="4657"/>
                      </a:cubicBezTo>
                      <a:lnTo>
                        <a:pt x="5199" y="3365"/>
                      </a:lnTo>
                      <a:cubicBezTo>
                        <a:pt x="5230" y="3334"/>
                        <a:pt x="5293" y="3334"/>
                        <a:pt x="5325" y="3334"/>
                      </a:cubicBezTo>
                      <a:close/>
                      <a:moveTo>
                        <a:pt x="5199" y="7681"/>
                      </a:moveTo>
                      <a:cubicBezTo>
                        <a:pt x="5608" y="7902"/>
                        <a:pt x="5986" y="8028"/>
                        <a:pt x="6427" y="8028"/>
                      </a:cubicBezTo>
                      <a:cubicBezTo>
                        <a:pt x="6869" y="8028"/>
                        <a:pt x="7310" y="7902"/>
                        <a:pt x="7688" y="7713"/>
                      </a:cubicBezTo>
                      <a:lnTo>
                        <a:pt x="7688" y="7807"/>
                      </a:lnTo>
                      <a:cubicBezTo>
                        <a:pt x="7688" y="8028"/>
                        <a:pt x="7719" y="8185"/>
                        <a:pt x="7814" y="8343"/>
                      </a:cubicBezTo>
                      <a:lnTo>
                        <a:pt x="6427" y="9634"/>
                      </a:lnTo>
                      <a:lnTo>
                        <a:pt x="5073" y="8280"/>
                      </a:lnTo>
                      <a:cubicBezTo>
                        <a:pt x="5167" y="8122"/>
                        <a:pt x="5199" y="7965"/>
                        <a:pt x="5199" y="7776"/>
                      </a:cubicBezTo>
                      <a:lnTo>
                        <a:pt x="5199" y="7681"/>
                      </a:lnTo>
                      <a:close/>
                      <a:moveTo>
                        <a:pt x="4537" y="8878"/>
                      </a:moveTo>
                      <a:lnTo>
                        <a:pt x="5829" y="10170"/>
                      </a:lnTo>
                      <a:lnTo>
                        <a:pt x="5230" y="10769"/>
                      </a:lnTo>
                      <a:lnTo>
                        <a:pt x="4065" y="9036"/>
                      </a:lnTo>
                      <a:cubicBezTo>
                        <a:pt x="4222" y="9036"/>
                        <a:pt x="4380" y="9004"/>
                        <a:pt x="4537" y="8878"/>
                      </a:cubicBezTo>
                      <a:close/>
                      <a:moveTo>
                        <a:pt x="8318" y="8878"/>
                      </a:moveTo>
                      <a:cubicBezTo>
                        <a:pt x="8475" y="8973"/>
                        <a:pt x="8633" y="9036"/>
                        <a:pt x="8790" y="9036"/>
                      </a:cubicBezTo>
                      <a:lnTo>
                        <a:pt x="7593" y="10769"/>
                      </a:lnTo>
                      <a:lnTo>
                        <a:pt x="7026" y="10170"/>
                      </a:lnTo>
                      <a:lnTo>
                        <a:pt x="8318" y="8878"/>
                      </a:lnTo>
                      <a:close/>
                      <a:moveTo>
                        <a:pt x="10460" y="9067"/>
                      </a:moveTo>
                      <a:cubicBezTo>
                        <a:pt x="11279" y="9067"/>
                        <a:pt x="11941" y="9760"/>
                        <a:pt x="11941" y="10580"/>
                      </a:cubicBezTo>
                      <a:lnTo>
                        <a:pt x="11941" y="11840"/>
                      </a:lnTo>
                      <a:lnTo>
                        <a:pt x="7814" y="11840"/>
                      </a:lnTo>
                      <a:cubicBezTo>
                        <a:pt x="7908" y="11808"/>
                        <a:pt x="8003" y="11745"/>
                        <a:pt x="8034" y="11682"/>
                      </a:cubicBezTo>
                      <a:lnTo>
                        <a:pt x="9798" y="9067"/>
                      </a:lnTo>
                      <a:close/>
                      <a:moveTo>
                        <a:pt x="3088" y="9067"/>
                      </a:moveTo>
                      <a:lnTo>
                        <a:pt x="4852" y="11651"/>
                      </a:lnTo>
                      <a:cubicBezTo>
                        <a:pt x="4915" y="11745"/>
                        <a:pt x="5041" y="11808"/>
                        <a:pt x="5167" y="11840"/>
                      </a:cubicBezTo>
                      <a:lnTo>
                        <a:pt x="5199" y="11840"/>
                      </a:lnTo>
                      <a:cubicBezTo>
                        <a:pt x="5325" y="11840"/>
                        <a:pt x="5419" y="11808"/>
                        <a:pt x="5482" y="11714"/>
                      </a:cubicBezTo>
                      <a:lnTo>
                        <a:pt x="6427" y="10769"/>
                      </a:lnTo>
                      <a:lnTo>
                        <a:pt x="7404" y="11745"/>
                      </a:lnTo>
                      <a:cubicBezTo>
                        <a:pt x="7436" y="11777"/>
                        <a:pt x="7530" y="11840"/>
                        <a:pt x="7593" y="11871"/>
                      </a:cubicBezTo>
                      <a:lnTo>
                        <a:pt x="914" y="11871"/>
                      </a:lnTo>
                      <a:lnTo>
                        <a:pt x="914" y="11840"/>
                      </a:lnTo>
                      <a:lnTo>
                        <a:pt x="914" y="10580"/>
                      </a:lnTo>
                      <a:cubicBezTo>
                        <a:pt x="914" y="9760"/>
                        <a:pt x="1576" y="9067"/>
                        <a:pt x="2395" y="9067"/>
                      </a:cubicBezTo>
                      <a:close/>
                      <a:moveTo>
                        <a:pt x="7043" y="1"/>
                      </a:moveTo>
                      <a:cubicBezTo>
                        <a:pt x="6380" y="1"/>
                        <a:pt x="5673" y="166"/>
                        <a:pt x="5010" y="498"/>
                      </a:cubicBezTo>
                      <a:cubicBezTo>
                        <a:pt x="4898" y="477"/>
                        <a:pt x="4788" y="467"/>
                        <a:pt x="4680" y="467"/>
                      </a:cubicBezTo>
                      <a:cubicBezTo>
                        <a:pt x="4300" y="467"/>
                        <a:pt x="3942" y="592"/>
                        <a:pt x="3624" y="813"/>
                      </a:cubicBezTo>
                      <a:cubicBezTo>
                        <a:pt x="3308" y="1034"/>
                        <a:pt x="2962" y="1506"/>
                        <a:pt x="2962" y="2388"/>
                      </a:cubicBezTo>
                      <a:cubicBezTo>
                        <a:pt x="2962" y="3144"/>
                        <a:pt x="3277" y="4405"/>
                        <a:pt x="3340" y="4625"/>
                      </a:cubicBezTo>
                      <a:cubicBezTo>
                        <a:pt x="3466" y="5570"/>
                        <a:pt x="3781" y="6389"/>
                        <a:pt x="4285" y="6988"/>
                      </a:cubicBezTo>
                      <a:lnTo>
                        <a:pt x="4285" y="7744"/>
                      </a:lnTo>
                      <a:cubicBezTo>
                        <a:pt x="4285" y="8028"/>
                        <a:pt x="4065" y="8248"/>
                        <a:pt x="3781" y="8248"/>
                      </a:cubicBezTo>
                      <a:lnTo>
                        <a:pt x="2332" y="8248"/>
                      </a:lnTo>
                      <a:cubicBezTo>
                        <a:pt x="1072" y="8248"/>
                        <a:pt x="0" y="9288"/>
                        <a:pt x="0" y="10580"/>
                      </a:cubicBezTo>
                      <a:lnTo>
                        <a:pt x="0" y="12281"/>
                      </a:lnTo>
                      <a:cubicBezTo>
                        <a:pt x="0" y="12501"/>
                        <a:pt x="189" y="12690"/>
                        <a:pt x="410" y="12690"/>
                      </a:cubicBezTo>
                      <a:lnTo>
                        <a:pt x="12256" y="12690"/>
                      </a:lnTo>
                      <a:cubicBezTo>
                        <a:pt x="12508" y="12690"/>
                        <a:pt x="12697" y="12501"/>
                        <a:pt x="12697" y="12281"/>
                      </a:cubicBezTo>
                      <a:lnTo>
                        <a:pt x="12697" y="10580"/>
                      </a:lnTo>
                      <a:cubicBezTo>
                        <a:pt x="12760" y="9319"/>
                        <a:pt x="11689" y="8248"/>
                        <a:pt x="10429" y="8248"/>
                      </a:cubicBezTo>
                      <a:lnTo>
                        <a:pt x="8979" y="8248"/>
                      </a:lnTo>
                      <a:cubicBezTo>
                        <a:pt x="8696" y="8248"/>
                        <a:pt x="8475" y="8028"/>
                        <a:pt x="8475" y="7744"/>
                      </a:cubicBezTo>
                      <a:lnTo>
                        <a:pt x="8475" y="6957"/>
                      </a:lnTo>
                      <a:cubicBezTo>
                        <a:pt x="8979" y="6358"/>
                        <a:pt x="9294" y="5539"/>
                        <a:pt x="9389" y="4625"/>
                      </a:cubicBezTo>
                      <a:cubicBezTo>
                        <a:pt x="9546" y="4121"/>
                        <a:pt x="9735" y="3050"/>
                        <a:pt x="9767" y="2420"/>
                      </a:cubicBezTo>
                      <a:cubicBezTo>
                        <a:pt x="9767" y="1538"/>
                        <a:pt x="9420" y="845"/>
                        <a:pt x="8664" y="404"/>
                      </a:cubicBezTo>
                      <a:cubicBezTo>
                        <a:pt x="8202" y="135"/>
                        <a:pt x="7640" y="1"/>
                        <a:pt x="70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74" name="Google Shape;4799;p59"/>
                <p:cNvSpPr/>
                <p:nvPr/>
              </p:nvSpPr>
              <p:spPr>
                <a:xfrm>
                  <a:off x="-64172200" y="2175800"/>
                  <a:ext cx="48850" cy="2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4" h="883" extrusionOk="0">
                      <a:moveTo>
                        <a:pt x="410" y="1"/>
                      </a:moveTo>
                      <a:cubicBezTo>
                        <a:pt x="158" y="1"/>
                        <a:pt x="0" y="190"/>
                        <a:pt x="0" y="442"/>
                      </a:cubicBezTo>
                      <a:cubicBezTo>
                        <a:pt x="0" y="662"/>
                        <a:pt x="221" y="883"/>
                        <a:pt x="410" y="883"/>
                      </a:cubicBezTo>
                      <a:lnTo>
                        <a:pt x="1513" y="883"/>
                      </a:lnTo>
                      <a:cubicBezTo>
                        <a:pt x="1765" y="883"/>
                        <a:pt x="1891" y="662"/>
                        <a:pt x="1891" y="442"/>
                      </a:cubicBezTo>
                      <a:cubicBezTo>
                        <a:pt x="1954" y="190"/>
                        <a:pt x="1733" y="1"/>
                        <a:pt x="15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75" name="Google Shape;4800;p59"/>
                <p:cNvSpPr/>
                <p:nvPr/>
              </p:nvSpPr>
              <p:spPr>
                <a:xfrm>
                  <a:off x="-64212375" y="2210450"/>
                  <a:ext cx="55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1" extrusionOk="0">
                      <a:moveTo>
                        <a:pt x="1" y="1"/>
                      </a:moveTo>
                      <a:lnTo>
                        <a:pt x="221" y="1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sp>
            <p:nvSpPr>
              <p:cNvPr id="107" name="Google Shape;4832;p59"/>
              <p:cNvSpPr/>
              <p:nvPr/>
            </p:nvSpPr>
            <p:spPr>
              <a:xfrm>
                <a:off x="3319605" y="893730"/>
                <a:ext cx="618361" cy="618314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12634" extrusionOk="0">
                    <a:moveTo>
                      <a:pt x="6302" y="2741"/>
                    </a:moveTo>
                    <a:cubicBezTo>
                      <a:pt x="6774" y="2741"/>
                      <a:pt x="7152" y="3087"/>
                      <a:pt x="7152" y="3560"/>
                    </a:cubicBezTo>
                    <a:cubicBezTo>
                      <a:pt x="7152" y="4033"/>
                      <a:pt x="6774" y="4411"/>
                      <a:pt x="6302" y="4411"/>
                    </a:cubicBezTo>
                    <a:cubicBezTo>
                      <a:pt x="5861" y="4411"/>
                      <a:pt x="5483" y="4033"/>
                      <a:pt x="5483" y="3560"/>
                    </a:cubicBezTo>
                    <a:cubicBezTo>
                      <a:pt x="5483" y="3087"/>
                      <a:pt x="5829" y="2741"/>
                      <a:pt x="6302" y="2741"/>
                    </a:cubicBezTo>
                    <a:close/>
                    <a:moveTo>
                      <a:pt x="11910" y="819"/>
                    </a:moveTo>
                    <a:lnTo>
                      <a:pt x="11910" y="5230"/>
                    </a:lnTo>
                    <a:lnTo>
                      <a:pt x="8161" y="5230"/>
                    </a:lnTo>
                    <a:cubicBezTo>
                      <a:pt x="7972" y="5041"/>
                      <a:pt x="7751" y="4820"/>
                      <a:pt x="7530" y="4726"/>
                    </a:cubicBezTo>
                    <a:cubicBezTo>
                      <a:pt x="7814" y="4411"/>
                      <a:pt x="8003" y="4001"/>
                      <a:pt x="8003" y="3560"/>
                    </a:cubicBezTo>
                    <a:cubicBezTo>
                      <a:pt x="8003" y="2678"/>
                      <a:pt x="7247" y="1922"/>
                      <a:pt x="6333" y="1922"/>
                    </a:cubicBezTo>
                    <a:cubicBezTo>
                      <a:pt x="5451" y="1922"/>
                      <a:pt x="4695" y="2678"/>
                      <a:pt x="4695" y="3560"/>
                    </a:cubicBezTo>
                    <a:cubicBezTo>
                      <a:pt x="4695" y="4001"/>
                      <a:pt x="4853" y="4411"/>
                      <a:pt x="5168" y="4726"/>
                    </a:cubicBezTo>
                    <a:cubicBezTo>
                      <a:pt x="4916" y="4820"/>
                      <a:pt x="4695" y="5041"/>
                      <a:pt x="4537" y="5230"/>
                    </a:cubicBezTo>
                    <a:lnTo>
                      <a:pt x="883" y="5230"/>
                    </a:lnTo>
                    <a:lnTo>
                      <a:pt x="883" y="819"/>
                    </a:lnTo>
                    <a:close/>
                    <a:moveTo>
                      <a:pt x="6302" y="5230"/>
                    </a:moveTo>
                    <a:cubicBezTo>
                      <a:pt x="7215" y="5230"/>
                      <a:pt x="7972" y="5986"/>
                      <a:pt x="7972" y="6868"/>
                    </a:cubicBezTo>
                    <a:lnTo>
                      <a:pt x="4664" y="6868"/>
                    </a:lnTo>
                    <a:cubicBezTo>
                      <a:pt x="4664" y="5986"/>
                      <a:pt x="5388" y="5230"/>
                      <a:pt x="6302" y="5230"/>
                    </a:cubicBezTo>
                    <a:close/>
                    <a:moveTo>
                      <a:pt x="8287" y="7719"/>
                    </a:moveTo>
                    <a:lnTo>
                      <a:pt x="7593" y="11846"/>
                    </a:lnTo>
                    <a:lnTo>
                      <a:pt x="5010" y="11846"/>
                    </a:lnTo>
                    <a:lnTo>
                      <a:pt x="4285" y="7719"/>
                    </a:lnTo>
                    <a:close/>
                    <a:moveTo>
                      <a:pt x="410" y="0"/>
                    </a:moveTo>
                    <a:cubicBezTo>
                      <a:pt x="158" y="0"/>
                      <a:pt x="1" y="189"/>
                      <a:pt x="1" y="378"/>
                    </a:cubicBezTo>
                    <a:lnTo>
                      <a:pt x="1" y="5608"/>
                    </a:lnTo>
                    <a:cubicBezTo>
                      <a:pt x="1" y="5860"/>
                      <a:pt x="190" y="6017"/>
                      <a:pt x="410" y="6017"/>
                    </a:cubicBezTo>
                    <a:lnTo>
                      <a:pt x="3970" y="6017"/>
                    </a:lnTo>
                    <a:cubicBezTo>
                      <a:pt x="3907" y="6301"/>
                      <a:pt x="3813" y="6553"/>
                      <a:pt x="3813" y="6837"/>
                    </a:cubicBezTo>
                    <a:lnTo>
                      <a:pt x="2994" y="6837"/>
                    </a:lnTo>
                    <a:cubicBezTo>
                      <a:pt x="2773" y="6837"/>
                      <a:pt x="2616" y="7026"/>
                      <a:pt x="2616" y="7246"/>
                    </a:cubicBezTo>
                    <a:cubicBezTo>
                      <a:pt x="2616" y="7467"/>
                      <a:pt x="2805" y="7656"/>
                      <a:pt x="2994" y="7656"/>
                    </a:cubicBezTo>
                    <a:lnTo>
                      <a:pt x="3466" y="7656"/>
                    </a:lnTo>
                    <a:lnTo>
                      <a:pt x="4254" y="12255"/>
                    </a:lnTo>
                    <a:cubicBezTo>
                      <a:pt x="4285" y="12476"/>
                      <a:pt x="4443" y="12633"/>
                      <a:pt x="4664" y="12633"/>
                    </a:cubicBezTo>
                    <a:lnTo>
                      <a:pt x="7972" y="12633"/>
                    </a:lnTo>
                    <a:cubicBezTo>
                      <a:pt x="8161" y="12633"/>
                      <a:pt x="8350" y="12476"/>
                      <a:pt x="8350" y="12255"/>
                    </a:cubicBezTo>
                    <a:lnTo>
                      <a:pt x="9137" y="7656"/>
                    </a:lnTo>
                    <a:lnTo>
                      <a:pt x="9610" y="7656"/>
                    </a:lnTo>
                    <a:cubicBezTo>
                      <a:pt x="9862" y="7656"/>
                      <a:pt x="10019" y="7467"/>
                      <a:pt x="10019" y="7215"/>
                    </a:cubicBezTo>
                    <a:cubicBezTo>
                      <a:pt x="10019" y="6994"/>
                      <a:pt x="9799" y="6837"/>
                      <a:pt x="9610" y="6837"/>
                    </a:cubicBezTo>
                    <a:lnTo>
                      <a:pt x="8791" y="6837"/>
                    </a:lnTo>
                    <a:cubicBezTo>
                      <a:pt x="8791" y="6553"/>
                      <a:pt x="8759" y="6269"/>
                      <a:pt x="8633" y="6017"/>
                    </a:cubicBezTo>
                    <a:lnTo>
                      <a:pt x="12225" y="6017"/>
                    </a:lnTo>
                    <a:cubicBezTo>
                      <a:pt x="12445" y="6017"/>
                      <a:pt x="12603" y="5797"/>
                      <a:pt x="12603" y="5608"/>
                    </a:cubicBezTo>
                    <a:lnTo>
                      <a:pt x="12603" y="378"/>
                    </a:lnTo>
                    <a:cubicBezTo>
                      <a:pt x="12634" y="189"/>
                      <a:pt x="12445" y="0"/>
                      <a:pt x="122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62728" tIns="62728" rIns="62728" bIns="62728" anchor="ctr" anchorCtr="0">
                <a:noAutofit/>
              </a:bodyPr>
              <a:lstStyle/>
              <a:p>
                <a:endParaRPr sz="764"/>
              </a:p>
            </p:txBody>
          </p:sp>
          <p:grpSp>
            <p:nvGrpSpPr>
              <p:cNvPr id="155" name="Google Shape;4880;p59"/>
              <p:cNvGrpSpPr/>
              <p:nvPr/>
            </p:nvGrpSpPr>
            <p:grpSpPr>
              <a:xfrm>
                <a:off x="4203124" y="893144"/>
                <a:ext cx="642979" cy="619486"/>
                <a:chOff x="-63665750" y="1914325"/>
                <a:chExt cx="328450" cy="316450"/>
              </a:xfrm>
              <a:solidFill>
                <a:schemeClr val="tx1"/>
              </a:solidFill>
            </p:grpSpPr>
            <p:sp>
              <p:nvSpPr>
                <p:cNvPr id="156" name="Google Shape;4881;p59"/>
                <p:cNvSpPr/>
                <p:nvPr/>
              </p:nvSpPr>
              <p:spPr>
                <a:xfrm>
                  <a:off x="-63665750" y="1914325"/>
                  <a:ext cx="328450" cy="3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8" h="12658" extrusionOk="0">
                      <a:moveTo>
                        <a:pt x="8144" y="835"/>
                      </a:moveTo>
                      <a:cubicBezTo>
                        <a:pt x="9097" y="835"/>
                        <a:pt x="10050" y="1197"/>
                        <a:pt x="10775" y="1922"/>
                      </a:cubicBezTo>
                      <a:cubicBezTo>
                        <a:pt x="12256" y="3371"/>
                        <a:pt x="12256" y="5734"/>
                        <a:pt x="10775" y="7183"/>
                      </a:cubicBezTo>
                      <a:cubicBezTo>
                        <a:pt x="10050" y="7908"/>
                        <a:pt x="9097" y="8270"/>
                        <a:pt x="8144" y="8270"/>
                      </a:cubicBezTo>
                      <a:cubicBezTo>
                        <a:pt x="7191" y="8270"/>
                        <a:pt x="6238" y="7908"/>
                        <a:pt x="5513" y="7183"/>
                      </a:cubicBezTo>
                      <a:cubicBezTo>
                        <a:pt x="4064" y="5734"/>
                        <a:pt x="4064" y="3371"/>
                        <a:pt x="5513" y="1922"/>
                      </a:cubicBezTo>
                      <a:cubicBezTo>
                        <a:pt x="6238" y="1197"/>
                        <a:pt x="7191" y="835"/>
                        <a:pt x="8144" y="835"/>
                      </a:cubicBezTo>
                      <a:close/>
                      <a:moveTo>
                        <a:pt x="3466" y="8632"/>
                      </a:moveTo>
                      <a:lnTo>
                        <a:pt x="4064" y="9231"/>
                      </a:lnTo>
                      <a:lnTo>
                        <a:pt x="1607" y="11688"/>
                      </a:lnTo>
                      <a:lnTo>
                        <a:pt x="1008" y="11090"/>
                      </a:lnTo>
                      <a:lnTo>
                        <a:pt x="3466" y="8632"/>
                      </a:lnTo>
                      <a:close/>
                      <a:moveTo>
                        <a:pt x="8172" y="0"/>
                      </a:moveTo>
                      <a:cubicBezTo>
                        <a:pt x="7010" y="0"/>
                        <a:pt x="5844" y="441"/>
                        <a:pt x="4946" y="1323"/>
                      </a:cubicBezTo>
                      <a:cubicBezTo>
                        <a:pt x="3277" y="3024"/>
                        <a:pt x="3182" y="5671"/>
                        <a:pt x="4694" y="7467"/>
                      </a:cubicBezTo>
                      <a:lnTo>
                        <a:pt x="4096" y="8065"/>
                      </a:lnTo>
                      <a:lnTo>
                        <a:pt x="3214" y="7183"/>
                      </a:lnTo>
                      <a:cubicBezTo>
                        <a:pt x="3151" y="7104"/>
                        <a:pt x="3048" y="7065"/>
                        <a:pt x="2942" y="7065"/>
                      </a:cubicBezTo>
                      <a:cubicBezTo>
                        <a:pt x="2836" y="7065"/>
                        <a:pt x="2725" y="7104"/>
                        <a:pt x="2646" y="7183"/>
                      </a:cubicBezTo>
                      <a:cubicBezTo>
                        <a:pt x="2489" y="7341"/>
                        <a:pt x="2489" y="7624"/>
                        <a:pt x="2646" y="7782"/>
                      </a:cubicBezTo>
                      <a:lnTo>
                        <a:pt x="2899" y="8065"/>
                      </a:lnTo>
                      <a:lnTo>
                        <a:pt x="158" y="10806"/>
                      </a:lnTo>
                      <a:cubicBezTo>
                        <a:pt x="0" y="10964"/>
                        <a:pt x="0" y="11247"/>
                        <a:pt x="158" y="11405"/>
                      </a:cubicBezTo>
                      <a:lnTo>
                        <a:pt x="1292" y="12539"/>
                      </a:lnTo>
                      <a:cubicBezTo>
                        <a:pt x="1371" y="12618"/>
                        <a:pt x="1481" y="12657"/>
                        <a:pt x="1591" y="12657"/>
                      </a:cubicBezTo>
                      <a:cubicBezTo>
                        <a:pt x="1701" y="12657"/>
                        <a:pt x="1812" y="12618"/>
                        <a:pt x="1890" y="12539"/>
                      </a:cubicBezTo>
                      <a:lnTo>
                        <a:pt x="4631" y="9798"/>
                      </a:lnTo>
                      <a:lnTo>
                        <a:pt x="4915" y="10050"/>
                      </a:lnTo>
                      <a:cubicBezTo>
                        <a:pt x="4994" y="10129"/>
                        <a:pt x="5104" y="10168"/>
                        <a:pt x="5214" y="10168"/>
                      </a:cubicBezTo>
                      <a:cubicBezTo>
                        <a:pt x="5324" y="10168"/>
                        <a:pt x="5435" y="10129"/>
                        <a:pt x="5513" y="10050"/>
                      </a:cubicBezTo>
                      <a:cubicBezTo>
                        <a:pt x="5671" y="9893"/>
                        <a:pt x="5671" y="9640"/>
                        <a:pt x="5513" y="9483"/>
                      </a:cubicBezTo>
                      <a:lnTo>
                        <a:pt x="4631" y="8601"/>
                      </a:lnTo>
                      <a:lnTo>
                        <a:pt x="5230" y="8034"/>
                      </a:lnTo>
                      <a:cubicBezTo>
                        <a:pt x="6059" y="8730"/>
                        <a:pt x="7090" y="9078"/>
                        <a:pt x="8127" y="9078"/>
                      </a:cubicBezTo>
                      <a:cubicBezTo>
                        <a:pt x="9296" y="9078"/>
                        <a:pt x="10472" y="8635"/>
                        <a:pt x="11373" y="7750"/>
                      </a:cubicBezTo>
                      <a:cubicBezTo>
                        <a:pt x="13138" y="5986"/>
                        <a:pt x="13138" y="3087"/>
                        <a:pt x="11373" y="1323"/>
                      </a:cubicBezTo>
                      <a:cubicBezTo>
                        <a:pt x="10491" y="441"/>
                        <a:pt x="9333" y="0"/>
                        <a:pt x="81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57" name="Google Shape;4882;p59"/>
                <p:cNvSpPr/>
                <p:nvPr/>
              </p:nvSpPr>
              <p:spPr>
                <a:xfrm>
                  <a:off x="-63524775" y="1955275"/>
                  <a:ext cx="123675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5388" extrusionOk="0">
                      <a:moveTo>
                        <a:pt x="2458" y="882"/>
                      </a:moveTo>
                      <a:cubicBezTo>
                        <a:pt x="2930" y="882"/>
                        <a:pt x="3308" y="1229"/>
                        <a:pt x="3308" y="1702"/>
                      </a:cubicBezTo>
                      <a:cubicBezTo>
                        <a:pt x="3308" y="2174"/>
                        <a:pt x="2962" y="2521"/>
                        <a:pt x="2458" y="2521"/>
                      </a:cubicBezTo>
                      <a:cubicBezTo>
                        <a:pt x="1985" y="2521"/>
                        <a:pt x="1639" y="2174"/>
                        <a:pt x="1639" y="1702"/>
                      </a:cubicBezTo>
                      <a:cubicBezTo>
                        <a:pt x="1639" y="1229"/>
                        <a:pt x="2048" y="882"/>
                        <a:pt x="2458" y="882"/>
                      </a:cubicBezTo>
                      <a:close/>
                      <a:moveTo>
                        <a:pt x="2458" y="3340"/>
                      </a:moveTo>
                      <a:cubicBezTo>
                        <a:pt x="3245" y="3340"/>
                        <a:pt x="3876" y="3875"/>
                        <a:pt x="4096" y="4600"/>
                      </a:cubicBezTo>
                      <a:lnTo>
                        <a:pt x="883" y="4600"/>
                      </a:lnTo>
                      <a:cubicBezTo>
                        <a:pt x="1040" y="3875"/>
                        <a:pt x="1733" y="3340"/>
                        <a:pt x="2458" y="3340"/>
                      </a:cubicBezTo>
                      <a:close/>
                      <a:moveTo>
                        <a:pt x="2458" y="0"/>
                      </a:moveTo>
                      <a:cubicBezTo>
                        <a:pt x="1576" y="0"/>
                        <a:pt x="820" y="756"/>
                        <a:pt x="820" y="1670"/>
                      </a:cubicBezTo>
                      <a:cubicBezTo>
                        <a:pt x="820" y="2080"/>
                        <a:pt x="977" y="2489"/>
                        <a:pt x="1292" y="2804"/>
                      </a:cubicBezTo>
                      <a:cubicBezTo>
                        <a:pt x="536" y="3245"/>
                        <a:pt x="0" y="4033"/>
                        <a:pt x="0" y="4978"/>
                      </a:cubicBezTo>
                      <a:cubicBezTo>
                        <a:pt x="0" y="5230"/>
                        <a:pt x="189" y="5388"/>
                        <a:pt x="410" y="5388"/>
                      </a:cubicBezTo>
                      <a:lnTo>
                        <a:pt x="4569" y="5388"/>
                      </a:lnTo>
                      <a:cubicBezTo>
                        <a:pt x="4789" y="5388"/>
                        <a:pt x="4947" y="5199"/>
                        <a:pt x="4947" y="4978"/>
                      </a:cubicBezTo>
                      <a:cubicBezTo>
                        <a:pt x="4947" y="4033"/>
                        <a:pt x="4443" y="3245"/>
                        <a:pt x="3655" y="2804"/>
                      </a:cubicBezTo>
                      <a:cubicBezTo>
                        <a:pt x="3939" y="2489"/>
                        <a:pt x="4128" y="2080"/>
                        <a:pt x="4128" y="1670"/>
                      </a:cubicBezTo>
                      <a:cubicBezTo>
                        <a:pt x="4128" y="756"/>
                        <a:pt x="3371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661361" y="892972"/>
                <a:ext cx="619877" cy="619831"/>
                <a:chOff x="694926" y="1148799"/>
                <a:chExt cx="239156" cy="239138"/>
              </a:xfrm>
              <a:solidFill>
                <a:schemeClr val="tx1"/>
              </a:solidFill>
            </p:grpSpPr>
            <p:sp>
              <p:nvSpPr>
                <p:cNvPr id="3" name="Google Shape;4728;p59"/>
                <p:cNvSpPr/>
                <p:nvPr/>
              </p:nvSpPr>
              <p:spPr>
                <a:xfrm>
                  <a:off x="775834" y="1175555"/>
                  <a:ext cx="77925" cy="186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" h="9894" extrusionOk="0">
                      <a:moveTo>
                        <a:pt x="2048" y="1"/>
                      </a:moveTo>
                      <a:cubicBezTo>
                        <a:pt x="1859" y="1"/>
                        <a:pt x="1638" y="190"/>
                        <a:pt x="1638" y="379"/>
                      </a:cubicBezTo>
                      <a:lnTo>
                        <a:pt x="1638" y="851"/>
                      </a:lnTo>
                      <a:cubicBezTo>
                        <a:pt x="725" y="1040"/>
                        <a:pt x="0" y="1891"/>
                        <a:pt x="0" y="2868"/>
                      </a:cubicBezTo>
                      <a:cubicBezTo>
                        <a:pt x="0" y="3970"/>
                        <a:pt x="977" y="4632"/>
                        <a:pt x="1827" y="5262"/>
                      </a:cubicBezTo>
                      <a:cubicBezTo>
                        <a:pt x="2552" y="5829"/>
                        <a:pt x="3308" y="6333"/>
                        <a:pt x="3308" y="6995"/>
                      </a:cubicBezTo>
                      <a:cubicBezTo>
                        <a:pt x="3308" y="7656"/>
                        <a:pt x="2772" y="8255"/>
                        <a:pt x="2079" y="8255"/>
                      </a:cubicBezTo>
                      <a:cubicBezTo>
                        <a:pt x="1418" y="8255"/>
                        <a:pt x="851" y="7688"/>
                        <a:pt x="851" y="6995"/>
                      </a:cubicBezTo>
                      <a:cubicBezTo>
                        <a:pt x="851" y="6774"/>
                        <a:pt x="662" y="6617"/>
                        <a:pt x="441" y="6617"/>
                      </a:cubicBezTo>
                      <a:cubicBezTo>
                        <a:pt x="189" y="6617"/>
                        <a:pt x="32" y="6806"/>
                        <a:pt x="32" y="6995"/>
                      </a:cubicBezTo>
                      <a:cubicBezTo>
                        <a:pt x="32" y="7971"/>
                        <a:pt x="756" y="8854"/>
                        <a:pt x="1701" y="9011"/>
                      </a:cubicBezTo>
                      <a:lnTo>
                        <a:pt x="1701" y="9484"/>
                      </a:lnTo>
                      <a:cubicBezTo>
                        <a:pt x="1701" y="9704"/>
                        <a:pt x="1890" y="9893"/>
                        <a:pt x="2079" y="9893"/>
                      </a:cubicBezTo>
                      <a:cubicBezTo>
                        <a:pt x="2268" y="9893"/>
                        <a:pt x="2489" y="9704"/>
                        <a:pt x="2489" y="9484"/>
                      </a:cubicBezTo>
                      <a:lnTo>
                        <a:pt x="2489" y="9011"/>
                      </a:lnTo>
                      <a:cubicBezTo>
                        <a:pt x="3434" y="8791"/>
                        <a:pt x="4127" y="7971"/>
                        <a:pt x="4127" y="6995"/>
                      </a:cubicBezTo>
                      <a:cubicBezTo>
                        <a:pt x="4127" y="5892"/>
                        <a:pt x="3151" y="5231"/>
                        <a:pt x="2331" y="4600"/>
                      </a:cubicBezTo>
                      <a:cubicBezTo>
                        <a:pt x="1575" y="4033"/>
                        <a:pt x="819" y="3529"/>
                        <a:pt x="819" y="2868"/>
                      </a:cubicBezTo>
                      <a:cubicBezTo>
                        <a:pt x="788" y="2143"/>
                        <a:pt x="1386" y="1607"/>
                        <a:pt x="2048" y="1607"/>
                      </a:cubicBezTo>
                      <a:cubicBezTo>
                        <a:pt x="2709" y="1607"/>
                        <a:pt x="3277" y="2143"/>
                        <a:pt x="3277" y="2868"/>
                      </a:cubicBezTo>
                      <a:cubicBezTo>
                        <a:pt x="3277" y="3088"/>
                        <a:pt x="3466" y="3246"/>
                        <a:pt x="3686" y="3246"/>
                      </a:cubicBezTo>
                      <a:cubicBezTo>
                        <a:pt x="3938" y="3246"/>
                        <a:pt x="4096" y="3057"/>
                        <a:pt x="4096" y="2868"/>
                      </a:cubicBezTo>
                      <a:cubicBezTo>
                        <a:pt x="4096" y="1891"/>
                        <a:pt x="3371" y="1009"/>
                        <a:pt x="2426" y="851"/>
                      </a:cubicBezTo>
                      <a:lnTo>
                        <a:pt x="2426" y="379"/>
                      </a:lnTo>
                      <a:cubicBezTo>
                        <a:pt x="2426" y="158"/>
                        <a:pt x="2237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4" name="Google Shape;4729;p59"/>
                <p:cNvSpPr/>
                <p:nvPr/>
              </p:nvSpPr>
              <p:spPr>
                <a:xfrm>
                  <a:off x="694926" y="1148799"/>
                  <a:ext cx="239156" cy="239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6" h="12665" extrusionOk="0">
                      <a:moveTo>
                        <a:pt x="6333" y="819"/>
                      </a:moveTo>
                      <a:cubicBezTo>
                        <a:pt x="9357" y="819"/>
                        <a:pt x="11846" y="3308"/>
                        <a:pt x="11846" y="6332"/>
                      </a:cubicBezTo>
                      <a:cubicBezTo>
                        <a:pt x="11846" y="9357"/>
                        <a:pt x="9357" y="11846"/>
                        <a:pt x="6333" y="11846"/>
                      </a:cubicBezTo>
                      <a:cubicBezTo>
                        <a:pt x="3308" y="11846"/>
                        <a:pt x="819" y="9357"/>
                        <a:pt x="819" y="6332"/>
                      </a:cubicBezTo>
                      <a:cubicBezTo>
                        <a:pt x="819" y="3308"/>
                        <a:pt x="3308" y="819"/>
                        <a:pt x="6333" y="819"/>
                      </a:cubicBezTo>
                      <a:close/>
                      <a:moveTo>
                        <a:pt x="6333" y="0"/>
                      </a:moveTo>
                      <a:cubicBezTo>
                        <a:pt x="2836" y="0"/>
                        <a:pt x="0" y="2835"/>
                        <a:pt x="0" y="6332"/>
                      </a:cubicBezTo>
                      <a:cubicBezTo>
                        <a:pt x="0" y="9830"/>
                        <a:pt x="2836" y="12665"/>
                        <a:pt x="6333" y="12665"/>
                      </a:cubicBezTo>
                      <a:cubicBezTo>
                        <a:pt x="9830" y="12665"/>
                        <a:pt x="12665" y="9830"/>
                        <a:pt x="12665" y="6332"/>
                      </a:cubicBezTo>
                      <a:cubicBezTo>
                        <a:pt x="12665" y="2835"/>
                        <a:pt x="9830" y="0"/>
                        <a:pt x="6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11" name="Google Shape;4736;p59"/>
              <p:cNvGrpSpPr/>
              <p:nvPr/>
            </p:nvGrpSpPr>
            <p:grpSpPr>
              <a:xfrm>
                <a:off x="5111067" y="890622"/>
                <a:ext cx="624478" cy="624530"/>
                <a:chOff x="-63252250" y="1930850"/>
                <a:chExt cx="319000" cy="319025"/>
              </a:xfrm>
              <a:solidFill>
                <a:schemeClr val="tx1"/>
              </a:solidFill>
            </p:grpSpPr>
            <p:sp>
              <p:nvSpPr>
                <p:cNvPr id="12" name="Google Shape;4737;p59"/>
                <p:cNvSpPr/>
                <p:nvPr/>
              </p:nvSpPr>
              <p:spPr>
                <a:xfrm>
                  <a:off x="-63252250" y="1930850"/>
                  <a:ext cx="319000" cy="3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0" h="12761" extrusionOk="0">
                      <a:moveTo>
                        <a:pt x="7026" y="914"/>
                      </a:moveTo>
                      <a:lnTo>
                        <a:pt x="7026" y="1954"/>
                      </a:lnTo>
                      <a:cubicBezTo>
                        <a:pt x="7026" y="2174"/>
                        <a:pt x="7120" y="2332"/>
                        <a:pt x="7341" y="2363"/>
                      </a:cubicBezTo>
                      <a:cubicBezTo>
                        <a:pt x="7813" y="2489"/>
                        <a:pt x="8286" y="2647"/>
                        <a:pt x="8664" y="2899"/>
                      </a:cubicBezTo>
                      <a:cubicBezTo>
                        <a:pt x="8733" y="2954"/>
                        <a:pt x="8820" y="2979"/>
                        <a:pt x="8905" y="2979"/>
                      </a:cubicBezTo>
                      <a:cubicBezTo>
                        <a:pt x="9012" y="2979"/>
                        <a:pt x="9115" y="2938"/>
                        <a:pt x="9168" y="2868"/>
                      </a:cubicBezTo>
                      <a:lnTo>
                        <a:pt x="9924" y="2111"/>
                      </a:lnTo>
                      <a:lnTo>
                        <a:pt x="10712" y="2899"/>
                      </a:lnTo>
                      <a:lnTo>
                        <a:pt x="9956" y="3655"/>
                      </a:lnTo>
                      <a:cubicBezTo>
                        <a:pt x="9861" y="3781"/>
                        <a:pt x="9798" y="4002"/>
                        <a:pt x="9924" y="4159"/>
                      </a:cubicBezTo>
                      <a:cubicBezTo>
                        <a:pt x="10208" y="4600"/>
                        <a:pt x="10397" y="5041"/>
                        <a:pt x="10460" y="5514"/>
                      </a:cubicBezTo>
                      <a:cubicBezTo>
                        <a:pt x="10523" y="5703"/>
                        <a:pt x="10680" y="5829"/>
                        <a:pt x="10869" y="5829"/>
                      </a:cubicBezTo>
                      <a:lnTo>
                        <a:pt x="11941" y="5829"/>
                      </a:lnTo>
                      <a:lnTo>
                        <a:pt x="11941" y="6932"/>
                      </a:lnTo>
                      <a:lnTo>
                        <a:pt x="10869" y="6932"/>
                      </a:lnTo>
                      <a:cubicBezTo>
                        <a:pt x="10680" y="6932"/>
                        <a:pt x="10523" y="7058"/>
                        <a:pt x="10460" y="7247"/>
                      </a:cubicBezTo>
                      <a:cubicBezTo>
                        <a:pt x="10365" y="7719"/>
                        <a:pt x="10208" y="8192"/>
                        <a:pt x="9924" y="8570"/>
                      </a:cubicBezTo>
                      <a:cubicBezTo>
                        <a:pt x="9798" y="8727"/>
                        <a:pt x="9861" y="8979"/>
                        <a:pt x="9956" y="9105"/>
                      </a:cubicBezTo>
                      <a:lnTo>
                        <a:pt x="10712" y="9830"/>
                      </a:lnTo>
                      <a:lnTo>
                        <a:pt x="9924" y="10618"/>
                      </a:lnTo>
                      <a:lnTo>
                        <a:pt x="9168" y="9893"/>
                      </a:lnTo>
                      <a:cubicBezTo>
                        <a:pt x="9111" y="9817"/>
                        <a:pt x="8996" y="9775"/>
                        <a:pt x="8879" y="9775"/>
                      </a:cubicBezTo>
                      <a:cubicBezTo>
                        <a:pt x="8803" y="9775"/>
                        <a:pt x="8726" y="9793"/>
                        <a:pt x="8664" y="9830"/>
                      </a:cubicBezTo>
                      <a:cubicBezTo>
                        <a:pt x="8223" y="10114"/>
                        <a:pt x="7813" y="10303"/>
                        <a:pt x="7341" y="10397"/>
                      </a:cubicBezTo>
                      <a:cubicBezTo>
                        <a:pt x="7120" y="10429"/>
                        <a:pt x="7026" y="10586"/>
                        <a:pt x="7026" y="10775"/>
                      </a:cubicBezTo>
                      <a:lnTo>
                        <a:pt x="7026" y="11846"/>
                      </a:lnTo>
                      <a:lnTo>
                        <a:pt x="5923" y="11846"/>
                      </a:lnTo>
                      <a:lnTo>
                        <a:pt x="5923" y="10775"/>
                      </a:lnTo>
                      <a:cubicBezTo>
                        <a:pt x="5923" y="10586"/>
                        <a:pt x="5797" y="10429"/>
                        <a:pt x="5577" y="10397"/>
                      </a:cubicBezTo>
                      <a:cubicBezTo>
                        <a:pt x="5135" y="10271"/>
                        <a:pt x="4663" y="10114"/>
                        <a:pt x="4253" y="9830"/>
                      </a:cubicBezTo>
                      <a:cubicBezTo>
                        <a:pt x="4191" y="9793"/>
                        <a:pt x="4119" y="9775"/>
                        <a:pt x="4047" y="9775"/>
                      </a:cubicBezTo>
                      <a:cubicBezTo>
                        <a:pt x="3937" y="9775"/>
                        <a:pt x="3826" y="9817"/>
                        <a:pt x="3749" y="9893"/>
                      </a:cubicBezTo>
                      <a:lnTo>
                        <a:pt x="2993" y="10618"/>
                      </a:lnTo>
                      <a:lnTo>
                        <a:pt x="2206" y="9830"/>
                      </a:lnTo>
                      <a:lnTo>
                        <a:pt x="2962" y="9105"/>
                      </a:lnTo>
                      <a:cubicBezTo>
                        <a:pt x="3088" y="8979"/>
                        <a:pt x="3119" y="8727"/>
                        <a:pt x="2993" y="8570"/>
                      </a:cubicBezTo>
                      <a:cubicBezTo>
                        <a:pt x="2710" y="8160"/>
                        <a:pt x="2521" y="7719"/>
                        <a:pt x="2458" y="7247"/>
                      </a:cubicBezTo>
                      <a:cubicBezTo>
                        <a:pt x="2395" y="7058"/>
                        <a:pt x="2237" y="6932"/>
                        <a:pt x="2048" y="6932"/>
                      </a:cubicBezTo>
                      <a:lnTo>
                        <a:pt x="977" y="6932"/>
                      </a:lnTo>
                      <a:lnTo>
                        <a:pt x="977" y="5829"/>
                      </a:lnTo>
                      <a:lnTo>
                        <a:pt x="2048" y="5829"/>
                      </a:lnTo>
                      <a:cubicBezTo>
                        <a:pt x="2237" y="5829"/>
                        <a:pt x="2395" y="5703"/>
                        <a:pt x="2458" y="5514"/>
                      </a:cubicBezTo>
                      <a:cubicBezTo>
                        <a:pt x="2552" y="5041"/>
                        <a:pt x="2710" y="4569"/>
                        <a:pt x="2993" y="4159"/>
                      </a:cubicBezTo>
                      <a:cubicBezTo>
                        <a:pt x="3119" y="4002"/>
                        <a:pt x="3088" y="3781"/>
                        <a:pt x="2962" y="3655"/>
                      </a:cubicBezTo>
                      <a:lnTo>
                        <a:pt x="2206" y="2899"/>
                      </a:lnTo>
                      <a:lnTo>
                        <a:pt x="2993" y="2111"/>
                      </a:lnTo>
                      <a:lnTo>
                        <a:pt x="3749" y="2868"/>
                      </a:lnTo>
                      <a:cubicBezTo>
                        <a:pt x="3820" y="2938"/>
                        <a:pt x="3921" y="2979"/>
                        <a:pt x="4023" y="2979"/>
                      </a:cubicBezTo>
                      <a:cubicBezTo>
                        <a:pt x="4103" y="2979"/>
                        <a:pt x="4184" y="2954"/>
                        <a:pt x="4253" y="2899"/>
                      </a:cubicBezTo>
                      <a:cubicBezTo>
                        <a:pt x="4694" y="2647"/>
                        <a:pt x="5135" y="2426"/>
                        <a:pt x="5577" y="2363"/>
                      </a:cubicBezTo>
                      <a:cubicBezTo>
                        <a:pt x="5797" y="2332"/>
                        <a:pt x="5923" y="2174"/>
                        <a:pt x="5923" y="1954"/>
                      </a:cubicBezTo>
                      <a:lnTo>
                        <a:pt x="5923" y="914"/>
                      </a:lnTo>
                      <a:close/>
                      <a:moveTo>
                        <a:pt x="5829" y="1"/>
                      </a:moveTo>
                      <a:cubicBezTo>
                        <a:pt x="5356" y="1"/>
                        <a:pt x="5009" y="347"/>
                        <a:pt x="5009" y="820"/>
                      </a:cubicBezTo>
                      <a:lnTo>
                        <a:pt x="5009" y="1576"/>
                      </a:lnTo>
                      <a:cubicBezTo>
                        <a:pt x="4631" y="1702"/>
                        <a:pt x="4285" y="1796"/>
                        <a:pt x="3970" y="2017"/>
                      </a:cubicBezTo>
                      <a:lnTo>
                        <a:pt x="3466" y="1481"/>
                      </a:lnTo>
                      <a:cubicBezTo>
                        <a:pt x="3308" y="1324"/>
                        <a:pt x="3103" y="1245"/>
                        <a:pt x="2891" y="1245"/>
                      </a:cubicBezTo>
                      <a:cubicBezTo>
                        <a:pt x="2678" y="1245"/>
                        <a:pt x="2458" y="1324"/>
                        <a:pt x="2269" y="1481"/>
                      </a:cubicBezTo>
                      <a:lnTo>
                        <a:pt x="1481" y="2269"/>
                      </a:lnTo>
                      <a:cubicBezTo>
                        <a:pt x="1166" y="2584"/>
                        <a:pt x="1166" y="3120"/>
                        <a:pt x="1481" y="3466"/>
                      </a:cubicBezTo>
                      <a:lnTo>
                        <a:pt x="2017" y="3970"/>
                      </a:lnTo>
                      <a:cubicBezTo>
                        <a:pt x="1796" y="4285"/>
                        <a:pt x="1701" y="4632"/>
                        <a:pt x="1575" y="5010"/>
                      </a:cubicBezTo>
                      <a:lnTo>
                        <a:pt x="819" y="5010"/>
                      </a:lnTo>
                      <a:cubicBezTo>
                        <a:pt x="347" y="5010"/>
                        <a:pt x="0" y="5356"/>
                        <a:pt x="0" y="5829"/>
                      </a:cubicBezTo>
                      <a:lnTo>
                        <a:pt x="0" y="6932"/>
                      </a:lnTo>
                      <a:cubicBezTo>
                        <a:pt x="0" y="7404"/>
                        <a:pt x="347" y="7751"/>
                        <a:pt x="819" y="7751"/>
                      </a:cubicBezTo>
                      <a:lnTo>
                        <a:pt x="1575" y="7751"/>
                      </a:lnTo>
                      <a:cubicBezTo>
                        <a:pt x="1701" y="8097"/>
                        <a:pt x="1796" y="8475"/>
                        <a:pt x="2017" y="8759"/>
                      </a:cubicBezTo>
                      <a:lnTo>
                        <a:pt x="1481" y="9295"/>
                      </a:lnTo>
                      <a:cubicBezTo>
                        <a:pt x="1166" y="9610"/>
                        <a:pt x="1166" y="10114"/>
                        <a:pt x="1481" y="10460"/>
                      </a:cubicBezTo>
                      <a:lnTo>
                        <a:pt x="2269" y="11248"/>
                      </a:lnTo>
                      <a:cubicBezTo>
                        <a:pt x="2426" y="11405"/>
                        <a:pt x="2639" y="11484"/>
                        <a:pt x="2855" y="11484"/>
                      </a:cubicBezTo>
                      <a:cubicBezTo>
                        <a:pt x="3072" y="11484"/>
                        <a:pt x="3292" y="11405"/>
                        <a:pt x="3466" y="11248"/>
                      </a:cubicBezTo>
                      <a:lnTo>
                        <a:pt x="3970" y="10744"/>
                      </a:lnTo>
                      <a:cubicBezTo>
                        <a:pt x="4285" y="10933"/>
                        <a:pt x="4631" y="11059"/>
                        <a:pt x="5009" y="11185"/>
                      </a:cubicBezTo>
                      <a:lnTo>
                        <a:pt x="5009" y="11909"/>
                      </a:lnTo>
                      <a:cubicBezTo>
                        <a:pt x="5009" y="12382"/>
                        <a:pt x="5356" y="12760"/>
                        <a:pt x="5829" y="12760"/>
                      </a:cubicBezTo>
                      <a:lnTo>
                        <a:pt x="6931" y="12760"/>
                      </a:lnTo>
                      <a:cubicBezTo>
                        <a:pt x="7404" y="12760"/>
                        <a:pt x="7750" y="12382"/>
                        <a:pt x="7750" y="11909"/>
                      </a:cubicBezTo>
                      <a:lnTo>
                        <a:pt x="7750" y="11185"/>
                      </a:lnTo>
                      <a:cubicBezTo>
                        <a:pt x="8097" y="11059"/>
                        <a:pt x="8475" y="10933"/>
                        <a:pt x="8790" y="10744"/>
                      </a:cubicBezTo>
                      <a:lnTo>
                        <a:pt x="9294" y="11248"/>
                      </a:lnTo>
                      <a:cubicBezTo>
                        <a:pt x="9452" y="11405"/>
                        <a:pt x="9656" y="11484"/>
                        <a:pt x="9865" y="11484"/>
                      </a:cubicBezTo>
                      <a:cubicBezTo>
                        <a:pt x="10074" y="11484"/>
                        <a:pt x="10287" y="11405"/>
                        <a:pt x="10460" y="11248"/>
                      </a:cubicBezTo>
                      <a:lnTo>
                        <a:pt x="11247" y="10460"/>
                      </a:lnTo>
                      <a:cubicBezTo>
                        <a:pt x="11563" y="10145"/>
                        <a:pt x="11563" y="9641"/>
                        <a:pt x="11247" y="9295"/>
                      </a:cubicBezTo>
                      <a:lnTo>
                        <a:pt x="10743" y="8759"/>
                      </a:lnTo>
                      <a:cubicBezTo>
                        <a:pt x="10932" y="8444"/>
                        <a:pt x="11058" y="8097"/>
                        <a:pt x="11184" y="7751"/>
                      </a:cubicBezTo>
                      <a:lnTo>
                        <a:pt x="11941" y="7751"/>
                      </a:lnTo>
                      <a:cubicBezTo>
                        <a:pt x="12413" y="7751"/>
                        <a:pt x="12760" y="7404"/>
                        <a:pt x="12760" y="6932"/>
                      </a:cubicBezTo>
                      <a:lnTo>
                        <a:pt x="12760" y="5829"/>
                      </a:lnTo>
                      <a:cubicBezTo>
                        <a:pt x="12760" y="5356"/>
                        <a:pt x="12350" y="5010"/>
                        <a:pt x="11941" y="5010"/>
                      </a:cubicBezTo>
                      <a:lnTo>
                        <a:pt x="11184" y="5010"/>
                      </a:lnTo>
                      <a:cubicBezTo>
                        <a:pt x="11058" y="4632"/>
                        <a:pt x="10932" y="4285"/>
                        <a:pt x="10743" y="3970"/>
                      </a:cubicBezTo>
                      <a:lnTo>
                        <a:pt x="11247" y="3466"/>
                      </a:lnTo>
                      <a:cubicBezTo>
                        <a:pt x="11563" y="3151"/>
                        <a:pt x="11563" y="2647"/>
                        <a:pt x="11247" y="2269"/>
                      </a:cubicBezTo>
                      <a:lnTo>
                        <a:pt x="10460" y="1481"/>
                      </a:lnTo>
                      <a:cubicBezTo>
                        <a:pt x="10302" y="1324"/>
                        <a:pt x="10098" y="1245"/>
                        <a:pt x="9889" y="1245"/>
                      </a:cubicBezTo>
                      <a:cubicBezTo>
                        <a:pt x="9680" y="1245"/>
                        <a:pt x="9467" y="1324"/>
                        <a:pt x="9294" y="1481"/>
                      </a:cubicBezTo>
                      <a:lnTo>
                        <a:pt x="8790" y="2017"/>
                      </a:lnTo>
                      <a:cubicBezTo>
                        <a:pt x="8475" y="1796"/>
                        <a:pt x="8097" y="1702"/>
                        <a:pt x="7750" y="1576"/>
                      </a:cubicBezTo>
                      <a:lnTo>
                        <a:pt x="7750" y="820"/>
                      </a:lnTo>
                      <a:cubicBezTo>
                        <a:pt x="7750" y="347"/>
                        <a:pt x="7404" y="1"/>
                        <a:pt x="69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3" name="Google Shape;4738;p59"/>
                <p:cNvSpPr/>
                <p:nvPr/>
              </p:nvSpPr>
              <p:spPr>
                <a:xfrm>
                  <a:off x="-63160900" y="2021425"/>
                  <a:ext cx="137850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5514" extrusionOk="0">
                      <a:moveTo>
                        <a:pt x="2773" y="820"/>
                      </a:moveTo>
                      <a:cubicBezTo>
                        <a:pt x="3813" y="820"/>
                        <a:pt x="4695" y="1702"/>
                        <a:pt x="4695" y="2742"/>
                      </a:cubicBezTo>
                      <a:cubicBezTo>
                        <a:pt x="4695" y="3813"/>
                        <a:pt x="3813" y="4695"/>
                        <a:pt x="2773" y="4695"/>
                      </a:cubicBezTo>
                      <a:cubicBezTo>
                        <a:pt x="1702" y="4695"/>
                        <a:pt x="820" y="3813"/>
                        <a:pt x="820" y="2742"/>
                      </a:cubicBezTo>
                      <a:cubicBezTo>
                        <a:pt x="820" y="1702"/>
                        <a:pt x="1702" y="820"/>
                        <a:pt x="2773" y="820"/>
                      </a:cubicBezTo>
                      <a:close/>
                      <a:moveTo>
                        <a:pt x="2773" y="1"/>
                      </a:moveTo>
                      <a:cubicBezTo>
                        <a:pt x="1229" y="1"/>
                        <a:pt x="1" y="1198"/>
                        <a:pt x="1" y="2742"/>
                      </a:cubicBezTo>
                      <a:cubicBezTo>
                        <a:pt x="1" y="4285"/>
                        <a:pt x="1229" y="5514"/>
                        <a:pt x="2773" y="5514"/>
                      </a:cubicBezTo>
                      <a:cubicBezTo>
                        <a:pt x="4285" y="5514"/>
                        <a:pt x="5514" y="4285"/>
                        <a:pt x="5514" y="2742"/>
                      </a:cubicBezTo>
                      <a:cubicBezTo>
                        <a:pt x="5514" y="1229"/>
                        <a:pt x="4254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112" name="Google Shape;4837;p59"/>
              <p:cNvGrpSpPr/>
              <p:nvPr/>
            </p:nvGrpSpPr>
            <p:grpSpPr>
              <a:xfrm>
                <a:off x="7804546" y="889864"/>
                <a:ext cx="605979" cy="626046"/>
                <a:chOff x="-62148000" y="1930075"/>
                <a:chExt cx="309550" cy="319800"/>
              </a:xfrm>
              <a:solidFill>
                <a:schemeClr val="tx1"/>
              </a:solidFill>
            </p:grpSpPr>
            <p:sp>
              <p:nvSpPr>
                <p:cNvPr id="113" name="Google Shape;4838;p59"/>
                <p:cNvSpPr/>
                <p:nvPr/>
              </p:nvSpPr>
              <p:spPr>
                <a:xfrm>
                  <a:off x="-62148000" y="1930075"/>
                  <a:ext cx="309550" cy="3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2" h="12792" extrusionOk="0">
                      <a:moveTo>
                        <a:pt x="11594" y="1670"/>
                      </a:moveTo>
                      <a:lnTo>
                        <a:pt x="11594" y="2899"/>
                      </a:lnTo>
                      <a:cubicBezTo>
                        <a:pt x="11594" y="3970"/>
                        <a:pt x="10775" y="4883"/>
                        <a:pt x="9735" y="4946"/>
                      </a:cubicBezTo>
                      <a:cubicBezTo>
                        <a:pt x="9861" y="4631"/>
                        <a:pt x="9924" y="4190"/>
                        <a:pt x="9924" y="3781"/>
                      </a:cubicBezTo>
                      <a:lnTo>
                        <a:pt x="9924" y="1670"/>
                      </a:lnTo>
                      <a:close/>
                      <a:moveTo>
                        <a:pt x="2489" y="1733"/>
                      </a:moveTo>
                      <a:lnTo>
                        <a:pt x="2489" y="3812"/>
                      </a:lnTo>
                      <a:cubicBezTo>
                        <a:pt x="2489" y="4253"/>
                        <a:pt x="2584" y="4631"/>
                        <a:pt x="2678" y="5041"/>
                      </a:cubicBezTo>
                      <a:cubicBezTo>
                        <a:pt x="1638" y="4915"/>
                        <a:pt x="851" y="4033"/>
                        <a:pt x="851" y="2993"/>
                      </a:cubicBezTo>
                      <a:lnTo>
                        <a:pt x="851" y="1733"/>
                      </a:lnTo>
                      <a:close/>
                      <a:moveTo>
                        <a:pt x="9105" y="882"/>
                      </a:moveTo>
                      <a:lnTo>
                        <a:pt x="9105" y="3812"/>
                      </a:lnTo>
                      <a:cubicBezTo>
                        <a:pt x="9105" y="5419"/>
                        <a:pt x="7813" y="6679"/>
                        <a:pt x="6207" y="6679"/>
                      </a:cubicBezTo>
                      <a:cubicBezTo>
                        <a:pt x="4600" y="6679"/>
                        <a:pt x="3308" y="5387"/>
                        <a:pt x="3308" y="3812"/>
                      </a:cubicBezTo>
                      <a:lnTo>
                        <a:pt x="3308" y="882"/>
                      </a:lnTo>
                      <a:close/>
                      <a:moveTo>
                        <a:pt x="6648" y="7467"/>
                      </a:moveTo>
                      <a:lnTo>
                        <a:pt x="6648" y="8601"/>
                      </a:lnTo>
                      <a:lnTo>
                        <a:pt x="5797" y="8601"/>
                      </a:lnTo>
                      <a:lnTo>
                        <a:pt x="5797" y="7467"/>
                      </a:lnTo>
                      <a:cubicBezTo>
                        <a:pt x="5923" y="7467"/>
                        <a:pt x="6081" y="7498"/>
                        <a:pt x="6207" y="7498"/>
                      </a:cubicBezTo>
                      <a:cubicBezTo>
                        <a:pt x="6301" y="7498"/>
                        <a:pt x="6459" y="7498"/>
                        <a:pt x="6648" y="7467"/>
                      </a:cubicBezTo>
                      <a:close/>
                      <a:moveTo>
                        <a:pt x="7057" y="9389"/>
                      </a:moveTo>
                      <a:cubicBezTo>
                        <a:pt x="7309" y="9389"/>
                        <a:pt x="7498" y="9609"/>
                        <a:pt x="7498" y="9830"/>
                      </a:cubicBezTo>
                      <a:lnTo>
                        <a:pt x="7498" y="10271"/>
                      </a:lnTo>
                      <a:lnTo>
                        <a:pt x="5009" y="10271"/>
                      </a:lnTo>
                      <a:lnTo>
                        <a:pt x="5009" y="9830"/>
                      </a:lnTo>
                      <a:lnTo>
                        <a:pt x="4978" y="9830"/>
                      </a:lnTo>
                      <a:cubicBezTo>
                        <a:pt x="4978" y="9609"/>
                        <a:pt x="5167" y="9389"/>
                        <a:pt x="5419" y="9389"/>
                      </a:cubicBezTo>
                      <a:close/>
                      <a:moveTo>
                        <a:pt x="8727" y="11090"/>
                      </a:moveTo>
                      <a:cubicBezTo>
                        <a:pt x="8948" y="11090"/>
                        <a:pt x="9105" y="11279"/>
                        <a:pt x="9105" y="11499"/>
                      </a:cubicBezTo>
                      <a:lnTo>
                        <a:pt x="9105" y="11909"/>
                      </a:lnTo>
                      <a:lnTo>
                        <a:pt x="3308" y="11909"/>
                      </a:lnTo>
                      <a:lnTo>
                        <a:pt x="3308" y="11499"/>
                      </a:lnTo>
                      <a:cubicBezTo>
                        <a:pt x="3308" y="11247"/>
                        <a:pt x="3529" y="11090"/>
                        <a:pt x="3718" y="11090"/>
                      </a:cubicBezTo>
                      <a:close/>
                      <a:moveTo>
                        <a:pt x="2899" y="0"/>
                      </a:moveTo>
                      <a:cubicBezTo>
                        <a:pt x="2647" y="0"/>
                        <a:pt x="2489" y="189"/>
                        <a:pt x="2489" y="410"/>
                      </a:cubicBezTo>
                      <a:lnTo>
                        <a:pt x="2489" y="819"/>
                      </a:lnTo>
                      <a:lnTo>
                        <a:pt x="410" y="819"/>
                      </a:lnTo>
                      <a:cubicBezTo>
                        <a:pt x="221" y="882"/>
                        <a:pt x="0" y="1040"/>
                        <a:pt x="0" y="1292"/>
                      </a:cubicBezTo>
                      <a:lnTo>
                        <a:pt x="0" y="2930"/>
                      </a:lnTo>
                      <a:cubicBezTo>
                        <a:pt x="0" y="4568"/>
                        <a:pt x="1323" y="5860"/>
                        <a:pt x="2930" y="5860"/>
                      </a:cubicBezTo>
                      <a:lnTo>
                        <a:pt x="3119" y="5860"/>
                      </a:lnTo>
                      <a:cubicBezTo>
                        <a:pt x="3560" y="6522"/>
                        <a:pt x="4222" y="7026"/>
                        <a:pt x="4978" y="7309"/>
                      </a:cubicBezTo>
                      <a:lnTo>
                        <a:pt x="4978" y="8695"/>
                      </a:lnTo>
                      <a:cubicBezTo>
                        <a:pt x="4505" y="8853"/>
                        <a:pt x="4159" y="9326"/>
                        <a:pt x="4159" y="9861"/>
                      </a:cubicBezTo>
                      <a:lnTo>
                        <a:pt x="4159" y="10302"/>
                      </a:lnTo>
                      <a:lnTo>
                        <a:pt x="3749" y="10302"/>
                      </a:lnTo>
                      <a:cubicBezTo>
                        <a:pt x="3088" y="10302"/>
                        <a:pt x="2521" y="10869"/>
                        <a:pt x="2521" y="11531"/>
                      </a:cubicBezTo>
                      <a:lnTo>
                        <a:pt x="2521" y="12350"/>
                      </a:lnTo>
                      <a:cubicBezTo>
                        <a:pt x="2521" y="12571"/>
                        <a:pt x="2741" y="12791"/>
                        <a:pt x="2930" y="12791"/>
                      </a:cubicBezTo>
                      <a:lnTo>
                        <a:pt x="9546" y="12791"/>
                      </a:lnTo>
                      <a:cubicBezTo>
                        <a:pt x="9767" y="12791"/>
                        <a:pt x="9924" y="12571"/>
                        <a:pt x="9924" y="12350"/>
                      </a:cubicBezTo>
                      <a:lnTo>
                        <a:pt x="9924" y="11499"/>
                      </a:lnTo>
                      <a:cubicBezTo>
                        <a:pt x="9924" y="10806"/>
                        <a:pt x="9389" y="10271"/>
                        <a:pt x="8727" y="10271"/>
                      </a:cubicBezTo>
                      <a:lnTo>
                        <a:pt x="8286" y="10271"/>
                      </a:lnTo>
                      <a:lnTo>
                        <a:pt x="8286" y="9830"/>
                      </a:lnTo>
                      <a:cubicBezTo>
                        <a:pt x="8286" y="9294"/>
                        <a:pt x="7939" y="8853"/>
                        <a:pt x="7467" y="8664"/>
                      </a:cubicBezTo>
                      <a:lnTo>
                        <a:pt x="7467" y="7278"/>
                      </a:lnTo>
                      <a:cubicBezTo>
                        <a:pt x="8191" y="6994"/>
                        <a:pt x="8885" y="6490"/>
                        <a:pt x="9294" y="5828"/>
                      </a:cubicBezTo>
                      <a:lnTo>
                        <a:pt x="9515" y="5828"/>
                      </a:lnTo>
                      <a:cubicBezTo>
                        <a:pt x="11121" y="5828"/>
                        <a:pt x="12382" y="4505"/>
                        <a:pt x="12382" y="2899"/>
                      </a:cubicBezTo>
                      <a:lnTo>
                        <a:pt x="12382" y="1260"/>
                      </a:lnTo>
                      <a:cubicBezTo>
                        <a:pt x="12382" y="1008"/>
                        <a:pt x="12193" y="819"/>
                        <a:pt x="11972" y="819"/>
                      </a:cubicBezTo>
                      <a:lnTo>
                        <a:pt x="9893" y="819"/>
                      </a:lnTo>
                      <a:lnTo>
                        <a:pt x="9893" y="410"/>
                      </a:lnTo>
                      <a:cubicBezTo>
                        <a:pt x="9893" y="189"/>
                        <a:pt x="9704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14" name="Google Shape;4839;p59"/>
                <p:cNvSpPr/>
                <p:nvPr/>
              </p:nvSpPr>
              <p:spPr>
                <a:xfrm>
                  <a:off x="-62044825" y="1972200"/>
                  <a:ext cx="10712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3908" extrusionOk="0">
                      <a:moveTo>
                        <a:pt x="2111" y="1308"/>
                      </a:moveTo>
                      <a:lnTo>
                        <a:pt x="2237" y="1560"/>
                      </a:lnTo>
                      <a:cubicBezTo>
                        <a:pt x="2300" y="1686"/>
                        <a:pt x="2395" y="1781"/>
                        <a:pt x="2552" y="1812"/>
                      </a:cubicBezTo>
                      <a:lnTo>
                        <a:pt x="2867" y="1844"/>
                      </a:lnTo>
                      <a:lnTo>
                        <a:pt x="2615" y="2033"/>
                      </a:lnTo>
                      <a:cubicBezTo>
                        <a:pt x="2552" y="2127"/>
                        <a:pt x="2458" y="2285"/>
                        <a:pt x="2521" y="2411"/>
                      </a:cubicBezTo>
                      <a:lnTo>
                        <a:pt x="2552" y="2726"/>
                      </a:lnTo>
                      <a:lnTo>
                        <a:pt x="2269" y="2568"/>
                      </a:lnTo>
                      <a:cubicBezTo>
                        <a:pt x="2206" y="2505"/>
                        <a:pt x="2143" y="2505"/>
                        <a:pt x="2080" y="2505"/>
                      </a:cubicBezTo>
                      <a:cubicBezTo>
                        <a:pt x="1985" y="2505"/>
                        <a:pt x="1954" y="2505"/>
                        <a:pt x="1891" y="2568"/>
                      </a:cubicBezTo>
                      <a:lnTo>
                        <a:pt x="1607" y="2726"/>
                      </a:lnTo>
                      <a:lnTo>
                        <a:pt x="1639" y="2411"/>
                      </a:lnTo>
                      <a:cubicBezTo>
                        <a:pt x="1670" y="2285"/>
                        <a:pt x="1607" y="2127"/>
                        <a:pt x="1513" y="2033"/>
                      </a:cubicBezTo>
                      <a:lnTo>
                        <a:pt x="1292" y="1844"/>
                      </a:lnTo>
                      <a:lnTo>
                        <a:pt x="1670" y="1812"/>
                      </a:lnTo>
                      <a:cubicBezTo>
                        <a:pt x="1796" y="1812"/>
                        <a:pt x="1922" y="1686"/>
                        <a:pt x="1985" y="1560"/>
                      </a:cubicBezTo>
                      <a:lnTo>
                        <a:pt x="2111" y="1308"/>
                      </a:lnTo>
                      <a:close/>
                      <a:moveTo>
                        <a:pt x="2143" y="1"/>
                      </a:moveTo>
                      <a:cubicBezTo>
                        <a:pt x="1993" y="1"/>
                        <a:pt x="1843" y="79"/>
                        <a:pt x="1765" y="237"/>
                      </a:cubicBezTo>
                      <a:lnTo>
                        <a:pt x="1355" y="1056"/>
                      </a:lnTo>
                      <a:lnTo>
                        <a:pt x="473" y="1182"/>
                      </a:lnTo>
                      <a:cubicBezTo>
                        <a:pt x="95" y="1214"/>
                        <a:pt x="0" y="1655"/>
                        <a:pt x="221" y="1875"/>
                      </a:cubicBezTo>
                      <a:lnTo>
                        <a:pt x="851" y="2505"/>
                      </a:lnTo>
                      <a:lnTo>
                        <a:pt x="693" y="3419"/>
                      </a:lnTo>
                      <a:cubicBezTo>
                        <a:pt x="668" y="3693"/>
                        <a:pt x="880" y="3908"/>
                        <a:pt x="1110" y="3908"/>
                      </a:cubicBezTo>
                      <a:cubicBezTo>
                        <a:pt x="1171" y="3908"/>
                        <a:pt x="1233" y="3893"/>
                        <a:pt x="1292" y="3860"/>
                      </a:cubicBezTo>
                      <a:lnTo>
                        <a:pt x="2111" y="3419"/>
                      </a:lnTo>
                      <a:lnTo>
                        <a:pt x="2930" y="3860"/>
                      </a:lnTo>
                      <a:cubicBezTo>
                        <a:pt x="2992" y="3891"/>
                        <a:pt x="3056" y="3905"/>
                        <a:pt x="3119" y="3905"/>
                      </a:cubicBezTo>
                      <a:cubicBezTo>
                        <a:pt x="3376" y="3905"/>
                        <a:pt x="3605" y="3672"/>
                        <a:pt x="3529" y="3419"/>
                      </a:cubicBezTo>
                      <a:lnTo>
                        <a:pt x="3371" y="2505"/>
                      </a:lnTo>
                      <a:lnTo>
                        <a:pt x="4033" y="1875"/>
                      </a:lnTo>
                      <a:cubicBezTo>
                        <a:pt x="4285" y="1655"/>
                        <a:pt x="4159" y="1214"/>
                        <a:pt x="3812" y="1182"/>
                      </a:cubicBezTo>
                      <a:lnTo>
                        <a:pt x="2899" y="1056"/>
                      </a:lnTo>
                      <a:lnTo>
                        <a:pt x="2521" y="237"/>
                      </a:lnTo>
                      <a:cubicBezTo>
                        <a:pt x="2442" y="79"/>
                        <a:pt x="2292" y="1"/>
                        <a:pt x="21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80" name="Google Shape;4805;p59"/>
              <p:cNvGrpSpPr/>
              <p:nvPr/>
            </p:nvGrpSpPr>
            <p:grpSpPr>
              <a:xfrm>
                <a:off x="6951884" y="892776"/>
                <a:ext cx="539665" cy="620222"/>
                <a:chOff x="-62496925" y="1931475"/>
                <a:chExt cx="275675" cy="316825"/>
              </a:xfrm>
              <a:solidFill>
                <a:schemeClr val="tx1"/>
              </a:solidFill>
            </p:grpSpPr>
            <p:sp>
              <p:nvSpPr>
                <p:cNvPr id="81" name="Google Shape;4806;p59"/>
                <p:cNvSpPr/>
                <p:nvPr/>
              </p:nvSpPr>
              <p:spPr>
                <a:xfrm>
                  <a:off x="-62496925" y="1931475"/>
                  <a:ext cx="275675" cy="31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2673" extrusionOk="0">
                      <a:moveTo>
                        <a:pt x="5514" y="1047"/>
                      </a:moveTo>
                      <a:cubicBezTo>
                        <a:pt x="6238" y="1519"/>
                        <a:pt x="7215" y="1834"/>
                        <a:pt x="8003" y="1834"/>
                      </a:cubicBezTo>
                      <a:cubicBezTo>
                        <a:pt x="8538" y="1834"/>
                        <a:pt x="9294" y="1708"/>
                        <a:pt x="10208" y="1204"/>
                      </a:cubicBezTo>
                      <a:lnTo>
                        <a:pt x="10208" y="5237"/>
                      </a:lnTo>
                      <a:cubicBezTo>
                        <a:pt x="10177" y="8198"/>
                        <a:pt x="8349" y="10845"/>
                        <a:pt x="5514" y="11821"/>
                      </a:cubicBezTo>
                      <a:cubicBezTo>
                        <a:pt x="2710" y="10845"/>
                        <a:pt x="820" y="8198"/>
                        <a:pt x="820" y="5237"/>
                      </a:cubicBezTo>
                      <a:lnTo>
                        <a:pt x="820" y="1204"/>
                      </a:lnTo>
                      <a:cubicBezTo>
                        <a:pt x="1513" y="1582"/>
                        <a:pt x="2269" y="1834"/>
                        <a:pt x="3025" y="1834"/>
                      </a:cubicBezTo>
                      <a:cubicBezTo>
                        <a:pt x="3844" y="1834"/>
                        <a:pt x="4758" y="1551"/>
                        <a:pt x="5514" y="1047"/>
                      </a:cubicBezTo>
                      <a:close/>
                      <a:moveTo>
                        <a:pt x="10654" y="1"/>
                      </a:moveTo>
                      <a:cubicBezTo>
                        <a:pt x="10567" y="1"/>
                        <a:pt x="10476" y="33"/>
                        <a:pt x="10397" y="102"/>
                      </a:cubicBezTo>
                      <a:cubicBezTo>
                        <a:pt x="9389" y="826"/>
                        <a:pt x="8538" y="952"/>
                        <a:pt x="8034" y="952"/>
                      </a:cubicBezTo>
                      <a:cubicBezTo>
                        <a:pt x="7310" y="952"/>
                        <a:pt x="6396" y="637"/>
                        <a:pt x="5766" y="165"/>
                      </a:cubicBezTo>
                      <a:cubicBezTo>
                        <a:pt x="5703" y="102"/>
                        <a:pt x="5616" y="70"/>
                        <a:pt x="5526" y="70"/>
                      </a:cubicBezTo>
                      <a:cubicBezTo>
                        <a:pt x="5435" y="70"/>
                        <a:pt x="5341" y="102"/>
                        <a:pt x="5262" y="165"/>
                      </a:cubicBezTo>
                      <a:cubicBezTo>
                        <a:pt x="4632" y="637"/>
                        <a:pt x="3781" y="952"/>
                        <a:pt x="3025" y="952"/>
                      </a:cubicBezTo>
                      <a:cubicBezTo>
                        <a:pt x="2237" y="952"/>
                        <a:pt x="1450" y="637"/>
                        <a:pt x="662" y="102"/>
                      </a:cubicBezTo>
                      <a:cubicBezTo>
                        <a:pt x="582" y="40"/>
                        <a:pt x="495" y="13"/>
                        <a:pt x="411" y="13"/>
                      </a:cubicBezTo>
                      <a:cubicBezTo>
                        <a:pt x="196" y="13"/>
                        <a:pt x="0" y="190"/>
                        <a:pt x="0" y="417"/>
                      </a:cubicBezTo>
                      <a:lnTo>
                        <a:pt x="0" y="5237"/>
                      </a:lnTo>
                      <a:cubicBezTo>
                        <a:pt x="0" y="8608"/>
                        <a:pt x="2080" y="11601"/>
                        <a:pt x="5388" y="12641"/>
                      </a:cubicBezTo>
                      <a:cubicBezTo>
                        <a:pt x="5419" y="12641"/>
                        <a:pt x="5451" y="12672"/>
                        <a:pt x="5514" y="12672"/>
                      </a:cubicBezTo>
                      <a:cubicBezTo>
                        <a:pt x="5545" y="12672"/>
                        <a:pt x="5577" y="12672"/>
                        <a:pt x="5640" y="12641"/>
                      </a:cubicBezTo>
                      <a:cubicBezTo>
                        <a:pt x="8979" y="11538"/>
                        <a:pt x="11027" y="8513"/>
                        <a:pt x="11027" y="5237"/>
                      </a:cubicBezTo>
                      <a:lnTo>
                        <a:pt x="11027" y="417"/>
                      </a:lnTo>
                      <a:cubicBezTo>
                        <a:pt x="11027" y="157"/>
                        <a:pt x="10848" y="1"/>
                        <a:pt x="106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82" name="Google Shape;4807;p59"/>
                <p:cNvSpPr/>
                <p:nvPr/>
              </p:nvSpPr>
              <p:spPr>
                <a:xfrm>
                  <a:off x="-62390600" y="2016700"/>
                  <a:ext cx="6302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5861" extrusionOk="0">
                      <a:moveTo>
                        <a:pt x="1261" y="1"/>
                      </a:moveTo>
                      <a:cubicBezTo>
                        <a:pt x="1009" y="1"/>
                        <a:pt x="820" y="190"/>
                        <a:pt x="820" y="410"/>
                      </a:cubicBezTo>
                      <a:lnTo>
                        <a:pt x="820" y="694"/>
                      </a:lnTo>
                      <a:cubicBezTo>
                        <a:pt x="347" y="851"/>
                        <a:pt x="1" y="1324"/>
                        <a:pt x="1" y="1891"/>
                      </a:cubicBezTo>
                      <a:cubicBezTo>
                        <a:pt x="1" y="2553"/>
                        <a:pt x="536" y="2931"/>
                        <a:pt x="977" y="3246"/>
                      </a:cubicBezTo>
                      <a:cubicBezTo>
                        <a:pt x="1292" y="3498"/>
                        <a:pt x="1639" y="3718"/>
                        <a:pt x="1639" y="3970"/>
                      </a:cubicBezTo>
                      <a:cubicBezTo>
                        <a:pt x="1639" y="4191"/>
                        <a:pt x="1450" y="4411"/>
                        <a:pt x="1261" y="4411"/>
                      </a:cubicBezTo>
                      <a:cubicBezTo>
                        <a:pt x="1040" y="4411"/>
                        <a:pt x="820" y="4191"/>
                        <a:pt x="820" y="3970"/>
                      </a:cubicBezTo>
                      <a:cubicBezTo>
                        <a:pt x="820" y="3718"/>
                        <a:pt x="631" y="3561"/>
                        <a:pt x="410" y="3561"/>
                      </a:cubicBezTo>
                      <a:cubicBezTo>
                        <a:pt x="221" y="3561"/>
                        <a:pt x="32" y="3781"/>
                        <a:pt x="32" y="3970"/>
                      </a:cubicBezTo>
                      <a:cubicBezTo>
                        <a:pt x="32" y="4506"/>
                        <a:pt x="379" y="4947"/>
                        <a:pt x="851" y="5136"/>
                      </a:cubicBezTo>
                      <a:lnTo>
                        <a:pt x="851" y="5419"/>
                      </a:lnTo>
                      <a:cubicBezTo>
                        <a:pt x="851" y="5671"/>
                        <a:pt x="1040" y="5861"/>
                        <a:pt x="1292" y="5861"/>
                      </a:cubicBezTo>
                      <a:cubicBezTo>
                        <a:pt x="1513" y="5861"/>
                        <a:pt x="1670" y="5671"/>
                        <a:pt x="1670" y="5419"/>
                      </a:cubicBezTo>
                      <a:lnTo>
                        <a:pt x="1670" y="5136"/>
                      </a:lnTo>
                      <a:cubicBezTo>
                        <a:pt x="2143" y="4978"/>
                        <a:pt x="2521" y="4506"/>
                        <a:pt x="2521" y="3970"/>
                      </a:cubicBezTo>
                      <a:cubicBezTo>
                        <a:pt x="2521" y="3309"/>
                        <a:pt x="1954" y="2899"/>
                        <a:pt x="1513" y="2584"/>
                      </a:cubicBezTo>
                      <a:cubicBezTo>
                        <a:pt x="1198" y="2363"/>
                        <a:pt x="851" y="2111"/>
                        <a:pt x="851" y="1891"/>
                      </a:cubicBezTo>
                      <a:cubicBezTo>
                        <a:pt x="851" y="1670"/>
                        <a:pt x="1040" y="1481"/>
                        <a:pt x="1261" y="1481"/>
                      </a:cubicBezTo>
                      <a:cubicBezTo>
                        <a:pt x="1481" y="1481"/>
                        <a:pt x="1639" y="1670"/>
                        <a:pt x="1639" y="1891"/>
                      </a:cubicBezTo>
                      <a:cubicBezTo>
                        <a:pt x="1639" y="2111"/>
                        <a:pt x="1828" y="2300"/>
                        <a:pt x="2080" y="2300"/>
                      </a:cubicBezTo>
                      <a:cubicBezTo>
                        <a:pt x="2300" y="2300"/>
                        <a:pt x="2458" y="2111"/>
                        <a:pt x="2458" y="1891"/>
                      </a:cubicBezTo>
                      <a:cubicBezTo>
                        <a:pt x="2458" y="1324"/>
                        <a:pt x="2111" y="883"/>
                        <a:pt x="1639" y="694"/>
                      </a:cubicBezTo>
                      <a:lnTo>
                        <a:pt x="1639" y="410"/>
                      </a:lnTo>
                      <a:cubicBezTo>
                        <a:pt x="1639" y="190"/>
                        <a:pt x="1450" y="1"/>
                        <a:pt x="12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661361" y="1622966"/>
              <a:ext cx="7753789" cy="626046"/>
              <a:chOff x="661361" y="1609606"/>
              <a:chExt cx="7753789" cy="626046"/>
            </a:xfrm>
          </p:grpSpPr>
          <p:grpSp>
            <p:nvGrpSpPr>
              <p:cNvPr id="40" name="Google Shape;4765;p59"/>
              <p:cNvGrpSpPr/>
              <p:nvPr/>
            </p:nvGrpSpPr>
            <p:grpSpPr>
              <a:xfrm>
                <a:off x="1545639" y="1609606"/>
                <a:ext cx="619877" cy="626046"/>
                <a:chOff x="-64764500" y="2280550"/>
                <a:chExt cx="316650" cy="319800"/>
              </a:xfrm>
              <a:solidFill>
                <a:schemeClr val="tx1"/>
              </a:solidFill>
            </p:grpSpPr>
            <p:sp>
              <p:nvSpPr>
                <p:cNvPr id="41" name="Google Shape;4766;p59"/>
                <p:cNvSpPr/>
                <p:nvPr/>
              </p:nvSpPr>
              <p:spPr>
                <a:xfrm>
                  <a:off x="-64764500" y="2280550"/>
                  <a:ext cx="316650" cy="3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6" h="12792" extrusionOk="0">
                      <a:moveTo>
                        <a:pt x="11405" y="820"/>
                      </a:moveTo>
                      <a:cubicBezTo>
                        <a:pt x="11657" y="820"/>
                        <a:pt x="11815" y="1009"/>
                        <a:pt x="11815" y="1261"/>
                      </a:cubicBezTo>
                      <a:cubicBezTo>
                        <a:pt x="11815" y="1481"/>
                        <a:pt x="11657" y="1670"/>
                        <a:pt x="11405" y="1670"/>
                      </a:cubicBezTo>
                      <a:lnTo>
                        <a:pt x="1229" y="1670"/>
                      </a:lnTo>
                      <a:cubicBezTo>
                        <a:pt x="977" y="1670"/>
                        <a:pt x="788" y="1481"/>
                        <a:pt x="788" y="1261"/>
                      </a:cubicBezTo>
                      <a:cubicBezTo>
                        <a:pt x="788" y="1009"/>
                        <a:pt x="977" y="820"/>
                        <a:pt x="1229" y="820"/>
                      </a:cubicBezTo>
                      <a:close/>
                      <a:moveTo>
                        <a:pt x="10996" y="2521"/>
                      </a:moveTo>
                      <a:lnTo>
                        <a:pt x="10996" y="8286"/>
                      </a:lnTo>
                      <a:lnTo>
                        <a:pt x="1607" y="8286"/>
                      </a:lnTo>
                      <a:lnTo>
                        <a:pt x="1607" y="2521"/>
                      </a:lnTo>
                      <a:close/>
                      <a:moveTo>
                        <a:pt x="6302" y="11027"/>
                      </a:moveTo>
                      <a:cubicBezTo>
                        <a:pt x="6554" y="11027"/>
                        <a:pt x="6743" y="11216"/>
                        <a:pt x="6743" y="11437"/>
                      </a:cubicBezTo>
                      <a:cubicBezTo>
                        <a:pt x="6743" y="11689"/>
                        <a:pt x="6522" y="11878"/>
                        <a:pt x="6302" y="11878"/>
                      </a:cubicBezTo>
                      <a:cubicBezTo>
                        <a:pt x="6050" y="11878"/>
                        <a:pt x="5892" y="11689"/>
                        <a:pt x="5892" y="11437"/>
                      </a:cubicBezTo>
                      <a:cubicBezTo>
                        <a:pt x="5892" y="11216"/>
                        <a:pt x="6113" y="11027"/>
                        <a:pt x="6302" y="11027"/>
                      </a:cubicBezTo>
                      <a:close/>
                      <a:moveTo>
                        <a:pt x="1229" y="1"/>
                      </a:moveTo>
                      <a:cubicBezTo>
                        <a:pt x="536" y="1"/>
                        <a:pt x="1" y="536"/>
                        <a:pt x="1" y="1261"/>
                      </a:cubicBezTo>
                      <a:cubicBezTo>
                        <a:pt x="1" y="1797"/>
                        <a:pt x="347" y="2238"/>
                        <a:pt x="820" y="2427"/>
                      </a:cubicBezTo>
                      <a:lnTo>
                        <a:pt x="820" y="8286"/>
                      </a:lnTo>
                      <a:lnTo>
                        <a:pt x="442" y="8286"/>
                      </a:lnTo>
                      <a:cubicBezTo>
                        <a:pt x="190" y="8286"/>
                        <a:pt x="32" y="8507"/>
                        <a:pt x="32" y="8728"/>
                      </a:cubicBezTo>
                      <a:cubicBezTo>
                        <a:pt x="32" y="8980"/>
                        <a:pt x="221" y="9169"/>
                        <a:pt x="442" y="9169"/>
                      </a:cubicBezTo>
                      <a:lnTo>
                        <a:pt x="5955" y="9169"/>
                      </a:lnTo>
                      <a:lnTo>
                        <a:pt x="5955" y="10334"/>
                      </a:lnTo>
                      <a:cubicBezTo>
                        <a:pt x="5483" y="10492"/>
                        <a:pt x="5104" y="10964"/>
                        <a:pt x="5104" y="11531"/>
                      </a:cubicBezTo>
                      <a:cubicBezTo>
                        <a:pt x="5104" y="12193"/>
                        <a:pt x="5672" y="12792"/>
                        <a:pt x="6333" y="12792"/>
                      </a:cubicBezTo>
                      <a:cubicBezTo>
                        <a:pt x="6995" y="12792"/>
                        <a:pt x="7593" y="12225"/>
                        <a:pt x="7593" y="11531"/>
                      </a:cubicBezTo>
                      <a:cubicBezTo>
                        <a:pt x="7593" y="10964"/>
                        <a:pt x="7247" y="10555"/>
                        <a:pt x="6774" y="10334"/>
                      </a:cubicBezTo>
                      <a:lnTo>
                        <a:pt x="6774" y="9169"/>
                      </a:lnTo>
                      <a:lnTo>
                        <a:pt x="12288" y="9169"/>
                      </a:lnTo>
                      <a:cubicBezTo>
                        <a:pt x="12508" y="9169"/>
                        <a:pt x="12666" y="8980"/>
                        <a:pt x="12666" y="8728"/>
                      </a:cubicBezTo>
                      <a:cubicBezTo>
                        <a:pt x="12666" y="8507"/>
                        <a:pt x="12477" y="8286"/>
                        <a:pt x="12288" y="8286"/>
                      </a:cubicBezTo>
                      <a:lnTo>
                        <a:pt x="11847" y="8286"/>
                      </a:lnTo>
                      <a:lnTo>
                        <a:pt x="11847" y="2427"/>
                      </a:lnTo>
                      <a:cubicBezTo>
                        <a:pt x="12319" y="2238"/>
                        <a:pt x="12634" y="1797"/>
                        <a:pt x="12634" y="1261"/>
                      </a:cubicBezTo>
                      <a:cubicBezTo>
                        <a:pt x="12634" y="568"/>
                        <a:pt x="12099" y="1"/>
                        <a:pt x="11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42" name="Google Shape;4767;p59"/>
                <p:cNvSpPr/>
                <p:nvPr/>
              </p:nvSpPr>
              <p:spPr>
                <a:xfrm>
                  <a:off x="-64679425" y="2364825"/>
                  <a:ext cx="146500" cy="10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0" h="4098" extrusionOk="0">
                      <a:moveTo>
                        <a:pt x="3749" y="1"/>
                      </a:moveTo>
                      <a:cubicBezTo>
                        <a:pt x="3529" y="1"/>
                        <a:pt x="3371" y="190"/>
                        <a:pt x="3371" y="442"/>
                      </a:cubicBezTo>
                      <a:cubicBezTo>
                        <a:pt x="3371" y="662"/>
                        <a:pt x="3560" y="820"/>
                        <a:pt x="3749" y="820"/>
                      </a:cubicBezTo>
                      <a:lnTo>
                        <a:pt x="4442" y="820"/>
                      </a:lnTo>
                      <a:lnTo>
                        <a:pt x="2930" y="2332"/>
                      </a:lnTo>
                      <a:lnTo>
                        <a:pt x="2395" y="1765"/>
                      </a:lnTo>
                      <a:cubicBezTo>
                        <a:pt x="2316" y="1686"/>
                        <a:pt x="2206" y="1647"/>
                        <a:pt x="2095" y="1647"/>
                      </a:cubicBezTo>
                      <a:cubicBezTo>
                        <a:pt x="1985" y="1647"/>
                        <a:pt x="1875" y="1686"/>
                        <a:pt x="1796" y="1765"/>
                      </a:cubicBezTo>
                      <a:lnTo>
                        <a:pt x="126" y="3435"/>
                      </a:lnTo>
                      <a:cubicBezTo>
                        <a:pt x="0" y="3592"/>
                        <a:pt x="0" y="3844"/>
                        <a:pt x="126" y="4033"/>
                      </a:cubicBezTo>
                      <a:cubicBezTo>
                        <a:pt x="195" y="4075"/>
                        <a:pt x="288" y="4098"/>
                        <a:pt x="384" y="4098"/>
                      </a:cubicBezTo>
                      <a:cubicBezTo>
                        <a:pt x="507" y="4098"/>
                        <a:pt x="636" y="4059"/>
                        <a:pt x="725" y="3970"/>
                      </a:cubicBezTo>
                      <a:lnTo>
                        <a:pt x="2111" y="2616"/>
                      </a:lnTo>
                      <a:lnTo>
                        <a:pt x="2647" y="3151"/>
                      </a:lnTo>
                      <a:cubicBezTo>
                        <a:pt x="2725" y="3230"/>
                        <a:pt x="2836" y="3269"/>
                        <a:pt x="2946" y="3269"/>
                      </a:cubicBezTo>
                      <a:cubicBezTo>
                        <a:pt x="3056" y="3269"/>
                        <a:pt x="3166" y="3230"/>
                        <a:pt x="3245" y="3151"/>
                      </a:cubicBezTo>
                      <a:lnTo>
                        <a:pt x="5009" y="1387"/>
                      </a:lnTo>
                      <a:lnTo>
                        <a:pt x="5009" y="2049"/>
                      </a:lnTo>
                      <a:cubicBezTo>
                        <a:pt x="5009" y="2269"/>
                        <a:pt x="5230" y="2490"/>
                        <a:pt x="5451" y="2490"/>
                      </a:cubicBezTo>
                      <a:cubicBezTo>
                        <a:pt x="5703" y="2490"/>
                        <a:pt x="5860" y="2269"/>
                        <a:pt x="5860" y="2049"/>
                      </a:cubicBezTo>
                      <a:lnTo>
                        <a:pt x="5860" y="410"/>
                      </a:lnTo>
                      <a:cubicBezTo>
                        <a:pt x="5860" y="158"/>
                        <a:pt x="5640" y="1"/>
                        <a:pt x="5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47" name="Google Shape;4772;p59"/>
              <p:cNvGrpSpPr/>
              <p:nvPr/>
            </p:nvGrpSpPr>
            <p:grpSpPr>
              <a:xfrm>
                <a:off x="6000509" y="1611907"/>
                <a:ext cx="647626" cy="621445"/>
                <a:chOff x="-62890750" y="2296300"/>
                <a:chExt cx="330825" cy="317450"/>
              </a:xfrm>
              <a:solidFill>
                <a:schemeClr val="tx1"/>
              </a:solidFill>
            </p:grpSpPr>
            <p:sp>
              <p:nvSpPr>
                <p:cNvPr id="48" name="Google Shape;4773;p59"/>
                <p:cNvSpPr/>
                <p:nvPr/>
              </p:nvSpPr>
              <p:spPr>
                <a:xfrm>
                  <a:off x="-62890750" y="2296300"/>
                  <a:ext cx="313500" cy="1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0" h="7815" extrusionOk="0">
                      <a:moveTo>
                        <a:pt x="11437" y="2080"/>
                      </a:moveTo>
                      <a:lnTo>
                        <a:pt x="11658" y="2931"/>
                      </a:lnTo>
                      <a:lnTo>
                        <a:pt x="10776" y="2742"/>
                      </a:lnTo>
                      <a:lnTo>
                        <a:pt x="11437" y="2080"/>
                      </a:lnTo>
                      <a:close/>
                      <a:moveTo>
                        <a:pt x="6617" y="1"/>
                      </a:moveTo>
                      <a:cubicBezTo>
                        <a:pt x="4916" y="1"/>
                        <a:pt x="3340" y="662"/>
                        <a:pt x="2112" y="1828"/>
                      </a:cubicBezTo>
                      <a:cubicBezTo>
                        <a:pt x="663" y="3277"/>
                        <a:pt x="1" y="5420"/>
                        <a:pt x="379" y="7467"/>
                      </a:cubicBezTo>
                      <a:cubicBezTo>
                        <a:pt x="442" y="7656"/>
                        <a:pt x="568" y="7814"/>
                        <a:pt x="789" y="7814"/>
                      </a:cubicBezTo>
                      <a:lnTo>
                        <a:pt x="852" y="7814"/>
                      </a:lnTo>
                      <a:cubicBezTo>
                        <a:pt x="1104" y="7783"/>
                        <a:pt x="1198" y="7562"/>
                        <a:pt x="1167" y="7341"/>
                      </a:cubicBezTo>
                      <a:cubicBezTo>
                        <a:pt x="852" y="5577"/>
                        <a:pt x="1419" y="3718"/>
                        <a:pt x="2710" y="2458"/>
                      </a:cubicBezTo>
                      <a:cubicBezTo>
                        <a:pt x="3719" y="1450"/>
                        <a:pt x="5136" y="851"/>
                        <a:pt x="6617" y="851"/>
                      </a:cubicBezTo>
                      <a:cubicBezTo>
                        <a:pt x="7940" y="851"/>
                        <a:pt x="9200" y="1324"/>
                        <a:pt x="10177" y="2206"/>
                      </a:cubicBezTo>
                      <a:lnTo>
                        <a:pt x="9610" y="2773"/>
                      </a:lnTo>
                      <a:cubicBezTo>
                        <a:pt x="9484" y="2899"/>
                        <a:pt x="9452" y="3057"/>
                        <a:pt x="9484" y="3183"/>
                      </a:cubicBezTo>
                      <a:cubicBezTo>
                        <a:pt x="9515" y="3340"/>
                        <a:pt x="9641" y="3403"/>
                        <a:pt x="9799" y="3466"/>
                      </a:cubicBezTo>
                      <a:lnTo>
                        <a:pt x="12036" y="3939"/>
                      </a:lnTo>
                      <a:lnTo>
                        <a:pt x="12130" y="3939"/>
                      </a:lnTo>
                      <a:cubicBezTo>
                        <a:pt x="12225" y="3939"/>
                        <a:pt x="12319" y="3876"/>
                        <a:pt x="12382" y="3813"/>
                      </a:cubicBezTo>
                      <a:cubicBezTo>
                        <a:pt x="12508" y="3687"/>
                        <a:pt x="12540" y="3561"/>
                        <a:pt x="12508" y="3403"/>
                      </a:cubicBezTo>
                      <a:lnTo>
                        <a:pt x="12036" y="1167"/>
                      </a:lnTo>
                      <a:cubicBezTo>
                        <a:pt x="12004" y="1009"/>
                        <a:pt x="11878" y="883"/>
                        <a:pt x="11752" y="851"/>
                      </a:cubicBezTo>
                      <a:cubicBezTo>
                        <a:pt x="11715" y="844"/>
                        <a:pt x="11678" y="840"/>
                        <a:pt x="11642" y="840"/>
                      </a:cubicBezTo>
                      <a:cubicBezTo>
                        <a:pt x="11526" y="840"/>
                        <a:pt x="11422" y="881"/>
                        <a:pt x="11374" y="977"/>
                      </a:cubicBezTo>
                      <a:lnTo>
                        <a:pt x="10776" y="1576"/>
                      </a:lnTo>
                      <a:cubicBezTo>
                        <a:pt x="9641" y="536"/>
                        <a:pt x="8129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49" name="Google Shape;4774;p59"/>
                <p:cNvSpPr/>
                <p:nvPr/>
              </p:nvSpPr>
              <p:spPr>
                <a:xfrm>
                  <a:off x="-62874975" y="2417475"/>
                  <a:ext cx="315050" cy="19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2" h="7851" extrusionOk="0">
                      <a:moveTo>
                        <a:pt x="977" y="4857"/>
                      </a:moveTo>
                      <a:lnTo>
                        <a:pt x="1827" y="5078"/>
                      </a:lnTo>
                      <a:lnTo>
                        <a:pt x="1166" y="5739"/>
                      </a:lnTo>
                      <a:lnTo>
                        <a:pt x="977" y="4857"/>
                      </a:lnTo>
                      <a:close/>
                      <a:moveTo>
                        <a:pt x="11779" y="1"/>
                      </a:moveTo>
                      <a:cubicBezTo>
                        <a:pt x="11759" y="1"/>
                        <a:pt x="11739" y="2"/>
                        <a:pt x="11720" y="6"/>
                      </a:cubicBezTo>
                      <a:cubicBezTo>
                        <a:pt x="11499" y="69"/>
                        <a:pt x="11373" y="289"/>
                        <a:pt x="11405" y="478"/>
                      </a:cubicBezTo>
                      <a:cubicBezTo>
                        <a:pt x="11720" y="2274"/>
                        <a:pt x="11184" y="4101"/>
                        <a:pt x="9861" y="5361"/>
                      </a:cubicBezTo>
                      <a:cubicBezTo>
                        <a:pt x="8853" y="6401"/>
                        <a:pt x="7435" y="7000"/>
                        <a:pt x="5986" y="7000"/>
                      </a:cubicBezTo>
                      <a:cubicBezTo>
                        <a:pt x="4631" y="7000"/>
                        <a:pt x="3371" y="6527"/>
                        <a:pt x="2394" y="5645"/>
                      </a:cubicBezTo>
                      <a:lnTo>
                        <a:pt x="2993" y="5046"/>
                      </a:lnTo>
                      <a:cubicBezTo>
                        <a:pt x="3088" y="4952"/>
                        <a:pt x="3151" y="4794"/>
                        <a:pt x="3088" y="4668"/>
                      </a:cubicBezTo>
                      <a:cubicBezTo>
                        <a:pt x="3056" y="4511"/>
                        <a:pt x="2962" y="4416"/>
                        <a:pt x="2772" y="4385"/>
                      </a:cubicBezTo>
                      <a:lnTo>
                        <a:pt x="536" y="3912"/>
                      </a:lnTo>
                      <a:cubicBezTo>
                        <a:pt x="506" y="3905"/>
                        <a:pt x="476" y="3901"/>
                        <a:pt x="446" y="3901"/>
                      </a:cubicBezTo>
                      <a:cubicBezTo>
                        <a:pt x="350" y="3901"/>
                        <a:pt x="254" y="3942"/>
                        <a:pt x="158" y="4038"/>
                      </a:cubicBezTo>
                      <a:cubicBezTo>
                        <a:pt x="32" y="4164"/>
                        <a:pt x="0" y="4290"/>
                        <a:pt x="32" y="4448"/>
                      </a:cubicBezTo>
                      <a:lnTo>
                        <a:pt x="504" y="6685"/>
                      </a:lnTo>
                      <a:cubicBezTo>
                        <a:pt x="536" y="6842"/>
                        <a:pt x="662" y="6937"/>
                        <a:pt x="788" y="7000"/>
                      </a:cubicBezTo>
                      <a:lnTo>
                        <a:pt x="882" y="7000"/>
                      </a:lnTo>
                      <a:cubicBezTo>
                        <a:pt x="1008" y="7000"/>
                        <a:pt x="1103" y="6968"/>
                        <a:pt x="1166" y="6874"/>
                      </a:cubicBezTo>
                      <a:lnTo>
                        <a:pt x="1764" y="6275"/>
                      </a:lnTo>
                      <a:cubicBezTo>
                        <a:pt x="2899" y="7315"/>
                        <a:pt x="4411" y="7850"/>
                        <a:pt x="5923" y="7850"/>
                      </a:cubicBezTo>
                      <a:cubicBezTo>
                        <a:pt x="7624" y="7850"/>
                        <a:pt x="9200" y="7189"/>
                        <a:pt x="10428" y="6023"/>
                      </a:cubicBezTo>
                      <a:cubicBezTo>
                        <a:pt x="11909" y="4511"/>
                        <a:pt x="12602" y="2400"/>
                        <a:pt x="12192" y="321"/>
                      </a:cubicBezTo>
                      <a:cubicBezTo>
                        <a:pt x="12164" y="123"/>
                        <a:pt x="11958" y="1"/>
                        <a:pt x="117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50" name="Google Shape;4775;p59"/>
                <p:cNvSpPr/>
                <p:nvPr/>
              </p:nvSpPr>
              <p:spPr>
                <a:xfrm>
                  <a:off x="-62822225" y="2357750"/>
                  <a:ext cx="193000" cy="19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0" h="7719" extrusionOk="0">
                      <a:moveTo>
                        <a:pt x="2238" y="1323"/>
                      </a:moveTo>
                      <a:lnTo>
                        <a:pt x="2238" y="1323"/>
                      </a:lnTo>
                      <a:cubicBezTo>
                        <a:pt x="2143" y="1544"/>
                        <a:pt x="2049" y="1827"/>
                        <a:pt x="1986" y="2111"/>
                      </a:cubicBezTo>
                      <a:lnTo>
                        <a:pt x="1419" y="2111"/>
                      </a:lnTo>
                      <a:cubicBezTo>
                        <a:pt x="1671" y="1796"/>
                        <a:pt x="1923" y="1512"/>
                        <a:pt x="2238" y="1323"/>
                      </a:cubicBezTo>
                      <a:close/>
                      <a:moveTo>
                        <a:pt x="3466" y="1040"/>
                      </a:moveTo>
                      <a:lnTo>
                        <a:pt x="3466" y="2111"/>
                      </a:lnTo>
                      <a:lnTo>
                        <a:pt x="2836" y="2111"/>
                      </a:lnTo>
                      <a:cubicBezTo>
                        <a:pt x="2994" y="1575"/>
                        <a:pt x="3246" y="1229"/>
                        <a:pt x="3466" y="1040"/>
                      </a:cubicBezTo>
                      <a:close/>
                      <a:moveTo>
                        <a:pt x="4254" y="1040"/>
                      </a:moveTo>
                      <a:cubicBezTo>
                        <a:pt x="4538" y="1229"/>
                        <a:pt x="4727" y="1575"/>
                        <a:pt x="4884" y="2111"/>
                      </a:cubicBezTo>
                      <a:lnTo>
                        <a:pt x="4254" y="2111"/>
                      </a:lnTo>
                      <a:lnTo>
                        <a:pt x="4254" y="1040"/>
                      </a:lnTo>
                      <a:close/>
                      <a:moveTo>
                        <a:pt x="5483" y="1323"/>
                      </a:moveTo>
                      <a:lnTo>
                        <a:pt x="5483" y="1323"/>
                      </a:lnTo>
                      <a:cubicBezTo>
                        <a:pt x="5798" y="1512"/>
                        <a:pt x="6081" y="1796"/>
                        <a:pt x="6302" y="2111"/>
                      </a:cubicBezTo>
                      <a:lnTo>
                        <a:pt x="5766" y="2111"/>
                      </a:lnTo>
                      <a:cubicBezTo>
                        <a:pt x="5672" y="1827"/>
                        <a:pt x="5609" y="1544"/>
                        <a:pt x="5483" y="1323"/>
                      </a:cubicBezTo>
                      <a:close/>
                      <a:moveTo>
                        <a:pt x="1765" y="2930"/>
                      </a:moveTo>
                      <a:cubicBezTo>
                        <a:pt x="1734" y="3245"/>
                        <a:pt x="1702" y="3560"/>
                        <a:pt x="1702" y="3875"/>
                      </a:cubicBezTo>
                      <a:cubicBezTo>
                        <a:pt x="1702" y="4190"/>
                        <a:pt x="1734" y="4537"/>
                        <a:pt x="1765" y="4820"/>
                      </a:cubicBezTo>
                      <a:lnTo>
                        <a:pt x="978" y="4820"/>
                      </a:lnTo>
                      <a:cubicBezTo>
                        <a:pt x="883" y="4537"/>
                        <a:pt x="820" y="4222"/>
                        <a:pt x="820" y="3875"/>
                      </a:cubicBezTo>
                      <a:cubicBezTo>
                        <a:pt x="820" y="3497"/>
                        <a:pt x="883" y="3214"/>
                        <a:pt x="978" y="2930"/>
                      </a:cubicBezTo>
                      <a:close/>
                      <a:moveTo>
                        <a:pt x="5136" y="2930"/>
                      </a:moveTo>
                      <a:cubicBezTo>
                        <a:pt x="5168" y="3245"/>
                        <a:pt x="5199" y="3560"/>
                        <a:pt x="5199" y="3875"/>
                      </a:cubicBezTo>
                      <a:cubicBezTo>
                        <a:pt x="5199" y="4222"/>
                        <a:pt x="5168" y="4537"/>
                        <a:pt x="5136" y="4820"/>
                      </a:cubicBezTo>
                      <a:lnTo>
                        <a:pt x="4286" y="4820"/>
                      </a:lnTo>
                      <a:lnTo>
                        <a:pt x="4286" y="2930"/>
                      </a:lnTo>
                      <a:close/>
                      <a:moveTo>
                        <a:pt x="6743" y="2930"/>
                      </a:moveTo>
                      <a:cubicBezTo>
                        <a:pt x="6869" y="3245"/>
                        <a:pt x="6900" y="3560"/>
                        <a:pt x="6900" y="3875"/>
                      </a:cubicBezTo>
                      <a:cubicBezTo>
                        <a:pt x="6900" y="4222"/>
                        <a:pt x="6869" y="4537"/>
                        <a:pt x="6743" y="4820"/>
                      </a:cubicBezTo>
                      <a:lnTo>
                        <a:pt x="5955" y="4820"/>
                      </a:lnTo>
                      <a:cubicBezTo>
                        <a:pt x="5987" y="4505"/>
                        <a:pt x="6018" y="4190"/>
                        <a:pt x="6018" y="3875"/>
                      </a:cubicBezTo>
                      <a:cubicBezTo>
                        <a:pt x="6018" y="3560"/>
                        <a:pt x="5987" y="3214"/>
                        <a:pt x="5955" y="2930"/>
                      </a:cubicBezTo>
                      <a:close/>
                      <a:moveTo>
                        <a:pt x="3466" y="2930"/>
                      </a:moveTo>
                      <a:lnTo>
                        <a:pt x="3466" y="4852"/>
                      </a:lnTo>
                      <a:lnTo>
                        <a:pt x="2647" y="4852"/>
                      </a:lnTo>
                      <a:cubicBezTo>
                        <a:pt x="2553" y="4537"/>
                        <a:pt x="2553" y="4222"/>
                        <a:pt x="2553" y="3875"/>
                      </a:cubicBezTo>
                      <a:cubicBezTo>
                        <a:pt x="2553" y="3497"/>
                        <a:pt x="2616" y="3214"/>
                        <a:pt x="2647" y="2930"/>
                      </a:cubicBezTo>
                      <a:close/>
                      <a:moveTo>
                        <a:pt x="6302" y="5640"/>
                      </a:moveTo>
                      <a:cubicBezTo>
                        <a:pt x="6081" y="5955"/>
                        <a:pt x="5798" y="6238"/>
                        <a:pt x="5483" y="6427"/>
                      </a:cubicBezTo>
                      <a:cubicBezTo>
                        <a:pt x="5609" y="6207"/>
                        <a:pt x="5672" y="5923"/>
                        <a:pt x="5766" y="5640"/>
                      </a:cubicBezTo>
                      <a:close/>
                      <a:moveTo>
                        <a:pt x="1986" y="5671"/>
                      </a:moveTo>
                      <a:cubicBezTo>
                        <a:pt x="2049" y="5955"/>
                        <a:pt x="2143" y="6238"/>
                        <a:pt x="2238" y="6459"/>
                      </a:cubicBezTo>
                      <a:cubicBezTo>
                        <a:pt x="1923" y="6238"/>
                        <a:pt x="1671" y="5955"/>
                        <a:pt x="1419" y="5671"/>
                      </a:cubicBezTo>
                      <a:close/>
                      <a:moveTo>
                        <a:pt x="4916" y="5640"/>
                      </a:moveTo>
                      <a:cubicBezTo>
                        <a:pt x="4727" y="6144"/>
                        <a:pt x="4538" y="6522"/>
                        <a:pt x="4286" y="6711"/>
                      </a:cubicBezTo>
                      <a:lnTo>
                        <a:pt x="4286" y="5640"/>
                      </a:lnTo>
                      <a:close/>
                      <a:moveTo>
                        <a:pt x="3466" y="5671"/>
                      </a:moveTo>
                      <a:lnTo>
                        <a:pt x="3466" y="6742"/>
                      </a:lnTo>
                      <a:cubicBezTo>
                        <a:pt x="3246" y="6553"/>
                        <a:pt x="2994" y="6144"/>
                        <a:pt x="2836" y="5671"/>
                      </a:cubicBezTo>
                      <a:close/>
                      <a:moveTo>
                        <a:pt x="3876" y="0"/>
                      </a:moveTo>
                      <a:cubicBezTo>
                        <a:pt x="2301" y="0"/>
                        <a:pt x="915" y="945"/>
                        <a:pt x="316" y="2332"/>
                      </a:cubicBezTo>
                      <a:cubicBezTo>
                        <a:pt x="127" y="2804"/>
                        <a:pt x="1" y="3308"/>
                        <a:pt x="1" y="3875"/>
                      </a:cubicBezTo>
                      <a:cubicBezTo>
                        <a:pt x="1" y="4411"/>
                        <a:pt x="127" y="4946"/>
                        <a:pt x="316" y="5419"/>
                      </a:cubicBezTo>
                      <a:cubicBezTo>
                        <a:pt x="915" y="6774"/>
                        <a:pt x="2301" y="7719"/>
                        <a:pt x="3876" y="7719"/>
                      </a:cubicBezTo>
                      <a:cubicBezTo>
                        <a:pt x="5451" y="7719"/>
                        <a:pt x="6806" y="6774"/>
                        <a:pt x="7405" y="5419"/>
                      </a:cubicBezTo>
                      <a:cubicBezTo>
                        <a:pt x="7594" y="4946"/>
                        <a:pt x="7720" y="4411"/>
                        <a:pt x="7720" y="3875"/>
                      </a:cubicBezTo>
                      <a:cubicBezTo>
                        <a:pt x="7720" y="3308"/>
                        <a:pt x="7594" y="2804"/>
                        <a:pt x="7405" y="2332"/>
                      </a:cubicBezTo>
                      <a:cubicBezTo>
                        <a:pt x="6806" y="945"/>
                        <a:pt x="5451" y="0"/>
                        <a:pt x="387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76" name="Google Shape;4801;p59"/>
              <p:cNvGrpSpPr/>
              <p:nvPr/>
            </p:nvGrpSpPr>
            <p:grpSpPr>
              <a:xfrm>
                <a:off x="2539421" y="1613326"/>
                <a:ext cx="405521" cy="618607"/>
                <a:chOff x="-64343900" y="2282125"/>
                <a:chExt cx="207150" cy="316000"/>
              </a:xfrm>
              <a:solidFill>
                <a:schemeClr val="tx1"/>
              </a:solidFill>
            </p:grpSpPr>
            <p:sp>
              <p:nvSpPr>
                <p:cNvPr id="77" name="Google Shape;4802;p59"/>
                <p:cNvSpPr/>
                <p:nvPr/>
              </p:nvSpPr>
              <p:spPr>
                <a:xfrm>
                  <a:off x="-64270650" y="2310475"/>
                  <a:ext cx="61450" cy="1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5893" extrusionOk="0">
                      <a:moveTo>
                        <a:pt x="1229" y="1"/>
                      </a:moveTo>
                      <a:cubicBezTo>
                        <a:pt x="1008" y="1"/>
                        <a:pt x="851" y="221"/>
                        <a:pt x="851" y="442"/>
                      </a:cubicBezTo>
                      <a:lnTo>
                        <a:pt x="851" y="726"/>
                      </a:lnTo>
                      <a:cubicBezTo>
                        <a:pt x="378" y="883"/>
                        <a:pt x="0" y="1356"/>
                        <a:pt x="0" y="1891"/>
                      </a:cubicBezTo>
                      <a:cubicBezTo>
                        <a:pt x="0" y="2584"/>
                        <a:pt x="567" y="2962"/>
                        <a:pt x="1008" y="3277"/>
                      </a:cubicBezTo>
                      <a:cubicBezTo>
                        <a:pt x="1323" y="3529"/>
                        <a:pt x="1670" y="3750"/>
                        <a:pt x="1670" y="4002"/>
                      </a:cubicBezTo>
                      <a:cubicBezTo>
                        <a:pt x="1670" y="4223"/>
                        <a:pt x="1481" y="4412"/>
                        <a:pt x="1229" y="4412"/>
                      </a:cubicBezTo>
                      <a:cubicBezTo>
                        <a:pt x="1008" y="4412"/>
                        <a:pt x="851" y="4223"/>
                        <a:pt x="851" y="4002"/>
                      </a:cubicBezTo>
                      <a:cubicBezTo>
                        <a:pt x="851" y="3750"/>
                        <a:pt x="630" y="3592"/>
                        <a:pt x="441" y="3592"/>
                      </a:cubicBezTo>
                      <a:cubicBezTo>
                        <a:pt x="221" y="3592"/>
                        <a:pt x="0" y="3781"/>
                        <a:pt x="0" y="4002"/>
                      </a:cubicBezTo>
                      <a:cubicBezTo>
                        <a:pt x="0" y="4538"/>
                        <a:pt x="378" y="4979"/>
                        <a:pt x="851" y="5168"/>
                      </a:cubicBezTo>
                      <a:lnTo>
                        <a:pt x="851" y="5451"/>
                      </a:lnTo>
                      <a:cubicBezTo>
                        <a:pt x="851" y="5672"/>
                        <a:pt x="1040" y="5892"/>
                        <a:pt x="1229" y="5892"/>
                      </a:cubicBezTo>
                      <a:cubicBezTo>
                        <a:pt x="1481" y="5829"/>
                        <a:pt x="1639" y="5640"/>
                        <a:pt x="1639" y="5451"/>
                      </a:cubicBezTo>
                      <a:lnTo>
                        <a:pt x="1639" y="5168"/>
                      </a:lnTo>
                      <a:cubicBezTo>
                        <a:pt x="2111" y="5010"/>
                        <a:pt x="2458" y="4538"/>
                        <a:pt x="2458" y="4002"/>
                      </a:cubicBezTo>
                      <a:cubicBezTo>
                        <a:pt x="2458" y="3309"/>
                        <a:pt x="1891" y="2931"/>
                        <a:pt x="1481" y="2616"/>
                      </a:cubicBezTo>
                      <a:cubicBezTo>
                        <a:pt x="1166" y="2364"/>
                        <a:pt x="788" y="2143"/>
                        <a:pt x="788" y="1891"/>
                      </a:cubicBezTo>
                      <a:cubicBezTo>
                        <a:pt x="788" y="1671"/>
                        <a:pt x="1008" y="1513"/>
                        <a:pt x="1197" y="1513"/>
                      </a:cubicBezTo>
                      <a:cubicBezTo>
                        <a:pt x="1418" y="1513"/>
                        <a:pt x="1639" y="1702"/>
                        <a:pt x="1639" y="1891"/>
                      </a:cubicBezTo>
                      <a:cubicBezTo>
                        <a:pt x="1639" y="2143"/>
                        <a:pt x="1828" y="2332"/>
                        <a:pt x="2017" y="2332"/>
                      </a:cubicBezTo>
                      <a:cubicBezTo>
                        <a:pt x="2269" y="2332"/>
                        <a:pt x="2458" y="2143"/>
                        <a:pt x="2458" y="1891"/>
                      </a:cubicBezTo>
                      <a:cubicBezTo>
                        <a:pt x="2458" y="1356"/>
                        <a:pt x="2111" y="915"/>
                        <a:pt x="1639" y="726"/>
                      </a:cubicBezTo>
                      <a:lnTo>
                        <a:pt x="1639" y="442"/>
                      </a:lnTo>
                      <a:cubicBezTo>
                        <a:pt x="1639" y="221"/>
                        <a:pt x="1418" y="1"/>
                        <a:pt x="12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78" name="Google Shape;4803;p59"/>
                <p:cNvSpPr/>
                <p:nvPr/>
              </p:nvSpPr>
              <p:spPr>
                <a:xfrm>
                  <a:off x="-64343900" y="2282125"/>
                  <a:ext cx="207150" cy="31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6" h="12640" extrusionOk="0">
                      <a:moveTo>
                        <a:pt x="4159" y="788"/>
                      </a:moveTo>
                      <a:cubicBezTo>
                        <a:pt x="5986" y="788"/>
                        <a:pt x="7467" y="2301"/>
                        <a:pt x="7467" y="4096"/>
                      </a:cubicBezTo>
                      <a:cubicBezTo>
                        <a:pt x="7467" y="5924"/>
                        <a:pt x="5986" y="7404"/>
                        <a:pt x="4159" y="7404"/>
                      </a:cubicBezTo>
                      <a:cubicBezTo>
                        <a:pt x="2300" y="7404"/>
                        <a:pt x="851" y="5924"/>
                        <a:pt x="851" y="4096"/>
                      </a:cubicBezTo>
                      <a:cubicBezTo>
                        <a:pt x="851" y="2301"/>
                        <a:pt x="2363" y="788"/>
                        <a:pt x="4159" y="788"/>
                      </a:cubicBezTo>
                      <a:close/>
                      <a:moveTo>
                        <a:pt x="851" y="8917"/>
                      </a:moveTo>
                      <a:cubicBezTo>
                        <a:pt x="1513" y="8980"/>
                        <a:pt x="2206" y="9295"/>
                        <a:pt x="2773" y="9862"/>
                      </a:cubicBezTo>
                      <a:cubicBezTo>
                        <a:pt x="3340" y="10429"/>
                        <a:pt x="3655" y="11122"/>
                        <a:pt x="3718" y="11784"/>
                      </a:cubicBezTo>
                      <a:cubicBezTo>
                        <a:pt x="3056" y="11689"/>
                        <a:pt x="2395" y="11374"/>
                        <a:pt x="1796" y="10838"/>
                      </a:cubicBezTo>
                      <a:cubicBezTo>
                        <a:pt x="1261" y="10271"/>
                        <a:pt x="945" y="9578"/>
                        <a:pt x="851" y="8917"/>
                      </a:cubicBezTo>
                      <a:close/>
                      <a:moveTo>
                        <a:pt x="7467" y="8917"/>
                      </a:moveTo>
                      <a:lnTo>
                        <a:pt x="7467" y="8917"/>
                      </a:lnTo>
                      <a:cubicBezTo>
                        <a:pt x="7404" y="9578"/>
                        <a:pt x="7089" y="10240"/>
                        <a:pt x="6522" y="10838"/>
                      </a:cubicBezTo>
                      <a:cubicBezTo>
                        <a:pt x="5923" y="11374"/>
                        <a:pt x="5262" y="11689"/>
                        <a:pt x="4600" y="11784"/>
                      </a:cubicBezTo>
                      <a:cubicBezTo>
                        <a:pt x="4663" y="11122"/>
                        <a:pt x="4947" y="10429"/>
                        <a:pt x="5545" y="9862"/>
                      </a:cubicBezTo>
                      <a:cubicBezTo>
                        <a:pt x="6081" y="9295"/>
                        <a:pt x="6805" y="8980"/>
                        <a:pt x="7467" y="8917"/>
                      </a:cubicBezTo>
                      <a:close/>
                      <a:moveTo>
                        <a:pt x="4159" y="1"/>
                      </a:moveTo>
                      <a:cubicBezTo>
                        <a:pt x="1891" y="1"/>
                        <a:pt x="32" y="1860"/>
                        <a:pt x="32" y="4128"/>
                      </a:cubicBezTo>
                      <a:cubicBezTo>
                        <a:pt x="32" y="6270"/>
                        <a:pt x="1670" y="8034"/>
                        <a:pt x="3781" y="8223"/>
                      </a:cubicBezTo>
                      <a:lnTo>
                        <a:pt x="3781" y="9736"/>
                      </a:lnTo>
                      <a:cubicBezTo>
                        <a:pt x="3623" y="9578"/>
                        <a:pt x="3497" y="9421"/>
                        <a:pt x="3371" y="9295"/>
                      </a:cubicBezTo>
                      <a:cubicBezTo>
                        <a:pt x="2584" y="8507"/>
                        <a:pt x="1576" y="8066"/>
                        <a:pt x="410" y="8066"/>
                      </a:cubicBezTo>
                      <a:cubicBezTo>
                        <a:pt x="189" y="8066"/>
                        <a:pt x="32" y="8287"/>
                        <a:pt x="32" y="8476"/>
                      </a:cubicBezTo>
                      <a:cubicBezTo>
                        <a:pt x="0" y="9578"/>
                        <a:pt x="410" y="10649"/>
                        <a:pt x="1261" y="11437"/>
                      </a:cubicBezTo>
                      <a:cubicBezTo>
                        <a:pt x="2048" y="12225"/>
                        <a:pt x="3056" y="12634"/>
                        <a:pt x="4096" y="12634"/>
                      </a:cubicBezTo>
                      <a:lnTo>
                        <a:pt x="4159" y="12634"/>
                      </a:lnTo>
                      <a:cubicBezTo>
                        <a:pt x="4225" y="12638"/>
                        <a:pt x="4290" y="12640"/>
                        <a:pt x="4355" y="12640"/>
                      </a:cubicBezTo>
                      <a:cubicBezTo>
                        <a:pt x="5385" y="12640"/>
                        <a:pt x="6348" y="12178"/>
                        <a:pt x="7089" y="11437"/>
                      </a:cubicBezTo>
                      <a:cubicBezTo>
                        <a:pt x="7877" y="10649"/>
                        <a:pt x="8286" y="9610"/>
                        <a:pt x="8286" y="8476"/>
                      </a:cubicBezTo>
                      <a:cubicBezTo>
                        <a:pt x="8286" y="8223"/>
                        <a:pt x="8097" y="8066"/>
                        <a:pt x="7908" y="8066"/>
                      </a:cubicBezTo>
                      <a:cubicBezTo>
                        <a:pt x="7872" y="8065"/>
                        <a:pt x="7837" y="8064"/>
                        <a:pt x="7801" y="8064"/>
                      </a:cubicBezTo>
                      <a:cubicBezTo>
                        <a:pt x="6709" y="8064"/>
                        <a:pt x="5709" y="8532"/>
                        <a:pt x="4947" y="9295"/>
                      </a:cubicBezTo>
                      <a:cubicBezTo>
                        <a:pt x="4821" y="9452"/>
                        <a:pt x="4663" y="9578"/>
                        <a:pt x="4569" y="9736"/>
                      </a:cubicBezTo>
                      <a:lnTo>
                        <a:pt x="4569" y="8223"/>
                      </a:lnTo>
                      <a:cubicBezTo>
                        <a:pt x="6648" y="8034"/>
                        <a:pt x="8286" y="6270"/>
                        <a:pt x="8286" y="4128"/>
                      </a:cubicBezTo>
                      <a:cubicBezTo>
                        <a:pt x="8286" y="1860"/>
                        <a:pt x="6459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sp>
            <p:nvSpPr>
              <p:cNvPr id="108" name="Google Shape;4833;p59"/>
              <p:cNvSpPr/>
              <p:nvPr/>
            </p:nvSpPr>
            <p:spPr>
              <a:xfrm>
                <a:off x="3365877" y="1610364"/>
                <a:ext cx="525816" cy="624530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12761" extrusionOk="0">
                    <a:moveTo>
                      <a:pt x="5419" y="820"/>
                    </a:moveTo>
                    <a:cubicBezTo>
                      <a:pt x="6585" y="820"/>
                      <a:pt x="7530" y="1765"/>
                      <a:pt x="7530" y="2899"/>
                    </a:cubicBezTo>
                    <a:cubicBezTo>
                      <a:pt x="7530" y="3655"/>
                      <a:pt x="7121" y="4317"/>
                      <a:pt x="6490" y="4663"/>
                    </a:cubicBezTo>
                    <a:cubicBezTo>
                      <a:pt x="6364" y="4758"/>
                      <a:pt x="6301" y="4884"/>
                      <a:pt x="6301" y="5042"/>
                    </a:cubicBezTo>
                    <a:lnTo>
                      <a:pt x="6301" y="7436"/>
                    </a:lnTo>
                    <a:lnTo>
                      <a:pt x="4632" y="7436"/>
                    </a:lnTo>
                    <a:lnTo>
                      <a:pt x="4632" y="5042"/>
                    </a:lnTo>
                    <a:cubicBezTo>
                      <a:pt x="4632" y="4884"/>
                      <a:pt x="4569" y="4758"/>
                      <a:pt x="4443" y="4663"/>
                    </a:cubicBezTo>
                    <a:cubicBezTo>
                      <a:pt x="3687" y="4317"/>
                      <a:pt x="3340" y="3655"/>
                      <a:pt x="3340" y="2899"/>
                    </a:cubicBezTo>
                    <a:cubicBezTo>
                      <a:pt x="3340" y="1765"/>
                      <a:pt x="4285" y="820"/>
                      <a:pt x="5419" y="820"/>
                    </a:cubicBezTo>
                    <a:close/>
                    <a:moveTo>
                      <a:pt x="8696" y="8286"/>
                    </a:moveTo>
                    <a:cubicBezTo>
                      <a:pt x="9357" y="8286"/>
                      <a:pt x="9924" y="8854"/>
                      <a:pt x="9924" y="9547"/>
                    </a:cubicBezTo>
                    <a:lnTo>
                      <a:pt x="9924" y="10271"/>
                    </a:lnTo>
                    <a:lnTo>
                      <a:pt x="820" y="10271"/>
                    </a:lnTo>
                    <a:lnTo>
                      <a:pt x="820" y="9547"/>
                    </a:lnTo>
                    <a:cubicBezTo>
                      <a:pt x="820" y="8885"/>
                      <a:pt x="1387" y="8286"/>
                      <a:pt x="2048" y="8286"/>
                    </a:cubicBezTo>
                    <a:close/>
                    <a:moveTo>
                      <a:pt x="9137" y="11059"/>
                    </a:moveTo>
                    <a:lnTo>
                      <a:pt x="9137" y="11878"/>
                    </a:lnTo>
                    <a:lnTo>
                      <a:pt x="1702" y="11878"/>
                    </a:lnTo>
                    <a:lnTo>
                      <a:pt x="1702" y="11059"/>
                    </a:lnTo>
                    <a:close/>
                    <a:moveTo>
                      <a:pt x="5325" y="1"/>
                    </a:moveTo>
                    <a:cubicBezTo>
                      <a:pt x="3718" y="1"/>
                      <a:pt x="2458" y="1292"/>
                      <a:pt x="2458" y="2899"/>
                    </a:cubicBezTo>
                    <a:cubicBezTo>
                      <a:pt x="2458" y="3403"/>
                      <a:pt x="2615" y="3939"/>
                      <a:pt x="2836" y="4348"/>
                    </a:cubicBezTo>
                    <a:cubicBezTo>
                      <a:pt x="3025" y="4726"/>
                      <a:pt x="3340" y="5010"/>
                      <a:pt x="3655" y="5262"/>
                    </a:cubicBezTo>
                    <a:lnTo>
                      <a:pt x="3655" y="7467"/>
                    </a:lnTo>
                    <a:lnTo>
                      <a:pt x="2080" y="7467"/>
                    </a:lnTo>
                    <a:cubicBezTo>
                      <a:pt x="946" y="7467"/>
                      <a:pt x="0" y="8413"/>
                      <a:pt x="0" y="9547"/>
                    </a:cubicBezTo>
                    <a:lnTo>
                      <a:pt x="0" y="10649"/>
                    </a:lnTo>
                    <a:cubicBezTo>
                      <a:pt x="0" y="10901"/>
                      <a:pt x="189" y="11059"/>
                      <a:pt x="441" y="11059"/>
                    </a:cubicBezTo>
                    <a:lnTo>
                      <a:pt x="820" y="11059"/>
                    </a:lnTo>
                    <a:lnTo>
                      <a:pt x="820" y="12319"/>
                    </a:lnTo>
                    <a:cubicBezTo>
                      <a:pt x="820" y="12540"/>
                      <a:pt x="1009" y="12760"/>
                      <a:pt x="1229" y="12760"/>
                    </a:cubicBezTo>
                    <a:lnTo>
                      <a:pt x="9483" y="12760"/>
                    </a:lnTo>
                    <a:cubicBezTo>
                      <a:pt x="9735" y="12760"/>
                      <a:pt x="9924" y="12540"/>
                      <a:pt x="9924" y="12319"/>
                    </a:cubicBezTo>
                    <a:lnTo>
                      <a:pt x="9924" y="11059"/>
                    </a:lnTo>
                    <a:lnTo>
                      <a:pt x="10303" y="11059"/>
                    </a:lnTo>
                    <a:cubicBezTo>
                      <a:pt x="10555" y="11059"/>
                      <a:pt x="10744" y="10870"/>
                      <a:pt x="10744" y="10649"/>
                    </a:cubicBezTo>
                    <a:lnTo>
                      <a:pt x="10744" y="9547"/>
                    </a:lnTo>
                    <a:cubicBezTo>
                      <a:pt x="10744" y="8413"/>
                      <a:pt x="9798" y="7467"/>
                      <a:pt x="8664" y="7467"/>
                    </a:cubicBezTo>
                    <a:lnTo>
                      <a:pt x="7026" y="7467"/>
                    </a:lnTo>
                    <a:lnTo>
                      <a:pt x="7026" y="5262"/>
                    </a:lnTo>
                    <a:cubicBezTo>
                      <a:pt x="7373" y="5042"/>
                      <a:pt x="7656" y="4726"/>
                      <a:pt x="7845" y="4348"/>
                    </a:cubicBezTo>
                    <a:cubicBezTo>
                      <a:pt x="8129" y="3939"/>
                      <a:pt x="8223" y="3403"/>
                      <a:pt x="8223" y="2899"/>
                    </a:cubicBezTo>
                    <a:cubicBezTo>
                      <a:pt x="8223" y="1292"/>
                      <a:pt x="6932" y="1"/>
                      <a:pt x="5325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62728" tIns="62728" rIns="62728" bIns="62728" anchor="ctr" anchorCtr="0">
                <a:noAutofit/>
              </a:bodyPr>
              <a:lstStyle/>
              <a:p>
                <a:endParaRPr sz="764"/>
              </a:p>
            </p:txBody>
          </p:sp>
          <p:grpSp>
            <p:nvGrpSpPr>
              <p:cNvPr id="158" name="Google Shape;4883;p59"/>
              <p:cNvGrpSpPr/>
              <p:nvPr/>
            </p:nvGrpSpPr>
            <p:grpSpPr>
              <a:xfrm>
                <a:off x="4211590" y="1610757"/>
                <a:ext cx="626046" cy="623744"/>
                <a:chOff x="-63666550" y="2278975"/>
                <a:chExt cx="319800" cy="318625"/>
              </a:xfrm>
              <a:solidFill>
                <a:schemeClr val="tx1"/>
              </a:solidFill>
            </p:grpSpPr>
            <p:sp>
              <p:nvSpPr>
                <p:cNvPr id="159" name="Google Shape;4884;p59"/>
                <p:cNvSpPr/>
                <p:nvPr/>
              </p:nvSpPr>
              <p:spPr>
                <a:xfrm>
                  <a:off x="-63481450" y="2309700"/>
                  <a:ext cx="6222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9" h="5861" extrusionOk="0">
                      <a:moveTo>
                        <a:pt x="1229" y="0"/>
                      </a:moveTo>
                      <a:cubicBezTo>
                        <a:pt x="977" y="0"/>
                        <a:pt x="819" y="189"/>
                        <a:pt x="819" y="441"/>
                      </a:cubicBezTo>
                      <a:lnTo>
                        <a:pt x="819" y="694"/>
                      </a:lnTo>
                      <a:cubicBezTo>
                        <a:pt x="347" y="883"/>
                        <a:pt x="0" y="1324"/>
                        <a:pt x="0" y="1891"/>
                      </a:cubicBezTo>
                      <a:cubicBezTo>
                        <a:pt x="0" y="2552"/>
                        <a:pt x="536" y="2962"/>
                        <a:pt x="977" y="3277"/>
                      </a:cubicBezTo>
                      <a:cubicBezTo>
                        <a:pt x="1292" y="3497"/>
                        <a:pt x="1638" y="3749"/>
                        <a:pt x="1638" y="3970"/>
                      </a:cubicBezTo>
                      <a:cubicBezTo>
                        <a:pt x="1607" y="4254"/>
                        <a:pt x="1418" y="4411"/>
                        <a:pt x="1197" y="4411"/>
                      </a:cubicBezTo>
                      <a:cubicBezTo>
                        <a:pt x="977" y="4411"/>
                        <a:pt x="819" y="4222"/>
                        <a:pt x="819" y="3970"/>
                      </a:cubicBezTo>
                      <a:cubicBezTo>
                        <a:pt x="819" y="3749"/>
                        <a:pt x="630" y="3560"/>
                        <a:pt x="410" y="3560"/>
                      </a:cubicBezTo>
                      <a:cubicBezTo>
                        <a:pt x="189" y="3560"/>
                        <a:pt x="0" y="3749"/>
                        <a:pt x="0" y="3970"/>
                      </a:cubicBezTo>
                      <a:cubicBezTo>
                        <a:pt x="0" y="4537"/>
                        <a:pt x="347" y="4978"/>
                        <a:pt x="819" y="5167"/>
                      </a:cubicBezTo>
                      <a:lnTo>
                        <a:pt x="819" y="5419"/>
                      </a:lnTo>
                      <a:cubicBezTo>
                        <a:pt x="819" y="5671"/>
                        <a:pt x="1008" y="5860"/>
                        <a:pt x="1197" y="5860"/>
                      </a:cubicBezTo>
                      <a:cubicBezTo>
                        <a:pt x="1449" y="5860"/>
                        <a:pt x="1638" y="5671"/>
                        <a:pt x="1638" y="5419"/>
                      </a:cubicBezTo>
                      <a:lnTo>
                        <a:pt x="1638" y="5167"/>
                      </a:lnTo>
                      <a:cubicBezTo>
                        <a:pt x="2111" y="5010"/>
                        <a:pt x="2489" y="4537"/>
                        <a:pt x="2489" y="3970"/>
                      </a:cubicBezTo>
                      <a:cubicBezTo>
                        <a:pt x="2489" y="3308"/>
                        <a:pt x="1922" y="2930"/>
                        <a:pt x="1481" y="2615"/>
                      </a:cubicBezTo>
                      <a:cubicBezTo>
                        <a:pt x="1166" y="2363"/>
                        <a:pt x="819" y="2143"/>
                        <a:pt x="819" y="1891"/>
                      </a:cubicBezTo>
                      <a:cubicBezTo>
                        <a:pt x="819" y="1670"/>
                        <a:pt x="1008" y="1450"/>
                        <a:pt x="1229" y="1450"/>
                      </a:cubicBezTo>
                      <a:cubicBezTo>
                        <a:pt x="1449" y="1450"/>
                        <a:pt x="1638" y="1670"/>
                        <a:pt x="1638" y="1891"/>
                      </a:cubicBezTo>
                      <a:cubicBezTo>
                        <a:pt x="1638" y="2111"/>
                        <a:pt x="1859" y="2332"/>
                        <a:pt x="2048" y="2332"/>
                      </a:cubicBezTo>
                      <a:cubicBezTo>
                        <a:pt x="2269" y="2332"/>
                        <a:pt x="2489" y="2111"/>
                        <a:pt x="2489" y="1891"/>
                      </a:cubicBezTo>
                      <a:cubicBezTo>
                        <a:pt x="2489" y="1324"/>
                        <a:pt x="2111" y="914"/>
                        <a:pt x="1638" y="694"/>
                      </a:cubicBezTo>
                      <a:lnTo>
                        <a:pt x="1638" y="441"/>
                      </a:lnTo>
                      <a:cubicBezTo>
                        <a:pt x="1638" y="189"/>
                        <a:pt x="1449" y="0"/>
                        <a:pt x="12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60" name="Google Shape;4885;p59"/>
                <p:cNvSpPr/>
                <p:nvPr/>
              </p:nvSpPr>
              <p:spPr>
                <a:xfrm>
                  <a:off x="-63666550" y="2278975"/>
                  <a:ext cx="319800" cy="3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2" h="12745" extrusionOk="0">
                      <a:moveTo>
                        <a:pt x="8601" y="914"/>
                      </a:moveTo>
                      <a:cubicBezTo>
                        <a:pt x="10429" y="914"/>
                        <a:pt x="11909" y="2427"/>
                        <a:pt x="11909" y="4222"/>
                      </a:cubicBezTo>
                      <a:cubicBezTo>
                        <a:pt x="11909" y="6050"/>
                        <a:pt x="10429" y="7530"/>
                        <a:pt x="8601" y="7530"/>
                      </a:cubicBezTo>
                      <a:cubicBezTo>
                        <a:pt x="7971" y="7530"/>
                        <a:pt x="7404" y="7373"/>
                        <a:pt x="6869" y="7026"/>
                      </a:cubicBezTo>
                      <a:lnTo>
                        <a:pt x="7089" y="6270"/>
                      </a:lnTo>
                      <a:cubicBezTo>
                        <a:pt x="7144" y="5997"/>
                        <a:pt x="6938" y="5748"/>
                        <a:pt x="6677" y="5748"/>
                      </a:cubicBezTo>
                      <a:cubicBezTo>
                        <a:pt x="6637" y="5748"/>
                        <a:pt x="6596" y="5754"/>
                        <a:pt x="6554" y="5766"/>
                      </a:cubicBezTo>
                      <a:lnTo>
                        <a:pt x="5829" y="5955"/>
                      </a:lnTo>
                      <a:cubicBezTo>
                        <a:pt x="5514" y="5451"/>
                        <a:pt x="5293" y="4852"/>
                        <a:pt x="5293" y="4222"/>
                      </a:cubicBezTo>
                      <a:cubicBezTo>
                        <a:pt x="5293" y="2364"/>
                        <a:pt x="6774" y="914"/>
                        <a:pt x="8601" y="914"/>
                      </a:cubicBezTo>
                      <a:close/>
                      <a:moveTo>
                        <a:pt x="6050" y="6711"/>
                      </a:moveTo>
                      <a:lnTo>
                        <a:pt x="5041" y="10303"/>
                      </a:lnTo>
                      <a:lnTo>
                        <a:pt x="4789" y="9421"/>
                      </a:lnTo>
                      <a:cubicBezTo>
                        <a:pt x="4749" y="9221"/>
                        <a:pt x="4571" y="9098"/>
                        <a:pt x="4389" y="9098"/>
                      </a:cubicBezTo>
                      <a:cubicBezTo>
                        <a:pt x="4284" y="9098"/>
                        <a:pt x="4177" y="9139"/>
                        <a:pt x="4096" y="9232"/>
                      </a:cubicBezTo>
                      <a:lnTo>
                        <a:pt x="1418" y="11910"/>
                      </a:lnTo>
                      <a:lnTo>
                        <a:pt x="820" y="11311"/>
                      </a:lnTo>
                      <a:lnTo>
                        <a:pt x="3529" y="8665"/>
                      </a:lnTo>
                      <a:cubicBezTo>
                        <a:pt x="3781" y="8444"/>
                        <a:pt x="3655" y="8034"/>
                        <a:pt x="3340" y="7971"/>
                      </a:cubicBezTo>
                      <a:lnTo>
                        <a:pt x="2458" y="7719"/>
                      </a:lnTo>
                      <a:lnTo>
                        <a:pt x="6050" y="6711"/>
                      </a:lnTo>
                      <a:close/>
                      <a:moveTo>
                        <a:pt x="8664" y="1"/>
                      </a:moveTo>
                      <a:cubicBezTo>
                        <a:pt x="6365" y="1"/>
                        <a:pt x="4506" y="1860"/>
                        <a:pt x="4506" y="4159"/>
                      </a:cubicBezTo>
                      <a:cubicBezTo>
                        <a:pt x="4506" y="4852"/>
                        <a:pt x="4663" y="5514"/>
                        <a:pt x="5041" y="6113"/>
                      </a:cubicBezTo>
                      <a:lnTo>
                        <a:pt x="820" y="7341"/>
                      </a:lnTo>
                      <a:cubicBezTo>
                        <a:pt x="631" y="7373"/>
                        <a:pt x="505" y="7562"/>
                        <a:pt x="505" y="7719"/>
                      </a:cubicBezTo>
                      <a:cubicBezTo>
                        <a:pt x="505" y="7940"/>
                        <a:pt x="631" y="8097"/>
                        <a:pt x="820" y="8129"/>
                      </a:cubicBezTo>
                      <a:lnTo>
                        <a:pt x="2458" y="8570"/>
                      </a:lnTo>
                      <a:lnTo>
                        <a:pt x="316" y="10712"/>
                      </a:lnTo>
                      <a:cubicBezTo>
                        <a:pt x="1" y="11027"/>
                        <a:pt x="1" y="11563"/>
                        <a:pt x="316" y="11910"/>
                      </a:cubicBezTo>
                      <a:lnTo>
                        <a:pt x="883" y="12508"/>
                      </a:lnTo>
                      <a:cubicBezTo>
                        <a:pt x="1040" y="12666"/>
                        <a:pt x="1253" y="12744"/>
                        <a:pt x="1469" y="12744"/>
                      </a:cubicBezTo>
                      <a:cubicBezTo>
                        <a:pt x="1686" y="12744"/>
                        <a:pt x="1907" y="12666"/>
                        <a:pt x="2080" y="12508"/>
                      </a:cubicBezTo>
                      <a:lnTo>
                        <a:pt x="4254" y="10334"/>
                      </a:lnTo>
                      <a:lnTo>
                        <a:pt x="4663" y="11973"/>
                      </a:lnTo>
                      <a:cubicBezTo>
                        <a:pt x="4727" y="12181"/>
                        <a:pt x="4906" y="12292"/>
                        <a:pt x="5078" y="12292"/>
                      </a:cubicBezTo>
                      <a:cubicBezTo>
                        <a:pt x="5244" y="12292"/>
                        <a:pt x="5405" y="12189"/>
                        <a:pt x="5451" y="11973"/>
                      </a:cubicBezTo>
                      <a:lnTo>
                        <a:pt x="6680" y="7782"/>
                      </a:lnTo>
                      <a:cubicBezTo>
                        <a:pt x="7278" y="8097"/>
                        <a:pt x="7940" y="8286"/>
                        <a:pt x="8664" y="8286"/>
                      </a:cubicBezTo>
                      <a:cubicBezTo>
                        <a:pt x="10933" y="8286"/>
                        <a:pt x="12792" y="6428"/>
                        <a:pt x="12792" y="4159"/>
                      </a:cubicBezTo>
                      <a:cubicBezTo>
                        <a:pt x="12792" y="1860"/>
                        <a:pt x="10933" y="1"/>
                        <a:pt x="86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5" name="Google Shape;4730;p59"/>
              <p:cNvGrpSpPr/>
              <p:nvPr/>
            </p:nvGrpSpPr>
            <p:grpSpPr>
              <a:xfrm>
                <a:off x="661361" y="1612691"/>
                <a:ext cx="619877" cy="619877"/>
                <a:chOff x="-65131525" y="2281350"/>
                <a:chExt cx="316650" cy="316650"/>
              </a:xfrm>
              <a:solidFill>
                <a:schemeClr val="tx1"/>
              </a:solidFill>
            </p:grpSpPr>
            <p:sp>
              <p:nvSpPr>
                <p:cNvPr id="6" name="Google Shape;4731;p59"/>
                <p:cNvSpPr/>
                <p:nvPr/>
              </p:nvSpPr>
              <p:spPr>
                <a:xfrm>
                  <a:off x="-65131525" y="2322300"/>
                  <a:ext cx="275675" cy="2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028" extrusionOk="0">
                      <a:moveTo>
                        <a:pt x="5073" y="820"/>
                      </a:moveTo>
                      <a:lnTo>
                        <a:pt x="5073" y="5514"/>
                      </a:lnTo>
                      <a:cubicBezTo>
                        <a:pt x="5073" y="5766"/>
                        <a:pt x="5262" y="5923"/>
                        <a:pt x="5482" y="5923"/>
                      </a:cubicBezTo>
                      <a:lnTo>
                        <a:pt x="10145" y="5923"/>
                      </a:lnTo>
                      <a:cubicBezTo>
                        <a:pt x="9956" y="8318"/>
                        <a:pt x="7940" y="10208"/>
                        <a:pt x="5482" y="10208"/>
                      </a:cubicBezTo>
                      <a:cubicBezTo>
                        <a:pt x="2867" y="10208"/>
                        <a:pt x="788" y="8129"/>
                        <a:pt x="788" y="5514"/>
                      </a:cubicBezTo>
                      <a:cubicBezTo>
                        <a:pt x="788" y="3088"/>
                        <a:pt x="2678" y="1072"/>
                        <a:pt x="5073" y="820"/>
                      </a:cubicBezTo>
                      <a:close/>
                      <a:moveTo>
                        <a:pt x="5514" y="0"/>
                      </a:moveTo>
                      <a:cubicBezTo>
                        <a:pt x="2458" y="0"/>
                        <a:pt x="0" y="2489"/>
                        <a:pt x="0" y="5514"/>
                      </a:cubicBezTo>
                      <a:cubicBezTo>
                        <a:pt x="0" y="8538"/>
                        <a:pt x="2458" y="11027"/>
                        <a:pt x="5514" y="11027"/>
                      </a:cubicBezTo>
                      <a:cubicBezTo>
                        <a:pt x="8538" y="11027"/>
                        <a:pt x="11027" y="8538"/>
                        <a:pt x="11027" y="5514"/>
                      </a:cubicBezTo>
                      <a:cubicBezTo>
                        <a:pt x="11027" y="5293"/>
                        <a:pt x="10807" y="5104"/>
                        <a:pt x="10618" y="5104"/>
                      </a:cubicBezTo>
                      <a:lnTo>
                        <a:pt x="5923" y="5104"/>
                      </a:lnTo>
                      <a:lnTo>
                        <a:pt x="5923" y="410"/>
                      </a:lnTo>
                      <a:cubicBezTo>
                        <a:pt x="5892" y="158"/>
                        <a:pt x="5734" y="0"/>
                        <a:pt x="55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7" name="Google Shape;4732;p59"/>
                <p:cNvSpPr/>
                <p:nvPr/>
              </p:nvSpPr>
              <p:spPr>
                <a:xfrm>
                  <a:off x="-64963775" y="2281350"/>
                  <a:ext cx="148900" cy="1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6" h="5955" extrusionOk="0">
                      <a:moveTo>
                        <a:pt x="852" y="819"/>
                      </a:moveTo>
                      <a:cubicBezTo>
                        <a:pt x="3088" y="1008"/>
                        <a:pt x="4884" y="2836"/>
                        <a:pt x="5105" y="5073"/>
                      </a:cubicBezTo>
                      <a:lnTo>
                        <a:pt x="852" y="5073"/>
                      </a:lnTo>
                      <a:lnTo>
                        <a:pt x="852" y="819"/>
                      </a:lnTo>
                      <a:close/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441"/>
                      </a:cubicBezTo>
                      <a:lnTo>
                        <a:pt x="1" y="5514"/>
                      </a:lnTo>
                      <a:cubicBezTo>
                        <a:pt x="1" y="5734"/>
                        <a:pt x="221" y="5955"/>
                        <a:pt x="442" y="5955"/>
                      </a:cubicBezTo>
                      <a:lnTo>
                        <a:pt x="5514" y="5955"/>
                      </a:lnTo>
                      <a:cubicBezTo>
                        <a:pt x="5766" y="5955"/>
                        <a:pt x="5955" y="5734"/>
                        <a:pt x="5955" y="5514"/>
                      </a:cubicBezTo>
                      <a:cubicBezTo>
                        <a:pt x="5955" y="2426"/>
                        <a:pt x="3466" y="0"/>
                        <a:pt x="4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sp>
            <p:nvSpPr>
              <p:cNvPr id="14" name="Google Shape;4739;p59"/>
              <p:cNvSpPr/>
              <p:nvPr/>
            </p:nvSpPr>
            <p:spPr>
              <a:xfrm>
                <a:off x="5108203" y="1611272"/>
                <a:ext cx="630206" cy="622715"/>
              </a:xfrm>
              <a:custGeom>
                <a:avLst/>
                <a:gdLst/>
                <a:ahLst/>
                <a:cxnLst/>
                <a:rect l="l" t="t" r="r" b="b"/>
                <a:pathLst>
                  <a:path w="12877" h="12724" extrusionOk="0">
                    <a:moveTo>
                      <a:pt x="10492" y="1603"/>
                    </a:moveTo>
                    <a:lnTo>
                      <a:pt x="10429" y="1855"/>
                    </a:lnTo>
                    <a:cubicBezTo>
                      <a:pt x="10429" y="1981"/>
                      <a:pt x="10492" y="2138"/>
                      <a:pt x="10555" y="2201"/>
                    </a:cubicBezTo>
                    <a:cubicBezTo>
                      <a:pt x="10649" y="2296"/>
                      <a:pt x="10807" y="2327"/>
                      <a:pt x="10901" y="2327"/>
                    </a:cubicBezTo>
                    <a:lnTo>
                      <a:pt x="11153" y="2296"/>
                    </a:lnTo>
                    <a:lnTo>
                      <a:pt x="10492" y="2957"/>
                    </a:lnTo>
                    <a:lnTo>
                      <a:pt x="9736" y="3083"/>
                    </a:lnTo>
                    <a:lnTo>
                      <a:pt x="9799" y="2296"/>
                    </a:lnTo>
                    <a:lnTo>
                      <a:pt x="10492" y="1603"/>
                    </a:lnTo>
                    <a:close/>
                    <a:moveTo>
                      <a:pt x="6270" y="6108"/>
                    </a:moveTo>
                    <a:cubicBezTo>
                      <a:pt x="6396" y="6108"/>
                      <a:pt x="6459" y="6139"/>
                      <a:pt x="6554" y="6234"/>
                    </a:cubicBezTo>
                    <a:cubicBezTo>
                      <a:pt x="6617" y="6265"/>
                      <a:pt x="6648" y="6391"/>
                      <a:pt x="6648" y="6486"/>
                    </a:cubicBezTo>
                    <a:cubicBezTo>
                      <a:pt x="6648" y="6738"/>
                      <a:pt x="6459" y="6927"/>
                      <a:pt x="6270" y="6927"/>
                    </a:cubicBezTo>
                    <a:cubicBezTo>
                      <a:pt x="6081" y="6927"/>
                      <a:pt x="5861" y="6738"/>
                      <a:pt x="5861" y="6486"/>
                    </a:cubicBezTo>
                    <a:cubicBezTo>
                      <a:pt x="5861" y="6265"/>
                      <a:pt x="6081" y="6108"/>
                      <a:pt x="6270" y="6108"/>
                    </a:cubicBezTo>
                    <a:close/>
                    <a:moveTo>
                      <a:pt x="6176" y="4375"/>
                    </a:moveTo>
                    <a:cubicBezTo>
                      <a:pt x="6617" y="4375"/>
                      <a:pt x="7026" y="4501"/>
                      <a:pt x="7341" y="4722"/>
                    </a:cubicBezTo>
                    <a:lnTo>
                      <a:pt x="6743" y="5320"/>
                    </a:lnTo>
                    <a:cubicBezTo>
                      <a:pt x="6617" y="5289"/>
                      <a:pt x="6428" y="5226"/>
                      <a:pt x="6239" y="5226"/>
                    </a:cubicBezTo>
                    <a:cubicBezTo>
                      <a:pt x="5546" y="5226"/>
                      <a:pt x="5010" y="5793"/>
                      <a:pt x="5010" y="6454"/>
                    </a:cubicBezTo>
                    <a:cubicBezTo>
                      <a:pt x="5010" y="7116"/>
                      <a:pt x="5546" y="7715"/>
                      <a:pt x="6239" y="7715"/>
                    </a:cubicBezTo>
                    <a:cubicBezTo>
                      <a:pt x="6900" y="7715"/>
                      <a:pt x="7467" y="7147"/>
                      <a:pt x="7467" y="6454"/>
                    </a:cubicBezTo>
                    <a:cubicBezTo>
                      <a:pt x="7467" y="6265"/>
                      <a:pt x="7404" y="6108"/>
                      <a:pt x="7341" y="5887"/>
                    </a:cubicBezTo>
                    <a:lnTo>
                      <a:pt x="7908" y="5320"/>
                    </a:lnTo>
                    <a:cubicBezTo>
                      <a:pt x="8160" y="5635"/>
                      <a:pt x="8286" y="6013"/>
                      <a:pt x="8286" y="6454"/>
                    </a:cubicBezTo>
                    <a:cubicBezTo>
                      <a:pt x="8286" y="7588"/>
                      <a:pt x="7341" y="8534"/>
                      <a:pt x="6176" y="8534"/>
                    </a:cubicBezTo>
                    <a:cubicBezTo>
                      <a:pt x="5041" y="8534"/>
                      <a:pt x="4096" y="7588"/>
                      <a:pt x="4096" y="6454"/>
                    </a:cubicBezTo>
                    <a:cubicBezTo>
                      <a:pt x="4096" y="5320"/>
                      <a:pt x="5041" y="4375"/>
                      <a:pt x="6176" y="4375"/>
                    </a:cubicBezTo>
                    <a:close/>
                    <a:moveTo>
                      <a:pt x="6239" y="2800"/>
                    </a:moveTo>
                    <a:cubicBezTo>
                      <a:pt x="7089" y="2800"/>
                      <a:pt x="7908" y="3115"/>
                      <a:pt x="8539" y="3619"/>
                    </a:cubicBezTo>
                    <a:lnTo>
                      <a:pt x="7971" y="4217"/>
                    </a:lnTo>
                    <a:cubicBezTo>
                      <a:pt x="7499" y="3839"/>
                      <a:pt x="6869" y="3619"/>
                      <a:pt x="6239" y="3619"/>
                    </a:cubicBezTo>
                    <a:cubicBezTo>
                      <a:pt x="4600" y="3619"/>
                      <a:pt x="3309" y="4911"/>
                      <a:pt x="3309" y="6486"/>
                    </a:cubicBezTo>
                    <a:cubicBezTo>
                      <a:pt x="3309" y="8124"/>
                      <a:pt x="4632" y="9416"/>
                      <a:pt x="6239" y="9416"/>
                    </a:cubicBezTo>
                    <a:cubicBezTo>
                      <a:pt x="7845" y="9416"/>
                      <a:pt x="9137" y="8124"/>
                      <a:pt x="9137" y="6486"/>
                    </a:cubicBezTo>
                    <a:cubicBezTo>
                      <a:pt x="9137" y="5856"/>
                      <a:pt x="8948" y="5226"/>
                      <a:pt x="8539" y="4753"/>
                    </a:cubicBezTo>
                    <a:lnTo>
                      <a:pt x="9137" y="4154"/>
                    </a:lnTo>
                    <a:cubicBezTo>
                      <a:pt x="9641" y="4816"/>
                      <a:pt x="9956" y="5604"/>
                      <a:pt x="9956" y="6486"/>
                    </a:cubicBezTo>
                    <a:cubicBezTo>
                      <a:pt x="9956" y="8534"/>
                      <a:pt x="8318" y="10235"/>
                      <a:pt x="6239" y="10235"/>
                    </a:cubicBezTo>
                    <a:cubicBezTo>
                      <a:pt x="4191" y="10235"/>
                      <a:pt x="2490" y="8597"/>
                      <a:pt x="2490" y="6486"/>
                    </a:cubicBezTo>
                    <a:cubicBezTo>
                      <a:pt x="2490" y="4438"/>
                      <a:pt x="4128" y="2800"/>
                      <a:pt x="6239" y="2800"/>
                    </a:cubicBezTo>
                    <a:close/>
                    <a:moveTo>
                      <a:pt x="6270" y="1130"/>
                    </a:moveTo>
                    <a:cubicBezTo>
                      <a:pt x="7247" y="1130"/>
                      <a:pt x="8223" y="1414"/>
                      <a:pt x="9074" y="1918"/>
                    </a:cubicBezTo>
                    <a:cubicBezTo>
                      <a:pt x="9074" y="1949"/>
                      <a:pt x="9011" y="2012"/>
                      <a:pt x="9011" y="2044"/>
                    </a:cubicBezTo>
                    <a:lnTo>
                      <a:pt x="8917" y="2831"/>
                    </a:lnTo>
                    <a:cubicBezTo>
                      <a:pt x="8160" y="2296"/>
                      <a:pt x="7247" y="1981"/>
                      <a:pt x="6270" y="1981"/>
                    </a:cubicBezTo>
                    <a:cubicBezTo>
                      <a:pt x="3750" y="1981"/>
                      <a:pt x="1733" y="4028"/>
                      <a:pt x="1733" y="6486"/>
                    </a:cubicBezTo>
                    <a:cubicBezTo>
                      <a:pt x="1733" y="9006"/>
                      <a:pt x="3781" y="11054"/>
                      <a:pt x="6270" y="11054"/>
                    </a:cubicBezTo>
                    <a:cubicBezTo>
                      <a:pt x="8759" y="11054"/>
                      <a:pt x="10807" y="9006"/>
                      <a:pt x="10807" y="6486"/>
                    </a:cubicBezTo>
                    <a:cubicBezTo>
                      <a:pt x="10807" y="5509"/>
                      <a:pt x="10492" y="4596"/>
                      <a:pt x="9925" y="3871"/>
                    </a:cubicBezTo>
                    <a:lnTo>
                      <a:pt x="10712" y="3745"/>
                    </a:lnTo>
                    <a:cubicBezTo>
                      <a:pt x="10744" y="3745"/>
                      <a:pt x="10807" y="3745"/>
                      <a:pt x="10838" y="3713"/>
                    </a:cubicBezTo>
                    <a:cubicBezTo>
                      <a:pt x="11342" y="4533"/>
                      <a:pt x="11626" y="5478"/>
                      <a:pt x="11626" y="6486"/>
                    </a:cubicBezTo>
                    <a:cubicBezTo>
                      <a:pt x="11626" y="9447"/>
                      <a:pt x="9232" y="11873"/>
                      <a:pt x="6270" y="11873"/>
                    </a:cubicBezTo>
                    <a:cubicBezTo>
                      <a:pt x="3309" y="11873"/>
                      <a:pt x="914" y="9479"/>
                      <a:pt x="914" y="6486"/>
                    </a:cubicBezTo>
                    <a:cubicBezTo>
                      <a:pt x="914" y="3524"/>
                      <a:pt x="3309" y="1130"/>
                      <a:pt x="6270" y="1130"/>
                    </a:cubicBezTo>
                    <a:close/>
                    <a:moveTo>
                      <a:pt x="11030" y="0"/>
                    </a:moveTo>
                    <a:cubicBezTo>
                      <a:pt x="10930" y="0"/>
                      <a:pt x="10829" y="37"/>
                      <a:pt x="10744" y="122"/>
                    </a:cubicBezTo>
                    <a:lnTo>
                      <a:pt x="9610" y="1256"/>
                    </a:lnTo>
                    <a:cubicBezTo>
                      <a:pt x="8602" y="594"/>
                      <a:pt x="7467" y="279"/>
                      <a:pt x="6239" y="279"/>
                    </a:cubicBezTo>
                    <a:cubicBezTo>
                      <a:pt x="2805" y="279"/>
                      <a:pt x="1" y="3020"/>
                      <a:pt x="1" y="6486"/>
                    </a:cubicBezTo>
                    <a:cubicBezTo>
                      <a:pt x="1" y="9920"/>
                      <a:pt x="2773" y="12724"/>
                      <a:pt x="6239" y="12724"/>
                    </a:cubicBezTo>
                    <a:cubicBezTo>
                      <a:pt x="9641" y="12724"/>
                      <a:pt x="12445" y="9951"/>
                      <a:pt x="12445" y="6486"/>
                    </a:cubicBezTo>
                    <a:cubicBezTo>
                      <a:pt x="12445" y="5289"/>
                      <a:pt x="12099" y="4123"/>
                      <a:pt x="11468" y="3115"/>
                    </a:cubicBezTo>
                    <a:lnTo>
                      <a:pt x="12603" y="1981"/>
                    </a:lnTo>
                    <a:cubicBezTo>
                      <a:pt x="12877" y="1706"/>
                      <a:pt x="12650" y="1255"/>
                      <a:pt x="12292" y="1255"/>
                    </a:cubicBezTo>
                    <a:cubicBezTo>
                      <a:pt x="12280" y="1255"/>
                      <a:pt x="12268" y="1255"/>
                      <a:pt x="12256" y="1256"/>
                    </a:cubicBezTo>
                    <a:lnTo>
                      <a:pt x="11342" y="1382"/>
                    </a:lnTo>
                    <a:lnTo>
                      <a:pt x="11468" y="468"/>
                    </a:lnTo>
                    <a:cubicBezTo>
                      <a:pt x="11491" y="203"/>
                      <a:pt x="11265" y="0"/>
                      <a:pt x="1103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62728" tIns="62728" rIns="62728" bIns="62728" anchor="ctr" anchorCtr="0">
                <a:noAutofit/>
              </a:bodyPr>
              <a:lstStyle/>
              <a:p>
                <a:endParaRPr sz="764"/>
              </a:p>
            </p:txBody>
          </p:sp>
          <p:grpSp>
            <p:nvGrpSpPr>
              <p:cNvPr id="115" name="Google Shape;4840;p59"/>
              <p:cNvGrpSpPr/>
              <p:nvPr/>
            </p:nvGrpSpPr>
            <p:grpSpPr>
              <a:xfrm>
                <a:off x="7799920" y="1613449"/>
                <a:ext cx="615230" cy="618361"/>
                <a:chOff x="-62150375" y="2297875"/>
                <a:chExt cx="314275" cy="315875"/>
              </a:xfrm>
              <a:solidFill>
                <a:schemeClr val="tx1"/>
              </a:solidFill>
            </p:grpSpPr>
            <p:sp>
              <p:nvSpPr>
                <p:cNvPr id="116" name="Google Shape;4841;p59"/>
                <p:cNvSpPr/>
                <p:nvPr/>
              </p:nvSpPr>
              <p:spPr>
                <a:xfrm>
                  <a:off x="-61994425" y="2297875"/>
                  <a:ext cx="6460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" h="2797" extrusionOk="0">
                      <a:moveTo>
                        <a:pt x="1324" y="1"/>
                      </a:moveTo>
                      <a:cubicBezTo>
                        <a:pt x="1072" y="1"/>
                        <a:pt x="883" y="190"/>
                        <a:pt x="883" y="442"/>
                      </a:cubicBezTo>
                      <a:lnTo>
                        <a:pt x="883" y="1387"/>
                      </a:lnTo>
                      <a:lnTo>
                        <a:pt x="757" y="1261"/>
                      </a:lnTo>
                      <a:cubicBezTo>
                        <a:pt x="678" y="1182"/>
                        <a:pt x="568" y="1143"/>
                        <a:pt x="457" y="1143"/>
                      </a:cubicBezTo>
                      <a:cubicBezTo>
                        <a:pt x="347" y="1143"/>
                        <a:pt x="237" y="1182"/>
                        <a:pt x="158" y="1261"/>
                      </a:cubicBezTo>
                      <a:cubicBezTo>
                        <a:pt x="1" y="1419"/>
                        <a:pt x="1" y="1702"/>
                        <a:pt x="158" y="1860"/>
                      </a:cubicBezTo>
                      <a:lnTo>
                        <a:pt x="1009" y="2679"/>
                      </a:lnTo>
                      <a:cubicBezTo>
                        <a:pt x="1088" y="2758"/>
                        <a:pt x="1190" y="2797"/>
                        <a:pt x="1292" y="2797"/>
                      </a:cubicBezTo>
                      <a:cubicBezTo>
                        <a:pt x="1395" y="2797"/>
                        <a:pt x="1497" y="2758"/>
                        <a:pt x="1576" y="2679"/>
                      </a:cubicBezTo>
                      <a:lnTo>
                        <a:pt x="2426" y="1860"/>
                      </a:lnTo>
                      <a:cubicBezTo>
                        <a:pt x="2584" y="1702"/>
                        <a:pt x="2584" y="1419"/>
                        <a:pt x="2426" y="1261"/>
                      </a:cubicBezTo>
                      <a:cubicBezTo>
                        <a:pt x="2348" y="1182"/>
                        <a:pt x="2237" y="1143"/>
                        <a:pt x="2127" y="1143"/>
                      </a:cubicBezTo>
                      <a:cubicBezTo>
                        <a:pt x="2017" y="1143"/>
                        <a:pt x="1907" y="1182"/>
                        <a:pt x="1828" y="1261"/>
                      </a:cubicBezTo>
                      <a:lnTo>
                        <a:pt x="1702" y="1387"/>
                      </a:lnTo>
                      <a:lnTo>
                        <a:pt x="1702" y="442"/>
                      </a:lnTo>
                      <a:cubicBezTo>
                        <a:pt x="1733" y="190"/>
                        <a:pt x="1544" y="1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17" name="Google Shape;4842;p59"/>
                <p:cNvSpPr/>
                <p:nvPr/>
              </p:nvSpPr>
              <p:spPr>
                <a:xfrm>
                  <a:off x="-62150375" y="2338050"/>
                  <a:ext cx="314275" cy="2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1" h="11028" extrusionOk="0">
                      <a:moveTo>
                        <a:pt x="11752" y="2805"/>
                      </a:moveTo>
                      <a:lnTo>
                        <a:pt x="11059" y="6932"/>
                      </a:lnTo>
                      <a:lnTo>
                        <a:pt x="3970" y="6932"/>
                      </a:lnTo>
                      <a:lnTo>
                        <a:pt x="3183" y="2805"/>
                      </a:lnTo>
                      <a:close/>
                      <a:moveTo>
                        <a:pt x="5199" y="9421"/>
                      </a:moveTo>
                      <a:cubicBezTo>
                        <a:pt x="5388" y="9452"/>
                        <a:pt x="5514" y="9610"/>
                        <a:pt x="5514" y="9830"/>
                      </a:cubicBezTo>
                      <a:cubicBezTo>
                        <a:pt x="5514" y="10051"/>
                        <a:pt x="5293" y="10240"/>
                        <a:pt x="5073" y="10240"/>
                      </a:cubicBezTo>
                      <a:cubicBezTo>
                        <a:pt x="4821" y="10240"/>
                        <a:pt x="4663" y="10051"/>
                        <a:pt x="4663" y="9830"/>
                      </a:cubicBezTo>
                      <a:cubicBezTo>
                        <a:pt x="4663" y="9610"/>
                        <a:pt x="4789" y="9452"/>
                        <a:pt x="4978" y="9421"/>
                      </a:cubicBezTo>
                      <a:close/>
                      <a:moveTo>
                        <a:pt x="9830" y="9421"/>
                      </a:moveTo>
                      <a:cubicBezTo>
                        <a:pt x="10019" y="9452"/>
                        <a:pt x="10145" y="9610"/>
                        <a:pt x="10145" y="9830"/>
                      </a:cubicBezTo>
                      <a:cubicBezTo>
                        <a:pt x="10145" y="10051"/>
                        <a:pt x="9956" y="10240"/>
                        <a:pt x="9704" y="10240"/>
                      </a:cubicBezTo>
                      <a:cubicBezTo>
                        <a:pt x="9484" y="10240"/>
                        <a:pt x="9326" y="10051"/>
                        <a:pt x="9326" y="9830"/>
                      </a:cubicBezTo>
                      <a:cubicBezTo>
                        <a:pt x="9358" y="9610"/>
                        <a:pt x="9484" y="9452"/>
                        <a:pt x="9673" y="9421"/>
                      </a:cubicBezTo>
                      <a:close/>
                      <a:moveTo>
                        <a:pt x="284" y="1"/>
                      </a:moveTo>
                      <a:cubicBezTo>
                        <a:pt x="190" y="64"/>
                        <a:pt x="1" y="253"/>
                        <a:pt x="1" y="473"/>
                      </a:cubicBezTo>
                      <a:cubicBezTo>
                        <a:pt x="1" y="725"/>
                        <a:pt x="190" y="883"/>
                        <a:pt x="379" y="883"/>
                      </a:cubicBezTo>
                      <a:lnTo>
                        <a:pt x="1954" y="883"/>
                      </a:lnTo>
                      <a:lnTo>
                        <a:pt x="3151" y="7058"/>
                      </a:lnTo>
                      <a:cubicBezTo>
                        <a:pt x="2710" y="7247"/>
                        <a:pt x="2427" y="7688"/>
                        <a:pt x="2427" y="8192"/>
                      </a:cubicBezTo>
                      <a:cubicBezTo>
                        <a:pt x="2427" y="8885"/>
                        <a:pt x="2994" y="9421"/>
                        <a:pt x="3655" y="9421"/>
                      </a:cubicBezTo>
                      <a:lnTo>
                        <a:pt x="3844" y="9421"/>
                      </a:lnTo>
                      <a:cubicBezTo>
                        <a:pt x="3813" y="9547"/>
                        <a:pt x="3781" y="9704"/>
                        <a:pt x="3781" y="9830"/>
                      </a:cubicBezTo>
                      <a:cubicBezTo>
                        <a:pt x="3781" y="10492"/>
                        <a:pt x="4317" y="11027"/>
                        <a:pt x="5010" y="11027"/>
                      </a:cubicBezTo>
                      <a:cubicBezTo>
                        <a:pt x="5672" y="11027"/>
                        <a:pt x="6207" y="10492"/>
                        <a:pt x="6207" y="9830"/>
                      </a:cubicBezTo>
                      <a:cubicBezTo>
                        <a:pt x="6207" y="9673"/>
                        <a:pt x="6176" y="9547"/>
                        <a:pt x="6144" y="9421"/>
                      </a:cubicBezTo>
                      <a:lnTo>
                        <a:pt x="8475" y="9421"/>
                      </a:lnTo>
                      <a:cubicBezTo>
                        <a:pt x="8412" y="9547"/>
                        <a:pt x="8381" y="9704"/>
                        <a:pt x="8381" y="9830"/>
                      </a:cubicBezTo>
                      <a:cubicBezTo>
                        <a:pt x="8381" y="10492"/>
                        <a:pt x="8948" y="11027"/>
                        <a:pt x="9610" y="11027"/>
                      </a:cubicBezTo>
                      <a:cubicBezTo>
                        <a:pt x="10271" y="11027"/>
                        <a:pt x="10870" y="10492"/>
                        <a:pt x="10870" y="9830"/>
                      </a:cubicBezTo>
                      <a:cubicBezTo>
                        <a:pt x="10870" y="9673"/>
                        <a:pt x="10838" y="9547"/>
                        <a:pt x="10775" y="9421"/>
                      </a:cubicBezTo>
                      <a:lnTo>
                        <a:pt x="11405" y="9421"/>
                      </a:lnTo>
                      <a:cubicBezTo>
                        <a:pt x="11657" y="9421"/>
                        <a:pt x="11815" y="9231"/>
                        <a:pt x="11815" y="9042"/>
                      </a:cubicBezTo>
                      <a:cubicBezTo>
                        <a:pt x="11815" y="8822"/>
                        <a:pt x="11626" y="8601"/>
                        <a:pt x="11405" y="8601"/>
                      </a:cubicBezTo>
                      <a:lnTo>
                        <a:pt x="3529" y="8601"/>
                      </a:lnTo>
                      <a:cubicBezTo>
                        <a:pt x="3309" y="8601"/>
                        <a:pt x="3151" y="8412"/>
                        <a:pt x="3151" y="8160"/>
                      </a:cubicBezTo>
                      <a:cubicBezTo>
                        <a:pt x="3151" y="7940"/>
                        <a:pt x="3340" y="7719"/>
                        <a:pt x="3529" y="7719"/>
                      </a:cubicBezTo>
                      <a:lnTo>
                        <a:pt x="11311" y="7719"/>
                      </a:lnTo>
                      <a:cubicBezTo>
                        <a:pt x="11500" y="7719"/>
                        <a:pt x="11689" y="7562"/>
                        <a:pt x="11689" y="7373"/>
                      </a:cubicBezTo>
                      <a:lnTo>
                        <a:pt x="12508" y="2426"/>
                      </a:lnTo>
                      <a:cubicBezTo>
                        <a:pt x="12571" y="2174"/>
                        <a:pt x="12351" y="1954"/>
                        <a:pt x="12130" y="1954"/>
                      </a:cubicBezTo>
                      <a:lnTo>
                        <a:pt x="2899" y="1954"/>
                      </a:lnTo>
                      <a:lnTo>
                        <a:pt x="2584" y="379"/>
                      </a:lnTo>
                      <a:cubicBezTo>
                        <a:pt x="2553" y="158"/>
                        <a:pt x="2395" y="1"/>
                        <a:pt x="22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18" name="Google Shape;4843;p59"/>
                <p:cNvSpPr/>
                <p:nvPr/>
              </p:nvSpPr>
              <p:spPr>
                <a:xfrm>
                  <a:off x="-61972375" y="2430200"/>
                  <a:ext cx="20500" cy="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2427" extrusionOk="0">
                      <a:moveTo>
                        <a:pt x="442" y="1"/>
                      </a:moveTo>
                      <a:cubicBezTo>
                        <a:pt x="190" y="1"/>
                        <a:pt x="1" y="190"/>
                        <a:pt x="1" y="379"/>
                      </a:cubicBezTo>
                      <a:lnTo>
                        <a:pt x="1" y="2048"/>
                      </a:lnTo>
                      <a:cubicBezTo>
                        <a:pt x="32" y="2269"/>
                        <a:pt x="221" y="2427"/>
                        <a:pt x="442" y="2427"/>
                      </a:cubicBezTo>
                      <a:cubicBezTo>
                        <a:pt x="662" y="2427"/>
                        <a:pt x="820" y="2237"/>
                        <a:pt x="820" y="2048"/>
                      </a:cubicBezTo>
                      <a:lnTo>
                        <a:pt x="820" y="379"/>
                      </a:lnTo>
                      <a:cubicBezTo>
                        <a:pt x="820" y="158"/>
                        <a:pt x="631" y="1"/>
                        <a:pt x="4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19" name="Google Shape;4844;p59"/>
                <p:cNvSpPr/>
                <p:nvPr/>
              </p:nvSpPr>
              <p:spPr>
                <a:xfrm>
                  <a:off x="-61909350" y="2430200"/>
                  <a:ext cx="19700" cy="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427" extrusionOk="0">
                      <a:moveTo>
                        <a:pt x="378" y="1"/>
                      </a:moveTo>
                      <a:cubicBezTo>
                        <a:pt x="189" y="1"/>
                        <a:pt x="0" y="190"/>
                        <a:pt x="0" y="379"/>
                      </a:cubicBezTo>
                      <a:lnTo>
                        <a:pt x="0" y="2048"/>
                      </a:lnTo>
                      <a:cubicBezTo>
                        <a:pt x="0" y="2269"/>
                        <a:pt x="189" y="2427"/>
                        <a:pt x="378" y="2427"/>
                      </a:cubicBezTo>
                      <a:cubicBezTo>
                        <a:pt x="630" y="2427"/>
                        <a:pt x="788" y="2237"/>
                        <a:pt x="788" y="2048"/>
                      </a:cubicBezTo>
                      <a:lnTo>
                        <a:pt x="788" y="379"/>
                      </a:lnTo>
                      <a:cubicBezTo>
                        <a:pt x="788" y="158"/>
                        <a:pt x="599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20" name="Google Shape;4845;p59"/>
                <p:cNvSpPr/>
                <p:nvPr/>
              </p:nvSpPr>
              <p:spPr>
                <a:xfrm>
                  <a:off x="-62033800" y="2430200"/>
                  <a:ext cx="21275" cy="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2427" extrusionOk="0">
                      <a:moveTo>
                        <a:pt x="410" y="1"/>
                      </a:moveTo>
                      <a:cubicBezTo>
                        <a:pt x="158" y="1"/>
                        <a:pt x="0" y="190"/>
                        <a:pt x="0" y="379"/>
                      </a:cubicBezTo>
                      <a:lnTo>
                        <a:pt x="0" y="2048"/>
                      </a:lnTo>
                      <a:cubicBezTo>
                        <a:pt x="0" y="2269"/>
                        <a:pt x="221" y="2427"/>
                        <a:pt x="410" y="2427"/>
                      </a:cubicBezTo>
                      <a:cubicBezTo>
                        <a:pt x="630" y="2427"/>
                        <a:pt x="851" y="2237"/>
                        <a:pt x="851" y="2048"/>
                      </a:cubicBezTo>
                      <a:lnTo>
                        <a:pt x="851" y="379"/>
                      </a:lnTo>
                      <a:cubicBezTo>
                        <a:pt x="851" y="158"/>
                        <a:pt x="630" y="1"/>
                        <a:pt x="4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83" name="Google Shape;4808;p59"/>
              <p:cNvGrpSpPr/>
              <p:nvPr/>
            </p:nvGrpSpPr>
            <p:grpSpPr>
              <a:xfrm>
                <a:off x="6912536" y="1611711"/>
                <a:ext cx="618361" cy="621837"/>
                <a:chOff x="-62516625" y="2297875"/>
                <a:chExt cx="315875" cy="317650"/>
              </a:xfrm>
              <a:solidFill>
                <a:schemeClr val="tx1"/>
              </a:solidFill>
            </p:grpSpPr>
            <p:sp>
              <p:nvSpPr>
                <p:cNvPr id="84" name="Google Shape;4809;p59"/>
                <p:cNvSpPr/>
                <p:nvPr/>
              </p:nvSpPr>
              <p:spPr>
                <a:xfrm>
                  <a:off x="-62516625" y="2297875"/>
                  <a:ext cx="315875" cy="31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5" h="12706" extrusionOk="0">
                      <a:moveTo>
                        <a:pt x="4632" y="3309"/>
                      </a:moveTo>
                      <a:cubicBezTo>
                        <a:pt x="5388" y="3309"/>
                        <a:pt x="6018" y="3939"/>
                        <a:pt x="6018" y="4695"/>
                      </a:cubicBezTo>
                      <a:cubicBezTo>
                        <a:pt x="6018" y="4916"/>
                        <a:pt x="5924" y="5168"/>
                        <a:pt x="5829" y="5388"/>
                      </a:cubicBezTo>
                      <a:lnTo>
                        <a:pt x="5357" y="5861"/>
                      </a:lnTo>
                      <a:cubicBezTo>
                        <a:pt x="5136" y="5987"/>
                        <a:pt x="4916" y="6081"/>
                        <a:pt x="4632" y="6081"/>
                      </a:cubicBezTo>
                      <a:cubicBezTo>
                        <a:pt x="3876" y="6081"/>
                        <a:pt x="3246" y="5451"/>
                        <a:pt x="3246" y="4695"/>
                      </a:cubicBezTo>
                      <a:cubicBezTo>
                        <a:pt x="3246" y="3939"/>
                        <a:pt x="3876" y="3309"/>
                        <a:pt x="4632" y="3309"/>
                      </a:cubicBezTo>
                      <a:close/>
                      <a:moveTo>
                        <a:pt x="4632" y="820"/>
                      </a:moveTo>
                      <a:cubicBezTo>
                        <a:pt x="6617" y="820"/>
                        <a:pt x="8287" y="2364"/>
                        <a:pt x="8444" y="4285"/>
                      </a:cubicBezTo>
                      <a:lnTo>
                        <a:pt x="8444" y="4412"/>
                      </a:lnTo>
                      <a:cubicBezTo>
                        <a:pt x="7877" y="4412"/>
                        <a:pt x="7310" y="4538"/>
                        <a:pt x="6806" y="4758"/>
                      </a:cubicBezTo>
                      <a:lnTo>
                        <a:pt x="6806" y="4695"/>
                      </a:lnTo>
                      <a:cubicBezTo>
                        <a:pt x="6806" y="3466"/>
                        <a:pt x="5829" y="2490"/>
                        <a:pt x="4601" y="2490"/>
                      </a:cubicBezTo>
                      <a:cubicBezTo>
                        <a:pt x="3372" y="2490"/>
                        <a:pt x="2395" y="3466"/>
                        <a:pt x="2395" y="4695"/>
                      </a:cubicBezTo>
                      <a:cubicBezTo>
                        <a:pt x="2395" y="5924"/>
                        <a:pt x="3372" y="6900"/>
                        <a:pt x="4601" y="6900"/>
                      </a:cubicBezTo>
                      <a:lnTo>
                        <a:pt x="4664" y="6900"/>
                      </a:lnTo>
                      <a:cubicBezTo>
                        <a:pt x="4443" y="7404"/>
                        <a:pt x="4317" y="7972"/>
                        <a:pt x="4317" y="8539"/>
                      </a:cubicBezTo>
                      <a:cubicBezTo>
                        <a:pt x="4317" y="9421"/>
                        <a:pt x="4601" y="10240"/>
                        <a:pt x="5073" y="10902"/>
                      </a:cubicBezTo>
                      <a:lnTo>
                        <a:pt x="4601" y="11532"/>
                      </a:lnTo>
                      <a:lnTo>
                        <a:pt x="1513" y="7026"/>
                      </a:lnTo>
                      <a:cubicBezTo>
                        <a:pt x="1009" y="6333"/>
                        <a:pt x="725" y="5546"/>
                        <a:pt x="725" y="4695"/>
                      </a:cubicBezTo>
                      <a:cubicBezTo>
                        <a:pt x="788" y="2553"/>
                        <a:pt x="2521" y="820"/>
                        <a:pt x="4632" y="820"/>
                      </a:cubicBezTo>
                      <a:close/>
                      <a:moveTo>
                        <a:pt x="8507" y="5231"/>
                      </a:moveTo>
                      <a:cubicBezTo>
                        <a:pt x="10334" y="5231"/>
                        <a:pt x="11815" y="6743"/>
                        <a:pt x="11815" y="8539"/>
                      </a:cubicBezTo>
                      <a:cubicBezTo>
                        <a:pt x="11815" y="10366"/>
                        <a:pt x="10303" y="11847"/>
                        <a:pt x="8507" y="11847"/>
                      </a:cubicBezTo>
                      <a:cubicBezTo>
                        <a:pt x="6680" y="11847"/>
                        <a:pt x="5199" y="10366"/>
                        <a:pt x="5199" y="8539"/>
                      </a:cubicBezTo>
                      <a:cubicBezTo>
                        <a:pt x="5199" y="6743"/>
                        <a:pt x="6680" y="5231"/>
                        <a:pt x="8507" y="5231"/>
                      </a:cubicBezTo>
                      <a:close/>
                      <a:moveTo>
                        <a:pt x="4664" y="1"/>
                      </a:moveTo>
                      <a:cubicBezTo>
                        <a:pt x="2080" y="1"/>
                        <a:pt x="1" y="2080"/>
                        <a:pt x="1" y="4695"/>
                      </a:cubicBezTo>
                      <a:cubicBezTo>
                        <a:pt x="1" y="5703"/>
                        <a:pt x="316" y="6711"/>
                        <a:pt x="946" y="7499"/>
                      </a:cubicBezTo>
                      <a:lnTo>
                        <a:pt x="4317" y="12540"/>
                      </a:lnTo>
                      <a:cubicBezTo>
                        <a:pt x="4396" y="12650"/>
                        <a:pt x="4522" y="12705"/>
                        <a:pt x="4648" y="12705"/>
                      </a:cubicBezTo>
                      <a:cubicBezTo>
                        <a:pt x="4774" y="12705"/>
                        <a:pt x="4900" y="12650"/>
                        <a:pt x="4979" y="12540"/>
                      </a:cubicBezTo>
                      <a:lnTo>
                        <a:pt x="5672" y="11532"/>
                      </a:lnTo>
                      <a:cubicBezTo>
                        <a:pt x="6396" y="12256"/>
                        <a:pt x="7404" y="12697"/>
                        <a:pt x="8507" y="12697"/>
                      </a:cubicBezTo>
                      <a:cubicBezTo>
                        <a:pt x="10776" y="12697"/>
                        <a:pt x="12634" y="10838"/>
                        <a:pt x="12634" y="8539"/>
                      </a:cubicBezTo>
                      <a:cubicBezTo>
                        <a:pt x="12634" y="6554"/>
                        <a:pt x="11217" y="4884"/>
                        <a:pt x="9326" y="4506"/>
                      </a:cubicBezTo>
                      <a:lnTo>
                        <a:pt x="9326" y="4222"/>
                      </a:lnTo>
                      <a:cubicBezTo>
                        <a:pt x="9074" y="1891"/>
                        <a:pt x="7121" y="1"/>
                        <a:pt x="46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85" name="Google Shape;4810;p59"/>
                <p:cNvSpPr/>
                <p:nvPr/>
              </p:nvSpPr>
              <p:spPr>
                <a:xfrm>
                  <a:off x="-62335475" y="2438075"/>
                  <a:ext cx="62250" cy="1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5830" extrusionOk="0">
                      <a:moveTo>
                        <a:pt x="1261" y="1"/>
                      </a:moveTo>
                      <a:cubicBezTo>
                        <a:pt x="1009" y="1"/>
                        <a:pt x="820" y="190"/>
                        <a:pt x="820" y="410"/>
                      </a:cubicBezTo>
                      <a:lnTo>
                        <a:pt x="820" y="694"/>
                      </a:lnTo>
                      <a:cubicBezTo>
                        <a:pt x="348" y="851"/>
                        <a:pt x="1" y="1324"/>
                        <a:pt x="1" y="1891"/>
                      </a:cubicBezTo>
                      <a:cubicBezTo>
                        <a:pt x="1" y="2553"/>
                        <a:pt x="537" y="2931"/>
                        <a:pt x="978" y="3246"/>
                      </a:cubicBezTo>
                      <a:cubicBezTo>
                        <a:pt x="1293" y="3498"/>
                        <a:pt x="1639" y="3718"/>
                        <a:pt x="1639" y="3970"/>
                      </a:cubicBezTo>
                      <a:cubicBezTo>
                        <a:pt x="1671" y="4191"/>
                        <a:pt x="1482" y="4411"/>
                        <a:pt x="1261" y="4411"/>
                      </a:cubicBezTo>
                      <a:cubicBezTo>
                        <a:pt x="1009" y="4411"/>
                        <a:pt x="820" y="4191"/>
                        <a:pt x="820" y="3970"/>
                      </a:cubicBezTo>
                      <a:cubicBezTo>
                        <a:pt x="820" y="3718"/>
                        <a:pt x="631" y="3529"/>
                        <a:pt x="411" y="3529"/>
                      </a:cubicBezTo>
                      <a:cubicBezTo>
                        <a:pt x="190" y="3529"/>
                        <a:pt x="1" y="3718"/>
                        <a:pt x="1" y="3970"/>
                      </a:cubicBezTo>
                      <a:cubicBezTo>
                        <a:pt x="1" y="4506"/>
                        <a:pt x="348" y="4947"/>
                        <a:pt x="820" y="5136"/>
                      </a:cubicBezTo>
                      <a:lnTo>
                        <a:pt x="820" y="5420"/>
                      </a:lnTo>
                      <a:cubicBezTo>
                        <a:pt x="820" y="5672"/>
                        <a:pt x="1009" y="5829"/>
                        <a:pt x="1261" y="5829"/>
                      </a:cubicBezTo>
                      <a:cubicBezTo>
                        <a:pt x="1482" y="5829"/>
                        <a:pt x="1639" y="5609"/>
                        <a:pt x="1639" y="5420"/>
                      </a:cubicBezTo>
                      <a:lnTo>
                        <a:pt x="1639" y="5136"/>
                      </a:lnTo>
                      <a:cubicBezTo>
                        <a:pt x="2112" y="4978"/>
                        <a:pt x="2458" y="4506"/>
                        <a:pt x="2458" y="3970"/>
                      </a:cubicBezTo>
                      <a:cubicBezTo>
                        <a:pt x="2458" y="3309"/>
                        <a:pt x="1923" y="2899"/>
                        <a:pt x="1482" y="2584"/>
                      </a:cubicBezTo>
                      <a:cubicBezTo>
                        <a:pt x="1167" y="2364"/>
                        <a:pt x="820" y="2112"/>
                        <a:pt x="820" y="1891"/>
                      </a:cubicBezTo>
                      <a:cubicBezTo>
                        <a:pt x="820" y="1639"/>
                        <a:pt x="1009" y="1450"/>
                        <a:pt x="1261" y="1450"/>
                      </a:cubicBezTo>
                      <a:cubicBezTo>
                        <a:pt x="1482" y="1450"/>
                        <a:pt x="1639" y="1639"/>
                        <a:pt x="1639" y="1891"/>
                      </a:cubicBezTo>
                      <a:cubicBezTo>
                        <a:pt x="1639" y="2112"/>
                        <a:pt x="1860" y="2301"/>
                        <a:pt x="2049" y="2301"/>
                      </a:cubicBezTo>
                      <a:cubicBezTo>
                        <a:pt x="2269" y="2301"/>
                        <a:pt x="2490" y="2112"/>
                        <a:pt x="2490" y="1891"/>
                      </a:cubicBezTo>
                      <a:cubicBezTo>
                        <a:pt x="2490" y="1324"/>
                        <a:pt x="2112" y="883"/>
                        <a:pt x="1639" y="694"/>
                      </a:cubicBezTo>
                      <a:lnTo>
                        <a:pt x="1639" y="410"/>
                      </a:lnTo>
                      <a:cubicBezTo>
                        <a:pt x="1639" y="190"/>
                        <a:pt x="1450" y="1"/>
                        <a:pt x="12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</p:grpSp>
        <p:grpSp>
          <p:nvGrpSpPr>
            <p:cNvPr id="203" name="Group 202"/>
            <p:cNvGrpSpPr/>
            <p:nvPr/>
          </p:nvGrpSpPr>
          <p:grpSpPr>
            <a:xfrm>
              <a:off x="666769" y="2644301"/>
              <a:ext cx="7750705" cy="626046"/>
              <a:chOff x="666769" y="2326704"/>
              <a:chExt cx="7750705" cy="626046"/>
            </a:xfrm>
          </p:grpSpPr>
          <p:sp>
            <p:nvSpPr>
              <p:cNvPr id="43" name="Google Shape;4768;p59"/>
              <p:cNvSpPr/>
              <p:nvPr/>
            </p:nvSpPr>
            <p:spPr>
              <a:xfrm>
                <a:off x="1584961" y="2329789"/>
                <a:ext cx="541233" cy="619877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2666" extrusionOk="0">
                    <a:moveTo>
                      <a:pt x="4285" y="789"/>
                    </a:moveTo>
                    <a:cubicBezTo>
                      <a:pt x="4758" y="789"/>
                      <a:pt x="5136" y="1135"/>
                      <a:pt x="5136" y="1608"/>
                    </a:cubicBezTo>
                    <a:lnTo>
                      <a:pt x="5136" y="4128"/>
                    </a:lnTo>
                    <a:cubicBezTo>
                      <a:pt x="4190" y="4317"/>
                      <a:pt x="3466" y="5168"/>
                      <a:pt x="3466" y="6144"/>
                    </a:cubicBezTo>
                    <a:cubicBezTo>
                      <a:pt x="3466" y="6365"/>
                      <a:pt x="3655" y="6585"/>
                      <a:pt x="3907" y="6585"/>
                    </a:cubicBezTo>
                    <a:cubicBezTo>
                      <a:pt x="4127" y="6585"/>
                      <a:pt x="4285" y="6365"/>
                      <a:pt x="4285" y="6144"/>
                    </a:cubicBezTo>
                    <a:cubicBezTo>
                      <a:pt x="4285" y="5577"/>
                      <a:pt x="4663" y="5168"/>
                      <a:pt x="5136" y="4947"/>
                    </a:cubicBezTo>
                    <a:lnTo>
                      <a:pt x="5136" y="8192"/>
                    </a:lnTo>
                    <a:cubicBezTo>
                      <a:pt x="5136" y="8665"/>
                      <a:pt x="4758" y="9011"/>
                      <a:pt x="4285" y="9011"/>
                    </a:cubicBezTo>
                    <a:cubicBezTo>
                      <a:pt x="3938" y="9011"/>
                      <a:pt x="3592" y="8791"/>
                      <a:pt x="3497" y="8381"/>
                    </a:cubicBezTo>
                    <a:cubicBezTo>
                      <a:pt x="3434" y="8318"/>
                      <a:pt x="3277" y="8192"/>
                      <a:pt x="3119" y="8192"/>
                    </a:cubicBezTo>
                    <a:cubicBezTo>
                      <a:pt x="2962" y="8192"/>
                      <a:pt x="2899" y="8255"/>
                      <a:pt x="2647" y="8255"/>
                    </a:cubicBezTo>
                    <a:cubicBezTo>
                      <a:pt x="1544" y="8255"/>
                      <a:pt x="1544" y="6617"/>
                      <a:pt x="2647" y="6617"/>
                    </a:cubicBezTo>
                    <a:cubicBezTo>
                      <a:pt x="2867" y="6617"/>
                      <a:pt x="3025" y="6428"/>
                      <a:pt x="3025" y="6176"/>
                    </a:cubicBezTo>
                    <a:cubicBezTo>
                      <a:pt x="3025" y="5955"/>
                      <a:pt x="2836" y="5735"/>
                      <a:pt x="2647" y="5735"/>
                    </a:cubicBezTo>
                    <a:cubicBezTo>
                      <a:pt x="2080" y="5735"/>
                      <a:pt x="1607" y="6018"/>
                      <a:pt x="1292" y="6428"/>
                    </a:cubicBezTo>
                    <a:cubicBezTo>
                      <a:pt x="1103" y="6270"/>
                      <a:pt x="977" y="6018"/>
                      <a:pt x="977" y="5735"/>
                    </a:cubicBezTo>
                    <a:cubicBezTo>
                      <a:pt x="977" y="5483"/>
                      <a:pt x="1103" y="5325"/>
                      <a:pt x="1166" y="5199"/>
                    </a:cubicBezTo>
                    <a:cubicBezTo>
                      <a:pt x="1323" y="5042"/>
                      <a:pt x="1323" y="4790"/>
                      <a:pt x="1166" y="4632"/>
                    </a:cubicBezTo>
                    <a:cubicBezTo>
                      <a:pt x="662" y="4097"/>
                      <a:pt x="1103" y="3277"/>
                      <a:pt x="1828" y="3277"/>
                    </a:cubicBezTo>
                    <a:cubicBezTo>
                      <a:pt x="2048" y="3277"/>
                      <a:pt x="2237" y="3340"/>
                      <a:pt x="2395" y="3498"/>
                    </a:cubicBezTo>
                    <a:cubicBezTo>
                      <a:pt x="2473" y="3577"/>
                      <a:pt x="2584" y="3616"/>
                      <a:pt x="2694" y="3616"/>
                    </a:cubicBezTo>
                    <a:cubicBezTo>
                      <a:pt x="2804" y="3616"/>
                      <a:pt x="2914" y="3577"/>
                      <a:pt x="2993" y="3498"/>
                    </a:cubicBezTo>
                    <a:cubicBezTo>
                      <a:pt x="3151" y="3340"/>
                      <a:pt x="3151" y="3057"/>
                      <a:pt x="2993" y="2899"/>
                    </a:cubicBezTo>
                    <a:cubicBezTo>
                      <a:pt x="2678" y="2584"/>
                      <a:pt x="2269" y="2427"/>
                      <a:pt x="1828" y="2427"/>
                    </a:cubicBezTo>
                    <a:cubicBezTo>
                      <a:pt x="1828" y="1954"/>
                      <a:pt x="2174" y="1608"/>
                      <a:pt x="2647" y="1608"/>
                    </a:cubicBezTo>
                    <a:cubicBezTo>
                      <a:pt x="2773" y="1608"/>
                      <a:pt x="2836" y="1639"/>
                      <a:pt x="2962" y="1702"/>
                    </a:cubicBezTo>
                    <a:cubicBezTo>
                      <a:pt x="3000" y="1713"/>
                      <a:pt x="3040" y="1718"/>
                      <a:pt x="3079" y="1718"/>
                    </a:cubicBezTo>
                    <a:cubicBezTo>
                      <a:pt x="3264" y="1718"/>
                      <a:pt x="3445" y="1601"/>
                      <a:pt x="3497" y="1419"/>
                    </a:cubicBezTo>
                    <a:cubicBezTo>
                      <a:pt x="3592" y="1072"/>
                      <a:pt x="3938" y="789"/>
                      <a:pt x="4285" y="789"/>
                    </a:cubicBezTo>
                    <a:close/>
                    <a:moveTo>
                      <a:pt x="6711" y="915"/>
                    </a:moveTo>
                    <a:cubicBezTo>
                      <a:pt x="7057" y="915"/>
                      <a:pt x="7404" y="1135"/>
                      <a:pt x="7498" y="1545"/>
                    </a:cubicBezTo>
                    <a:cubicBezTo>
                      <a:pt x="7547" y="1715"/>
                      <a:pt x="7708" y="1828"/>
                      <a:pt x="7880" y="1828"/>
                    </a:cubicBezTo>
                    <a:cubicBezTo>
                      <a:pt x="7931" y="1828"/>
                      <a:pt x="7983" y="1818"/>
                      <a:pt x="8034" y="1797"/>
                    </a:cubicBezTo>
                    <a:cubicBezTo>
                      <a:pt x="8160" y="1765"/>
                      <a:pt x="8223" y="1734"/>
                      <a:pt x="8349" y="1734"/>
                    </a:cubicBezTo>
                    <a:cubicBezTo>
                      <a:pt x="8822" y="1734"/>
                      <a:pt x="9168" y="2080"/>
                      <a:pt x="9168" y="2553"/>
                    </a:cubicBezTo>
                    <a:cubicBezTo>
                      <a:pt x="8759" y="2553"/>
                      <a:pt x="8318" y="2710"/>
                      <a:pt x="8003" y="3025"/>
                    </a:cubicBezTo>
                    <a:cubicBezTo>
                      <a:pt x="7845" y="3183"/>
                      <a:pt x="7845" y="3467"/>
                      <a:pt x="8003" y="3624"/>
                    </a:cubicBezTo>
                    <a:cubicBezTo>
                      <a:pt x="8081" y="3703"/>
                      <a:pt x="8192" y="3742"/>
                      <a:pt x="8302" y="3742"/>
                    </a:cubicBezTo>
                    <a:cubicBezTo>
                      <a:pt x="8412" y="3742"/>
                      <a:pt x="8522" y="3703"/>
                      <a:pt x="8601" y="3624"/>
                    </a:cubicBezTo>
                    <a:cubicBezTo>
                      <a:pt x="8759" y="3467"/>
                      <a:pt x="8948" y="3372"/>
                      <a:pt x="9168" y="3372"/>
                    </a:cubicBezTo>
                    <a:cubicBezTo>
                      <a:pt x="9893" y="3372"/>
                      <a:pt x="10271" y="4191"/>
                      <a:pt x="9798" y="4758"/>
                    </a:cubicBezTo>
                    <a:cubicBezTo>
                      <a:pt x="9735" y="4853"/>
                      <a:pt x="9735" y="5073"/>
                      <a:pt x="9830" y="5231"/>
                    </a:cubicBezTo>
                    <a:cubicBezTo>
                      <a:pt x="9956" y="5357"/>
                      <a:pt x="10050" y="5514"/>
                      <a:pt x="10050" y="5798"/>
                    </a:cubicBezTo>
                    <a:cubicBezTo>
                      <a:pt x="10050" y="6050"/>
                      <a:pt x="9924" y="6302"/>
                      <a:pt x="9735" y="6459"/>
                    </a:cubicBezTo>
                    <a:cubicBezTo>
                      <a:pt x="9420" y="6050"/>
                      <a:pt x="8948" y="5798"/>
                      <a:pt x="8381" y="5798"/>
                    </a:cubicBezTo>
                    <a:cubicBezTo>
                      <a:pt x="8160" y="5798"/>
                      <a:pt x="8003" y="5987"/>
                      <a:pt x="8003" y="6207"/>
                    </a:cubicBezTo>
                    <a:cubicBezTo>
                      <a:pt x="8003" y="6459"/>
                      <a:pt x="8192" y="6648"/>
                      <a:pt x="8381" y="6648"/>
                    </a:cubicBezTo>
                    <a:cubicBezTo>
                      <a:pt x="9483" y="6648"/>
                      <a:pt x="9483" y="8318"/>
                      <a:pt x="8381" y="8318"/>
                    </a:cubicBezTo>
                    <a:cubicBezTo>
                      <a:pt x="8255" y="8318"/>
                      <a:pt x="8192" y="8255"/>
                      <a:pt x="8066" y="8224"/>
                    </a:cubicBezTo>
                    <a:cubicBezTo>
                      <a:pt x="8021" y="8211"/>
                      <a:pt x="7976" y="8205"/>
                      <a:pt x="7931" y="8205"/>
                    </a:cubicBezTo>
                    <a:cubicBezTo>
                      <a:pt x="7752" y="8205"/>
                      <a:pt x="7580" y="8306"/>
                      <a:pt x="7530" y="8507"/>
                    </a:cubicBezTo>
                    <a:cubicBezTo>
                      <a:pt x="7435" y="8854"/>
                      <a:pt x="7089" y="9137"/>
                      <a:pt x="6742" y="9137"/>
                    </a:cubicBezTo>
                    <a:cubicBezTo>
                      <a:pt x="6270" y="9137"/>
                      <a:pt x="5892" y="8759"/>
                      <a:pt x="5892" y="8318"/>
                    </a:cubicBezTo>
                    <a:lnTo>
                      <a:pt x="5892" y="5073"/>
                    </a:lnTo>
                    <a:cubicBezTo>
                      <a:pt x="6364" y="5231"/>
                      <a:pt x="6742" y="5703"/>
                      <a:pt x="6742" y="6270"/>
                    </a:cubicBezTo>
                    <a:cubicBezTo>
                      <a:pt x="6742" y="6491"/>
                      <a:pt x="6931" y="6680"/>
                      <a:pt x="7120" y="6680"/>
                    </a:cubicBezTo>
                    <a:cubicBezTo>
                      <a:pt x="7341" y="6680"/>
                      <a:pt x="7530" y="6491"/>
                      <a:pt x="7530" y="6270"/>
                    </a:cubicBezTo>
                    <a:cubicBezTo>
                      <a:pt x="7530" y="5262"/>
                      <a:pt x="6805" y="4412"/>
                      <a:pt x="5860" y="4254"/>
                    </a:cubicBezTo>
                    <a:lnTo>
                      <a:pt x="5860" y="1734"/>
                    </a:lnTo>
                    <a:cubicBezTo>
                      <a:pt x="5860" y="1261"/>
                      <a:pt x="6207" y="915"/>
                      <a:pt x="6711" y="915"/>
                    </a:cubicBezTo>
                    <a:close/>
                    <a:moveTo>
                      <a:pt x="5514" y="9358"/>
                    </a:moveTo>
                    <a:cubicBezTo>
                      <a:pt x="5829" y="9736"/>
                      <a:pt x="6270" y="9925"/>
                      <a:pt x="6774" y="9925"/>
                    </a:cubicBezTo>
                    <a:lnTo>
                      <a:pt x="6774" y="10209"/>
                    </a:lnTo>
                    <a:lnTo>
                      <a:pt x="4285" y="10209"/>
                    </a:lnTo>
                    <a:lnTo>
                      <a:pt x="4285" y="9925"/>
                    </a:lnTo>
                    <a:cubicBezTo>
                      <a:pt x="4789" y="9925"/>
                      <a:pt x="5230" y="9673"/>
                      <a:pt x="5514" y="9358"/>
                    </a:cubicBezTo>
                    <a:close/>
                    <a:moveTo>
                      <a:pt x="6648" y="11028"/>
                    </a:moveTo>
                    <a:cubicBezTo>
                      <a:pt x="6522" y="11500"/>
                      <a:pt x="6049" y="11847"/>
                      <a:pt x="5514" y="11847"/>
                    </a:cubicBezTo>
                    <a:cubicBezTo>
                      <a:pt x="4978" y="11847"/>
                      <a:pt x="4537" y="11500"/>
                      <a:pt x="4316" y="11028"/>
                    </a:cubicBezTo>
                    <a:close/>
                    <a:moveTo>
                      <a:pt x="4285" y="1"/>
                    </a:moveTo>
                    <a:cubicBezTo>
                      <a:pt x="3686" y="1"/>
                      <a:pt x="3151" y="316"/>
                      <a:pt x="2867" y="820"/>
                    </a:cubicBezTo>
                    <a:cubicBezTo>
                      <a:pt x="2796" y="811"/>
                      <a:pt x="2724" y="806"/>
                      <a:pt x="2654" y="806"/>
                    </a:cubicBezTo>
                    <a:cubicBezTo>
                      <a:pt x="1762" y="806"/>
                      <a:pt x="977" y="1526"/>
                      <a:pt x="977" y="2490"/>
                    </a:cubicBezTo>
                    <a:lnTo>
                      <a:pt x="977" y="2679"/>
                    </a:lnTo>
                    <a:cubicBezTo>
                      <a:pt x="851" y="2742"/>
                      <a:pt x="756" y="2836"/>
                      <a:pt x="630" y="2962"/>
                    </a:cubicBezTo>
                    <a:cubicBezTo>
                      <a:pt x="63" y="3498"/>
                      <a:pt x="0" y="4286"/>
                      <a:pt x="347" y="4947"/>
                    </a:cubicBezTo>
                    <a:cubicBezTo>
                      <a:pt x="189" y="5199"/>
                      <a:pt x="126" y="5514"/>
                      <a:pt x="126" y="5766"/>
                    </a:cubicBezTo>
                    <a:cubicBezTo>
                      <a:pt x="126" y="6365"/>
                      <a:pt x="441" y="6932"/>
                      <a:pt x="945" y="7184"/>
                    </a:cubicBezTo>
                    <a:cubicBezTo>
                      <a:pt x="819" y="8192"/>
                      <a:pt x="1576" y="9043"/>
                      <a:pt x="2584" y="9043"/>
                    </a:cubicBezTo>
                    <a:lnTo>
                      <a:pt x="2836" y="9043"/>
                    </a:lnTo>
                    <a:cubicBezTo>
                      <a:pt x="2993" y="9326"/>
                      <a:pt x="3182" y="9515"/>
                      <a:pt x="3434" y="9673"/>
                    </a:cubicBezTo>
                    <a:lnTo>
                      <a:pt x="3434" y="10587"/>
                    </a:lnTo>
                    <a:cubicBezTo>
                      <a:pt x="3434" y="11721"/>
                      <a:pt x="4379" y="12666"/>
                      <a:pt x="5514" y="12666"/>
                    </a:cubicBezTo>
                    <a:cubicBezTo>
                      <a:pt x="6648" y="12666"/>
                      <a:pt x="7593" y="11721"/>
                      <a:pt x="7593" y="10587"/>
                    </a:cubicBezTo>
                    <a:lnTo>
                      <a:pt x="7593" y="9673"/>
                    </a:lnTo>
                    <a:cubicBezTo>
                      <a:pt x="7845" y="9515"/>
                      <a:pt x="8066" y="9326"/>
                      <a:pt x="8192" y="9043"/>
                    </a:cubicBezTo>
                    <a:lnTo>
                      <a:pt x="8444" y="9043"/>
                    </a:lnTo>
                    <a:cubicBezTo>
                      <a:pt x="9420" y="9043"/>
                      <a:pt x="10208" y="8129"/>
                      <a:pt x="10082" y="7153"/>
                    </a:cubicBezTo>
                    <a:cubicBezTo>
                      <a:pt x="10586" y="6869"/>
                      <a:pt x="10901" y="6333"/>
                      <a:pt x="10901" y="5735"/>
                    </a:cubicBezTo>
                    <a:cubicBezTo>
                      <a:pt x="10901" y="5451"/>
                      <a:pt x="10838" y="5136"/>
                      <a:pt x="10680" y="4916"/>
                    </a:cubicBezTo>
                    <a:cubicBezTo>
                      <a:pt x="11059" y="4317"/>
                      <a:pt x="10933" y="3498"/>
                      <a:pt x="10428" y="2962"/>
                    </a:cubicBezTo>
                    <a:cubicBezTo>
                      <a:pt x="10302" y="2836"/>
                      <a:pt x="10208" y="2742"/>
                      <a:pt x="10082" y="2679"/>
                    </a:cubicBezTo>
                    <a:lnTo>
                      <a:pt x="10082" y="2490"/>
                    </a:lnTo>
                    <a:cubicBezTo>
                      <a:pt x="10082" y="1576"/>
                      <a:pt x="9326" y="820"/>
                      <a:pt x="8444" y="820"/>
                    </a:cubicBezTo>
                    <a:lnTo>
                      <a:pt x="8192" y="820"/>
                    </a:lnTo>
                    <a:cubicBezTo>
                      <a:pt x="7908" y="316"/>
                      <a:pt x="7372" y="1"/>
                      <a:pt x="6774" y="1"/>
                    </a:cubicBezTo>
                    <a:cubicBezTo>
                      <a:pt x="6270" y="1"/>
                      <a:pt x="5829" y="222"/>
                      <a:pt x="5514" y="537"/>
                    </a:cubicBezTo>
                    <a:cubicBezTo>
                      <a:pt x="5199" y="190"/>
                      <a:pt x="4758" y="1"/>
                      <a:pt x="4285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62728" tIns="62728" rIns="62728" bIns="62728" anchor="ctr" anchorCtr="0">
                <a:noAutofit/>
              </a:bodyPr>
              <a:lstStyle/>
              <a:p>
                <a:endParaRPr sz="764"/>
              </a:p>
            </p:txBody>
          </p:sp>
          <p:grpSp>
            <p:nvGrpSpPr>
              <p:cNvPr id="51" name="Google Shape;4776;p59"/>
              <p:cNvGrpSpPr/>
              <p:nvPr/>
            </p:nvGrpSpPr>
            <p:grpSpPr>
              <a:xfrm>
                <a:off x="6015165" y="2329029"/>
                <a:ext cx="618314" cy="621396"/>
                <a:chOff x="-62882850" y="2664925"/>
                <a:chExt cx="315850" cy="317425"/>
              </a:xfrm>
              <a:solidFill>
                <a:schemeClr val="tx1"/>
              </a:solidFill>
            </p:grpSpPr>
            <p:sp>
              <p:nvSpPr>
                <p:cNvPr id="52" name="Google Shape;4777;p59"/>
                <p:cNvSpPr/>
                <p:nvPr/>
              </p:nvSpPr>
              <p:spPr>
                <a:xfrm>
                  <a:off x="-62882850" y="2664925"/>
                  <a:ext cx="315850" cy="3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2697" extrusionOk="0">
                      <a:moveTo>
                        <a:pt x="11405" y="851"/>
                      </a:moveTo>
                      <a:cubicBezTo>
                        <a:pt x="11657" y="851"/>
                        <a:pt x="11814" y="1040"/>
                        <a:pt x="11814" y="1260"/>
                      </a:cubicBezTo>
                      <a:lnTo>
                        <a:pt x="11814" y="7719"/>
                      </a:lnTo>
                      <a:lnTo>
                        <a:pt x="788" y="7719"/>
                      </a:lnTo>
                      <a:lnTo>
                        <a:pt x="788" y="1260"/>
                      </a:lnTo>
                      <a:cubicBezTo>
                        <a:pt x="788" y="1040"/>
                        <a:pt x="977" y="851"/>
                        <a:pt x="1197" y="851"/>
                      </a:cubicBezTo>
                      <a:close/>
                      <a:moveTo>
                        <a:pt x="11814" y="8506"/>
                      </a:moveTo>
                      <a:lnTo>
                        <a:pt x="11814" y="8947"/>
                      </a:lnTo>
                      <a:cubicBezTo>
                        <a:pt x="11814" y="9199"/>
                        <a:pt x="11594" y="9389"/>
                        <a:pt x="11405" y="9389"/>
                      </a:cubicBezTo>
                      <a:lnTo>
                        <a:pt x="1197" y="9389"/>
                      </a:lnTo>
                      <a:cubicBezTo>
                        <a:pt x="977" y="9389"/>
                        <a:pt x="788" y="9199"/>
                        <a:pt x="788" y="8947"/>
                      </a:cubicBezTo>
                      <a:lnTo>
                        <a:pt x="788" y="8506"/>
                      </a:lnTo>
                      <a:close/>
                      <a:moveTo>
                        <a:pt x="7782" y="10208"/>
                      </a:moveTo>
                      <a:lnTo>
                        <a:pt x="8349" y="11877"/>
                      </a:lnTo>
                      <a:lnTo>
                        <a:pt x="4253" y="11877"/>
                      </a:lnTo>
                      <a:lnTo>
                        <a:pt x="4789" y="10208"/>
                      </a:lnTo>
                      <a:close/>
                      <a:moveTo>
                        <a:pt x="1197" y="0"/>
                      </a:moveTo>
                      <a:cubicBezTo>
                        <a:pt x="536" y="0"/>
                        <a:pt x="0" y="567"/>
                        <a:pt x="0" y="1229"/>
                      </a:cubicBezTo>
                      <a:lnTo>
                        <a:pt x="0" y="8947"/>
                      </a:lnTo>
                      <a:cubicBezTo>
                        <a:pt x="0" y="9609"/>
                        <a:pt x="536" y="10176"/>
                        <a:pt x="1197" y="10176"/>
                      </a:cubicBezTo>
                      <a:lnTo>
                        <a:pt x="3938" y="10176"/>
                      </a:lnTo>
                      <a:lnTo>
                        <a:pt x="3371" y="11814"/>
                      </a:lnTo>
                      <a:lnTo>
                        <a:pt x="2867" y="11814"/>
                      </a:lnTo>
                      <a:cubicBezTo>
                        <a:pt x="2615" y="11814"/>
                        <a:pt x="2457" y="12003"/>
                        <a:pt x="2457" y="12255"/>
                      </a:cubicBezTo>
                      <a:cubicBezTo>
                        <a:pt x="2457" y="12476"/>
                        <a:pt x="2678" y="12697"/>
                        <a:pt x="2867" y="12697"/>
                      </a:cubicBezTo>
                      <a:lnTo>
                        <a:pt x="9767" y="12697"/>
                      </a:lnTo>
                      <a:cubicBezTo>
                        <a:pt x="9987" y="12697"/>
                        <a:pt x="10176" y="12476"/>
                        <a:pt x="10176" y="12255"/>
                      </a:cubicBezTo>
                      <a:cubicBezTo>
                        <a:pt x="10176" y="12003"/>
                        <a:pt x="9987" y="11814"/>
                        <a:pt x="9767" y="11814"/>
                      </a:cubicBezTo>
                      <a:lnTo>
                        <a:pt x="9231" y="11814"/>
                      </a:lnTo>
                      <a:lnTo>
                        <a:pt x="8695" y="10176"/>
                      </a:lnTo>
                      <a:lnTo>
                        <a:pt x="11405" y="10176"/>
                      </a:lnTo>
                      <a:cubicBezTo>
                        <a:pt x="12066" y="10176"/>
                        <a:pt x="12634" y="9609"/>
                        <a:pt x="12634" y="8947"/>
                      </a:cubicBezTo>
                      <a:lnTo>
                        <a:pt x="12634" y="1229"/>
                      </a:lnTo>
                      <a:cubicBezTo>
                        <a:pt x="12634" y="567"/>
                        <a:pt x="12066" y="0"/>
                        <a:pt x="1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53" name="Google Shape;4778;p59"/>
                <p:cNvSpPr/>
                <p:nvPr/>
              </p:nvSpPr>
              <p:spPr>
                <a:xfrm>
                  <a:off x="-62756050" y="2702725"/>
                  <a:ext cx="6222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9" h="5861" extrusionOk="0">
                      <a:moveTo>
                        <a:pt x="1229" y="0"/>
                      </a:moveTo>
                      <a:cubicBezTo>
                        <a:pt x="977" y="0"/>
                        <a:pt x="819" y="189"/>
                        <a:pt x="819" y="441"/>
                      </a:cubicBezTo>
                      <a:lnTo>
                        <a:pt x="819" y="693"/>
                      </a:lnTo>
                      <a:cubicBezTo>
                        <a:pt x="347" y="851"/>
                        <a:pt x="0" y="1324"/>
                        <a:pt x="0" y="1891"/>
                      </a:cubicBezTo>
                      <a:cubicBezTo>
                        <a:pt x="0" y="2552"/>
                        <a:pt x="536" y="2962"/>
                        <a:pt x="977" y="3277"/>
                      </a:cubicBezTo>
                      <a:cubicBezTo>
                        <a:pt x="1292" y="3497"/>
                        <a:pt x="1639" y="3749"/>
                        <a:pt x="1639" y="3970"/>
                      </a:cubicBezTo>
                      <a:cubicBezTo>
                        <a:pt x="1639" y="4222"/>
                        <a:pt x="1450" y="4411"/>
                        <a:pt x="1229" y="4411"/>
                      </a:cubicBezTo>
                      <a:cubicBezTo>
                        <a:pt x="977" y="4411"/>
                        <a:pt x="819" y="4222"/>
                        <a:pt x="819" y="3970"/>
                      </a:cubicBezTo>
                      <a:cubicBezTo>
                        <a:pt x="819" y="3749"/>
                        <a:pt x="630" y="3529"/>
                        <a:pt x="441" y="3529"/>
                      </a:cubicBezTo>
                      <a:cubicBezTo>
                        <a:pt x="189" y="3529"/>
                        <a:pt x="0" y="3749"/>
                        <a:pt x="0" y="3970"/>
                      </a:cubicBezTo>
                      <a:cubicBezTo>
                        <a:pt x="0" y="4537"/>
                        <a:pt x="347" y="4947"/>
                        <a:pt x="819" y="5167"/>
                      </a:cubicBezTo>
                      <a:lnTo>
                        <a:pt x="819" y="5419"/>
                      </a:lnTo>
                      <a:cubicBezTo>
                        <a:pt x="819" y="5671"/>
                        <a:pt x="1008" y="5860"/>
                        <a:pt x="1229" y="5860"/>
                      </a:cubicBezTo>
                      <a:cubicBezTo>
                        <a:pt x="1450" y="5860"/>
                        <a:pt x="1639" y="5671"/>
                        <a:pt x="1639" y="5419"/>
                      </a:cubicBezTo>
                      <a:lnTo>
                        <a:pt x="1639" y="5167"/>
                      </a:lnTo>
                      <a:cubicBezTo>
                        <a:pt x="2111" y="5010"/>
                        <a:pt x="2489" y="4537"/>
                        <a:pt x="2489" y="3970"/>
                      </a:cubicBezTo>
                      <a:cubicBezTo>
                        <a:pt x="2489" y="3308"/>
                        <a:pt x="1922" y="2899"/>
                        <a:pt x="1481" y="2584"/>
                      </a:cubicBezTo>
                      <a:cubicBezTo>
                        <a:pt x="1166" y="2363"/>
                        <a:pt x="819" y="2111"/>
                        <a:pt x="819" y="1891"/>
                      </a:cubicBezTo>
                      <a:cubicBezTo>
                        <a:pt x="819" y="1639"/>
                        <a:pt x="977" y="1450"/>
                        <a:pt x="1229" y="1450"/>
                      </a:cubicBezTo>
                      <a:cubicBezTo>
                        <a:pt x="1450" y="1450"/>
                        <a:pt x="1639" y="1639"/>
                        <a:pt x="1639" y="1891"/>
                      </a:cubicBezTo>
                      <a:cubicBezTo>
                        <a:pt x="1639" y="2111"/>
                        <a:pt x="1859" y="2332"/>
                        <a:pt x="2048" y="2332"/>
                      </a:cubicBezTo>
                      <a:cubicBezTo>
                        <a:pt x="2237" y="2332"/>
                        <a:pt x="2489" y="2111"/>
                        <a:pt x="2489" y="1891"/>
                      </a:cubicBezTo>
                      <a:cubicBezTo>
                        <a:pt x="2489" y="1324"/>
                        <a:pt x="2143" y="914"/>
                        <a:pt x="1639" y="693"/>
                      </a:cubicBezTo>
                      <a:lnTo>
                        <a:pt x="1639" y="441"/>
                      </a:lnTo>
                      <a:cubicBezTo>
                        <a:pt x="1639" y="189"/>
                        <a:pt x="1450" y="0"/>
                        <a:pt x="12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sp>
            <p:nvSpPr>
              <p:cNvPr id="79" name="Google Shape;4804;p59"/>
              <p:cNvSpPr/>
              <p:nvPr/>
            </p:nvSpPr>
            <p:spPr>
              <a:xfrm>
                <a:off x="2431483" y="2326704"/>
                <a:ext cx="621396" cy="626046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12792" extrusionOk="0">
                    <a:moveTo>
                      <a:pt x="7310" y="3435"/>
                    </a:moveTo>
                    <a:cubicBezTo>
                      <a:pt x="7404" y="3435"/>
                      <a:pt x="7467" y="3498"/>
                      <a:pt x="7436" y="3624"/>
                    </a:cubicBezTo>
                    <a:cubicBezTo>
                      <a:pt x="7310" y="3939"/>
                      <a:pt x="7247" y="4223"/>
                      <a:pt x="7215" y="4538"/>
                    </a:cubicBezTo>
                    <a:lnTo>
                      <a:pt x="5419" y="4538"/>
                    </a:lnTo>
                    <a:cubicBezTo>
                      <a:pt x="5388" y="4223"/>
                      <a:pt x="5293" y="3908"/>
                      <a:pt x="5199" y="3624"/>
                    </a:cubicBezTo>
                    <a:cubicBezTo>
                      <a:pt x="5167" y="3498"/>
                      <a:pt x="5230" y="3435"/>
                      <a:pt x="5325" y="3435"/>
                    </a:cubicBezTo>
                    <a:close/>
                    <a:moveTo>
                      <a:pt x="7121" y="5357"/>
                    </a:moveTo>
                    <a:cubicBezTo>
                      <a:pt x="7089" y="6428"/>
                      <a:pt x="7310" y="7436"/>
                      <a:pt x="7845" y="8381"/>
                    </a:cubicBezTo>
                    <a:lnTo>
                      <a:pt x="8003" y="8665"/>
                    </a:lnTo>
                    <a:lnTo>
                      <a:pt x="4726" y="8665"/>
                    </a:lnTo>
                    <a:lnTo>
                      <a:pt x="4852" y="8381"/>
                    </a:lnTo>
                    <a:cubicBezTo>
                      <a:pt x="5356" y="7436"/>
                      <a:pt x="5577" y="6396"/>
                      <a:pt x="5545" y="5357"/>
                    </a:cubicBezTo>
                    <a:close/>
                    <a:moveTo>
                      <a:pt x="8381" y="9484"/>
                    </a:moveTo>
                    <a:cubicBezTo>
                      <a:pt x="8633" y="9484"/>
                      <a:pt x="8790" y="9704"/>
                      <a:pt x="8790" y="9925"/>
                    </a:cubicBezTo>
                    <a:lnTo>
                      <a:pt x="8790" y="10335"/>
                    </a:lnTo>
                    <a:lnTo>
                      <a:pt x="3813" y="10335"/>
                    </a:lnTo>
                    <a:lnTo>
                      <a:pt x="3813" y="9925"/>
                    </a:lnTo>
                    <a:lnTo>
                      <a:pt x="3844" y="9925"/>
                    </a:lnTo>
                    <a:cubicBezTo>
                      <a:pt x="3844" y="9704"/>
                      <a:pt x="4065" y="9484"/>
                      <a:pt x="4254" y="9484"/>
                    </a:cubicBezTo>
                    <a:close/>
                    <a:moveTo>
                      <a:pt x="9200" y="11154"/>
                    </a:moveTo>
                    <a:cubicBezTo>
                      <a:pt x="9452" y="11154"/>
                      <a:pt x="9609" y="11343"/>
                      <a:pt x="9609" y="11595"/>
                    </a:cubicBezTo>
                    <a:lnTo>
                      <a:pt x="9609" y="12004"/>
                    </a:lnTo>
                    <a:lnTo>
                      <a:pt x="2993" y="12004"/>
                    </a:lnTo>
                    <a:lnTo>
                      <a:pt x="2993" y="11595"/>
                    </a:lnTo>
                    <a:lnTo>
                      <a:pt x="3025" y="11595"/>
                    </a:lnTo>
                    <a:cubicBezTo>
                      <a:pt x="3025" y="11343"/>
                      <a:pt x="3214" y="11154"/>
                      <a:pt x="3435" y="11154"/>
                    </a:cubicBezTo>
                    <a:close/>
                    <a:moveTo>
                      <a:pt x="6333" y="1"/>
                    </a:moveTo>
                    <a:cubicBezTo>
                      <a:pt x="6144" y="1"/>
                      <a:pt x="5955" y="190"/>
                      <a:pt x="5955" y="442"/>
                    </a:cubicBezTo>
                    <a:lnTo>
                      <a:pt x="5955" y="883"/>
                    </a:lnTo>
                    <a:lnTo>
                      <a:pt x="5514" y="883"/>
                    </a:lnTo>
                    <a:cubicBezTo>
                      <a:pt x="5262" y="883"/>
                      <a:pt x="5104" y="1072"/>
                      <a:pt x="5104" y="1261"/>
                    </a:cubicBezTo>
                    <a:cubicBezTo>
                      <a:pt x="5104" y="1513"/>
                      <a:pt x="5325" y="1702"/>
                      <a:pt x="5514" y="1702"/>
                    </a:cubicBezTo>
                    <a:lnTo>
                      <a:pt x="5955" y="1702"/>
                    </a:lnTo>
                    <a:lnTo>
                      <a:pt x="5955" y="2521"/>
                    </a:lnTo>
                    <a:lnTo>
                      <a:pt x="5356" y="2521"/>
                    </a:lnTo>
                    <a:cubicBezTo>
                      <a:pt x="4695" y="2521"/>
                      <a:pt x="4222" y="3183"/>
                      <a:pt x="4443" y="3813"/>
                    </a:cubicBezTo>
                    <a:cubicBezTo>
                      <a:pt x="4537" y="4034"/>
                      <a:pt x="4569" y="4254"/>
                      <a:pt x="4632" y="4443"/>
                    </a:cubicBezTo>
                    <a:lnTo>
                      <a:pt x="4285" y="4443"/>
                    </a:lnTo>
                    <a:cubicBezTo>
                      <a:pt x="4065" y="4443"/>
                      <a:pt x="3907" y="4664"/>
                      <a:pt x="3907" y="4884"/>
                    </a:cubicBezTo>
                    <a:cubicBezTo>
                      <a:pt x="3907" y="5136"/>
                      <a:pt x="4096" y="5325"/>
                      <a:pt x="4285" y="5325"/>
                    </a:cubicBezTo>
                    <a:lnTo>
                      <a:pt x="4726" y="5325"/>
                    </a:lnTo>
                    <a:cubicBezTo>
                      <a:pt x="4821" y="6901"/>
                      <a:pt x="4191" y="7846"/>
                      <a:pt x="3718" y="8791"/>
                    </a:cubicBezTo>
                    <a:cubicBezTo>
                      <a:pt x="3308" y="8980"/>
                      <a:pt x="3025" y="9421"/>
                      <a:pt x="3025" y="9893"/>
                    </a:cubicBezTo>
                    <a:lnTo>
                      <a:pt x="3025" y="10366"/>
                    </a:lnTo>
                    <a:cubicBezTo>
                      <a:pt x="2552" y="10524"/>
                      <a:pt x="2206" y="10996"/>
                      <a:pt x="2206" y="11532"/>
                    </a:cubicBezTo>
                    <a:lnTo>
                      <a:pt x="2206" y="11973"/>
                    </a:lnTo>
                    <a:lnTo>
                      <a:pt x="442" y="11973"/>
                    </a:lnTo>
                    <a:cubicBezTo>
                      <a:pt x="189" y="11973"/>
                      <a:pt x="0" y="12162"/>
                      <a:pt x="0" y="12382"/>
                    </a:cubicBezTo>
                    <a:cubicBezTo>
                      <a:pt x="0" y="12603"/>
                      <a:pt x="158" y="12792"/>
                      <a:pt x="379" y="12792"/>
                    </a:cubicBezTo>
                    <a:lnTo>
                      <a:pt x="12256" y="12792"/>
                    </a:lnTo>
                    <a:cubicBezTo>
                      <a:pt x="12476" y="12792"/>
                      <a:pt x="12697" y="12603"/>
                      <a:pt x="12697" y="12382"/>
                    </a:cubicBezTo>
                    <a:cubicBezTo>
                      <a:pt x="12697" y="12130"/>
                      <a:pt x="12476" y="11973"/>
                      <a:pt x="12256" y="11973"/>
                    </a:cubicBezTo>
                    <a:lnTo>
                      <a:pt x="10460" y="11973"/>
                    </a:lnTo>
                    <a:lnTo>
                      <a:pt x="10460" y="11532"/>
                    </a:lnTo>
                    <a:cubicBezTo>
                      <a:pt x="10460" y="10996"/>
                      <a:pt x="10114" y="10555"/>
                      <a:pt x="9641" y="10366"/>
                    </a:cubicBezTo>
                    <a:lnTo>
                      <a:pt x="9641" y="9893"/>
                    </a:lnTo>
                    <a:cubicBezTo>
                      <a:pt x="9641" y="9421"/>
                      <a:pt x="9357" y="8980"/>
                      <a:pt x="8979" y="8791"/>
                    </a:cubicBezTo>
                    <a:cubicBezTo>
                      <a:pt x="8507" y="7877"/>
                      <a:pt x="7877" y="6932"/>
                      <a:pt x="7940" y="5325"/>
                    </a:cubicBezTo>
                    <a:lnTo>
                      <a:pt x="8381" y="5325"/>
                    </a:lnTo>
                    <a:cubicBezTo>
                      <a:pt x="8633" y="5325"/>
                      <a:pt x="8790" y="5136"/>
                      <a:pt x="8790" y="4884"/>
                    </a:cubicBezTo>
                    <a:cubicBezTo>
                      <a:pt x="8790" y="4664"/>
                      <a:pt x="8570" y="4443"/>
                      <a:pt x="8381" y="4443"/>
                    </a:cubicBezTo>
                    <a:lnTo>
                      <a:pt x="8034" y="4443"/>
                    </a:lnTo>
                    <a:cubicBezTo>
                      <a:pt x="8066" y="4254"/>
                      <a:pt x="8160" y="4034"/>
                      <a:pt x="8223" y="3813"/>
                    </a:cubicBezTo>
                    <a:cubicBezTo>
                      <a:pt x="8475" y="3183"/>
                      <a:pt x="8003" y="2521"/>
                      <a:pt x="7310" y="2521"/>
                    </a:cubicBezTo>
                    <a:lnTo>
                      <a:pt x="6743" y="2521"/>
                    </a:lnTo>
                    <a:lnTo>
                      <a:pt x="6743" y="1702"/>
                    </a:lnTo>
                    <a:lnTo>
                      <a:pt x="7184" y="1702"/>
                    </a:lnTo>
                    <a:cubicBezTo>
                      <a:pt x="7404" y="1702"/>
                      <a:pt x="7562" y="1513"/>
                      <a:pt x="7562" y="1261"/>
                    </a:cubicBezTo>
                    <a:cubicBezTo>
                      <a:pt x="7562" y="1041"/>
                      <a:pt x="7373" y="883"/>
                      <a:pt x="7184" y="883"/>
                    </a:cubicBezTo>
                    <a:lnTo>
                      <a:pt x="6743" y="883"/>
                    </a:lnTo>
                    <a:lnTo>
                      <a:pt x="6743" y="442"/>
                    </a:lnTo>
                    <a:cubicBezTo>
                      <a:pt x="6743" y="190"/>
                      <a:pt x="6522" y="1"/>
                      <a:pt x="633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62728" tIns="62728" rIns="62728" bIns="62728" anchor="ctr" anchorCtr="0">
                <a:noAutofit/>
              </a:bodyPr>
              <a:lstStyle/>
              <a:p>
                <a:endParaRPr sz="764"/>
              </a:p>
            </p:txBody>
          </p:sp>
          <p:grpSp>
            <p:nvGrpSpPr>
              <p:cNvPr id="109" name="Google Shape;4834;p59"/>
              <p:cNvGrpSpPr/>
              <p:nvPr/>
            </p:nvGrpSpPr>
            <p:grpSpPr>
              <a:xfrm>
                <a:off x="3405984" y="2329029"/>
                <a:ext cx="445603" cy="621396"/>
                <a:chOff x="-63987100" y="2646800"/>
                <a:chExt cx="227625" cy="317425"/>
              </a:xfrm>
              <a:solidFill>
                <a:schemeClr val="tx1"/>
              </a:solidFill>
            </p:grpSpPr>
            <p:sp>
              <p:nvSpPr>
                <p:cNvPr id="110" name="Google Shape;4835;p59"/>
                <p:cNvSpPr/>
                <p:nvPr/>
              </p:nvSpPr>
              <p:spPr>
                <a:xfrm>
                  <a:off x="-63987100" y="2646800"/>
                  <a:ext cx="227625" cy="3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5" h="12697" extrusionOk="0">
                      <a:moveTo>
                        <a:pt x="7467" y="851"/>
                      </a:moveTo>
                      <a:lnTo>
                        <a:pt x="7467" y="2426"/>
                      </a:lnTo>
                      <a:cubicBezTo>
                        <a:pt x="7152" y="2300"/>
                        <a:pt x="6711" y="2237"/>
                        <a:pt x="6238" y="2237"/>
                      </a:cubicBezTo>
                      <a:cubicBezTo>
                        <a:pt x="5198" y="2237"/>
                        <a:pt x="4411" y="2678"/>
                        <a:pt x="4379" y="2710"/>
                      </a:cubicBezTo>
                      <a:cubicBezTo>
                        <a:pt x="4379" y="2710"/>
                        <a:pt x="3718" y="3056"/>
                        <a:pt x="2930" y="3056"/>
                      </a:cubicBezTo>
                      <a:cubicBezTo>
                        <a:pt x="2426" y="3056"/>
                        <a:pt x="1953" y="2899"/>
                        <a:pt x="1701" y="2773"/>
                      </a:cubicBezTo>
                      <a:lnTo>
                        <a:pt x="1701" y="851"/>
                      </a:lnTo>
                      <a:close/>
                      <a:moveTo>
                        <a:pt x="6207" y="3088"/>
                      </a:moveTo>
                      <a:cubicBezTo>
                        <a:pt x="6711" y="3088"/>
                        <a:pt x="7183" y="3245"/>
                        <a:pt x="7404" y="3371"/>
                      </a:cubicBezTo>
                      <a:cubicBezTo>
                        <a:pt x="7309" y="4789"/>
                        <a:pt x="6049" y="5986"/>
                        <a:pt x="4537" y="5986"/>
                      </a:cubicBezTo>
                      <a:cubicBezTo>
                        <a:pt x="3151" y="5986"/>
                        <a:pt x="2016" y="5041"/>
                        <a:pt x="1701" y="3718"/>
                      </a:cubicBezTo>
                      <a:lnTo>
                        <a:pt x="1701" y="3718"/>
                      </a:lnTo>
                      <a:cubicBezTo>
                        <a:pt x="2016" y="3844"/>
                        <a:pt x="2426" y="3939"/>
                        <a:pt x="2899" y="3939"/>
                      </a:cubicBezTo>
                      <a:cubicBezTo>
                        <a:pt x="3907" y="3939"/>
                        <a:pt x="4694" y="3498"/>
                        <a:pt x="4726" y="3466"/>
                      </a:cubicBezTo>
                      <a:cubicBezTo>
                        <a:pt x="4726" y="3466"/>
                        <a:pt x="5419" y="3088"/>
                        <a:pt x="6207" y="3088"/>
                      </a:cubicBezTo>
                      <a:close/>
                      <a:moveTo>
                        <a:pt x="4537" y="10240"/>
                      </a:moveTo>
                      <a:cubicBezTo>
                        <a:pt x="5135" y="10240"/>
                        <a:pt x="5639" y="10933"/>
                        <a:pt x="5765" y="11878"/>
                      </a:cubicBezTo>
                      <a:lnTo>
                        <a:pt x="3308" y="11878"/>
                      </a:lnTo>
                      <a:cubicBezTo>
                        <a:pt x="3434" y="10933"/>
                        <a:pt x="3938" y="10240"/>
                        <a:pt x="4537" y="10240"/>
                      </a:cubicBezTo>
                      <a:close/>
                      <a:moveTo>
                        <a:pt x="4505" y="6774"/>
                      </a:moveTo>
                      <a:cubicBezTo>
                        <a:pt x="6144" y="6806"/>
                        <a:pt x="7467" y="8066"/>
                        <a:pt x="7467" y="9672"/>
                      </a:cubicBezTo>
                      <a:lnTo>
                        <a:pt x="7467" y="11878"/>
                      </a:lnTo>
                      <a:lnTo>
                        <a:pt x="6585" y="11878"/>
                      </a:lnTo>
                      <a:cubicBezTo>
                        <a:pt x="6553" y="11279"/>
                        <a:pt x="6364" y="10744"/>
                        <a:pt x="6049" y="10303"/>
                      </a:cubicBezTo>
                      <a:cubicBezTo>
                        <a:pt x="5639" y="9704"/>
                        <a:pt x="5104" y="9389"/>
                        <a:pt x="4537" y="9389"/>
                      </a:cubicBezTo>
                      <a:cubicBezTo>
                        <a:pt x="3938" y="9389"/>
                        <a:pt x="3434" y="9704"/>
                        <a:pt x="3056" y="10303"/>
                      </a:cubicBezTo>
                      <a:cubicBezTo>
                        <a:pt x="2772" y="10744"/>
                        <a:pt x="2583" y="11279"/>
                        <a:pt x="2489" y="11878"/>
                      </a:cubicBezTo>
                      <a:lnTo>
                        <a:pt x="1638" y="11878"/>
                      </a:lnTo>
                      <a:lnTo>
                        <a:pt x="1638" y="9672"/>
                      </a:lnTo>
                      <a:cubicBezTo>
                        <a:pt x="1638" y="8066"/>
                        <a:pt x="2930" y="6774"/>
                        <a:pt x="4505" y="6774"/>
                      </a:cubicBezTo>
                      <a:close/>
                      <a:moveTo>
                        <a:pt x="410" y="0"/>
                      </a:moveTo>
                      <a:cubicBezTo>
                        <a:pt x="158" y="0"/>
                        <a:pt x="0" y="189"/>
                        <a:pt x="0" y="410"/>
                      </a:cubicBezTo>
                      <a:cubicBezTo>
                        <a:pt x="0" y="662"/>
                        <a:pt x="221" y="851"/>
                        <a:pt x="410" y="851"/>
                      </a:cubicBezTo>
                      <a:lnTo>
                        <a:pt x="851" y="851"/>
                      </a:lnTo>
                      <a:lnTo>
                        <a:pt x="851" y="3056"/>
                      </a:lnTo>
                      <a:cubicBezTo>
                        <a:pt x="851" y="4506"/>
                        <a:pt x="1670" y="5734"/>
                        <a:pt x="2867" y="6364"/>
                      </a:cubicBezTo>
                      <a:cubicBezTo>
                        <a:pt x="1670" y="6995"/>
                        <a:pt x="851" y="8223"/>
                        <a:pt x="851" y="9672"/>
                      </a:cubicBezTo>
                      <a:lnTo>
                        <a:pt x="851" y="11878"/>
                      </a:lnTo>
                      <a:lnTo>
                        <a:pt x="410" y="11878"/>
                      </a:lnTo>
                      <a:cubicBezTo>
                        <a:pt x="158" y="11878"/>
                        <a:pt x="0" y="12067"/>
                        <a:pt x="0" y="12287"/>
                      </a:cubicBezTo>
                      <a:cubicBezTo>
                        <a:pt x="0" y="12508"/>
                        <a:pt x="221" y="12697"/>
                        <a:pt x="410" y="12697"/>
                      </a:cubicBezTo>
                      <a:lnTo>
                        <a:pt x="8664" y="12697"/>
                      </a:lnTo>
                      <a:cubicBezTo>
                        <a:pt x="8916" y="12697"/>
                        <a:pt x="9105" y="12508"/>
                        <a:pt x="9105" y="12287"/>
                      </a:cubicBezTo>
                      <a:cubicBezTo>
                        <a:pt x="9105" y="12035"/>
                        <a:pt x="8916" y="11878"/>
                        <a:pt x="8664" y="11878"/>
                      </a:cubicBezTo>
                      <a:lnTo>
                        <a:pt x="8286" y="11878"/>
                      </a:lnTo>
                      <a:lnTo>
                        <a:pt x="8286" y="9672"/>
                      </a:lnTo>
                      <a:cubicBezTo>
                        <a:pt x="8286" y="8223"/>
                        <a:pt x="7467" y="6995"/>
                        <a:pt x="6270" y="6364"/>
                      </a:cubicBezTo>
                      <a:cubicBezTo>
                        <a:pt x="7467" y="5734"/>
                        <a:pt x="8286" y="4506"/>
                        <a:pt x="8286" y="3056"/>
                      </a:cubicBezTo>
                      <a:lnTo>
                        <a:pt x="8286" y="851"/>
                      </a:lnTo>
                      <a:lnTo>
                        <a:pt x="8664" y="851"/>
                      </a:lnTo>
                      <a:cubicBezTo>
                        <a:pt x="8916" y="851"/>
                        <a:pt x="9105" y="662"/>
                        <a:pt x="9105" y="410"/>
                      </a:cubicBezTo>
                      <a:cubicBezTo>
                        <a:pt x="9105" y="189"/>
                        <a:pt x="8916" y="0"/>
                        <a:pt x="86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11" name="Google Shape;4836;p59"/>
                <p:cNvSpPr/>
                <p:nvPr/>
              </p:nvSpPr>
              <p:spPr>
                <a:xfrm>
                  <a:off x="-63883150" y="2826375"/>
                  <a:ext cx="20500" cy="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1671" extrusionOk="0">
                      <a:moveTo>
                        <a:pt x="379" y="1"/>
                      </a:moveTo>
                      <a:cubicBezTo>
                        <a:pt x="158" y="1"/>
                        <a:pt x="1" y="221"/>
                        <a:pt x="1" y="442"/>
                      </a:cubicBezTo>
                      <a:lnTo>
                        <a:pt x="1" y="1261"/>
                      </a:lnTo>
                      <a:cubicBezTo>
                        <a:pt x="1" y="1513"/>
                        <a:pt x="190" y="1670"/>
                        <a:pt x="379" y="1670"/>
                      </a:cubicBezTo>
                      <a:cubicBezTo>
                        <a:pt x="631" y="1670"/>
                        <a:pt x="820" y="1481"/>
                        <a:pt x="820" y="1261"/>
                      </a:cubicBezTo>
                      <a:lnTo>
                        <a:pt x="820" y="442"/>
                      </a:lnTo>
                      <a:cubicBezTo>
                        <a:pt x="820" y="221"/>
                        <a:pt x="631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161" name="Google Shape;4886;p59"/>
              <p:cNvGrpSpPr/>
              <p:nvPr/>
            </p:nvGrpSpPr>
            <p:grpSpPr>
              <a:xfrm>
                <a:off x="4206966" y="2328834"/>
                <a:ext cx="635294" cy="621787"/>
                <a:chOff x="-63669700" y="2646600"/>
                <a:chExt cx="324525" cy="317625"/>
              </a:xfrm>
              <a:solidFill>
                <a:schemeClr val="tx1"/>
              </a:solidFill>
            </p:grpSpPr>
            <p:sp>
              <p:nvSpPr>
                <p:cNvPr id="162" name="Google Shape;4887;p59"/>
                <p:cNvSpPr/>
                <p:nvPr/>
              </p:nvSpPr>
              <p:spPr>
                <a:xfrm>
                  <a:off x="-63669700" y="2646600"/>
                  <a:ext cx="324525" cy="3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1" h="12702" extrusionOk="0">
                      <a:moveTo>
                        <a:pt x="6947" y="867"/>
                      </a:moveTo>
                      <a:cubicBezTo>
                        <a:pt x="7058" y="867"/>
                        <a:pt x="7168" y="906"/>
                        <a:pt x="7247" y="985"/>
                      </a:cubicBezTo>
                      <a:cubicBezTo>
                        <a:pt x="7404" y="1143"/>
                        <a:pt x="7404" y="1426"/>
                        <a:pt x="7247" y="1584"/>
                      </a:cubicBezTo>
                      <a:lnTo>
                        <a:pt x="5199" y="3632"/>
                      </a:lnTo>
                      <a:cubicBezTo>
                        <a:pt x="5120" y="3710"/>
                        <a:pt x="5010" y="3750"/>
                        <a:pt x="4900" y="3750"/>
                      </a:cubicBezTo>
                      <a:cubicBezTo>
                        <a:pt x="4789" y="3750"/>
                        <a:pt x="4679" y="3710"/>
                        <a:pt x="4600" y="3632"/>
                      </a:cubicBezTo>
                      <a:cubicBezTo>
                        <a:pt x="4443" y="3474"/>
                        <a:pt x="4443" y="3190"/>
                        <a:pt x="4600" y="3033"/>
                      </a:cubicBezTo>
                      <a:lnTo>
                        <a:pt x="6648" y="985"/>
                      </a:lnTo>
                      <a:cubicBezTo>
                        <a:pt x="6727" y="906"/>
                        <a:pt x="6837" y="867"/>
                        <a:pt x="6947" y="867"/>
                      </a:cubicBezTo>
                      <a:close/>
                      <a:moveTo>
                        <a:pt x="7530" y="2434"/>
                      </a:moveTo>
                      <a:lnTo>
                        <a:pt x="10429" y="5364"/>
                      </a:lnTo>
                      <a:lnTo>
                        <a:pt x="8979" y="6814"/>
                      </a:lnTo>
                      <a:lnTo>
                        <a:pt x="6050" y="3884"/>
                      </a:lnTo>
                      <a:lnTo>
                        <a:pt x="7530" y="2434"/>
                      </a:lnTo>
                      <a:close/>
                      <a:moveTo>
                        <a:pt x="6648" y="5679"/>
                      </a:moveTo>
                      <a:lnTo>
                        <a:pt x="7247" y="6246"/>
                      </a:lnTo>
                      <a:lnTo>
                        <a:pt x="5482" y="8042"/>
                      </a:lnTo>
                      <a:lnTo>
                        <a:pt x="4884" y="7444"/>
                      </a:lnTo>
                      <a:lnTo>
                        <a:pt x="6648" y="5679"/>
                      </a:lnTo>
                      <a:close/>
                      <a:moveTo>
                        <a:pt x="11642" y="5561"/>
                      </a:moveTo>
                      <a:cubicBezTo>
                        <a:pt x="11752" y="5561"/>
                        <a:pt x="11862" y="5601"/>
                        <a:pt x="11941" y="5679"/>
                      </a:cubicBezTo>
                      <a:cubicBezTo>
                        <a:pt x="12098" y="5837"/>
                        <a:pt x="12098" y="6089"/>
                        <a:pt x="11941" y="6246"/>
                      </a:cubicBezTo>
                      <a:lnTo>
                        <a:pt x="9893" y="8294"/>
                      </a:lnTo>
                      <a:cubicBezTo>
                        <a:pt x="9814" y="8373"/>
                        <a:pt x="9704" y="8412"/>
                        <a:pt x="9594" y="8412"/>
                      </a:cubicBezTo>
                      <a:cubicBezTo>
                        <a:pt x="9484" y="8412"/>
                        <a:pt x="9373" y="8373"/>
                        <a:pt x="9295" y="8294"/>
                      </a:cubicBezTo>
                      <a:cubicBezTo>
                        <a:pt x="9137" y="8137"/>
                        <a:pt x="9137" y="7885"/>
                        <a:pt x="9295" y="7727"/>
                      </a:cubicBezTo>
                      <a:lnTo>
                        <a:pt x="11342" y="5679"/>
                      </a:lnTo>
                      <a:cubicBezTo>
                        <a:pt x="11421" y="5601"/>
                        <a:pt x="11531" y="5561"/>
                        <a:pt x="11642" y="5561"/>
                      </a:cubicBezTo>
                      <a:close/>
                      <a:moveTo>
                        <a:pt x="4065" y="7664"/>
                      </a:moveTo>
                      <a:lnTo>
                        <a:pt x="5230" y="8861"/>
                      </a:lnTo>
                      <a:lnTo>
                        <a:pt x="2426" y="11665"/>
                      </a:lnTo>
                      <a:cubicBezTo>
                        <a:pt x="2269" y="11823"/>
                        <a:pt x="2064" y="11902"/>
                        <a:pt x="1855" y="11902"/>
                      </a:cubicBezTo>
                      <a:cubicBezTo>
                        <a:pt x="1647" y="11902"/>
                        <a:pt x="1434" y="11823"/>
                        <a:pt x="1261" y="11665"/>
                      </a:cubicBezTo>
                      <a:cubicBezTo>
                        <a:pt x="914" y="11350"/>
                        <a:pt x="914" y="10783"/>
                        <a:pt x="1261" y="10468"/>
                      </a:cubicBezTo>
                      <a:lnTo>
                        <a:pt x="4065" y="7664"/>
                      </a:lnTo>
                      <a:close/>
                      <a:moveTo>
                        <a:pt x="6971" y="1"/>
                      </a:moveTo>
                      <a:cubicBezTo>
                        <a:pt x="6648" y="1"/>
                        <a:pt x="6317" y="119"/>
                        <a:pt x="6050" y="355"/>
                      </a:cubicBezTo>
                      <a:lnTo>
                        <a:pt x="4002" y="2403"/>
                      </a:lnTo>
                      <a:cubicBezTo>
                        <a:pt x="3529" y="2875"/>
                        <a:pt x="3529" y="3663"/>
                        <a:pt x="4002" y="4167"/>
                      </a:cubicBezTo>
                      <a:cubicBezTo>
                        <a:pt x="4258" y="4424"/>
                        <a:pt x="4564" y="4544"/>
                        <a:pt x="4874" y="4544"/>
                      </a:cubicBezTo>
                      <a:cubicBezTo>
                        <a:pt x="5058" y="4544"/>
                        <a:pt x="5243" y="4501"/>
                        <a:pt x="5419" y="4419"/>
                      </a:cubicBezTo>
                      <a:lnTo>
                        <a:pt x="6081" y="5018"/>
                      </a:lnTo>
                      <a:lnTo>
                        <a:pt x="4285" y="6814"/>
                      </a:lnTo>
                      <a:cubicBezTo>
                        <a:pt x="4206" y="6735"/>
                        <a:pt x="4096" y="6695"/>
                        <a:pt x="3990" y="6695"/>
                      </a:cubicBezTo>
                      <a:cubicBezTo>
                        <a:pt x="3884" y="6695"/>
                        <a:pt x="3781" y="6735"/>
                        <a:pt x="3718" y="6814"/>
                      </a:cubicBezTo>
                      <a:lnTo>
                        <a:pt x="631" y="9869"/>
                      </a:lnTo>
                      <a:cubicBezTo>
                        <a:pt x="1" y="10500"/>
                        <a:pt x="1" y="11571"/>
                        <a:pt x="631" y="12201"/>
                      </a:cubicBezTo>
                      <a:cubicBezTo>
                        <a:pt x="965" y="12536"/>
                        <a:pt x="1405" y="12701"/>
                        <a:pt x="1840" y="12701"/>
                      </a:cubicBezTo>
                      <a:cubicBezTo>
                        <a:pt x="2264" y="12701"/>
                        <a:pt x="2682" y="12544"/>
                        <a:pt x="2994" y="12232"/>
                      </a:cubicBezTo>
                      <a:lnTo>
                        <a:pt x="6050" y="9176"/>
                      </a:lnTo>
                      <a:cubicBezTo>
                        <a:pt x="6207" y="9019"/>
                        <a:pt x="6207" y="8735"/>
                        <a:pt x="6050" y="8578"/>
                      </a:cubicBezTo>
                      <a:lnTo>
                        <a:pt x="7845" y="6814"/>
                      </a:lnTo>
                      <a:lnTo>
                        <a:pt x="8475" y="7444"/>
                      </a:lnTo>
                      <a:cubicBezTo>
                        <a:pt x="8255" y="7853"/>
                        <a:pt x="8318" y="8452"/>
                        <a:pt x="8696" y="8861"/>
                      </a:cubicBezTo>
                      <a:cubicBezTo>
                        <a:pt x="8932" y="9098"/>
                        <a:pt x="9247" y="9216"/>
                        <a:pt x="9566" y="9216"/>
                      </a:cubicBezTo>
                      <a:cubicBezTo>
                        <a:pt x="9885" y="9216"/>
                        <a:pt x="10208" y="9098"/>
                        <a:pt x="10460" y="8861"/>
                      </a:cubicBezTo>
                      <a:lnTo>
                        <a:pt x="12508" y="6814"/>
                      </a:lnTo>
                      <a:cubicBezTo>
                        <a:pt x="12981" y="6341"/>
                        <a:pt x="12981" y="5553"/>
                        <a:pt x="12508" y="5018"/>
                      </a:cubicBezTo>
                      <a:cubicBezTo>
                        <a:pt x="12274" y="4784"/>
                        <a:pt x="11979" y="4670"/>
                        <a:pt x="11669" y="4670"/>
                      </a:cubicBezTo>
                      <a:cubicBezTo>
                        <a:pt x="11479" y="4670"/>
                        <a:pt x="11282" y="4713"/>
                        <a:pt x="11090" y="4797"/>
                      </a:cubicBezTo>
                      <a:lnTo>
                        <a:pt x="8066" y="1773"/>
                      </a:lnTo>
                      <a:cubicBezTo>
                        <a:pt x="8255" y="1332"/>
                        <a:pt x="8223" y="733"/>
                        <a:pt x="7845" y="355"/>
                      </a:cubicBezTo>
                      <a:cubicBezTo>
                        <a:pt x="7609" y="119"/>
                        <a:pt x="7294" y="1"/>
                        <a:pt x="69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63" name="Google Shape;4888;p59"/>
                <p:cNvSpPr/>
                <p:nvPr/>
              </p:nvSpPr>
              <p:spPr>
                <a:xfrm>
                  <a:off x="-63532650" y="2901200"/>
                  <a:ext cx="18590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6" h="2521" extrusionOk="0">
                      <a:moveTo>
                        <a:pt x="5356" y="851"/>
                      </a:moveTo>
                      <a:cubicBezTo>
                        <a:pt x="5577" y="851"/>
                        <a:pt x="5734" y="1040"/>
                        <a:pt x="5734" y="1261"/>
                      </a:cubicBezTo>
                      <a:lnTo>
                        <a:pt x="5734" y="1702"/>
                      </a:lnTo>
                      <a:lnTo>
                        <a:pt x="1607" y="1702"/>
                      </a:lnTo>
                      <a:lnTo>
                        <a:pt x="1607" y="1261"/>
                      </a:lnTo>
                      <a:cubicBezTo>
                        <a:pt x="1607" y="1040"/>
                        <a:pt x="1796" y="851"/>
                        <a:pt x="2048" y="851"/>
                      </a:cubicBezTo>
                      <a:close/>
                      <a:moveTo>
                        <a:pt x="2048" y="1"/>
                      </a:moveTo>
                      <a:cubicBezTo>
                        <a:pt x="1355" y="1"/>
                        <a:pt x="788" y="568"/>
                        <a:pt x="788" y="1261"/>
                      </a:cubicBezTo>
                      <a:lnTo>
                        <a:pt x="788" y="1702"/>
                      </a:lnTo>
                      <a:lnTo>
                        <a:pt x="378" y="1702"/>
                      </a:lnTo>
                      <a:cubicBezTo>
                        <a:pt x="158" y="1702"/>
                        <a:pt x="0" y="1891"/>
                        <a:pt x="0" y="2111"/>
                      </a:cubicBezTo>
                      <a:cubicBezTo>
                        <a:pt x="0" y="2332"/>
                        <a:pt x="189" y="2521"/>
                        <a:pt x="378" y="2521"/>
                      </a:cubicBezTo>
                      <a:lnTo>
                        <a:pt x="6995" y="2521"/>
                      </a:lnTo>
                      <a:cubicBezTo>
                        <a:pt x="7247" y="2521"/>
                        <a:pt x="7436" y="2332"/>
                        <a:pt x="7436" y="2111"/>
                      </a:cubicBezTo>
                      <a:cubicBezTo>
                        <a:pt x="7404" y="1891"/>
                        <a:pt x="7184" y="1702"/>
                        <a:pt x="6963" y="1702"/>
                      </a:cubicBezTo>
                      <a:lnTo>
                        <a:pt x="6553" y="1702"/>
                      </a:lnTo>
                      <a:lnTo>
                        <a:pt x="6553" y="1261"/>
                      </a:lnTo>
                      <a:cubicBezTo>
                        <a:pt x="6553" y="599"/>
                        <a:pt x="6018" y="1"/>
                        <a:pt x="5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8" name="Google Shape;4733;p59"/>
              <p:cNvGrpSpPr/>
              <p:nvPr/>
            </p:nvGrpSpPr>
            <p:grpSpPr>
              <a:xfrm>
                <a:off x="666769" y="2329029"/>
                <a:ext cx="609061" cy="621396"/>
                <a:chOff x="-65129950" y="2646800"/>
                <a:chExt cx="311125" cy="317425"/>
              </a:xfrm>
              <a:solidFill>
                <a:schemeClr val="tx1"/>
              </a:solidFill>
            </p:grpSpPr>
            <p:sp>
              <p:nvSpPr>
                <p:cNvPr id="9" name="Google Shape;4734;p59"/>
                <p:cNvSpPr/>
                <p:nvPr/>
              </p:nvSpPr>
              <p:spPr>
                <a:xfrm>
                  <a:off x="-65129950" y="2646800"/>
                  <a:ext cx="311125" cy="3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697" extrusionOk="0">
                      <a:moveTo>
                        <a:pt x="6648" y="851"/>
                      </a:moveTo>
                      <a:lnTo>
                        <a:pt x="6648" y="1954"/>
                      </a:lnTo>
                      <a:lnTo>
                        <a:pt x="5860" y="1954"/>
                      </a:lnTo>
                      <a:lnTo>
                        <a:pt x="5860" y="851"/>
                      </a:lnTo>
                      <a:close/>
                      <a:moveTo>
                        <a:pt x="1261" y="1954"/>
                      </a:moveTo>
                      <a:cubicBezTo>
                        <a:pt x="1355" y="1954"/>
                        <a:pt x="1450" y="1985"/>
                        <a:pt x="1544" y="2080"/>
                      </a:cubicBezTo>
                      <a:cubicBezTo>
                        <a:pt x="1733" y="2237"/>
                        <a:pt x="1733" y="2521"/>
                        <a:pt x="1576" y="2678"/>
                      </a:cubicBezTo>
                      <a:cubicBezTo>
                        <a:pt x="1497" y="2757"/>
                        <a:pt x="1387" y="2797"/>
                        <a:pt x="1276" y="2797"/>
                      </a:cubicBezTo>
                      <a:cubicBezTo>
                        <a:pt x="1166" y="2797"/>
                        <a:pt x="1056" y="2757"/>
                        <a:pt x="977" y="2678"/>
                      </a:cubicBezTo>
                      <a:cubicBezTo>
                        <a:pt x="819" y="2521"/>
                        <a:pt x="819" y="2237"/>
                        <a:pt x="977" y="2080"/>
                      </a:cubicBezTo>
                      <a:cubicBezTo>
                        <a:pt x="1072" y="1985"/>
                        <a:pt x="1198" y="1954"/>
                        <a:pt x="1261" y="1954"/>
                      </a:cubicBezTo>
                      <a:close/>
                      <a:moveTo>
                        <a:pt x="11216" y="1954"/>
                      </a:moveTo>
                      <a:cubicBezTo>
                        <a:pt x="11468" y="1954"/>
                        <a:pt x="11626" y="2143"/>
                        <a:pt x="11626" y="2395"/>
                      </a:cubicBezTo>
                      <a:cubicBezTo>
                        <a:pt x="11626" y="2615"/>
                        <a:pt x="11437" y="2836"/>
                        <a:pt x="11216" y="2836"/>
                      </a:cubicBezTo>
                      <a:cubicBezTo>
                        <a:pt x="11027" y="2836"/>
                        <a:pt x="10807" y="2615"/>
                        <a:pt x="10807" y="2395"/>
                      </a:cubicBezTo>
                      <a:cubicBezTo>
                        <a:pt x="10807" y="2143"/>
                        <a:pt x="10996" y="1954"/>
                        <a:pt x="11216" y="1954"/>
                      </a:cubicBezTo>
                      <a:close/>
                      <a:moveTo>
                        <a:pt x="6270" y="2773"/>
                      </a:moveTo>
                      <a:cubicBezTo>
                        <a:pt x="8759" y="2773"/>
                        <a:pt x="10807" y="4821"/>
                        <a:pt x="10807" y="7341"/>
                      </a:cubicBezTo>
                      <a:cubicBezTo>
                        <a:pt x="10807" y="9861"/>
                        <a:pt x="8759" y="11909"/>
                        <a:pt x="6270" y="11909"/>
                      </a:cubicBezTo>
                      <a:cubicBezTo>
                        <a:pt x="3781" y="11909"/>
                        <a:pt x="1733" y="9861"/>
                        <a:pt x="1733" y="7341"/>
                      </a:cubicBezTo>
                      <a:cubicBezTo>
                        <a:pt x="1733" y="4821"/>
                        <a:pt x="3781" y="2773"/>
                        <a:pt x="6270" y="2773"/>
                      </a:cubicBezTo>
                      <a:close/>
                      <a:moveTo>
                        <a:pt x="4663" y="0"/>
                      </a:moveTo>
                      <a:cubicBezTo>
                        <a:pt x="4411" y="0"/>
                        <a:pt x="4254" y="189"/>
                        <a:pt x="4254" y="410"/>
                      </a:cubicBezTo>
                      <a:cubicBezTo>
                        <a:pt x="4254" y="662"/>
                        <a:pt x="4474" y="851"/>
                        <a:pt x="4663" y="851"/>
                      </a:cubicBezTo>
                      <a:lnTo>
                        <a:pt x="5104" y="851"/>
                      </a:lnTo>
                      <a:lnTo>
                        <a:pt x="5104" y="2111"/>
                      </a:lnTo>
                      <a:cubicBezTo>
                        <a:pt x="4254" y="2300"/>
                        <a:pt x="3466" y="2710"/>
                        <a:pt x="2836" y="3245"/>
                      </a:cubicBezTo>
                      <a:lnTo>
                        <a:pt x="2489" y="2899"/>
                      </a:lnTo>
                      <a:cubicBezTo>
                        <a:pt x="2741" y="2426"/>
                        <a:pt x="2647" y="1891"/>
                        <a:pt x="2269" y="1481"/>
                      </a:cubicBezTo>
                      <a:cubicBezTo>
                        <a:pt x="2032" y="1245"/>
                        <a:pt x="1717" y="1127"/>
                        <a:pt x="1394" y="1127"/>
                      </a:cubicBezTo>
                      <a:cubicBezTo>
                        <a:pt x="1072" y="1127"/>
                        <a:pt x="741" y="1245"/>
                        <a:pt x="473" y="1481"/>
                      </a:cubicBezTo>
                      <a:cubicBezTo>
                        <a:pt x="0" y="1954"/>
                        <a:pt x="0" y="2741"/>
                        <a:pt x="473" y="3245"/>
                      </a:cubicBezTo>
                      <a:cubicBezTo>
                        <a:pt x="725" y="3498"/>
                        <a:pt x="1040" y="3624"/>
                        <a:pt x="1355" y="3624"/>
                      </a:cubicBezTo>
                      <a:cubicBezTo>
                        <a:pt x="1544" y="3624"/>
                        <a:pt x="1702" y="3561"/>
                        <a:pt x="1891" y="3498"/>
                      </a:cubicBezTo>
                      <a:lnTo>
                        <a:pt x="2269" y="3844"/>
                      </a:lnTo>
                      <a:cubicBezTo>
                        <a:pt x="1481" y="4789"/>
                        <a:pt x="946" y="6018"/>
                        <a:pt x="946" y="7341"/>
                      </a:cubicBezTo>
                      <a:cubicBezTo>
                        <a:pt x="946" y="10303"/>
                        <a:pt x="3371" y="12697"/>
                        <a:pt x="6301" y="12697"/>
                      </a:cubicBezTo>
                      <a:cubicBezTo>
                        <a:pt x="9263" y="12697"/>
                        <a:pt x="11657" y="10303"/>
                        <a:pt x="11657" y="7341"/>
                      </a:cubicBezTo>
                      <a:cubicBezTo>
                        <a:pt x="11657" y="6018"/>
                        <a:pt x="11185" y="4789"/>
                        <a:pt x="10365" y="3844"/>
                      </a:cubicBezTo>
                      <a:lnTo>
                        <a:pt x="10712" y="3498"/>
                      </a:lnTo>
                      <a:cubicBezTo>
                        <a:pt x="10838" y="3561"/>
                        <a:pt x="11027" y="3624"/>
                        <a:pt x="11216" y="3624"/>
                      </a:cubicBezTo>
                      <a:cubicBezTo>
                        <a:pt x="11909" y="3624"/>
                        <a:pt x="12445" y="3056"/>
                        <a:pt x="12445" y="2363"/>
                      </a:cubicBezTo>
                      <a:cubicBezTo>
                        <a:pt x="12445" y="1670"/>
                        <a:pt x="11909" y="1135"/>
                        <a:pt x="11216" y="1135"/>
                      </a:cubicBezTo>
                      <a:cubicBezTo>
                        <a:pt x="10555" y="1135"/>
                        <a:pt x="10019" y="1670"/>
                        <a:pt x="10019" y="2363"/>
                      </a:cubicBezTo>
                      <a:cubicBezTo>
                        <a:pt x="10019" y="2552"/>
                        <a:pt x="10050" y="2710"/>
                        <a:pt x="10113" y="2899"/>
                      </a:cubicBezTo>
                      <a:lnTo>
                        <a:pt x="9767" y="3245"/>
                      </a:lnTo>
                      <a:cubicBezTo>
                        <a:pt x="9137" y="2710"/>
                        <a:pt x="8349" y="2300"/>
                        <a:pt x="7530" y="2111"/>
                      </a:cubicBezTo>
                      <a:lnTo>
                        <a:pt x="7530" y="851"/>
                      </a:lnTo>
                      <a:lnTo>
                        <a:pt x="7971" y="851"/>
                      </a:lnTo>
                      <a:cubicBezTo>
                        <a:pt x="8192" y="851"/>
                        <a:pt x="8349" y="662"/>
                        <a:pt x="8349" y="410"/>
                      </a:cubicBezTo>
                      <a:cubicBezTo>
                        <a:pt x="8349" y="189"/>
                        <a:pt x="8160" y="0"/>
                        <a:pt x="79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0" name="Google Shape;4735;p59"/>
                <p:cNvSpPr/>
                <p:nvPr/>
              </p:nvSpPr>
              <p:spPr>
                <a:xfrm>
                  <a:off x="-65066950" y="2738175"/>
                  <a:ext cx="187475" cy="1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9" h="7404" extrusionOk="0">
                      <a:moveTo>
                        <a:pt x="3309" y="819"/>
                      </a:moveTo>
                      <a:lnTo>
                        <a:pt x="3309" y="3686"/>
                      </a:lnTo>
                      <a:cubicBezTo>
                        <a:pt x="3309" y="3938"/>
                        <a:pt x="3498" y="4127"/>
                        <a:pt x="3718" y="4127"/>
                      </a:cubicBezTo>
                      <a:lnTo>
                        <a:pt x="6612" y="4127"/>
                      </a:lnTo>
                      <a:cubicBezTo>
                        <a:pt x="6410" y="5529"/>
                        <a:pt x="5188" y="6585"/>
                        <a:pt x="3750" y="6585"/>
                      </a:cubicBezTo>
                      <a:cubicBezTo>
                        <a:pt x="2143" y="6585"/>
                        <a:pt x="820" y="5261"/>
                        <a:pt x="820" y="3686"/>
                      </a:cubicBezTo>
                      <a:cubicBezTo>
                        <a:pt x="820" y="2237"/>
                        <a:pt x="1891" y="1008"/>
                        <a:pt x="3309" y="819"/>
                      </a:cubicBezTo>
                      <a:close/>
                      <a:moveTo>
                        <a:pt x="3750" y="0"/>
                      </a:moveTo>
                      <a:cubicBezTo>
                        <a:pt x="1702" y="0"/>
                        <a:pt x="1" y="1638"/>
                        <a:pt x="1" y="3686"/>
                      </a:cubicBezTo>
                      <a:cubicBezTo>
                        <a:pt x="1" y="5734"/>
                        <a:pt x="1671" y="7404"/>
                        <a:pt x="3750" y="7404"/>
                      </a:cubicBezTo>
                      <a:cubicBezTo>
                        <a:pt x="5798" y="7404"/>
                        <a:pt x="7499" y="5734"/>
                        <a:pt x="7499" y="3686"/>
                      </a:cubicBezTo>
                      <a:cubicBezTo>
                        <a:pt x="7499" y="3466"/>
                        <a:pt x="7278" y="3277"/>
                        <a:pt x="7058" y="3277"/>
                      </a:cubicBezTo>
                      <a:lnTo>
                        <a:pt x="4128" y="3277"/>
                      </a:lnTo>
                      <a:lnTo>
                        <a:pt x="4128" y="378"/>
                      </a:lnTo>
                      <a:cubicBezTo>
                        <a:pt x="4128" y="158"/>
                        <a:pt x="3939" y="0"/>
                        <a:pt x="37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15" name="Google Shape;4740;p59"/>
              <p:cNvGrpSpPr/>
              <p:nvPr/>
            </p:nvGrpSpPr>
            <p:grpSpPr>
              <a:xfrm>
                <a:off x="5112608" y="2328246"/>
                <a:ext cx="621396" cy="622962"/>
                <a:chOff x="-63250675" y="2664125"/>
                <a:chExt cx="317425" cy="318225"/>
              </a:xfrm>
              <a:solidFill>
                <a:schemeClr val="tx1"/>
              </a:solidFill>
            </p:grpSpPr>
            <p:sp>
              <p:nvSpPr>
                <p:cNvPr id="16" name="Google Shape;4741;p59"/>
                <p:cNvSpPr/>
                <p:nvPr/>
              </p:nvSpPr>
              <p:spPr>
                <a:xfrm>
                  <a:off x="-63250675" y="2664125"/>
                  <a:ext cx="317425" cy="3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7" h="12729" extrusionOk="0">
                      <a:moveTo>
                        <a:pt x="6364" y="2521"/>
                      </a:moveTo>
                      <a:cubicBezTo>
                        <a:pt x="8475" y="2521"/>
                        <a:pt x="10208" y="4254"/>
                        <a:pt x="10208" y="6396"/>
                      </a:cubicBezTo>
                      <a:cubicBezTo>
                        <a:pt x="10208" y="8507"/>
                        <a:pt x="8475" y="10240"/>
                        <a:pt x="6364" y="10240"/>
                      </a:cubicBezTo>
                      <a:cubicBezTo>
                        <a:pt x="4222" y="10240"/>
                        <a:pt x="2489" y="8507"/>
                        <a:pt x="2489" y="6396"/>
                      </a:cubicBezTo>
                      <a:cubicBezTo>
                        <a:pt x="2489" y="4254"/>
                        <a:pt x="4222" y="2521"/>
                        <a:pt x="6364" y="2521"/>
                      </a:cubicBezTo>
                      <a:close/>
                      <a:moveTo>
                        <a:pt x="6364" y="1"/>
                      </a:moveTo>
                      <a:cubicBezTo>
                        <a:pt x="6112" y="1"/>
                        <a:pt x="5923" y="190"/>
                        <a:pt x="5923" y="442"/>
                      </a:cubicBezTo>
                      <a:lnTo>
                        <a:pt x="5923" y="1702"/>
                      </a:lnTo>
                      <a:cubicBezTo>
                        <a:pt x="4946" y="1765"/>
                        <a:pt x="4033" y="2174"/>
                        <a:pt x="3308" y="2773"/>
                      </a:cubicBezTo>
                      <a:lnTo>
                        <a:pt x="2426" y="1859"/>
                      </a:lnTo>
                      <a:cubicBezTo>
                        <a:pt x="2347" y="1781"/>
                        <a:pt x="2237" y="1741"/>
                        <a:pt x="2127" y="1741"/>
                      </a:cubicBezTo>
                      <a:cubicBezTo>
                        <a:pt x="2017" y="1741"/>
                        <a:pt x="1906" y="1781"/>
                        <a:pt x="1827" y="1859"/>
                      </a:cubicBezTo>
                      <a:cubicBezTo>
                        <a:pt x="1670" y="2017"/>
                        <a:pt x="1670" y="2300"/>
                        <a:pt x="1827" y="2458"/>
                      </a:cubicBezTo>
                      <a:lnTo>
                        <a:pt x="2741" y="3340"/>
                      </a:lnTo>
                      <a:cubicBezTo>
                        <a:pt x="2143" y="4065"/>
                        <a:pt x="1733" y="4978"/>
                        <a:pt x="1670" y="5955"/>
                      </a:cubicBezTo>
                      <a:lnTo>
                        <a:pt x="410" y="5955"/>
                      </a:lnTo>
                      <a:cubicBezTo>
                        <a:pt x="158" y="5955"/>
                        <a:pt x="0" y="6144"/>
                        <a:pt x="0" y="6333"/>
                      </a:cubicBezTo>
                      <a:cubicBezTo>
                        <a:pt x="0" y="6585"/>
                        <a:pt x="221" y="6774"/>
                        <a:pt x="410" y="6774"/>
                      </a:cubicBezTo>
                      <a:lnTo>
                        <a:pt x="1670" y="6774"/>
                      </a:lnTo>
                      <a:cubicBezTo>
                        <a:pt x="1733" y="7751"/>
                        <a:pt x="2143" y="8664"/>
                        <a:pt x="2741" y="9389"/>
                      </a:cubicBezTo>
                      <a:lnTo>
                        <a:pt x="1827" y="10271"/>
                      </a:lnTo>
                      <a:cubicBezTo>
                        <a:pt x="1670" y="10429"/>
                        <a:pt x="1670" y="10712"/>
                        <a:pt x="1827" y="10870"/>
                      </a:cubicBezTo>
                      <a:cubicBezTo>
                        <a:pt x="1890" y="10964"/>
                        <a:pt x="2017" y="10996"/>
                        <a:pt x="2111" y="10996"/>
                      </a:cubicBezTo>
                      <a:cubicBezTo>
                        <a:pt x="2174" y="10996"/>
                        <a:pt x="2300" y="10964"/>
                        <a:pt x="2363" y="10870"/>
                      </a:cubicBezTo>
                      <a:lnTo>
                        <a:pt x="3277" y="9956"/>
                      </a:lnTo>
                      <a:cubicBezTo>
                        <a:pt x="4001" y="10555"/>
                        <a:pt x="4883" y="10964"/>
                        <a:pt x="5892" y="11027"/>
                      </a:cubicBezTo>
                      <a:lnTo>
                        <a:pt x="5892" y="12287"/>
                      </a:lnTo>
                      <a:cubicBezTo>
                        <a:pt x="5892" y="12508"/>
                        <a:pt x="6081" y="12729"/>
                        <a:pt x="6301" y="12729"/>
                      </a:cubicBezTo>
                      <a:cubicBezTo>
                        <a:pt x="6553" y="12729"/>
                        <a:pt x="6711" y="12508"/>
                        <a:pt x="6711" y="12287"/>
                      </a:cubicBezTo>
                      <a:lnTo>
                        <a:pt x="6711" y="11027"/>
                      </a:lnTo>
                      <a:cubicBezTo>
                        <a:pt x="7687" y="10964"/>
                        <a:pt x="8601" y="10555"/>
                        <a:pt x="9294" y="9956"/>
                      </a:cubicBezTo>
                      <a:lnTo>
                        <a:pt x="10208" y="10870"/>
                      </a:lnTo>
                      <a:cubicBezTo>
                        <a:pt x="10302" y="10964"/>
                        <a:pt x="10397" y="10996"/>
                        <a:pt x="10491" y="10996"/>
                      </a:cubicBezTo>
                      <a:cubicBezTo>
                        <a:pt x="10617" y="10996"/>
                        <a:pt x="10680" y="10964"/>
                        <a:pt x="10775" y="10870"/>
                      </a:cubicBezTo>
                      <a:cubicBezTo>
                        <a:pt x="10932" y="10712"/>
                        <a:pt x="10932" y="10429"/>
                        <a:pt x="10775" y="10271"/>
                      </a:cubicBezTo>
                      <a:lnTo>
                        <a:pt x="9861" y="9389"/>
                      </a:lnTo>
                      <a:cubicBezTo>
                        <a:pt x="10460" y="8664"/>
                        <a:pt x="10838" y="7751"/>
                        <a:pt x="10932" y="6774"/>
                      </a:cubicBezTo>
                      <a:lnTo>
                        <a:pt x="12193" y="6774"/>
                      </a:lnTo>
                      <a:cubicBezTo>
                        <a:pt x="12413" y="6774"/>
                        <a:pt x="12602" y="6585"/>
                        <a:pt x="12602" y="6333"/>
                      </a:cubicBezTo>
                      <a:cubicBezTo>
                        <a:pt x="12697" y="6144"/>
                        <a:pt x="12508" y="5955"/>
                        <a:pt x="12256" y="5955"/>
                      </a:cubicBezTo>
                      <a:lnTo>
                        <a:pt x="10995" y="5955"/>
                      </a:lnTo>
                      <a:cubicBezTo>
                        <a:pt x="10932" y="4978"/>
                        <a:pt x="10523" y="4065"/>
                        <a:pt x="9924" y="3340"/>
                      </a:cubicBezTo>
                      <a:lnTo>
                        <a:pt x="10838" y="2458"/>
                      </a:lnTo>
                      <a:cubicBezTo>
                        <a:pt x="10995" y="2300"/>
                        <a:pt x="10995" y="2017"/>
                        <a:pt x="10838" y="1859"/>
                      </a:cubicBezTo>
                      <a:cubicBezTo>
                        <a:pt x="10759" y="1781"/>
                        <a:pt x="10649" y="1741"/>
                        <a:pt x="10539" y="1741"/>
                      </a:cubicBezTo>
                      <a:cubicBezTo>
                        <a:pt x="10428" y="1741"/>
                        <a:pt x="10318" y="1781"/>
                        <a:pt x="10239" y="1859"/>
                      </a:cubicBezTo>
                      <a:lnTo>
                        <a:pt x="9357" y="2773"/>
                      </a:lnTo>
                      <a:cubicBezTo>
                        <a:pt x="8633" y="2174"/>
                        <a:pt x="7719" y="1765"/>
                        <a:pt x="6742" y="1702"/>
                      </a:cubicBezTo>
                      <a:lnTo>
                        <a:pt x="6742" y="442"/>
                      </a:lnTo>
                      <a:cubicBezTo>
                        <a:pt x="6742" y="190"/>
                        <a:pt x="6553" y="1"/>
                        <a:pt x="63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7" name="Google Shape;4742;p59"/>
                <p:cNvSpPr/>
                <p:nvPr/>
              </p:nvSpPr>
              <p:spPr>
                <a:xfrm>
                  <a:off x="-63167975" y="2747625"/>
                  <a:ext cx="152025" cy="1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1" h="6081" extrusionOk="0">
                      <a:moveTo>
                        <a:pt x="2615" y="819"/>
                      </a:moveTo>
                      <a:lnTo>
                        <a:pt x="2615" y="1701"/>
                      </a:lnTo>
                      <a:cubicBezTo>
                        <a:pt x="2521" y="1733"/>
                        <a:pt x="2458" y="1733"/>
                        <a:pt x="2363" y="1764"/>
                      </a:cubicBezTo>
                      <a:lnTo>
                        <a:pt x="1796" y="1197"/>
                      </a:lnTo>
                      <a:cubicBezTo>
                        <a:pt x="2017" y="1040"/>
                        <a:pt x="2300" y="914"/>
                        <a:pt x="2615" y="819"/>
                      </a:cubicBezTo>
                      <a:close/>
                      <a:moveTo>
                        <a:pt x="3434" y="882"/>
                      </a:moveTo>
                      <a:cubicBezTo>
                        <a:pt x="3749" y="914"/>
                        <a:pt x="4033" y="1040"/>
                        <a:pt x="4253" y="1229"/>
                      </a:cubicBezTo>
                      <a:lnTo>
                        <a:pt x="3686" y="1827"/>
                      </a:lnTo>
                      <a:cubicBezTo>
                        <a:pt x="3592" y="1796"/>
                        <a:pt x="3529" y="1733"/>
                        <a:pt x="3434" y="1733"/>
                      </a:cubicBezTo>
                      <a:lnTo>
                        <a:pt x="3434" y="882"/>
                      </a:lnTo>
                      <a:close/>
                      <a:moveTo>
                        <a:pt x="1197" y="1796"/>
                      </a:moveTo>
                      <a:lnTo>
                        <a:pt x="1796" y="2363"/>
                      </a:lnTo>
                      <a:cubicBezTo>
                        <a:pt x="1733" y="2457"/>
                        <a:pt x="1701" y="2520"/>
                        <a:pt x="1701" y="2615"/>
                      </a:cubicBezTo>
                      <a:lnTo>
                        <a:pt x="851" y="2615"/>
                      </a:lnTo>
                      <a:cubicBezTo>
                        <a:pt x="914" y="2300"/>
                        <a:pt x="1040" y="2016"/>
                        <a:pt x="1197" y="1796"/>
                      </a:cubicBezTo>
                      <a:close/>
                      <a:moveTo>
                        <a:pt x="4852" y="1796"/>
                      </a:moveTo>
                      <a:cubicBezTo>
                        <a:pt x="5010" y="2016"/>
                        <a:pt x="5136" y="2300"/>
                        <a:pt x="5199" y="2615"/>
                      </a:cubicBezTo>
                      <a:lnTo>
                        <a:pt x="4348" y="2615"/>
                      </a:lnTo>
                      <a:cubicBezTo>
                        <a:pt x="4316" y="2520"/>
                        <a:pt x="4316" y="2457"/>
                        <a:pt x="4253" y="2363"/>
                      </a:cubicBezTo>
                      <a:lnTo>
                        <a:pt x="4852" y="1796"/>
                      </a:lnTo>
                      <a:close/>
                      <a:moveTo>
                        <a:pt x="3056" y="2457"/>
                      </a:moveTo>
                      <a:cubicBezTo>
                        <a:pt x="3214" y="2457"/>
                        <a:pt x="3308" y="2520"/>
                        <a:pt x="3434" y="2615"/>
                      </a:cubicBezTo>
                      <a:cubicBezTo>
                        <a:pt x="3560" y="2741"/>
                        <a:pt x="3592" y="2836"/>
                        <a:pt x="3592" y="2993"/>
                      </a:cubicBezTo>
                      <a:cubicBezTo>
                        <a:pt x="3592" y="3151"/>
                        <a:pt x="3529" y="3308"/>
                        <a:pt x="3434" y="3403"/>
                      </a:cubicBezTo>
                      <a:cubicBezTo>
                        <a:pt x="3308" y="3529"/>
                        <a:pt x="3214" y="3560"/>
                        <a:pt x="3056" y="3560"/>
                      </a:cubicBezTo>
                      <a:cubicBezTo>
                        <a:pt x="2899" y="3560"/>
                        <a:pt x="2773" y="3466"/>
                        <a:pt x="2647" y="3403"/>
                      </a:cubicBezTo>
                      <a:cubicBezTo>
                        <a:pt x="2521" y="3277"/>
                        <a:pt x="2489" y="3151"/>
                        <a:pt x="2489" y="2993"/>
                      </a:cubicBezTo>
                      <a:cubicBezTo>
                        <a:pt x="2489" y="2836"/>
                        <a:pt x="2584" y="2741"/>
                        <a:pt x="2647" y="2615"/>
                      </a:cubicBezTo>
                      <a:cubicBezTo>
                        <a:pt x="2773" y="2489"/>
                        <a:pt x="2899" y="2457"/>
                        <a:pt x="3056" y="2457"/>
                      </a:cubicBezTo>
                      <a:close/>
                      <a:moveTo>
                        <a:pt x="1733" y="3434"/>
                      </a:moveTo>
                      <a:cubicBezTo>
                        <a:pt x="1796" y="3529"/>
                        <a:pt x="1796" y="3592"/>
                        <a:pt x="1828" y="3686"/>
                      </a:cubicBezTo>
                      <a:lnTo>
                        <a:pt x="1229" y="4253"/>
                      </a:lnTo>
                      <a:cubicBezTo>
                        <a:pt x="1040" y="4033"/>
                        <a:pt x="914" y="3749"/>
                        <a:pt x="882" y="3434"/>
                      </a:cubicBezTo>
                      <a:close/>
                      <a:moveTo>
                        <a:pt x="5199" y="3434"/>
                      </a:moveTo>
                      <a:cubicBezTo>
                        <a:pt x="5136" y="3749"/>
                        <a:pt x="5010" y="4033"/>
                        <a:pt x="4852" y="4253"/>
                      </a:cubicBezTo>
                      <a:lnTo>
                        <a:pt x="4253" y="3686"/>
                      </a:lnTo>
                      <a:cubicBezTo>
                        <a:pt x="4316" y="3592"/>
                        <a:pt x="4348" y="3529"/>
                        <a:pt x="4348" y="3434"/>
                      </a:cubicBezTo>
                      <a:close/>
                      <a:moveTo>
                        <a:pt x="2363" y="4253"/>
                      </a:moveTo>
                      <a:cubicBezTo>
                        <a:pt x="2458" y="4316"/>
                        <a:pt x="2521" y="4348"/>
                        <a:pt x="2615" y="4348"/>
                      </a:cubicBezTo>
                      <a:lnTo>
                        <a:pt x="2615" y="5198"/>
                      </a:lnTo>
                      <a:cubicBezTo>
                        <a:pt x="2300" y="5167"/>
                        <a:pt x="2017" y="5041"/>
                        <a:pt x="1796" y="4852"/>
                      </a:cubicBezTo>
                      <a:lnTo>
                        <a:pt x="2363" y="4253"/>
                      </a:lnTo>
                      <a:close/>
                      <a:moveTo>
                        <a:pt x="3686" y="4253"/>
                      </a:moveTo>
                      <a:lnTo>
                        <a:pt x="4253" y="4852"/>
                      </a:lnTo>
                      <a:cubicBezTo>
                        <a:pt x="4033" y="5009"/>
                        <a:pt x="3749" y="5135"/>
                        <a:pt x="3434" y="5198"/>
                      </a:cubicBezTo>
                      <a:lnTo>
                        <a:pt x="3434" y="4348"/>
                      </a:lnTo>
                      <a:cubicBezTo>
                        <a:pt x="3529" y="4316"/>
                        <a:pt x="3592" y="4316"/>
                        <a:pt x="3686" y="4253"/>
                      </a:cubicBezTo>
                      <a:close/>
                      <a:moveTo>
                        <a:pt x="3056" y="0"/>
                      </a:moveTo>
                      <a:cubicBezTo>
                        <a:pt x="1355" y="0"/>
                        <a:pt x="0" y="1386"/>
                        <a:pt x="0" y="3056"/>
                      </a:cubicBezTo>
                      <a:cubicBezTo>
                        <a:pt x="0" y="3875"/>
                        <a:pt x="315" y="4631"/>
                        <a:pt x="882" y="5167"/>
                      </a:cubicBezTo>
                      <a:cubicBezTo>
                        <a:pt x="1229" y="5608"/>
                        <a:pt x="2111" y="6081"/>
                        <a:pt x="3056" y="6081"/>
                      </a:cubicBezTo>
                      <a:cubicBezTo>
                        <a:pt x="4694" y="6081"/>
                        <a:pt x="6081" y="4726"/>
                        <a:pt x="6081" y="3056"/>
                      </a:cubicBezTo>
                      <a:cubicBezTo>
                        <a:pt x="6081" y="1355"/>
                        <a:pt x="4694" y="0"/>
                        <a:pt x="3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121" name="Google Shape;4846;p59"/>
              <p:cNvGrpSpPr/>
              <p:nvPr/>
            </p:nvGrpSpPr>
            <p:grpSpPr>
              <a:xfrm>
                <a:off x="7797597" y="2328246"/>
                <a:ext cx="619877" cy="622962"/>
                <a:chOff x="-62150375" y="2664925"/>
                <a:chExt cx="316650" cy="318225"/>
              </a:xfrm>
              <a:solidFill>
                <a:schemeClr val="tx1"/>
              </a:solidFill>
            </p:grpSpPr>
            <p:sp>
              <p:nvSpPr>
                <p:cNvPr id="122" name="Google Shape;4847;p59"/>
                <p:cNvSpPr/>
                <p:nvPr/>
              </p:nvSpPr>
              <p:spPr>
                <a:xfrm>
                  <a:off x="-62150375" y="2961850"/>
                  <a:ext cx="316650" cy="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6" h="852" extrusionOk="0">
                      <a:moveTo>
                        <a:pt x="379" y="0"/>
                      </a:moveTo>
                      <a:cubicBezTo>
                        <a:pt x="158" y="0"/>
                        <a:pt x="1" y="189"/>
                        <a:pt x="1" y="410"/>
                      </a:cubicBezTo>
                      <a:cubicBezTo>
                        <a:pt x="1" y="662"/>
                        <a:pt x="190" y="851"/>
                        <a:pt x="379" y="851"/>
                      </a:cubicBezTo>
                      <a:lnTo>
                        <a:pt x="12225" y="851"/>
                      </a:lnTo>
                      <a:cubicBezTo>
                        <a:pt x="12477" y="851"/>
                        <a:pt x="12634" y="662"/>
                        <a:pt x="12634" y="410"/>
                      </a:cubicBezTo>
                      <a:cubicBezTo>
                        <a:pt x="12666" y="158"/>
                        <a:pt x="12477" y="0"/>
                        <a:pt x="122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23" name="Google Shape;4848;p59"/>
                <p:cNvSpPr/>
                <p:nvPr/>
              </p:nvSpPr>
              <p:spPr>
                <a:xfrm>
                  <a:off x="-62150375" y="2838200"/>
                  <a:ext cx="82725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4096" extrusionOk="0">
                      <a:moveTo>
                        <a:pt x="2363" y="756"/>
                      </a:moveTo>
                      <a:cubicBezTo>
                        <a:pt x="2427" y="756"/>
                        <a:pt x="2521" y="851"/>
                        <a:pt x="2521" y="914"/>
                      </a:cubicBezTo>
                      <a:lnTo>
                        <a:pt x="2521" y="3119"/>
                      </a:lnTo>
                      <a:cubicBezTo>
                        <a:pt x="2521" y="3214"/>
                        <a:pt x="2427" y="3245"/>
                        <a:pt x="2363" y="3245"/>
                      </a:cubicBezTo>
                      <a:lnTo>
                        <a:pt x="977" y="3245"/>
                      </a:lnTo>
                      <a:cubicBezTo>
                        <a:pt x="883" y="3245"/>
                        <a:pt x="820" y="3151"/>
                        <a:pt x="820" y="3119"/>
                      </a:cubicBezTo>
                      <a:lnTo>
                        <a:pt x="820" y="914"/>
                      </a:lnTo>
                      <a:cubicBezTo>
                        <a:pt x="820" y="851"/>
                        <a:pt x="883" y="756"/>
                        <a:pt x="977" y="756"/>
                      </a:cubicBezTo>
                      <a:close/>
                      <a:moveTo>
                        <a:pt x="946" y="0"/>
                      </a:moveTo>
                      <a:cubicBezTo>
                        <a:pt x="379" y="0"/>
                        <a:pt x="1" y="441"/>
                        <a:pt x="1" y="945"/>
                      </a:cubicBezTo>
                      <a:lnTo>
                        <a:pt x="1" y="3151"/>
                      </a:lnTo>
                      <a:cubicBezTo>
                        <a:pt x="1" y="3686"/>
                        <a:pt x="410" y="4096"/>
                        <a:pt x="946" y="4096"/>
                      </a:cubicBezTo>
                      <a:lnTo>
                        <a:pt x="2300" y="4096"/>
                      </a:lnTo>
                      <a:cubicBezTo>
                        <a:pt x="2868" y="4096"/>
                        <a:pt x="3309" y="3686"/>
                        <a:pt x="3309" y="3151"/>
                      </a:cubicBezTo>
                      <a:lnTo>
                        <a:pt x="3309" y="945"/>
                      </a:lnTo>
                      <a:cubicBezTo>
                        <a:pt x="3309" y="410"/>
                        <a:pt x="2868" y="0"/>
                        <a:pt x="23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24" name="Google Shape;4849;p59"/>
                <p:cNvSpPr/>
                <p:nvPr/>
              </p:nvSpPr>
              <p:spPr>
                <a:xfrm>
                  <a:off x="-62033800" y="2664925"/>
                  <a:ext cx="82725" cy="27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10996" extrusionOk="0">
                      <a:moveTo>
                        <a:pt x="2332" y="788"/>
                      </a:moveTo>
                      <a:cubicBezTo>
                        <a:pt x="2426" y="851"/>
                        <a:pt x="2489" y="882"/>
                        <a:pt x="2489" y="945"/>
                      </a:cubicBezTo>
                      <a:lnTo>
                        <a:pt x="2489" y="10050"/>
                      </a:lnTo>
                      <a:cubicBezTo>
                        <a:pt x="2489" y="10145"/>
                        <a:pt x="2426" y="10176"/>
                        <a:pt x="2332" y="10176"/>
                      </a:cubicBezTo>
                      <a:lnTo>
                        <a:pt x="946" y="10176"/>
                      </a:lnTo>
                      <a:cubicBezTo>
                        <a:pt x="882" y="10176"/>
                        <a:pt x="851" y="10082"/>
                        <a:pt x="851" y="10050"/>
                      </a:cubicBezTo>
                      <a:lnTo>
                        <a:pt x="851" y="945"/>
                      </a:lnTo>
                      <a:cubicBezTo>
                        <a:pt x="851" y="882"/>
                        <a:pt x="914" y="788"/>
                        <a:pt x="946" y="788"/>
                      </a:cubicBezTo>
                      <a:close/>
                      <a:moveTo>
                        <a:pt x="946" y="0"/>
                      </a:moveTo>
                      <a:cubicBezTo>
                        <a:pt x="410" y="0"/>
                        <a:pt x="0" y="441"/>
                        <a:pt x="0" y="945"/>
                      </a:cubicBezTo>
                      <a:lnTo>
                        <a:pt x="0" y="10050"/>
                      </a:lnTo>
                      <a:cubicBezTo>
                        <a:pt x="0" y="10617"/>
                        <a:pt x="441" y="10995"/>
                        <a:pt x="946" y="10995"/>
                      </a:cubicBezTo>
                      <a:lnTo>
                        <a:pt x="2332" y="10995"/>
                      </a:lnTo>
                      <a:cubicBezTo>
                        <a:pt x="2899" y="10995"/>
                        <a:pt x="3308" y="10554"/>
                        <a:pt x="3308" y="10050"/>
                      </a:cubicBezTo>
                      <a:lnTo>
                        <a:pt x="3308" y="945"/>
                      </a:lnTo>
                      <a:cubicBezTo>
                        <a:pt x="3308" y="410"/>
                        <a:pt x="2899" y="0"/>
                        <a:pt x="23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25" name="Google Shape;4850;p59"/>
                <p:cNvSpPr/>
                <p:nvPr/>
              </p:nvSpPr>
              <p:spPr>
                <a:xfrm>
                  <a:off x="-61917225" y="2754700"/>
                  <a:ext cx="8350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7436" extrusionOk="0">
                      <a:moveTo>
                        <a:pt x="2394" y="788"/>
                      </a:moveTo>
                      <a:cubicBezTo>
                        <a:pt x="2489" y="788"/>
                        <a:pt x="2520" y="883"/>
                        <a:pt x="2520" y="946"/>
                      </a:cubicBezTo>
                      <a:lnTo>
                        <a:pt x="2520" y="6459"/>
                      </a:lnTo>
                      <a:cubicBezTo>
                        <a:pt x="2520" y="6554"/>
                        <a:pt x="2426" y="6585"/>
                        <a:pt x="2394" y="6585"/>
                      </a:cubicBezTo>
                      <a:lnTo>
                        <a:pt x="1008" y="6585"/>
                      </a:lnTo>
                      <a:cubicBezTo>
                        <a:pt x="945" y="6585"/>
                        <a:pt x="851" y="6491"/>
                        <a:pt x="851" y="6459"/>
                      </a:cubicBezTo>
                      <a:lnTo>
                        <a:pt x="851" y="946"/>
                      </a:lnTo>
                      <a:cubicBezTo>
                        <a:pt x="851" y="883"/>
                        <a:pt x="945" y="788"/>
                        <a:pt x="1008" y="788"/>
                      </a:cubicBezTo>
                      <a:close/>
                      <a:moveTo>
                        <a:pt x="977" y="1"/>
                      </a:moveTo>
                      <a:cubicBezTo>
                        <a:pt x="441" y="1"/>
                        <a:pt x="0" y="442"/>
                        <a:pt x="0" y="977"/>
                      </a:cubicBezTo>
                      <a:lnTo>
                        <a:pt x="0" y="6491"/>
                      </a:lnTo>
                      <a:cubicBezTo>
                        <a:pt x="0" y="7058"/>
                        <a:pt x="441" y="7436"/>
                        <a:pt x="977" y="7436"/>
                      </a:cubicBezTo>
                      <a:lnTo>
                        <a:pt x="2363" y="7436"/>
                      </a:lnTo>
                      <a:cubicBezTo>
                        <a:pt x="2899" y="7436"/>
                        <a:pt x="3308" y="7026"/>
                        <a:pt x="3308" y="6491"/>
                      </a:cubicBezTo>
                      <a:lnTo>
                        <a:pt x="3308" y="977"/>
                      </a:lnTo>
                      <a:cubicBezTo>
                        <a:pt x="3340" y="442"/>
                        <a:pt x="2899" y="1"/>
                        <a:pt x="2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86" name="Google Shape;4811;p59"/>
              <p:cNvGrpSpPr/>
              <p:nvPr/>
            </p:nvGrpSpPr>
            <p:grpSpPr>
              <a:xfrm>
                <a:off x="6910235" y="2356754"/>
                <a:ext cx="622962" cy="565947"/>
                <a:chOff x="-62518200" y="2692475"/>
                <a:chExt cx="318225" cy="289100"/>
              </a:xfrm>
              <a:solidFill>
                <a:schemeClr val="tx1"/>
              </a:solidFill>
            </p:grpSpPr>
            <p:sp>
              <p:nvSpPr>
                <p:cNvPr id="87" name="Google Shape;4812;p59"/>
                <p:cNvSpPr/>
                <p:nvPr/>
              </p:nvSpPr>
              <p:spPr>
                <a:xfrm>
                  <a:off x="-62518200" y="2692475"/>
                  <a:ext cx="318225" cy="28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1564" extrusionOk="0">
                      <a:moveTo>
                        <a:pt x="3750" y="851"/>
                      </a:moveTo>
                      <a:cubicBezTo>
                        <a:pt x="5420" y="851"/>
                        <a:pt x="6617" y="1513"/>
                        <a:pt x="6617" y="2112"/>
                      </a:cubicBezTo>
                      <a:cubicBezTo>
                        <a:pt x="6617" y="2679"/>
                        <a:pt x="5420" y="3309"/>
                        <a:pt x="3750" y="3309"/>
                      </a:cubicBezTo>
                      <a:cubicBezTo>
                        <a:pt x="2206" y="3309"/>
                        <a:pt x="851" y="2679"/>
                        <a:pt x="851" y="2112"/>
                      </a:cubicBezTo>
                      <a:cubicBezTo>
                        <a:pt x="851" y="1481"/>
                        <a:pt x="2112" y="851"/>
                        <a:pt x="3750" y="851"/>
                      </a:cubicBezTo>
                      <a:close/>
                      <a:moveTo>
                        <a:pt x="6617" y="3403"/>
                      </a:moveTo>
                      <a:lnTo>
                        <a:pt x="6617" y="3781"/>
                      </a:lnTo>
                      <a:cubicBezTo>
                        <a:pt x="5829" y="4222"/>
                        <a:pt x="5199" y="4884"/>
                        <a:pt x="4821" y="5672"/>
                      </a:cubicBezTo>
                      <a:cubicBezTo>
                        <a:pt x="4475" y="5766"/>
                        <a:pt x="4096" y="5766"/>
                        <a:pt x="3750" y="5766"/>
                      </a:cubicBezTo>
                      <a:cubicBezTo>
                        <a:pt x="2206" y="5766"/>
                        <a:pt x="851" y="5136"/>
                        <a:pt x="851" y="4506"/>
                      </a:cubicBezTo>
                      <a:lnTo>
                        <a:pt x="851" y="3403"/>
                      </a:lnTo>
                      <a:cubicBezTo>
                        <a:pt x="1639" y="3939"/>
                        <a:pt x="2742" y="4159"/>
                        <a:pt x="3750" y="4159"/>
                      </a:cubicBezTo>
                      <a:cubicBezTo>
                        <a:pt x="4727" y="4159"/>
                        <a:pt x="5829" y="3939"/>
                        <a:pt x="6617" y="3403"/>
                      </a:cubicBezTo>
                      <a:close/>
                      <a:moveTo>
                        <a:pt x="883" y="5913"/>
                      </a:moveTo>
                      <a:cubicBezTo>
                        <a:pt x="1396" y="6254"/>
                        <a:pt x="2361" y="6617"/>
                        <a:pt x="3750" y="6617"/>
                      </a:cubicBezTo>
                      <a:cubicBezTo>
                        <a:pt x="4033" y="6617"/>
                        <a:pt x="4254" y="6617"/>
                        <a:pt x="4538" y="6585"/>
                      </a:cubicBezTo>
                      <a:lnTo>
                        <a:pt x="4538" y="6585"/>
                      </a:lnTo>
                      <a:cubicBezTo>
                        <a:pt x="4475" y="6869"/>
                        <a:pt x="4475" y="7184"/>
                        <a:pt x="4475" y="7467"/>
                      </a:cubicBezTo>
                      <a:cubicBezTo>
                        <a:pt x="4475" y="7719"/>
                        <a:pt x="4506" y="7971"/>
                        <a:pt x="4538" y="8255"/>
                      </a:cubicBezTo>
                      <a:cubicBezTo>
                        <a:pt x="4317" y="8287"/>
                        <a:pt x="4033" y="8287"/>
                        <a:pt x="3781" y="8287"/>
                      </a:cubicBezTo>
                      <a:cubicBezTo>
                        <a:pt x="2269" y="8287"/>
                        <a:pt x="883" y="7656"/>
                        <a:pt x="883" y="7026"/>
                      </a:cubicBezTo>
                      <a:lnTo>
                        <a:pt x="883" y="5913"/>
                      </a:lnTo>
                      <a:close/>
                      <a:moveTo>
                        <a:pt x="851" y="8350"/>
                      </a:moveTo>
                      <a:cubicBezTo>
                        <a:pt x="1639" y="8917"/>
                        <a:pt x="2773" y="9106"/>
                        <a:pt x="3750" y="9106"/>
                      </a:cubicBezTo>
                      <a:cubicBezTo>
                        <a:pt x="4096" y="9106"/>
                        <a:pt x="4412" y="9074"/>
                        <a:pt x="4727" y="9043"/>
                      </a:cubicBezTo>
                      <a:cubicBezTo>
                        <a:pt x="4979" y="9547"/>
                        <a:pt x="5294" y="10019"/>
                        <a:pt x="5672" y="10397"/>
                      </a:cubicBezTo>
                      <a:cubicBezTo>
                        <a:pt x="5136" y="10649"/>
                        <a:pt x="4475" y="10775"/>
                        <a:pt x="3750" y="10775"/>
                      </a:cubicBezTo>
                      <a:cubicBezTo>
                        <a:pt x="2112" y="10775"/>
                        <a:pt x="851" y="10082"/>
                        <a:pt x="851" y="9547"/>
                      </a:cubicBezTo>
                      <a:lnTo>
                        <a:pt x="851" y="8350"/>
                      </a:lnTo>
                      <a:close/>
                      <a:moveTo>
                        <a:pt x="8570" y="4159"/>
                      </a:moveTo>
                      <a:cubicBezTo>
                        <a:pt x="10366" y="4159"/>
                        <a:pt x="11878" y="5640"/>
                        <a:pt x="11878" y="7467"/>
                      </a:cubicBezTo>
                      <a:cubicBezTo>
                        <a:pt x="11878" y="9263"/>
                        <a:pt x="10366" y="10775"/>
                        <a:pt x="8570" y="10775"/>
                      </a:cubicBezTo>
                      <a:cubicBezTo>
                        <a:pt x="6743" y="10775"/>
                        <a:pt x="5262" y="9263"/>
                        <a:pt x="5262" y="7467"/>
                      </a:cubicBezTo>
                      <a:cubicBezTo>
                        <a:pt x="5262" y="5609"/>
                        <a:pt x="6743" y="4159"/>
                        <a:pt x="8570" y="4159"/>
                      </a:cubicBezTo>
                      <a:close/>
                      <a:moveTo>
                        <a:pt x="3781" y="1"/>
                      </a:moveTo>
                      <a:cubicBezTo>
                        <a:pt x="1797" y="1"/>
                        <a:pt x="64" y="851"/>
                        <a:pt x="64" y="2112"/>
                      </a:cubicBezTo>
                      <a:lnTo>
                        <a:pt x="64" y="9547"/>
                      </a:lnTo>
                      <a:cubicBezTo>
                        <a:pt x="1" y="10082"/>
                        <a:pt x="442" y="10649"/>
                        <a:pt x="1230" y="11027"/>
                      </a:cubicBezTo>
                      <a:cubicBezTo>
                        <a:pt x="1891" y="11405"/>
                        <a:pt x="2805" y="11563"/>
                        <a:pt x="3750" y="11563"/>
                      </a:cubicBezTo>
                      <a:cubicBezTo>
                        <a:pt x="4790" y="11563"/>
                        <a:pt x="5735" y="11311"/>
                        <a:pt x="6428" y="10964"/>
                      </a:cubicBezTo>
                      <a:cubicBezTo>
                        <a:pt x="7058" y="11342"/>
                        <a:pt x="7814" y="11563"/>
                        <a:pt x="8602" y="11563"/>
                      </a:cubicBezTo>
                      <a:cubicBezTo>
                        <a:pt x="10870" y="11563"/>
                        <a:pt x="12729" y="9704"/>
                        <a:pt x="12729" y="7404"/>
                      </a:cubicBezTo>
                      <a:cubicBezTo>
                        <a:pt x="12729" y="5136"/>
                        <a:pt x="10870" y="3277"/>
                        <a:pt x="8602" y="3277"/>
                      </a:cubicBezTo>
                      <a:cubicBezTo>
                        <a:pt x="8192" y="3277"/>
                        <a:pt x="7846" y="3309"/>
                        <a:pt x="7499" y="3435"/>
                      </a:cubicBezTo>
                      <a:lnTo>
                        <a:pt x="7499" y="2049"/>
                      </a:lnTo>
                      <a:cubicBezTo>
                        <a:pt x="7499" y="1481"/>
                        <a:pt x="7058" y="914"/>
                        <a:pt x="6302" y="536"/>
                      </a:cubicBezTo>
                      <a:cubicBezTo>
                        <a:pt x="5640" y="158"/>
                        <a:pt x="4727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88" name="Google Shape;4813;p59"/>
                <p:cNvSpPr/>
                <p:nvPr/>
              </p:nvSpPr>
              <p:spPr>
                <a:xfrm>
                  <a:off x="-62335475" y="2804325"/>
                  <a:ext cx="62250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5861" extrusionOk="0">
                      <a:moveTo>
                        <a:pt x="1261" y="0"/>
                      </a:moveTo>
                      <a:cubicBezTo>
                        <a:pt x="1009" y="0"/>
                        <a:pt x="820" y="189"/>
                        <a:pt x="820" y="410"/>
                      </a:cubicBezTo>
                      <a:lnTo>
                        <a:pt x="820" y="694"/>
                      </a:lnTo>
                      <a:cubicBezTo>
                        <a:pt x="348" y="851"/>
                        <a:pt x="1" y="1324"/>
                        <a:pt x="1" y="1891"/>
                      </a:cubicBezTo>
                      <a:cubicBezTo>
                        <a:pt x="1" y="2552"/>
                        <a:pt x="537" y="2930"/>
                        <a:pt x="978" y="3245"/>
                      </a:cubicBezTo>
                      <a:cubicBezTo>
                        <a:pt x="1293" y="3497"/>
                        <a:pt x="1639" y="3718"/>
                        <a:pt x="1639" y="3970"/>
                      </a:cubicBezTo>
                      <a:cubicBezTo>
                        <a:pt x="1671" y="4254"/>
                        <a:pt x="1482" y="4411"/>
                        <a:pt x="1261" y="4411"/>
                      </a:cubicBezTo>
                      <a:cubicBezTo>
                        <a:pt x="1009" y="4411"/>
                        <a:pt x="820" y="4191"/>
                        <a:pt x="820" y="3970"/>
                      </a:cubicBezTo>
                      <a:cubicBezTo>
                        <a:pt x="820" y="3718"/>
                        <a:pt x="631" y="3529"/>
                        <a:pt x="411" y="3529"/>
                      </a:cubicBezTo>
                      <a:cubicBezTo>
                        <a:pt x="190" y="3529"/>
                        <a:pt x="1" y="3718"/>
                        <a:pt x="1" y="3970"/>
                      </a:cubicBezTo>
                      <a:cubicBezTo>
                        <a:pt x="1" y="4506"/>
                        <a:pt x="348" y="4947"/>
                        <a:pt x="820" y="5136"/>
                      </a:cubicBezTo>
                      <a:lnTo>
                        <a:pt x="820" y="5419"/>
                      </a:lnTo>
                      <a:cubicBezTo>
                        <a:pt x="820" y="5671"/>
                        <a:pt x="1009" y="5860"/>
                        <a:pt x="1261" y="5860"/>
                      </a:cubicBezTo>
                      <a:cubicBezTo>
                        <a:pt x="1482" y="5860"/>
                        <a:pt x="1639" y="5671"/>
                        <a:pt x="1639" y="5419"/>
                      </a:cubicBezTo>
                      <a:lnTo>
                        <a:pt x="1639" y="5136"/>
                      </a:lnTo>
                      <a:cubicBezTo>
                        <a:pt x="2112" y="4978"/>
                        <a:pt x="2458" y="4506"/>
                        <a:pt x="2458" y="3970"/>
                      </a:cubicBezTo>
                      <a:cubicBezTo>
                        <a:pt x="2458" y="3308"/>
                        <a:pt x="1923" y="2899"/>
                        <a:pt x="1482" y="2584"/>
                      </a:cubicBezTo>
                      <a:cubicBezTo>
                        <a:pt x="1167" y="2363"/>
                        <a:pt x="820" y="2111"/>
                        <a:pt x="820" y="1891"/>
                      </a:cubicBezTo>
                      <a:cubicBezTo>
                        <a:pt x="820" y="1639"/>
                        <a:pt x="1009" y="1450"/>
                        <a:pt x="1261" y="1450"/>
                      </a:cubicBezTo>
                      <a:cubicBezTo>
                        <a:pt x="1482" y="1450"/>
                        <a:pt x="1639" y="1639"/>
                        <a:pt x="1639" y="1891"/>
                      </a:cubicBezTo>
                      <a:cubicBezTo>
                        <a:pt x="1639" y="2111"/>
                        <a:pt x="1860" y="2300"/>
                        <a:pt x="2049" y="2300"/>
                      </a:cubicBezTo>
                      <a:cubicBezTo>
                        <a:pt x="2269" y="2300"/>
                        <a:pt x="2490" y="2111"/>
                        <a:pt x="2490" y="1891"/>
                      </a:cubicBezTo>
                      <a:cubicBezTo>
                        <a:pt x="2490" y="1324"/>
                        <a:pt x="2112" y="883"/>
                        <a:pt x="1639" y="694"/>
                      </a:cubicBezTo>
                      <a:lnTo>
                        <a:pt x="1639" y="410"/>
                      </a:lnTo>
                      <a:cubicBezTo>
                        <a:pt x="1639" y="189"/>
                        <a:pt x="1450" y="0"/>
                        <a:pt x="12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</p:grpSp>
        <p:grpSp>
          <p:nvGrpSpPr>
            <p:cNvPr id="204" name="Group 203"/>
            <p:cNvGrpSpPr/>
            <p:nvPr/>
          </p:nvGrpSpPr>
          <p:grpSpPr>
            <a:xfrm>
              <a:off x="661361" y="3665637"/>
              <a:ext cx="7749164" cy="625458"/>
              <a:chOff x="661361" y="3138010"/>
              <a:chExt cx="7749164" cy="625458"/>
            </a:xfrm>
          </p:grpSpPr>
          <p:grpSp>
            <p:nvGrpSpPr>
              <p:cNvPr id="18" name="Google Shape;4743;p59"/>
              <p:cNvGrpSpPr/>
              <p:nvPr/>
            </p:nvGrpSpPr>
            <p:grpSpPr>
              <a:xfrm>
                <a:off x="1547962" y="3145033"/>
                <a:ext cx="615230" cy="611412"/>
                <a:chOff x="-61354075" y="1940500"/>
                <a:chExt cx="314275" cy="312325"/>
              </a:xfrm>
              <a:solidFill>
                <a:schemeClr val="tx1"/>
              </a:solidFill>
            </p:grpSpPr>
            <p:sp>
              <p:nvSpPr>
                <p:cNvPr id="19" name="Google Shape;4744;p59"/>
                <p:cNvSpPr/>
                <p:nvPr/>
              </p:nvSpPr>
              <p:spPr>
                <a:xfrm>
                  <a:off x="-61354075" y="1940500"/>
                  <a:ext cx="314275" cy="31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1" h="12493" extrusionOk="0">
                      <a:moveTo>
                        <a:pt x="6270" y="1001"/>
                      </a:moveTo>
                      <a:lnTo>
                        <a:pt x="7687" y="2419"/>
                      </a:lnTo>
                      <a:cubicBezTo>
                        <a:pt x="7750" y="2482"/>
                        <a:pt x="7876" y="2513"/>
                        <a:pt x="7971" y="2513"/>
                      </a:cubicBezTo>
                      <a:lnTo>
                        <a:pt x="9956" y="2513"/>
                      </a:lnTo>
                      <a:lnTo>
                        <a:pt x="9956" y="4529"/>
                      </a:lnTo>
                      <a:cubicBezTo>
                        <a:pt x="9956" y="4655"/>
                        <a:pt x="10019" y="4718"/>
                        <a:pt x="10082" y="4813"/>
                      </a:cubicBezTo>
                      <a:lnTo>
                        <a:pt x="11499" y="6231"/>
                      </a:lnTo>
                      <a:lnTo>
                        <a:pt x="10082" y="7648"/>
                      </a:lnTo>
                      <a:cubicBezTo>
                        <a:pt x="10019" y="7711"/>
                        <a:pt x="9956" y="7837"/>
                        <a:pt x="9956" y="7900"/>
                      </a:cubicBezTo>
                      <a:lnTo>
                        <a:pt x="9956" y="9917"/>
                      </a:lnTo>
                      <a:lnTo>
                        <a:pt x="7971" y="9917"/>
                      </a:lnTo>
                      <a:cubicBezTo>
                        <a:pt x="7845" y="9917"/>
                        <a:pt x="7750" y="9948"/>
                        <a:pt x="7687" y="10043"/>
                      </a:cubicBezTo>
                      <a:lnTo>
                        <a:pt x="6270" y="11460"/>
                      </a:lnTo>
                      <a:lnTo>
                        <a:pt x="4852" y="10043"/>
                      </a:lnTo>
                      <a:cubicBezTo>
                        <a:pt x="4757" y="9948"/>
                        <a:pt x="4631" y="9917"/>
                        <a:pt x="4568" y="9917"/>
                      </a:cubicBezTo>
                      <a:lnTo>
                        <a:pt x="2552" y="9917"/>
                      </a:lnTo>
                      <a:lnTo>
                        <a:pt x="2552" y="7900"/>
                      </a:lnTo>
                      <a:cubicBezTo>
                        <a:pt x="2552" y="7806"/>
                        <a:pt x="2521" y="7711"/>
                        <a:pt x="2426" y="7648"/>
                      </a:cubicBezTo>
                      <a:lnTo>
                        <a:pt x="1008" y="6231"/>
                      </a:lnTo>
                      <a:lnTo>
                        <a:pt x="2426" y="4813"/>
                      </a:lnTo>
                      <a:cubicBezTo>
                        <a:pt x="2521" y="4718"/>
                        <a:pt x="2552" y="4624"/>
                        <a:pt x="2552" y="4529"/>
                      </a:cubicBezTo>
                      <a:lnTo>
                        <a:pt x="2552" y="2513"/>
                      </a:lnTo>
                      <a:lnTo>
                        <a:pt x="4568" y="2513"/>
                      </a:lnTo>
                      <a:cubicBezTo>
                        <a:pt x="4694" y="2513"/>
                        <a:pt x="4757" y="2482"/>
                        <a:pt x="4852" y="2419"/>
                      </a:cubicBezTo>
                      <a:lnTo>
                        <a:pt x="6270" y="1001"/>
                      </a:lnTo>
                      <a:close/>
                      <a:moveTo>
                        <a:pt x="6285" y="1"/>
                      </a:moveTo>
                      <a:cubicBezTo>
                        <a:pt x="6175" y="1"/>
                        <a:pt x="6065" y="40"/>
                        <a:pt x="5986" y="119"/>
                      </a:cubicBezTo>
                      <a:lnTo>
                        <a:pt x="4411" y="1694"/>
                      </a:lnTo>
                      <a:lnTo>
                        <a:pt x="2174" y="1694"/>
                      </a:lnTo>
                      <a:cubicBezTo>
                        <a:pt x="1922" y="1694"/>
                        <a:pt x="1733" y="1883"/>
                        <a:pt x="1733" y="2135"/>
                      </a:cubicBezTo>
                      <a:lnTo>
                        <a:pt x="1733" y="4372"/>
                      </a:lnTo>
                      <a:lnTo>
                        <a:pt x="158" y="5947"/>
                      </a:lnTo>
                      <a:cubicBezTo>
                        <a:pt x="0" y="6105"/>
                        <a:pt x="0" y="6388"/>
                        <a:pt x="158" y="6546"/>
                      </a:cubicBezTo>
                      <a:lnTo>
                        <a:pt x="1733" y="8121"/>
                      </a:lnTo>
                      <a:lnTo>
                        <a:pt x="1733" y="10358"/>
                      </a:lnTo>
                      <a:cubicBezTo>
                        <a:pt x="1733" y="10578"/>
                        <a:pt x="1922" y="10736"/>
                        <a:pt x="2174" y="10736"/>
                      </a:cubicBezTo>
                      <a:lnTo>
                        <a:pt x="4411" y="10736"/>
                      </a:lnTo>
                      <a:lnTo>
                        <a:pt x="5986" y="12374"/>
                      </a:lnTo>
                      <a:cubicBezTo>
                        <a:pt x="6065" y="12453"/>
                        <a:pt x="6175" y="12492"/>
                        <a:pt x="6285" y="12492"/>
                      </a:cubicBezTo>
                      <a:cubicBezTo>
                        <a:pt x="6396" y="12492"/>
                        <a:pt x="6506" y="12453"/>
                        <a:pt x="6585" y="12374"/>
                      </a:cubicBezTo>
                      <a:lnTo>
                        <a:pt x="8160" y="10736"/>
                      </a:lnTo>
                      <a:lnTo>
                        <a:pt x="10397" y="10736"/>
                      </a:lnTo>
                      <a:cubicBezTo>
                        <a:pt x="10617" y="10736"/>
                        <a:pt x="10775" y="10547"/>
                        <a:pt x="10775" y="10358"/>
                      </a:cubicBezTo>
                      <a:lnTo>
                        <a:pt x="10775" y="8121"/>
                      </a:lnTo>
                      <a:lnTo>
                        <a:pt x="12413" y="6546"/>
                      </a:lnTo>
                      <a:cubicBezTo>
                        <a:pt x="12571" y="6388"/>
                        <a:pt x="12571" y="6105"/>
                        <a:pt x="12413" y="5947"/>
                      </a:cubicBezTo>
                      <a:lnTo>
                        <a:pt x="10775" y="4372"/>
                      </a:lnTo>
                      <a:lnTo>
                        <a:pt x="10775" y="2135"/>
                      </a:lnTo>
                      <a:cubicBezTo>
                        <a:pt x="10775" y="1883"/>
                        <a:pt x="10586" y="1694"/>
                        <a:pt x="10397" y="1694"/>
                      </a:cubicBezTo>
                      <a:lnTo>
                        <a:pt x="8160" y="1694"/>
                      </a:lnTo>
                      <a:lnTo>
                        <a:pt x="6585" y="119"/>
                      </a:lnTo>
                      <a:cubicBezTo>
                        <a:pt x="6506" y="40"/>
                        <a:pt x="6396" y="1"/>
                        <a:pt x="6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20" name="Google Shape;4745;p59"/>
                <p:cNvSpPr/>
                <p:nvPr/>
              </p:nvSpPr>
              <p:spPr>
                <a:xfrm>
                  <a:off x="-61268225" y="2024575"/>
                  <a:ext cx="60650" cy="6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6" h="2459" extrusionOk="0">
                      <a:moveTo>
                        <a:pt x="1197" y="820"/>
                      </a:moveTo>
                      <a:cubicBezTo>
                        <a:pt x="1449" y="820"/>
                        <a:pt x="1607" y="1009"/>
                        <a:pt x="1607" y="1261"/>
                      </a:cubicBezTo>
                      <a:cubicBezTo>
                        <a:pt x="1607" y="1481"/>
                        <a:pt x="1418" y="1639"/>
                        <a:pt x="1197" y="1639"/>
                      </a:cubicBezTo>
                      <a:cubicBezTo>
                        <a:pt x="1008" y="1639"/>
                        <a:pt x="819" y="1450"/>
                        <a:pt x="819" y="1261"/>
                      </a:cubicBezTo>
                      <a:cubicBezTo>
                        <a:pt x="788" y="977"/>
                        <a:pt x="977" y="820"/>
                        <a:pt x="1197" y="820"/>
                      </a:cubicBezTo>
                      <a:close/>
                      <a:moveTo>
                        <a:pt x="1197" y="1"/>
                      </a:moveTo>
                      <a:cubicBezTo>
                        <a:pt x="536" y="1"/>
                        <a:pt x="0" y="536"/>
                        <a:pt x="0" y="1261"/>
                      </a:cubicBezTo>
                      <a:cubicBezTo>
                        <a:pt x="0" y="1954"/>
                        <a:pt x="504" y="2458"/>
                        <a:pt x="1197" y="2458"/>
                      </a:cubicBezTo>
                      <a:cubicBezTo>
                        <a:pt x="1890" y="2458"/>
                        <a:pt x="2426" y="1922"/>
                        <a:pt x="2426" y="1261"/>
                      </a:cubicBezTo>
                      <a:cubicBezTo>
                        <a:pt x="2426" y="568"/>
                        <a:pt x="1890" y="1"/>
                        <a:pt x="11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21" name="Google Shape;4746;p59"/>
                <p:cNvSpPr/>
                <p:nvPr/>
              </p:nvSpPr>
              <p:spPr>
                <a:xfrm>
                  <a:off x="-61187100" y="2107275"/>
                  <a:ext cx="61450" cy="6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2459" extrusionOk="0">
                      <a:moveTo>
                        <a:pt x="1229" y="788"/>
                      </a:moveTo>
                      <a:cubicBezTo>
                        <a:pt x="1512" y="820"/>
                        <a:pt x="1670" y="977"/>
                        <a:pt x="1670" y="1198"/>
                      </a:cubicBezTo>
                      <a:cubicBezTo>
                        <a:pt x="1670" y="1450"/>
                        <a:pt x="1481" y="1639"/>
                        <a:pt x="1229" y="1639"/>
                      </a:cubicBezTo>
                      <a:cubicBezTo>
                        <a:pt x="1008" y="1639"/>
                        <a:pt x="851" y="1450"/>
                        <a:pt x="851" y="1198"/>
                      </a:cubicBezTo>
                      <a:cubicBezTo>
                        <a:pt x="851" y="977"/>
                        <a:pt x="1040" y="788"/>
                        <a:pt x="1229" y="788"/>
                      </a:cubicBezTo>
                      <a:close/>
                      <a:moveTo>
                        <a:pt x="1229" y="1"/>
                      </a:moveTo>
                      <a:cubicBezTo>
                        <a:pt x="567" y="1"/>
                        <a:pt x="0" y="536"/>
                        <a:pt x="0" y="1198"/>
                      </a:cubicBezTo>
                      <a:cubicBezTo>
                        <a:pt x="0" y="1891"/>
                        <a:pt x="567" y="2458"/>
                        <a:pt x="1229" y="2458"/>
                      </a:cubicBezTo>
                      <a:cubicBezTo>
                        <a:pt x="1922" y="2458"/>
                        <a:pt x="2458" y="1922"/>
                        <a:pt x="2458" y="1198"/>
                      </a:cubicBezTo>
                      <a:cubicBezTo>
                        <a:pt x="2458" y="536"/>
                        <a:pt x="1922" y="1"/>
                        <a:pt x="12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22" name="Google Shape;4747;p59"/>
                <p:cNvSpPr/>
                <p:nvPr/>
              </p:nvSpPr>
              <p:spPr>
                <a:xfrm>
                  <a:off x="-61250125" y="2044475"/>
                  <a:ext cx="1055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4144" extrusionOk="0">
                      <a:moveTo>
                        <a:pt x="3766" y="0"/>
                      </a:moveTo>
                      <a:cubicBezTo>
                        <a:pt x="3655" y="0"/>
                        <a:pt x="3545" y="40"/>
                        <a:pt x="3466" y="118"/>
                      </a:cubicBezTo>
                      <a:lnTo>
                        <a:pt x="158" y="3426"/>
                      </a:lnTo>
                      <a:cubicBezTo>
                        <a:pt x="1" y="3615"/>
                        <a:pt x="1" y="3836"/>
                        <a:pt x="158" y="4025"/>
                      </a:cubicBezTo>
                      <a:cubicBezTo>
                        <a:pt x="237" y="4104"/>
                        <a:pt x="347" y="4143"/>
                        <a:pt x="458" y="4143"/>
                      </a:cubicBezTo>
                      <a:cubicBezTo>
                        <a:pt x="568" y="4143"/>
                        <a:pt x="678" y="4104"/>
                        <a:pt x="757" y="4025"/>
                      </a:cubicBezTo>
                      <a:lnTo>
                        <a:pt x="4065" y="717"/>
                      </a:lnTo>
                      <a:cubicBezTo>
                        <a:pt x="4222" y="559"/>
                        <a:pt x="4222" y="276"/>
                        <a:pt x="4065" y="118"/>
                      </a:cubicBezTo>
                      <a:cubicBezTo>
                        <a:pt x="3986" y="40"/>
                        <a:pt x="3876" y="0"/>
                        <a:pt x="37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33" name="Google Shape;4758;p59"/>
              <p:cNvGrpSpPr/>
              <p:nvPr/>
            </p:nvGrpSpPr>
            <p:grpSpPr>
              <a:xfrm>
                <a:off x="6012083" y="3138010"/>
                <a:ext cx="624478" cy="625458"/>
                <a:chOff x="-59502375" y="1904375"/>
                <a:chExt cx="319000" cy="319500"/>
              </a:xfrm>
              <a:solidFill>
                <a:schemeClr val="tx1"/>
              </a:solidFill>
            </p:grpSpPr>
            <p:sp>
              <p:nvSpPr>
                <p:cNvPr id="34" name="Google Shape;4759;p59"/>
                <p:cNvSpPr/>
                <p:nvPr/>
              </p:nvSpPr>
              <p:spPr>
                <a:xfrm>
                  <a:off x="-59455125" y="2097050"/>
                  <a:ext cx="227650" cy="6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2489" extrusionOk="0">
                      <a:moveTo>
                        <a:pt x="1670" y="819"/>
                      </a:moveTo>
                      <a:lnTo>
                        <a:pt x="1670" y="1670"/>
                      </a:lnTo>
                      <a:lnTo>
                        <a:pt x="820" y="1670"/>
                      </a:lnTo>
                      <a:lnTo>
                        <a:pt x="820" y="819"/>
                      </a:lnTo>
                      <a:close/>
                      <a:moveTo>
                        <a:pt x="3309" y="819"/>
                      </a:moveTo>
                      <a:lnTo>
                        <a:pt x="3309" y="1670"/>
                      </a:lnTo>
                      <a:lnTo>
                        <a:pt x="2489" y="1670"/>
                      </a:lnTo>
                      <a:lnTo>
                        <a:pt x="2489" y="819"/>
                      </a:lnTo>
                      <a:close/>
                      <a:moveTo>
                        <a:pt x="4978" y="819"/>
                      </a:moveTo>
                      <a:lnTo>
                        <a:pt x="4978" y="1670"/>
                      </a:lnTo>
                      <a:lnTo>
                        <a:pt x="4128" y="1670"/>
                      </a:lnTo>
                      <a:lnTo>
                        <a:pt x="4128" y="819"/>
                      </a:lnTo>
                      <a:close/>
                      <a:moveTo>
                        <a:pt x="6617" y="819"/>
                      </a:moveTo>
                      <a:lnTo>
                        <a:pt x="6617" y="1670"/>
                      </a:lnTo>
                      <a:lnTo>
                        <a:pt x="5798" y="1670"/>
                      </a:lnTo>
                      <a:lnTo>
                        <a:pt x="5798" y="819"/>
                      </a:lnTo>
                      <a:close/>
                      <a:moveTo>
                        <a:pt x="8286" y="819"/>
                      </a:moveTo>
                      <a:lnTo>
                        <a:pt x="8286" y="1670"/>
                      </a:lnTo>
                      <a:lnTo>
                        <a:pt x="7436" y="1670"/>
                      </a:lnTo>
                      <a:lnTo>
                        <a:pt x="7436" y="819"/>
                      </a:lnTo>
                      <a:close/>
                      <a:moveTo>
                        <a:pt x="410" y="0"/>
                      </a:moveTo>
                      <a:cubicBezTo>
                        <a:pt x="158" y="0"/>
                        <a:pt x="1" y="189"/>
                        <a:pt x="1" y="410"/>
                      </a:cubicBezTo>
                      <a:lnTo>
                        <a:pt x="1" y="2048"/>
                      </a:lnTo>
                      <a:cubicBezTo>
                        <a:pt x="1" y="2300"/>
                        <a:pt x="190" y="2489"/>
                        <a:pt x="410" y="2489"/>
                      </a:cubicBezTo>
                      <a:lnTo>
                        <a:pt x="8664" y="2489"/>
                      </a:lnTo>
                      <a:cubicBezTo>
                        <a:pt x="8917" y="2489"/>
                        <a:pt x="9106" y="2300"/>
                        <a:pt x="9106" y="2048"/>
                      </a:cubicBezTo>
                      <a:lnTo>
                        <a:pt x="9106" y="410"/>
                      </a:lnTo>
                      <a:cubicBezTo>
                        <a:pt x="9106" y="158"/>
                        <a:pt x="8917" y="0"/>
                        <a:pt x="86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35" name="Google Shape;4760;p59"/>
                <p:cNvSpPr/>
                <p:nvPr/>
              </p:nvSpPr>
              <p:spPr>
                <a:xfrm>
                  <a:off x="-59502375" y="1966300"/>
                  <a:ext cx="31900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0" h="10303" extrusionOk="0">
                      <a:moveTo>
                        <a:pt x="8633" y="1639"/>
                      </a:moveTo>
                      <a:lnTo>
                        <a:pt x="8633" y="3592"/>
                      </a:lnTo>
                      <a:lnTo>
                        <a:pt x="7814" y="3592"/>
                      </a:lnTo>
                      <a:lnTo>
                        <a:pt x="7814" y="1639"/>
                      </a:lnTo>
                      <a:close/>
                      <a:moveTo>
                        <a:pt x="11941" y="819"/>
                      </a:moveTo>
                      <a:lnTo>
                        <a:pt x="11941" y="3592"/>
                      </a:lnTo>
                      <a:lnTo>
                        <a:pt x="11122" y="3592"/>
                      </a:lnTo>
                      <a:lnTo>
                        <a:pt x="11122" y="819"/>
                      </a:lnTo>
                      <a:close/>
                      <a:moveTo>
                        <a:pt x="5041" y="3119"/>
                      </a:moveTo>
                      <a:lnTo>
                        <a:pt x="5041" y="3970"/>
                      </a:lnTo>
                      <a:cubicBezTo>
                        <a:pt x="5041" y="4222"/>
                        <a:pt x="5230" y="4411"/>
                        <a:pt x="5482" y="4411"/>
                      </a:cubicBezTo>
                      <a:lnTo>
                        <a:pt x="11941" y="4411"/>
                      </a:lnTo>
                      <a:lnTo>
                        <a:pt x="11941" y="9357"/>
                      </a:lnTo>
                      <a:lnTo>
                        <a:pt x="914" y="9357"/>
                      </a:lnTo>
                      <a:lnTo>
                        <a:pt x="914" y="4222"/>
                      </a:lnTo>
                      <a:lnTo>
                        <a:pt x="2552" y="3119"/>
                      </a:lnTo>
                      <a:lnTo>
                        <a:pt x="2552" y="3970"/>
                      </a:lnTo>
                      <a:cubicBezTo>
                        <a:pt x="2552" y="4207"/>
                        <a:pt x="2767" y="4373"/>
                        <a:pt x="2980" y="4373"/>
                      </a:cubicBezTo>
                      <a:cubicBezTo>
                        <a:pt x="3050" y="4373"/>
                        <a:pt x="3120" y="4355"/>
                        <a:pt x="3182" y="4316"/>
                      </a:cubicBezTo>
                      <a:lnTo>
                        <a:pt x="5041" y="3119"/>
                      </a:lnTo>
                      <a:close/>
                      <a:moveTo>
                        <a:pt x="10712" y="0"/>
                      </a:moveTo>
                      <a:cubicBezTo>
                        <a:pt x="10491" y="0"/>
                        <a:pt x="10334" y="189"/>
                        <a:pt x="10334" y="441"/>
                      </a:cubicBezTo>
                      <a:lnTo>
                        <a:pt x="10334" y="3592"/>
                      </a:lnTo>
                      <a:lnTo>
                        <a:pt x="9483" y="3592"/>
                      </a:lnTo>
                      <a:lnTo>
                        <a:pt x="9483" y="1261"/>
                      </a:lnTo>
                      <a:cubicBezTo>
                        <a:pt x="9483" y="1008"/>
                        <a:pt x="9294" y="819"/>
                        <a:pt x="9074" y="819"/>
                      </a:cubicBezTo>
                      <a:lnTo>
                        <a:pt x="7404" y="819"/>
                      </a:lnTo>
                      <a:cubicBezTo>
                        <a:pt x="7183" y="819"/>
                        <a:pt x="6963" y="1008"/>
                        <a:pt x="6963" y="1261"/>
                      </a:cubicBezTo>
                      <a:lnTo>
                        <a:pt x="6963" y="3592"/>
                      </a:lnTo>
                      <a:lnTo>
                        <a:pt x="5860" y="3592"/>
                      </a:lnTo>
                      <a:lnTo>
                        <a:pt x="5860" y="2363"/>
                      </a:lnTo>
                      <a:cubicBezTo>
                        <a:pt x="5860" y="2206"/>
                        <a:pt x="5797" y="2080"/>
                        <a:pt x="5640" y="2017"/>
                      </a:cubicBezTo>
                      <a:cubicBezTo>
                        <a:pt x="5581" y="1973"/>
                        <a:pt x="5509" y="1949"/>
                        <a:pt x="5436" y="1949"/>
                      </a:cubicBezTo>
                      <a:cubicBezTo>
                        <a:pt x="5352" y="1949"/>
                        <a:pt x="5266" y="1981"/>
                        <a:pt x="5199" y="2048"/>
                      </a:cubicBezTo>
                      <a:lnTo>
                        <a:pt x="3340" y="3245"/>
                      </a:lnTo>
                      <a:lnTo>
                        <a:pt x="3340" y="2395"/>
                      </a:lnTo>
                      <a:cubicBezTo>
                        <a:pt x="3340" y="2237"/>
                        <a:pt x="3277" y="2111"/>
                        <a:pt x="3119" y="2048"/>
                      </a:cubicBezTo>
                      <a:cubicBezTo>
                        <a:pt x="3061" y="2004"/>
                        <a:pt x="2989" y="1981"/>
                        <a:pt x="2916" y="1981"/>
                      </a:cubicBezTo>
                      <a:cubicBezTo>
                        <a:pt x="2831" y="1981"/>
                        <a:pt x="2746" y="2012"/>
                        <a:pt x="2678" y="2080"/>
                      </a:cubicBezTo>
                      <a:lnTo>
                        <a:pt x="189" y="3718"/>
                      </a:lnTo>
                      <a:cubicBezTo>
                        <a:pt x="95" y="3812"/>
                        <a:pt x="0" y="3938"/>
                        <a:pt x="0" y="4096"/>
                      </a:cubicBezTo>
                      <a:lnTo>
                        <a:pt x="0" y="9861"/>
                      </a:lnTo>
                      <a:cubicBezTo>
                        <a:pt x="0" y="10113"/>
                        <a:pt x="189" y="10302"/>
                        <a:pt x="441" y="10302"/>
                      </a:cubicBezTo>
                      <a:lnTo>
                        <a:pt x="12287" y="10302"/>
                      </a:lnTo>
                      <a:cubicBezTo>
                        <a:pt x="12539" y="10302"/>
                        <a:pt x="12697" y="10113"/>
                        <a:pt x="12697" y="9861"/>
                      </a:cubicBezTo>
                      <a:lnTo>
                        <a:pt x="12697" y="504"/>
                      </a:lnTo>
                      <a:cubicBezTo>
                        <a:pt x="12760" y="158"/>
                        <a:pt x="12602" y="0"/>
                        <a:pt x="123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36" name="Google Shape;4761;p59"/>
                <p:cNvSpPr/>
                <p:nvPr/>
              </p:nvSpPr>
              <p:spPr>
                <a:xfrm>
                  <a:off x="-59322800" y="1904375"/>
                  <a:ext cx="106350" cy="4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1647" extrusionOk="0">
                      <a:moveTo>
                        <a:pt x="1291" y="0"/>
                      </a:moveTo>
                      <a:cubicBezTo>
                        <a:pt x="890" y="0"/>
                        <a:pt x="485" y="181"/>
                        <a:pt x="158" y="556"/>
                      </a:cubicBezTo>
                      <a:cubicBezTo>
                        <a:pt x="0" y="713"/>
                        <a:pt x="32" y="965"/>
                        <a:pt x="189" y="1123"/>
                      </a:cubicBezTo>
                      <a:cubicBezTo>
                        <a:pt x="265" y="1198"/>
                        <a:pt x="369" y="1237"/>
                        <a:pt x="474" y="1237"/>
                      </a:cubicBezTo>
                      <a:cubicBezTo>
                        <a:pt x="589" y="1237"/>
                        <a:pt x="706" y="1190"/>
                        <a:pt x="788" y="1091"/>
                      </a:cubicBezTo>
                      <a:cubicBezTo>
                        <a:pt x="946" y="918"/>
                        <a:pt x="1119" y="831"/>
                        <a:pt x="1292" y="831"/>
                      </a:cubicBezTo>
                      <a:cubicBezTo>
                        <a:pt x="1465" y="831"/>
                        <a:pt x="1639" y="918"/>
                        <a:pt x="1796" y="1091"/>
                      </a:cubicBezTo>
                      <a:cubicBezTo>
                        <a:pt x="2115" y="1457"/>
                        <a:pt x="2530" y="1646"/>
                        <a:pt x="2948" y="1646"/>
                      </a:cubicBezTo>
                      <a:cubicBezTo>
                        <a:pt x="3357" y="1646"/>
                        <a:pt x="3769" y="1465"/>
                        <a:pt x="4096" y="1091"/>
                      </a:cubicBezTo>
                      <a:cubicBezTo>
                        <a:pt x="4254" y="902"/>
                        <a:pt x="4191" y="650"/>
                        <a:pt x="4033" y="493"/>
                      </a:cubicBezTo>
                      <a:cubicBezTo>
                        <a:pt x="3975" y="420"/>
                        <a:pt x="3885" y="381"/>
                        <a:pt x="3788" y="381"/>
                      </a:cubicBezTo>
                      <a:cubicBezTo>
                        <a:pt x="3674" y="381"/>
                        <a:pt x="3551" y="436"/>
                        <a:pt x="3466" y="556"/>
                      </a:cubicBezTo>
                      <a:cubicBezTo>
                        <a:pt x="3308" y="729"/>
                        <a:pt x="3127" y="815"/>
                        <a:pt x="2946" y="815"/>
                      </a:cubicBezTo>
                      <a:cubicBezTo>
                        <a:pt x="2765" y="815"/>
                        <a:pt x="2584" y="729"/>
                        <a:pt x="2426" y="556"/>
                      </a:cubicBezTo>
                      <a:cubicBezTo>
                        <a:pt x="2108" y="189"/>
                        <a:pt x="1701" y="0"/>
                        <a:pt x="12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sp>
            <p:nvSpPr>
              <p:cNvPr id="54" name="Google Shape;4779;p59"/>
              <p:cNvSpPr/>
              <p:nvPr/>
            </p:nvSpPr>
            <p:spPr>
              <a:xfrm>
                <a:off x="2429916" y="3142243"/>
                <a:ext cx="624530" cy="616992"/>
              </a:xfrm>
              <a:custGeom>
                <a:avLst/>
                <a:gdLst/>
                <a:ahLst/>
                <a:cxnLst/>
                <a:rect l="l" t="t" r="r" b="b"/>
                <a:pathLst>
                  <a:path w="12761" h="12607" extrusionOk="0">
                    <a:moveTo>
                      <a:pt x="1860" y="2084"/>
                    </a:moveTo>
                    <a:lnTo>
                      <a:pt x="7373" y="2997"/>
                    </a:lnTo>
                    <a:lnTo>
                      <a:pt x="5861" y="4509"/>
                    </a:lnTo>
                    <a:lnTo>
                      <a:pt x="1261" y="2682"/>
                    </a:lnTo>
                    <a:lnTo>
                      <a:pt x="1860" y="2084"/>
                    </a:lnTo>
                    <a:close/>
                    <a:moveTo>
                      <a:pt x="11229" y="836"/>
                    </a:moveTo>
                    <a:cubicBezTo>
                      <a:pt x="11412" y="836"/>
                      <a:pt x="11578" y="881"/>
                      <a:pt x="11689" y="981"/>
                    </a:cubicBezTo>
                    <a:cubicBezTo>
                      <a:pt x="11847" y="1107"/>
                      <a:pt x="11878" y="1359"/>
                      <a:pt x="11847" y="1611"/>
                    </a:cubicBezTo>
                    <a:cubicBezTo>
                      <a:pt x="11815" y="1894"/>
                      <a:pt x="11658" y="2210"/>
                      <a:pt x="11500" y="2367"/>
                    </a:cubicBezTo>
                    <a:lnTo>
                      <a:pt x="7405" y="6463"/>
                    </a:lnTo>
                    <a:lnTo>
                      <a:pt x="5168" y="8700"/>
                    </a:lnTo>
                    <a:cubicBezTo>
                      <a:pt x="5073" y="8794"/>
                      <a:pt x="5010" y="8952"/>
                      <a:pt x="5042" y="9078"/>
                    </a:cubicBezTo>
                    <a:lnTo>
                      <a:pt x="5262" y="10306"/>
                    </a:lnTo>
                    <a:lnTo>
                      <a:pt x="4223" y="11377"/>
                    </a:lnTo>
                    <a:lnTo>
                      <a:pt x="3782" y="9204"/>
                    </a:lnTo>
                    <a:cubicBezTo>
                      <a:pt x="3750" y="9046"/>
                      <a:pt x="3624" y="8952"/>
                      <a:pt x="3466" y="8889"/>
                    </a:cubicBezTo>
                    <a:lnTo>
                      <a:pt x="1293" y="8479"/>
                    </a:lnTo>
                    <a:lnTo>
                      <a:pt x="2364" y="7408"/>
                    </a:lnTo>
                    <a:lnTo>
                      <a:pt x="3624" y="7628"/>
                    </a:lnTo>
                    <a:cubicBezTo>
                      <a:pt x="3659" y="7646"/>
                      <a:pt x="3697" y="7654"/>
                      <a:pt x="3734" y="7654"/>
                    </a:cubicBezTo>
                    <a:cubicBezTo>
                      <a:pt x="3831" y="7654"/>
                      <a:pt x="3925" y="7602"/>
                      <a:pt x="3971" y="7534"/>
                    </a:cubicBezTo>
                    <a:lnTo>
                      <a:pt x="6207" y="5266"/>
                    </a:lnTo>
                    <a:lnTo>
                      <a:pt x="10272" y="1233"/>
                    </a:lnTo>
                    <a:cubicBezTo>
                      <a:pt x="10496" y="988"/>
                      <a:pt x="10892" y="836"/>
                      <a:pt x="11229" y="836"/>
                    </a:cubicBezTo>
                    <a:close/>
                    <a:moveTo>
                      <a:pt x="9641" y="5360"/>
                    </a:moveTo>
                    <a:lnTo>
                      <a:pt x="10587" y="10873"/>
                    </a:lnTo>
                    <a:lnTo>
                      <a:pt x="9988" y="11472"/>
                    </a:lnTo>
                    <a:lnTo>
                      <a:pt x="8161" y="6872"/>
                    </a:lnTo>
                    <a:lnTo>
                      <a:pt x="9641" y="5360"/>
                    </a:lnTo>
                    <a:close/>
                    <a:moveTo>
                      <a:pt x="11241" y="1"/>
                    </a:moveTo>
                    <a:cubicBezTo>
                      <a:pt x="10688" y="1"/>
                      <a:pt x="10104" y="248"/>
                      <a:pt x="9736" y="634"/>
                    </a:cubicBezTo>
                    <a:lnTo>
                      <a:pt x="8066" y="2304"/>
                    </a:lnTo>
                    <a:lnTo>
                      <a:pt x="1765" y="1233"/>
                    </a:lnTo>
                    <a:cubicBezTo>
                      <a:pt x="1742" y="1227"/>
                      <a:pt x="1718" y="1225"/>
                      <a:pt x="1693" y="1225"/>
                    </a:cubicBezTo>
                    <a:cubicBezTo>
                      <a:pt x="1585" y="1225"/>
                      <a:pt x="1470" y="1276"/>
                      <a:pt x="1419" y="1327"/>
                    </a:cubicBezTo>
                    <a:lnTo>
                      <a:pt x="221" y="2525"/>
                    </a:lnTo>
                    <a:cubicBezTo>
                      <a:pt x="158" y="2588"/>
                      <a:pt x="64" y="2745"/>
                      <a:pt x="127" y="2903"/>
                    </a:cubicBezTo>
                    <a:cubicBezTo>
                      <a:pt x="158" y="3029"/>
                      <a:pt x="221" y="3155"/>
                      <a:pt x="348" y="3218"/>
                    </a:cubicBezTo>
                    <a:lnTo>
                      <a:pt x="5199" y="5171"/>
                    </a:lnTo>
                    <a:lnTo>
                      <a:pt x="3561" y="6809"/>
                    </a:lnTo>
                    <a:lnTo>
                      <a:pt x="2301" y="6589"/>
                    </a:lnTo>
                    <a:cubicBezTo>
                      <a:pt x="2267" y="6572"/>
                      <a:pt x="2231" y="6564"/>
                      <a:pt x="2195" y="6564"/>
                    </a:cubicBezTo>
                    <a:cubicBezTo>
                      <a:pt x="2095" y="6564"/>
                      <a:pt x="1992" y="6622"/>
                      <a:pt x="1923" y="6715"/>
                    </a:cubicBezTo>
                    <a:lnTo>
                      <a:pt x="158" y="8479"/>
                    </a:lnTo>
                    <a:cubicBezTo>
                      <a:pt x="32" y="8605"/>
                      <a:pt x="1" y="8731"/>
                      <a:pt x="32" y="8857"/>
                    </a:cubicBezTo>
                    <a:cubicBezTo>
                      <a:pt x="95" y="9015"/>
                      <a:pt x="190" y="9109"/>
                      <a:pt x="348" y="9141"/>
                    </a:cubicBezTo>
                    <a:lnTo>
                      <a:pt x="2994" y="9645"/>
                    </a:lnTo>
                    <a:lnTo>
                      <a:pt x="3498" y="12291"/>
                    </a:lnTo>
                    <a:cubicBezTo>
                      <a:pt x="3561" y="12449"/>
                      <a:pt x="3656" y="12575"/>
                      <a:pt x="3782" y="12606"/>
                    </a:cubicBezTo>
                    <a:lnTo>
                      <a:pt x="3908" y="12606"/>
                    </a:lnTo>
                    <a:cubicBezTo>
                      <a:pt x="4034" y="12606"/>
                      <a:pt x="4097" y="12575"/>
                      <a:pt x="4191" y="12480"/>
                    </a:cubicBezTo>
                    <a:lnTo>
                      <a:pt x="5955" y="10716"/>
                    </a:lnTo>
                    <a:cubicBezTo>
                      <a:pt x="6018" y="10653"/>
                      <a:pt x="6113" y="10464"/>
                      <a:pt x="6081" y="10369"/>
                    </a:cubicBezTo>
                    <a:lnTo>
                      <a:pt x="5829" y="9109"/>
                    </a:lnTo>
                    <a:lnTo>
                      <a:pt x="7499" y="7439"/>
                    </a:lnTo>
                    <a:lnTo>
                      <a:pt x="9421" y="12291"/>
                    </a:lnTo>
                    <a:cubicBezTo>
                      <a:pt x="9452" y="12417"/>
                      <a:pt x="9578" y="12543"/>
                      <a:pt x="9736" y="12543"/>
                    </a:cubicBezTo>
                    <a:lnTo>
                      <a:pt x="9799" y="12543"/>
                    </a:lnTo>
                    <a:cubicBezTo>
                      <a:pt x="9925" y="12543"/>
                      <a:pt x="9988" y="12480"/>
                      <a:pt x="10083" y="12417"/>
                    </a:cubicBezTo>
                    <a:lnTo>
                      <a:pt x="11248" y="11220"/>
                    </a:lnTo>
                    <a:cubicBezTo>
                      <a:pt x="11343" y="11157"/>
                      <a:pt x="11374" y="10999"/>
                      <a:pt x="11374" y="10873"/>
                    </a:cubicBezTo>
                    <a:lnTo>
                      <a:pt x="10303" y="4572"/>
                    </a:lnTo>
                    <a:lnTo>
                      <a:pt x="11973" y="2903"/>
                    </a:lnTo>
                    <a:cubicBezTo>
                      <a:pt x="12288" y="2588"/>
                      <a:pt x="12477" y="2178"/>
                      <a:pt x="12571" y="1705"/>
                    </a:cubicBezTo>
                    <a:cubicBezTo>
                      <a:pt x="12760" y="1201"/>
                      <a:pt x="12603" y="729"/>
                      <a:pt x="12288" y="414"/>
                    </a:cubicBezTo>
                    <a:cubicBezTo>
                      <a:pt x="12013" y="126"/>
                      <a:pt x="11635" y="1"/>
                      <a:pt x="11241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62728" tIns="62728" rIns="62728" bIns="62728" anchor="ctr" anchorCtr="0">
                <a:noAutofit/>
              </a:bodyPr>
              <a:lstStyle/>
              <a:p>
                <a:endParaRPr sz="764"/>
              </a:p>
            </p:txBody>
          </p:sp>
          <p:grpSp>
            <p:nvGrpSpPr>
              <p:cNvPr id="89" name="Google Shape;4814;p59"/>
              <p:cNvGrpSpPr/>
              <p:nvPr/>
            </p:nvGrpSpPr>
            <p:grpSpPr>
              <a:xfrm>
                <a:off x="3366635" y="3141582"/>
                <a:ext cx="524300" cy="618314"/>
                <a:chOff x="-60597975" y="1939525"/>
                <a:chExt cx="267825" cy="315850"/>
              </a:xfrm>
              <a:solidFill>
                <a:schemeClr val="tx1"/>
              </a:solidFill>
            </p:grpSpPr>
            <p:sp>
              <p:nvSpPr>
                <p:cNvPr id="90" name="Google Shape;4815;p59"/>
                <p:cNvSpPr/>
                <p:nvPr/>
              </p:nvSpPr>
              <p:spPr>
                <a:xfrm>
                  <a:off x="-60597975" y="1939525"/>
                  <a:ext cx="267825" cy="3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3" h="12634" extrusionOk="0">
                      <a:moveTo>
                        <a:pt x="7436" y="788"/>
                      </a:moveTo>
                      <a:lnTo>
                        <a:pt x="7436" y="1859"/>
                      </a:lnTo>
                      <a:cubicBezTo>
                        <a:pt x="7310" y="1733"/>
                        <a:pt x="7247" y="1607"/>
                        <a:pt x="6995" y="1607"/>
                      </a:cubicBezTo>
                      <a:cubicBezTo>
                        <a:pt x="6806" y="1607"/>
                        <a:pt x="6743" y="1733"/>
                        <a:pt x="6617" y="1859"/>
                      </a:cubicBezTo>
                      <a:lnTo>
                        <a:pt x="6617" y="788"/>
                      </a:lnTo>
                      <a:close/>
                      <a:moveTo>
                        <a:pt x="9515" y="788"/>
                      </a:moveTo>
                      <a:cubicBezTo>
                        <a:pt x="9767" y="788"/>
                        <a:pt x="9925" y="977"/>
                        <a:pt x="9925" y="1197"/>
                      </a:cubicBezTo>
                      <a:lnTo>
                        <a:pt x="9925" y="4222"/>
                      </a:lnTo>
                      <a:lnTo>
                        <a:pt x="2490" y="4222"/>
                      </a:lnTo>
                      <a:lnTo>
                        <a:pt x="2490" y="788"/>
                      </a:lnTo>
                      <a:lnTo>
                        <a:pt x="5798" y="788"/>
                      </a:lnTo>
                      <a:lnTo>
                        <a:pt x="5798" y="2867"/>
                      </a:lnTo>
                      <a:cubicBezTo>
                        <a:pt x="5798" y="3119"/>
                        <a:pt x="5980" y="3287"/>
                        <a:pt x="6185" y="3287"/>
                      </a:cubicBezTo>
                      <a:cubicBezTo>
                        <a:pt x="6288" y="3287"/>
                        <a:pt x="6396" y="3245"/>
                        <a:pt x="6491" y="3151"/>
                      </a:cubicBezTo>
                      <a:lnTo>
                        <a:pt x="7058" y="2615"/>
                      </a:lnTo>
                      <a:lnTo>
                        <a:pt x="7594" y="3151"/>
                      </a:lnTo>
                      <a:cubicBezTo>
                        <a:pt x="7688" y="3245"/>
                        <a:pt x="7800" y="3287"/>
                        <a:pt x="7907" y="3287"/>
                      </a:cubicBezTo>
                      <a:cubicBezTo>
                        <a:pt x="8122" y="3287"/>
                        <a:pt x="8318" y="3119"/>
                        <a:pt x="8318" y="2867"/>
                      </a:cubicBezTo>
                      <a:lnTo>
                        <a:pt x="8318" y="788"/>
                      </a:lnTo>
                      <a:close/>
                      <a:moveTo>
                        <a:pt x="9925" y="5041"/>
                      </a:moveTo>
                      <a:lnTo>
                        <a:pt x="9925" y="8349"/>
                      </a:lnTo>
                      <a:lnTo>
                        <a:pt x="2490" y="8349"/>
                      </a:lnTo>
                      <a:lnTo>
                        <a:pt x="2490" y="5041"/>
                      </a:lnTo>
                      <a:close/>
                      <a:moveTo>
                        <a:pt x="9925" y="9168"/>
                      </a:moveTo>
                      <a:lnTo>
                        <a:pt x="9925" y="11373"/>
                      </a:lnTo>
                      <a:cubicBezTo>
                        <a:pt x="9925" y="11625"/>
                        <a:pt x="9736" y="11783"/>
                        <a:pt x="9515" y="11783"/>
                      </a:cubicBezTo>
                      <a:lnTo>
                        <a:pt x="2490" y="11783"/>
                      </a:lnTo>
                      <a:lnTo>
                        <a:pt x="2490" y="9168"/>
                      </a:lnTo>
                      <a:close/>
                      <a:moveTo>
                        <a:pt x="1639" y="788"/>
                      </a:moveTo>
                      <a:lnTo>
                        <a:pt x="1639" y="11814"/>
                      </a:lnTo>
                      <a:lnTo>
                        <a:pt x="820" y="11814"/>
                      </a:lnTo>
                      <a:lnTo>
                        <a:pt x="820" y="788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89"/>
                        <a:pt x="1" y="410"/>
                      </a:cubicBezTo>
                      <a:lnTo>
                        <a:pt x="1" y="12256"/>
                      </a:lnTo>
                      <a:cubicBezTo>
                        <a:pt x="1" y="12445"/>
                        <a:pt x="190" y="12634"/>
                        <a:pt x="379" y="12634"/>
                      </a:cubicBezTo>
                      <a:lnTo>
                        <a:pt x="9484" y="12634"/>
                      </a:lnTo>
                      <a:cubicBezTo>
                        <a:pt x="10146" y="12634"/>
                        <a:pt x="10713" y="12098"/>
                        <a:pt x="10713" y="11436"/>
                      </a:cubicBezTo>
                      <a:lnTo>
                        <a:pt x="10713" y="1229"/>
                      </a:lnTo>
                      <a:cubicBezTo>
                        <a:pt x="10713" y="567"/>
                        <a:pt x="10177" y="0"/>
                        <a:pt x="9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91" name="Google Shape;4816;p59"/>
                <p:cNvSpPr/>
                <p:nvPr/>
              </p:nvSpPr>
              <p:spPr>
                <a:xfrm>
                  <a:off x="-60494775" y="2097050"/>
                  <a:ext cx="10317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" h="820" extrusionOk="0">
                      <a:moveTo>
                        <a:pt x="410" y="0"/>
                      </a:moveTo>
                      <a:cubicBezTo>
                        <a:pt x="158" y="0"/>
                        <a:pt x="0" y="189"/>
                        <a:pt x="0" y="410"/>
                      </a:cubicBezTo>
                      <a:cubicBezTo>
                        <a:pt x="0" y="630"/>
                        <a:pt x="189" y="819"/>
                        <a:pt x="410" y="819"/>
                      </a:cubicBezTo>
                      <a:lnTo>
                        <a:pt x="3718" y="819"/>
                      </a:lnTo>
                      <a:cubicBezTo>
                        <a:pt x="3938" y="819"/>
                        <a:pt x="4127" y="630"/>
                        <a:pt x="4127" y="410"/>
                      </a:cubicBezTo>
                      <a:cubicBezTo>
                        <a:pt x="4127" y="158"/>
                        <a:pt x="3938" y="0"/>
                        <a:pt x="37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126" name="Google Shape;4851;p59"/>
              <p:cNvGrpSpPr/>
              <p:nvPr/>
            </p:nvGrpSpPr>
            <p:grpSpPr>
              <a:xfrm>
                <a:off x="4213915" y="3138573"/>
                <a:ext cx="621396" cy="624333"/>
                <a:chOff x="-60254550" y="1938025"/>
                <a:chExt cx="317425" cy="318925"/>
              </a:xfrm>
              <a:solidFill>
                <a:schemeClr val="tx1"/>
              </a:solidFill>
            </p:grpSpPr>
            <p:sp>
              <p:nvSpPr>
                <p:cNvPr id="127" name="Google Shape;4852;p59"/>
                <p:cNvSpPr/>
                <p:nvPr/>
              </p:nvSpPr>
              <p:spPr>
                <a:xfrm>
                  <a:off x="-60254550" y="2049000"/>
                  <a:ext cx="317425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7" h="8318" extrusionOk="0">
                      <a:moveTo>
                        <a:pt x="10428" y="1639"/>
                      </a:moveTo>
                      <a:cubicBezTo>
                        <a:pt x="11184" y="1639"/>
                        <a:pt x="11814" y="2269"/>
                        <a:pt x="11814" y="3025"/>
                      </a:cubicBezTo>
                      <a:cubicBezTo>
                        <a:pt x="11814" y="3781"/>
                        <a:pt x="11184" y="4411"/>
                        <a:pt x="10428" y="4411"/>
                      </a:cubicBezTo>
                      <a:lnTo>
                        <a:pt x="9767" y="4411"/>
                      </a:lnTo>
                      <a:cubicBezTo>
                        <a:pt x="9861" y="4033"/>
                        <a:pt x="9893" y="3686"/>
                        <a:pt x="9893" y="3308"/>
                      </a:cubicBezTo>
                      <a:lnTo>
                        <a:pt x="9893" y="1639"/>
                      </a:lnTo>
                      <a:close/>
                      <a:moveTo>
                        <a:pt x="9073" y="819"/>
                      </a:moveTo>
                      <a:lnTo>
                        <a:pt x="9073" y="3308"/>
                      </a:lnTo>
                      <a:cubicBezTo>
                        <a:pt x="9073" y="5577"/>
                        <a:pt x="7215" y="7435"/>
                        <a:pt x="4915" y="7435"/>
                      </a:cubicBezTo>
                      <a:cubicBezTo>
                        <a:pt x="2646" y="7435"/>
                        <a:pt x="788" y="5577"/>
                        <a:pt x="788" y="3308"/>
                      </a:cubicBezTo>
                      <a:lnTo>
                        <a:pt x="788" y="819"/>
                      </a:lnTo>
                      <a:close/>
                      <a:moveTo>
                        <a:pt x="410" y="0"/>
                      </a:moveTo>
                      <a:cubicBezTo>
                        <a:pt x="158" y="0"/>
                        <a:pt x="0" y="189"/>
                        <a:pt x="0" y="441"/>
                      </a:cubicBezTo>
                      <a:lnTo>
                        <a:pt x="0" y="3308"/>
                      </a:lnTo>
                      <a:cubicBezTo>
                        <a:pt x="0" y="5041"/>
                        <a:pt x="882" y="6522"/>
                        <a:pt x="2205" y="7435"/>
                      </a:cubicBezTo>
                      <a:lnTo>
                        <a:pt x="410" y="7435"/>
                      </a:lnTo>
                      <a:cubicBezTo>
                        <a:pt x="158" y="7435"/>
                        <a:pt x="0" y="7624"/>
                        <a:pt x="0" y="7877"/>
                      </a:cubicBezTo>
                      <a:cubicBezTo>
                        <a:pt x="0" y="8097"/>
                        <a:pt x="189" y="8318"/>
                        <a:pt x="410" y="8318"/>
                      </a:cubicBezTo>
                      <a:lnTo>
                        <a:pt x="9483" y="8318"/>
                      </a:lnTo>
                      <a:cubicBezTo>
                        <a:pt x="9735" y="8318"/>
                        <a:pt x="9893" y="8097"/>
                        <a:pt x="9893" y="7877"/>
                      </a:cubicBezTo>
                      <a:cubicBezTo>
                        <a:pt x="9893" y="7624"/>
                        <a:pt x="9704" y="7435"/>
                        <a:pt x="9483" y="7435"/>
                      </a:cubicBezTo>
                      <a:lnTo>
                        <a:pt x="7687" y="7435"/>
                      </a:lnTo>
                      <a:cubicBezTo>
                        <a:pt x="8506" y="6900"/>
                        <a:pt x="9137" y="6144"/>
                        <a:pt x="9546" y="5230"/>
                      </a:cubicBezTo>
                      <a:lnTo>
                        <a:pt x="10491" y="5230"/>
                      </a:lnTo>
                      <a:cubicBezTo>
                        <a:pt x="11688" y="5230"/>
                        <a:pt x="12697" y="4253"/>
                        <a:pt x="12697" y="3025"/>
                      </a:cubicBezTo>
                      <a:cubicBezTo>
                        <a:pt x="12697" y="1796"/>
                        <a:pt x="11657" y="819"/>
                        <a:pt x="10428" y="819"/>
                      </a:cubicBezTo>
                      <a:lnTo>
                        <a:pt x="9893" y="819"/>
                      </a:lnTo>
                      <a:lnTo>
                        <a:pt x="9893" y="441"/>
                      </a:lnTo>
                      <a:cubicBezTo>
                        <a:pt x="9893" y="189"/>
                        <a:pt x="9704" y="0"/>
                        <a:pt x="94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28" name="Google Shape;4853;p59"/>
                <p:cNvSpPr/>
                <p:nvPr/>
              </p:nvSpPr>
              <p:spPr>
                <a:xfrm>
                  <a:off x="-60219125" y="1938025"/>
                  <a:ext cx="51225" cy="10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4145" extrusionOk="0">
                      <a:moveTo>
                        <a:pt x="1068" y="0"/>
                      </a:moveTo>
                      <a:cubicBezTo>
                        <a:pt x="947" y="0"/>
                        <a:pt x="819" y="61"/>
                        <a:pt x="725" y="155"/>
                      </a:cubicBezTo>
                      <a:cubicBezTo>
                        <a:pt x="568" y="312"/>
                        <a:pt x="568" y="564"/>
                        <a:pt x="757" y="722"/>
                      </a:cubicBezTo>
                      <a:cubicBezTo>
                        <a:pt x="1103" y="1100"/>
                        <a:pt x="1103" y="1446"/>
                        <a:pt x="757" y="1761"/>
                      </a:cubicBezTo>
                      <a:cubicBezTo>
                        <a:pt x="32" y="2392"/>
                        <a:pt x="1" y="3368"/>
                        <a:pt x="757" y="4030"/>
                      </a:cubicBezTo>
                      <a:cubicBezTo>
                        <a:pt x="832" y="4105"/>
                        <a:pt x="936" y="4144"/>
                        <a:pt x="1041" y="4144"/>
                      </a:cubicBezTo>
                      <a:cubicBezTo>
                        <a:pt x="1156" y="4144"/>
                        <a:pt x="1273" y="4097"/>
                        <a:pt x="1356" y="3998"/>
                      </a:cubicBezTo>
                      <a:cubicBezTo>
                        <a:pt x="1513" y="3841"/>
                        <a:pt x="1513" y="3557"/>
                        <a:pt x="1292" y="3400"/>
                      </a:cubicBezTo>
                      <a:cubicBezTo>
                        <a:pt x="946" y="3085"/>
                        <a:pt x="946" y="2707"/>
                        <a:pt x="1292" y="2392"/>
                      </a:cubicBezTo>
                      <a:cubicBezTo>
                        <a:pt x="2017" y="1761"/>
                        <a:pt x="2049" y="785"/>
                        <a:pt x="1292" y="92"/>
                      </a:cubicBezTo>
                      <a:cubicBezTo>
                        <a:pt x="1229" y="28"/>
                        <a:pt x="1150" y="0"/>
                        <a:pt x="10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29" name="Google Shape;4854;p59"/>
                <p:cNvSpPr/>
                <p:nvPr/>
              </p:nvSpPr>
              <p:spPr>
                <a:xfrm>
                  <a:off x="-60156900" y="1938025"/>
                  <a:ext cx="51225" cy="10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4145" extrusionOk="0">
                      <a:moveTo>
                        <a:pt x="1057" y="0"/>
                      </a:moveTo>
                      <a:cubicBezTo>
                        <a:pt x="926" y="0"/>
                        <a:pt x="788" y="61"/>
                        <a:pt x="694" y="155"/>
                      </a:cubicBezTo>
                      <a:cubicBezTo>
                        <a:pt x="536" y="312"/>
                        <a:pt x="536" y="564"/>
                        <a:pt x="757" y="722"/>
                      </a:cubicBezTo>
                      <a:cubicBezTo>
                        <a:pt x="1103" y="1100"/>
                        <a:pt x="1103" y="1446"/>
                        <a:pt x="757" y="1761"/>
                      </a:cubicBezTo>
                      <a:cubicBezTo>
                        <a:pt x="32" y="2392"/>
                        <a:pt x="1" y="3368"/>
                        <a:pt x="757" y="4030"/>
                      </a:cubicBezTo>
                      <a:cubicBezTo>
                        <a:pt x="832" y="4105"/>
                        <a:pt x="929" y="4144"/>
                        <a:pt x="1026" y="4144"/>
                      </a:cubicBezTo>
                      <a:cubicBezTo>
                        <a:pt x="1133" y="4144"/>
                        <a:pt x="1242" y="4097"/>
                        <a:pt x="1324" y="3998"/>
                      </a:cubicBezTo>
                      <a:cubicBezTo>
                        <a:pt x="1859" y="3463"/>
                        <a:pt x="473" y="3179"/>
                        <a:pt x="1292" y="2392"/>
                      </a:cubicBezTo>
                      <a:cubicBezTo>
                        <a:pt x="2017" y="1761"/>
                        <a:pt x="2049" y="785"/>
                        <a:pt x="1292" y="92"/>
                      </a:cubicBezTo>
                      <a:cubicBezTo>
                        <a:pt x="1229" y="28"/>
                        <a:pt x="1145" y="0"/>
                        <a:pt x="1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30" name="Google Shape;4855;p59"/>
                <p:cNvSpPr/>
                <p:nvPr/>
              </p:nvSpPr>
              <p:spPr>
                <a:xfrm>
                  <a:off x="-60094675" y="1938025"/>
                  <a:ext cx="51225" cy="10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4145" extrusionOk="0">
                      <a:moveTo>
                        <a:pt x="1056" y="0"/>
                      </a:moveTo>
                      <a:cubicBezTo>
                        <a:pt x="926" y="0"/>
                        <a:pt x="788" y="61"/>
                        <a:pt x="694" y="155"/>
                      </a:cubicBezTo>
                      <a:cubicBezTo>
                        <a:pt x="536" y="312"/>
                        <a:pt x="536" y="564"/>
                        <a:pt x="725" y="722"/>
                      </a:cubicBezTo>
                      <a:cubicBezTo>
                        <a:pt x="1103" y="1100"/>
                        <a:pt x="1103" y="1446"/>
                        <a:pt x="725" y="1761"/>
                      </a:cubicBezTo>
                      <a:cubicBezTo>
                        <a:pt x="32" y="2392"/>
                        <a:pt x="1" y="3368"/>
                        <a:pt x="725" y="4030"/>
                      </a:cubicBezTo>
                      <a:cubicBezTo>
                        <a:pt x="800" y="4105"/>
                        <a:pt x="904" y="4144"/>
                        <a:pt x="1009" y="4144"/>
                      </a:cubicBezTo>
                      <a:cubicBezTo>
                        <a:pt x="1125" y="4144"/>
                        <a:pt x="1241" y="4097"/>
                        <a:pt x="1324" y="3998"/>
                      </a:cubicBezTo>
                      <a:cubicBezTo>
                        <a:pt x="1481" y="3841"/>
                        <a:pt x="1481" y="3557"/>
                        <a:pt x="1292" y="3400"/>
                      </a:cubicBezTo>
                      <a:cubicBezTo>
                        <a:pt x="946" y="3085"/>
                        <a:pt x="946" y="2707"/>
                        <a:pt x="1292" y="2392"/>
                      </a:cubicBezTo>
                      <a:cubicBezTo>
                        <a:pt x="1985" y="1761"/>
                        <a:pt x="2048" y="785"/>
                        <a:pt x="1292" y="92"/>
                      </a:cubicBezTo>
                      <a:cubicBezTo>
                        <a:pt x="1229" y="28"/>
                        <a:pt x="1145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164" name="Google Shape;4889;p59"/>
              <p:cNvGrpSpPr/>
              <p:nvPr/>
            </p:nvGrpSpPr>
            <p:grpSpPr>
              <a:xfrm>
                <a:off x="661361" y="3140408"/>
                <a:ext cx="619877" cy="620663"/>
                <a:chOff x="-61784125" y="1931250"/>
                <a:chExt cx="316650" cy="317050"/>
              </a:xfrm>
              <a:solidFill>
                <a:schemeClr val="tx1"/>
              </a:solidFill>
            </p:grpSpPr>
            <p:sp>
              <p:nvSpPr>
                <p:cNvPr id="165" name="Google Shape;4890;p59"/>
                <p:cNvSpPr/>
                <p:nvPr/>
              </p:nvSpPr>
              <p:spPr>
                <a:xfrm>
                  <a:off x="-61688025" y="1931250"/>
                  <a:ext cx="124450" cy="1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5372" extrusionOk="0">
                      <a:moveTo>
                        <a:pt x="2497" y="845"/>
                      </a:moveTo>
                      <a:cubicBezTo>
                        <a:pt x="2709" y="845"/>
                        <a:pt x="2922" y="922"/>
                        <a:pt x="3088" y="1087"/>
                      </a:cubicBezTo>
                      <a:cubicBezTo>
                        <a:pt x="3277" y="1276"/>
                        <a:pt x="3340" y="1591"/>
                        <a:pt x="3277" y="1906"/>
                      </a:cubicBezTo>
                      <a:cubicBezTo>
                        <a:pt x="3182" y="2190"/>
                        <a:pt x="2993" y="2410"/>
                        <a:pt x="2709" y="2442"/>
                      </a:cubicBezTo>
                      <a:cubicBezTo>
                        <a:pt x="2625" y="2467"/>
                        <a:pt x="2545" y="2479"/>
                        <a:pt x="2469" y="2479"/>
                      </a:cubicBezTo>
                      <a:cubicBezTo>
                        <a:pt x="2259" y="2479"/>
                        <a:pt x="2075" y="2391"/>
                        <a:pt x="1890" y="2253"/>
                      </a:cubicBezTo>
                      <a:cubicBezTo>
                        <a:pt x="1701" y="2032"/>
                        <a:pt x="1607" y="1717"/>
                        <a:pt x="1701" y="1434"/>
                      </a:cubicBezTo>
                      <a:cubicBezTo>
                        <a:pt x="1800" y="1059"/>
                        <a:pt x="2145" y="845"/>
                        <a:pt x="2497" y="845"/>
                      </a:cubicBezTo>
                      <a:close/>
                      <a:moveTo>
                        <a:pt x="2520" y="3324"/>
                      </a:moveTo>
                      <a:cubicBezTo>
                        <a:pt x="3277" y="3324"/>
                        <a:pt x="3907" y="3828"/>
                        <a:pt x="4096" y="4553"/>
                      </a:cubicBezTo>
                      <a:lnTo>
                        <a:pt x="914" y="4553"/>
                      </a:lnTo>
                      <a:cubicBezTo>
                        <a:pt x="1103" y="3828"/>
                        <a:pt x="1733" y="3324"/>
                        <a:pt x="2520" y="3324"/>
                      </a:cubicBezTo>
                      <a:close/>
                      <a:moveTo>
                        <a:pt x="2510" y="1"/>
                      </a:moveTo>
                      <a:cubicBezTo>
                        <a:pt x="1805" y="1"/>
                        <a:pt x="1113" y="455"/>
                        <a:pt x="914" y="1213"/>
                      </a:cubicBezTo>
                      <a:cubicBezTo>
                        <a:pt x="756" y="1780"/>
                        <a:pt x="914" y="2347"/>
                        <a:pt x="1292" y="2789"/>
                      </a:cubicBezTo>
                      <a:cubicBezTo>
                        <a:pt x="567" y="3198"/>
                        <a:pt x="0" y="3986"/>
                        <a:pt x="0" y="4931"/>
                      </a:cubicBezTo>
                      <a:cubicBezTo>
                        <a:pt x="0" y="5183"/>
                        <a:pt x="189" y="5372"/>
                        <a:pt x="441" y="5372"/>
                      </a:cubicBezTo>
                      <a:lnTo>
                        <a:pt x="4568" y="5372"/>
                      </a:lnTo>
                      <a:cubicBezTo>
                        <a:pt x="4820" y="5372"/>
                        <a:pt x="4978" y="5183"/>
                        <a:pt x="4978" y="4931"/>
                      </a:cubicBezTo>
                      <a:cubicBezTo>
                        <a:pt x="4978" y="3986"/>
                        <a:pt x="4442" y="3198"/>
                        <a:pt x="3718" y="2789"/>
                      </a:cubicBezTo>
                      <a:cubicBezTo>
                        <a:pt x="3907" y="2568"/>
                        <a:pt x="4033" y="2347"/>
                        <a:pt x="4096" y="2064"/>
                      </a:cubicBezTo>
                      <a:cubicBezTo>
                        <a:pt x="4253" y="1528"/>
                        <a:pt x="4096" y="930"/>
                        <a:pt x="3655" y="489"/>
                      </a:cubicBezTo>
                      <a:cubicBezTo>
                        <a:pt x="3331" y="153"/>
                        <a:pt x="2918" y="1"/>
                        <a:pt x="25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66" name="Google Shape;4891;p59"/>
                <p:cNvSpPr/>
                <p:nvPr/>
              </p:nvSpPr>
              <p:spPr>
                <a:xfrm>
                  <a:off x="-61784125" y="2113325"/>
                  <a:ext cx="124450" cy="13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5399" extrusionOk="0">
                      <a:moveTo>
                        <a:pt x="2482" y="848"/>
                      </a:moveTo>
                      <a:cubicBezTo>
                        <a:pt x="2688" y="848"/>
                        <a:pt x="2895" y="921"/>
                        <a:pt x="3056" y="1082"/>
                      </a:cubicBezTo>
                      <a:cubicBezTo>
                        <a:pt x="3245" y="1271"/>
                        <a:pt x="3340" y="1586"/>
                        <a:pt x="3245" y="1901"/>
                      </a:cubicBezTo>
                      <a:cubicBezTo>
                        <a:pt x="3182" y="2185"/>
                        <a:pt x="2993" y="2437"/>
                        <a:pt x="2710" y="2468"/>
                      </a:cubicBezTo>
                      <a:cubicBezTo>
                        <a:pt x="2633" y="2483"/>
                        <a:pt x="2559" y="2491"/>
                        <a:pt x="2487" y="2491"/>
                      </a:cubicBezTo>
                      <a:cubicBezTo>
                        <a:pt x="2261" y="2491"/>
                        <a:pt x="2058" y="2415"/>
                        <a:pt x="1891" y="2248"/>
                      </a:cubicBezTo>
                      <a:cubicBezTo>
                        <a:pt x="1670" y="2059"/>
                        <a:pt x="1607" y="1743"/>
                        <a:pt x="1670" y="1428"/>
                      </a:cubicBezTo>
                      <a:cubicBezTo>
                        <a:pt x="1770" y="1068"/>
                        <a:pt x="2124" y="848"/>
                        <a:pt x="2482" y="848"/>
                      </a:cubicBezTo>
                      <a:close/>
                      <a:moveTo>
                        <a:pt x="2458" y="3319"/>
                      </a:moveTo>
                      <a:cubicBezTo>
                        <a:pt x="3245" y="3319"/>
                        <a:pt x="3907" y="3854"/>
                        <a:pt x="4096" y="4547"/>
                      </a:cubicBezTo>
                      <a:lnTo>
                        <a:pt x="883" y="4547"/>
                      </a:lnTo>
                      <a:cubicBezTo>
                        <a:pt x="1040" y="3886"/>
                        <a:pt x="1733" y="3319"/>
                        <a:pt x="2458" y="3319"/>
                      </a:cubicBezTo>
                      <a:close/>
                      <a:moveTo>
                        <a:pt x="2509" y="1"/>
                      </a:moveTo>
                      <a:cubicBezTo>
                        <a:pt x="1812" y="1"/>
                        <a:pt x="1143" y="437"/>
                        <a:pt x="946" y="1208"/>
                      </a:cubicBezTo>
                      <a:cubicBezTo>
                        <a:pt x="788" y="1806"/>
                        <a:pt x="946" y="2342"/>
                        <a:pt x="1324" y="2783"/>
                      </a:cubicBezTo>
                      <a:cubicBezTo>
                        <a:pt x="568" y="3224"/>
                        <a:pt x="32" y="4012"/>
                        <a:pt x="32" y="4957"/>
                      </a:cubicBezTo>
                      <a:cubicBezTo>
                        <a:pt x="0" y="5209"/>
                        <a:pt x="189" y="5398"/>
                        <a:pt x="410" y="5398"/>
                      </a:cubicBezTo>
                      <a:lnTo>
                        <a:pt x="4569" y="5398"/>
                      </a:lnTo>
                      <a:cubicBezTo>
                        <a:pt x="4789" y="5398"/>
                        <a:pt x="4978" y="5209"/>
                        <a:pt x="4978" y="4988"/>
                      </a:cubicBezTo>
                      <a:cubicBezTo>
                        <a:pt x="4978" y="4043"/>
                        <a:pt x="4474" y="3256"/>
                        <a:pt x="3718" y="2815"/>
                      </a:cubicBezTo>
                      <a:cubicBezTo>
                        <a:pt x="3939" y="2626"/>
                        <a:pt x="4033" y="2374"/>
                        <a:pt x="4128" y="2090"/>
                      </a:cubicBezTo>
                      <a:cubicBezTo>
                        <a:pt x="4285" y="1523"/>
                        <a:pt x="4128" y="924"/>
                        <a:pt x="3687" y="483"/>
                      </a:cubicBezTo>
                      <a:cubicBezTo>
                        <a:pt x="3346" y="155"/>
                        <a:pt x="2923" y="1"/>
                        <a:pt x="25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67" name="Google Shape;4892;p59"/>
                <p:cNvSpPr/>
                <p:nvPr/>
              </p:nvSpPr>
              <p:spPr>
                <a:xfrm>
                  <a:off x="-61591150" y="2113325"/>
                  <a:ext cx="123675" cy="13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5367" extrusionOk="0">
                      <a:moveTo>
                        <a:pt x="2482" y="848"/>
                      </a:moveTo>
                      <a:cubicBezTo>
                        <a:pt x="2688" y="848"/>
                        <a:pt x="2895" y="921"/>
                        <a:pt x="3056" y="1082"/>
                      </a:cubicBezTo>
                      <a:cubicBezTo>
                        <a:pt x="3245" y="1271"/>
                        <a:pt x="3340" y="1586"/>
                        <a:pt x="3245" y="1901"/>
                      </a:cubicBezTo>
                      <a:cubicBezTo>
                        <a:pt x="3182" y="2185"/>
                        <a:pt x="2993" y="2437"/>
                        <a:pt x="2710" y="2468"/>
                      </a:cubicBezTo>
                      <a:cubicBezTo>
                        <a:pt x="2633" y="2483"/>
                        <a:pt x="2559" y="2491"/>
                        <a:pt x="2486" y="2491"/>
                      </a:cubicBezTo>
                      <a:cubicBezTo>
                        <a:pt x="2261" y="2491"/>
                        <a:pt x="2057" y="2415"/>
                        <a:pt x="1890" y="2248"/>
                      </a:cubicBezTo>
                      <a:cubicBezTo>
                        <a:pt x="1670" y="2059"/>
                        <a:pt x="1607" y="1743"/>
                        <a:pt x="1670" y="1428"/>
                      </a:cubicBezTo>
                      <a:cubicBezTo>
                        <a:pt x="1770" y="1068"/>
                        <a:pt x="2124" y="848"/>
                        <a:pt x="2482" y="848"/>
                      </a:cubicBezTo>
                      <a:close/>
                      <a:moveTo>
                        <a:pt x="2521" y="3382"/>
                      </a:moveTo>
                      <a:cubicBezTo>
                        <a:pt x="3308" y="3382"/>
                        <a:pt x="3938" y="3886"/>
                        <a:pt x="4127" y="4579"/>
                      </a:cubicBezTo>
                      <a:lnTo>
                        <a:pt x="882" y="4579"/>
                      </a:lnTo>
                      <a:cubicBezTo>
                        <a:pt x="1103" y="3886"/>
                        <a:pt x="1733" y="3382"/>
                        <a:pt x="2521" y="3382"/>
                      </a:cubicBezTo>
                      <a:close/>
                      <a:moveTo>
                        <a:pt x="2467" y="1"/>
                      </a:moveTo>
                      <a:cubicBezTo>
                        <a:pt x="1761" y="1"/>
                        <a:pt x="1080" y="437"/>
                        <a:pt x="882" y="1208"/>
                      </a:cubicBezTo>
                      <a:cubicBezTo>
                        <a:pt x="725" y="1806"/>
                        <a:pt x="882" y="2342"/>
                        <a:pt x="1292" y="2783"/>
                      </a:cubicBezTo>
                      <a:cubicBezTo>
                        <a:pt x="536" y="3224"/>
                        <a:pt x="0" y="4012"/>
                        <a:pt x="0" y="4957"/>
                      </a:cubicBezTo>
                      <a:cubicBezTo>
                        <a:pt x="0" y="5178"/>
                        <a:pt x="189" y="5367"/>
                        <a:pt x="378" y="5367"/>
                      </a:cubicBezTo>
                      <a:lnTo>
                        <a:pt x="4505" y="5367"/>
                      </a:lnTo>
                      <a:cubicBezTo>
                        <a:pt x="4757" y="5367"/>
                        <a:pt x="4946" y="5178"/>
                        <a:pt x="4946" y="4957"/>
                      </a:cubicBezTo>
                      <a:cubicBezTo>
                        <a:pt x="4946" y="4075"/>
                        <a:pt x="4442" y="3256"/>
                        <a:pt x="3686" y="2815"/>
                      </a:cubicBezTo>
                      <a:cubicBezTo>
                        <a:pt x="3875" y="2626"/>
                        <a:pt x="4001" y="2374"/>
                        <a:pt x="4096" y="2090"/>
                      </a:cubicBezTo>
                      <a:cubicBezTo>
                        <a:pt x="4253" y="1523"/>
                        <a:pt x="4096" y="924"/>
                        <a:pt x="3655" y="483"/>
                      </a:cubicBezTo>
                      <a:cubicBezTo>
                        <a:pt x="3314" y="155"/>
                        <a:pt x="2887" y="1"/>
                        <a:pt x="24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68" name="Google Shape;4893;p59"/>
                <p:cNvSpPr/>
                <p:nvPr/>
              </p:nvSpPr>
              <p:spPr>
                <a:xfrm>
                  <a:off x="-61677800" y="2072225"/>
                  <a:ext cx="106350" cy="6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498" extrusionOk="0">
                      <a:moveTo>
                        <a:pt x="2096" y="1"/>
                      </a:moveTo>
                      <a:cubicBezTo>
                        <a:pt x="1985" y="1"/>
                        <a:pt x="1875" y="48"/>
                        <a:pt x="1796" y="142"/>
                      </a:cubicBezTo>
                      <a:lnTo>
                        <a:pt x="158" y="1781"/>
                      </a:lnTo>
                      <a:cubicBezTo>
                        <a:pt x="1" y="1938"/>
                        <a:pt x="1" y="2222"/>
                        <a:pt x="158" y="2379"/>
                      </a:cubicBezTo>
                      <a:cubicBezTo>
                        <a:pt x="237" y="2458"/>
                        <a:pt x="339" y="2497"/>
                        <a:pt x="442" y="2497"/>
                      </a:cubicBezTo>
                      <a:cubicBezTo>
                        <a:pt x="544" y="2497"/>
                        <a:pt x="646" y="2458"/>
                        <a:pt x="725" y="2379"/>
                      </a:cubicBezTo>
                      <a:lnTo>
                        <a:pt x="2111" y="993"/>
                      </a:lnTo>
                      <a:lnTo>
                        <a:pt x="3498" y="2379"/>
                      </a:lnTo>
                      <a:cubicBezTo>
                        <a:pt x="3576" y="2458"/>
                        <a:pt x="3687" y="2497"/>
                        <a:pt x="3797" y="2497"/>
                      </a:cubicBezTo>
                      <a:cubicBezTo>
                        <a:pt x="3907" y="2497"/>
                        <a:pt x="4017" y="2458"/>
                        <a:pt x="4096" y="2379"/>
                      </a:cubicBezTo>
                      <a:cubicBezTo>
                        <a:pt x="4254" y="2222"/>
                        <a:pt x="4254" y="1938"/>
                        <a:pt x="4096" y="1781"/>
                      </a:cubicBezTo>
                      <a:lnTo>
                        <a:pt x="2395" y="142"/>
                      </a:lnTo>
                      <a:cubicBezTo>
                        <a:pt x="2316" y="48"/>
                        <a:pt x="2206" y="1"/>
                        <a:pt x="20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176" name="Google Shape;4901;p59"/>
              <p:cNvGrpSpPr/>
              <p:nvPr/>
            </p:nvGrpSpPr>
            <p:grpSpPr>
              <a:xfrm>
                <a:off x="5112608" y="3155164"/>
                <a:ext cx="621396" cy="591151"/>
                <a:chOff x="-59889100" y="1945025"/>
                <a:chExt cx="317425" cy="301975"/>
              </a:xfrm>
              <a:solidFill>
                <a:schemeClr val="tx1"/>
              </a:solidFill>
            </p:grpSpPr>
            <p:sp>
              <p:nvSpPr>
                <p:cNvPr id="177" name="Google Shape;4902;p59"/>
                <p:cNvSpPr/>
                <p:nvPr/>
              </p:nvSpPr>
              <p:spPr>
                <a:xfrm>
                  <a:off x="-59845000" y="2074200"/>
                  <a:ext cx="630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2458" extrusionOk="0">
                      <a:moveTo>
                        <a:pt x="1702" y="788"/>
                      </a:moveTo>
                      <a:lnTo>
                        <a:pt x="1702" y="1639"/>
                      </a:lnTo>
                      <a:lnTo>
                        <a:pt x="883" y="1639"/>
                      </a:lnTo>
                      <a:lnTo>
                        <a:pt x="883" y="788"/>
                      </a:lnTo>
                      <a:close/>
                      <a:moveTo>
                        <a:pt x="442" y="0"/>
                      </a:moveTo>
                      <a:cubicBezTo>
                        <a:pt x="190" y="0"/>
                        <a:pt x="1" y="190"/>
                        <a:pt x="1" y="410"/>
                      </a:cubicBezTo>
                      <a:lnTo>
                        <a:pt x="1" y="2048"/>
                      </a:lnTo>
                      <a:cubicBezTo>
                        <a:pt x="1" y="2300"/>
                        <a:pt x="190" y="2458"/>
                        <a:pt x="442" y="2458"/>
                      </a:cubicBezTo>
                      <a:lnTo>
                        <a:pt x="2080" y="2458"/>
                      </a:lnTo>
                      <a:cubicBezTo>
                        <a:pt x="2332" y="2458"/>
                        <a:pt x="2521" y="2237"/>
                        <a:pt x="2521" y="2048"/>
                      </a:cubicBezTo>
                      <a:lnTo>
                        <a:pt x="2521" y="410"/>
                      </a:lnTo>
                      <a:cubicBezTo>
                        <a:pt x="2521" y="158"/>
                        <a:pt x="2332" y="0"/>
                        <a:pt x="2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78" name="Google Shape;4903;p59"/>
                <p:cNvSpPr/>
                <p:nvPr/>
              </p:nvSpPr>
              <p:spPr>
                <a:xfrm>
                  <a:off x="-59761500" y="1990700"/>
                  <a:ext cx="61450" cy="1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5798" extrusionOk="0">
                      <a:moveTo>
                        <a:pt x="1670" y="820"/>
                      </a:moveTo>
                      <a:lnTo>
                        <a:pt x="1670" y="4979"/>
                      </a:lnTo>
                      <a:lnTo>
                        <a:pt x="851" y="4979"/>
                      </a:lnTo>
                      <a:lnTo>
                        <a:pt x="851" y="820"/>
                      </a:lnTo>
                      <a:close/>
                      <a:moveTo>
                        <a:pt x="410" y="1"/>
                      </a:moveTo>
                      <a:cubicBezTo>
                        <a:pt x="158" y="1"/>
                        <a:pt x="0" y="190"/>
                        <a:pt x="0" y="411"/>
                      </a:cubicBezTo>
                      <a:lnTo>
                        <a:pt x="0" y="5357"/>
                      </a:lnTo>
                      <a:cubicBezTo>
                        <a:pt x="0" y="5577"/>
                        <a:pt x="158" y="5798"/>
                        <a:pt x="410" y="5798"/>
                      </a:cubicBezTo>
                      <a:lnTo>
                        <a:pt x="2048" y="5798"/>
                      </a:lnTo>
                      <a:cubicBezTo>
                        <a:pt x="2300" y="5798"/>
                        <a:pt x="2458" y="5577"/>
                        <a:pt x="2458" y="5388"/>
                      </a:cubicBezTo>
                      <a:lnTo>
                        <a:pt x="2458" y="411"/>
                      </a:lnTo>
                      <a:cubicBezTo>
                        <a:pt x="2458" y="158"/>
                        <a:pt x="2269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79" name="Google Shape;4904;p59"/>
                <p:cNvSpPr/>
                <p:nvPr/>
              </p:nvSpPr>
              <p:spPr>
                <a:xfrm>
                  <a:off x="-59678800" y="2053725"/>
                  <a:ext cx="61450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3277" extrusionOk="0">
                      <a:moveTo>
                        <a:pt x="1670" y="788"/>
                      </a:moveTo>
                      <a:lnTo>
                        <a:pt x="1670" y="2458"/>
                      </a:lnTo>
                      <a:lnTo>
                        <a:pt x="851" y="2458"/>
                      </a:lnTo>
                      <a:lnTo>
                        <a:pt x="851" y="788"/>
                      </a:lnTo>
                      <a:close/>
                      <a:moveTo>
                        <a:pt x="410" y="0"/>
                      </a:moveTo>
                      <a:cubicBezTo>
                        <a:pt x="158" y="0"/>
                        <a:pt x="0" y="189"/>
                        <a:pt x="0" y="410"/>
                      </a:cubicBezTo>
                      <a:lnTo>
                        <a:pt x="0" y="2867"/>
                      </a:lnTo>
                      <a:cubicBezTo>
                        <a:pt x="0" y="3056"/>
                        <a:pt x="158" y="3277"/>
                        <a:pt x="410" y="3277"/>
                      </a:cubicBezTo>
                      <a:lnTo>
                        <a:pt x="2048" y="3277"/>
                      </a:lnTo>
                      <a:cubicBezTo>
                        <a:pt x="2300" y="3277"/>
                        <a:pt x="2458" y="3056"/>
                        <a:pt x="2458" y="2867"/>
                      </a:cubicBezTo>
                      <a:lnTo>
                        <a:pt x="2458" y="410"/>
                      </a:lnTo>
                      <a:cubicBezTo>
                        <a:pt x="2458" y="158"/>
                        <a:pt x="2269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80" name="Google Shape;4905;p59"/>
                <p:cNvSpPr/>
                <p:nvPr/>
              </p:nvSpPr>
              <p:spPr>
                <a:xfrm>
                  <a:off x="-59889100" y="1945025"/>
                  <a:ext cx="317425" cy="30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7" h="12079" extrusionOk="0">
                      <a:moveTo>
                        <a:pt x="6333" y="851"/>
                      </a:moveTo>
                      <a:cubicBezTo>
                        <a:pt x="9357" y="851"/>
                        <a:pt x="11846" y="2931"/>
                        <a:pt x="11846" y="5546"/>
                      </a:cubicBezTo>
                      <a:cubicBezTo>
                        <a:pt x="11846" y="8129"/>
                        <a:pt x="9357" y="10208"/>
                        <a:pt x="6333" y="10208"/>
                      </a:cubicBezTo>
                      <a:cubicBezTo>
                        <a:pt x="5482" y="10208"/>
                        <a:pt x="4600" y="10019"/>
                        <a:pt x="3812" y="9704"/>
                      </a:cubicBezTo>
                      <a:cubicBezTo>
                        <a:pt x="3757" y="9682"/>
                        <a:pt x="3697" y="9671"/>
                        <a:pt x="3637" y="9671"/>
                      </a:cubicBezTo>
                      <a:cubicBezTo>
                        <a:pt x="3529" y="9671"/>
                        <a:pt x="3421" y="9706"/>
                        <a:pt x="3340" y="9767"/>
                      </a:cubicBezTo>
                      <a:lnTo>
                        <a:pt x="2489" y="10649"/>
                      </a:lnTo>
                      <a:lnTo>
                        <a:pt x="2489" y="9074"/>
                      </a:lnTo>
                      <a:cubicBezTo>
                        <a:pt x="2489" y="8948"/>
                        <a:pt x="2426" y="8822"/>
                        <a:pt x="2363" y="8759"/>
                      </a:cubicBezTo>
                      <a:cubicBezTo>
                        <a:pt x="1387" y="7877"/>
                        <a:pt x="819" y="6743"/>
                        <a:pt x="819" y="5514"/>
                      </a:cubicBezTo>
                      <a:cubicBezTo>
                        <a:pt x="819" y="2962"/>
                        <a:pt x="3308" y="851"/>
                        <a:pt x="6333" y="851"/>
                      </a:cubicBezTo>
                      <a:close/>
                      <a:moveTo>
                        <a:pt x="6333" y="1"/>
                      </a:moveTo>
                      <a:cubicBezTo>
                        <a:pt x="2836" y="1"/>
                        <a:pt x="0" y="2490"/>
                        <a:pt x="0" y="5514"/>
                      </a:cubicBezTo>
                      <a:cubicBezTo>
                        <a:pt x="0" y="6963"/>
                        <a:pt x="599" y="8255"/>
                        <a:pt x="1639" y="9263"/>
                      </a:cubicBezTo>
                      <a:lnTo>
                        <a:pt x="1639" y="11689"/>
                      </a:lnTo>
                      <a:cubicBezTo>
                        <a:pt x="1639" y="11918"/>
                        <a:pt x="1832" y="12079"/>
                        <a:pt x="2045" y="12079"/>
                      </a:cubicBezTo>
                      <a:cubicBezTo>
                        <a:pt x="2153" y="12079"/>
                        <a:pt x="2267" y="12037"/>
                        <a:pt x="2363" y="11941"/>
                      </a:cubicBezTo>
                      <a:lnTo>
                        <a:pt x="3749" y="10555"/>
                      </a:lnTo>
                      <a:cubicBezTo>
                        <a:pt x="4569" y="10901"/>
                        <a:pt x="5419" y="11027"/>
                        <a:pt x="6333" y="11027"/>
                      </a:cubicBezTo>
                      <a:cubicBezTo>
                        <a:pt x="9830" y="11027"/>
                        <a:pt x="12697" y="8570"/>
                        <a:pt x="12697" y="5514"/>
                      </a:cubicBezTo>
                      <a:cubicBezTo>
                        <a:pt x="12697" y="2490"/>
                        <a:pt x="9861" y="1"/>
                        <a:pt x="63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99" name="Google Shape;4824;p59"/>
              <p:cNvGrpSpPr/>
              <p:nvPr/>
            </p:nvGrpSpPr>
            <p:grpSpPr>
              <a:xfrm>
                <a:off x="7804546" y="3140824"/>
                <a:ext cx="605979" cy="619831"/>
                <a:chOff x="-59475600" y="2658625"/>
                <a:chExt cx="309550" cy="316625"/>
              </a:xfrm>
              <a:solidFill>
                <a:schemeClr val="tx1"/>
              </a:solidFill>
            </p:grpSpPr>
            <p:sp>
              <p:nvSpPr>
                <p:cNvPr id="100" name="Google Shape;4825;p59"/>
                <p:cNvSpPr/>
                <p:nvPr/>
              </p:nvSpPr>
              <p:spPr>
                <a:xfrm>
                  <a:off x="-59427550" y="2913025"/>
                  <a:ext cx="19700" cy="1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788" extrusionOk="0">
                      <a:moveTo>
                        <a:pt x="410" y="0"/>
                      </a:moveTo>
                      <a:cubicBezTo>
                        <a:pt x="189" y="0"/>
                        <a:pt x="0" y="189"/>
                        <a:pt x="0" y="410"/>
                      </a:cubicBezTo>
                      <a:cubicBezTo>
                        <a:pt x="0" y="630"/>
                        <a:pt x="189" y="788"/>
                        <a:pt x="410" y="788"/>
                      </a:cubicBezTo>
                      <a:cubicBezTo>
                        <a:pt x="630" y="788"/>
                        <a:pt x="788" y="630"/>
                        <a:pt x="788" y="410"/>
                      </a:cubicBezTo>
                      <a:cubicBezTo>
                        <a:pt x="788" y="189"/>
                        <a:pt x="630" y="0"/>
                        <a:pt x="4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01" name="Google Shape;4826;p59"/>
                <p:cNvSpPr/>
                <p:nvPr/>
              </p:nvSpPr>
              <p:spPr>
                <a:xfrm>
                  <a:off x="-59428350" y="2699575"/>
                  <a:ext cx="20500" cy="15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6113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441"/>
                      </a:cubicBezTo>
                      <a:lnTo>
                        <a:pt x="1" y="5671"/>
                      </a:lnTo>
                      <a:cubicBezTo>
                        <a:pt x="1" y="5923"/>
                        <a:pt x="190" y="6112"/>
                        <a:pt x="442" y="6112"/>
                      </a:cubicBezTo>
                      <a:cubicBezTo>
                        <a:pt x="662" y="6112"/>
                        <a:pt x="820" y="5923"/>
                        <a:pt x="820" y="5671"/>
                      </a:cubicBezTo>
                      <a:lnTo>
                        <a:pt x="820" y="410"/>
                      </a:lnTo>
                      <a:cubicBezTo>
                        <a:pt x="820" y="158"/>
                        <a:pt x="631" y="0"/>
                        <a:pt x="4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02" name="Google Shape;4827;p59"/>
                <p:cNvSpPr/>
                <p:nvPr/>
              </p:nvSpPr>
              <p:spPr>
                <a:xfrm>
                  <a:off x="-59330675" y="2913025"/>
                  <a:ext cx="19700" cy="1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788" extrusionOk="0">
                      <a:moveTo>
                        <a:pt x="378" y="0"/>
                      </a:moveTo>
                      <a:cubicBezTo>
                        <a:pt x="158" y="0"/>
                        <a:pt x="0" y="189"/>
                        <a:pt x="0" y="410"/>
                      </a:cubicBezTo>
                      <a:cubicBezTo>
                        <a:pt x="0" y="630"/>
                        <a:pt x="158" y="788"/>
                        <a:pt x="378" y="788"/>
                      </a:cubicBezTo>
                      <a:cubicBezTo>
                        <a:pt x="599" y="788"/>
                        <a:pt x="788" y="630"/>
                        <a:pt x="788" y="410"/>
                      </a:cubicBezTo>
                      <a:cubicBezTo>
                        <a:pt x="788" y="189"/>
                        <a:pt x="599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03" name="Google Shape;4828;p59"/>
                <p:cNvSpPr/>
                <p:nvPr/>
              </p:nvSpPr>
              <p:spPr>
                <a:xfrm>
                  <a:off x="-59330675" y="2699575"/>
                  <a:ext cx="20500" cy="15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6113" extrusionOk="0">
                      <a:moveTo>
                        <a:pt x="378" y="0"/>
                      </a:moveTo>
                      <a:cubicBezTo>
                        <a:pt x="158" y="0"/>
                        <a:pt x="0" y="189"/>
                        <a:pt x="0" y="441"/>
                      </a:cubicBezTo>
                      <a:lnTo>
                        <a:pt x="0" y="5671"/>
                      </a:lnTo>
                      <a:cubicBezTo>
                        <a:pt x="0" y="5923"/>
                        <a:pt x="189" y="6112"/>
                        <a:pt x="378" y="6112"/>
                      </a:cubicBezTo>
                      <a:cubicBezTo>
                        <a:pt x="630" y="6112"/>
                        <a:pt x="820" y="5923"/>
                        <a:pt x="820" y="5671"/>
                      </a:cubicBezTo>
                      <a:lnTo>
                        <a:pt x="820" y="410"/>
                      </a:lnTo>
                      <a:cubicBezTo>
                        <a:pt x="788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04" name="Google Shape;4829;p59"/>
                <p:cNvSpPr/>
                <p:nvPr/>
              </p:nvSpPr>
              <p:spPr>
                <a:xfrm>
                  <a:off x="-59475600" y="2658625"/>
                  <a:ext cx="309550" cy="3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2" h="12665" extrusionOk="0">
                      <a:moveTo>
                        <a:pt x="3372" y="788"/>
                      </a:moveTo>
                      <a:cubicBezTo>
                        <a:pt x="3624" y="788"/>
                        <a:pt x="3813" y="977"/>
                        <a:pt x="3813" y="1197"/>
                      </a:cubicBezTo>
                      <a:lnTo>
                        <a:pt x="3813" y="8538"/>
                      </a:lnTo>
                      <a:lnTo>
                        <a:pt x="788" y="8538"/>
                      </a:lnTo>
                      <a:lnTo>
                        <a:pt x="788" y="1197"/>
                      </a:lnTo>
                      <a:cubicBezTo>
                        <a:pt x="788" y="977"/>
                        <a:pt x="977" y="788"/>
                        <a:pt x="1166" y="788"/>
                      </a:cubicBezTo>
                      <a:close/>
                      <a:moveTo>
                        <a:pt x="7278" y="788"/>
                      </a:moveTo>
                      <a:cubicBezTo>
                        <a:pt x="7530" y="788"/>
                        <a:pt x="7688" y="977"/>
                        <a:pt x="7688" y="1197"/>
                      </a:cubicBezTo>
                      <a:lnTo>
                        <a:pt x="7688" y="8538"/>
                      </a:lnTo>
                      <a:lnTo>
                        <a:pt x="4632" y="8538"/>
                      </a:lnTo>
                      <a:lnTo>
                        <a:pt x="4632" y="1197"/>
                      </a:lnTo>
                      <a:cubicBezTo>
                        <a:pt x="4632" y="977"/>
                        <a:pt x="4852" y="788"/>
                        <a:pt x="5073" y="788"/>
                      </a:cubicBezTo>
                      <a:close/>
                      <a:moveTo>
                        <a:pt x="11122" y="788"/>
                      </a:moveTo>
                      <a:cubicBezTo>
                        <a:pt x="11342" y="788"/>
                        <a:pt x="11500" y="977"/>
                        <a:pt x="11500" y="1197"/>
                      </a:cubicBezTo>
                      <a:lnTo>
                        <a:pt x="11500" y="8538"/>
                      </a:lnTo>
                      <a:lnTo>
                        <a:pt x="8507" y="8538"/>
                      </a:lnTo>
                      <a:lnTo>
                        <a:pt x="8507" y="1197"/>
                      </a:lnTo>
                      <a:cubicBezTo>
                        <a:pt x="8507" y="977"/>
                        <a:pt x="8696" y="788"/>
                        <a:pt x="8885" y="788"/>
                      </a:cubicBezTo>
                      <a:close/>
                      <a:moveTo>
                        <a:pt x="3813" y="9325"/>
                      </a:moveTo>
                      <a:lnTo>
                        <a:pt x="3813" y="11405"/>
                      </a:lnTo>
                      <a:cubicBezTo>
                        <a:pt x="3813" y="11657"/>
                        <a:pt x="3624" y="11846"/>
                        <a:pt x="3372" y="11846"/>
                      </a:cubicBezTo>
                      <a:lnTo>
                        <a:pt x="1166" y="11846"/>
                      </a:lnTo>
                      <a:cubicBezTo>
                        <a:pt x="946" y="11846"/>
                        <a:pt x="788" y="11657"/>
                        <a:pt x="788" y="11405"/>
                      </a:cubicBezTo>
                      <a:lnTo>
                        <a:pt x="788" y="9325"/>
                      </a:lnTo>
                      <a:close/>
                      <a:moveTo>
                        <a:pt x="7688" y="9325"/>
                      </a:moveTo>
                      <a:lnTo>
                        <a:pt x="7688" y="11405"/>
                      </a:lnTo>
                      <a:cubicBezTo>
                        <a:pt x="7688" y="11657"/>
                        <a:pt x="7467" y="11846"/>
                        <a:pt x="7278" y="11846"/>
                      </a:cubicBezTo>
                      <a:lnTo>
                        <a:pt x="5073" y="11846"/>
                      </a:lnTo>
                      <a:cubicBezTo>
                        <a:pt x="4852" y="11846"/>
                        <a:pt x="4632" y="11657"/>
                        <a:pt x="4632" y="11405"/>
                      </a:cubicBezTo>
                      <a:lnTo>
                        <a:pt x="4632" y="9325"/>
                      </a:lnTo>
                      <a:close/>
                      <a:moveTo>
                        <a:pt x="11563" y="9325"/>
                      </a:moveTo>
                      <a:lnTo>
                        <a:pt x="11563" y="11405"/>
                      </a:lnTo>
                      <a:lnTo>
                        <a:pt x="11531" y="11405"/>
                      </a:lnTo>
                      <a:cubicBezTo>
                        <a:pt x="11531" y="11657"/>
                        <a:pt x="11342" y="11846"/>
                        <a:pt x="11153" y="11846"/>
                      </a:cubicBezTo>
                      <a:lnTo>
                        <a:pt x="8948" y="11846"/>
                      </a:lnTo>
                      <a:cubicBezTo>
                        <a:pt x="8696" y="11846"/>
                        <a:pt x="8538" y="11657"/>
                        <a:pt x="8538" y="11405"/>
                      </a:cubicBezTo>
                      <a:lnTo>
                        <a:pt x="8538" y="9325"/>
                      </a:lnTo>
                      <a:close/>
                      <a:moveTo>
                        <a:pt x="1229" y="0"/>
                      </a:moveTo>
                      <a:cubicBezTo>
                        <a:pt x="536" y="0"/>
                        <a:pt x="0" y="536"/>
                        <a:pt x="0" y="1197"/>
                      </a:cubicBezTo>
                      <a:lnTo>
                        <a:pt x="0" y="11405"/>
                      </a:lnTo>
                      <a:cubicBezTo>
                        <a:pt x="0" y="12066"/>
                        <a:pt x="536" y="12665"/>
                        <a:pt x="1229" y="12665"/>
                      </a:cubicBezTo>
                      <a:lnTo>
                        <a:pt x="3435" y="12665"/>
                      </a:lnTo>
                      <a:cubicBezTo>
                        <a:pt x="3750" y="12665"/>
                        <a:pt x="4002" y="12539"/>
                        <a:pt x="4254" y="12350"/>
                      </a:cubicBezTo>
                      <a:cubicBezTo>
                        <a:pt x="4474" y="12539"/>
                        <a:pt x="4758" y="12665"/>
                        <a:pt x="5073" y="12665"/>
                      </a:cubicBezTo>
                      <a:lnTo>
                        <a:pt x="7278" y="12665"/>
                      </a:lnTo>
                      <a:cubicBezTo>
                        <a:pt x="7593" y="12665"/>
                        <a:pt x="7877" y="12539"/>
                        <a:pt x="8097" y="12350"/>
                      </a:cubicBezTo>
                      <a:cubicBezTo>
                        <a:pt x="8349" y="12539"/>
                        <a:pt x="8633" y="12665"/>
                        <a:pt x="8948" y="12665"/>
                      </a:cubicBezTo>
                      <a:lnTo>
                        <a:pt x="11153" y="12665"/>
                      </a:lnTo>
                      <a:cubicBezTo>
                        <a:pt x="11815" y="12665"/>
                        <a:pt x="12382" y="12129"/>
                        <a:pt x="12382" y="11405"/>
                      </a:cubicBezTo>
                      <a:lnTo>
                        <a:pt x="12382" y="1197"/>
                      </a:lnTo>
                      <a:cubicBezTo>
                        <a:pt x="12350" y="536"/>
                        <a:pt x="11815" y="0"/>
                        <a:pt x="11153" y="0"/>
                      </a:cubicBezTo>
                      <a:lnTo>
                        <a:pt x="8948" y="0"/>
                      </a:lnTo>
                      <a:cubicBezTo>
                        <a:pt x="8633" y="0"/>
                        <a:pt x="8349" y="95"/>
                        <a:pt x="8097" y="315"/>
                      </a:cubicBezTo>
                      <a:cubicBezTo>
                        <a:pt x="7877" y="95"/>
                        <a:pt x="7593" y="0"/>
                        <a:pt x="7278" y="0"/>
                      </a:cubicBezTo>
                      <a:lnTo>
                        <a:pt x="5073" y="0"/>
                      </a:lnTo>
                      <a:cubicBezTo>
                        <a:pt x="4758" y="0"/>
                        <a:pt x="4474" y="95"/>
                        <a:pt x="4254" y="315"/>
                      </a:cubicBezTo>
                      <a:cubicBezTo>
                        <a:pt x="4002" y="95"/>
                        <a:pt x="3750" y="0"/>
                        <a:pt x="34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05" name="Google Shape;4830;p59"/>
                <p:cNvSpPr/>
                <p:nvPr/>
              </p:nvSpPr>
              <p:spPr>
                <a:xfrm>
                  <a:off x="-59234600" y="2913025"/>
                  <a:ext cx="19725" cy="1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788" extrusionOk="0">
                      <a:moveTo>
                        <a:pt x="411" y="0"/>
                      </a:moveTo>
                      <a:cubicBezTo>
                        <a:pt x="190" y="0"/>
                        <a:pt x="1" y="189"/>
                        <a:pt x="1" y="410"/>
                      </a:cubicBezTo>
                      <a:cubicBezTo>
                        <a:pt x="1" y="630"/>
                        <a:pt x="190" y="788"/>
                        <a:pt x="411" y="788"/>
                      </a:cubicBezTo>
                      <a:cubicBezTo>
                        <a:pt x="631" y="788"/>
                        <a:pt x="789" y="630"/>
                        <a:pt x="789" y="410"/>
                      </a:cubicBezTo>
                      <a:cubicBezTo>
                        <a:pt x="789" y="189"/>
                        <a:pt x="631" y="0"/>
                        <a:pt x="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06" name="Google Shape;4831;p59"/>
                <p:cNvSpPr/>
                <p:nvPr/>
              </p:nvSpPr>
              <p:spPr>
                <a:xfrm>
                  <a:off x="-59235375" y="2699575"/>
                  <a:ext cx="20500" cy="15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6113" extrusionOk="0">
                      <a:moveTo>
                        <a:pt x="442" y="0"/>
                      </a:moveTo>
                      <a:cubicBezTo>
                        <a:pt x="190" y="0"/>
                        <a:pt x="0" y="189"/>
                        <a:pt x="0" y="441"/>
                      </a:cubicBezTo>
                      <a:lnTo>
                        <a:pt x="0" y="5671"/>
                      </a:lnTo>
                      <a:cubicBezTo>
                        <a:pt x="0" y="5923"/>
                        <a:pt x="190" y="6112"/>
                        <a:pt x="442" y="6112"/>
                      </a:cubicBezTo>
                      <a:cubicBezTo>
                        <a:pt x="662" y="6112"/>
                        <a:pt x="820" y="5923"/>
                        <a:pt x="820" y="5671"/>
                      </a:cubicBezTo>
                      <a:lnTo>
                        <a:pt x="820" y="410"/>
                      </a:lnTo>
                      <a:cubicBezTo>
                        <a:pt x="820" y="158"/>
                        <a:pt x="631" y="0"/>
                        <a:pt x="4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  <p:grpSp>
            <p:nvGrpSpPr>
              <p:cNvPr id="144" name="Google Shape;4869;p59"/>
              <p:cNvGrpSpPr/>
              <p:nvPr/>
            </p:nvGrpSpPr>
            <p:grpSpPr>
              <a:xfrm>
                <a:off x="6912536" y="3138500"/>
                <a:ext cx="618361" cy="624478"/>
                <a:chOff x="-59100700" y="1911950"/>
                <a:chExt cx="315875" cy="319000"/>
              </a:xfrm>
              <a:solidFill>
                <a:schemeClr val="tx1"/>
              </a:solidFill>
            </p:grpSpPr>
            <p:sp>
              <p:nvSpPr>
                <p:cNvPr id="145" name="Google Shape;4870;p59"/>
                <p:cNvSpPr/>
                <p:nvPr/>
              </p:nvSpPr>
              <p:spPr>
                <a:xfrm>
                  <a:off x="-59015625" y="1993850"/>
                  <a:ext cx="20500" cy="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821" extrusionOk="0">
                      <a:moveTo>
                        <a:pt x="189" y="1"/>
                      </a:moveTo>
                      <a:cubicBezTo>
                        <a:pt x="63" y="1"/>
                        <a:pt x="0" y="64"/>
                        <a:pt x="0" y="190"/>
                      </a:cubicBezTo>
                      <a:lnTo>
                        <a:pt x="0" y="631"/>
                      </a:lnTo>
                      <a:cubicBezTo>
                        <a:pt x="0" y="757"/>
                        <a:pt x="95" y="820"/>
                        <a:pt x="189" y="820"/>
                      </a:cubicBezTo>
                      <a:lnTo>
                        <a:pt x="630" y="820"/>
                      </a:lnTo>
                      <a:cubicBezTo>
                        <a:pt x="725" y="820"/>
                        <a:pt x="820" y="757"/>
                        <a:pt x="820" y="631"/>
                      </a:cubicBezTo>
                      <a:lnTo>
                        <a:pt x="820" y="190"/>
                      </a:lnTo>
                      <a:cubicBezTo>
                        <a:pt x="820" y="64"/>
                        <a:pt x="725" y="1"/>
                        <a:pt x="6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46" name="Google Shape;4871;p59"/>
                <p:cNvSpPr/>
                <p:nvPr/>
              </p:nvSpPr>
              <p:spPr>
                <a:xfrm>
                  <a:off x="-58954200" y="1993850"/>
                  <a:ext cx="21300" cy="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821" extrusionOk="0">
                      <a:moveTo>
                        <a:pt x="221" y="1"/>
                      </a:moveTo>
                      <a:cubicBezTo>
                        <a:pt x="95" y="1"/>
                        <a:pt x="1" y="64"/>
                        <a:pt x="1" y="190"/>
                      </a:cubicBezTo>
                      <a:lnTo>
                        <a:pt x="1" y="631"/>
                      </a:lnTo>
                      <a:cubicBezTo>
                        <a:pt x="1" y="757"/>
                        <a:pt x="127" y="820"/>
                        <a:pt x="221" y="820"/>
                      </a:cubicBezTo>
                      <a:lnTo>
                        <a:pt x="631" y="820"/>
                      </a:lnTo>
                      <a:cubicBezTo>
                        <a:pt x="757" y="820"/>
                        <a:pt x="851" y="757"/>
                        <a:pt x="851" y="631"/>
                      </a:cubicBezTo>
                      <a:lnTo>
                        <a:pt x="851" y="190"/>
                      </a:lnTo>
                      <a:cubicBezTo>
                        <a:pt x="851" y="64"/>
                        <a:pt x="757" y="1"/>
                        <a:pt x="6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47" name="Google Shape;4872;p59"/>
                <p:cNvSpPr/>
                <p:nvPr/>
              </p:nvSpPr>
              <p:spPr>
                <a:xfrm>
                  <a:off x="-58891975" y="1993850"/>
                  <a:ext cx="21300" cy="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821" extrusionOk="0">
                      <a:moveTo>
                        <a:pt x="190" y="1"/>
                      </a:moveTo>
                      <a:cubicBezTo>
                        <a:pt x="95" y="1"/>
                        <a:pt x="1" y="64"/>
                        <a:pt x="1" y="190"/>
                      </a:cubicBezTo>
                      <a:lnTo>
                        <a:pt x="1" y="631"/>
                      </a:lnTo>
                      <a:cubicBezTo>
                        <a:pt x="1" y="757"/>
                        <a:pt x="127" y="820"/>
                        <a:pt x="190" y="820"/>
                      </a:cubicBezTo>
                      <a:lnTo>
                        <a:pt x="631" y="820"/>
                      </a:lnTo>
                      <a:cubicBezTo>
                        <a:pt x="757" y="820"/>
                        <a:pt x="851" y="757"/>
                        <a:pt x="851" y="631"/>
                      </a:cubicBezTo>
                      <a:lnTo>
                        <a:pt x="851" y="190"/>
                      </a:lnTo>
                      <a:cubicBezTo>
                        <a:pt x="851" y="64"/>
                        <a:pt x="757" y="1"/>
                        <a:pt x="6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48" name="Google Shape;4873;p59"/>
                <p:cNvSpPr/>
                <p:nvPr/>
              </p:nvSpPr>
              <p:spPr>
                <a:xfrm>
                  <a:off x="-59015625" y="2034825"/>
                  <a:ext cx="20500" cy="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851" extrusionOk="0">
                      <a:moveTo>
                        <a:pt x="189" y="0"/>
                      </a:moveTo>
                      <a:cubicBezTo>
                        <a:pt x="63" y="0"/>
                        <a:pt x="0" y="95"/>
                        <a:pt x="0" y="221"/>
                      </a:cubicBezTo>
                      <a:lnTo>
                        <a:pt x="0" y="630"/>
                      </a:lnTo>
                      <a:cubicBezTo>
                        <a:pt x="0" y="756"/>
                        <a:pt x="95" y="851"/>
                        <a:pt x="189" y="851"/>
                      </a:cubicBezTo>
                      <a:lnTo>
                        <a:pt x="630" y="851"/>
                      </a:lnTo>
                      <a:cubicBezTo>
                        <a:pt x="725" y="851"/>
                        <a:pt x="820" y="756"/>
                        <a:pt x="820" y="630"/>
                      </a:cubicBezTo>
                      <a:lnTo>
                        <a:pt x="820" y="221"/>
                      </a:lnTo>
                      <a:cubicBezTo>
                        <a:pt x="820" y="95"/>
                        <a:pt x="725" y="0"/>
                        <a:pt x="6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49" name="Google Shape;4874;p59"/>
                <p:cNvSpPr/>
                <p:nvPr/>
              </p:nvSpPr>
              <p:spPr>
                <a:xfrm>
                  <a:off x="-58954200" y="2034825"/>
                  <a:ext cx="21300" cy="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851" extrusionOk="0">
                      <a:moveTo>
                        <a:pt x="221" y="0"/>
                      </a:moveTo>
                      <a:cubicBezTo>
                        <a:pt x="95" y="0"/>
                        <a:pt x="1" y="95"/>
                        <a:pt x="1" y="221"/>
                      </a:cubicBezTo>
                      <a:lnTo>
                        <a:pt x="1" y="630"/>
                      </a:lnTo>
                      <a:cubicBezTo>
                        <a:pt x="1" y="756"/>
                        <a:pt x="127" y="851"/>
                        <a:pt x="221" y="851"/>
                      </a:cubicBezTo>
                      <a:lnTo>
                        <a:pt x="631" y="851"/>
                      </a:lnTo>
                      <a:cubicBezTo>
                        <a:pt x="757" y="851"/>
                        <a:pt x="851" y="756"/>
                        <a:pt x="851" y="630"/>
                      </a:cubicBezTo>
                      <a:lnTo>
                        <a:pt x="851" y="221"/>
                      </a:lnTo>
                      <a:cubicBezTo>
                        <a:pt x="851" y="95"/>
                        <a:pt x="757" y="0"/>
                        <a:pt x="6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50" name="Google Shape;4875;p59"/>
                <p:cNvSpPr/>
                <p:nvPr/>
              </p:nvSpPr>
              <p:spPr>
                <a:xfrm>
                  <a:off x="-58891975" y="2034825"/>
                  <a:ext cx="21300" cy="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851" extrusionOk="0">
                      <a:moveTo>
                        <a:pt x="190" y="0"/>
                      </a:moveTo>
                      <a:cubicBezTo>
                        <a:pt x="95" y="0"/>
                        <a:pt x="1" y="95"/>
                        <a:pt x="1" y="221"/>
                      </a:cubicBezTo>
                      <a:lnTo>
                        <a:pt x="1" y="630"/>
                      </a:lnTo>
                      <a:cubicBezTo>
                        <a:pt x="1" y="756"/>
                        <a:pt x="127" y="851"/>
                        <a:pt x="190" y="851"/>
                      </a:cubicBezTo>
                      <a:lnTo>
                        <a:pt x="631" y="851"/>
                      </a:lnTo>
                      <a:cubicBezTo>
                        <a:pt x="757" y="851"/>
                        <a:pt x="851" y="756"/>
                        <a:pt x="851" y="630"/>
                      </a:cubicBezTo>
                      <a:lnTo>
                        <a:pt x="851" y="221"/>
                      </a:lnTo>
                      <a:cubicBezTo>
                        <a:pt x="851" y="95"/>
                        <a:pt x="757" y="0"/>
                        <a:pt x="6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51" name="Google Shape;4876;p59"/>
                <p:cNvSpPr/>
                <p:nvPr/>
              </p:nvSpPr>
              <p:spPr>
                <a:xfrm>
                  <a:off x="-59015625" y="2076550"/>
                  <a:ext cx="20500" cy="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821" extrusionOk="0">
                      <a:moveTo>
                        <a:pt x="189" y="1"/>
                      </a:moveTo>
                      <a:cubicBezTo>
                        <a:pt x="63" y="1"/>
                        <a:pt x="0" y="64"/>
                        <a:pt x="0" y="190"/>
                      </a:cubicBezTo>
                      <a:lnTo>
                        <a:pt x="0" y="631"/>
                      </a:lnTo>
                      <a:cubicBezTo>
                        <a:pt x="0" y="757"/>
                        <a:pt x="95" y="820"/>
                        <a:pt x="189" y="820"/>
                      </a:cubicBezTo>
                      <a:lnTo>
                        <a:pt x="630" y="820"/>
                      </a:lnTo>
                      <a:cubicBezTo>
                        <a:pt x="725" y="820"/>
                        <a:pt x="820" y="757"/>
                        <a:pt x="820" y="631"/>
                      </a:cubicBezTo>
                      <a:lnTo>
                        <a:pt x="820" y="190"/>
                      </a:lnTo>
                      <a:cubicBezTo>
                        <a:pt x="820" y="64"/>
                        <a:pt x="725" y="1"/>
                        <a:pt x="6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52" name="Google Shape;4877;p59"/>
                <p:cNvSpPr/>
                <p:nvPr/>
              </p:nvSpPr>
              <p:spPr>
                <a:xfrm>
                  <a:off x="-58954200" y="2076550"/>
                  <a:ext cx="21300" cy="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821" extrusionOk="0">
                      <a:moveTo>
                        <a:pt x="221" y="1"/>
                      </a:moveTo>
                      <a:cubicBezTo>
                        <a:pt x="95" y="1"/>
                        <a:pt x="1" y="64"/>
                        <a:pt x="1" y="190"/>
                      </a:cubicBezTo>
                      <a:lnTo>
                        <a:pt x="1" y="631"/>
                      </a:lnTo>
                      <a:cubicBezTo>
                        <a:pt x="1" y="757"/>
                        <a:pt x="127" y="820"/>
                        <a:pt x="221" y="820"/>
                      </a:cubicBezTo>
                      <a:lnTo>
                        <a:pt x="631" y="820"/>
                      </a:lnTo>
                      <a:cubicBezTo>
                        <a:pt x="757" y="820"/>
                        <a:pt x="851" y="757"/>
                        <a:pt x="851" y="631"/>
                      </a:cubicBezTo>
                      <a:lnTo>
                        <a:pt x="851" y="190"/>
                      </a:lnTo>
                      <a:cubicBezTo>
                        <a:pt x="851" y="64"/>
                        <a:pt x="757" y="1"/>
                        <a:pt x="6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53" name="Google Shape;4878;p59"/>
                <p:cNvSpPr/>
                <p:nvPr/>
              </p:nvSpPr>
              <p:spPr>
                <a:xfrm>
                  <a:off x="-58891975" y="2076550"/>
                  <a:ext cx="21300" cy="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821" extrusionOk="0">
                      <a:moveTo>
                        <a:pt x="190" y="1"/>
                      </a:moveTo>
                      <a:cubicBezTo>
                        <a:pt x="95" y="1"/>
                        <a:pt x="1" y="64"/>
                        <a:pt x="1" y="190"/>
                      </a:cubicBezTo>
                      <a:lnTo>
                        <a:pt x="1" y="631"/>
                      </a:lnTo>
                      <a:cubicBezTo>
                        <a:pt x="1" y="757"/>
                        <a:pt x="127" y="820"/>
                        <a:pt x="190" y="820"/>
                      </a:cubicBezTo>
                      <a:lnTo>
                        <a:pt x="631" y="820"/>
                      </a:lnTo>
                      <a:cubicBezTo>
                        <a:pt x="757" y="820"/>
                        <a:pt x="851" y="757"/>
                        <a:pt x="851" y="631"/>
                      </a:cubicBezTo>
                      <a:lnTo>
                        <a:pt x="851" y="190"/>
                      </a:lnTo>
                      <a:cubicBezTo>
                        <a:pt x="851" y="64"/>
                        <a:pt x="757" y="1"/>
                        <a:pt x="6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  <p:sp>
              <p:nvSpPr>
                <p:cNvPr id="154" name="Google Shape;4879;p59"/>
                <p:cNvSpPr/>
                <p:nvPr/>
              </p:nvSpPr>
              <p:spPr>
                <a:xfrm>
                  <a:off x="-59100700" y="1911950"/>
                  <a:ext cx="315875" cy="3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5" h="12760" extrusionOk="0">
                      <a:moveTo>
                        <a:pt x="9169" y="788"/>
                      </a:moveTo>
                      <a:lnTo>
                        <a:pt x="9169" y="1607"/>
                      </a:lnTo>
                      <a:lnTo>
                        <a:pt x="3403" y="1607"/>
                      </a:lnTo>
                      <a:lnTo>
                        <a:pt x="3403" y="788"/>
                      </a:lnTo>
                      <a:close/>
                      <a:moveTo>
                        <a:pt x="1734" y="9074"/>
                      </a:moveTo>
                      <a:lnTo>
                        <a:pt x="1734" y="11815"/>
                      </a:lnTo>
                      <a:lnTo>
                        <a:pt x="788" y="11815"/>
                      </a:lnTo>
                      <a:lnTo>
                        <a:pt x="788" y="9074"/>
                      </a:lnTo>
                      <a:close/>
                      <a:moveTo>
                        <a:pt x="5861" y="9074"/>
                      </a:moveTo>
                      <a:lnTo>
                        <a:pt x="5861" y="11815"/>
                      </a:lnTo>
                      <a:lnTo>
                        <a:pt x="4223" y="11815"/>
                      </a:lnTo>
                      <a:lnTo>
                        <a:pt x="4223" y="9074"/>
                      </a:lnTo>
                      <a:close/>
                      <a:moveTo>
                        <a:pt x="8350" y="9074"/>
                      </a:moveTo>
                      <a:lnTo>
                        <a:pt x="8350" y="11815"/>
                      </a:lnTo>
                      <a:lnTo>
                        <a:pt x="6711" y="11815"/>
                      </a:lnTo>
                      <a:lnTo>
                        <a:pt x="6711" y="9074"/>
                      </a:lnTo>
                      <a:close/>
                      <a:moveTo>
                        <a:pt x="10051" y="2458"/>
                      </a:moveTo>
                      <a:lnTo>
                        <a:pt x="10051" y="11815"/>
                      </a:lnTo>
                      <a:lnTo>
                        <a:pt x="9169" y="11815"/>
                      </a:lnTo>
                      <a:lnTo>
                        <a:pt x="9169" y="8664"/>
                      </a:lnTo>
                      <a:cubicBezTo>
                        <a:pt x="9169" y="8444"/>
                        <a:pt x="8980" y="8223"/>
                        <a:pt x="8791" y="8223"/>
                      </a:cubicBezTo>
                      <a:lnTo>
                        <a:pt x="3813" y="8223"/>
                      </a:lnTo>
                      <a:cubicBezTo>
                        <a:pt x="3592" y="8223"/>
                        <a:pt x="3435" y="8444"/>
                        <a:pt x="3435" y="8664"/>
                      </a:cubicBezTo>
                      <a:lnTo>
                        <a:pt x="3435" y="11815"/>
                      </a:lnTo>
                      <a:lnTo>
                        <a:pt x="2616" y="11815"/>
                      </a:lnTo>
                      <a:lnTo>
                        <a:pt x="2616" y="2458"/>
                      </a:lnTo>
                      <a:close/>
                      <a:moveTo>
                        <a:pt x="11815" y="9074"/>
                      </a:moveTo>
                      <a:lnTo>
                        <a:pt x="11815" y="11815"/>
                      </a:lnTo>
                      <a:lnTo>
                        <a:pt x="10839" y="11815"/>
                      </a:lnTo>
                      <a:lnTo>
                        <a:pt x="10839" y="9074"/>
                      </a:lnTo>
                      <a:close/>
                      <a:moveTo>
                        <a:pt x="2994" y="0"/>
                      </a:moveTo>
                      <a:cubicBezTo>
                        <a:pt x="2773" y="0"/>
                        <a:pt x="2616" y="190"/>
                        <a:pt x="2616" y="410"/>
                      </a:cubicBezTo>
                      <a:lnTo>
                        <a:pt x="2616" y="1670"/>
                      </a:lnTo>
                      <a:lnTo>
                        <a:pt x="2206" y="1670"/>
                      </a:lnTo>
                      <a:cubicBezTo>
                        <a:pt x="1986" y="1670"/>
                        <a:pt x="1765" y="1859"/>
                        <a:pt x="1765" y="2080"/>
                      </a:cubicBezTo>
                      <a:lnTo>
                        <a:pt x="1765" y="8318"/>
                      </a:lnTo>
                      <a:lnTo>
                        <a:pt x="410" y="8318"/>
                      </a:lnTo>
                      <a:cubicBezTo>
                        <a:pt x="158" y="8318"/>
                        <a:pt x="1" y="8507"/>
                        <a:pt x="1" y="8727"/>
                      </a:cubicBezTo>
                      <a:lnTo>
                        <a:pt x="1" y="12319"/>
                      </a:lnTo>
                      <a:cubicBezTo>
                        <a:pt x="1" y="12571"/>
                        <a:pt x="190" y="12760"/>
                        <a:pt x="410" y="12760"/>
                      </a:cubicBezTo>
                      <a:lnTo>
                        <a:pt x="12256" y="12760"/>
                      </a:lnTo>
                      <a:cubicBezTo>
                        <a:pt x="12477" y="12760"/>
                        <a:pt x="12634" y="12571"/>
                        <a:pt x="12634" y="12319"/>
                      </a:cubicBezTo>
                      <a:lnTo>
                        <a:pt x="12634" y="8664"/>
                      </a:lnTo>
                      <a:cubicBezTo>
                        <a:pt x="12634" y="8444"/>
                        <a:pt x="12445" y="8223"/>
                        <a:pt x="12225" y="8223"/>
                      </a:cubicBezTo>
                      <a:lnTo>
                        <a:pt x="10839" y="8223"/>
                      </a:lnTo>
                      <a:lnTo>
                        <a:pt x="10839" y="2017"/>
                      </a:lnTo>
                      <a:cubicBezTo>
                        <a:pt x="10839" y="1765"/>
                        <a:pt x="10650" y="1576"/>
                        <a:pt x="10429" y="1576"/>
                      </a:cubicBezTo>
                      <a:lnTo>
                        <a:pt x="10019" y="1576"/>
                      </a:lnTo>
                      <a:lnTo>
                        <a:pt x="10019" y="410"/>
                      </a:lnTo>
                      <a:cubicBezTo>
                        <a:pt x="10019" y="158"/>
                        <a:pt x="9799" y="0"/>
                        <a:pt x="96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62728" tIns="62728" rIns="62728" bIns="62728" anchor="ctr" anchorCtr="0">
                  <a:noAutofit/>
                </a:bodyPr>
                <a:lstStyle/>
                <a:p>
                  <a:endParaRPr sz="764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140038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heme 24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FC000"/>
      </a:accent1>
      <a:accent2>
        <a:srgbClr val="FF3F5F"/>
      </a:accent2>
      <a:accent3>
        <a:srgbClr val="2AC2AC"/>
      </a:accent3>
      <a:accent4>
        <a:srgbClr val="3BC7E2"/>
      </a:accent4>
      <a:accent5>
        <a:srgbClr val="2993FF"/>
      </a:accent5>
      <a:accent6>
        <a:srgbClr val="7F739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45844</TotalTime>
  <Words>55</Words>
  <Application>Microsoft Office PowerPoint</Application>
  <PresentationFormat>On-screen Show (16:9)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</vt:lpstr>
      <vt:lpstr>Roboto (Body)</vt:lpstr>
      <vt:lpstr>Default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Jin-pc</cp:lastModifiedBy>
  <cp:revision>5815</cp:revision>
  <dcterms:created xsi:type="dcterms:W3CDTF">2015-09-08T18:46:55Z</dcterms:created>
  <dcterms:modified xsi:type="dcterms:W3CDTF">2020-06-03T21:29:54Z</dcterms:modified>
</cp:coreProperties>
</file>