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AA51-CA01-4219-A15D-11DCDBD73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94612-B0EB-4EBB-8B78-DE075CD08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D894-B0B8-4139-A332-65E4ED1A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2AA0-3AC9-4438-8745-904A62F4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FE60-BA80-4B3F-BEC0-AA465B6B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8DDF-B2FF-445D-9C72-46B6F8E7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A521F-EC44-4A4A-A155-3637C5BCE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069D-27A8-4755-A272-54775436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4E43-FB84-40D1-AAF2-CFC8A0B0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7495-FA8A-4DEF-AF3B-915E32B3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2D610-A119-40A4-9EC5-FEF477BBF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3968-80BF-44C0-BF5E-8D93B7084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297E9-5168-4265-829E-5EAE5543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E89A2-1DA5-4F5D-B6BD-F17C4E0F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7291-6C38-4284-BE7B-B7646D0E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B496-8462-4CD1-92FB-B510E367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31AF-04D2-4165-A8DB-20F34EC8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DBA46-4131-4D0A-8908-5239E227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283F-B287-4FBD-914F-CF228019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A7C3-21E3-4AD8-93AA-0B35635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D710-818F-4153-9348-4EF81FFD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740A-97EB-4F5C-8B12-436D4502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122D-E4A4-4DAA-BE67-21016978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15BA-AA2D-4EB1-B4D0-7339F607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1DF5-B7D5-43EA-997B-6894733F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9C2E-FA82-4F38-974C-8A39923A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F3B1-E367-4135-950D-FB49EA46A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1C006-5710-4437-8160-276DBAF5E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F1AF6-2859-46E6-BF12-E46F6814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940D8-43F9-46E2-85DA-CDD480BE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1EDC9-02B3-4C79-866F-C8339DAE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BEEC-8791-47DE-8F25-66CA7295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A52C6-6B1B-47CD-90C4-4A46EDE8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3EC0-DAB8-47BB-9E65-2BD38BD4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41541-C5E5-4C42-A8E0-74553D43A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5BB64-BBAB-489B-910E-1ABA0B5BE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AFA53-668B-41AD-BEF9-8D8B01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3E0F5-D6F5-4ACB-A283-2CF0206F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31A05-CF85-4DF4-9761-BAC62E84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BE3C-4D43-44DB-A9AA-6B88BF3D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1349B-B90B-44CA-A5D4-A81AE62C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973D9-A27C-4FE6-B191-62D572A5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BFB3F-4A28-4F53-8153-61879F6B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83203-05A6-4F01-B69A-BBB2E81C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83958-1293-4990-890B-8742FCFE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AB48-BBEB-490C-AB5F-2E535494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D4F7-A321-478B-90B4-CBD5A825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CEB1-FCC5-456D-B791-8284DC8B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983F-5D88-4D4C-A87D-54C71656C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AB421-17F5-4838-8F13-EB207217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0909E-F103-4AFA-898F-8116DC8D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87FAC-2A65-42BB-9BD3-D961F98C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9900-6FFC-45E5-9E5E-14421B03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98F18-832D-4CAD-8F32-32B49B657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3AB77-4077-4EB0-9465-23FF57EA3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01087-D83E-450B-92C4-3E78B1C6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4FC7D-39A6-45B7-9E28-320985E6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F223-2DAA-472D-81DA-38BDBEA9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DCA6F-D753-46FC-89D0-8A5DF278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A04CA-564C-48EC-8022-D8A00373E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1DC4-5F82-4537-B2FA-3C4B7DF21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FE61-1D61-4F16-A6D3-F3947798003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A212-7C49-4E16-9F2D-7C5106347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36BB-FB34-4708-8E8A-E8E699E2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9FF12-138E-464E-8EA4-1A14B81CE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E207E3-5005-4BF8-82B1-E39B646B5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08766"/>
              </p:ext>
            </p:extLst>
          </p:nvPr>
        </p:nvGraphicFramePr>
        <p:xfrm>
          <a:off x="650486" y="1161349"/>
          <a:ext cx="5170449" cy="225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334">
                  <a:extLst>
                    <a:ext uri="{9D8B030D-6E8A-4147-A177-3AD203B41FA5}">
                      <a16:colId xmlns:a16="http://schemas.microsoft.com/office/drawing/2014/main" val="3938010364"/>
                    </a:ext>
                  </a:extLst>
                </a:gridCol>
                <a:gridCol w="2606115">
                  <a:extLst>
                    <a:ext uri="{9D8B030D-6E8A-4147-A177-3AD203B41FA5}">
                      <a16:colId xmlns:a16="http://schemas.microsoft.com/office/drawing/2014/main" val="3266852087"/>
                    </a:ext>
                  </a:extLst>
                </a:gridCol>
              </a:tblGrid>
              <a:tr h="574817"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Project Name: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44130"/>
                  </a:ext>
                </a:extLst>
              </a:tr>
              <a:tr h="64633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 Date: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Project Manager: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58154"/>
                  </a:ext>
                </a:extLst>
              </a:tr>
              <a:tr h="1034141"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Project Commentary: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Lorem Ipsum is simply dummy text of the printing and typesetting industry. </a:t>
                      </a:r>
                      <a:endParaRPr lang="en-US" sz="14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497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CDFEF9-797D-4273-AB0E-04080B766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1263"/>
              </p:ext>
            </p:extLst>
          </p:nvPr>
        </p:nvGraphicFramePr>
        <p:xfrm>
          <a:off x="5999353" y="1161536"/>
          <a:ext cx="5542158" cy="225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93">
                  <a:extLst>
                    <a:ext uri="{9D8B030D-6E8A-4147-A177-3AD203B41FA5}">
                      <a16:colId xmlns:a16="http://schemas.microsoft.com/office/drawing/2014/main" val="1849154996"/>
                    </a:ext>
                  </a:extLst>
                </a:gridCol>
                <a:gridCol w="923693">
                  <a:extLst>
                    <a:ext uri="{9D8B030D-6E8A-4147-A177-3AD203B41FA5}">
                      <a16:colId xmlns:a16="http://schemas.microsoft.com/office/drawing/2014/main" val="2507565078"/>
                    </a:ext>
                  </a:extLst>
                </a:gridCol>
                <a:gridCol w="923693">
                  <a:extLst>
                    <a:ext uri="{9D8B030D-6E8A-4147-A177-3AD203B41FA5}">
                      <a16:colId xmlns:a16="http://schemas.microsoft.com/office/drawing/2014/main" val="3928302408"/>
                    </a:ext>
                  </a:extLst>
                </a:gridCol>
                <a:gridCol w="923693">
                  <a:extLst>
                    <a:ext uri="{9D8B030D-6E8A-4147-A177-3AD203B41FA5}">
                      <a16:colId xmlns:a16="http://schemas.microsoft.com/office/drawing/2014/main" val="333409154"/>
                    </a:ext>
                  </a:extLst>
                </a:gridCol>
                <a:gridCol w="923693">
                  <a:extLst>
                    <a:ext uri="{9D8B030D-6E8A-4147-A177-3AD203B41FA5}">
                      <a16:colId xmlns:a16="http://schemas.microsoft.com/office/drawing/2014/main" val="3621540933"/>
                    </a:ext>
                  </a:extLst>
                </a:gridCol>
                <a:gridCol w="923693">
                  <a:extLst>
                    <a:ext uri="{9D8B030D-6E8A-4147-A177-3AD203B41FA5}">
                      <a16:colId xmlns:a16="http://schemas.microsoft.com/office/drawing/2014/main" val="996400014"/>
                    </a:ext>
                  </a:extLst>
                </a:gridCol>
              </a:tblGrid>
              <a:tr h="5449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Jan 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Feb 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 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Apr 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May 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Jun 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547375"/>
                  </a:ext>
                </a:extLst>
              </a:tr>
              <a:tr h="1706039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141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284CE-6ED1-43B7-8DB6-A727B318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10039"/>
              </p:ext>
            </p:extLst>
          </p:nvPr>
        </p:nvGraphicFramePr>
        <p:xfrm>
          <a:off x="650488" y="3588960"/>
          <a:ext cx="10891026" cy="127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342">
                  <a:extLst>
                    <a:ext uri="{9D8B030D-6E8A-4147-A177-3AD203B41FA5}">
                      <a16:colId xmlns:a16="http://schemas.microsoft.com/office/drawing/2014/main" val="3967963142"/>
                    </a:ext>
                  </a:extLst>
                </a:gridCol>
                <a:gridCol w="3630342">
                  <a:extLst>
                    <a:ext uri="{9D8B030D-6E8A-4147-A177-3AD203B41FA5}">
                      <a16:colId xmlns:a16="http://schemas.microsoft.com/office/drawing/2014/main" val="242867182"/>
                    </a:ext>
                  </a:extLst>
                </a:gridCol>
                <a:gridCol w="3630342">
                  <a:extLst>
                    <a:ext uri="{9D8B030D-6E8A-4147-A177-3AD203B41FA5}">
                      <a16:colId xmlns:a16="http://schemas.microsoft.com/office/drawing/2014/main" val="3420344613"/>
                    </a:ext>
                  </a:extLst>
                </a:gridCol>
              </a:tblGrid>
              <a:tr h="4647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Schedule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Budget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Benefits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805476"/>
                  </a:ext>
                </a:extLst>
              </a:tr>
              <a:tr h="811621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Lorem Ipsum is simply dummy text of the printing and typesetting industry. Lorem Ipsum has been the industry's standard.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Planned Budget: $ 320,000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Actual Budget: $ 300,000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Lorem Ipsum is simply dummy text of the printing and typesetting industry. Lorem Ipsum has been the industry's standard.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764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074F4D-28EC-423D-920C-07444799C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64704"/>
              </p:ext>
            </p:extLst>
          </p:nvPr>
        </p:nvGraphicFramePr>
        <p:xfrm>
          <a:off x="650488" y="5041802"/>
          <a:ext cx="10891025" cy="130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51">
                  <a:extLst>
                    <a:ext uri="{9D8B030D-6E8A-4147-A177-3AD203B41FA5}">
                      <a16:colId xmlns:a16="http://schemas.microsoft.com/office/drawing/2014/main" val="4097421445"/>
                    </a:ext>
                  </a:extLst>
                </a:gridCol>
                <a:gridCol w="6445404">
                  <a:extLst>
                    <a:ext uri="{9D8B030D-6E8A-4147-A177-3AD203B41FA5}">
                      <a16:colId xmlns:a16="http://schemas.microsoft.com/office/drawing/2014/main" val="1262792332"/>
                    </a:ext>
                  </a:extLst>
                </a:gridCol>
                <a:gridCol w="1282391">
                  <a:extLst>
                    <a:ext uri="{9D8B030D-6E8A-4147-A177-3AD203B41FA5}">
                      <a16:colId xmlns:a16="http://schemas.microsoft.com/office/drawing/2014/main" val="1340816931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337824123"/>
                    </a:ext>
                  </a:extLst>
                </a:gridCol>
                <a:gridCol w="1282389">
                  <a:extLst>
                    <a:ext uri="{9D8B030D-6E8A-4147-A177-3AD203B41FA5}">
                      <a16:colId xmlns:a16="http://schemas.microsoft.com/office/drawing/2014/main" val="2415888294"/>
                    </a:ext>
                  </a:extLst>
                </a:gridCol>
              </a:tblGrid>
              <a:tr h="3254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 / Issue Description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Due Date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25888"/>
                  </a:ext>
                </a:extLst>
              </a:tr>
              <a:tr h="3254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Lorem ipsum dolor sit amet, consectetur adipiscing elit.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Text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 Jan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778252"/>
                  </a:ext>
                </a:extLst>
              </a:tr>
              <a:tr h="3254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Lorem ipsum dolor sit amet, consectetur adipiscing elit.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Text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 Feb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90395"/>
                  </a:ext>
                </a:extLst>
              </a:tr>
              <a:tr h="3254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003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Lorem ipsum dolor sit amet, consectetur adipiscing elit.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Text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 Apr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232920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B6DFA517-181C-462F-AC8B-646772DF8C23}"/>
              </a:ext>
            </a:extLst>
          </p:cNvPr>
          <p:cNvGrpSpPr/>
          <p:nvPr/>
        </p:nvGrpSpPr>
        <p:grpSpPr>
          <a:xfrm>
            <a:off x="6140633" y="1811462"/>
            <a:ext cx="5249427" cy="1578205"/>
            <a:chOff x="6264203" y="1848533"/>
            <a:chExt cx="5249427" cy="1578205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3909C50A-EBC1-4EB7-97CC-5633E3DCB8A0}"/>
                </a:ext>
              </a:extLst>
            </p:cNvPr>
            <p:cNvSpPr/>
            <p:nvPr/>
          </p:nvSpPr>
          <p:spPr>
            <a:xfrm>
              <a:off x="6300439" y="1899833"/>
              <a:ext cx="914400" cy="249644"/>
            </a:xfrm>
            <a:prstGeom prst="chevr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5335E53B-2799-40AD-B1AE-3CD5C29BA504}"/>
                </a:ext>
              </a:extLst>
            </p:cNvPr>
            <p:cNvSpPr/>
            <p:nvPr/>
          </p:nvSpPr>
          <p:spPr>
            <a:xfrm>
              <a:off x="7393255" y="2233046"/>
              <a:ext cx="1357663" cy="249644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A97E29B-48D0-4179-98E4-CF9BD4EBF2BC}"/>
                </a:ext>
              </a:extLst>
            </p:cNvPr>
            <p:cNvSpPr/>
            <p:nvPr/>
          </p:nvSpPr>
          <p:spPr>
            <a:xfrm>
              <a:off x="9695990" y="2872719"/>
              <a:ext cx="908820" cy="231658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95AA5D20-7CCE-49CC-BE8F-17856CA45408}"/>
                </a:ext>
              </a:extLst>
            </p:cNvPr>
            <p:cNvSpPr/>
            <p:nvPr/>
          </p:nvSpPr>
          <p:spPr>
            <a:xfrm>
              <a:off x="10604810" y="3161180"/>
              <a:ext cx="908820" cy="231658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EAE8E5A2-B51A-4C68-9888-3A4C1F54456D}"/>
                </a:ext>
              </a:extLst>
            </p:cNvPr>
            <p:cNvSpPr/>
            <p:nvPr/>
          </p:nvSpPr>
          <p:spPr>
            <a:xfrm>
              <a:off x="8653345" y="2545016"/>
              <a:ext cx="914400" cy="249644"/>
            </a:xfrm>
            <a:prstGeom prst="chevr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E33715-E6DF-4C43-AEB4-0CA5CECB4821}"/>
                </a:ext>
              </a:extLst>
            </p:cNvPr>
            <p:cNvSpPr txBox="1"/>
            <p:nvPr/>
          </p:nvSpPr>
          <p:spPr>
            <a:xfrm>
              <a:off x="7237143" y="1848533"/>
              <a:ext cx="1357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Requirements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830C35-88E6-4A96-9ED6-155AEA46D02C}"/>
                </a:ext>
              </a:extLst>
            </p:cNvPr>
            <p:cNvSpPr txBox="1"/>
            <p:nvPr/>
          </p:nvSpPr>
          <p:spPr>
            <a:xfrm>
              <a:off x="9567755" y="2483856"/>
              <a:ext cx="1583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Quality Assurance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01664E-8DEC-43D0-A8B9-A2666E08D3DF}"/>
                </a:ext>
              </a:extLst>
            </p:cNvPr>
            <p:cNvSpPr txBox="1"/>
            <p:nvPr/>
          </p:nvSpPr>
          <p:spPr>
            <a:xfrm>
              <a:off x="8207306" y="2796600"/>
              <a:ext cx="149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User Acceptance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1D703E-4CB2-47C0-9EF1-849CDCECB63C}"/>
                </a:ext>
              </a:extLst>
            </p:cNvPr>
            <p:cNvSpPr txBox="1"/>
            <p:nvPr/>
          </p:nvSpPr>
          <p:spPr>
            <a:xfrm>
              <a:off x="9852108" y="3118961"/>
              <a:ext cx="1106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Go Live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320CB2-0C83-431B-BAA9-C461FBB7C309}"/>
                </a:ext>
              </a:extLst>
            </p:cNvPr>
            <p:cNvSpPr txBox="1"/>
            <p:nvPr/>
          </p:nvSpPr>
          <p:spPr>
            <a:xfrm>
              <a:off x="6264203" y="2184124"/>
              <a:ext cx="1357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D047A2-2B6B-40E3-A618-4E21CEE839FF}"/>
              </a:ext>
            </a:extLst>
          </p:cNvPr>
          <p:cNvSpPr txBox="1"/>
          <p:nvPr/>
        </p:nvSpPr>
        <p:spPr>
          <a:xfrm>
            <a:off x="0" y="284211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Segoe UI Semibold" panose="020B0702040204020203" pitchFamily="34" charset="0"/>
                <a:ea typeface="Cambria" panose="02040503050406030204" pitchFamily="18" charset="0"/>
                <a:cs typeface="Segoe UI Semibold" panose="020B0702040204020203" pitchFamily="34" charset="0"/>
              </a:rPr>
              <a:t>Project Report Template PPT</a:t>
            </a:r>
          </a:p>
        </p:txBody>
      </p:sp>
    </p:spTree>
    <p:extLst>
      <p:ext uri="{BB962C8B-B14F-4D97-AF65-F5344CB8AC3E}">
        <p14:creationId xmlns:p14="http://schemas.microsoft.com/office/powerpoint/2010/main" val="39555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1EA185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Deckzi Solutions</cp:lastModifiedBy>
  <cp:revision>2</cp:revision>
  <dcterms:created xsi:type="dcterms:W3CDTF">2021-12-27T09:59:52Z</dcterms:created>
  <dcterms:modified xsi:type="dcterms:W3CDTF">2021-12-27T10:00:00Z</dcterms:modified>
</cp:coreProperties>
</file>