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AE32"/>
    <a:srgbClr val="71B9B0"/>
    <a:srgbClr val="D97C28"/>
    <a:srgbClr val="C84330"/>
    <a:srgbClr val="437B8C"/>
    <a:srgbClr val="848626"/>
    <a:srgbClr val="3D7B74"/>
    <a:srgbClr val="AA611E"/>
    <a:srgbClr val="51A59B"/>
    <a:srgbClr val="EED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24BDC-D90B-4A70-9149-B5A9D49EB0D1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803C-A710-4DC7-A5C2-0F87D2AED3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61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32A8-DC6E-43B5-A793-A5C6C06D7FF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4FE9-A6A7-41AA-921E-255DC2659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97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32A8-DC6E-43B5-A793-A5C6C06D7FF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4FE9-A6A7-41AA-921E-255DC2659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11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32A8-DC6E-43B5-A793-A5C6C06D7FF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4FE9-A6A7-41AA-921E-255DC2659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54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32A8-DC6E-43B5-A793-A5C6C06D7FF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4FE9-A6A7-41AA-921E-255DC2659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26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32A8-DC6E-43B5-A793-A5C6C06D7FF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4FE9-A6A7-41AA-921E-255DC2659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32A8-DC6E-43B5-A793-A5C6C06D7FF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4FE9-A6A7-41AA-921E-255DC2659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90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32A8-DC6E-43B5-A793-A5C6C06D7FF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4FE9-A6A7-41AA-921E-255DC2659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43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32A8-DC6E-43B5-A793-A5C6C06D7FF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4FE9-A6A7-41AA-921E-255DC2659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46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32A8-DC6E-43B5-A793-A5C6C06D7FF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4FE9-A6A7-41AA-921E-255DC2659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12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32A8-DC6E-43B5-A793-A5C6C06D7FF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4FE9-A6A7-41AA-921E-255DC2659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35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32A8-DC6E-43B5-A793-A5C6C06D7FF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4FE9-A6A7-41AA-921E-255DC2659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63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732A8-DC6E-43B5-A793-A5C6C06D7FF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44FE9-A6A7-41AA-921E-255DC2659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6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00262" y="-2232"/>
            <a:ext cx="11591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Five Stage Semicircle Diagram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0BA24C-4F4D-4AB4-8973-CC6030DBF438}"/>
              </a:ext>
            </a:extLst>
          </p:cNvPr>
          <p:cNvGrpSpPr/>
          <p:nvPr/>
        </p:nvGrpSpPr>
        <p:grpSpPr>
          <a:xfrm>
            <a:off x="1220704" y="559579"/>
            <a:ext cx="10971296" cy="6309090"/>
            <a:chOff x="1220704" y="559579"/>
            <a:chExt cx="10971296" cy="6309090"/>
          </a:xfrm>
        </p:grpSpPr>
        <p:grpSp>
          <p:nvGrpSpPr>
            <p:cNvPr id="3" name="Group 2"/>
            <p:cNvGrpSpPr/>
            <p:nvPr/>
          </p:nvGrpSpPr>
          <p:grpSpPr>
            <a:xfrm flipH="1">
              <a:off x="9069242" y="559579"/>
              <a:ext cx="3122758" cy="6309090"/>
              <a:chOff x="0" y="883971"/>
              <a:chExt cx="2867225" cy="5792825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0" y="883971"/>
                <a:ext cx="2867225" cy="5792825"/>
                <a:chOff x="0" y="883971"/>
                <a:chExt cx="2867225" cy="5792825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 rot="10800000" flipV="1">
                  <a:off x="3102" y="1518316"/>
                  <a:ext cx="2273900" cy="4524136"/>
                  <a:chOff x="3024189" y="1944689"/>
                  <a:chExt cx="1525588" cy="3035300"/>
                </a:xfrm>
              </p:grpSpPr>
              <p:sp>
                <p:nvSpPr>
                  <p:cNvPr id="20" name="Freeform 15"/>
                  <p:cNvSpPr>
                    <a:spLocks/>
                  </p:cNvSpPr>
                  <p:nvPr/>
                </p:nvSpPr>
                <p:spPr bwMode="auto">
                  <a:xfrm>
                    <a:off x="3697289" y="4070351"/>
                    <a:ext cx="852488" cy="909638"/>
                  </a:xfrm>
                  <a:custGeom>
                    <a:avLst/>
                    <a:gdLst>
                      <a:gd name="T0" fmla="*/ 0 w 4475"/>
                      <a:gd name="T1" fmla="*/ 3326 h 4780"/>
                      <a:gd name="T2" fmla="*/ 4475 w 4475"/>
                      <a:gd name="T3" fmla="*/ 4780 h 4780"/>
                      <a:gd name="T4" fmla="*/ 4475 w 4475"/>
                      <a:gd name="T5" fmla="*/ 669 h 4780"/>
                      <a:gd name="T6" fmla="*/ 2416 w 4475"/>
                      <a:gd name="T7" fmla="*/ 0 h 4780"/>
                      <a:gd name="T8" fmla="*/ 0 w 4475"/>
                      <a:gd name="T9" fmla="*/ 3326 h 47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475" h="4780">
                        <a:moveTo>
                          <a:pt x="0" y="3326"/>
                        </a:moveTo>
                        <a:cubicBezTo>
                          <a:pt x="1301" y="4271"/>
                          <a:pt x="2867" y="4780"/>
                          <a:pt x="4475" y="4780"/>
                        </a:cubicBezTo>
                        <a:lnTo>
                          <a:pt x="4475" y="669"/>
                        </a:lnTo>
                        <a:cubicBezTo>
                          <a:pt x="3735" y="669"/>
                          <a:pt x="3015" y="435"/>
                          <a:pt x="2416" y="0"/>
                        </a:cubicBezTo>
                        <a:lnTo>
                          <a:pt x="0" y="3326"/>
                        </a:lnTo>
                        <a:close/>
                      </a:path>
                    </a:pathLst>
                  </a:custGeom>
                  <a:solidFill>
                    <a:srgbClr val="C8433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" name="Freeform 17"/>
                  <p:cNvSpPr>
                    <a:spLocks/>
                  </p:cNvSpPr>
                  <p:nvPr/>
                </p:nvSpPr>
                <p:spPr bwMode="auto">
                  <a:xfrm>
                    <a:off x="3133726" y="3711576"/>
                    <a:ext cx="987425" cy="965200"/>
                  </a:xfrm>
                  <a:custGeom>
                    <a:avLst/>
                    <a:gdLst>
                      <a:gd name="T0" fmla="*/ 0 w 5182"/>
                      <a:gd name="T1" fmla="*/ 1270 h 5077"/>
                      <a:gd name="T2" fmla="*/ 2766 w 5182"/>
                      <a:gd name="T3" fmla="*/ 5077 h 5077"/>
                      <a:gd name="T4" fmla="*/ 5182 w 5182"/>
                      <a:gd name="T5" fmla="*/ 1751 h 5077"/>
                      <a:gd name="T6" fmla="*/ 3910 w 5182"/>
                      <a:gd name="T7" fmla="*/ 0 h 5077"/>
                      <a:gd name="T8" fmla="*/ 0 w 5182"/>
                      <a:gd name="T9" fmla="*/ 1270 h 50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182" h="5077">
                        <a:moveTo>
                          <a:pt x="0" y="1270"/>
                        </a:moveTo>
                        <a:cubicBezTo>
                          <a:pt x="497" y="2799"/>
                          <a:pt x="1465" y="4132"/>
                          <a:pt x="2766" y="5077"/>
                        </a:cubicBezTo>
                        <a:lnTo>
                          <a:pt x="5182" y="1751"/>
                        </a:lnTo>
                        <a:cubicBezTo>
                          <a:pt x="4584" y="1316"/>
                          <a:pt x="4139" y="703"/>
                          <a:pt x="3910" y="0"/>
                        </a:cubicBezTo>
                        <a:lnTo>
                          <a:pt x="0" y="1270"/>
                        </a:lnTo>
                        <a:close/>
                      </a:path>
                    </a:pathLst>
                  </a:custGeom>
                  <a:solidFill>
                    <a:srgbClr val="D97C2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" name="Freeform 19"/>
                  <p:cNvSpPr>
                    <a:spLocks/>
                  </p:cNvSpPr>
                  <p:nvPr/>
                </p:nvSpPr>
                <p:spPr bwMode="auto">
                  <a:xfrm>
                    <a:off x="3024189" y="3014664"/>
                    <a:ext cx="839788" cy="895350"/>
                  </a:xfrm>
                  <a:custGeom>
                    <a:avLst/>
                    <a:gdLst>
                      <a:gd name="T0" fmla="*/ 994 w 8813"/>
                      <a:gd name="T1" fmla="*/ 0 h 9410"/>
                      <a:gd name="T2" fmla="*/ 994 w 8813"/>
                      <a:gd name="T3" fmla="*/ 9410 h 9410"/>
                      <a:gd name="T4" fmla="*/ 8813 w 8813"/>
                      <a:gd name="T5" fmla="*/ 6869 h 9410"/>
                      <a:gd name="T6" fmla="*/ 8813 w 8813"/>
                      <a:gd name="T7" fmla="*/ 2540 h 9410"/>
                      <a:gd name="T8" fmla="*/ 994 w 8813"/>
                      <a:gd name="T9" fmla="*/ 0 h 94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13" h="9410">
                        <a:moveTo>
                          <a:pt x="994" y="0"/>
                        </a:moveTo>
                        <a:cubicBezTo>
                          <a:pt x="0" y="3058"/>
                          <a:pt x="0" y="6352"/>
                          <a:pt x="994" y="9410"/>
                        </a:cubicBezTo>
                        <a:lnTo>
                          <a:pt x="8813" y="6869"/>
                        </a:lnTo>
                        <a:cubicBezTo>
                          <a:pt x="8356" y="5462"/>
                          <a:pt x="8356" y="3947"/>
                          <a:pt x="8813" y="2540"/>
                        </a:cubicBezTo>
                        <a:lnTo>
                          <a:pt x="994" y="0"/>
                        </a:lnTo>
                        <a:close/>
                      </a:path>
                    </a:pathLst>
                  </a:custGeom>
                  <a:solidFill>
                    <a:srgbClr val="71B9B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" name="Freeform 21"/>
                  <p:cNvSpPr>
                    <a:spLocks/>
                  </p:cNvSpPr>
                  <p:nvPr/>
                </p:nvSpPr>
                <p:spPr bwMode="auto">
                  <a:xfrm>
                    <a:off x="3133726" y="2247901"/>
                    <a:ext cx="987425" cy="966788"/>
                  </a:xfrm>
                  <a:custGeom>
                    <a:avLst/>
                    <a:gdLst>
                      <a:gd name="T0" fmla="*/ 5531 w 10364"/>
                      <a:gd name="T1" fmla="*/ 0 h 10154"/>
                      <a:gd name="T2" fmla="*/ 0 w 10364"/>
                      <a:gd name="T3" fmla="*/ 7613 h 10154"/>
                      <a:gd name="T4" fmla="*/ 7820 w 10364"/>
                      <a:gd name="T5" fmla="*/ 10154 h 10154"/>
                      <a:gd name="T6" fmla="*/ 10364 w 10364"/>
                      <a:gd name="T7" fmla="*/ 6652 h 10154"/>
                      <a:gd name="T8" fmla="*/ 5531 w 10364"/>
                      <a:gd name="T9" fmla="*/ 0 h 10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364" h="10154">
                        <a:moveTo>
                          <a:pt x="5531" y="0"/>
                        </a:moveTo>
                        <a:cubicBezTo>
                          <a:pt x="2930" y="1890"/>
                          <a:pt x="994" y="4555"/>
                          <a:pt x="0" y="7613"/>
                        </a:cubicBezTo>
                        <a:lnTo>
                          <a:pt x="7820" y="10154"/>
                        </a:lnTo>
                        <a:cubicBezTo>
                          <a:pt x="8277" y="8747"/>
                          <a:pt x="9167" y="7521"/>
                          <a:pt x="10364" y="6652"/>
                        </a:cubicBezTo>
                        <a:lnTo>
                          <a:pt x="5531" y="0"/>
                        </a:lnTo>
                        <a:close/>
                      </a:path>
                    </a:pathLst>
                  </a:custGeom>
                  <a:solidFill>
                    <a:srgbClr val="ACAE3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Freeform 23"/>
                  <p:cNvSpPr>
                    <a:spLocks/>
                  </p:cNvSpPr>
                  <p:nvPr/>
                </p:nvSpPr>
                <p:spPr bwMode="auto">
                  <a:xfrm>
                    <a:off x="3697289" y="1944689"/>
                    <a:ext cx="852488" cy="909638"/>
                  </a:xfrm>
                  <a:custGeom>
                    <a:avLst/>
                    <a:gdLst>
                      <a:gd name="T0" fmla="*/ 8949 w 8949"/>
                      <a:gd name="T1" fmla="*/ 0 h 9559"/>
                      <a:gd name="T2" fmla="*/ 0 w 8949"/>
                      <a:gd name="T3" fmla="*/ 2908 h 9559"/>
                      <a:gd name="T4" fmla="*/ 4832 w 8949"/>
                      <a:gd name="T5" fmla="*/ 9559 h 9559"/>
                      <a:gd name="T6" fmla="*/ 8949 w 8949"/>
                      <a:gd name="T7" fmla="*/ 8222 h 9559"/>
                      <a:gd name="T8" fmla="*/ 8949 w 8949"/>
                      <a:gd name="T9" fmla="*/ 0 h 95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949" h="9559">
                        <a:moveTo>
                          <a:pt x="8949" y="0"/>
                        </a:moveTo>
                        <a:cubicBezTo>
                          <a:pt x="5734" y="0"/>
                          <a:pt x="2601" y="1018"/>
                          <a:pt x="0" y="2908"/>
                        </a:cubicBezTo>
                        <a:lnTo>
                          <a:pt x="4832" y="9559"/>
                        </a:lnTo>
                        <a:cubicBezTo>
                          <a:pt x="6029" y="8690"/>
                          <a:pt x="7470" y="8222"/>
                          <a:pt x="8949" y="8222"/>
                        </a:cubicBezTo>
                        <a:lnTo>
                          <a:pt x="8949" y="0"/>
                        </a:lnTo>
                        <a:close/>
                      </a:path>
                    </a:pathLst>
                  </a:custGeom>
                  <a:solidFill>
                    <a:srgbClr val="437B8C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31" name="Freeform 30"/>
                <p:cNvSpPr/>
                <p:nvPr/>
              </p:nvSpPr>
              <p:spPr>
                <a:xfrm rot="16200000" flipV="1">
                  <a:off x="1677588" y="3452242"/>
                  <a:ext cx="1722368" cy="656907"/>
                </a:xfrm>
                <a:custGeom>
                  <a:avLst/>
                  <a:gdLst>
                    <a:gd name="connsiteX0" fmla="*/ 996294 w 1991868"/>
                    <a:gd name="connsiteY0" fmla="*/ 0 h 759694"/>
                    <a:gd name="connsiteX1" fmla="*/ 1963090 w 1991868"/>
                    <a:gd name="connsiteY1" fmla="*/ 141590 h 759694"/>
                    <a:gd name="connsiteX2" fmla="*/ 1991868 w 1991868"/>
                    <a:gd name="connsiteY2" fmla="*/ 151772 h 759694"/>
                    <a:gd name="connsiteX3" fmla="*/ 1794422 w 1991868"/>
                    <a:gd name="connsiteY3" fmla="*/ 759447 h 759694"/>
                    <a:gd name="connsiteX4" fmla="*/ 1754851 w 1991868"/>
                    <a:gd name="connsiteY4" fmla="*/ 745925 h 759694"/>
                    <a:gd name="connsiteX5" fmla="*/ 996294 w 1991868"/>
                    <a:gd name="connsiteY5" fmla="*/ 638420 h 759694"/>
                    <a:gd name="connsiteX6" fmla="*/ 237737 w 1991868"/>
                    <a:gd name="connsiteY6" fmla="*/ 745925 h 759694"/>
                    <a:gd name="connsiteX7" fmla="*/ 197443 w 1991868"/>
                    <a:gd name="connsiteY7" fmla="*/ 759694 h 759694"/>
                    <a:gd name="connsiteX8" fmla="*/ 0 w 1991868"/>
                    <a:gd name="connsiteY8" fmla="*/ 152028 h 759694"/>
                    <a:gd name="connsiteX9" fmla="*/ 29499 w 1991868"/>
                    <a:gd name="connsiteY9" fmla="*/ 141590 h 759694"/>
                    <a:gd name="connsiteX10" fmla="*/ 996294 w 1991868"/>
                    <a:gd name="connsiteY10" fmla="*/ 0 h 759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991868" h="759694">
                      <a:moveTo>
                        <a:pt x="996294" y="0"/>
                      </a:moveTo>
                      <a:cubicBezTo>
                        <a:pt x="1332416" y="0"/>
                        <a:pt x="1656978" y="49494"/>
                        <a:pt x="1963090" y="141590"/>
                      </a:cubicBezTo>
                      <a:lnTo>
                        <a:pt x="1991868" y="151772"/>
                      </a:lnTo>
                      <a:lnTo>
                        <a:pt x="1794422" y="759447"/>
                      </a:lnTo>
                      <a:lnTo>
                        <a:pt x="1754851" y="745925"/>
                      </a:lnTo>
                      <a:cubicBezTo>
                        <a:pt x="1514132" y="675940"/>
                        <a:pt x="1259595" y="638420"/>
                        <a:pt x="996294" y="638420"/>
                      </a:cubicBezTo>
                      <a:cubicBezTo>
                        <a:pt x="732994" y="638420"/>
                        <a:pt x="478457" y="675940"/>
                        <a:pt x="237737" y="745925"/>
                      </a:cubicBezTo>
                      <a:lnTo>
                        <a:pt x="197443" y="759694"/>
                      </a:lnTo>
                      <a:lnTo>
                        <a:pt x="0" y="152028"/>
                      </a:lnTo>
                      <a:lnTo>
                        <a:pt x="29499" y="141590"/>
                      </a:lnTo>
                      <a:cubicBezTo>
                        <a:pt x="335611" y="49494"/>
                        <a:pt x="660173" y="0"/>
                        <a:pt x="996294" y="0"/>
                      </a:cubicBezTo>
                      <a:close/>
                    </a:path>
                  </a:pathLst>
                </a:custGeom>
                <a:solidFill>
                  <a:srgbClr val="C2C2C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Freeform 29"/>
                <p:cNvSpPr/>
                <p:nvPr/>
              </p:nvSpPr>
              <p:spPr>
                <a:xfrm rot="16200000" flipV="1">
                  <a:off x="1262522" y="1574504"/>
                  <a:ext cx="1565377" cy="1335513"/>
                </a:xfrm>
                <a:custGeom>
                  <a:avLst/>
                  <a:gdLst>
                    <a:gd name="connsiteX0" fmla="*/ 197179 w 1810313"/>
                    <a:gd name="connsiteY0" fmla="*/ 0 h 1544482"/>
                    <a:gd name="connsiteX1" fmla="*/ 392864 w 1810313"/>
                    <a:gd name="connsiteY1" fmla="*/ 69238 h 1544482"/>
                    <a:gd name="connsiteX2" fmla="*/ 1653305 w 1810313"/>
                    <a:gd name="connsiteY2" fmla="*/ 971892 h 1544482"/>
                    <a:gd name="connsiteX3" fmla="*/ 1810313 w 1810313"/>
                    <a:gd name="connsiteY3" fmla="*/ 1169864 h 1544482"/>
                    <a:gd name="connsiteX4" fmla="*/ 1294695 w 1810313"/>
                    <a:gd name="connsiteY4" fmla="*/ 1544482 h 1544482"/>
                    <a:gd name="connsiteX5" fmla="*/ 1280040 w 1810313"/>
                    <a:gd name="connsiteY5" fmla="*/ 1523474 h 1544482"/>
                    <a:gd name="connsiteX6" fmla="*/ 120845 w 1810313"/>
                    <a:gd name="connsiteY6" fmla="*/ 648150 h 1544482"/>
                    <a:gd name="connsiteX7" fmla="*/ 0 w 1810313"/>
                    <a:gd name="connsiteY7" fmla="*/ 606855 h 1544482"/>
                    <a:gd name="connsiteX8" fmla="*/ 197179 w 1810313"/>
                    <a:gd name="connsiteY8" fmla="*/ 0 h 1544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10313" h="1544482">
                      <a:moveTo>
                        <a:pt x="197179" y="0"/>
                      </a:moveTo>
                      <a:lnTo>
                        <a:pt x="392864" y="69238"/>
                      </a:lnTo>
                      <a:cubicBezTo>
                        <a:pt x="881275" y="268794"/>
                        <a:pt x="1312055" y="580311"/>
                        <a:pt x="1653305" y="971892"/>
                      </a:cubicBezTo>
                      <a:lnTo>
                        <a:pt x="1810313" y="1169864"/>
                      </a:lnTo>
                      <a:lnTo>
                        <a:pt x="1294695" y="1544482"/>
                      </a:lnTo>
                      <a:lnTo>
                        <a:pt x="1280040" y="1523474"/>
                      </a:lnTo>
                      <a:cubicBezTo>
                        <a:pt x="982614" y="1135538"/>
                        <a:pt x="582735" y="830284"/>
                        <a:pt x="120845" y="648150"/>
                      </a:cubicBezTo>
                      <a:lnTo>
                        <a:pt x="0" y="606855"/>
                      </a:lnTo>
                      <a:lnTo>
                        <a:pt x="197179" y="0"/>
                      </a:lnTo>
                      <a:close/>
                    </a:path>
                  </a:pathLst>
                </a:custGeom>
                <a:solidFill>
                  <a:srgbClr val="C2C2C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Freeform 28"/>
                <p:cNvSpPr/>
                <p:nvPr/>
              </p:nvSpPr>
              <p:spPr>
                <a:xfrm rot="16200000" flipV="1">
                  <a:off x="1262432" y="4651134"/>
                  <a:ext cx="1565004" cy="1335625"/>
                </a:xfrm>
                <a:custGeom>
                  <a:avLst/>
                  <a:gdLst>
                    <a:gd name="connsiteX0" fmla="*/ 1612705 w 1809881"/>
                    <a:gd name="connsiteY0" fmla="*/ 0 h 1544611"/>
                    <a:gd name="connsiteX1" fmla="*/ 1809881 w 1809881"/>
                    <a:gd name="connsiteY1" fmla="*/ 606847 h 1544611"/>
                    <a:gd name="connsiteX2" fmla="*/ 1689761 w 1809881"/>
                    <a:gd name="connsiteY2" fmla="*/ 647894 h 1544611"/>
                    <a:gd name="connsiteX3" fmla="*/ 530566 w 1809881"/>
                    <a:gd name="connsiteY3" fmla="*/ 1523218 h 1544611"/>
                    <a:gd name="connsiteX4" fmla="*/ 515642 w 1809881"/>
                    <a:gd name="connsiteY4" fmla="*/ 1544611 h 1544611"/>
                    <a:gd name="connsiteX5" fmla="*/ 0 w 1809881"/>
                    <a:gd name="connsiteY5" fmla="*/ 1169976 h 1544611"/>
                    <a:gd name="connsiteX6" fmla="*/ 157301 w 1809881"/>
                    <a:gd name="connsiteY6" fmla="*/ 971636 h 1544611"/>
                    <a:gd name="connsiteX7" fmla="*/ 1417741 w 1809881"/>
                    <a:gd name="connsiteY7" fmla="*/ 68982 h 1544611"/>
                    <a:gd name="connsiteX8" fmla="*/ 1612705 w 1809881"/>
                    <a:gd name="connsiteY8" fmla="*/ 0 h 1544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09881" h="1544611">
                      <a:moveTo>
                        <a:pt x="1612705" y="0"/>
                      </a:moveTo>
                      <a:lnTo>
                        <a:pt x="1809881" y="606847"/>
                      </a:lnTo>
                      <a:lnTo>
                        <a:pt x="1689761" y="647894"/>
                      </a:lnTo>
                      <a:cubicBezTo>
                        <a:pt x="1227870" y="830028"/>
                        <a:pt x="827992" y="1135282"/>
                        <a:pt x="530566" y="1523218"/>
                      </a:cubicBezTo>
                      <a:lnTo>
                        <a:pt x="515642" y="1544611"/>
                      </a:lnTo>
                      <a:lnTo>
                        <a:pt x="0" y="1169976"/>
                      </a:lnTo>
                      <a:lnTo>
                        <a:pt x="157301" y="971636"/>
                      </a:lnTo>
                      <a:cubicBezTo>
                        <a:pt x="498551" y="580055"/>
                        <a:pt x="929331" y="268538"/>
                        <a:pt x="1417741" y="68982"/>
                      </a:cubicBezTo>
                      <a:lnTo>
                        <a:pt x="1612705" y="0"/>
                      </a:lnTo>
                      <a:close/>
                    </a:path>
                  </a:pathLst>
                </a:custGeom>
                <a:solidFill>
                  <a:srgbClr val="C2C2C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 rot="16200000" flipV="1">
                  <a:off x="333714" y="553357"/>
                  <a:ext cx="981975" cy="1643203"/>
                </a:xfrm>
                <a:custGeom>
                  <a:avLst/>
                  <a:gdLst>
                    <a:gd name="connsiteX0" fmla="*/ 518024 w 1135625"/>
                    <a:gd name="connsiteY0" fmla="*/ 0 h 1900316"/>
                    <a:gd name="connsiteX1" fmla="*/ 677435 w 1135625"/>
                    <a:gd name="connsiteY1" fmla="*/ 244612 h 1900316"/>
                    <a:gd name="connsiteX2" fmla="*/ 1132233 w 1135625"/>
                    <a:gd name="connsiteY2" fmla="*/ 1766203 h 1900316"/>
                    <a:gd name="connsiteX3" fmla="*/ 1135625 w 1135625"/>
                    <a:gd name="connsiteY3" fmla="*/ 1900316 h 1900316"/>
                    <a:gd name="connsiteX4" fmla="*/ 496239 w 1135625"/>
                    <a:gd name="connsiteY4" fmla="*/ 1900316 h 1900316"/>
                    <a:gd name="connsiteX5" fmla="*/ 484170 w 1135625"/>
                    <a:gd name="connsiteY5" fmla="*/ 1661321 h 1900316"/>
                    <a:gd name="connsiteX6" fmla="*/ 79674 w 1135625"/>
                    <a:gd name="connsiteY6" fmla="*/ 490579 h 1900316"/>
                    <a:gd name="connsiteX7" fmla="*/ 0 w 1135625"/>
                    <a:gd name="connsiteY7" fmla="*/ 376367 h 1900316"/>
                    <a:gd name="connsiteX8" fmla="*/ 518024 w 1135625"/>
                    <a:gd name="connsiteY8" fmla="*/ 0 h 1900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5625" h="1900316">
                      <a:moveTo>
                        <a:pt x="518024" y="0"/>
                      </a:moveTo>
                      <a:lnTo>
                        <a:pt x="677435" y="244612"/>
                      </a:lnTo>
                      <a:cubicBezTo>
                        <a:pt x="941957" y="695139"/>
                        <a:pt x="1104190" y="1212969"/>
                        <a:pt x="1132233" y="1766203"/>
                      </a:cubicBezTo>
                      <a:lnTo>
                        <a:pt x="1135625" y="1900316"/>
                      </a:lnTo>
                      <a:lnTo>
                        <a:pt x="496239" y="1900316"/>
                      </a:lnTo>
                      <a:lnTo>
                        <a:pt x="484170" y="1661321"/>
                      </a:lnTo>
                      <a:cubicBezTo>
                        <a:pt x="440767" y="1233938"/>
                        <a:pt x="298135" y="835890"/>
                        <a:pt x="79674" y="490579"/>
                      </a:cubicBezTo>
                      <a:lnTo>
                        <a:pt x="0" y="376367"/>
                      </a:lnTo>
                      <a:lnTo>
                        <a:pt x="518024" y="0"/>
                      </a:lnTo>
                      <a:close/>
                    </a:path>
                  </a:pathLst>
                </a:custGeom>
                <a:solidFill>
                  <a:srgbClr val="C2C2C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 rot="16200000" flipV="1">
                  <a:off x="333660" y="5364494"/>
                  <a:ext cx="981742" cy="1642862"/>
                </a:xfrm>
                <a:custGeom>
                  <a:avLst/>
                  <a:gdLst>
                    <a:gd name="connsiteX0" fmla="*/ 617344 w 1135356"/>
                    <a:gd name="connsiteY0" fmla="*/ 0 h 1899922"/>
                    <a:gd name="connsiteX1" fmla="*/ 1135356 w 1135356"/>
                    <a:gd name="connsiteY1" fmla="*/ 376358 h 1899922"/>
                    <a:gd name="connsiteX2" fmla="*/ 1055950 w 1135356"/>
                    <a:gd name="connsiteY2" fmla="*/ 490185 h 1899922"/>
                    <a:gd name="connsiteX3" fmla="*/ 651454 w 1135356"/>
                    <a:gd name="connsiteY3" fmla="*/ 1660927 h 1899922"/>
                    <a:gd name="connsiteX4" fmla="*/ 639386 w 1135356"/>
                    <a:gd name="connsiteY4" fmla="*/ 1899922 h 1899922"/>
                    <a:gd name="connsiteX5" fmla="*/ 0 w 1135356"/>
                    <a:gd name="connsiteY5" fmla="*/ 1899922 h 1899922"/>
                    <a:gd name="connsiteX6" fmla="*/ 3391 w 1135356"/>
                    <a:gd name="connsiteY6" fmla="*/ 1765809 h 1899922"/>
                    <a:gd name="connsiteX7" fmla="*/ 458189 w 1135356"/>
                    <a:gd name="connsiteY7" fmla="*/ 244218 h 1899922"/>
                    <a:gd name="connsiteX8" fmla="*/ 617344 w 1135356"/>
                    <a:gd name="connsiteY8" fmla="*/ 0 h 1899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5356" h="1899922">
                      <a:moveTo>
                        <a:pt x="617344" y="0"/>
                      </a:moveTo>
                      <a:lnTo>
                        <a:pt x="1135356" y="376358"/>
                      </a:lnTo>
                      <a:lnTo>
                        <a:pt x="1055950" y="490185"/>
                      </a:lnTo>
                      <a:cubicBezTo>
                        <a:pt x="837490" y="835496"/>
                        <a:pt x="694857" y="1233544"/>
                        <a:pt x="651454" y="1660927"/>
                      </a:cubicBezTo>
                      <a:lnTo>
                        <a:pt x="639386" y="1899922"/>
                      </a:lnTo>
                      <a:lnTo>
                        <a:pt x="0" y="1899922"/>
                      </a:lnTo>
                      <a:lnTo>
                        <a:pt x="3391" y="1765809"/>
                      </a:lnTo>
                      <a:cubicBezTo>
                        <a:pt x="31435" y="1212575"/>
                        <a:pt x="193667" y="694745"/>
                        <a:pt x="458189" y="244218"/>
                      </a:cubicBezTo>
                      <a:lnTo>
                        <a:pt x="617344" y="0"/>
                      </a:lnTo>
                      <a:close/>
                    </a:path>
                  </a:pathLst>
                </a:custGeom>
                <a:solidFill>
                  <a:srgbClr val="C2C2C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Freeform 42"/>
                <p:cNvSpPr/>
                <p:nvPr/>
              </p:nvSpPr>
              <p:spPr>
                <a:xfrm rot="16200000" flipV="1">
                  <a:off x="-527252" y="3277309"/>
                  <a:ext cx="2052782" cy="998277"/>
                </a:xfrm>
                <a:custGeom>
                  <a:avLst/>
                  <a:gdLst>
                    <a:gd name="connsiteX0" fmla="*/ 1186991 w 2373982"/>
                    <a:gd name="connsiteY0" fmla="*/ 0 h 1154478"/>
                    <a:gd name="connsiteX1" fmla="*/ 2369574 w 2373982"/>
                    <a:gd name="connsiteY1" fmla="*/ 1067180 h 1154478"/>
                    <a:gd name="connsiteX2" fmla="*/ 2373982 w 2373982"/>
                    <a:gd name="connsiteY2" fmla="*/ 1154478 h 1154478"/>
                    <a:gd name="connsiteX3" fmla="*/ 0 w 2373982"/>
                    <a:gd name="connsiteY3" fmla="*/ 1154478 h 1154478"/>
                    <a:gd name="connsiteX4" fmla="*/ 4408 w 2373982"/>
                    <a:gd name="connsiteY4" fmla="*/ 1067180 h 1154478"/>
                    <a:gd name="connsiteX5" fmla="*/ 1186991 w 2373982"/>
                    <a:gd name="connsiteY5" fmla="*/ 0 h 1154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73982" h="1154478">
                      <a:moveTo>
                        <a:pt x="1186991" y="0"/>
                      </a:moveTo>
                      <a:cubicBezTo>
                        <a:pt x="1802471" y="0"/>
                        <a:pt x="2308700" y="467761"/>
                        <a:pt x="2369574" y="1067180"/>
                      </a:cubicBezTo>
                      <a:lnTo>
                        <a:pt x="2373982" y="1154478"/>
                      </a:lnTo>
                      <a:lnTo>
                        <a:pt x="0" y="1154478"/>
                      </a:lnTo>
                      <a:lnTo>
                        <a:pt x="4408" y="1067180"/>
                      </a:lnTo>
                      <a:cubicBezTo>
                        <a:pt x="65283" y="467761"/>
                        <a:pt x="571511" y="0"/>
                        <a:pt x="1186991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285072" y="1988213"/>
                <a:ext cx="318268" cy="321058"/>
                <a:chOff x="1282752" y="4938098"/>
                <a:chExt cx="1451258" cy="1449504"/>
              </a:xfrm>
              <a:solidFill>
                <a:schemeClr val="bg1"/>
              </a:solidFill>
              <a:effectLst/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1783763" y="5241758"/>
                  <a:ext cx="444793" cy="514700"/>
                  <a:chOff x="14065458" y="16152057"/>
                  <a:chExt cx="1908828" cy="2208820"/>
                </a:xfrm>
                <a:grpFill/>
              </p:grpSpPr>
              <p:sp>
                <p:nvSpPr>
                  <p:cNvPr id="58" name="Rounded Rectangle 57"/>
                  <p:cNvSpPr/>
                  <p:nvPr/>
                </p:nvSpPr>
                <p:spPr>
                  <a:xfrm rot="20661364">
                    <a:off x="14200146" y="16208948"/>
                    <a:ext cx="277157" cy="2151929"/>
                  </a:xfrm>
                  <a:prstGeom prst="roundRect">
                    <a:avLst>
                      <a:gd name="adj" fmla="val 46875"/>
                    </a:avLst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" name="Rounded Rectangle 58"/>
                  <p:cNvSpPr/>
                  <p:nvPr/>
                </p:nvSpPr>
                <p:spPr>
                  <a:xfrm rot="938636" flipH="1">
                    <a:off x="15569359" y="16208948"/>
                    <a:ext cx="277157" cy="2151929"/>
                  </a:xfrm>
                  <a:prstGeom prst="roundRect">
                    <a:avLst>
                      <a:gd name="adj" fmla="val 46875"/>
                    </a:avLst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Rounded Rectangle 59"/>
                  <p:cNvSpPr/>
                  <p:nvPr/>
                </p:nvSpPr>
                <p:spPr>
                  <a:xfrm flipH="1">
                    <a:off x="14871104" y="16152057"/>
                    <a:ext cx="277157" cy="1138309"/>
                  </a:xfrm>
                  <a:prstGeom prst="roundRect">
                    <a:avLst>
                      <a:gd name="adj" fmla="val 46875"/>
                    </a:avLst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Freeform 60"/>
                  <p:cNvSpPr/>
                  <p:nvPr/>
                </p:nvSpPr>
                <p:spPr>
                  <a:xfrm>
                    <a:off x="14065458" y="16512027"/>
                    <a:ext cx="1908828" cy="559897"/>
                  </a:xfrm>
                  <a:custGeom>
                    <a:avLst/>
                    <a:gdLst>
                      <a:gd name="connsiteX0" fmla="*/ 2650874 w 3020652"/>
                      <a:gd name="connsiteY0" fmla="*/ 501853 h 2043633"/>
                      <a:gd name="connsiteX1" fmla="*/ 2675767 w 3020652"/>
                      <a:gd name="connsiteY1" fmla="*/ 528173 h 2043633"/>
                      <a:gd name="connsiteX2" fmla="*/ 3020652 w 3020652"/>
                      <a:gd name="connsiteY2" fmla="*/ 1451393 h 2043633"/>
                      <a:gd name="connsiteX3" fmla="*/ 2901963 w 3020652"/>
                      <a:gd name="connsiteY3" fmla="*/ 2016341 h 2043633"/>
                      <a:gd name="connsiteX4" fmla="*/ 2897503 w 3020652"/>
                      <a:gd name="connsiteY4" fmla="*/ 2025239 h 2043633"/>
                      <a:gd name="connsiteX5" fmla="*/ 2802193 w 3020652"/>
                      <a:gd name="connsiteY5" fmla="*/ 1436521 h 2043633"/>
                      <a:gd name="connsiteX6" fmla="*/ 2796300 w 3020652"/>
                      <a:gd name="connsiteY6" fmla="*/ 1324385 h 2043633"/>
                      <a:gd name="connsiteX7" fmla="*/ 2744859 w 3020652"/>
                      <a:gd name="connsiteY7" fmla="*/ 1081999 h 2043633"/>
                      <a:gd name="connsiteX8" fmla="*/ 2744751 w 3020652"/>
                      <a:gd name="connsiteY8" fmla="*/ 1081715 h 2043633"/>
                      <a:gd name="connsiteX9" fmla="*/ 384115 w 3020652"/>
                      <a:gd name="connsiteY9" fmla="*/ 486693 h 2043633"/>
                      <a:gd name="connsiteX10" fmla="*/ 296760 w 3020652"/>
                      <a:gd name="connsiteY10" fmla="*/ 1026949 h 2043633"/>
                      <a:gd name="connsiteX11" fmla="*/ 275793 w 3020652"/>
                      <a:gd name="connsiteY11" fmla="*/ 1081999 h 2043633"/>
                      <a:gd name="connsiteX12" fmla="*/ 217678 w 3020652"/>
                      <a:gd name="connsiteY12" fmla="*/ 1451393 h 2043633"/>
                      <a:gd name="connsiteX13" fmla="*/ 220242 w 3020652"/>
                      <a:gd name="connsiteY13" fmla="*/ 1500181 h 2043633"/>
                      <a:gd name="connsiteX14" fmla="*/ 132369 w 3020652"/>
                      <a:gd name="connsiteY14" fmla="*/ 2043633 h 2043633"/>
                      <a:gd name="connsiteX15" fmla="*/ 118689 w 3020652"/>
                      <a:gd name="connsiteY15" fmla="*/ 2016341 h 2043633"/>
                      <a:gd name="connsiteX16" fmla="*/ 0 w 3020652"/>
                      <a:gd name="connsiteY16" fmla="*/ 1451393 h 2043633"/>
                      <a:gd name="connsiteX17" fmla="*/ 344885 w 3020652"/>
                      <a:gd name="connsiteY17" fmla="*/ 528173 h 2043633"/>
                      <a:gd name="connsiteX18" fmla="*/ 1510326 w 3020652"/>
                      <a:gd name="connsiteY18" fmla="*/ 0 h 2043633"/>
                      <a:gd name="connsiteX19" fmla="*/ 2471034 w 3020652"/>
                      <a:gd name="connsiteY19" fmla="*/ 331427 h 2043633"/>
                      <a:gd name="connsiteX20" fmla="*/ 2474929 w 3020652"/>
                      <a:gd name="connsiteY20" fmla="*/ 334829 h 2043633"/>
                      <a:gd name="connsiteX21" fmla="*/ 2409343 w 3020652"/>
                      <a:gd name="connsiteY21" fmla="*/ 559897 h 2043633"/>
                      <a:gd name="connsiteX22" fmla="*/ 2332570 w 3020652"/>
                      <a:gd name="connsiteY22" fmla="*/ 492845 h 2043633"/>
                      <a:gd name="connsiteX23" fmla="*/ 1510326 w 3020652"/>
                      <a:gd name="connsiteY23" fmla="*/ 209184 h 2043633"/>
                      <a:gd name="connsiteX24" fmla="*/ 688082 w 3020652"/>
                      <a:gd name="connsiteY24" fmla="*/ 492845 h 2043633"/>
                      <a:gd name="connsiteX25" fmla="*/ 630169 w 3020652"/>
                      <a:gd name="connsiteY25" fmla="*/ 543425 h 2043633"/>
                      <a:gd name="connsiteX26" fmla="*/ 566101 w 3020652"/>
                      <a:gd name="connsiteY26" fmla="*/ 319583 h 2043633"/>
                      <a:gd name="connsiteX27" fmla="*/ 665888 w 3020652"/>
                      <a:gd name="connsiteY27" fmla="*/ 247875 h 2043633"/>
                      <a:gd name="connsiteX28" fmla="*/ 1510326 w 3020652"/>
                      <a:gd name="connsiteY28" fmla="*/ 0 h 2043633"/>
                      <a:gd name="connsiteX0" fmla="*/ 2744751 w 3020652"/>
                      <a:gd name="connsiteY0" fmla="*/ 1081715 h 2043633"/>
                      <a:gd name="connsiteX1" fmla="*/ 2675767 w 3020652"/>
                      <a:gd name="connsiteY1" fmla="*/ 528173 h 2043633"/>
                      <a:gd name="connsiteX2" fmla="*/ 3020652 w 3020652"/>
                      <a:gd name="connsiteY2" fmla="*/ 1451393 h 2043633"/>
                      <a:gd name="connsiteX3" fmla="*/ 2901963 w 3020652"/>
                      <a:gd name="connsiteY3" fmla="*/ 2016341 h 2043633"/>
                      <a:gd name="connsiteX4" fmla="*/ 2897503 w 3020652"/>
                      <a:gd name="connsiteY4" fmla="*/ 2025239 h 2043633"/>
                      <a:gd name="connsiteX5" fmla="*/ 2802193 w 3020652"/>
                      <a:gd name="connsiteY5" fmla="*/ 1436521 h 2043633"/>
                      <a:gd name="connsiteX6" fmla="*/ 2796300 w 3020652"/>
                      <a:gd name="connsiteY6" fmla="*/ 1324385 h 2043633"/>
                      <a:gd name="connsiteX7" fmla="*/ 2744859 w 3020652"/>
                      <a:gd name="connsiteY7" fmla="*/ 1081999 h 2043633"/>
                      <a:gd name="connsiteX8" fmla="*/ 2744751 w 3020652"/>
                      <a:gd name="connsiteY8" fmla="*/ 1081715 h 2043633"/>
                      <a:gd name="connsiteX9" fmla="*/ 384115 w 3020652"/>
                      <a:gd name="connsiteY9" fmla="*/ 486693 h 2043633"/>
                      <a:gd name="connsiteX10" fmla="*/ 296760 w 3020652"/>
                      <a:gd name="connsiteY10" fmla="*/ 1026949 h 2043633"/>
                      <a:gd name="connsiteX11" fmla="*/ 275793 w 3020652"/>
                      <a:gd name="connsiteY11" fmla="*/ 1081999 h 2043633"/>
                      <a:gd name="connsiteX12" fmla="*/ 217678 w 3020652"/>
                      <a:gd name="connsiteY12" fmla="*/ 1451393 h 2043633"/>
                      <a:gd name="connsiteX13" fmla="*/ 220242 w 3020652"/>
                      <a:gd name="connsiteY13" fmla="*/ 1500181 h 2043633"/>
                      <a:gd name="connsiteX14" fmla="*/ 132369 w 3020652"/>
                      <a:gd name="connsiteY14" fmla="*/ 2043633 h 2043633"/>
                      <a:gd name="connsiteX15" fmla="*/ 118689 w 3020652"/>
                      <a:gd name="connsiteY15" fmla="*/ 2016341 h 2043633"/>
                      <a:gd name="connsiteX16" fmla="*/ 0 w 3020652"/>
                      <a:gd name="connsiteY16" fmla="*/ 1451393 h 2043633"/>
                      <a:gd name="connsiteX17" fmla="*/ 344885 w 3020652"/>
                      <a:gd name="connsiteY17" fmla="*/ 528173 h 2043633"/>
                      <a:gd name="connsiteX18" fmla="*/ 384115 w 3020652"/>
                      <a:gd name="connsiteY18" fmla="*/ 486693 h 2043633"/>
                      <a:gd name="connsiteX19" fmla="*/ 1510326 w 3020652"/>
                      <a:gd name="connsiteY19" fmla="*/ 0 h 2043633"/>
                      <a:gd name="connsiteX20" fmla="*/ 2471034 w 3020652"/>
                      <a:gd name="connsiteY20" fmla="*/ 331427 h 2043633"/>
                      <a:gd name="connsiteX21" fmla="*/ 2474929 w 3020652"/>
                      <a:gd name="connsiteY21" fmla="*/ 334829 h 2043633"/>
                      <a:gd name="connsiteX22" fmla="*/ 2409343 w 3020652"/>
                      <a:gd name="connsiteY22" fmla="*/ 559897 h 2043633"/>
                      <a:gd name="connsiteX23" fmla="*/ 2332570 w 3020652"/>
                      <a:gd name="connsiteY23" fmla="*/ 492845 h 2043633"/>
                      <a:gd name="connsiteX24" fmla="*/ 1510326 w 3020652"/>
                      <a:gd name="connsiteY24" fmla="*/ 209184 h 2043633"/>
                      <a:gd name="connsiteX25" fmla="*/ 688082 w 3020652"/>
                      <a:gd name="connsiteY25" fmla="*/ 492845 h 2043633"/>
                      <a:gd name="connsiteX26" fmla="*/ 630169 w 3020652"/>
                      <a:gd name="connsiteY26" fmla="*/ 543425 h 2043633"/>
                      <a:gd name="connsiteX27" fmla="*/ 566101 w 3020652"/>
                      <a:gd name="connsiteY27" fmla="*/ 319583 h 2043633"/>
                      <a:gd name="connsiteX28" fmla="*/ 665888 w 3020652"/>
                      <a:gd name="connsiteY28" fmla="*/ 247875 h 2043633"/>
                      <a:gd name="connsiteX29" fmla="*/ 1510326 w 3020652"/>
                      <a:gd name="connsiteY29" fmla="*/ 0 h 2043633"/>
                      <a:gd name="connsiteX0" fmla="*/ 2744751 w 3020652"/>
                      <a:gd name="connsiteY0" fmla="*/ 1081715 h 2043633"/>
                      <a:gd name="connsiteX1" fmla="*/ 3020652 w 3020652"/>
                      <a:gd name="connsiteY1" fmla="*/ 1451393 h 2043633"/>
                      <a:gd name="connsiteX2" fmla="*/ 2901963 w 3020652"/>
                      <a:gd name="connsiteY2" fmla="*/ 2016341 h 2043633"/>
                      <a:gd name="connsiteX3" fmla="*/ 2897503 w 3020652"/>
                      <a:gd name="connsiteY3" fmla="*/ 2025239 h 2043633"/>
                      <a:gd name="connsiteX4" fmla="*/ 2802193 w 3020652"/>
                      <a:gd name="connsiteY4" fmla="*/ 1436521 h 2043633"/>
                      <a:gd name="connsiteX5" fmla="*/ 2796300 w 3020652"/>
                      <a:gd name="connsiteY5" fmla="*/ 1324385 h 2043633"/>
                      <a:gd name="connsiteX6" fmla="*/ 2744859 w 3020652"/>
                      <a:gd name="connsiteY6" fmla="*/ 1081999 h 2043633"/>
                      <a:gd name="connsiteX7" fmla="*/ 2744751 w 3020652"/>
                      <a:gd name="connsiteY7" fmla="*/ 1081715 h 2043633"/>
                      <a:gd name="connsiteX8" fmla="*/ 384115 w 3020652"/>
                      <a:gd name="connsiteY8" fmla="*/ 486693 h 2043633"/>
                      <a:gd name="connsiteX9" fmla="*/ 296760 w 3020652"/>
                      <a:gd name="connsiteY9" fmla="*/ 1026949 h 2043633"/>
                      <a:gd name="connsiteX10" fmla="*/ 275793 w 3020652"/>
                      <a:gd name="connsiteY10" fmla="*/ 1081999 h 2043633"/>
                      <a:gd name="connsiteX11" fmla="*/ 217678 w 3020652"/>
                      <a:gd name="connsiteY11" fmla="*/ 1451393 h 2043633"/>
                      <a:gd name="connsiteX12" fmla="*/ 220242 w 3020652"/>
                      <a:gd name="connsiteY12" fmla="*/ 1500181 h 2043633"/>
                      <a:gd name="connsiteX13" fmla="*/ 132369 w 3020652"/>
                      <a:gd name="connsiteY13" fmla="*/ 2043633 h 2043633"/>
                      <a:gd name="connsiteX14" fmla="*/ 118689 w 3020652"/>
                      <a:gd name="connsiteY14" fmla="*/ 2016341 h 2043633"/>
                      <a:gd name="connsiteX15" fmla="*/ 0 w 3020652"/>
                      <a:gd name="connsiteY15" fmla="*/ 1451393 h 2043633"/>
                      <a:gd name="connsiteX16" fmla="*/ 344885 w 3020652"/>
                      <a:gd name="connsiteY16" fmla="*/ 528173 h 2043633"/>
                      <a:gd name="connsiteX17" fmla="*/ 384115 w 3020652"/>
                      <a:gd name="connsiteY17" fmla="*/ 486693 h 2043633"/>
                      <a:gd name="connsiteX18" fmla="*/ 1510326 w 3020652"/>
                      <a:gd name="connsiteY18" fmla="*/ 0 h 2043633"/>
                      <a:gd name="connsiteX19" fmla="*/ 2471034 w 3020652"/>
                      <a:gd name="connsiteY19" fmla="*/ 331427 h 2043633"/>
                      <a:gd name="connsiteX20" fmla="*/ 2474929 w 3020652"/>
                      <a:gd name="connsiteY20" fmla="*/ 334829 h 2043633"/>
                      <a:gd name="connsiteX21" fmla="*/ 2409343 w 3020652"/>
                      <a:gd name="connsiteY21" fmla="*/ 559897 h 2043633"/>
                      <a:gd name="connsiteX22" fmla="*/ 2332570 w 3020652"/>
                      <a:gd name="connsiteY22" fmla="*/ 492845 h 2043633"/>
                      <a:gd name="connsiteX23" fmla="*/ 1510326 w 3020652"/>
                      <a:gd name="connsiteY23" fmla="*/ 209184 h 2043633"/>
                      <a:gd name="connsiteX24" fmla="*/ 688082 w 3020652"/>
                      <a:gd name="connsiteY24" fmla="*/ 492845 h 2043633"/>
                      <a:gd name="connsiteX25" fmla="*/ 630169 w 3020652"/>
                      <a:gd name="connsiteY25" fmla="*/ 543425 h 2043633"/>
                      <a:gd name="connsiteX26" fmla="*/ 566101 w 3020652"/>
                      <a:gd name="connsiteY26" fmla="*/ 319583 h 2043633"/>
                      <a:gd name="connsiteX27" fmla="*/ 665888 w 3020652"/>
                      <a:gd name="connsiteY27" fmla="*/ 247875 h 2043633"/>
                      <a:gd name="connsiteX28" fmla="*/ 1510326 w 3020652"/>
                      <a:gd name="connsiteY28" fmla="*/ 0 h 2043633"/>
                      <a:gd name="connsiteX0" fmla="*/ 2744859 w 3020652"/>
                      <a:gd name="connsiteY0" fmla="*/ 1081999 h 2043633"/>
                      <a:gd name="connsiteX1" fmla="*/ 3020652 w 3020652"/>
                      <a:gd name="connsiteY1" fmla="*/ 1451393 h 2043633"/>
                      <a:gd name="connsiteX2" fmla="*/ 2901963 w 3020652"/>
                      <a:gd name="connsiteY2" fmla="*/ 2016341 h 2043633"/>
                      <a:gd name="connsiteX3" fmla="*/ 2897503 w 3020652"/>
                      <a:gd name="connsiteY3" fmla="*/ 2025239 h 2043633"/>
                      <a:gd name="connsiteX4" fmla="*/ 2802193 w 3020652"/>
                      <a:gd name="connsiteY4" fmla="*/ 1436521 h 2043633"/>
                      <a:gd name="connsiteX5" fmla="*/ 2796300 w 3020652"/>
                      <a:gd name="connsiteY5" fmla="*/ 1324385 h 2043633"/>
                      <a:gd name="connsiteX6" fmla="*/ 2744859 w 3020652"/>
                      <a:gd name="connsiteY6" fmla="*/ 1081999 h 2043633"/>
                      <a:gd name="connsiteX7" fmla="*/ 384115 w 3020652"/>
                      <a:gd name="connsiteY7" fmla="*/ 486693 h 2043633"/>
                      <a:gd name="connsiteX8" fmla="*/ 296760 w 3020652"/>
                      <a:gd name="connsiteY8" fmla="*/ 1026949 h 2043633"/>
                      <a:gd name="connsiteX9" fmla="*/ 275793 w 3020652"/>
                      <a:gd name="connsiteY9" fmla="*/ 1081999 h 2043633"/>
                      <a:gd name="connsiteX10" fmla="*/ 217678 w 3020652"/>
                      <a:gd name="connsiteY10" fmla="*/ 1451393 h 2043633"/>
                      <a:gd name="connsiteX11" fmla="*/ 220242 w 3020652"/>
                      <a:gd name="connsiteY11" fmla="*/ 1500181 h 2043633"/>
                      <a:gd name="connsiteX12" fmla="*/ 132369 w 3020652"/>
                      <a:gd name="connsiteY12" fmla="*/ 2043633 h 2043633"/>
                      <a:gd name="connsiteX13" fmla="*/ 118689 w 3020652"/>
                      <a:gd name="connsiteY13" fmla="*/ 2016341 h 2043633"/>
                      <a:gd name="connsiteX14" fmla="*/ 0 w 3020652"/>
                      <a:gd name="connsiteY14" fmla="*/ 1451393 h 2043633"/>
                      <a:gd name="connsiteX15" fmla="*/ 344885 w 3020652"/>
                      <a:gd name="connsiteY15" fmla="*/ 528173 h 2043633"/>
                      <a:gd name="connsiteX16" fmla="*/ 384115 w 3020652"/>
                      <a:gd name="connsiteY16" fmla="*/ 486693 h 2043633"/>
                      <a:gd name="connsiteX17" fmla="*/ 1510326 w 3020652"/>
                      <a:gd name="connsiteY17" fmla="*/ 0 h 2043633"/>
                      <a:gd name="connsiteX18" fmla="*/ 2471034 w 3020652"/>
                      <a:gd name="connsiteY18" fmla="*/ 331427 h 2043633"/>
                      <a:gd name="connsiteX19" fmla="*/ 2474929 w 3020652"/>
                      <a:gd name="connsiteY19" fmla="*/ 334829 h 2043633"/>
                      <a:gd name="connsiteX20" fmla="*/ 2409343 w 3020652"/>
                      <a:gd name="connsiteY20" fmla="*/ 559897 h 2043633"/>
                      <a:gd name="connsiteX21" fmla="*/ 2332570 w 3020652"/>
                      <a:gd name="connsiteY21" fmla="*/ 492845 h 2043633"/>
                      <a:gd name="connsiteX22" fmla="*/ 1510326 w 3020652"/>
                      <a:gd name="connsiteY22" fmla="*/ 209184 h 2043633"/>
                      <a:gd name="connsiteX23" fmla="*/ 688082 w 3020652"/>
                      <a:gd name="connsiteY23" fmla="*/ 492845 h 2043633"/>
                      <a:gd name="connsiteX24" fmla="*/ 630169 w 3020652"/>
                      <a:gd name="connsiteY24" fmla="*/ 543425 h 2043633"/>
                      <a:gd name="connsiteX25" fmla="*/ 566101 w 3020652"/>
                      <a:gd name="connsiteY25" fmla="*/ 319583 h 2043633"/>
                      <a:gd name="connsiteX26" fmla="*/ 665888 w 3020652"/>
                      <a:gd name="connsiteY26" fmla="*/ 247875 h 2043633"/>
                      <a:gd name="connsiteX27" fmla="*/ 1510326 w 3020652"/>
                      <a:gd name="connsiteY27" fmla="*/ 0 h 2043633"/>
                      <a:gd name="connsiteX0" fmla="*/ 2796300 w 3023749"/>
                      <a:gd name="connsiteY0" fmla="*/ 1324385 h 2043633"/>
                      <a:gd name="connsiteX1" fmla="*/ 3020652 w 3023749"/>
                      <a:gd name="connsiteY1" fmla="*/ 1451393 h 2043633"/>
                      <a:gd name="connsiteX2" fmla="*/ 2901963 w 3023749"/>
                      <a:gd name="connsiteY2" fmla="*/ 2016341 h 2043633"/>
                      <a:gd name="connsiteX3" fmla="*/ 2897503 w 3023749"/>
                      <a:gd name="connsiteY3" fmla="*/ 2025239 h 2043633"/>
                      <a:gd name="connsiteX4" fmla="*/ 2802193 w 3023749"/>
                      <a:gd name="connsiteY4" fmla="*/ 1436521 h 2043633"/>
                      <a:gd name="connsiteX5" fmla="*/ 2796300 w 3023749"/>
                      <a:gd name="connsiteY5" fmla="*/ 1324385 h 2043633"/>
                      <a:gd name="connsiteX6" fmla="*/ 384115 w 3023749"/>
                      <a:gd name="connsiteY6" fmla="*/ 486693 h 2043633"/>
                      <a:gd name="connsiteX7" fmla="*/ 296760 w 3023749"/>
                      <a:gd name="connsiteY7" fmla="*/ 1026949 h 2043633"/>
                      <a:gd name="connsiteX8" fmla="*/ 275793 w 3023749"/>
                      <a:gd name="connsiteY8" fmla="*/ 1081999 h 2043633"/>
                      <a:gd name="connsiteX9" fmla="*/ 217678 w 3023749"/>
                      <a:gd name="connsiteY9" fmla="*/ 1451393 h 2043633"/>
                      <a:gd name="connsiteX10" fmla="*/ 220242 w 3023749"/>
                      <a:gd name="connsiteY10" fmla="*/ 1500181 h 2043633"/>
                      <a:gd name="connsiteX11" fmla="*/ 132369 w 3023749"/>
                      <a:gd name="connsiteY11" fmla="*/ 2043633 h 2043633"/>
                      <a:gd name="connsiteX12" fmla="*/ 118689 w 3023749"/>
                      <a:gd name="connsiteY12" fmla="*/ 2016341 h 2043633"/>
                      <a:gd name="connsiteX13" fmla="*/ 0 w 3023749"/>
                      <a:gd name="connsiteY13" fmla="*/ 1451393 h 2043633"/>
                      <a:gd name="connsiteX14" fmla="*/ 344885 w 3023749"/>
                      <a:gd name="connsiteY14" fmla="*/ 528173 h 2043633"/>
                      <a:gd name="connsiteX15" fmla="*/ 384115 w 3023749"/>
                      <a:gd name="connsiteY15" fmla="*/ 486693 h 2043633"/>
                      <a:gd name="connsiteX16" fmla="*/ 1510326 w 3023749"/>
                      <a:gd name="connsiteY16" fmla="*/ 0 h 2043633"/>
                      <a:gd name="connsiteX17" fmla="*/ 2471034 w 3023749"/>
                      <a:gd name="connsiteY17" fmla="*/ 331427 h 2043633"/>
                      <a:gd name="connsiteX18" fmla="*/ 2474929 w 3023749"/>
                      <a:gd name="connsiteY18" fmla="*/ 334829 h 2043633"/>
                      <a:gd name="connsiteX19" fmla="*/ 2409343 w 3023749"/>
                      <a:gd name="connsiteY19" fmla="*/ 559897 h 2043633"/>
                      <a:gd name="connsiteX20" fmla="*/ 2332570 w 3023749"/>
                      <a:gd name="connsiteY20" fmla="*/ 492845 h 2043633"/>
                      <a:gd name="connsiteX21" fmla="*/ 1510326 w 3023749"/>
                      <a:gd name="connsiteY21" fmla="*/ 209184 h 2043633"/>
                      <a:gd name="connsiteX22" fmla="*/ 688082 w 3023749"/>
                      <a:gd name="connsiteY22" fmla="*/ 492845 h 2043633"/>
                      <a:gd name="connsiteX23" fmla="*/ 630169 w 3023749"/>
                      <a:gd name="connsiteY23" fmla="*/ 543425 h 2043633"/>
                      <a:gd name="connsiteX24" fmla="*/ 566101 w 3023749"/>
                      <a:gd name="connsiteY24" fmla="*/ 319583 h 2043633"/>
                      <a:gd name="connsiteX25" fmla="*/ 665888 w 3023749"/>
                      <a:gd name="connsiteY25" fmla="*/ 247875 h 2043633"/>
                      <a:gd name="connsiteX26" fmla="*/ 1510326 w 3023749"/>
                      <a:gd name="connsiteY26" fmla="*/ 0 h 2043633"/>
                      <a:gd name="connsiteX0" fmla="*/ 2802193 w 3023749"/>
                      <a:gd name="connsiteY0" fmla="*/ 1436521 h 2043633"/>
                      <a:gd name="connsiteX1" fmla="*/ 3020652 w 3023749"/>
                      <a:gd name="connsiteY1" fmla="*/ 1451393 h 2043633"/>
                      <a:gd name="connsiteX2" fmla="*/ 2901963 w 3023749"/>
                      <a:gd name="connsiteY2" fmla="*/ 2016341 h 2043633"/>
                      <a:gd name="connsiteX3" fmla="*/ 2897503 w 3023749"/>
                      <a:gd name="connsiteY3" fmla="*/ 2025239 h 2043633"/>
                      <a:gd name="connsiteX4" fmla="*/ 2802193 w 3023749"/>
                      <a:gd name="connsiteY4" fmla="*/ 1436521 h 2043633"/>
                      <a:gd name="connsiteX5" fmla="*/ 384115 w 3023749"/>
                      <a:gd name="connsiteY5" fmla="*/ 486693 h 2043633"/>
                      <a:gd name="connsiteX6" fmla="*/ 296760 w 3023749"/>
                      <a:gd name="connsiteY6" fmla="*/ 1026949 h 2043633"/>
                      <a:gd name="connsiteX7" fmla="*/ 275793 w 3023749"/>
                      <a:gd name="connsiteY7" fmla="*/ 1081999 h 2043633"/>
                      <a:gd name="connsiteX8" fmla="*/ 217678 w 3023749"/>
                      <a:gd name="connsiteY8" fmla="*/ 1451393 h 2043633"/>
                      <a:gd name="connsiteX9" fmla="*/ 220242 w 3023749"/>
                      <a:gd name="connsiteY9" fmla="*/ 1500181 h 2043633"/>
                      <a:gd name="connsiteX10" fmla="*/ 132369 w 3023749"/>
                      <a:gd name="connsiteY10" fmla="*/ 2043633 h 2043633"/>
                      <a:gd name="connsiteX11" fmla="*/ 118689 w 3023749"/>
                      <a:gd name="connsiteY11" fmla="*/ 2016341 h 2043633"/>
                      <a:gd name="connsiteX12" fmla="*/ 0 w 3023749"/>
                      <a:gd name="connsiteY12" fmla="*/ 1451393 h 2043633"/>
                      <a:gd name="connsiteX13" fmla="*/ 344885 w 3023749"/>
                      <a:gd name="connsiteY13" fmla="*/ 528173 h 2043633"/>
                      <a:gd name="connsiteX14" fmla="*/ 384115 w 3023749"/>
                      <a:gd name="connsiteY14" fmla="*/ 486693 h 2043633"/>
                      <a:gd name="connsiteX15" fmla="*/ 1510326 w 3023749"/>
                      <a:gd name="connsiteY15" fmla="*/ 0 h 2043633"/>
                      <a:gd name="connsiteX16" fmla="*/ 2471034 w 3023749"/>
                      <a:gd name="connsiteY16" fmla="*/ 331427 h 2043633"/>
                      <a:gd name="connsiteX17" fmla="*/ 2474929 w 3023749"/>
                      <a:gd name="connsiteY17" fmla="*/ 334829 h 2043633"/>
                      <a:gd name="connsiteX18" fmla="*/ 2409343 w 3023749"/>
                      <a:gd name="connsiteY18" fmla="*/ 559897 h 2043633"/>
                      <a:gd name="connsiteX19" fmla="*/ 2332570 w 3023749"/>
                      <a:gd name="connsiteY19" fmla="*/ 492845 h 2043633"/>
                      <a:gd name="connsiteX20" fmla="*/ 1510326 w 3023749"/>
                      <a:gd name="connsiteY20" fmla="*/ 209184 h 2043633"/>
                      <a:gd name="connsiteX21" fmla="*/ 688082 w 3023749"/>
                      <a:gd name="connsiteY21" fmla="*/ 492845 h 2043633"/>
                      <a:gd name="connsiteX22" fmla="*/ 630169 w 3023749"/>
                      <a:gd name="connsiteY22" fmla="*/ 543425 h 2043633"/>
                      <a:gd name="connsiteX23" fmla="*/ 566101 w 3023749"/>
                      <a:gd name="connsiteY23" fmla="*/ 319583 h 2043633"/>
                      <a:gd name="connsiteX24" fmla="*/ 665888 w 3023749"/>
                      <a:gd name="connsiteY24" fmla="*/ 247875 h 2043633"/>
                      <a:gd name="connsiteX25" fmla="*/ 1510326 w 3023749"/>
                      <a:gd name="connsiteY25" fmla="*/ 0 h 2043633"/>
                      <a:gd name="connsiteX0" fmla="*/ 2897503 w 3023749"/>
                      <a:gd name="connsiteY0" fmla="*/ 2025239 h 2043633"/>
                      <a:gd name="connsiteX1" fmla="*/ 3020652 w 3023749"/>
                      <a:gd name="connsiteY1" fmla="*/ 1451393 h 2043633"/>
                      <a:gd name="connsiteX2" fmla="*/ 2901963 w 3023749"/>
                      <a:gd name="connsiteY2" fmla="*/ 2016341 h 2043633"/>
                      <a:gd name="connsiteX3" fmla="*/ 2897503 w 3023749"/>
                      <a:gd name="connsiteY3" fmla="*/ 2025239 h 2043633"/>
                      <a:gd name="connsiteX4" fmla="*/ 384115 w 3023749"/>
                      <a:gd name="connsiteY4" fmla="*/ 486693 h 2043633"/>
                      <a:gd name="connsiteX5" fmla="*/ 296760 w 3023749"/>
                      <a:gd name="connsiteY5" fmla="*/ 1026949 h 2043633"/>
                      <a:gd name="connsiteX6" fmla="*/ 275793 w 3023749"/>
                      <a:gd name="connsiteY6" fmla="*/ 1081999 h 2043633"/>
                      <a:gd name="connsiteX7" fmla="*/ 217678 w 3023749"/>
                      <a:gd name="connsiteY7" fmla="*/ 1451393 h 2043633"/>
                      <a:gd name="connsiteX8" fmla="*/ 220242 w 3023749"/>
                      <a:gd name="connsiteY8" fmla="*/ 1500181 h 2043633"/>
                      <a:gd name="connsiteX9" fmla="*/ 132369 w 3023749"/>
                      <a:gd name="connsiteY9" fmla="*/ 2043633 h 2043633"/>
                      <a:gd name="connsiteX10" fmla="*/ 118689 w 3023749"/>
                      <a:gd name="connsiteY10" fmla="*/ 2016341 h 2043633"/>
                      <a:gd name="connsiteX11" fmla="*/ 0 w 3023749"/>
                      <a:gd name="connsiteY11" fmla="*/ 1451393 h 2043633"/>
                      <a:gd name="connsiteX12" fmla="*/ 344885 w 3023749"/>
                      <a:gd name="connsiteY12" fmla="*/ 528173 h 2043633"/>
                      <a:gd name="connsiteX13" fmla="*/ 384115 w 3023749"/>
                      <a:gd name="connsiteY13" fmla="*/ 486693 h 2043633"/>
                      <a:gd name="connsiteX14" fmla="*/ 1510326 w 3023749"/>
                      <a:gd name="connsiteY14" fmla="*/ 0 h 2043633"/>
                      <a:gd name="connsiteX15" fmla="*/ 2471034 w 3023749"/>
                      <a:gd name="connsiteY15" fmla="*/ 331427 h 2043633"/>
                      <a:gd name="connsiteX16" fmla="*/ 2474929 w 3023749"/>
                      <a:gd name="connsiteY16" fmla="*/ 334829 h 2043633"/>
                      <a:gd name="connsiteX17" fmla="*/ 2409343 w 3023749"/>
                      <a:gd name="connsiteY17" fmla="*/ 559897 h 2043633"/>
                      <a:gd name="connsiteX18" fmla="*/ 2332570 w 3023749"/>
                      <a:gd name="connsiteY18" fmla="*/ 492845 h 2043633"/>
                      <a:gd name="connsiteX19" fmla="*/ 1510326 w 3023749"/>
                      <a:gd name="connsiteY19" fmla="*/ 209184 h 2043633"/>
                      <a:gd name="connsiteX20" fmla="*/ 688082 w 3023749"/>
                      <a:gd name="connsiteY20" fmla="*/ 492845 h 2043633"/>
                      <a:gd name="connsiteX21" fmla="*/ 630169 w 3023749"/>
                      <a:gd name="connsiteY21" fmla="*/ 543425 h 2043633"/>
                      <a:gd name="connsiteX22" fmla="*/ 566101 w 3023749"/>
                      <a:gd name="connsiteY22" fmla="*/ 319583 h 2043633"/>
                      <a:gd name="connsiteX23" fmla="*/ 665888 w 3023749"/>
                      <a:gd name="connsiteY23" fmla="*/ 247875 h 2043633"/>
                      <a:gd name="connsiteX24" fmla="*/ 1510326 w 3023749"/>
                      <a:gd name="connsiteY24" fmla="*/ 0 h 2043633"/>
                      <a:gd name="connsiteX0" fmla="*/ 2897503 w 2901963"/>
                      <a:gd name="connsiteY0" fmla="*/ 2025239 h 2043633"/>
                      <a:gd name="connsiteX1" fmla="*/ 2901963 w 2901963"/>
                      <a:gd name="connsiteY1" fmla="*/ 2016341 h 2043633"/>
                      <a:gd name="connsiteX2" fmla="*/ 2897503 w 2901963"/>
                      <a:gd name="connsiteY2" fmla="*/ 2025239 h 2043633"/>
                      <a:gd name="connsiteX3" fmla="*/ 384115 w 2901963"/>
                      <a:gd name="connsiteY3" fmla="*/ 486693 h 2043633"/>
                      <a:gd name="connsiteX4" fmla="*/ 296760 w 2901963"/>
                      <a:gd name="connsiteY4" fmla="*/ 1026949 h 2043633"/>
                      <a:gd name="connsiteX5" fmla="*/ 275793 w 2901963"/>
                      <a:gd name="connsiteY5" fmla="*/ 1081999 h 2043633"/>
                      <a:gd name="connsiteX6" fmla="*/ 217678 w 2901963"/>
                      <a:gd name="connsiteY6" fmla="*/ 1451393 h 2043633"/>
                      <a:gd name="connsiteX7" fmla="*/ 220242 w 2901963"/>
                      <a:gd name="connsiteY7" fmla="*/ 1500181 h 2043633"/>
                      <a:gd name="connsiteX8" fmla="*/ 132369 w 2901963"/>
                      <a:gd name="connsiteY8" fmla="*/ 2043633 h 2043633"/>
                      <a:gd name="connsiteX9" fmla="*/ 118689 w 2901963"/>
                      <a:gd name="connsiteY9" fmla="*/ 2016341 h 2043633"/>
                      <a:gd name="connsiteX10" fmla="*/ 0 w 2901963"/>
                      <a:gd name="connsiteY10" fmla="*/ 1451393 h 2043633"/>
                      <a:gd name="connsiteX11" fmla="*/ 344885 w 2901963"/>
                      <a:gd name="connsiteY11" fmla="*/ 528173 h 2043633"/>
                      <a:gd name="connsiteX12" fmla="*/ 384115 w 2901963"/>
                      <a:gd name="connsiteY12" fmla="*/ 486693 h 2043633"/>
                      <a:gd name="connsiteX13" fmla="*/ 1510326 w 2901963"/>
                      <a:gd name="connsiteY13" fmla="*/ 0 h 2043633"/>
                      <a:gd name="connsiteX14" fmla="*/ 2471034 w 2901963"/>
                      <a:gd name="connsiteY14" fmla="*/ 331427 h 2043633"/>
                      <a:gd name="connsiteX15" fmla="*/ 2474929 w 2901963"/>
                      <a:gd name="connsiteY15" fmla="*/ 334829 h 2043633"/>
                      <a:gd name="connsiteX16" fmla="*/ 2409343 w 2901963"/>
                      <a:gd name="connsiteY16" fmla="*/ 559897 h 2043633"/>
                      <a:gd name="connsiteX17" fmla="*/ 2332570 w 2901963"/>
                      <a:gd name="connsiteY17" fmla="*/ 492845 h 2043633"/>
                      <a:gd name="connsiteX18" fmla="*/ 1510326 w 2901963"/>
                      <a:gd name="connsiteY18" fmla="*/ 209184 h 2043633"/>
                      <a:gd name="connsiteX19" fmla="*/ 688082 w 2901963"/>
                      <a:gd name="connsiteY19" fmla="*/ 492845 h 2043633"/>
                      <a:gd name="connsiteX20" fmla="*/ 630169 w 2901963"/>
                      <a:gd name="connsiteY20" fmla="*/ 543425 h 2043633"/>
                      <a:gd name="connsiteX21" fmla="*/ 566101 w 2901963"/>
                      <a:gd name="connsiteY21" fmla="*/ 319583 h 2043633"/>
                      <a:gd name="connsiteX22" fmla="*/ 665888 w 2901963"/>
                      <a:gd name="connsiteY22" fmla="*/ 247875 h 2043633"/>
                      <a:gd name="connsiteX23" fmla="*/ 1510326 w 2901963"/>
                      <a:gd name="connsiteY23" fmla="*/ 0 h 2043633"/>
                      <a:gd name="connsiteX0" fmla="*/ 384115 w 2474929"/>
                      <a:gd name="connsiteY0" fmla="*/ 486693 h 2043633"/>
                      <a:gd name="connsiteX1" fmla="*/ 296760 w 2474929"/>
                      <a:gd name="connsiteY1" fmla="*/ 1026949 h 2043633"/>
                      <a:gd name="connsiteX2" fmla="*/ 275793 w 2474929"/>
                      <a:gd name="connsiteY2" fmla="*/ 1081999 h 2043633"/>
                      <a:gd name="connsiteX3" fmla="*/ 217678 w 2474929"/>
                      <a:gd name="connsiteY3" fmla="*/ 1451393 h 2043633"/>
                      <a:gd name="connsiteX4" fmla="*/ 220242 w 2474929"/>
                      <a:gd name="connsiteY4" fmla="*/ 1500181 h 2043633"/>
                      <a:gd name="connsiteX5" fmla="*/ 132369 w 2474929"/>
                      <a:gd name="connsiteY5" fmla="*/ 2043633 h 2043633"/>
                      <a:gd name="connsiteX6" fmla="*/ 118689 w 2474929"/>
                      <a:gd name="connsiteY6" fmla="*/ 2016341 h 2043633"/>
                      <a:gd name="connsiteX7" fmla="*/ 0 w 2474929"/>
                      <a:gd name="connsiteY7" fmla="*/ 1451393 h 2043633"/>
                      <a:gd name="connsiteX8" fmla="*/ 344885 w 2474929"/>
                      <a:gd name="connsiteY8" fmla="*/ 528173 h 2043633"/>
                      <a:gd name="connsiteX9" fmla="*/ 384115 w 2474929"/>
                      <a:gd name="connsiteY9" fmla="*/ 486693 h 2043633"/>
                      <a:gd name="connsiteX10" fmla="*/ 1510326 w 2474929"/>
                      <a:gd name="connsiteY10" fmla="*/ 0 h 2043633"/>
                      <a:gd name="connsiteX11" fmla="*/ 2471034 w 2474929"/>
                      <a:gd name="connsiteY11" fmla="*/ 331427 h 2043633"/>
                      <a:gd name="connsiteX12" fmla="*/ 2474929 w 2474929"/>
                      <a:gd name="connsiteY12" fmla="*/ 334829 h 2043633"/>
                      <a:gd name="connsiteX13" fmla="*/ 2409343 w 2474929"/>
                      <a:gd name="connsiteY13" fmla="*/ 559897 h 2043633"/>
                      <a:gd name="connsiteX14" fmla="*/ 2332570 w 2474929"/>
                      <a:gd name="connsiteY14" fmla="*/ 492845 h 2043633"/>
                      <a:gd name="connsiteX15" fmla="*/ 1510326 w 2474929"/>
                      <a:gd name="connsiteY15" fmla="*/ 209184 h 2043633"/>
                      <a:gd name="connsiteX16" fmla="*/ 688082 w 2474929"/>
                      <a:gd name="connsiteY16" fmla="*/ 492845 h 2043633"/>
                      <a:gd name="connsiteX17" fmla="*/ 630169 w 2474929"/>
                      <a:gd name="connsiteY17" fmla="*/ 543425 h 2043633"/>
                      <a:gd name="connsiteX18" fmla="*/ 566101 w 2474929"/>
                      <a:gd name="connsiteY18" fmla="*/ 319583 h 2043633"/>
                      <a:gd name="connsiteX19" fmla="*/ 665888 w 2474929"/>
                      <a:gd name="connsiteY19" fmla="*/ 247875 h 2043633"/>
                      <a:gd name="connsiteX20" fmla="*/ 1510326 w 2474929"/>
                      <a:gd name="connsiteY20" fmla="*/ 0 h 2043633"/>
                      <a:gd name="connsiteX0" fmla="*/ 384115 w 2474929"/>
                      <a:gd name="connsiteY0" fmla="*/ 486693 h 2043633"/>
                      <a:gd name="connsiteX1" fmla="*/ 296760 w 2474929"/>
                      <a:gd name="connsiteY1" fmla="*/ 1026949 h 2043633"/>
                      <a:gd name="connsiteX2" fmla="*/ 275793 w 2474929"/>
                      <a:gd name="connsiteY2" fmla="*/ 1081999 h 2043633"/>
                      <a:gd name="connsiteX3" fmla="*/ 217678 w 2474929"/>
                      <a:gd name="connsiteY3" fmla="*/ 1451393 h 2043633"/>
                      <a:gd name="connsiteX4" fmla="*/ 220242 w 2474929"/>
                      <a:gd name="connsiteY4" fmla="*/ 1500181 h 2043633"/>
                      <a:gd name="connsiteX5" fmla="*/ 132369 w 2474929"/>
                      <a:gd name="connsiteY5" fmla="*/ 2043633 h 2043633"/>
                      <a:gd name="connsiteX6" fmla="*/ 0 w 2474929"/>
                      <a:gd name="connsiteY6" fmla="*/ 1451393 h 2043633"/>
                      <a:gd name="connsiteX7" fmla="*/ 344885 w 2474929"/>
                      <a:gd name="connsiteY7" fmla="*/ 528173 h 2043633"/>
                      <a:gd name="connsiteX8" fmla="*/ 384115 w 2474929"/>
                      <a:gd name="connsiteY8" fmla="*/ 486693 h 2043633"/>
                      <a:gd name="connsiteX9" fmla="*/ 1510326 w 2474929"/>
                      <a:gd name="connsiteY9" fmla="*/ 0 h 2043633"/>
                      <a:gd name="connsiteX10" fmla="*/ 2471034 w 2474929"/>
                      <a:gd name="connsiteY10" fmla="*/ 331427 h 2043633"/>
                      <a:gd name="connsiteX11" fmla="*/ 2474929 w 2474929"/>
                      <a:gd name="connsiteY11" fmla="*/ 334829 h 2043633"/>
                      <a:gd name="connsiteX12" fmla="*/ 2409343 w 2474929"/>
                      <a:gd name="connsiteY12" fmla="*/ 559897 h 2043633"/>
                      <a:gd name="connsiteX13" fmla="*/ 2332570 w 2474929"/>
                      <a:gd name="connsiteY13" fmla="*/ 492845 h 2043633"/>
                      <a:gd name="connsiteX14" fmla="*/ 1510326 w 2474929"/>
                      <a:gd name="connsiteY14" fmla="*/ 209184 h 2043633"/>
                      <a:gd name="connsiteX15" fmla="*/ 688082 w 2474929"/>
                      <a:gd name="connsiteY15" fmla="*/ 492845 h 2043633"/>
                      <a:gd name="connsiteX16" fmla="*/ 630169 w 2474929"/>
                      <a:gd name="connsiteY16" fmla="*/ 543425 h 2043633"/>
                      <a:gd name="connsiteX17" fmla="*/ 566101 w 2474929"/>
                      <a:gd name="connsiteY17" fmla="*/ 319583 h 2043633"/>
                      <a:gd name="connsiteX18" fmla="*/ 665888 w 2474929"/>
                      <a:gd name="connsiteY18" fmla="*/ 247875 h 2043633"/>
                      <a:gd name="connsiteX19" fmla="*/ 1510326 w 2474929"/>
                      <a:gd name="connsiteY19" fmla="*/ 0 h 2043633"/>
                      <a:gd name="connsiteX0" fmla="*/ 384115 w 2474929"/>
                      <a:gd name="connsiteY0" fmla="*/ 486693 h 1500181"/>
                      <a:gd name="connsiteX1" fmla="*/ 296760 w 2474929"/>
                      <a:gd name="connsiteY1" fmla="*/ 1026949 h 1500181"/>
                      <a:gd name="connsiteX2" fmla="*/ 275793 w 2474929"/>
                      <a:gd name="connsiteY2" fmla="*/ 1081999 h 1500181"/>
                      <a:gd name="connsiteX3" fmla="*/ 217678 w 2474929"/>
                      <a:gd name="connsiteY3" fmla="*/ 1451393 h 1500181"/>
                      <a:gd name="connsiteX4" fmla="*/ 220242 w 2474929"/>
                      <a:gd name="connsiteY4" fmla="*/ 1500181 h 1500181"/>
                      <a:gd name="connsiteX5" fmla="*/ 0 w 2474929"/>
                      <a:gd name="connsiteY5" fmla="*/ 1451393 h 1500181"/>
                      <a:gd name="connsiteX6" fmla="*/ 344885 w 2474929"/>
                      <a:gd name="connsiteY6" fmla="*/ 528173 h 1500181"/>
                      <a:gd name="connsiteX7" fmla="*/ 384115 w 2474929"/>
                      <a:gd name="connsiteY7" fmla="*/ 486693 h 1500181"/>
                      <a:gd name="connsiteX8" fmla="*/ 1510326 w 2474929"/>
                      <a:gd name="connsiteY8" fmla="*/ 0 h 1500181"/>
                      <a:gd name="connsiteX9" fmla="*/ 2471034 w 2474929"/>
                      <a:gd name="connsiteY9" fmla="*/ 331427 h 1500181"/>
                      <a:gd name="connsiteX10" fmla="*/ 2474929 w 2474929"/>
                      <a:gd name="connsiteY10" fmla="*/ 334829 h 1500181"/>
                      <a:gd name="connsiteX11" fmla="*/ 2409343 w 2474929"/>
                      <a:gd name="connsiteY11" fmla="*/ 559897 h 1500181"/>
                      <a:gd name="connsiteX12" fmla="*/ 2332570 w 2474929"/>
                      <a:gd name="connsiteY12" fmla="*/ 492845 h 1500181"/>
                      <a:gd name="connsiteX13" fmla="*/ 1510326 w 2474929"/>
                      <a:gd name="connsiteY13" fmla="*/ 209184 h 1500181"/>
                      <a:gd name="connsiteX14" fmla="*/ 688082 w 2474929"/>
                      <a:gd name="connsiteY14" fmla="*/ 492845 h 1500181"/>
                      <a:gd name="connsiteX15" fmla="*/ 630169 w 2474929"/>
                      <a:gd name="connsiteY15" fmla="*/ 543425 h 1500181"/>
                      <a:gd name="connsiteX16" fmla="*/ 566101 w 2474929"/>
                      <a:gd name="connsiteY16" fmla="*/ 319583 h 1500181"/>
                      <a:gd name="connsiteX17" fmla="*/ 665888 w 2474929"/>
                      <a:gd name="connsiteY17" fmla="*/ 247875 h 1500181"/>
                      <a:gd name="connsiteX18" fmla="*/ 1510326 w 2474929"/>
                      <a:gd name="connsiteY18" fmla="*/ 0 h 1500181"/>
                      <a:gd name="connsiteX0" fmla="*/ 384115 w 2474929"/>
                      <a:gd name="connsiteY0" fmla="*/ 486693 h 1451393"/>
                      <a:gd name="connsiteX1" fmla="*/ 296760 w 2474929"/>
                      <a:gd name="connsiteY1" fmla="*/ 1026949 h 1451393"/>
                      <a:gd name="connsiteX2" fmla="*/ 275793 w 2474929"/>
                      <a:gd name="connsiteY2" fmla="*/ 1081999 h 1451393"/>
                      <a:gd name="connsiteX3" fmla="*/ 217678 w 2474929"/>
                      <a:gd name="connsiteY3" fmla="*/ 1451393 h 1451393"/>
                      <a:gd name="connsiteX4" fmla="*/ 0 w 2474929"/>
                      <a:gd name="connsiteY4" fmla="*/ 1451393 h 1451393"/>
                      <a:gd name="connsiteX5" fmla="*/ 344885 w 2474929"/>
                      <a:gd name="connsiteY5" fmla="*/ 528173 h 1451393"/>
                      <a:gd name="connsiteX6" fmla="*/ 384115 w 2474929"/>
                      <a:gd name="connsiteY6" fmla="*/ 486693 h 1451393"/>
                      <a:gd name="connsiteX7" fmla="*/ 1510326 w 2474929"/>
                      <a:gd name="connsiteY7" fmla="*/ 0 h 1451393"/>
                      <a:gd name="connsiteX8" fmla="*/ 2471034 w 2474929"/>
                      <a:gd name="connsiteY8" fmla="*/ 331427 h 1451393"/>
                      <a:gd name="connsiteX9" fmla="*/ 2474929 w 2474929"/>
                      <a:gd name="connsiteY9" fmla="*/ 334829 h 1451393"/>
                      <a:gd name="connsiteX10" fmla="*/ 2409343 w 2474929"/>
                      <a:gd name="connsiteY10" fmla="*/ 559897 h 1451393"/>
                      <a:gd name="connsiteX11" fmla="*/ 2332570 w 2474929"/>
                      <a:gd name="connsiteY11" fmla="*/ 492845 h 1451393"/>
                      <a:gd name="connsiteX12" fmla="*/ 1510326 w 2474929"/>
                      <a:gd name="connsiteY12" fmla="*/ 209184 h 1451393"/>
                      <a:gd name="connsiteX13" fmla="*/ 688082 w 2474929"/>
                      <a:gd name="connsiteY13" fmla="*/ 492845 h 1451393"/>
                      <a:gd name="connsiteX14" fmla="*/ 630169 w 2474929"/>
                      <a:gd name="connsiteY14" fmla="*/ 543425 h 1451393"/>
                      <a:gd name="connsiteX15" fmla="*/ 566101 w 2474929"/>
                      <a:gd name="connsiteY15" fmla="*/ 319583 h 1451393"/>
                      <a:gd name="connsiteX16" fmla="*/ 665888 w 2474929"/>
                      <a:gd name="connsiteY16" fmla="*/ 247875 h 1451393"/>
                      <a:gd name="connsiteX17" fmla="*/ 1510326 w 2474929"/>
                      <a:gd name="connsiteY17" fmla="*/ 0 h 1451393"/>
                      <a:gd name="connsiteX0" fmla="*/ 384519 w 2475333"/>
                      <a:gd name="connsiteY0" fmla="*/ 486693 h 1465415"/>
                      <a:gd name="connsiteX1" fmla="*/ 297164 w 2475333"/>
                      <a:gd name="connsiteY1" fmla="*/ 1026949 h 1465415"/>
                      <a:gd name="connsiteX2" fmla="*/ 276197 w 2475333"/>
                      <a:gd name="connsiteY2" fmla="*/ 1081999 h 1465415"/>
                      <a:gd name="connsiteX3" fmla="*/ 404 w 2475333"/>
                      <a:gd name="connsiteY3" fmla="*/ 1451393 h 1465415"/>
                      <a:gd name="connsiteX4" fmla="*/ 345289 w 2475333"/>
                      <a:gd name="connsiteY4" fmla="*/ 528173 h 1465415"/>
                      <a:gd name="connsiteX5" fmla="*/ 384519 w 2475333"/>
                      <a:gd name="connsiteY5" fmla="*/ 486693 h 1465415"/>
                      <a:gd name="connsiteX6" fmla="*/ 1510730 w 2475333"/>
                      <a:gd name="connsiteY6" fmla="*/ 0 h 1465415"/>
                      <a:gd name="connsiteX7" fmla="*/ 2471438 w 2475333"/>
                      <a:gd name="connsiteY7" fmla="*/ 331427 h 1465415"/>
                      <a:gd name="connsiteX8" fmla="*/ 2475333 w 2475333"/>
                      <a:gd name="connsiteY8" fmla="*/ 334829 h 1465415"/>
                      <a:gd name="connsiteX9" fmla="*/ 2409747 w 2475333"/>
                      <a:gd name="connsiteY9" fmla="*/ 559897 h 1465415"/>
                      <a:gd name="connsiteX10" fmla="*/ 2332974 w 2475333"/>
                      <a:gd name="connsiteY10" fmla="*/ 492845 h 1465415"/>
                      <a:gd name="connsiteX11" fmla="*/ 1510730 w 2475333"/>
                      <a:gd name="connsiteY11" fmla="*/ 209184 h 1465415"/>
                      <a:gd name="connsiteX12" fmla="*/ 688486 w 2475333"/>
                      <a:gd name="connsiteY12" fmla="*/ 492845 h 1465415"/>
                      <a:gd name="connsiteX13" fmla="*/ 630573 w 2475333"/>
                      <a:gd name="connsiteY13" fmla="*/ 543425 h 1465415"/>
                      <a:gd name="connsiteX14" fmla="*/ 566505 w 2475333"/>
                      <a:gd name="connsiteY14" fmla="*/ 319583 h 1465415"/>
                      <a:gd name="connsiteX15" fmla="*/ 666292 w 2475333"/>
                      <a:gd name="connsiteY15" fmla="*/ 247875 h 1465415"/>
                      <a:gd name="connsiteX16" fmla="*/ 1510730 w 2475333"/>
                      <a:gd name="connsiteY16" fmla="*/ 0 h 1465415"/>
                      <a:gd name="connsiteX0" fmla="*/ 108322 w 2199136"/>
                      <a:gd name="connsiteY0" fmla="*/ 486693 h 1081999"/>
                      <a:gd name="connsiteX1" fmla="*/ 20967 w 2199136"/>
                      <a:gd name="connsiteY1" fmla="*/ 1026949 h 1081999"/>
                      <a:gd name="connsiteX2" fmla="*/ 0 w 2199136"/>
                      <a:gd name="connsiteY2" fmla="*/ 1081999 h 1081999"/>
                      <a:gd name="connsiteX3" fmla="*/ 69092 w 2199136"/>
                      <a:gd name="connsiteY3" fmla="*/ 528173 h 1081999"/>
                      <a:gd name="connsiteX4" fmla="*/ 108322 w 2199136"/>
                      <a:gd name="connsiteY4" fmla="*/ 486693 h 1081999"/>
                      <a:gd name="connsiteX5" fmla="*/ 1234533 w 2199136"/>
                      <a:gd name="connsiteY5" fmla="*/ 0 h 1081999"/>
                      <a:gd name="connsiteX6" fmla="*/ 2195241 w 2199136"/>
                      <a:gd name="connsiteY6" fmla="*/ 331427 h 1081999"/>
                      <a:gd name="connsiteX7" fmla="*/ 2199136 w 2199136"/>
                      <a:gd name="connsiteY7" fmla="*/ 334829 h 1081999"/>
                      <a:gd name="connsiteX8" fmla="*/ 2133550 w 2199136"/>
                      <a:gd name="connsiteY8" fmla="*/ 559897 h 1081999"/>
                      <a:gd name="connsiteX9" fmla="*/ 2056777 w 2199136"/>
                      <a:gd name="connsiteY9" fmla="*/ 492845 h 1081999"/>
                      <a:gd name="connsiteX10" fmla="*/ 1234533 w 2199136"/>
                      <a:gd name="connsiteY10" fmla="*/ 209184 h 1081999"/>
                      <a:gd name="connsiteX11" fmla="*/ 412289 w 2199136"/>
                      <a:gd name="connsiteY11" fmla="*/ 492845 h 1081999"/>
                      <a:gd name="connsiteX12" fmla="*/ 354376 w 2199136"/>
                      <a:gd name="connsiteY12" fmla="*/ 543425 h 1081999"/>
                      <a:gd name="connsiteX13" fmla="*/ 290308 w 2199136"/>
                      <a:gd name="connsiteY13" fmla="*/ 319583 h 1081999"/>
                      <a:gd name="connsiteX14" fmla="*/ 390095 w 2199136"/>
                      <a:gd name="connsiteY14" fmla="*/ 247875 h 1081999"/>
                      <a:gd name="connsiteX15" fmla="*/ 1234533 w 2199136"/>
                      <a:gd name="connsiteY15" fmla="*/ 0 h 1081999"/>
                      <a:gd name="connsiteX0" fmla="*/ 108322 w 2199136"/>
                      <a:gd name="connsiteY0" fmla="*/ 486693 h 1081999"/>
                      <a:gd name="connsiteX1" fmla="*/ 0 w 2199136"/>
                      <a:gd name="connsiteY1" fmla="*/ 1081999 h 1081999"/>
                      <a:gd name="connsiteX2" fmla="*/ 69092 w 2199136"/>
                      <a:gd name="connsiteY2" fmla="*/ 528173 h 1081999"/>
                      <a:gd name="connsiteX3" fmla="*/ 108322 w 2199136"/>
                      <a:gd name="connsiteY3" fmla="*/ 486693 h 1081999"/>
                      <a:gd name="connsiteX4" fmla="*/ 1234533 w 2199136"/>
                      <a:gd name="connsiteY4" fmla="*/ 0 h 1081999"/>
                      <a:gd name="connsiteX5" fmla="*/ 2195241 w 2199136"/>
                      <a:gd name="connsiteY5" fmla="*/ 331427 h 1081999"/>
                      <a:gd name="connsiteX6" fmla="*/ 2199136 w 2199136"/>
                      <a:gd name="connsiteY6" fmla="*/ 334829 h 1081999"/>
                      <a:gd name="connsiteX7" fmla="*/ 2133550 w 2199136"/>
                      <a:gd name="connsiteY7" fmla="*/ 559897 h 1081999"/>
                      <a:gd name="connsiteX8" fmla="*/ 2056777 w 2199136"/>
                      <a:gd name="connsiteY8" fmla="*/ 492845 h 1081999"/>
                      <a:gd name="connsiteX9" fmla="*/ 1234533 w 2199136"/>
                      <a:gd name="connsiteY9" fmla="*/ 209184 h 1081999"/>
                      <a:gd name="connsiteX10" fmla="*/ 412289 w 2199136"/>
                      <a:gd name="connsiteY10" fmla="*/ 492845 h 1081999"/>
                      <a:gd name="connsiteX11" fmla="*/ 354376 w 2199136"/>
                      <a:gd name="connsiteY11" fmla="*/ 543425 h 1081999"/>
                      <a:gd name="connsiteX12" fmla="*/ 290308 w 2199136"/>
                      <a:gd name="connsiteY12" fmla="*/ 319583 h 1081999"/>
                      <a:gd name="connsiteX13" fmla="*/ 390095 w 2199136"/>
                      <a:gd name="connsiteY13" fmla="*/ 247875 h 1081999"/>
                      <a:gd name="connsiteX14" fmla="*/ 1234533 w 2199136"/>
                      <a:gd name="connsiteY14" fmla="*/ 0 h 1081999"/>
                      <a:gd name="connsiteX0" fmla="*/ 39230 w 2130044"/>
                      <a:gd name="connsiteY0" fmla="*/ 486693 h 559897"/>
                      <a:gd name="connsiteX1" fmla="*/ 0 w 2130044"/>
                      <a:gd name="connsiteY1" fmla="*/ 528173 h 559897"/>
                      <a:gd name="connsiteX2" fmla="*/ 39230 w 2130044"/>
                      <a:gd name="connsiteY2" fmla="*/ 486693 h 559897"/>
                      <a:gd name="connsiteX3" fmla="*/ 1165441 w 2130044"/>
                      <a:gd name="connsiteY3" fmla="*/ 0 h 559897"/>
                      <a:gd name="connsiteX4" fmla="*/ 2126149 w 2130044"/>
                      <a:gd name="connsiteY4" fmla="*/ 331427 h 559897"/>
                      <a:gd name="connsiteX5" fmla="*/ 2130044 w 2130044"/>
                      <a:gd name="connsiteY5" fmla="*/ 334829 h 559897"/>
                      <a:gd name="connsiteX6" fmla="*/ 2064458 w 2130044"/>
                      <a:gd name="connsiteY6" fmla="*/ 559897 h 559897"/>
                      <a:gd name="connsiteX7" fmla="*/ 1987685 w 2130044"/>
                      <a:gd name="connsiteY7" fmla="*/ 492845 h 559897"/>
                      <a:gd name="connsiteX8" fmla="*/ 1165441 w 2130044"/>
                      <a:gd name="connsiteY8" fmla="*/ 209184 h 559897"/>
                      <a:gd name="connsiteX9" fmla="*/ 343197 w 2130044"/>
                      <a:gd name="connsiteY9" fmla="*/ 492845 h 559897"/>
                      <a:gd name="connsiteX10" fmla="*/ 285284 w 2130044"/>
                      <a:gd name="connsiteY10" fmla="*/ 543425 h 559897"/>
                      <a:gd name="connsiteX11" fmla="*/ 221216 w 2130044"/>
                      <a:gd name="connsiteY11" fmla="*/ 319583 h 559897"/>
                      <a:gd name="connsiteX12" fmla="*/ 321003 w 2130044"/>
                      <a:gd name="connsiteY12" fmla="*/ 247875 h 559897"/>
                      <a:gd name="connsiteX13" fmla="*/ 1165441 w 2130044"/>
                      <a:gd name="connsiteY13" fmla="*/ 0 h 559897"/>
                      <a:gd name="connsiteX0" fmla="*/ 944225 w 1908828"/>
                      <a:gd name="connsiteY0" fmla="*/ 0 h 559897"/>
                      <a:gd name="connsiteX1" fmla="*/ 1904933 w 1908828"/>
                      <a:gd name="connsiteY1" fmla="*/ 331427 h 559897"/>
                      <a:gd name="connsiteX2" fmla="*/ 1908828 w 1908828"/>
                      <a:gd name="connsiteY2" fmla="*/ 334829 h 559897"/>
                      <a:gd name="connsiteX3" fmla="*/ 1843242 w 1908828"/>
                      <a:gd name="connsiteY3" fmla="*/ 559897 h 559897"/>
                      <a:gd name="connsiteX4" fmla="*/ 1766469 w 1908828"/>
                      <a:gd name="connsiteY4" fmla="*/ 492845 h 559897"/>
                      <a:gd name="connsiteX5" fmla="*/ 944225 w 1908828"/>
                      <a:gd name="connsiteY5" fmla="*/ 209184 h 559897"/>
                      <a:gd name="connsiteX6" fmla="*/ 121981 w 1908828"/>
                      <a:gd name="connsiteY6" fmla="*/ 492845 h 559897"/>
                      <a:gd name="connsiteX7" fmla="*/ 64068 w 1908828"/>
                      <a:gd name="connsiteY7" fmla="*/ 543425 h 559897"/>
                      <a:gd name="connsiteX8" fmla="*/ 0 w 1908828"/>
                      <a:gd name="connsiteY8" fmla="*/ 319583 h 559897"/>
                      <a:gd name="connsiteX9" fmla="*/ 99787 w 1908828"/>
                      <a:gd name="connsiteY9" fmla="*/ 247875 h 559897"/>
                      <a:gd name="connsiteX10" fmla="*/ 944225 w 1908828"/>
                      <a:gd name="connsiteY10" fmla="*/ 0 h 5598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908828" h="559897">
                        <a:moveTo>
                          <a:pt x="944225" y="0"/>
                        </a:moveTo>
                        <a:cubicBezTo>
                          <a:pt x="1309157" y="0"/>
                          <a:pt x="1643859" y="124378"/>
                          <a:pt x="1904933" y="331427"/>
                        </a:cubicBezTo>
                        <a:lnTo>
                          <a:pt x="1908828" y="334829"/>
                        </a:lnTo>
                        <a:lnTo>
                          <a:pt x="1843242" y="559897"/>
                        </a:lnTo>
                        <a:lnTo>
                          <a:pt x="1766469" y="492845"/>
                        </a:lnTo>
                        <a:cubicBezTo>
                          <a:pt x="1543023" y="315635"/>
                          <a:pt x="1256561" y="209184"/>
                          <a:pt x="944225" y="209184"/>
                        </a:cubicBezTo>
                        <a:cubicBezTo>
                          <a:pt x="631889" y="209184"/>
                          <a:pt x="345427" y="315635"/>
                          <a:pt x="121981" y="492845"/>
                        </a:cubicBezTo>
                        <a:lnTo>
                          <a:pt x="64068" y="543425"/>
                        </a:lnTo>
                        <a:lnTo>
                          <a:pt x="0" y="319583"/>
                        </a:lnTo>
                        <a:lnTo>
                          <a:pt x="99787" y="247875"/>
                        </a:lnTo>
                        <a:cubicBezTo>
                          <a:pt x="340837" y="91380"/>
                          <a:pt x="631426" y="0"/>
                          <a:pt x="944225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8" name="Group 47"/>
                <p:cNvGrpSpPr/>
                <p:nvPr/>
              </p:nvGrpSpPr>
              <p:grpSpPr>
                <a:xfrm>
                  <a:off x="1282752" y="4938098"/>
                  <a:ext cx="1451258" cy="1449504"/>
                  <a:chOff x="11961036" y="14854279"/>
                  <a:chExt cx="6135815" cy="6128401"/>
                </a:xfrm>
                <a:grpFill/>
              </p:grpSpPr>
              <p:sp>
                <p:nvSpPr>
                  <p:cNvPr id="49" name="Freeform 48"/>
                  <p:cNvSpPr/>
                  <p:nvPr/>
                </p:nvSpPr>
                <p:spPr>
                  <a:xfrm>
                    <a:off x="12770885" y="14854279"/>
                    <a:ext cx="4477595" cy="6128401"/>
                  </a:xfrm>
                  <a:custGeom>
                    <a:avLst/>
                    <a:gdLst>
                      <a:gd name="connsiteX0" fmla="*/ 2238798 w 4477595"/>
                      <a:gd name="connsiteY0" fmla="*/ 420786 h 6128401"/>
                      <a:gd name="connsiteX1" fmla="*/ 420787 w 4477595"/>
                      <a:gd name="connsiteY1" fmla="*/ 2238797 h 6128401"/>
                      <a:gd name="connsiteX2" fmla="*/ 1223247 w 4477595"/>
                      <a:gd name="connsiteY2" fmla="*/ 3754007 h 6128401"/>
                      <a:gd name="connsiteX3" fmla="*/ 1615871 w 4477595"/>
                      <a:gd name="connsiteY3" fmla="*/ 4311091 h 6128401"/>
                      <a:gd name="connsiteX4" fmla="*/ 1936940 w 4477595"/>
                      <a:gd name="connsiteY4" fmla="*/ 4531711 h 6128401"/>
                      <a:gd name="connsiteX5" fmla="*/ 2193282 w 4477595"/>
                      <a:gd name="connsiteY5" fmla="*/ 4532987 h 6128401"/>
                      <a:gd name="connsiteX6" fmla="*/ 2193282 w 4477595"/>
                      <a:gd name="connsiteY6" fmla="*/ 4533077 h 6128401"/>
                      <a:gd name="connsiteX7" fmla="*/ 2236042 w 4477595"/>
                      <a:gd name="connsiteY7" fmla="*/ 4533223 h 6128401"/>
                      <a:gd name="connsiteX8" fmla="*/ 2238254 w 4477595"/>
                      <a:gd name="connsiteY8" fmla="*/ 4533211 h 6128401"/>
                      <a:gd name="connsiteX9" fmla="*/ 2240466 w 4477595"/>
                      <a:gd name="connsiteY9" fmla="*/ 4533223 h 6128401"/>
                      <a:gd name="connsiteX10" fmla="*/ 2283226 w 4477595"/>
                      <a:gd name="connsiteY10" fmla="*/ 4533077 h 6128401"/>
                      <a:gd name="connsiteX11" fmla="*/ 2283226 w 4477595"/>
                      <a:gd name="connsiteY11" fmla="*/ 4532987 h 6128401"/>
                      <a:gd name="connsiteX12" fmla="*/ 2539568 w 4477595"/>
                      <a:gd name="connsiteY12" fmla="*/ 4531711 h 6128401"/>
                      <a:gd name="connsiteX13" fmla="*/ 2860637 w 4477595"/>
                      <a:gd name="connsiteY13" fmla="*/ 4311091 h 6128401"/>
                      <a:gd name="connsiteX14" fmla="*/ 3109338 w 4477595"/>
                      <a:gd name="connsiteY14" fmla="*/ 3834987 h 6128401"/>
                      <a:gd name="connsiteX15" fmla="*/ 3110879 w 4477595"/>
                      <a:gd name="connsiteY15" fmla="*/ 3834037 h 6128401"/>
                      <a:gd name="connsiteX16" fmla="*/ 3181541 w 4477595"/>
                      <a:gd name="connsiteY16" fmla="*/ 3791109 h 6128401"/>
                      <a:gd name="connsiteX17" fmla="*/ 3253261 w 4477595"/>
                      <a:gd name="connsiteY17" fmla="*/ 3754007 h 6128401"/>
                      <a:gd name="connsiteX18" fmla="*/ 3242716 w 4477595"/>
                      <a:gd name="connsiteY18" fmla="*/ 3753945 h 6128401"/>
                      <a:gd name="connsiteX19" fmla="*/ 3255265 w 4477595"/>
                      <a:gd name="connsiteY19" fmla="*/ 3746321 h 6128401"/>
                      <a:gd name="connsiteX20" fmla="*/ 4056807 w 4477595"/>
                      <a:gd name="connsiteY20" fmla="*/ 2238797 h 6128401"/>
                      <a:gd name="connsiteX21" fmla="*/ 2238798 w 4477595"/>
                      <a:gd name="connsiteY21" fmla="*/ 420786 h 6128401"/>
                      <a:gd name="connsiteX22" fmla="*/ 2238797 w 4477595"/>
                      <a:gd name="connsiteY22" fmla="*/ 0 h 6128401"/>
                      <a:gd name="connsiteX23" fmla="*/ 4477595 w 4477595"/>
                      <a:gd name="connsiteY23" fmla="*/ 2238797 h 6128401"/>
                      <a:gd name="connsiteX24" fmla="*/ 3305941 w 4477595"/>
                      <a:gd name="connsiteY24" fmla="*/ 4207383 h 6128401"/>
                      <a:gd name="connsiteX25" fmla="*/ 3243251 w 4477595"/>
                      <a:gd name="connsiteY25" fmla="*/ 4439941 h 6128401"/>
                      <a:gd name="connsiteX26" fmla="*/ 3243251 w 4477595"/>
                      <a:gd name="connsiteY26" fmla="*/ 5318909 h 6128401"/>
                      <a:gd name="connsiteX27" fmla="*/ 2705531 w 4477595"/>
                      <a:gd name="connsiteY27" fmla="*/ 5880081 h 6128401"/>
                      <a:gd name="connsiteX28" fmla="*/ 2650833 w 4477595"/>
                      <a:gd name="connsiteY28" fmla="*/ 5880971 h 6128401"/>
                      <a:gd name="connsiteX29" fmla="*/ 2641784 w 4477595"/>
                      <a:gd name="connsiteY29" fmla="*/ 5910123 h 6128401"/>
                      <a:gd name="connsiteX30" fmla="*/ 2312476 w 4477595"/>
                      <a:gd name="connsiteY30" fmla="*/ 6128401 h 6128401"/>
                      <a:gd name="connsiteX31" fmla="*/ 2165118 w 4477595"/>
                      <a:gd name="connsiteY31" fmla="*/ 6128401 h 6128401"/>
                      <a:gd name="connsiteX32" fmla="*/ 1835810 w 4477595"/>
                      <a:gd name="connsiteY32" fmla="*/ 5910123 h 6128401"/>
                      <a:gd name="connsiteX33" fmla="*/ 1826975 w 4477595"/>
                      <a:gd name="connsiteY33" fmla="*/ 5881661 h 6128401"/>
                      <a:gd name="connsiteX34" fmla="*/ 1699568 w 4477595"/>
                      <a:gd name="connsiteY34" fmla="*/ 5881345 h 6128401"/>
                      <a:gd name="connsiteX35" fmla="*/ 1252464 w 4477595"/>
                      <a:gd name="connsiteY35" fmla="*/ 5306553 h 6128401"/>
                      <a:gd name="connsiteX36" fmla="*/ 1260702 w 4477595"/>
                      <a:gd name="connsiteY36" fmla="*/ 4439941 h 6128401"/>
                      <a:gd name="connsiteX37" fmla="*/ 1247395 w 4477595"/>
                      <a:gd name="connsiteY37" fmla="*/ 4251681 h 6128401"/>
                      <a:gd name="connsiteX38" fmla="*/ 1171654 w 4477595"/>
                      <a:gd name="connsiteY38" fmla="*/ 4207383 h 6128401"/>
                      <a:gd name="connsiteX39" fmla="*/ 0 w 4477595"/>
                      <a:gd name="connsiteY39" fmla="*/ 2238797 h 6128401"/>
                      <a:gd name="connsiteX40" fmla="*/ 2238797 w 4477595"/>
                      <a:gd name="connsiteY40" fmla="*/ 0 h 6128401"/>
                      <a:gd name="connsiteX0" fmla="*/ 2238798 w 4477595"/>
                      <a:gd name="connsiteY0" fmla="*/ 420786 h 6128401"/>
                      <a:gd name="connsiteX1" fmla="*/ 420787 w 4477595"/>
                      <a:gd name="connsiteY1" fmla="*/ 2238797 h 6128401"/>
                      <a:gd name="connsiteX2" fmla="*/ 1223247 w 4477595"/>
                      <a:gd name="connsiteY2" fmla="*/ 3754007 h 6128401"/>
                      <a:gd name="connsiteX3" fmla="*/ 1615871 w 4477595"/>
                      <a:gd name="connsiteY3" fmla="*/ 4311091 h 6128401"/>
                      <a:gd name="connsiteX4" fmla="*/ 1936940 w 4477595"/>
                      <a:gd name="connsiteY4" fmla="*/ 4531711 h 6128401"/>
                      <a:gd name="connsiteX5" fmla="*/ 2193282 w 4477595"/>
                      <a:gd name="connsiteY5" fmla="*/ 4532987 h 6128401"/>
                      <a:gd name="connsiteX6" fmla="*/ 2193282 w 4477595"/>
                      <a:gd name="connsiteY6" fmla="*/ 4533077 h 6128401"/>
                      <a:gd name="connsiteX7" fmla="*/ 2236042 w 4477595"/>
                      <a:gd name="connsiteY7" fmla="*/ 4533223 h 6128401"/>
                      <a:gd name="connsiteX8" fmla="*/ 2238254 w 4477595"/>
                      <a:gd name="connsiteY8" fmla="*/ 4533211 h 6128401"/>
                      <a:gd name="connsiteX9" fmla="*/ 2240466 w 4477595"/>
                      <a:gd name="connsiteY9" fmla="*/ 4533223 h 6128401"/>
                      <a:gd name="connsiteX10" fmla="*/ 2283226 w 4477595"/>
                      <a:gd name="connsiteY10" fmla="*/ 4533077 h 6128401"/>
                      <a:gd name="connsiteX11" fmla="*/ 2283226 w 4477595"/>
                      <a:gd name="connsiteY11" fmla="*/ 4532987 h 6128401"/>
                      <a:gd name="connsiteX12" fmla="*/ 2539568 w 4477595"/>
                      <a:gd name="connsiteY12" fmla="*/ 4531711 h 6128401"/>
                      <a:gd name="connsiteX13" fmla="*/ 2860637 w 4477595"/>
                      <a:gd name="connsiteY13" fmla="*/ 4311091 h 6128401"/>
                      <a:gd name="connsiteX14" fmla="*/ 3109338 w 4477595"/>
                      <a:gd name="connsiteY14" fmla="*/ 3834987 h 6128401"/>
                      <a:gd name="connsiteX15" fmla="*/ 3110879 w 4477595"/>
                      <a:gd name="connsiteY15" fmla="*/ 3834037 h 6128401"/>
                      <a:gd name="connsiteX16" fmla="*/ 3181541 w 4477595"/>
                      <a:gd name="connsiteY16" fmla="*/ 3791109 h 6128401"/>
                      <a:gd name="connsiteX17" fmla="*/ 3253261 w 4477595"/>
                      <a:gd name="connsiteY17" fmla="*/ 3754007 h 6128401"/>
                      <a:gd name="connsiteX18" fmla="*/ 3242716 w 4477595"/>
                      <a:gd name="connsiteY18" fmla="*/ 3753945 h 6128401"/>
                      <a:gd name="connsiteX19" fmla="*/ 4056807 w 4477595"/>
                      <a:gd name="connsiteY19" fmla="*/ 2238797 h 6128401"/>
                      <a:gd name="connsiteX20" fmla="*/ 2238798 w 4477595"/>
                      <a:gd name="connsiteY20" fmla="*/ 420786 h 6128401"/>
                      <a:gd name="connsiteX21" fmla="*/ 2238797 w 4477595"/>
                      <a:gd name="connsiteY21" fmla="*/ 0 h 6128401"/>
                      <a:gd name="connsiteX22" fmla="*/ 4477595 w 4477595"/>
                      <a:gd name="connsiteY22" fmla="*/ 2238797 h 6128401"/>
                      <a:gd name="connsiteX23" fmla="*/ 3305941 w 4477595"/>
                      <a:gd name="connsiteY23" fmla="*/ 4207383 h 6128401"/>
                      <a:gd name="connsiteX24" fmla="*/ 3243251 w 4477595"/>
                      <a:gd name="connsiteY24" fmla="*/ 4439941 h 6128401"/>
                      <a:gd name="connsiteX25" fmla="*/ 3243251 w 4477595"/>
                      <a:gd name="connsiteY25" fmla="*/ 5318909 h 6128401"/>
                      <a:gd name="connsiteX26" fmla="*/ 2705531 w 4477595"/>
                      <a:gd name="connsiteY26" fmla="*/ 5880081 h 6128401"/>
                      <a:gd name="connsiteX27" fmla="*/ 2650833 w 4477595"/>
                      <a:gd name="connsiteY27" fmla="*/ 5880971 h 6128401"/>
                      <a:gd name="connsiteX28" fmla="*/ 2641784 w 4477595"/>
                      <a:gd name="connsiteY28" fmla="*/ 5910123 h 6128401"/>
                      <a:gd name="connsiteX29" fmla="*/ 2312476 w 4477595"/>
                      <a:gd name="connsiteY29" fmla="*/ 6128401 h 6128401"/>
                      <a:gd name="connsiteX30" fmla="*/ 2165118 w 4477595"/>
                      <a:gd name="connsiteY30" fmla="*/ 6128401 h 6128401"/>
                      <a:gd name="connsiteX31" fmla="*/ 1835810 w 4477595"/>
                      <a:gd name="connsiteY31" fmla="*/ 5910123 h 6128401"/>
                      <a:gd name="connsiteX32" fmla="*/ 1826975 w 4477595"/>
                      <a:gd name="connsiteY32" fmla="*/ 5881661 h 6128401"/>
                      <a:gd name="connsiteX33" fmla="*/ 1699568 w 4477595"/>
                      <a:gd name="connsiteY33" fmla="*/ 5881345 h 6128401"/>
                      <a:gd name="connsiteX34" fmla="*/ 1252464 w 4477595"/>
                      <a:gd name="connsiteY34" fmla="*/ 5306553 h 6128401"/>
                      <a:gd name="connsiteX35" fmla="*/ 1260702 w 4477595"/>
                      <a:gd name="connsiteY35" fmla="*/ 4439941 h 6128401"/>
                      <a:gd name="connsiteX36" fmla="*/ 1247395 w 4477595"/>
                      <a:gd name="connsiteY36" fmla="*/ 4251681 h 6128401"/>
                      <a:gd name="connsiteX37" fmla="*/ 1171654 w 4477595"/>
                      <a:gd name="connsiteY37" fmla="*/ 4207383 h 6128401"/>
                      <a:gd name="connsiteX38" fmla="*/ 0 w 4477595"/>
                      <a:gd name="connsiteY38" fmla="*/ 2238797 h 6128401"/>
                      <a:gd name="connsiteX39" fmla="*/ 2238797 w 4477595"/>
                      <a:gd name="connsiteY39" fmla="*/ 0 h 6128401"/>
                      <a:gd name="connsiteX0" fmla="*/ 2238798 w 4477595"/>
                      <a:gd name="connsiteY0" fmla="*/ 420786 h 6128401"/>
                      <a:gd name="connsiteX1" fmla="*/ 420787 w 4477595"/>
                      <a:gd name="connsiteY1" fmla="*/ 2238797 h 6128401"/>
                      <a:gd name="connsiteX2" fmla="*/ 1223247 w 4477595"/>
                      <a:gd name="connsiteY2" fmla="*/ 3754007 h 6128401"/>
                      <a:gd name="connsiteX3" fmla="*/ 1615871 w 4477595"/>
                      <a:gd name="connsiteY3" fmla="*/ 4311091 h 6128401"/>
                      <a:gd name="connsiteX4" fmla="*/ 1936940 w 4477595"/>
                      <a:gd name="connsiteY4" fmla="*/ 4531711 h 6128401"/>
                      <a:gd name="connsiteX5" fmla="*/ 2193282 w 4477595"/>
                      <a:gd name="connsiteY5" fmla="*/ 4532987 h 6128401"/>
                      <a:gd name="connsiteX6" fmla="*/ 2193282 w 4477595"/>
                      <a:gd name="connsiteY6" fmla="*/ 4533077 h 6128401"/>
                      <a:gd name="connsiteX7" fmla="*/ 2236042 w 4477595"/>
                      <a:gd name="connsiteY7" fmla="*/ 4533223 h 6128401"/>
                      <a:gd name="connsiteX8" fmla="*/ 2238254 w 4477595"/>
                      <a:gd name="connsiteY8" fmla="*/ 4533211 h 6128401"/>
                      <a:gd name="connsiteX9" fmla="*/ 2240466 w 4477595"/>
                      <a:gd name="connsiteY9" fmla="*/ 4533223 h 6128401"/>
                      <a:gd name="connsiteX10" fmla="*/ 2283226 w 4477595"/>
                      <a:gd name="connsiteY10" fmla="*/ 4533077 h 6128401"/>
                      <a:gd name="connsiteX11" fmla="*/ 2283226 w 4477595"/>
                      <a:gd name="connsiteY11" fmla="*/ 4532987 h 6128401"/>
                      <a:gd name="connsiteX12" fmla="*/ 2539568 w 4477595"/>
                      <a:gd name="connsiteY12" fmla="*/ 4531711 h 6128401"/>
                      <a:gd name="connsiteX13" fmla="*/ 2860637 w 4477595"/>
                      <a:gd name="connsiteY13" fmla="*/ 4311091 h 6128401"/>
                      <a:gd name="connsiteX14" fmla="*/ 3109338 w 4477595"/>
                      <a:gd name="connsiteY14" fmla="*/ 3834987 h 6128401"/>
                      <a:gd name="connsiteX15" fmla="*/ 3110879 w 4477595"/>
                      <a:gd name="connsiteY15" fmla="*/ 3834037 h 6128401"/>
                      <a:gd name="connsiteX16" fmla="*/ 3181541 w 4477595"/>
                      <a:gd name="connsiteY16" fmla="*/ 3791109 h 6128401"/>
                      <a:gd name="connsiteX17" fmla="*/ 3253261 w 4477595"/>
                      <a:gd name="connsiteY17" fmla="*/ 3754007 h 6128401"/>
                      <a:gd name="connsiteX18" fmla="*/ 4056807 w 4477595"/>
                      <a:gd name="connsiteY18" fmla="*/ 2238797 h 6128401"/>
                      <a:gd name="connsiteX19" fmla="*/ 2238798 w 4477595"/>
                      <a:gd name="connsiteY19" fmla="*/ 420786 h 6128401"/>
                      <a:gd name="connsiteX20" fmla="*/ 2238797 w 4477595"/>
                      <a:gd name="connsiteY20" fmla="*/ 0 h 6128401"/>
                      <a:gd name="connsiteX21" fmla="*/ 4477595 w 4477595"/>
                      <a:gd name="connsiteY21" fmla="*/ 2238797 h 6128401"/>
                      <a:gd name="connsiteX22" fmla="*/ 3305941 w 4477595"/>
                      <a:gd name="connsiteY22" fmla="*/ 4207383 h 6128401"/>
                      <a:gd name="connsiteX23" fmla="*/ 3243251 w 4477595"/>
                      <a:gd name="connsiteY23" fmla="*/ 4439941 h 6128401"/>
                      <a:gd name="connsiteX24" fmla="*/ 3243251 w 4477595"/>
                      <a:gd name="connsiteY24" fmla="*/ 5318909 h 6128401"/>
                      <a:gd name="connsiteX25" fmla="*/ 2705531 w 4477595"/>
                      <a:gd name="connsiteY25" fmla="*/ 5880081 h 6128401"/>
                      <a:gd name="connsiteX26" fmla="*/ 2650833 w 4477595"/>
                      <a:gd name="connsiteY26" fmla="*/ 5880971 h 6128401"/>
                      <a:gd name="connsiteX27" fmla="*/ 2641784 w 4477595"/>
                      <a:gd name="connsiteY27" fmla="*/ 5910123 h 6128401"/>
                      <a:gd name="connsiteX28" fmla="*/ 2312476 w 4477595"/>
                      <a:gd name="connsiteY28" fmla="*/ 6128401 h 6128401"/>
                      <a:gd name="connsiteX29" fmla="*/ 2165118 w 4477595"/>
                      <a:gd name="connsiteY29" fmla="*/ 6128401 h 6128401"/>
                      <a:gd name="connsiteX30" fmla="*/ 1835810 w 4477595"/>
                      <a:gd name="connsiteY30" fmla="*/ 5910123 h 6128401"/>
                      <a:gd name="connsiteX31" fmla="*/ 1826975 w 4477595"/>
                      <a:gd name="connsiteY31" fmla="*/ 5881661 h 6128401"/>
                      <a:gd name="connsiteX32" fmla="*/ 1699568 w 4477595"/>
                      <a:gd name="connsiteY32" fmla="*/ 5881345 h 6128401"/>
                      <a:gd name="connsiteX33" fmla="*/ 1252464 w 4477595"/>
                      <a:gd name="connsiteY33" fmla="*/ 5306553 h 6128401"/>
                      <a:gd name="connsiteX34" fmla="*/ 1260702 w 4477595"/>
                      <a:gd name="connsiteY34" fmla="*/ 4439941 h 6128401"/>
                      <a:gd name="connsiteX35" fmla="*/ 1247395 w 4477595"/>
                      <a:gd name="connsiteY35" fmla="*/ 4251681 h 6128401"/>
                      <a:gd name="connsiteX36" fmla="*/ 1171654 w 4477595"/>
                      <a:gd name="connsiteY36" fmla="*/ 4207383 h 6128401"/>
                      <a:gd name="connsiteX37" fmla="*/ 0 w 4477595"/>
                      <a:gd name="connsiteY37" fmla="*/ 2238797 h 6128401"/>
                      <a:gd name="connsiteX38" fmla="*/ 2238797 w 4477595"/>
                      <a:gd name="connsiteY38" fmla="*/ 0 h 6128401"/>
                      <a:gd name="connsiteX0" fmla="*/ 2238798 w 4477595"/>
                      <a:gd name="connsiteY0" fmla="*/ 420786 h 6128401"/>
                      <a:gd name="connsiteX1" fmla="*/ 420787 w 4477595"/>
                      <a:gd name="connsiteY1" fmla="*/ 2238797 h 6128401"/>
                      <a:gd name="connsiteX2" fmla="*/ 1223247 w 4477595"/>
                      <a:gd name="connsiteY2" fmla="*/ 3754007 h 6128401"/>
                      <a:gd name="connsiteX3" fmla="*/ 1615871 w 4477595"/>
                      <a:gd name="connsiteY3" fmla="*/ 4311091 h 6128401"/>
                      <a:gd name="connsiteX4" fmla="*/ 1936940 w 4477595"/>
                      <a:gd name="connsiteY4" fmla="*/ 4531711 h 6128401"/>
                      <a:gd name="connsiteX5" fmla="*/ 2193282 w 4477595"/>
                      <a:gd name="connsiteY5" fmla="*/ 4532987 h 6128401"/>
                      <a:gd name="connsiteX6" fmla="*/ 2193282 w 4477595"/>
                      <a:gd name="connsiteY6" fmla="*/ 4533077 h 6128401"/>
                      <a:gd name="connsiteX7" fmla="*/ 2236042 w 4477595"/>
                      <a:gd name="connsiteY7" fmla="*/ 4533223 h 6128401"/>
                      <a:gd name="connsiteX8" fmla="*/ 2238254 w 4477595"/>
                      <a:gd name="connsiteY8" fmla="*/ 4533211 h 6128401"/>
                      <a:gd name="connsiteX9" fmla="*/ 2240466 w 4477595"/>
                      <a:gd name="connsiteY9" fmla="*/ 4533223 h 6128401"/>
                      <a:gd name="connsiteX10" fmla="*/ 2283226 w 4477595"/>
                      <a:gd name="connsiteY10" fmla="*/ 4533077 h 6128401"/>
                      <a:gd name="connsiteX11" fmla="*/ 2283226 w 4477595"/>
                      <a:gd name="connsiteY11" fmla="*/ 4532987 h 6128401"/>
                      <a:gd name="connsiteX12" fmla="*/ 2539568 w 4477595"/>
                      <a:gd name="connsiteY12" fmla="*/ 4531711 h 6128401"/>
                      <a:gd name="connsiteX13" fmla="*/ 2860637 w 4477595"/>
                      <a:gd name="connsiteY13" fmla="*/ 4311091 h 6128401"/>
                      <a:gd name="connsiteX14" fmla="*/ 3109338 w 4477595"/>
                      <a:gd name="connsiteY14" fmla="*/ 3834987 h 6128401"/>
                      <a:gd name="connsiteX15" fmla="*/ 3110879 w 4477595"/>
                      <a:gd name="connsiteY15" fmla="*/ 3834037 h 6128401"/>
                      <a:gd name="connsiteX16" fmla="*/ 3181541 w 4477595"/>
                      <a:gd name="connsiteY16" fmla="*/ 3791109 h 6128401"/>
                      <a:gd name="connsiteX17" fmla="*/ 4056807 w 4477595"/>
                      <a:gd name="connsiteY17" fmla="*/ 2238797 h 6128401"/>
                      <a:gd name="connsiteX18" fmla="*/ 2238798 w 4477595"/>
                      <a:gd name="connsiteY18" fmla="*/ 420786 h 6128401"/>
                      <a:gd name="connsiteX19" fmla="*/ 2238797 w 4477595"/>
                      <a:gd name="connsiteY19" fmla="*/ 0 h 6128401"/>
                      <a:gd name="connsiteX20" fmla="*/ 4477595 w 4477595"/>
                      <a:gd name="connsiteY20" fmla="*/ 2238797 h 6128401"/>
                      <a:gd name="connsiteX21" fmla="*/ 3305941 w 4477595"/>
                      <a:gd name="connsiteY21" fmla="*/ 4207383 h 6128401"/>
                      <a:gd name="connsiteX22" fmla="*/ 3243251 w 4477595"/>
                      <a:gd name="connsiteY22" fmla="*/ 4439941 h 6128401"/>
                      <a:gd name="connsiteX23" fmla="*/ 3243251 w 4477595"/>
                      <a:gd name="connsiteY23" fmla="*/ 5318909 h 6128401"/>
                      <a:gd name="connsiteX24" fmla="*/ 2705531 w 4477595"/>
                      <a:gd name="connsiteY24" fmla="*/ 5880081 h 6128401"/>
                      <a:gd name="connsiteX25" fmla="*/ 2650833 w 4477595"/>
                      <a:gd name="connsiteY25" fmla="*/ 5880971 h 6128401"/>
                      <a:gd name="connsiteX26" fmla="*/ 2641784 w 4477595"/>
                      <a:gd name="connsiteY26" fmla="*/ 5910123 h 6128401"/>
                      <a:gd name="connsiteX27" fmla="*/ 2312476 w 4477595"/>
                      <a:gd name="connsiteY27" fmla="*/ 6128401 h 6128401"/>
                      <a:gd name="connsiteX28" fmla="*/ 2165118 w 4477595"/>
                      <a:gd name="connsiteY28" fmla="*/ 6128401 h 6128401"/>
                      <a:gd name="connsiteX29" fmla="*/ 1835810 w 4477595"/>
                      <a:gd name="connsiteY29" fmla="*/ 5910123 h 6128401"/>
                      <a:gd name="connsiteX30" fmla="*/ 1826975 w 4477595"/>
                      <a:gd name="connsiteY30" fmla="*/ 5881661 h 6128401"/>
                      <a:gd name="connsiteX31" fmla="*/ 1699568 w 4477595"/>
                      <a:gd name="connsiteY31" fmla="*/ 5881345 h 6128401"/>
                      <a:gd name="connsiteX32" fmla="*/ 1252464 w 4477595"/>
                      <a:gd name="connsiteY32" fmla="*/ 5306553 h 6128401"/>
                      <a:gd name="connsiteX33" fmla="*/ 1260702 w 4477595"/>
                      <a:gd name="connsiteY33" fmla="*/ 4439941 h 6128401"/>
                      <a:gd name="connsiteX34" fmla="*/ 1247395 w 4477595"/>
                      <a:gd name="connsiteY34" fmla="*/ 4251681 h 6128401"/>
                      <a:gd name="connsiteX35" fmla="*/ 1171654 w 4477595"/>
                      <a:gd name="connsiteY35" fmla="*/ 4207383 h 6128401"/>
                      <a:gd name="connsiteX36" fmla="*/ 0 w 4477595"/>
                      <a:gd name="connsiteY36" fmla="*/ 2238797 h 6128401"/>
                      <a:gd name="connsiteX37" fmla="*/ 2238797 w 4477595"/>
                      <a:gd name="connsiteY37" fmla="*/ 0 h 6128401"/>
                      <a:gd name="connsiteX0" fmla="*/ 2238798 w 4477595"/>
                      <a:gd name="connsiteY0" fmla="*/ 420786 h 6128401"/>
                      <a:gd name="connsiteX1" fmla="*/ 420787 w 4477595"/>
                      <a:gd name="connsiteY1" fmla="*/ 2238797 h 6128401"/>
                      <a:gd name="connsiteX2" fmla="*/ 1223247 w 4477595"/>
                      <a:gd name="connsiteY2" fmla="*/ 3754007 h 6128401"/>
                      <a:gd name="connsiteX3" fmla="*/ 1615871 w 4477595"/>
                      <a:gd name="connsiteY3" fmla="*/ 4311091 h 6128401"/>
                      <a:gd name="connsiteX4" fmla="*/ 1936940 w 4477595"/>
                      <a:gd name="connsiteY4" fmla="*/ 4531711 h 6128401"/>
                      <a:gd name="connsiteX5" fmla="*/ 2193282 w 4477595"/>
                      <a:gd name="connsiteY5" fmla="*/ 4532987 h 6128401"/>
                      <a:gd name="connsiteX6" fmla="*/ 2193282 w 4477595"/>
                      <a:gd name="connsiteY6" fmla="*/ 4533077 h 6128401"/>
                      <a:gd name="connsiteX7" fmla="*/ 2236042 w 4477595"/>
                      <a:gd name="connsiteY7" fmla="*/ 4533223 h 6128401"/>
                      <a:gd name="connsiteX8" fmla="*/ 2238254 w 4477595"/>
                      <a:gd name="connsiteY8" fmla="*/ 4533211 h 6128401"/>
                      <a:gd name="connsiteX9" fmla="*/ 2240466 w 4477595"/>
                      <a:gd name="connsiteY9" fmla="*/ 4533223 h 6128401"/>
                      <a:gd name="connsiteX10" fmla="*/ 2283226 w 4477595"/>
                      <a:gd name="connsiteY10" fmla="*/ 4533077 h 6128401"/>
                      <a:gd name="connsiteX11" fmla="*/ 2283226 w 4477595"/>
                      <a:gd name="connsiteY11" fmla="*/ 4532987 h 6128401"/>
                      <a:gd name="connsiteX12" fmla="*/ 2539568 w 4477595"/>
                      <a:gd name="connsiteY12" fmla="*/ 4531711 h 6128401"/>
                      <a:gd name="connsiteX13" fmla="*/ 2860637 w 4477595"/>
                      <a:gd name="connsiteY13" fmla="*/ 4311091 h 6128401"/>
                      <a:gd name="connsiteX14" fmla="*/ 3109338 w 4477595"/>
                      <a:gd name="connsiteY14" fmla="*/ 3834987 h 6128401"/>
                      <a:gd name="connsiteX15" fmla="*/ 3110879 w 4477595"/>
                      <a:gd name="connsiteY15" fmla="*/ 3834037 h 6128401"/>
                      <a:gd name="connsiteX16" fmla="*/ 3181541 w 4477595"/>
                      <a:gd name="connsiteY16" fmla="*/ 3791109 h 6128401"/>
                      <a:gd name="connsiteX17" fmla="*/ 4056807 w 4477595"/>
                      <a:gd name="connsiteY17" fmla="*/ 2238797 h 6128401"/>
                      <a:gd name="connsiteX18" fmla="*/ 2238798 w 4477595"/>
                      <a:gd name="connsiteY18" fmla="*/ 420786 h 6128401"/>
                      <a:gd name="connsiteX19" fmla="*/ 2238797 w 4477595"/>
                      <a:gd name="connsiteY19" fmla="*/ 0 h 6128401"/>
                      <a:gd name="connsiteX20" fmla="*/ 4477595 w 4477595"/>
                      <a:gd name="connsiteY20" fmla="*/ 2238797 h 6128401"/>
                      <a:gd name="connsiteX21" fmla="*/ 3305941 w 4477595"/>
                      <a:gd name="connsiteY21" fmla="*/ 4207383 h 6128401"/>
                      <a:gd name="connsiteX22" fmla="*/ 3243251 w 4477595"/>
                      <a:gd name="connsiteY22" fmla="*/ 4439941 h 6128401"/>
                      <a:gd name="connsiteX23" fmla="*/ 3243251 w 4477595"/>
                      <a:gd name="connsiteY23" fmla="*/ 5318909 h 6128401"/>
                      <a:gd name="connsiteX24" fmla="*/ 2705531 w 4477595"/>
                      <a:gd name="connsiteY24" fmla="*/ 5880081 h 6128401"/>
                      <a:gd name="connsiteX25" fmla="*/ 2650833 w 4477595"/>
                      <a:gd name="connsiteY25" fmla="*/ 5880971 h 6128401"/>
                      <a:gd name="connsiteX26" fmla="*/ 2641784 w 4477595"/>
                      <a:gd name="connsiteY26" fmla="*/ 5910123 h 6128401"/>
                      <a:gd name="connsiteX27" fmla="*/ 2312476 w 4477595"/>
                      <a:gd name="connsiteY27" fmla="*/ 6128401 h 6128401"/>
                      <a:gd name="connsiteX28" fmla="*/ 2165118 w 4477595"/>
                      <a:gd name="connsiteY28" fmla="*/ 6128401 h 6128401"/>
                      <a:gd name="connsiteX29" fmla="*/ 1835810 w 4477595"/>
                      <a:gd name="connsiteY29" fmla="*/ 5910123 h 6128401"/>
                      <a:gd name="connsiteX30" fmla="*/ 1826975 w 4477595"/>
                      <a:gd name="connsiteY30" fmla="*/ 5881661 h 6128401"/>
                      <a:gd name="connsiteX31" fmla="*/ 1699568 w 4477595"/>
                      <a:gd name="connsiteY31" fmla="*/ 5881345 h 6128401"/>
                      <a:gd name="connsiteX32" fmla="*/ 1252464 w 4477595"/>
                      <a:gd name="connsiteY32" fmla="*/ 5306553 h 6128401"/>
                      <a:gd name="connsiteX33" fmla="*/ 1260702 w 4477595"/>
                      <a:gd name="connsiteY33" fmla="*/ 4439941 h 6128401"/>
                      <a:gd name="connsiteX34" fmla="*/ 1247395 w 4477595"/>
                      <a:gd name="connsiteY34" fmla="*/ 4251681 h 6128401"/>
                      <a:gd name="connsiteX35" fmla="*/ 1171654 w 4477595"/>
                      <a:gd name="connsiteY35" fmla="*/ 4207383 h 6128401"/>
                      <a:gd name="connsiteX36" fmla="*/ 0 w 4477595"/>
                      <a:gd name="connsiteY36" fmla="*/ 2238797 h 6128401"/>
                      <a:gd name="connsiteX37" fmla="*/ 2238797 w 4477595"/>
                      <a:gd name="connsiteY37" fmla="*/ 0 h 6128401"/>
                      <a:gd name="connsiteX0" fmla="*/ 2238798 w 4477595"/>
                      <a:gd name="connsiteY0" fmla="*/ 420786 h 6128401"/>
                      <a:gd name="connsiteX1" fmla="*/ 420787 w 4477595"/>
                      <a:gd name="connsiteY1" fmla="*/ 2238797 h 6128401"/>
                      <a:gd name="connsiteX2" fmla="*/ 1223247 w 4477595"/>
                      <a:gd name="connsiteY2" fmla="*/ 3754007 h 6128401"/>
                      <a:gd name="connsiteX3" fmla="*/ 1615871 w 4477595"/>
                      <a:gd name="connsiteY3" fmla="*/ 4311091 h 6128401"/>
                      <a:gd name="connsiteX4" fmla="*/ 1936940 w 4477595"/>
                      <a:gd name="connsiteY4" fmla="*/ 4531711 h 6128401"/>
                      <a:gd name="connsiteX5" fmla="*/ 2193282 w 4477595"/>
                      <a:gd name="connsiteY5" fmla="*/ 4532987 h 6128401"/>
                      <a:gd name="connsiteX6" fmla="*/ 2193282 w 4477595"/>
                      <a:gd name="connsiteY6" fmla="*/ 4533077 h 6128401"/>
                      <a:gd name="connsiteX7" fmla="*/ 2236042 w 4477595"/>
                      <a:gd name="connsiteY7" fmla="*/ 4533223 h 6128401"/>
                      <a:gd name="connsiteX8" fmla="*/ 2238254 w 4477595"/>
                      <a:gd name="connsiteY8" fmla="*/ 4533211 h 6128401"/>
                      <a:gd name="connsiteX9" fmla="*/ 2240466 w 4477595"/>
                      <a:gd name="connsiteY9" fmla="*/ 4533223 h 6128401"/>
                      <a:gd name="connsiteX10" fmla="*/ 2283226 w 4477595"/>
                      <a:gd name="connsiteY10" fmla="*/ 4533077 h 6128401"/>
                      <a:gd name="connsiteX11" fmla="*/ 2283226 w 4477595"/>
                      <a:gd name="connsiteY11" fmla="*/ 4532987 h 6128401"/>
                      <a:gd name="connsiteX12" fmla="*/ 2539568 w 4477595"/>
                      <a:gd name="connsiteY12" fmla="*/ 4531711 h 6128401"/>
                      <a:gd name="connsiteX13" fmla="*/ 2860637 w 4477595"/>
                      <a:gd name="connsiteY13" fmla="*/ 4311091 h 6128401"/>
                      <a:gd name="connsiteX14" fmla="*/ 3109338 w 4477595"/>
                      <a:gd name="connsiteY14" fmla="*/ 3834987 h 6128401"/>
                      <a:gd name="connsiteX15" fmla="*/ 3110879 w 4477595"/>
                      <a:gd name="connsiteY15" fmla="*/ 3834037 h 6128401"/>
                      <a:gd name="connsiteX16" fmla="*/ 3181541 w 4477595"/>
                      <a:gd name="connsiteY16" fmla="*/ 3791109 h 6128401"/>
                      <a:gd name="connsiteX17" fmla="*/ 4056807 w 4477595"/>
                      <a:gd name="connsiteY17" fmla="*/ 2238797 h 6128401"/>
                      <a:gd name="connsiteX18" fmla="*/ 2238798 w 4477595"/>
                      <a:gd name="connsiteY18" fmla="*/ 420786 h 6128401"/>
                      <a:gd name="connsiteX19" fmla="*/ 2238797 w 4477595"/>
                      <a:gd name="connsiteY19" fmla="*/ 0 h 6128401"/>
                      <a:gd name="connsiteX20" fmla="*/ 4477595 w 4477595"/>
                      <a:gd name="connsiteY20" fmla="*/ 2238797 h 6128401"/>
                      <a:gd name="connsiteX21" fmla="*/ 3305941 w 4477595"/>
                      <a:gd name="connsiteY21" fmla="*/ 4207383 h 6128401"/>
                      <a:gd name="connsiteX22" fmla="*/ 3243251 w 4477595"/>
                      <a:gd name="connsiteY22" fmla="*/ 4439941 h 6128401"/>
                      <a:gd name="connsiteX23" fmla="*/ 3243251 w 4477595"/>
                      <a:gd name="connsiteY23" fmla="*/ 5318909 h 6128401"/>
                      <a:gd name="connsiteX24" fmla="*/ 2705531 w 4477595"/>
                      <a:gd name="connsiteY24" fmla="*/ 5880081 h 6128401"/>
                      <a:gd name="connsiteX25" fmla="*/ 2650833 w 4477595"/>
                      <a:gd name="connsiteY25" fmla="*/ 5880971 h 6128401"/>
                      <a:gd name="connsiteX26" fmla="*/ 2641784 w 4477595"/>
                      <a:gd name="connsiteY26" fmla="*/ 5910123 h 6128401"/>
                      <a:gd name="connsiteX27" fmla="*/ 2312476 w 4477595"/>
                      <a:gd name="connsiteY27" fmla="*/ 6128401 h 6128401"/>
                      <a:gd name="connsiteX28" fmla="*/ 2165118 w 4477595"/>
                      <a:gd name="connsiteY28" fmla="*/ 6128401 h 6128401"/>
                      <a:gd name="connsiteX29" fmla="*/ 1835810 w 4477595"/>
                      <a:gd name="connsiteY29" fmla="*/ 5910123 h 6128401"/>
                      <a:gd name="connsiteX30" fmla="*/ 1826975 w 4477595"/>
                      <a:gd name="connsiteY30" fmla="*/ 5881661 h 6128401"/>
                      <a:gd name="connsiteX31" fmla="*/ 1699568 w 4477595"/>
                      <a:gd name="connsiteY31" fmla="*/ 5881345 h 6128401"/>
                      <a:gd name="connsiteX32" fmla="*/ 1252464 w 4477595"/>
                      <a:gd name="connsiteY32" fmla="*/ 5306553 h 6128401"/>
                      <a:gd name="connsiteX33" fmla="*/ 1260702 w 4477595"/>
                      <a:gd name="connsiteY33" fmla="*/ 4439941 h 6128401"/>
                      <a:gd name="connsiteX34" fmla="*/ 1247395 w 4477595"/>
                      <a:gd name="connsiteY34" fmla="*/ 4251681 h 6128401"/>
                      <a:gd name="connsiteX35" fmla="*/ 1171654 w 4477595"/>
                      <a:gd name="connsiteY35" fmla="*/ 4207383 h 6128401"/>
                      <a:gd name="connsiteX36" fmla="*/ 0 w 4477595"/>
                      <a:gd name="connsiteY36" fmla="*/ 2238797 h 6128401"/>
                      <a:gd name="connsiteX37" fmla="*/ 2238797 w 4477595"/>
                      <a:gd name="connsiteY37" fmla="*/ 0 h 6128401"/>
                      <a:gd name="connsiteX0" fmla="*/ 2238798 w 4477595"/>
                      <a:gd name="connsiteY0" fmla="*/ 420786 h 6128401"/>
                      <a:gd name="connsiteX1" fmla="*/ 420787 w 4477595"/>
                      <a:gd name="connsiteY1" fmla="*/ 2238797 h 6128401"/>
                      <a:gd name="connsiteX2" fmla="*/ 1223247 w 4477595"/>
                      <a:gd name="connsiteY2" fmla="*/ 3754007 h 6128401"/>
                      <a:gd name="connsiteX3" fmla="*/ 1615871 w 4477595"/>
                      <a:gd name="connsiteY3" fmla="*/ 4311091 h 6128401"/>
                      <a:gd name="connsiteX4" fmla="*/ 1936940 w 4477595"/>
                      <a:gd name="connsiteY4" fmla="*/ 4531711 h 6128401"/>
                      <a:gd name="connsiteX5" fmla="*/ 2193282 w 4477595"/>
                      <a:gd name="connsiteY5" fmla="*/ 4532987 h 6128401"/>
                      <a:gd name="connsiteX6" fmla="*/ 2193282 w 4477595"/>
                      <a:gd name="connsiteY6" fmla="*/ 4533077 h 6128401"/>
                      <a:gd name="connsiteX7" fmla="*/ 2236042 w 4477595"/>
                      <a:gd name="connsiteY7" fmla="*/ 4533223 h 6128401"/>
                      <a:gd name="connsiteX8" fmla="*/ 2238254 w 4477595"/>
                      <a:gd name="connsiteY8" fmla="*/ 4533211 h 6128401"/>
                      <a:gd name="connsiteX9" fmla="*/ 2240466 w 4477595"/>
                      <a:gd name="connsiteY9" fmla="*/ 4533223 h 6128401"/>
                      <a:gd name="connsiteX10" fmla="*/ 2283226 w 4477595"/>
                      <a:gd name="connsiteY10" fmla="*/ 4533077 h 6128401"/>
                      <a:gd name="connsiteX11" fmla="*/ 2283226 w 4477595"/>
                      <a:gd name="connsiteY11" fmla="*/ 4532987 h 6128401"/>
                      <a:gd name="connsiteX12" fmla="*/ 2539568 w 4477595"/>
                      <a:gd name="connsiteY12" fmla="*/ 4531711 h 6128401"/>
                      <a:gd name="connsiteX13" fmla="*/ 2860637 w 4477595"/>
                      <a:gd name="connsiteY13" fmla="*/ 4311091 h 6128401"/>
                      <a:gd name="connsiteX14" fmla="*/ 3109338 w 4477595"/>
                      <a:gd name="connsiteY14" fmla="*/ 3834987 h 6128401"/>
                      <a:gd name="connsiteX15" fmla="*/ 3110879 w 4477595"/>
                      <a:gd name="connsiteY15" fmla="*/ 3834037 h 6128401"/>
                      <a:gd name="connsiteX16" fmla="*/ 3181541 w 4477595"/>
                      <a:gd name="connsiteY16" fmla="*/ 3791109 h 6128401"/>
                      <a:gd name="connsiteX17" fmla="*/ 4056807 w 4477595"/>
                      <a:gd name="connsiteY17" fmla="*/ 2238797 h 6128401"/>
                      <a:gd name="connsiteX18" fmla="*/ 2238798 w 4477595"/>
                      <a:gd name="connsiteY18" fmla="*/ 420786 h 6128401"/>
                      <a:gd name="connsiteX19" fmla="*/ 2238797 w 4477595"/>
                      <a:gd name="connsiteY19" fmla="*/ 0 h 6128401"/>
                      <a:gd name="connsiteX20" fmla="*/ 4477595 w 4477595"/>
                      <a:gd name="connsiteY20" fmla="*/ 2238797 h 6128401"/>
                      <a:gd name="connsiteX21" fmla="*/ 3305941 w 4477595"/>
                      <a:gd name="connsiteY21" fmla="*/ 4207383 h 6128401"/>
                      <a:gd name="connsiteX22" fmla="*/ 3243251 w 4477595"/>
                      <a:gd name="connsiteY22" fmla="*/ 4439941 h 6128401"/>
                      <a:gd name="connsiteX23" fmla="*/ 3243251 w 4477595"/>
                      <a:gd name="connsiteY23" fmla="*/ 5318909 h 6128401"/>
                      <a:gd name="connsiteX24" fmla="*/ 2705531 w 4477595"/>
                      <a:gd name="connsiteY24" fmla="*/ 5880081 h 6128401"/>
                      <a:gd name="connsiteX25" fmla="*/ 2650833 w 4477595"/>
                      <a:gd name="connsiteY25" fmla="*/ 5880971 h 6128401"/>
                      <a:gd name="connsiteX26" fmla="*/ 2641784 w 4477595"/>
                      <a:gd name="connsiteY26" fmla="*/ 5910123 h 6128401"/>
                      <a:gd name="connsiteX27" fmla="*/ 2312476 w 4477595"/>
                      <a:gd name="connsiteY27" fmla="*/ 6128401 h 6128401"/>
                      <a:gd name="connsiteX28" fmla="*/ 2165118 w 4477595"/>
                      <a:gd name="connsiteY28" fmla="*/ 6128401 h 6128401"/>
                      <a:gd name="connsiteX29" fmla="*/ 1835810 w 4477595"/>
                      <a:gd name="connsiteY29" fmla="*/ 5910123 h 6128401"/>
                      <a:gd name="connsiteX30" fmla="*/ 1826975 w 4477595"/>
                      <a:gd name="connsiteY30" fmla="*/ 5881661 h 6128401"/>
                      <a:gd name="connsiteX31" fmla="*/ 1699568 w 4477595"/>
                      <a:gd name="connsiteY31" fmla="*/ 5881345 h 6128401"/>
                      <a:gd name="connsiteX32" fmla="*/ 1252464 w 4477595"/>
                      <a:gd name="connsiteY32" fmla="*/ 5306553 h 6128401"/>
                      <a:gd name="connsiteX33" fmla="*/ 1260702 w 4477595"/>
                      <a:gd name="connsiteY33" fmla="*/ 4439941 h 6128401"/>
                      <a:gd name="connsiteX34" fmla="*/ 1247395 w 4477595"/>
                      <a:gd name="connsiteY34" fmla="*/ 4251681 h 6128401"/>
                      <a:gd name="connsiteX35" fmla="*/ 1171654 w 4477595"/>
                      <a:gd name="connsiteY35" fmla="*/ 4207383 h 6128401"/>
                      <a:gd name="connsiteX36" fmla="*/ 0 w 4477595"/>
                      <a:gd name="connsiteY36" fmla="*/ 2238797 h 6128401"/>
                      <a:gd name="connsiteX37" fmla="*/ 2238797 w 4477595"/>
                      <a:gd name="connsiteY37" fmla="*/ 0 h 6128401"/>
                      <a:gd name="connsiteX0" fmla="*/ 2238798 w 4477595"/>
                      <a:gd name="connsiteY0" fmla="*/ 420786 h 6128401"/>
                      <a:gd name="connsiteX1" fmla="*/ 420787 w 4477595"/>
                      <a:gd name="connsiteY1" fmla="*/ 2238797 h 6128401"/>
                      <a:gd name="connsiteX2" fmla="*/ 1223247 w 4477595"/>
                      <a:gd name="connsiteY2" fmla="*/ 3754007 h 6128401"/>
                      <a:gd name="connsiteX3" fmla="*/ 1615871 w 4477595"/>
                      <a:gd name="connsiteY3" fmla="*/ 4311091 h 6128401"/>
                      <a:gd name="connsiteX4" fmla="*/ 1936940 w 4477595"/>
                      <a:gd name="connsiteY4" fmla="*/ 4531711 h 6128401"/>
                      <a:gd name="connsiteX5" fmla="*/ 2193282 w 4477595"/>
                      <a:gd name="connsiteY5" fmla="*/ 4532987 h 6128401"/>
                      <a:gd name="connsiteX6" fmla="*/ 2193282 w 4477595"/>
                      <a:gd name="connsiteY6" fmla="*/ 4533077 h 6128401"/>
                      <a:gd name="connsiteX7" fmla="*/ 2236042 w 4477595"/>
                      <a:gd name="connsiteY7" fmla="*/ 4533223 h 6128401"/>
                      <a:gd name="connsiteX8" fmla="*/ 2238254 w 4477595"/>
                      <a:gd name="connsiteY8" fmla="*/ 4533211 h 6128401"/>
                      <a:gd name="connsiteX9" fmla="*/ 2240466 w 4477595"/>
                      <a:gd name="connsiteY9" fmla="*/ 4533223 h 6128401"/>
                      <a:gd name="connsiteX10" fmla="*/ 2283226 w 4477595"/>
                      <a:gd name="connsiteY10" fmla="*/ 4533077 h 6128401"/>
                      <a:gd name="connsiteX11" fmla="*/ 2539568 w 4477595"/>
                      <a:gd name="connsiteY11" fmla="*/ 4531711 h 6128401"/>
                      <a:gd name="connsiteX12" fmla="*/ 2860637 w 4477595"/>
                      <a:gd name="connsiteY12" fmla="*/ 4311091 h 6128401"/>
                      <a:gd name="connsiteX13" fmla="*/ 3109338 w 4477595"/>
                      <a:gd name="connsiteY13" fmla="*/ 3834987 h 6128401"/>
                      <a:gd name="connsiteX14" fmla="*/ 3110879 w 4477595"/>
                      <a:gd name="connsiteY14" fmla="*/ 3834037 h 6128401"/>
                      <a:gd name="connsiteX15" fmla="*/ 3181541 w 4477595"/>
                      <a:gd name="connsiteY15" fmla="*/ 3791109 h 6128401"/>
                      <a:gd name="connsiteX16" fmla="*/ 4056807 w 4477595"/>
                      <a:gd name="connsiteY16" fmla="*/ 2238797 h 6128401"/>
                      <a:gd name="connsiteX17" fmla="*/ 2238798 w 4477595"/>
                      <a:gd name="connsiteY17" fmla="*/ 420786 h 6128401"/>
                      <a:gd name="connsiteX18" fmla="*/ 2238797 w 4477595"/>
                      <a:gd name="connsiteY18" fmla="*/ 0 h 6128401"/>
                      <a:gd name="connsiteX19" fmla="*/ 4477595 w 4477595"/>
                      <a:gd name="connsiteY19" fmla="*/ 2238797 h 6128401"/>
                      <a:gd name="connsiteX20" fmla="*/ 3305941 w 4477595"/>
                      <a:gd name="connsiteY20" fmla="*/ 4207383 h 6128401"/>
                      <a:gd name="connsiteX21" fmla="*/ 3243251 w 4477595"/>
                      <a:gd name="connsiteY21" fmla="*/ 4439941 h 6128401"/>
                      <a:gd name="connsiteX22" fmla="*/ 3243251 w 4477595"/>
                      <a:gd name="connsiteY22" fmla="*/ 5318909 h 6128401"/>
                      <a:gd name="connsiteX23" fmla="*/ 2705531 w 4477595"/>
                      <a:gd name="connsiteY23" fmla="*/ 5880081 h 6128401"/>
                      <a:gd name="connsiteX24" fmla="*/ 2650833 w 4477595"/>
                      <a:gd name="connsiteY24" fmla="*/ 5880971 h 6128401"/>
                      <a:gd name="connsiteX25" fmla="*/ 2641784 w 4477595"/>
                      <a:gd name="connsiteY25" fmla="*/ 5910123 h 6128401"/>
                      <a:gd name="connsiteX26" fmla="*/ 2312476 w 4477595"/>
                      <a:gd name="connsiteY26" fmla="*/ 6128401 h 6128401"/>
                      <a:gd name="connsiteX27" fmla="*/ 2165118 w 4477595"/>
                      <a:gd name="connsiteY27" fmla="*/ 6128401 h 6128401"/>
                      <a:gd name="connsiteX28" fmla="*/ 1835810 w 4477595"/>
                      <a:gd name="connsiteY28" fmla="*/ 5910123 h 6128401"/>
                      <a:gd name="connsiteX29" fmla="*/ 1826975 w 4477595"/>
                      <a:gd name="connsiteY29" fmla="*/ 5881661 h 6128401"/>
                      <a:gd name="connsiteX30" fmla="*/ 1699568 w 4477595"/>
                      <a:gd name="connsiteY30" fmla="*/ 5881345 h 6128401"/>
                      <a:gd name="connsiteX31" fmla="*/ 1252464 w 4477595"/>
                      <a:gd name="connsiteY31" fmla="*/ 5306553 h 6128401"/>
                      <a:gd name="connsiteX32" fmla="*/ 1260702 w 4477595"/>
                      <a:gd name="connsiteY32" fmla="*/ 4439941 h 6128401"/>
                      <a:gd name="connsiteX33" fmla="*/ 1247395 w 4477595"/>
                      <a:gd name="connsiteY33" fmla="*/ 4251681 h 6128401"/>
                      <a:gd name="connsiteX34" fmla="*/ 1171654 w 4477595"/>
                      <a:gd name="connsiteY34" fmla="*/ 4207383 h 6128401"/>
                      <a:gd name="connsiteX35" fmla="*/ 0 w 4477595"/>
                      <a:gd name="connsiteY35" fmla="*/ 2238797 h 6128401"/>
                      <a:gd name="connsiteX36" fmla="*/ 2238797 w 4477595"/>
                      <a:gd name="connsiteY36" fmla="*/ 0 h 6128401"/>
                      <a:gd name="connsiteX0" fmla="*/ 2238798 w 4477595"/>
                      <a:gd name="connsiteY0" fmla="*/ 420786 h 6128401"/>
                      <a:gd name="connsiteX1" fmla="*/ 420787 w 4477595"/>
                      <a:gd name="connsiteY1" fmla="*/ 2238797 h 6128401"/>
                      <a:gd name="connsiteX2" fmla="*/ 1223247 w 4477595"/>
                      <a:gd name="connsiteY2" fmla="*/ 3754007 h 6128401"/>
                      <a:gd name="connsiteX3" fmla="*/ 1615871 w 4477595"/>
                      <a:gd name="connsiteY3" fmla="*/ 4311091 h 6128401"/>
                      <a:gd name="connsiteX4" fmla="*/ 1936940 w 4477595"/>
                      <a:gd name="connsiteY4" fmla="*/ 4531711 h 6128401"/>
                      <a:gd name="connsiteX5" fmla="*/ 2193282 w 4477595"/>
                      <a:gd name="connsiteY5" fmla="*/ 4532987 h 6128401"/>
                      <a:gd name="connsiteX6" fmla="*/ 2193282 w 4477595"/>
                      <a:gd name="connsiteY6" fmla="*/ 4533077 h 6128401"/>
                      <a:gd name="connsiteX7" fmla="*/ 2236042 w 4477595"/>
                      <a:gd name="connsiteY7" fmla="*/ 4533223 h 6128401"/>
                      <a:gd name="connsiteX8" fmla="*/ 2238254 w 4477595"/>
                      <a:gd name="connsiteY8" fmla="*/ 4533211 h 6128401"/>
                      <a:gd name="connsiteX9" fmla="*/ 2240466 w 4477595"/>
                      <a:gd name="connsiteY9" fmla="*/ 4533223 h 6128401"/>
                      <a:gd name="connsiteX10" fmla="*/ 2539568 w 4477595"/>
                      <a:gd name="connsiteY10" fmla="*/ 4531711 h 6128401"/>
                      <a:gd name="connsiteX11" fmla="*/ 2860637 w 4477595"/>
                      <a:gd name="connsiteY11" fmla="*/ 4311091 h 6128401"/>
                      <a:gd name="connsiteX12" fmla="*/ 3109338 w 4477595"/>
                      <a:gd name="connsiteY12" fmla="*/ 3834987 h 6128401"/>
                      <a:gd name="connsiteX13" fmla="*/ 3110879 w 4477595"/>
                      <a:gd name="connsiteY13" fmla="*/ 3834037 h 6128401"/>
                      <a:gd name="connsiteX14" fmla="*/ 3181541 w 4477595"/>
                      <a:gd name="connsiteY14" fmla="*/ 3791109 h 6128401"/>
                      <a:gd name="connsiteX15" fmla="*/ 4056807 w 4477595"/>
                      <a:gd name="connsiteY15" fmla="*/ 2238797 h 6128401"/>
                      <a:gd name="connsiteX16" fmla="*/ 2238798 w 4477595"/>
                      <a:gd name="connsiteY16" fmla="*/ 420786 h 6128401"/>
                      <a:gd name="connsiteX17" fmla="*/ 2238797 w 4477595"/>
                      <a:gd name="connsiteY17" fmla="*/ 0 h 6128401"/>
                      <a:gd name="connsiteX18" fmla="*/ 4477595 w 4477595"/>
                      <a:gd name="connsiteY18" fmla="*/ 2238797 h 6128401"/>
                      <a:gd name="connsiteX19" fmla="*/ 3305941 w 4477595"/>
                      <a:gd name="connsiteY19" fmla="*/ 4207383 h 6128401"/>
                      <a:gd name="connsiteX20" fmla="*/ 3243251 w 4477595"/>
                      <a:gd name="connsiteY20" fmla="*/ 4439941 h 6128401"/>
                      <a:gd name="connsiteX21" fmla="*/ 3243251 w 4477595"/>
                      <a:gd name="connsiteY21" fmla="*/ 5318909 h 6128401"/>
                      <a:gd name="connsiteX22" fmla="*/ 2705531 w 4477595"/>
                      <a:gd name="connsiteY22" fmla="*/ 5880081 h 6128401"/>
                      <a:gd name="connsiteX23" fmla="*/ 2650833 w 4477595"/>
                      <a:gd name="connsiteY23" fmla="*/ 5880971 h 6128401"/>
                      <a:gd name="connsiteX24" fmla="*/ 2641784 w 4477595"/>
                      <a:gd name="connsiteY24" fmla="*/ 5910123 h 6128401"/>
                      <a:gd name="connsiteX25" fmla="*/ 2312476 w 4477595"/>
                      <a:gd name="connsiteY25" fmla="*/ 6128401 h 6128401"/>
                      <a:gd name="connsiteX26" fmla="*/ 2165118 w 4477595"/>
                      <a:gd name="connsiteY26" fmla="*/ 6128401 h 6128401"/>
                      <a:gd name="connsiteX27" fmla="*/ 1835810 w 4477595"/>
                      <a:gd name="connsiteY27" fmla="*/ 5910123 h 6128401"/>
                      <a:gd name="connsiteX28" fmla="*/ 1826975 w 4477595"/>
                      <a:gd name="connsiteY28" fmla="*/ 5881661 h 6128401"/>
                      <a:gd name="connsiteX29" fmla="*/ 1699568 w 4477595"/>
                      <a:gd name="connsiteY29" fmla="*/ 5881345 h 6128401"/>
                      <a:gd name="connsiteX30" fmla="*/ 1252464 w 4477595"/>
                      <a:gd name="connsiteY30" fmla="*/ 5306553 h 6128401"/>
                      <a:gd name="connsiteX31" fmla="*/ 1260702 w 4477595"/>
                      <a:gd name="connsiteY31" fmla="*/ 4439941 h 6128401"/>
                      <a:gd name="connsiteX32" fmla="*/ 1247395 w 4477595"/>
                      <a:gd name="connsiteY32" fmla="*/ 4251681 h 6128401"/>
                      <a:gd name="connsiteX33" fmla="*/ 1171654 w 4477595"/>
                      <a:gd name="connsiteY33" fmla="*/ 4207383 h 6128401"/>
                      <a:gd name="connsiteX34" fmla="*/ 0 w 4477595"/>
                      <a:gd name="connsiteY34" fmla="*/ 2238797 h 6128401"/>
                      <a:gd name="connsiteX35" fmla="*/ 2238797 w 4477595"/>
                      <a:gd name="connsiteY35" fmla="*/ 0 h 6128401"/>
                      <a:gd name="connsiteX0" fmla="*/ 2238798 w 4477595"/>
                      <a:gd name="connsiteY0" fmla="*/ 420786 h 6128401"/>
                      <a:gd name="connsiteX1" fmla="*/ 420787 w 4477595"/>
                      <a:gd name="connsiteY1" fmla="*/ 2238797 h 6128401"/>
                      <a:gd name="connsiteX2" fmla="*/ 1223247 w 4477595"/>
                      <a:gd name="connsiteY2" fmla="*/ 3754007 h 6128401"/>
                      <a:gd name="connsiteX3" fmla="*/ 1615871 w 4477595"/>
                      <a:gd name="connsiteY3" fmla="*/ 4311091 h 6128401"/>
                      <a:gd name="connsiteX4" fmla="*/ 1936940 w 4477595"/>
                      <a:gd name="connsiteY4" fmla="*/ 4531711 h 6128401"/>
                      <a:gd name="connsiteX5" fmla="*/ 2193282 w 4477595"/>
                      <a:gd name="connsiteY5" fmla="*/ 4532987 h 6128401"/>
                      <a:gd name="connsiteX6" fmla="*/ 2193282 w 4477595"/>
                      <a:gd name="connsiteY6" fmla="*/ 4533077 h 6128401"/>
                      <a:gd name="connsiteX7" fmla="*/ 2236042 w 4477595"/>
                      <a:gd name="connsiteY7" fmla="*/ 4533223 h 6128401"/>
                      <a:gd name="connsiteX8" fmla="*/ 2238254 w 4477595"/>
                      <a:gd name="connsiteY8" fmla="*/ 4533211 h 6128401"/>
                      <a:gd name="connsiteX9" fmla="*/ 2539568 w 4477595"/>
                      <a:gd name="connsiteY9" fmla="*/ 4531711 h 6128401"/>
                      <a:gd name="connsiteX10" fmla="*/ 2860637 w 4477595"/>
                      <a:gd name="connsiteY10" fmla="*/ 4311091 h 6128401"/>
                      <a:gd name="connsiteX11" fmla="*/ 3109338 w 4477595"/>
                      <a:gd name="connsiteY11" fmla="*/ 3834987 h 6128401"/>
                      <a:gd name="connsiteX12" fmla="*/ 3110879 w 4477595"/>
                      <a:gd name="connsiteY12" fmla="*/ 3834037 h 6128401"/>
                      <a:gd name="connsiteX13" fmla="*/ 3181541 w 4477595"/>
                      <a:gd name="connsiteY13" fmla="*/ 3791109 h 6128401"/>
                      <a:gd name="connsiteX14" fmla="*/ 4056807 w 4477595"/>
                      <a:gd name="connsiteY14" fmla="*/ 2238797 h 6128401"/>
                      <a:gd name="connsiteX15" fmla="*/ 2238798 w 4477595"/>
                      <a:gd name="connsiteY15" fmla="*/ 420786 h 6128401"/>
                      <a:gd name="connsiteX16" fmla="*/ 2238797 w 4477595"/>
                      <a:gd name="connsiteY16" fmla="*/ 0 h 6128401"/>
                      <a:gd name="connsiteX17" fmla="*/ 4477595 w 4477595"/>
                      <a:gd name="connsiteY17" fmla="*/ 2238797 h 6128401"/>
                      <a:gd name="connsiteX18" fmla="*/ 3305941 w 4477595"/>
                      <a:gd name="connsiteY18" fmla="*/ 4207383 h 6128401"/>
                      <a:gd name="connsiteX19" fmla="*/ 3243251 w 4477595"/>
                      <a:gd name="connsiteY19" fmla="*/ 4439941 h 6128401"/>
                      <a:gd name="connsiteX20" fmla="*/ 3243251 w 4477595"/>
                      <a:gd name="connsiteY20" fmla="*/ 5318909 h 6128401"/>
                      <a:gd name="connsiteX21" fmla="*/ 2705531 w 4477595"/>
                      <a:gd name="connsiteY21" fmla="*/ 5880081 h 6128401"/>
                      <a:gd name="connsiteX22" fmla="*/ 2650833 w 4477595"/>
                      <a:gd name="connsiteY22" fmla="*/ 5880971 h 6128401"/>
                      <a:gd name="connsiteX23" fmla="*/ 2641784 w 4477595"/>
                      <a:gd name="connsiteY23" fmla="*/ 5910123 h 6128401"/>
                      <a:gd name="connsiteX24" fmla="*/ 2312476 w 4477595"/>
                      <a:gd name="connsiteY24" fmla="*/ 6128401 h 6128401"/>
                      <a:gd name="connsiteX25" fmla="*/ 2165118 w 4477595"/>
                      <a:gd name="connsiteY25" fmla="*/ 6128401 h 6128401"/>
                      <a:gd name="connsiteX26" fmla="*/ 1835810 w 4477595"/>
                      <a:gd name="connsiteY26" fmla="*/ 5910123 h 6128401"/>
                      <a:gd name="connsiteX27" fmla="*/ 1826975 w 4477595"/>
                      <a:gd name="connsiteY27" fmla="*/ 5881661 h 6128401"/>
                      <a:gd name="connsiteX28" fmla="*/ 1699568 w 4477595"/>
                      <a:gd name="connsiteY28" fmla="*/ 5881345 h 6128401"/>
                      <a:gd name="connsiteX29" fmla="*/ 1252464 w 4477595"/>
                      <a:gd name="connsiteY29" fmla="*/ 5306553 h 6128401"/>
                      <a:gd name="connsiteX30" fmla="*/ 1260702 w 4477595"/>
                      <a:gd name="connsiteY30" fmla="*/ 4439941 h 6128401"/>
                      <a:gd name="connsiteX31" fmla="*/ 1247395 w 4477595"/>
                      <a:gd name="connsiteY31" fmla="*/ 4251681 h 6128401"/>
                      <a:gd name="connsiteX32" fmla="*/ 1171654 w 4477595"/>
                      <a:gd name="connsiteY32" fmla="*/ 4207383 h 6128401"/>
                      <a:gd name="connsiteX33" fmla="*/ 0 w 4477595"/>
                      <a:gd name="connsiteY33" fmla="*/ 2238797 h 6128401"/>
                      <a:gd name="connsiteX34" fmla="*/ 2238797 w 4477595"/>
                      <a:gd name="connsiteY34" fmla="*/ 0 h 6128401"/>
                      <a:gd name="connsiteX0" fmla="*/ 2238798 w 4477595"/>
                      <a:gd name="connsiteY0" fmla="*/ 420786 h 6128401"/>
                      <a:gd name="connsiteX1" fmla="*/ 420787 w 4477595"/>
                      <a:gd name="connsiteY1" fmla="*/ 2238797 h 6128401"/>
                      <a:gd name="connsiteX2" fmla="*/ 1223247 w 4477595"/>
                      <a:gd name="connsiteY2" fmla="*/ 3754007 h 6128401"/>
                      <a:gd name="connsiteX3" fmla="*/ 1615871 w 4477595"/>
                      <a:gd name="connsiteY3" fmla="*/ 4311091 h 6128401"/>
                      <a:gd name="connsiteX4" fmla="*/ 1936940 w 4477595"/>
                      <a:gd name="connsiteY4" fmla="*/ 4531711 h 6128401"/>
                      <a:gd name="connsiteX5" fmla="*/ 2193282 w 4477595"/>
                      <a:gd name="connsiteY5" fmla="*/ 4532987 h 6128401"/>
                      <a:gd name="connsiteX6" fmla="*/ 2193282 w 4477595"/>
                      <a:gd name="connsiteY6" fmla="*/ 4533077 h 6128401"/>
                      <a:gd name="connsiteX7" fmla="*/ 2236042 w 4477595"/>
                      <a:gd name="connsiteY7" fmla="*/ 4533223 h 6128401"/>
                      <a:gd name="connsiteX8" fmla="*/ 2539568 w 4477595"/>
                      <a:gd name="connsiteY8" fmla="*/ 4531711 h 6128401"/>
                      <a:gd name="connsiteX9" fmla="*/ 2860637 w 4477595"/>
                      <a:gd name="connsiteY9" fmla="*/ 4311091 h 6128401"/>
                      <a:gd name="connsiteX10" fmla="*/ 3109338 w 4477595"/>
                      <a:gd name="connsiteY10" fmla="*/ 3834987 h 6128401"/>
                      <a:gd name="connsiteX11" fmla="*/ 3110879 w 4477595"/>
                      <a:gd name="connsiteY11" fmla="*/ 3834037 h 6128401"/>
                      <a:gd name="connsiteX12" fmla="*/ 3181541 w 4477595"/>
                      <a:gd name="connsiteY12" fmla="*/ 3791109 h 6128401"/>
                      <a:gd name="connsiteX13" fmla="*/ 4056807 w 4477595"/>
                      <a:gd name="connsiteY13" fmla="*/ 2238797 h 6128401"/>
                      <a:gd name="connsiteX14" fmla="*/ 2238798 w 4477595"/>
                      <a:gd name="connsiteY14" fmla="*/ 420786 h 6128401"/>
                      <a:gd name="connsiteX15" fmla="*/ 2238797 w 4477595"/>
                      <a:gd name="connsiteY15" fmla="*/ 0 h 6128401"/>
                      <a:gd name="connsiteX16" fmla="*/ 4477595 w 4477595"/>
                      <a:gd name="connsiteY16" fmla="*/ 2238797 h 6128401"/>
                      <a:gd name="connsiteX17" fmla="*/ 3305941 w 4477595"/>
                      <a:gd name="connsiteY17" fmla="*/ 4207383 h 6128401"/>
                      <a:gd name="connsiteX18" fmla="*/ 3243251 w 4477595"/>
                      <a:gd name="connsiteY18" fmla="*/ 4439941 h 6128401"/>
                      <a:gd name="connsiteX19" fmla="*/ 3243251 w 4477595"/>
                      <a:gd name="connsiteY19" fmla="*/ 5318909 h 6128401"/>
                      <a:gd name="connsiteX20" fmla="*/ 2705531 w 4477595"/>
                      <a:gd name="connsiteY20" fmla="*/ 5880081 h 6128401"/>
                      <a:gd name="connsiteX21" fmla="*/ 2650833 w 4477595"/>
                      <a:gd name="connsiteY21" fmla="*/ 5880971 h 6128401"/>
                      <a:gd name="connsiteX22" fmla="*/ 2641784 w 4477595"/>
                      <a:gd name="connsiteY22" fmla="*/ 5910123 h 6128401"/>
                      <a:gd name="connsiteX23" fmla="*/ 2312476 w 4477595"/>
                      <a:gd name="connsiteY23" fmla="*/ 6128401 h 6128401"/>
                      <a:gd name="connsiteX24" fmla="*/ 2165118 w 4477595"/>
                      <a:gd name="connsiteY24" fmla="*/ 6128401 h 6128401"/>
                      <a:gd name="connsiteX25" fmla="*/ 1835810 w 4477595"/>
                      <a:gd name="connsiteY25" fmla="*/ 5910123 h 6128401"/>
                      <a:gd name="connsiteX26" fmla="*/ 1826975 w 4477595"/>
                      <a:gd name="connsiteY26" fmla="*/ 5881661 h 6128401"/>
                      <a:gd name="connsiteX27" fmla="*/ 1699568 w 4477595"/>
                      <a:gd name="connsiteY27" fmla="*/ 5881345 h 6128401"/>
                      <a:gd name="connsiteX28" fmla="*/ 1252464 w 4477595"/>
                      <a:gd name="connsiteY28" fmla="*/ 5306553 h 6128401"/>
                      <a:gd name="connsiteX29" fmla="*/ 1260702 w 4477595"/>
                      <a:gd name="connsiteY29" fmla="*/ 4439941 h 6128401"/>
                      <a:gd name="connsiteX30" fmla="*/ 1247395 w 4477595"/>
                      <a:gd name="connsiteY30" fmla="*/ 4251681 h 6128401"/>
                      <a:gd name="connsiteX31" fmla="*/ 1171654 w 4477595"/>
                      <a:gd name="connsiteY31" fmla="*/ 4207383 h 6128401"/>
                      <a:gd name="connsiteX32" fmla="*/ 0 w 4477595"/>
                      <a:gd name="connsiteY32" fmla="*/ 2238797 h 6128401"/>
                      <a:gd name="connsiteX33" fmla="*/ 2238797 w 4477595"/>
                      <a:gd name="connsiteY33" fmla="*/ 0 h 6128401"/>
                      <a:gd name="connsiteX0" fmla="*/ 2238798 w 4477595"/>
                      <a:gd name="connsiteY0" fmla="*/ 420786 h 6128401"/>
                      <a:gd name="connsiteX1" fmla="*/ 420787 w 4477595"/>
                      <a:gd name="connsiteY1" fmla="*/ 2238797 h 6128401"/>
                      <a:gd name="connsiteX2" fmla="*/ 1223247 w 4477595"/>
                      <a:gd name="connsiteY2" fmla="*/ 3754007 h 6128401"/>
                      <a:gd name="connsiteX3" fmla="*/ 1615871 w 4477595"/>
                      <a:gd name="connsiteY3" fmla="*/ 4311091 h 6128401"/>
                      <a:gd name="connsiteX4" fmla="*/ 1936940 w 4477595"/>
                      <a:gd name="connsiteY4" fmla="*/ 4531711 h 6128401"/>
                      <a:gd name="connsiteX5" fmla="*/ 2193282 w 4477595"/>
                      <a:gd name="connsiteY5" fmla="*/ 4532987 h 6128401"/>
                      <a:gd name="connsiteX6" fmla="*/ 2193282 w 4477595"/>
                      <a:gd name="connsiteY6" fmla="*/ 4533077 h 6128401"/>
                      <a:gd name="connsiteX7" fmla="*/ 2539568 w 4477595"/>
                      <a:gd name="connsiteY7" fmla="*/ 4531711 h 6128401"/>
                      <a:gd name="connsiteX8" fmla="*/ 2860637 w 4477595"/>
                      <a:gd name="connsiteY8" fmla="*/ 4311091 h 6128401"/>
                      <a:gd name="connsiteX9" fmla="*/ 3109338 w 4477595"/>
                      <a:gd name="connsiteY9" fmla="*/ 3834987 h 6128401"/>
                      <a:gd name="connsiteX10" fmla="*/ 3110879 w 4477595"/>
                      <a:gd name="connsiteY10" fmla="*/ 3834037 h 6128401"/>
                      <a:gd name="connsiteX11" fmla="*/ 3181541 w 4477595"/>
                      <a:gd name="connsiteY11" fmla="*/ 3791109 h 6128401"/>
                      <a:gd name="connsiteX12" fmla="*/ 4056807 w 4477595"/>
                      <a:gd name="connsiteY12" fmla="*/ 2238797 h 6128401"/>
                      <a:gd name="connsiteX13" fmla="*/ 2238798 w 4477595"/>
                      <a:gd name="connsiteY13" fmla="*/ 420786 h 6128401"/>
                      <a:gd name="connsiteX14" fmla="*/ 2238797 w 4477595"/>
                      <a:gd name="connsiteY14" fmla="*/ 0 h 6128401"/>
                      <a:gd name="connsiteX15" fmla="*/ 4477595 w 4477595"/>
                      <a:gd name="connsiteY15" fmla="*/ 2238797 h 6128401"/>
                      <a:gd name="connsiteX16" fmla="*/ 3305941 w 4477595"/>
                      <a:gd name="connsiteY16" fmla="*/ 4207383 h 6128401"/>
                      <a:gd name="connsiteX17" fmla="*/ 3243251 w 4477595"/>
                      <a:gd name="connsiteY17" fmla="*/ 4439941 h 6128401"/>
                      <a:gd name="connsiteX18" fmla="*/ 3243251 w 4477595"/>
                      <a:gd name="connsiteY18" fmla="*/ 5318909 h 6128401"/>
                      <a:gd name="connsiteX19" fmla="*/ 2705531 w 4477595"/>
                      <a:gd name="connsiteY19" fmla="*/ 5880081 h 6128401"/>
                      <a:gd name="connsiteX20" fmla="*/ 2650833 w 4477595"/>
                      <a:gd name="connsiteY20" fmla="*/ 5880971 h 6128401"/>
                      <a:gd name="connsiteX21" fmla="*/ 2641784 w 4477595"/>
                      <a:gd name="connsiteY21" fmla="*/ 5910123 h 6128401"/>
                      <a:gd name="connsiteX22" fmla="*/ 2312476 w 4477595"/>
                      <a:gd name="connsiteY22" fmla="*/ 6128401 h 6128401"/>
                      <a:gd name="connsiteX23" fmla="*/ 2165118 w 4477595"/>
                      <a:gd name="connsiteY23" fmla="*/ 6128401 h 6128401"/>
                      <a:gd name="connsiteX24" fmla="*/ 1835810 w 4477595"/>
                      <a:gd name="connsiteY24" fmla="*/ 5910123 h 6128401"/>
                      <a:gd name="connsiteX25" fmla="*/ 1826975 w 4477595"/>
                      <a:gd name="connsiteY25" fmla="*/ 5881661 h 6128401"/>
                      <a:gd name="connsiteX26" fmla="*/ 1699568 w 4477595"/>
                      <a:gd name="connsiteY26" fmla="*/ 5881345 h 6128401"/>
                      <a:gd name="connsiteX27" fmla="*/ 1252464 w 4477595"/>
                      <a:gd name="connsiteY27" fmla="*/ 5306553 h 6128401"/>
                      <a:gd name="connsiteX28" fmla="*/ 1260702 w 4477595"/>
                      <a:gd name="connsiteY28" fmla="*/ 4439941 h 6128401"/>
                      <a:gd name="connsiteX29" fmla="*/ 1247395 w 4477595"/>
                      <a:gd name="connsiteY29" fmla="*/ 4251681 h 6128401"/>
                      <a:gd name="connsiteX30" fmla="*/ 1171654 w 4477595"/>
                      <a:gd name="connsiteY30" fmla="*/ 4207383 h 6128401"/>
                      <a:gd name="connsiteX31" fmla="*/ 0 w 4477595"/>
                      <a:gd name="connsiteY31" fmla="*/ 2238797 h 6128401"/>
                      <a:gd name="connsiteX32" fmla="*/ 2238797 w 4477595"/>
                      <a:gd name="connsiteY32" fmla="*/ 0 h 6128401"/>
                      <a:gd name="connsiteX0" fmla="*/ 2238798 w 4477595"/>
                      <a:gd name="connsiteY0" fmla="*/ 420786 h 6128401"/>
                      <a:gd name="connsiteX1" fmla="*/ 420787 w 4477595"/>
                      <a:gd name="connsiteY1" fmla="*/ 2238797 h 6128401"/>
                      <a:gd name="connsiteX2" fmla="*/ 1223247 w 4477595"/>
                      <a:gd name="connsiteY2" fmla="*/ 3754007 h 6128401"/>
                      <a:gd name="connsiteX3" fmla="*/ 1615871 w 4477595"/>
                      <a:gd name="connsiteY3" fmla="*/ 4311091 h 6128401"/>
                      <a:gd name="connsiteX4" fmla="*/ 1936940 w 4477595"/>
                      <a:gd name="connsiteY4" fmla="*/ 4531711 h 6128401"/>
                      <a:gd name="connsiteX5" fmla="*/ 2193282 w 4477595"/>
                      <a:gd name="connsiteY5" fmla="*/ 4532987 h 6128401"/>
                      <a:gd name="connsiteX6" fmla="*/ 2539568 w 4477595"/>
                      <a:gd name="connsiteY6" fmla="*/ 4531711 h 6128401"/>
                      <a:gd name="connsiteX7" fmla="*/ 2860637 w 4477595"/>
                      <a:gd name="connsiteY7" fmla="*/ 4311091 h 6128401"/>
                      <a:gd name="connsiteX8" fmla="*/ 3109338 w 4477595"/>
                      <a:gd name="connsiteY8" fmla="*/ 3834987 h 6128401"/>
                      <a:gd name="connsiteX9" fmla="*/ 3110879 w 4477595"/>
                      <a:gd name="connsiteY9" fmla="*/ 3834037 h 6128401"/>
                      <a:gd name="connsiteX10" fmla="*/ 3181541 w 4477595"/>
                      <a:gd name="connsiteY10" fmla="*/ 3791109 h 6128401"/>
                      <a:gd name="connsiteX11" fmla="*/ 4056807 w 4477595"/>
                      <a:gd name="connsiteY11" fmla="*/ 2238797 h 6128401"/>
                      <a:gd name="connsiteX12" fmla="*/ 2238798 w 4477595"/>
                      <a:gd name="connsiteY12" fmla="*/ 420786 h 6128401"/>
                      <a:gd name="connsiteX13" fmla="*/ 2238797 w 4477595"/>
                      <a:gd name="connsiteY13" fmla="*/ 0 h 6128401"/>
                      <a:gd name="connsiteX14" fmla="*/ 4477595 w 4477595"/>
                      <a:gd name="connsiteY14" fmla="*/ 2238797 h 6128401"/>
                      <a:gd name="connsiteX15" fmla="*/ 3305941 w 4477595"/>
                      <a:gd name="connsiteY15" fmla="*/ 4207383 h 6128401"/>
                      <a:gd name="connsiteX16" fmla="*/ 3243251 w 4477595"/>
                      <a:gd name="connsiteY16" fmla="*/ 4439941 h 6128401"/>
                      <a:gd name="connsiteX17" fmla="*/ 3243251 w 4477595"/>
                      <a:gd name="connsiteY17" fmla="*/ 5318909 h 6128401"/>
                      <a:gd name="connsiteX18" fmla="*/ 2705531 w 4477595"/>
                      <a:gd name="connsiteY18" fmla="*/ 5880081 h 6128401"/>
                      <a:gd name="connsiteX19" fmla="*/ 2650833 w 4477595"/>
                      <a:gd name="connsiteY19" fmla="*/ 5880971 h 6128401"/>
                      <a:gd name="connsiteX20" fmla="*/ 2641784 w 4477595"/>
                      <a:gd name="connsiteY20" fmla="*/ 5910123 h 6128401"/>
                      <a:gd name="connsiteX21" fmla="*/ 2312476 w 4477595"/>
                      <a:gd name="connsiteY21" fmla="*/ 6128401 h 6128401"/>
                      <a:gd name="connsiteX22" fmla="*/ 2165118 w 4477595"/>
                      <a:gd name="connsiteY22" fmla="*/ 6128401 h 6128401"/>
                      <a:gd name="connsiteX23" fmla="*/ 1835810 w 4477595"/>
                      <a:gd name="connsiteY23" fmla="*/ 5910123 h 6128401"/>
                      <a:gd name="connsiteX24" fmla="*/ 1826975 w 4477595"/>
                      <a:gd name="connsiteY24" fmla="*/ 5881661 h 6128401"/>
                      <a:gd name="connsiteX25" fmla="*/ 1699568 w 4477595"/>
                      <a:gd name="connsiteY25" fmla="*/ 5881345 h 6128401"/>
                      <a:gd name="connsiteX26" fmla="*/ 1252464 w 4477595"/>
                      <a:gd name="connsiteY26" fmla="*/ 5306553 h 6128401"/>
                      <a:gd name="connsiteX27" fmla="*/ 1260702 w 4477595"/>
                      <a:gd name="connsiteY27" fmla="*/ 4439941 h 6128401"/>
                      <a:gd name="connsiteX28" fmla="*/ 1247395 w 4477595"/>
                      <a:gd name="connsiteY28" fmla="*/ 4251681 h 6128401"/>
                      <a:gd name="connsiteX29" fmla="*/ 1171654 w 4477595"/>
                      <a:gd name="connsiteY29" fmla="*/ 4207383 h 6128401"/>
                      <a:gd name="connsiteX30" fmla="*/ 0 w 4477595"/>
                      <a:gd name="connsiteY30" fmla="*/ 2238797 h 6128401"/>
                      <a:gd name="connsiteX31" fmla="*/ 2238797 w 4477595"/>
                      <a:gd name="connsiteY31" fmla="*/ 0 h 6128401"/>
                      <a:gd name="connsiteX0" fmla="*/ 2238798 w 4477595"/>
                      <a:gd name="connsiteY0" fmla="*/ 420786 h 6128401"/>
                      <a:gd name="connsiteX1" fmla="*/ 420787 w 4477595"/>
                      <a:gd name="connsiteY1" fmla="*/ 2238797 h 6128401"/>
                      <a:gd name="connsiteX2" fmla="*/ 1223247 w 4477595"/>
                      <a:gd name="connsiteY2" fmla="*/ 3754007 h 6128401"/>
                      <a:gd name="connsiteX3" fmla="*/ 1615871 w 4477595"/>
                      <a:gd name="connsiteY3" fmla="*/ 4311091 h 6128401"/>
                      <a:gd name="connsiteX4" fmla="*/ 1936940 w 4477595"/>
                      <a:gd name="connsiteY4" fmla="*/ 4531711 h 6128401"/>
                      <a:gd name="connsiteX5" fmla="*/ 2539568 w 4477595"/>
                      <a:gd name="connsiteY5" fmla="*/ 4531711 h 6128401"/>
                      <a:gd name="connsiteX6" fmla="*/ 2860637 w 4477595"/>
                      <a:gd name="connsiteY6" fmla="*/ 4311091 h 6128401"/>
                      <a:gd name="connsiteX7" fmla="*/ 3109338 w 4477595"/>
                      <a:gd name="connsiteY7" fmla="*/ 3834987 h 6128401"/>
                      <a:gd name="connsiteX8" fmla="*/ 3110879 w 4477595"/>
                      <a:gd name="connsiteY8" fmla="*/ 3834037 h 6128401"/>
                      <a:gd name="connsiteX9" fmla="*/ 3181541 w 4477595"/>
                      <a:gd name="connsiteY9" fmla="*/ 3791109 h 6128401"/>
                      <a:gd name="connsiteX10" fmla="*/ 4056807 w 4477595"/>
                      <a:gd name="connsiteY10" fmla="*/ 2238797 h 6128401"/>
                      <a:gd name="connsiteX11" fmla="*/ 2238798 w 4477595"/>
                      <a:gd name="connsiteY11" fmla="*/ 420786 h 6128401"/>
                      <a:gd name="connsiteX12" fmla="*/ 2238797 w 4477595"/>
                      <a:gd name="connsiteY12" fmla="*/ 0 h 6128401"/>
                      <a:gd name="connsiteX13" fmla="*/ 4477595 w 4477595"/>
                      <a:gd name="connsiteY13" fmla="*/ 2238797 h 6128401"/>
                      <a:gd name="connsiteX14" fmla="*/ 3305941 w 4477595"/>
                      <a:gd name="connsiteY14" fmla="*/ 4207383 h 6128401"/>
                      <a:gd name="connsiteX15" fmla="*/ 3243251 w 4477595"/>
                      <a:gd name="connsiteY15" fmla="*/ 4439941 h 6128401"/>
                      <a:gd name="connsiteX16" fmla="*/ 3243251 w 4477595"/>
                      <a:gd name="connsiteY16" fmla="*/ 5318909 h 6128401"/>
                      <a:gd name="connsiteX17" fmla="*/ 2705531 w 4477595"/>
                      <a:gd name="connsiteY17" fmla="*/ 5880081 h 6128401"/>
                      <a:gd name="connsiteX18" fmla="*/ 2650833 w 4477595"/>
                      <a:gd name="connsiteY18" fmla="*/ 5880971 h 6128401"/>
                      <a:gd name="connsiteX19" fmla="*/ 2641784 w 4477595"/>
                      <a:gd name="connsiteY19" fmla="*/ 5910123 h 6128401"/>
                      <a:gd name="connsiteX20" fmla="*/ 2312476 w 4477595"/>
                      <a:gd name="connsiteY20" fmla="*/ 6128401 h 6128401"/>
                      <a:gd name="connsiteX21" fmla="*/ 2165118 w 4477595"/>
                      <a:gd name="connsiteY21" fmla="*/ 6128401 h 6128401"/>
                      <a:gd name="connsiteX22" fmla="*/ 1835810 w 4477595"/>
                      <a:gd name="connsiteY22" fmla="*/ 5910123 h 6128401"/>
                      <a:gd name="connsiteX23" fmla="*/ 1826975 w 4477595"/>
                      <a:gd name="connsiteY23" fmla="*/ 5881661 h 6128401"/>
                      <a:gd name="connsiteX24" fmla="*/ 1699568 w 4477595"/>
                      <a:gd name="connsiteY24" fmla="*/ 5881345 h 6128401"/>
                      <a:gd name="connsiteX25" fmla="*/ 1252464 w 4477595"/>
                      <a:gd name="connsiteY25" fmla="*/ 5306553 h 6128401"/>
                      <a:gd name="connsiteX26" fmla="*/ 1260702 w 4477595"/>
                      <a:gd name="connsiteY26" fmla="*/ 4439941 h 6128401"/>
                      <a:gd name="connsiteX27" fmla="*/ 1247395 w 4477595"/>
                      <a:gd name="connsiteY27" fmla="*/ 4251681 h 6128401"/>
                      <a:gd name="connsiteX28" fmla="*/ 1171654 w 4477595"/>
                      <a:gd name="connsiteY28" fmla="*/ 4207383 h 6128401"/>
                      <a:gd name="connsiteX29" fmla="*/ 0 w 4477595"/>
                      <a:gd name="connsiteY29" fmla="*/ 2238797 h 6128401"/>
                      <a:gd name="connsiteX30" fmla="*/ 2238797 w 4477595"/>
                      <a:gd name="connsiteY30" fmla="*/ 0 h 6128401"/>
                      <a:gd name="connsiteX0" fmla="*/ 2238798 w 4477595"/>
                      <a:gd name="connsiteY0" fmla="*/ 420786 h 6128401"/>
                      <a:gd name="connsiteX1" fmla="*/ 420787 w 4477595"/>
                      <a:gd name="connsiteY1" fmla="*/ 2238797 h 6128401"/>
                      <a:gd name="connsiteX2" fmla="*/ 1223247 w 4477595"/>
                      <a:gd name="connsiteY2" fmla="*/ 3754007 h 6128401"/>
                      <a:gd name="connsiteX3" fmla="*/ 1615871 w 4477595"/>
                      <a:gd name="connsiteY3" fmla="*/ 4311091 h 6128401"/>
                      <a:gd name="connsiteX4" fmla="*/ 1936940 w 4477595"/>
                      <a:gd name="connsiteY4" fmla="*/ 4531711 h 6128401"/>
                      <a:gd name="connsiteX5" fmla="*/ 2539568 w 4477595"/>
                      <a:gd name="connsiteY5" fmla="*/ 4531711 h 6128401"/>
                      <a:gd name="connsiteX6" fmla="*/ 2860637 w 4477595"/>
                      <a:gd name="connsiteY6" fmla="*/ 4311091 h 6128401"/>
                      <a:gd name="connsiteX7" fmla="*/ 3109338 w 4477595"/>
                      <a:gd name="connsiteY7" fmla="*/ 3834987 h 6128401"/>
                      <a:gd name="connsiteX8" fmla="*/ 3110879 w 4477595"/>
                      <a:gd name="connsiteY8" fmla="*/ 3834037 h 6128401"/>
                      <a:gd name="connsiteX9" fmla="*/ 3181541 w 4477595"/>
                      <a:gd name="connsiteY9" fmla="*/ 3791109 h 6128401"/>
                      <a:gd name="connsiteX10" fmla="*/ 4056807 w 4477595"/>
                      <a:gd name="connsiteY10" fmla="*/ 2238797 h 6128401"/>
                      <a:gd name="connsiteX11" fmla="*/ 2238798 w 4477595"/>
                      <a:gd name="connsiteY11" fmla="*/ 420786 h 6128401"/>
                      <a:gd name="connsiteX12" fmla="*/ 2238797 w 4477595"/>
                      <a:gd name="connsiteY12" fmla="*/ 0 h 6128401"/>
                      <a:gd name="connsiteX13" fmla="*/ 4477595 w 4477595"/>
                      <a:gd name="connsiteY13" fmla="*/ 2238797 h 6128401"/>
                      <a:gd name="connsiteX14" fmla="*/ 3305941 w 4477595"/>
                      <a:gd name="connsiteY14" fmla="*/ 4207383 h 6128401"/>
                      <a:gd name="connsiteX15" fmla="*/ 3243251 w 4477595"/>
                      <a:gd name="connsiteY15" fmla="*/ 4439941 h 6128401"/>
                      <a:gd name="connsiteX16" fmla="*/ 3243251 w 4477595"/>
                      <a:gd name="connsiteY16" fmla="*/ 5318909 h 6128401"/>
                      <a:gd name="connsiteX17" fmla="*/ 2705531 w 4477595"/>
                      <a:gd name="connsiteY17" fmla="*/ 5880081 h 6128401"/>
                      <a:gd name="connsiteX18" fmla="*/ 2650833 w 4477595"/>
                      <a:gd name="connsiteY18" fmla="*/ 5880971 h 6128401"/>
                      <a:gd name="connsiteX19" fmla="*/ 2641784 w 4477595"/>
                      <a:gd name="connsiteY19" fmla="*/ 5910123 h 6128401"/>
                      <a:gd name="connsiteX20" fmla="*/ 2312476 w 4477595"/>
                      <a:gd name="connsiteY20" fmla="*/ 6128401 h 6128401"/>
                      <a:gd name="connsiteX21" fmla="*/ 2165118 w 4477595"/>
                      <a:gd name="connsiteY21" fmla="*/ 6128401 h 6128401"/>
                      <a:gd name="connsiteX22" fmla="*/ 1835810 w 4477595"/>
                      <a:gd name="connsiteY22" fmla="*/ 5910123 h 6128401"/>
                      <a:gd name="connsiteX23" fmla="*/ 1826975 w 4477595"/>
                      <a:gd name="connsiteY23" fmla="*/ 5881661 h 6128401"/>
                      <a:gd name="connsiteX24" fmla="*/ 1699568 w 4477595"/>
                      <a:gd name="connsiteY24" fmla="*/ 5881345 h 6128401"/>
                      <a:gd name="connsiteX25" fmla="*/ 1252464 w 4477595"/>
                      <a:gd name="connsiteY25" fmla="*/ 5306553 h 6128401"/>
                      <a:gd name="connsiteX26" fmla="*/ 1260702 w 4477595"/>
                      <a:gd name="connsiteY26" fmla="*/ 4439941 h 6128401"/>
                      <a:gd name="connsiteX27" fmla="*/ 1247395 w 4477595"/>
                      <a:gd name="connsiteY27" fmla="*/ 4251681 h 6128401"/>
                      <a:gd name="connsiteX28" fmla="*/ 1171654 w 4477595"/>
                      <a:gd name="connsiteY28" fmla="*/ 4207383 h 6128401"/>
                      <a:gd name="connsiteX29" fmla="*/ 0 w 4477595"/>
                      <a:gd name="connsiteY29" fmla="*/ 2238797 h 6128401"/>
                      <a:gd name="connsiteX30" fmla="*/ 2238797 w 4477595"/>
                      <a:gd name="connsiteY30" fmla="*/ 0 h 6128401"/>
                      <a:gd name="connsiteX0" fmla="*/ 2238798 w 4477595"/>
                      <a:gd name="connsiteY0" fmla="*/ 420786 h 6128401"/>
                      <a:gd name="connsiteX1" fmla="*/ 420787 w 4477595"/>
                      <a:gd name="connsiteY1" fmla="*/ 2238797 h 6128401"/>
                      <a:gd name="connsiteX2" fmla="*/ 1223247 w 4477595"/>
                      <a:gd name="connsiteY2" fmla="*/ 3754007 h 6128401"/>
                      <a:gd name="connsiteX3" fmla="*/ 1627594 w 4477595"/>
                      <a:gd name="connsiteY3" fmla="*/ 4311091 h 6128401"/>
                      <a:gd name="connsiteX4" fmla="*/ 1936940 w 4477595"/>
                      <a:gd name="connsiteY4" fmla="*/ 4531711 h 6128401"/>
                      <a:gd name="connsiteX5" fmla="*/ 2539568 w 4477595"/>
                      <a:gd name="connsiteY5" fmla="*/ 4531711 h 6128401"/>
                      <a:gd name="connsiteX6" fmla="*/ 2860637 w 4477595"/>
                      <a:gd name="connsiteY6" fmla="*/ 4311091 h 6128401"/>
                      <a:gd name="connsiteX7" fmla="*/ 3109338 w 4477595"/>
                      <a:gd name="connsiteY7" fmla="*/ 3834987 h 6128401"/>
                      <a:gd name="connsiteX8" fmla="*/ 3110879 w 4477595"/>
                      <a:gd name="connsiteY8" fmla="*/ 3834037 h 6128401"/>
                      <a:gd name="connsiteX9" fmla="*/ 3181541 w 4477595"/>
                      <a:gd name="connsiteY9" fmla="*/ 3791109 h 6128401"/>
                      <a:gd name="connsiteX10" fmla="*/ 4056807 w 4477595"/>
                      <a:gd name="connsiteY10" fmla="*/ 2238797 h 6128401"/>
                      <a:gd name="connsiteX11" fmla="*/ 2238798 w 4477595"/>
                      <a:gd name="connsiteY11" fmla="*/ 420786 h 6128401"/>
                      <a:gd name="connsiteX12" fmla="*/ 2238797 w 4477595"/>
                      <a:gd name="connsiteY12" fmla="*/ 0 h 6128401"/>
                      <a:gd name="connsiteX13" fmla="*/ 4477595 w 4477595"/>
                      <a:gd name="connsiteY13" fmla="*/ 2238797 h 6128401"/>
                      <a:gd name="connsiteX14" fmla="*/ 3305941 w 4477595"/>
                      <a:gd name="connsiteY14" fmla="*/ 4207383 h 6128401"/>
                      <a:gd name="connsiteX15" fmla="*/ 3243251 w 4477595"/>
                      <a:gd name="connsiteY15" fmla="*/ 4439941 h 6128401"/>
                      <a:gd name="connsiteX16" fmla="*/ 3243251 w 4477595"/>
                      <a:gd name="connsiteY16" fmla="*/ 5318909 h 6128401"/>
                      <a:gd name="connsiteX17" fmla="*/ 2705531 w 4477595"/>
                      <a:gd name="connsiteY17" fmla="*/ 5880081 h 6128401"/>
                      <a:gd name="connsiteX18" fmla="*/ 2650833 w 4477595"/>
                      <a:gd name="connsiteY18" fmla="*/ 5880971 h 6128401"/>
                      <a:gd name="connsiteX19" fmla="*/ 2641784 w 4477595"/>
                      <a:gd name="connsiteY19" fmla="*/ 5910123 h 6128401"/>
                      <a:gd name="connsiteX20" fmla="*/ 2312476 w 4477595"/>
                      <a:gd name="connsiteY20" fmla="*/ 6128401 h 6128401"/>
                      <a:gd name="connsiteX21" fmla="*/ 2165118 w 4477595"/>
                      <a:gd name="connsiteY21" fmla="*/ 6128401 h 6128401"/>
                      <a:gd name="connsiteX22" fmla="*/ 1835810 w 4477595"/>
                      <a:gd name="connsiteY22" fmla="*/ 5910123 h 6128401"/>
                      <a:gd name="connsiteX23" fmla="*/ 1826975 w 4477595"/>
                      <a:gd name="connsiteY23" fmla="*/ 5881661 h 6128401"/>
                      <a:gd name="connsiteX24" fmla="*/ 1699568 w 4477595"/>
                      <a:gd name="connsiteY24" fmla="*/ 5881345 h 6128401"/>
                      <a:gd name="connsiteX25" fmla="*/ 1252464 w 4477595"/>
                      <a:gd name="connsiteY25" fmla="*/ 5306553 h 6128401"/>
                      <a:gd name="connsiteX26" fmla="*/ 1260702 w 4477595"/>
                      <a:gd name="connsiteY26" fmla="*/ 4439941 h 6128401"/>
                      <a:gd name="connsiteX27" fmla="*/ 1247395 w 4477595"/>
                      <a:gd name="connsiteY27" fmla="*/ 4251681 h 6128401"/>
                      <a:gd name="connsiteX28" fmla="*/ 1171654 w 4477595"/>
                      <a:gd name="connsiteY28" fmla="*/ 4207383 h 6128401"/>
                      <a:gd name="connsiteX29" fmla="*/ 0 w 4477595"/>
                      <a:gd name="connsiteY29" fmla="*/ 2238797 h 6128401"/>
                      <a:gd name="connsiteX30" fmla="*/ 2238797 w 4477595"/>
                      <a:gd name="connsiteY30" fmla="*/ 0 h 6128401"/>
                      <a:gd name="connsiteX0" fmla="*/ 2238798 w 4477595"/>
                      <a:gd name="connsiteY0" fmla="*/ 420786 h 6128401"/>
                      <a:gd name="connsiteX1" fmla="*/ 420787 w 4477595"/>
                      <a:gd name="connsiteY1" fmla="*/ 2238797 h 6128401"/>
                      <a:gd name="connsiteX2" fmla="*/ 1223247 w 4477595"/>
                      <a:gd name="connsiteY2" fmla="*/ 3754007 h 6128401"/>
                      <a:gd name="connsiteX3" fmla="*/ 1627594 w 4477595"/>
                      <a:gd name="connsiteY3" fmla="*/ 4311091 h 6128401"/>
                      <a:gd name="connsiteX4" fmla="*/ 1936940 w 4477595"/>
                      <a:gd name="connsiteY4" fmla="*/ 4531711 h 6128401"/>
                      <a:gd name="connsiteX5" fmla="*/ 2539568 w 4477595"/>
                      <a:gd name="connsiteY5" fmla="*/ 4531711 h 6128401"/>
                      <a:gd name="connsiteX6" fmla="*/ 2860637 w 4477595"/>
                      <a:gd name="connsiteY6" fmla="*/ 4311091 h 6128401"/>
                      <a:gd name="connsiteX7" fmla="*/ 3109338 w 4477595"/>
                      <a:gd name="connsiteY7" fmla="*/ 3834987 h 6128401"/>
                      <a:gd name="connsiteX8" fmla="*/ 3110879 w 4477595"/>
                      <a:gd name="connsiteY8" fmla="*/ 3834037 h 6128401"/>
                      <a:gd name="connsiteX9" fmla="*/ 3181541 w 4477595"/>
                      <a:gd name="connsiteY9" fmla="*/ 3791109 h 6128401"/>
                      <a:gd name="connsiteX10" fmla="*/ 4056807 w 4477595"/>
                      <a:gd name="connsiteY10" fmla="*/ 2238797 h 6128401"/>
                      <a:gd name="connsiteX11" fmla="*/ 2238798 w 4477595"/>
                      <a:gd name="connsiteY11" fmla="*/ 420786 h 6128401"/>
                      <a:gd name="connsiteX12" fmla="*/ 2238797 w 4477595"/>
                      <a:gd name="connsiteY12" fmla="*/ 0 h 6128401"/>
                      <a:gd name="connsiteX13" fmla="*/ 4477595 w 4477595"/>
                      <a:gd name="connsiteY13" fmla="*/ 2238797 h 6128401"/>
                      <a:gd name="connsiteX14" fmla="*/ 3305941 w 4477595"/>
                      <a:gd name="connsiteY14" fmla="*/ 4207383 h 6128401"/>
                      <a:gd name="connsiteX15" fmla="*/ 3243251 w 4477595"/>
                      <a:gd name="connsiteY15" fmla="*/ 4439941 h 6128401"/>
                      <a:gd name="connsiteX16" fmla="*/ 3243251 w 4477595"/>
                      <a:gd name="connsiteY16" fmla="*/ 5318909 h 6128401"/>
                      <a:gd name="connsiteX17" fmla="*/ 2705531 w 4477595"/>
                      <a:gd name="connsiteY17" fmla="*/ 5880081 h 6128401"/>
                      <a:gd name="connsiteX18" fmla="*/ 2650833 w 4477595"/>
                      <a:gd name="connsiteY18" fmla="*/ 5880971 h 6128401"/>
                      <a:gd name="connsiteX19" fmla="*/ 2641784 w 4477595"/>
                      <a:gd name="connsiteY19" fmla="*/ 5910123 h 6128401"/>
                      <a:gd name="connsiteX20" fmla="*/ 2312476 w 4477595"/>
                      <a:gd name="connsiteY20" fmla="*/ 6128401 h 6128401"/>
                      <a:gd name="connsiteX21" fmla="*/ 2165118 w 4477595"/>
                      <a:gd name="connsiteY21" fmla="*/ 6128401 h 6128401"/>
                      <a:gd name="connsiteX22" fmla="*/ 1835810 w 4477595"/>
                      <a:gd name="connsiteY22" fmla="*/ 5910123 h 6128401"/>
                      <a:gd name="connsiteX23" fmla="*/ 1826975 w 4477595"/>
                      <a:gd name="connsiteY23" fmla="*/ 5881661 h 6128401"/>
                      <a:gd name="connsiteX24" fmla="*/ 1699568 w 4477595"/>
                      <a:gd name="connsiteY24" fmla="*/ 5881345 h 6128401"/>
                      <a:gd name="connsiteX25" fmla="*/ 1252464 w 4477595"/>
                      <a:gd name="connsiteY25" fmla="*/ 5306553 h 6128401"/>
                      <a:gd name="connsiteX26" fmla="*/ 1260702 w 4477595"/>
                      <a:gd name="connsiteY26" fmla="*/ 4439941 h 6128401"/>
                      <a:gd name="connsiteX27" fmla="*/ 1247395 w 4477595"/>
                      <a:gd name="connsiteY27" fmla="*/ 4251681 h 6128401"/>
                      <a:gd name="connsiteX28" fmla="*/ 1171654 w 4477595"/>
                      <a:gd name="connsiteY28" fmla="*/ 4207383 h 6128401"/>
                      <a:gd name="connsiteX29" fmla="*/ 0 w 4477595"/>
                      <a:gd name="connsiteY29" fmla="*/ 2238797 h 6128401"/>
                      <a:gd name="connsiteX30" fmla="*/ 2238797 w 4477595"/>
                      <a:gd name="connsiteY30" fmla="*/ 0 h 61284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4477595" h="6128401">
                        <a:moveTo>
                          <a:pt x="2238798" y="420786"/>
                        </a:moveTo>
                        <a:cubicBezTo>
                          <a:pt x="1234738" y="420786"/>
                          <a:pt x="420787" y="1234737"/>
                          <a:pt x="420787" y="2238797"/>
                        </a:cubicBezTo>
                        <a:cubicBezTo>
                          <a:pt x="423730" y="2352803"/>
                          <a:pt x="351911" y="3087911"/>
                          <a:pt x="1223247" y="3754007"/>
                        </a:cubicBezTo>
                        <a:cubicBezTo>
                          <a:pt x="1717667" y="4011636"/>
                          <a:pt x="1619902" y="4226675"/>
                          <a:pt x="1627594" y="4311091"/>
                        </a:cubicBezTo>
                        <a:cubicBezTo>
                          <a:pt x="1617757" y="4418123"/>
                          <a:pt x="1705319" y="4534189"/>
                          <a:pt x="1936940" y="4531711"/>
                        </a:cubicBezTo>
                        <a:lnTo>
                          <a:pt x="2539568" y="4531711"/>
                        </a:lnTo>
                        <a:cubicBezTo>
                          <a:pt x="2771189" y="4534189"/>
                          <a:pt x="2870474" y="4418123"/>
                          <a:pt x="2860637" y="4311091"/>
                        </a:cubicBezTo>
                        <a:cubicBezTo>
                          <a:pt x="2867368" y="4237227"/>
                          <a:pt x="2823275" y="4027453"/>
                          <a:pt x="3109338" y="3834987"/>
                        </a:cubicBezTo>
                        <a:lnTo>
                          <a:pt x="3110879" y="3834037"/>
                        </a:lnTo>
                        <a:lnTo>
                          <a:pt x="3181541" y="3791109"/>
                        </a:lnTo>
                        <a:cubicBezTo>
                          <a:pt x="3939122" y="3371438"/>
                          <a:pt x="4058350" y="2583705"/>
                          <a:pt x="4056807" y="2238797"/>
                        </a:cubicBezTo>
                        <a:cubicBezTo>
                          <a:pt x="4056807" y="1234737"/>
                          <a:pt x="3242858" y="420786"/>
                          <a:pt x="2238798" y="420786"/>
                        </a:cubicBezTo>
                        <a:close/>
                        <a:moveTo>
                          <a:pt x="2238797" y="0"/>
                        </a:moveTo>
                        <a:cubicBezTo>
                          <a:pt x="3475250" y="0"/>
                          <a:pt x="4477595" y="1002344"/>
                          <a:pt x="4477595" y="2238797"/>
                        </a:cubicBezTo>
                        <a:cubicBezTo>
                          <a:pt x="4477595" y="3088857"/>
                          <a:pt x="4003830" y="3828265"/>
                          <a:pt x="3305941" y="4207383"/>
                        </a:cubicBezTo>
                        <a:cubicBezTo>
                          <a:pt x="3307381" y="4222369"/>
                          <a:pt x="3228811" y="4212497"/>
                          <a:pt x="3243251" y="4439941"/>
                        </a:cubicBezTo>
                        <a:lnTo>
                          <a:pt x="3243251" y="5318909"/>
                        </a:lnTo>
                        <a:cubicBezTo>
                          <a:pt x="3259726" y="5591157"/>
                          <a:pt x="3093445" y="5886389"/>
                          <a:pt x="2705531" y="5880081"/>
                        </a:cubicBezTo>
                        <a:lnTo>
                          <a:pt x="2650833" y="5880971"/>
                        </a:lnTo>
                        <a:lnTo>
                          <a:pt x="2641784" y="5910123"/>
                        </a:lnTo>
                        <a:cubicBezTo>
                          <a:pt x="2587529" y="6038395"/>
                          <a:pt x="2460513" y="6128401"/>
                          <a:pt x="2312476" y="6128401"/>
                        </a:cubicBezTo>
                        <a:lnTo>
                          <a:pt x="2165118" y="6128401"/>
                        </a:lnTo>
                        <a:cubicBezTo>
                          <a:pt x="2017081" y="6128401"/>
                          <a:pt x="1890065" y="6038395"/>
                          <a:pt x="1835810" y="5910123"/>
                        </a:cubicBezTo>
                        <a:lnTo>
                          <a:pt x="1826975" y="5881661"/>
                        </a:lnTo>
                        <a:lnTo>
                          <a:pt x="1699568" y="5881345"/>
                        </a:lnTo>
                        <a:cubicBezTo>
                          <a:pt x="1373774" y="5889581"/>
                          <a:pt x="1241446" y="5564849"/>
                          <a:pt x="1252464" y="5306553"/>
                        </a:cubicBezTo>
                        <a:lnTo>
                          <a:pt x="1260702" y="4439941"/>
                        </a:lnTo>
                        <a:cubicBezTo>
                          <a:pt x="1260702" y="4367661"/>
                          <a:pt x="1281375" y="4321187"/>
                          <a:pt x="1247395" y="4251681"/>
                        </a:cubicBezTo>
                        <a:lnTo>
                          <a:pt x="1171654" y="4207383"/>
                        </a:lnTo>
                        <a:cubicBezTo>
                          <a:pt x="473764" y="3828265"/>
                          <a:pt x="0" y="3088857"/>
                          <a:pt x="0" y="2238797"/>
                        </a:cubicBezTo>
                        <a:cubicBezTo>
                          <a:pt x="0" y="1002344"/>
                          <a:pt x="1002344" y="0"/>
                          <a:pt x="2238797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 </a:t>
                    </a:r>
                  </a:p>
                </p:txBody>
              </p:sp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11961036" y="15547980"/>
                    <a:ext cx="6135815" cy="3060371"/>
                    <a:chOff x="11961036" y="15547980"/>
                    <a:chExt cx="6135815" cy="3060371"/>
                  </a:xfrm>
                  <a:grpFill/>
                </p:grpSpPr>
                <p:sp>
                  <p:nvSpPr>
                    <p:cNvPr id="51" name="Rounded Rectangle 50"/>
                    <p:cNvSpPr/>
                    <p:nvPr/>
                  </p:nvSpPr>
                  <p:spPr>
                    <a:xfrm rot="16200000" flipH="1">
                      <a:off x="12119095" y="16790050"/>
                      <a:ext cx="271696" cy="587813"/>
                    </a:xfrm>
                    <a:prstGeom prst="roundRect">
                      <a:avLst>
                        <a:gd name="adj" fmla="val 46875"/>
                      </a:avLst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2" name="Rounded Rectangle 51"/>
                    <p:cNvSpPr/>
                    <p:nvPr/>
                  </p:nvSpPr>
                  <p:spPr>
                    <a:xfrm rot="17791932" flipH="1">
                      <a:off x="12487809" y="15407565"/>
                      <a:ext cx="271696" cy="587813"/>
                    </a:xfrm>
                    <a:prstGeom prst="roundRect">
                      <a:avLst>
                        <a:gd name="adj" fmla="val 46875"/>
                      </a:avLst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3" name="Rounded Rectangle 52"/>
                    <p:cNvSpPr/>
                    <p:nvPr/>
                  </p:nvSpPr>
                  <p:spPr>
                    <a:xfrm rot="3328556" flipH="1">
                      <a:off x="17277054" y="15389921"/>
                      <a:ext cx="271696" cy="587813"/>
                    </a:xfrm>
                    <a:prstGeom prst="roundRect">
                      <a:avLst>
                        <a:gd name="adj" fmla="val 46875"/>
                      </a:avLst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4" name="Rounded Rectangle 53"/>
                    <p:cNvSpPr/>
                    <p:nvPr/>
                  </p:nvSpPr>
                  <p:spPr>
                    <a:xfrm rot="5578962" flipH="1">
                      <a:off x="17667097" y="16790050"/>
                      <a:ext cx="271696" cy="587813"/>
                    </a:xfrm>
                    <a:prstGeom prst="roundRect">
                      <a:avLst>
                        <a:gd name="adj" fmla="val 46875"/>
                      </a:avLst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6" name="Rounded Rectangle 55"/>
                    <p:cNvSpPr/>
                    <p:nvPr/>
                  </p:nvSpPr>
                  <p:spPr>
                    <a:xfrm rot="7381646" flipH="1">
                      <a:off x="17287055" y="18178596"/>
                      <a:ext cx="271696" cy="587813"/>
                    </a:xfrm>
                    <a:prstGeom prst="roundRect">
                      <a:avLst>
                        <a:gd name="adj" fmla="val 46875"/>
                      </a:avLst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7" name="Rounded Rectangle 56"/>
                    <p:cNvSpPr/>
                    <p:nvPr/>
                  </p:nvSpPr>
                  <p:spPr>
                    <a:xfrm rot="14497153" flipH="1">
                      <a:off x="12487809" y="18178594"/>
                      <a:ext cx="271696" cy="587813"/>
                    </a:xfrm>
                    <a:prstGeom prst="roundRect">
                      <a:avLst>
                        <a:gd name="adj" fmla="val 46875"/>
                      </a:avLst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62" name="Group 61"/>
              <p:cNvGrpSpPr/>
              <p:nvPr/>
            </p:nvGrpSpPr>
            <p:grpSpPr>
              <a:xfrm>
                <a:off x="1169429" y="2664687"/>
                <a:ext cx="322187" cy="286095"/>
                <a:chOff x="7564891" y="2090613"/>
                <a:chExt cx="782827" cy="688251"/>
              </a:xfrm>
              <a:solidFill>
                <a:schemeClr val="bg1"/>
              </a:solidFill>
            </p:grpSpPr>
            <p:sp>
              <p:nvSpPr>
                <p:cNvPr id="63" name="Freeform 62"/>
                <p:cNvSpPr/>
                <p:nvPr/>
              </p:nvSpPr>
              <p:spPr>
                <a:xfrm rot="21591316">
                  <a:off x="7984488" y="2163561"/>
                  <a:ext cx="363230" cy="545668"/>
                </a:xfrm>
                <a:custGeom>
                  <a:avLst/>
                  <a:gdLst>
                    <a:gd name="connsiteX0" fmla="*/ 0 w 1797928"/>
                    <a:gd name="connsiteY0" fmla="*/ 0 h 2700980"/>
                    <a:gd name="connsiteX1" fmla="*/ 848780 w 1797928"/>
                    <a:gd name="connsiteY1" fmla="*/ 781664 h 2700980"/>
                    <a:gd name="connsiteX2" fmla="*/ 848780 w 1797928"/>
                    <a:gd name="connsiteY2" fmla="*/ 796626 h 2700980"/>
                    <a:gd name="connsiteX3" fmla="*/ 865026 w 1797928"/>
                    <a:gd name="connsiteY3" fmla="*/ 796626 h 2700980"/>
                    <a:gd name="connsiteX4" fmla="*/ 865862 w 1797928"/>
                    <a:gd name="connsiteY4" fmla="*/ 797396 h 2700980"/>
                    <a:gd name="connsiteX5" fmla="*/ 866572 w 1797928"/>
                    <a:gd name="connsiteY5" fmla="*/ 796626 h 2700980"/>
                    <a:gd name="connsiteX6" fmla="*/ 1794849 w 1797928"/>
                    <a:gd name="connsiteY6" fmla="*/ 796626 h 2700980"/>
                    <a:gd name="connsiteX7" fmla="*/ 1797928 w 1797928"/>
                    <a:gd name="connsiteY7" fmla="*/ 1874030 h 2700980"/>
                    <a:gd name="connsiteX8" fmla="*/ 860684 w 1797928"/>
                    <a:gd name="connsiteY8" fmla="*/ 1874029 h 2700980"/>
                    <a:gd name="connsiteX9" fmla="*/ 860684 w 1797928"/>
                    <a:gd name="connsiteY9" fmla="*/ 1904810 h 2700980"/>
                    <a:gd name="connsiteX10" fmla="*/ 842471 w 1797928"/>
                    <a:gd name="connsiteY10" fmla="*/ 1886151 h 2700980"/>
                    <a:gd name="connsiteX11" fmla="*/ 7718 w 1797928"/>
                    <a:gd name="connsiteY11" fmla="*/ 2700980 h 2700980"/>
                    <a:gd name="connsiteX12" fmla="*/ 0 w 1797928"/>
                    <a:gd name="connsiteY12" fmla="*/ 0 h 2700980"/>
                    <a:gd name="connsiteX0" fmla="*/ 0 w 1797928"/>
                    <a:gd name="connsiteY0" fmla="*/ 0 h 2700980"/>
                    <a:gd name="connsiteX1" fmla="*/ 848780 w 1797928"/>
                    <a:gd name="connsiteY1" fmla="*/ 781664 h 2700980"/>
                    <a:gd name="connsiteX2" fmla="*/ 848780 w 1797928"/>
                    <a:gd name="connsiteY2" fmla="*/ 796626 h 2700980"/>
                    <a:gd name="connsiteX3" fmla="*/ 865026 w 1797928"/>
                    <a:gd name="connsiteY3" fmla="*/ 796626 h 2700980"/>
                    <a:gd name="connsiteX4" fmla="*/ 865862 w 1797928"/>
                    <a:gd name="connsiteY4" fmla="*/ 797396 h 2700980"/>
                    <a:gd name="connsiteX5" fmla="*/ 1794849 w 1797928"/>
                    <a:gd name="connsiteY5" fmla="*/ 796626 h 2700980"/>
                    <a:gd name="connsiteX6" fmla="*/ 1797928 w 1797928"/>
                    <a:gd name="connsiteY6" fmla="*/ 1874030 h 2700980"/>
                    <a:gd name="connsiteX7" fmla="*/ 860684 w 1797928"/>
                    <a:gd name="connsiteY7" fmla="*/ 1874029 h 2700980"/>
                    <a:gd name="connsiteX8" fmla="*/ 860684 w 1797928"/>
                    <a:gd name="connsiteY8" fmla="*/ 1904810 h 2700980"/>
                    <a:gd name="connsiteX9" fmla="*/ 842471 w 1797928"/>
                    <a:gd name="connsiteY9" fmla="*/ 1886151 h 2700980"/>
                    <a:gd name="connsiteX10" fmla="*/ 7718 w 1797928"/>
                    <a:gd name="connsiteY10" fmla="*/ 2700980 h 2700980"/>
                    <a:gd name="connsiteX11" fmla="*/ 0 w 1797928"/>
                    <a:gd name="connsiteY11" fmla="*/ 0 h 2700980"/>
                    <a:gd name="connsiteX0" fmla="*/ 0 w 1797928"/>
                    <a:gd name="connsiteY0" fmla="*/ 0 h 2700980"/>
                    <a:gd name="connsiteX1" fmla="*/ 848780 w 1797928"/>
                    <a:gd name="connsiteY1" fmla="*/ 781664 h 2700980"/>
                    <a:gd name="connsiteX2" fmla="*/ 848780 w 1797928"/>
                    <a:gd name="connsiteY2" fmla="*/ 796626 h 2700980"/>
                    <a:gd name="connsiteX3" fmla="*/ 865026 w 1797928"/>
                    <a:gd name="connsiteY3" fmla="*/ 796626 h 2700980"/>
                    <a:gd name="connsiteX4" fmla="*/ 1794849 w 1797928"/>
                    <a:gd name="connsiteY4" fmla="*/ 796626 h 2700980"/>
                    <a:gd name="connsiteX5" fmla="*/ 1797928 w 1797928"/>
                    <a:gd name="connsiteY5" fmla="*/ 1874030 h 2700980"/>
                    <a:gd name="connsiteX6" fmla="*/ 860684 w 1797928"/>
                    <a:gd name="connsiteY6" fmla="*/ 1874029 h 2700980"/>
                    <a:gd name="connsiteX7" fmla="*/ 860684 w 1797928"/>
                    <a:gd name="connsiteY7" fmla="*/ 1904810 h 2700980"/>
                    <a:gd name="connsiteX8" fmla="*/ 842471 w 1797928"/>
                    <a:gd name="connsiteY8" fmla="*/ 1886151 h 2700980"/>
                    <a:gd name="connsiteX9" fmla="*/ 7718 w 1797928"/>
                    <a:gd name="connsiteY9" fmla="*/ 2700980 h 2700980"/>
                    <a:gd name="connsiteX10" fmla="*/ 0 w 1797928"/>
                    <a:gd name="connsiteY10" fmla="*/ 0 h 2700980"/>
                    <a:gd name="connsiteX0" fmla="*/ 0 w 1797928"/>
                    <a:gd name="connsiteY0" fmla="*/ 0 h 2700980"/>
                    <a:gd name="connsiteX1" fmla="*/ 848780 w 1797928"/>
                    <a:gd name="connsiteY1" fmla="*/ 781664 h 2700980"/>
                    <a:gd name="connsiteX2" fmla="*/ 848780 w 1797928"/>
                    <a:gd name="connsiteY2" fmla="*/ 796626 h 2700980"/>
                    <a:gd name="connsiteX3" fmla="*/ 1794849 w 1797928"/>
                    <a:gd name="connsiteY3" fmla="*/ 796626 h 2700980"/>
                    <a:gd name="connsiteX4" fmla="*/ 1797928 w 1797928"/>
                    <a:gd name="connsiteY4" fmla="*/ 1874030 h 2700980"/>
                    <a:gd name="connsiteX5" fmla="*/ 860684 w 1797928"/>
                    <a:gd name="connsiteY5" fmla="*/ 1874029 h 2700980"/>
                    <a:gd name="connsiteX6" fmla="*/ 860684 w 1797928"/>
                    <a:gd name="connsiteY6" fmla="*/ 1904810 h 2700980"/>
                    <a:gd name="connsiteX7" fmla="*/ 842471 w 1797928"/>
                    <a:gd name="connsiteY7" fmla="*/ 1886151 h 2700980"/>
                    <a:gd name="connsiteX8" fmla="*/ 7718 w 1797928"/>
                    <a:gd name="connsiteY8" fmla="*/ 2700980 h 2700980"/>
                    <a:gd name="connsiteX9" fmla="*/ 0 w 1797928"/>
                    <a:gd name="connsiteY9" fmla="*/ 0 h 2700980"/>
                    <a:gd name="connsiteX0" fmla="*/ 0 w 1797928"/>
                    <a:gd name="connsiteY0" fmla="*/ 0 h 2700980"/>
                    <a:gd name="connsiteX1" fmla="*/ 848780 w 1797928"/>
                    <a:gd name="connsiteY1" fmla="*/ 781664 h 2700980"/>
                    <a:gd name="connsiteX2" fmla="*/ 848780 w 1797928"/>
                    <a:gd name="connsiteY2" fmla="*/ 796626 h 2700980"/>
                    <a:gd name="connsiteX3" fmla="*/ 1794849 w 1797928"/>
                    <a:gd name="connsiteY3" fmla="*/ 796626 h 2700980"/>
                    <a:gd name="connsiteX4" fmla="*/ 1797928 w 1797928"/>
                    <a:gd name="connsiteY4" fmla="*/ 1874030 h 2700980"/>
                    <a:gd name="connsiteX5" fmla="*/ 860684 w 1797928"/>
                    <a:gd name="connsiteY5" fmla="*/ 1874029 h 2700980"/>
                    <a:gd name="connsiteX6" fmla="*/ 860684 w 1797928"/>
                    <a:gd name="connsiteY6" fmla="*/ 1904810 h 2700980"/>
                    <a:gd name="connsiteX7" fmla="*/ 7718 w 1797928"/>
                    <a:gd name="connsiteY7" fmla="*/ 2700980 h 2700980"/>
                    <a:gd name="connsiteX8" fmla="*/ 0 w 1797928"/>
                    <a:gd name="connsiteY8" fmla="*/ 0 h 2700980"/>
                    <a:gd name="connsiteX0" fmla="*/ 0 w 1797928"/>
                    <a:gd name="connsiteY0" fmla="*/ 0 h 2700980"/>
                    <a:gd name="connsiteX1" fmla="*/ 848780 w 1797928"/>
                    <a:gd name="connsiteY1" fmla="*/ 781664 h 2700980"/>
                    <a:gd name="connsiteX2" fmla="*/ 848780 w 1797928"/>
                    <a:gd name="connsiteY2" fmla="*/ 796626 h 2700980"/>
                    <a:gd name="connsiteX3" fmla="*/ 1794849 w 1797928"/>
                    <a:gd name="connsiteY3" fmla="*/ 796626 h 2700980"/>
                    <a:gd name="connsiteX4" fmla="*/ 1797928 w 1797928"/>
                    <a:gd name="connsiteY4" fmla="*/ 1874030 h 2700980"/>
                    <a:gd name="connsiteX5" fmla="*/ 860684 w 1797928"/>
                    <a:gd name="connsiteY5" fmla="*/ 1904810 h 2700980"/>
                    <a:gd name="connsiteX6" fmla="*/ 7718 w 1797928"/>
                    <a:gd name="connsiteY6" fmla="*/ 2700980 h 2700980"/>
                    <a:gd name="connsiteX7" fmla="*/ 0 w 1797928"/>
                    <a:gd name="connsiteY7" fmla="*/ 0 h 2700980"/>
                    <a:gd name="connsiteX0" fmla="*/ 0 w 1797928"/>
                    <a:gd name="connsiteY0" fmla="*/ 0 h 2700980"/>
                    <a:gd name="connsiteX1" fmla="*/ 848780 w 1797928"/>
                    <a:gd name="connsiteY1" fmla="*/ 781664 h 2700980"/>
                    <a:gd name="connsiteX2" fmla="*/ 1794849 w 1797928"/>
                    <a:gd name="connsiteY2" fmla="*/ 796626 h 2700980"/>
                    <a:gd name="connsiteX3" fmla="*/ 1797928 w 1797928"/>
                    <a:gd name="connsiteY3" fmla="*/ 1874030 h 2700980"/>
                    <a:gd name="connsiteX4" fmla="*/ 860684 w 1797928"/>
                    <a:gd name="connsiteY4" fmla="*/ 1904810 h 2700980"/>
                    <a:gd name="connsiteX5" fmla="*/ 7718 w 1797928"/>
                    <a:gd name="connsiteY5" fmla="*/ 2700980 h 2700980"/>
                    <a:gd name="connsiteX6" fmla="*/ 0 w 1797928"/>
                    <a:gd name="connsiteY6" fmla="*/ 0 h 2700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97928" h="2700980">
                      <a:moveTo>
                        <a:pt x="0" y="0"/>
                      </a:moveTo>
                      <a:lnTo>
                        <a:pt x="848780" y="781664"/>
                      </a:lnTo>
                      <a:lnTo>
                        <a:pt x="1794849" y="796626"/>
                      </a:lnTo>
                      <a:cubicBezTo>
                        <a:pt x="1795875" y="1155761"/>
                        <a:pt x="1796902" y="1514895"/>
                        <a:pt x="1797928" y="1874030"/>
                      </a:cubicBezTo>
                      <a:lnTo>
                        <a:pt x="860684" y="1904810"/>
                      </a:lnTo>
                      <a:lnTo>
                        <a:pt x="7718" y="2700980"/>
                      </a:lnTo>
                      <a:cubicBezTo>
                        <a:pt x="5145" y="1800653"/>
                        <a:pt x="2573" y="90032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b="1" ker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Block Arc 20"/>
                <p:cNvSpPr/>
                <p:nvPr/>
              </p:nvSpPr>
              <p:spPr>
                <a:xfrm rot="15938489">
                  <a:off x="7325513" y="2329991"/>
                  <a:ext cx="688251" cy="209496"/>
                </a:xfrm>
                <a:custGeom>
                  <a:avLst/>
                  <a:gdLst>
                    <a:gd name="connsiteX0" fmla="*/ 0 w 4694830"/>
                    <a:gd name="connsiteY0" fmla="*/ 1787857 h 3575713"/>
                    <a:gd name="connsiteX1" fmla="*/ 2347415 w 4694830"/>
                    <a:gd name="connsiteY1" fmla="*/ 0 h 3575713"/>
                    <a:gd name="connsiteX2" fmla="*/ 4694830 w 4694830"/>
                    <a:gd name="connsiteY2" fmla="*/ 1787857 h 3575713"/>
                    <a:gd name="connsiteX3" fmla="*/ 3800902 w 4694830"/>
                    <a:gd name="connsiteY3" fmla="*/ 1787857 h 3575713"/>
                    <a:gd name="connsiteX4" fmla="*/ 2347415 w 4694830"/>
                    <a:gd name="connsiteY4" fmla="*/ 893929 h 3575713"/>
                    <a:gd name="connsiteX5" fmla="*/ 893928 w 4694830"/>
                    <a:gd name="connsiteY5" fmla="*/ 1787857 h 3575713"/>
                    <a:gd name="connsiteX6" fmla="*/ 0 w 4694830"/>
                    <a:gd name="connsiteY6" fmla="*/ 1787857 h 3575713"/>
                    <a:gd name="connsiteX0" fmla="*/ 0 w 4711945"/>
                    <a:gd name="connsiteY0" fmla="*/ 1825249 h 1825249"/>
                    <a:gd name="connsiteX1" fmla="*/ 2347415 w 4711945"/>
                    <a:gd name="connsiteY1" fmla="*/ 37392 h 1825249"/>
                    <a:gd name="connsiteX2" fmla="*/ 4226365 w 4711945"/>
                    <a:gd name="connsiteY2" fmla="*/ 705823 h 1825249"/>
                    <a:gd name="connsiteX3" fmla="*/ 4694830 w 4711945"/>
                    <a:gd name="connsiteY3" fmla="*/ 1825249 h 1825249"/>
                    <a:gd name="connsiteX4" fmla="*/ 3800902 w 4711945"/>
                    <a:gd name="connsiteY4" fmla="*/ 1825249 h 1825249"/>
                    <a:gd name="connsiteX5" fmla="*/ 2347415 w 4711945"/>
                    <a:gd name="connsiteY5" fmla="*/ 931321 h 1825249"/>
                    <a:gd name="connsiteX6" fmla="*/ 893928 w 4711945"/>
                    <a:gd name="connsiteY6" fmla="*/ 1825249 h 1825249"/>
                    <a:gd name="connsiteX7" fmla="*/ 0 w 4711945"/>
                    <a:gd name="connsiteY7" fmla="*/ 1825249 h 1825249"/>
                    <a:gd name="connsiteX0" fmla="*/ 0 w 4306572"/>
                    <a:gd name="connsiteY0" fmla="*/ 1825249 h 1825249"/>
                    <a:gd name="connsiteX1" fmla="*/ 2347415 w 4306572"/>
                    <a:gd name="connsiteY1" fmla="*/ 37392 h 1825249"/>
                    <a:gd name="connsiteX2" fmla="*/ 4226365 w 4306572"/>
                    <a:gd name="connsiteY2" fmla="*/ 705823 h 1825249"/>
                    <a:gd name="connsiteX3" fmla="*/ 3800902 w 4306572"/>
                    <a:gd name="connsiteY3" fmla="*/ 1825249 h 1825249"/>
                    <a:gd name="connsiteX4" fmla="*/ 2347415 w 4306572"/>
                    <a:gd name="connsiteY4" fmla="*/ 931321 h 1825249"/>
                    <a:gd name="connsiteX5" fmla="*/ 893928 w 4306572"/>
                    <a:gd name="connsiteY5" fmla="*/ 1825249 h 1825249"/>
                    <a:gd name="connsiteX6" fmla="*/ 0 w 4306572"/>
                    <a:gd name="connsiteY6" fmla="*/ 1825249 h 1825249"/>
                    <a:gd name="connsiteX0" fmla="*/ 0 w 4143384"/>
                    <a:gd name="connsiteY0" fmla="*/ 1814837 h 1814837"/>
                    <a:gd name="connsiteX1" fmla="*/ 2347415 w 4143384"/>
                    <a:gd name="connsiteY1" fmla="*/ 26980 h 1814837"/>
                    <a:gd name="connsiteX2" fmla="*/ 4023868 w 4143384"/>
                    <a:gd name="connsiteY2" fmla="*/ 811098 h 1814837"/>
                    <a:gd name="connsiteX3" fmla="*/ 3800902 w 4143384"/>
                    <a:gd name="connsiteY3" fmla="*/ 1814837 h 1814837"/>
                    <a:gd name="connsiteX4" fmla="*/ 2347415 w 4143384"/>
                    <a:gd name="connsiteY4" fmla="*/ 920909 h 1814837"/>
                    <a:gd name="connsiteX5" fmla="*/ 893928 w 4143384"/>
                    <a:gd name="connsiteY5" fmla="*/ 1814837 h 1814837"/>
                    <a:gd name="connsiteX6" fmla="*/ 0 w 4143384"/>
                    <a:gd name="connsiteY6" fmla="*/ 1814837 h 1814837"/>
                    <a:gd name="connsiteX0" fmla="*/ 0 w 4100492"/>
                    <a:gd name="connsiteY0" fmla="*/ 1814837 h 1836108"/>
                    <a:gd name="connsiteX1" fmla="*/ 2347415 w 4100492"/>
                    <a:gd name="connsiteY1" fmla="*/ 26980 h 1836108"/>
                    <a:gd name="connsiteX2" fmla="*/ 4023868 w 4100492"/>
                    <a:gd name="connsiteY2" fmla="*/ 811098 h 1836108"/>
                    <a:gd name="connsiteX3" fmla="*/ 3800902 w 4100492"/>
                    <a:gd name="connsiteY3" fmla="*/ 1814837 h 1836108"/>
                    <a:gd name="connsiteX4" fmla="*/ 3657269 w 4100492"/>
                    <a:gd name="connsiteY4" fmla="*/ 1451010 h 1836108"/>
                    <a:gd name="connsiteX5" fmla="*/ 2347415 w 4100492"/>
                    <a:gd name="connsiteY5" fmla="*/ 920909 h 1836108"/>
                    <a:gd name="connsiteX6" fmla="*/ 893928 w 4100492"/>
                    <a:gd name="connsiteY6" fmla="*/ 1814837 h 1836108"/>
                    <a:gd name="connsiteX7" fmla="*/ 0 w 4100492"/>
                    <a:gd name="connsiteY7" fmla="*/ 1814837 h 1836108"/>
                    <a:gd name="connsiteX0" fmla="*/ 0 w 4100492"/>
                    <a:gd name="connsiteY0" fmla="*/ 1814837 h 1825242"/>
                    <a:gd name="connsiteX1" fmla="*/ 2347415 w 4100492"/>
                    <a:gd name="connsiteY1" fmla="*/ 26980 h 1825242"/>
                    <a:gd name="connsiteX2" fmla="*/ 4023868 w 4100492"/>
                    <a:gd name="connsiteY2" fmla="*/ 811098 h 1825242"/>
                    <a:gd name="connsiteX3" fmla="*/ 3800902 w 4100492"/>
                    <a:gd name="connsiteY3" fmla="*/ 1814837 h 1825242"/>
                    <a:gd name="connsiteX4" fmla="*/ 3796198 w 4100492"/>
                    <a:gd name="connsiteY4" fmla="*/ 1027627 h 1825242"/>
                    <a:gd name="connsiteX5" fmla="*/ 2347415 w 4100492"/>
                    <a:gd name="connsiteY5" fmla="*/ 920909 h 1825242"/>
                    <a:gd name="connsiteX6" fmla="*/ 893928 w 4100492"/>
                    <a:gd name="connsiteY6" fmla="*/ 1814837 h 1825242"/>
                    <a:gd name="connsiteX7" fmla="*/ 0 w 4100492"/>
                    <a:gd name="connsiteY7" fmla="*/ 1814837 h 1825242"/>
                    <a:gd name="connsiteX0" fmla="*/ 0 w 4134403"/>
                    <a:gd name="connsiteY0" fmla="*/ 1811108 h 1811108"/>
                    <a:gd name="connsiteX1" fmla="*/ 2347415 w 4134403"/>
                    <a:gd name="connsiteY1" fmla="*/ 23251 h 1811108"/>
                    <a:gd name="connsiteX2" fmla="*/ 4023868 w 4134403"/>
                    <a:gd name="connsiteY2" fmla="*/ 807369 h 1811108"/>
                    <a:gd name="connsiteX3" fmla="*/ 3796198 w 4134403"/>
                    <a:gd name="connsiteY3" fmla="*/ 1023898 h 1811108"/>
                    <a:gd name="connsiteX4" fmla="*/ 2347415 w 4134403"/>
                    <a:gd name="connsiteY4" fmla="*/ 917180 h 1811108"/>
                    <a:gd name="connsiteX5" fmla="*/ 893928 w 4134403"/>
                    <a:gd name="connsiteY5" fmla="*/ 1811108 h 1811108"/>
                    <a:gd name="connsiteX6" fmla="*/ 0 w 4134403"/>
                    <a:gd name="connsiteY6" fmla="*/ 1811108 h 1811108"/>
                    <a:gd name="connsiteX0" fmla="*/ 1173 w 4135576"/>
                    <a:gd name="connsiteY0" fmla="*/ 1788423 h 1788423"/>
                    <a:gd name="connsiteX1" fmla="*/ 745260 w 4135576"/>
                    <a:gd name="connsiteY1" fmla="*/ 678951 h 1788423"/>
                    <a:gd name="connsiteX2" fmla="*/ 2348588 w 4135576"/>
                    <a:gd name="connsiteY2" fmla="*/ 566 h 1788423"/>
                    <a:gd name="connsiteX3" fmla="*/ 4025041 w 4135576"/>
                    <a:gd name="connsiteY3" fmla="*/ 784684 h 1788423"/>
                    <a:gd name="connsiteX4" fmla="*/ 3797371 w 4135576"/>
                    <a:gd name="connsiteY4" fmla="*/ 1001213 h 1788423"/>
                    <a:gd name="connsiteX5" fmla="*/ 2348588 w 4135576"/>
                    <a:gd name="connsiteY5" fmla="*/ 894495 h 1788423"/>
                    <a:gd name="connsiteX6" fmla="*/ 895101 w 4135576"/>
                    <a:gd name="connsiteY6" fmla="*/ 1788423 h 1788423"/>
                    <a:gd name="connsiteX7" fmla="*/ 1173 w 4135576"/>
                    <a:gd name="connsiteY7" fmla="*/ 1788423 h 1788423"/>
                    <a:gd name="connsiteX0" fmla="*/ 1608 w 4136011"/>
                    <a:gd name="connsiteY0" fmla="*/ 1789848 h 1789848"/>
                    <a:gd name="connsiteX1" fmla="*/ 636140 w 4136011"/>
                    <a:gd name="connsiteY1" fmla="*/ 601313 h 1789848"/>
                    <a:gd name="connsiteX2" fmla="*/ 2349023 w 4136011"/>
                    <a:gd name="connsiteY2" fmla="*/ 1991 h 1789848"/>
                    <a:gd name="connsiteX3" fmla="*/ 4025476 w 4136011"/>
                    <a:gd name="connsiteY3" fmla="*/ 786109 h 1789848"/>
                    <a:gd name="connsiteX4" fmla="*/ 3797806 w 4136011"/>
                    <a:gd name="connsiteY4" fmla="*/ 1002638 h 1789848"/>
                    <a:gd name="connsiteX5" fmla="*/ 2349023 w 4136011"/>
                    <a:gd name="connsiteY5" fmla="*/ 895920 h 1789848"/>
                    <a:gd name="connsiteX6" fmla="*/ 895536 w 4136011"/>
                    <a:gd name="connsiteY6" fmla="*/ 1789848 h 1789848"/>
                    <a:gd name="connsiteX7" fmla="*/ 1608 w 4136011"/>
                    <a:gd name="connsiteY7" fmla="*/ 1789848 h 1789848"/>
                    <a:gd name="connsiteX0" fmla="*/ 1608 w 4136011"/>
                    <a:gd name="connsiteY0" fmla="*/ 1789848 h 1789848"/>
                    <a:gd name="connsiteX1" fmla="*/ 636140 w 4136011"/>
                    <a:gd name="connsiteY1" fmla="*/ 601313 h 1789848"/>
                    <a:gd name="connsiteX2" fmla="*/ 2349023 w 4136011"/>
                    <a:gd name="connsiteY2" fmla="*/ 1991 h 1789848"/>
                    <a:gd name="connsiteX3" fmla="*/ 4025476 w 4136011"/>
                    <a:gd name="connsiteY3" fmla="*/ 786109 h 1789848"/>
                    <a:gd name="connsiteX4" fmla="*/ 3797806 w 4136011"/>
                    <a:gd name="connsiteY4" fmla="*/ 1002638 h 1789848"/>
                    <a:gd name="connsiteX5" fmla="*/ 2349023 w 4136011"/>
                    <a:gd name="connsiteY5" fmla="*/ 895920 h 1789848"/>
                    <a:gd name="connsiteX6" fmla="*/ 886919 w 4136011"/>
                    <a:gd name="connsiteY6" fmla="*/ 795845 h 1789848"/>
                    <a:gd name="connsiteX7" fmla="*/ 1608 w 4136011"/>
                    <a:gd name="connsiteY7" fmla="*/ 1789848 h 1789848"/>
                    <a:gd name="connsiteX0" fmla="*/ 250779 w 3499871"/>
                    <a:gd name="connsiteY0" fmla="*/ 795845 h 1002638"/>
                    <a:gd name="connsiteX1" fmla="*/ 0 w 3499871"/>
                    <a:gd name="connsiteY1" fmla="*/ 601313 h 1002638"/>
                    <a:gd name="connsiteX2" fmla="*/ 1712883 w 3499871"/>
                    <a:gd name="connsiteY2" fmla="*/ 1991 h 1002638"/>
                    <a:gd name="connsiteX3" fmla="*/ 3389336 w 3499871"/>
                    <a:gd name="connsiteY3" fmla="*/ 786109 h 1002638"/>
                    <a:gd name="connsiteX4" fmla="*/ 3161666 w 3499871"/>
                    <a:gd name="connsiteY4" fmla="*/ 1002638 h 1002638"/>
                    <a:gd name="connsiteX5" fmla="*/ 1712883 w 3499871"/>
                    <a:gd name="connsiteY5" fmla="*/ 895920 h 1002638"/>
                    <a:gd name="connsiteX6" fmla="*/ 250779 w 3499871"/>
                    <a:gd name="connsiteY6" fmla="*/ 795845 h 1002638"/>
                    <a:gd name="connsiteX0" fmla="*/ 250779 w 3499871"/>
                    <a:gd name="connsiteY0" fmla="*/ 795845 h 1002638"/>
                    <a:gd name="connsiteX1" fmla="*/ 0 w 3499871"/>
                    <a:gd name="connsiteY1" fmla="*/ 601313 h 1002638"/>
                    <a:gd name="connsiteX2" fmla="*/ 1712883 w 3499871"/>
                    <a:gd name="connsiteY2" fmla="*/ 1991 h 1002638"/>
                    <a:gd name="connsiteX3" fmla="*/ 3389336 w 3499871"/>
                    <a:gd name="connsiteY3" fmla="*/ 786109 h 1002638"/>
                    <a:gd name="connsiteX4" fmla="*/ 3161666 w 3499871"/>
                    <a:gd name="connsiteY4" fmla="*/ 1002638 h 1002638"/>
                    <a:gd name="connsiteX5" fmla="*/ 1540973 w 3499871"/>
                    <a:gd name="connsiteY5" fmla="*/ 260115 h 1002638"/>
                    <a:gd name="connsiteX6" fmla="*/ 250779 w 3499871"/>
                    <a:gd name="connsiteY6" fmla="*/ 795845 h 1002638"/>
                    <a:gd name="connsiteX0" fmla="*/ 250779 w 3499871"/>
                    <a:gd name="connsiteY0" fmla="*/ 795845 h 1002638"/>
                    <a:gd name="connsiteX1" fmla="*/ 0 w 3499871"/>
                    <a:gd name="connsiteY1" fmla="*/ 601313 h 1002638"/>
                    <a:gd name="connsiteX2" fmla="*/ 1712883 w 3499871"/>
                    <a:gd name="connsiteY2" fmla="*/ 1991 h 1002638"/>
                    <a:gd name="connsiteX3" fmla="*/ 3389336 w 3499871"/>
                    <a:gd name="connsiteY3" fmla="*/ 786109 h 1002638"/>
                    <a:gd name="connsiteX4" fmla="*/ 3161666 w 3499871"/>
                    <a:gd name="connsiteY4" fmla="*/ 1002638 h 1002638"/>
                    <a:gd name="connsiteX5" fmla="*/ 1540973 w 3499871"/>
                    <a:gd name="connsiteY5" fmla="*/ 260115 h 1002638"/>
                    <a:gd name="connsiteX6" fmla="*/ 250779 w 3499871"/>
                    <a:gd name="connsiteY6" fmla="*/ 795845 h 1002638"/>
                    <a:gd name="connsiteX0" fmla="*/ 250779 w 3499871"/>
                    <a:gd name="connsiteY0" fmla="*/ 795845 h 1002638"/>
                    <a:gd name="connsiteX1" fmla="*/ 0 w 3499871"/>
                    <a:gd name="connsiteY1" fmla="*/ 601313 h 1002638"/>
                    <a:gd name="connsiteX2" fmla="*/ 1712883 w 3499871"/>
                    <a:gd name="connsiteY2" fmla="*/ 1991 h 1002638"/>
                    <a:gd name="connsiteX3" fmla="*/ 3389336 w 3499871"/>
                    <a:gd name="connsiteY3" fmla="*/ 786109 h 1002638"/>
                    <a:gd name="connsiteX4" fmla="*/ 3161666 w 3499871"/>
                    <a:gd name="connsiteY4" fmla="*/ 1002638 h 1002638"/>
                    <a:gd name="connsiteX5" fmla="*/ 1540973 w 3499871"/>
                    <a:gd name="connsiteY5" fmla="*/ 260115 h 1002638"/>
                    <a:gd name="connsiteX6" fmla="*/ 250779 w 3499871"/>
                    <a:gd name="connsiteY6" fmla="*/ 795845 h 1002638"/>
                    <a:gd name="connsiteX0" fmla="*/ 250779 w 3499871"/>
                    <a:gd name="connsiteY0" fmla="*/ 804285 h 1011078"/>
                    <a:gd name="connsiteX1" fmla="*/ 0 w 3499871"/>
                    <a:gd name="connsiteY1" fmla="*/ 609753 h 1011078"/>
                    <a:gd name="connsiteX2" fmla="*/ 1712883 w 3499871"/>
                    <a:gd name="connsiteY2" fmla="*/ 10431 h 1011078"/>
                    <a:gd name="connsiteX3" fmla="*/ 3389336 w 3499871"/>
                    <a:gd name="connsiteY3" fmla="*/ 794549 h 1011078"/>
                    <a:gd name="connsiteX4" fmla="*/ 3161666 w 3499871"/>
                    <a:gd name="connsiteY4" fmla="*/ 1011078 h 1011078"/>
                    <a:gd name="connsiteX5" fmla="*/ 1540973 w 3499871"/>
                    <a:gd name="connsiteY5" fmla="*/ 268555 h 1011078"/>
                    <a:gd name="connsiteX6" fmla="*/ 250779 w 3499871"/>
                    <a:gd name="connsiteY6" fmla="*/ 804285 h 1011078"/>
                    <a:gd name="connsiteX0" fmla="*/ 250779 w 3499871"/>
                    <a:gd name="connsiteY0" fmla="*/ 805313 h 1012106"/>
                    <a:gd name="connsiteX1" fmla="*/ 0 w 3499871"/>
                    <a:gd name="connsiteY1" fmla="*/ 610781 h 1012106"/>
                    <a:gd name="connsiteX2" fmla="*/ 1712883 w 3499871"/>
                    <a:gd name="connsiteY2" fmla="*/ 11459 h 1012106"/>
                    <a:gd name="connsiteX3" fmla="*/ 3389336 w 3499871"/>
                    <a:gd name="connsiteY3" fmla="*/ 795577 h 1012106"/>
                    <a:gd name="connsiteX4" fmla="*/ 3161666 w 3499871"/>
                    <a:gd name="connsiteY4" fmla="*/ 1012106 h 1012106"/>
                    <a:gd name="connsiteX5" fmla="*/ 1540973 w 3499871"/>
                    <a:gd name="connsiteY5" fmla="*/ 269583 h 1012106"/>
                    <a:gd name="connsiteX6" fmla="*/ 250779 w 3499871"/>
                    <a:gd name="connsiteY6" fmla="*/ 805313 h 1012106"/>
                    <a:gd name="connsiteX0" fmla="*/ 250779 w 3499871"/>
                    <a:gd name="connsiteY0" fmla="*/ 800251 h 1007044"/>
                    <a:gd name="connsiteX1" fmla="*/ 0 w 3499871"/>
                    <a:gd name="connsiteY1" fmla="*/ 605719 h 1007044"/>
                    <a:gd name="connsiteX2" fmla="*/ 1712883 w 3499871"/>
                    <a:gd name="connsiteY2" fmla="*/ 6397 h 1007044"/>
                    <a:gd name="connsiteX3" fmla="*/ 3389336 w 3499871"/>
                    <a:gd name="connsiteY3" fmla="*/ 790515 h 1007044"/>
                    <a:gd name="connsiteX4" fmla="*/ 3161666 w 3499871"/>
                    <a:gd name="connsiteY4" fmla="*/ 1007044 h 1007044"/>
                    <a:gd name="connsiteX5" fmla="*/ 1540973 w 3499871"/>
                    <a:gd name="connsiteY5" fmla="*/ 264521 h 1007044"/>
                    <a:gd name="connsiteX6" fmla="*/ 250779 w 3499871"/>
                    <a:gd name="connsiteY6" fmla="*/ 800251 h 1007044"/>
                    <a:gd name="connsiteX0" fmla="*/ 250779 w 3499871"/>
                    <a:gd name="connsiteY0" fmla="*/ 800680 h 1007473"/>
                    <a:gd name="connsiteX1" fmla="*/ 0 w 3499871"/>
                    <a:gd name="connsiteY1" fmla="*/ 606148 h 1007473"/>
                    <a:gd name="connsiteX2" fmla="*/ 1712883 w 3499871"/>
                    <a:gd name="connsiteY2" fmla="*/ 6826 h 1007473"/>
                    <a:gd name="connsiteX3" fmla="*/ 3389336 w 3499871"/>
                    <a:gd name="connsiteY3" fmla="*/ 790944 h 1007473"/>
                    <a:gd name="connsiteX4" fmla="*/ 3161666 w 3499871"/>
                    <a:gd name="connsiteY4" fmla="*/ 1007473 h 1007473"/>
                    <a:gd name="connsiteX5" fmla="*/ 1540973 w 3499871"/>
                    <a:gd name="connsiteY5" fmla="*/ 264950 h 1007473"/>
                    <a:gd name="connsiteX6" fmla="*/ 250779 w 3499871"/>
                    <a:gd name="connsiteY6" fmla="*/ 800680 h 1007473"/>
                    <a:gd name="connsiteX0" fmla="*/ 250779 w 3499871"/>
                    <a:gd name="connsiteY0" fmla="*/ 816068 h 1022861"/>
                    <a:gd name="connsiteX1" fmla="*/ 0 w 3499871"/>
                    <a:gd name="connsiteY1" fmla="*/ 621536 h 1022861"/>
                    <a:gd name="connsiteX2" fmla="*/ 1724177 w 3499871"/>
                    <a:gd name="connsiteY2" fmla="*/ 6563 h 1022861"/>
                    <a:gd name="connsiteX3" fmla="*/ 3389336 w 3499871"/>
                    <a:gd name="connsiteY3" fmla="*/ 806332 h 1022861"/>
                    <a:gd name="connsiteX4" fmla="*/ 3161666 w 3499871"/>
                    <a:gd name="connsiteY4" fmla="*/ 1022861 h 1022861"/>
                    <a:gd name="connsiteX5" fmla="*/ 1540973 w 3499871"/>
                    <a:gd name="connsiteY5" fmla="*/ 280338 h 1022861"/>
                    <a:gd name="connsiteX6" fmla="*/ 250779 w 3499871"/>
                    <a:gd name="connsiteY6" fmla="*/ 816068 h 1022861"/>
                    <a:gd name="connsiteX0" fmla="*/ 250779 w 3499871"/>
                    <a:gd name="connsiteY0" fmla="*/ 816068 h 1022861"/>
                    <a:gd name="connsiteX1" fmla="*/ 0 w 3499871"/>
                    <a:gd name="connsiteY1" fmla="*/ 621536 h 1022861"/>
                    <a:gd name="connsiteX2" fmla="*/ 1724177 w 3499871"/>
                    <a:gd name="connsiteY2" fmla="*/ 6563 h 1022861"/>
                    <a:gd name="connsiteX3" fmla="*/ 3389336 w 3499871"/>
                    <a:gd name="connsiteY3" fmla="*/ 806332 h 1022861"/>
                    <a:gd name="connsiteX4" fmla="*/ 3161666 w 3499871"/>
                    <a:gd name="connsiteY4" fmla="*/ 1022861 h 1022861"/>
                    <a:gd name="connsiteX5" fmla="*/ 1540973 w 3499871"/>
                    <a:gd name="connsiteY5" fmla="*/ 280338 h 1022861"/>
                    <a:gd name="connsiteX6" fmla="*/ 250779 w 3499871"/>
                    <a:gd name="connsiteY6" fmla="*/ 816068 h 1022861"/>
                    <a:gd name="connsiteX0" fmla="*/ 250779 w 3499871"/>
                    <a:gd name="connsiteY0" fmla="*/ 816068 h 1022861"/>
                    <a:gd name="connsiteX1" fmla="*/ 0 w 3499871"/>
                    <a:gd name="connsiteY1" fmla="*/ 621536 h 1022861"/>
                    <a:gd name="connsiteX2" fmla="*/ 1724177 w 3499871"/>
                    <a:gd name="connsiteY2" fmla="*/ 6563 h 1022861"/>
                    <a:gd name="connsiteX3" fmla="*/ 3389336 w 3499871"/>
                    <a:gd name="connsiteY3" fmla="*/ 806332 h 1022861"/>
                    <a:gd name="connsiteX4" fmla="*/ 3161666 w 3499871"/>
                    <a:gd name="connsiteY4" fmla="*/ 1022861 h 1022861"/>
                    <a:gd name="connsiteX5" fmla="*/ 1540973 w 3499871"/>
                    <a:gd name="connsiteY5" fmla="*/ 280338 h 1022861"/>
                    <a:gd name="connsiteX6" fmla="*/ 250779 w 3499871"/>
                    <a:gd name="connsiteY6" fmla="*/ 816068 h 1022861"/>
                    <a:gd name="connsiteX0" fmla="*/ 250779 w 3499871"/>
                    <a:gd name="connsiteY0" fmla="*/ 816068 h 1022861"/>
                    <a:gd name="connsiteX1" fmla="*/ 0 w 3499871"/>
                    <a:gd name="connsiteY1" fmla="*/ 621536 h 1022861"/>
                    <a:gd name="connsiteX2" fmla="*/ 1724177 w 3499871"/>
                    <a:gd name="connsiteY2" fmla="*/ 6563 h 1022861"/>
                    <a:gd name="connsiteX3" fmla="*/ 3389336 w 3499871"/>
                    <a:gd name="connsiteY3" fmla="*/ 806332 h 1022861"/>
                    <a:gd name="connsiteX4" fmla="*/ 3161666 w 3499871"/>
                    <a:gd name="connsiteY4" fmla="*/ 1022861 h 1022861"/>
                    <a:gd name="connsiteX5" fmla="*/ 1540973 w 3499871"/>
                    <a:gd name="connsiteY5" fmla="*/ 280338 h 1022861"/>
                    <a:gd name="connsiteX6" fmla="*/ 250779 w 3499871"/>
                    <a:gd name="connsiteY6" fmla="*/ 816068 h 1022861"/>
                    <a:gd name="connsiteX0" fmla="*/ 250779 w 3499871"/>
                    <a:gd name="connsiteY0" fmla="*/ 816068 h 1023137"/>
                    <a:gd name="connsiteX1" fmla="*/ 0 w 3499871"/>
                    <a:gd name="connsiteY1" fmla="*/ 621536 h 1023137"/>
                    <a:gd name="connsiteX2" fmla="*/ 1724177 w 3499871"/>
                    <a:gd name="connsiteY2" fmla="*/ 6563 h 1023137"/>
                    <a:gd name="connsiteX3" fmla="*/ 3389336 w 3499871"/>
                    <a:gd name="connsiteY3" fmla="*/ 806332 h 1023137"/>
                    <a:gd name="connsiteX4" fmla="*/ 3161666 w 3499871"/>
                    <a:gd name="connsiteY4" fmla="*/ 1022861 h 1023137"/>
                    <a:gd name="connsiteX5" fmla="*/ 3032509 w 3499871"/>
                    <a:gd name="connsiteY5" fmla="*/ 822538 h 1023137"/>
                    <a:gd name="connsiteX6" fmla="*/ 1540973 w 3499871"/>
                    <a:gd name="connsiteY6" fmla="*/ 280338 h 1023137"/>
                    <a:gd name="connsiteX7" fmla="*/ 250779 w 3499871"/>
                    <a:gd name="connsiteY7" fmla="*/ 816068 h 1023137"/>
                    <a:gd name="connsiteX0" fmla="*/ 250779 w 3499871"/>
                    <a:gd name="connsiteY0" fmla="*/ 816068 h 1022861"/>
                    <a:gd name="connsiteX1" fmla="*/ 0 w 3499871"/>
                    <a:gd name="connsiteY1" fmla="*/ 621536 h 1022861"/>
                    <a:gd name="connsiteX2" fmla="*/ 1724177 w 3499871"/>
                    <a:gd name="connsiteY2" fmla="*/ 6563 h 1022861"/>
                    <a:gd name="connsiteX3" fmla="*/ 3389336 w 3499871"/>
                    <a:gd name="connsiteY3" fmla="*/ 806332 h 1022861"/>
                    <a:gd name="connsiteX4" fmla="*/ 3161666 w 3499871"/>
                    <a:gd name="connsiteY4" fmla="*/ 1022861 h 1022861"/>
                    <a:gd name="connsiteX5" fmla="*/ 1540973 w 3499871"/>
                    <a:gd name="connsiteY5" fmla="*/ 280338 h 1022861"/>
                    <a:gd name="connsiteX6" fmla="*/ 250779 w 3499871"/>
                    <a:gd name="connsiteY6" fmla="*/ 816068 h 1022861"/>
                    <a:gd name="connsiteX0" fmla="*/ 250779 w 3499871"/>
                    <a:gd name="connsiteY0" fmla="*/ 816068 h 1022861"/>
                    <a:gd name="connsiteX1" fmla="*/ 0 w 3499871"/>
                    <a:gd name="connsiteY1" fmla="*/ 621536 h 1022861"/>
                    <a:gd name="connsiteX2" fmla="*/ 1724177 w 3499871"/>
                    <a:gd name="connsiteY2" fmla="*/ 6563 h 1022861"/>
                    <a:gd name="connsiteX3" fmla="*/ 3389336 w 3499871"/>
                    <a:gd name="connsiteY3" fmla="*/ 806332 h 1022861"/>
                    <a:gd name="connsiteX4" fmla="*/ 3161666 w 3499871"/>
                    <a:gd name="connsiteY4" fmla="*/ 1022861 h 1022861"/>
                    <a:gd name="connsiteX5" fmla="*/ 1540973 w 3499871"/>
                    <a:gd name="connsiteY5" fmla="*/ 280338 h 1022861"/>
                    <a:gd name="connsiteX6" fmla="*/ 250779 w 3499871"/>
                    <a:gd name="connsiteY6" fmla="*/ 816068 h 1022861"/>
                    <a:gd name="connsiteX0" fmla="*/ 250779 w 3499871"/>
                    <a:gd name="connsiteY0" fmla="*/ 809879 h 1016672"/>
                    <a:gd name="connsiteX1" fmla="*/ 0 w 3499871"/>
                    <a:gd name="connsiteY1" fmla="*/ 615347 h 1016672"/>
                    <a:gd name="connsiteX2" fmla="*/ 1724177 w 3499871"/>
                    <a:gd name="connsiteY2" fmla="*/ 374 h 1016672"/>
                    <a:gd name="connsiteX3" fmla="*/ 3389336 w 3499871"/>
                    <a:gd name="connsiteY3" fmla="*/ 800143 h 1016672"/>
                    <a:gd name="connsiteX4" fmla="*/ 3161666 w 3499871"/>
                    <a:gd name="connsiteY4" fmla="*/ 1016672 h 1016672"/>
                    <a:gd name="connsiteX5" fmla="*/ 1540973 w 3499871"/>
                    <a:gd name="connsiteY5" fmla="*/ 274149 h 1016672"/>
                    <a:gd name="connsiteX6" fmla="*/ 250779 w 3499871"/>
                    <a:gd name="connsiteY6" fmla="*/ 809879 h 1016672"/>
                    <a:gd name="connsiteX0" fmla="*/ 250779 w 3499871"/>
                    <a:gd name="connsiteY0" fmla="*/ 810950 h 1017743"/>
                    <a:gd name="connsiteX1" fmla="*/ 0 w 3499871"/>
                    <a:gd name="connsiteY1" fmla="*/ 616418 h 1017743"/>
                    <a:gd name="connsiteX2" fmla="*/ 1724177 w 3499871"/>
                    <a:gd name="connsiteY2" fmla="*/ 1445 h 1017743"/>
                    <a:gd name="connsiteX3" fmla="*/ 3389336 w 3499871"/>
                    <a:gd name="connsiteY3" fmla="*/ 801214 h 1017743"/>
                    <a:gd name="connsiteX4" fmla="*/ 3161666 w 3499871"/>
                    <a:gd name="connsiteY4" fmla="*/ 1017743 h 1017743"/>
                    <a:gd name="connsiteX5" fmla="*/ 1540973 w 3499871"/>
                    <a:gd name="connsiteY5" fmla="*/ 275220 h 1017743"/>
                    <a:gd name="connsiteX6" fmla="*/ 250779 w 3499871"/>
                    <a:gd name="connsiteY6" fmla="*/ 810950 h 1017743"/>
                    <a:gd name="connsiteX0" fmla="*/ 201240 w 3499871"/>
                    <a:gd name="connsiteY0" fmla="*/ 846609 h 1017743"/>
                    <a:gd name="connsiteX1" fmla="*/ 0 w 3499871"/>
                    <a:gd name="connsiteY1" fmla="*/ 616418 h 1017743"/>
                    <a:gd name="connsiteX2" fmla="*/ 1724177 w 3499871"/>
                    <a:gd name="connsiteY2" fmla="*/ 1445 h 1017743"/>
                    <a:gd name="connsiteX3" fmla="*/ 3389336 w 3499871"/>
                    <a:gd name="connsiteY3" fmla="*/ 801214 h 1017743"/>
                    <a:gd name="connsiteX4" fmla="*/ 3161666 w 3499871"/>
                    <a:gd name="connsiteY4" fmla="*/ 1017743 h 1017743"/>
                    <a:gd name="connsiteX5" fmla="*/ 1540973 w 3499871"/>
                    <a:gd name="connsiteY5" fmla="*/ 275220 h 1017743"/>
                    <a:gd name="connsiteX6" fmla="*/ 201240 w 3499871"/>
                    <a:gd name="connsiteY6" fmla="*/ 846609 h 1017743"/>
                    <a:gd name="connsiteX0" fmla="*/ 201240 w 3461849"/>
                    <a:gd name="connsiteY0" fmla="*/ 846609 h 1017743"/>
                    <a:gd name="connsiteX1" fmla="*/ 0 w 3461849"/>
                    <a:gd name="connsiteY1" fmla="*/ 616418 h 1017743"/>
                    <a:gd name="connsiteX2" fmla="*/ 1724177 w 3461849"/>
                    <a:gd name="connsiteY2" fmla="*/ 1445 h 1017743"/>
                    <a:gd name="connsiteX3" fmla="*/ 3389336 w 3461849"/>
                    <a:gd name="connsiteY3" fmla="*/ 801214 h 1017743"/>
                    <a:gd name="connsiteX4" fmla="*/ 3161666 w 3461849"/>
                    <a:gd name="connsiteY4" fmla="*/ 1017743 h 1017743"/>
                    <a:gd name="connsiteX5" fmla="*/ 1540973 w 3461849"/>
                    <a:gd name="connsiteY5" fmla="*/ 275220 h 1017743"/>
                    <a:gd name="connsiteX6" fmla="*/ 201240 w 3461849"/>
                    <a:gd name="connsiteY6" fmla="*/ 846609 h 1017743"/>
                    <a:gd name="connsiteX0" fmla="*/ 201240 w 3389336"/>
                    <a:gd name="connsiteY0" fmla="*/ 846609 h 1017743"/>
                    <a:gd name="connsiteX1" fmla="*/ 0 w 3389336"/>
                    <a:gd name="connsiteY1" fmla="*/ 616418 h 1017743"/>
                    <a:gd name="connsiteX2" fmla="*/ 1724177 w 3389336"/>
                    <a:gd name="connsiteY2" fmla="*/ 1445 h 1017743"/>
                    <a:gd name="connsiteX3" fmla="*/ 3389336 w 3389336"/>
                    <a:gd name="connsiteY3" fmla="*/ 801214 h 1017743"/>
                    <a:gd name="connsiteX4" fmla="*/ 3161666 w 3389336"/>
                    <a:gd name="connsiteY4" fmla="*/ 1017743 h 1017743"/>
                    <a:gd name="connsiteX5" fmla="*/ 1540973 w 3389336"/>
                    <a:gd name="connsiteY5" fmla="*/ 275220 h 1017743"/>
                    <a:gd name="connsiteX6" fmla="*/ 201240 w 3389336"/>
                    <a:gd name="connsiteY6" fmla="*/ 846609 h 1017743"/>
                    <a:gd name="connsiteX0" fmla="*/ 201240 w 3389336"/>
                    <a:gd name="connsiteY0" fmla="*/ 846609 h 1017743"/>
                    <a:gd name="connsiteX1" fmla="*/ 0 w 3389336"/>
                    <a:gd name="connsiteY1" fmla="*/ 616418 h 1017743"/>
                    <a:gd name="connsiteX2" fmla="*/ 1724177 w 3389336"/>
                    <a:gd name="connsiteY2" fmla="*/ 1445 h 1017743"/>
                    <a:gd name="connsiteX3" fmla="*/ 3389336 w 3389336"/>
                    <a:gd name="connsiteY3" fmla="*/ 801214 h 1017743"/>
                    <a:gd name="connsiteX4" fmla="*/ 3161666 w 3389336"/>
                    <a:gd name="connsiteY4" fmla="*/ 1017743 h 1017743"/>
                    <a:gd name="connsiteX5" fmla="*/ 1540973 w 3389336"/>
                    <a:gd name="connsiteY5" fmla="*/ 275220 h 1017743"/>
                    <a:gd name="connsiteX6" fmla="*/ 201240 w 3389336"/>
                    <a:gd name="connsiteY6" fmla="*/ 846609 h 1017743"/>
                    <a:gd name="connsiteX0" fmla="*/ 201240 w 3389336"/>
                    <a:gd name="connsiteY0" fmla="*/ 846609 h 1031330"/>
                    <a:gd name="connsiteX1" fmla="*/ 0 w 3389336"/>
                    <a:gd name="connsiteY1" fmla="*/ 616418 h 1031330"/>
                    <a:gd name="connsiteX2" fmla="*/ 1724177 w 3389336"/>
                    <a:gd name="connsiteY2" fmla="*/ 1445 h 1031330"/>
                    <a:gd name="connsiteX3" fmla="*/ 3389336 w 3389336"/>
                    <a:gd name="connsiteY3" fmla="*/ 801214 h 1031330"/>
                    <a:gd name="connsiteX4" fmla="*/ 3189091 w 3389336"/>
                    <a:gd name="connsiteY4" fmla="*/ 1031330 h 1031330"/>
                    <a:gd name="connsiteX5" fmla="*/ 1540973 w 3389336"/>
                    <a:gd name="connsiteY5" fmla="*/ 275220 h 1031330"/>
                    <a:gd name="connsiteX6" fmla="*/ 201240 w 3389336"/>
                    <a:gd name="connsiteY6" fmla="*/ 846609 h 1031330"/>
                    <a:gd name="connsiteX0" fmla="*/ 201240 w 3403848"/>
                    <a:gd name="connsiteY0" fmla="*/ 847706 h 1032427"/>
                    <a:gd name="connsiteX1" fmla="*/ 0 w 3403848"/>
                    <a:gd name="connsiteY1" fmla="*/ 617515 h 1032427"/>
                    <a:gd name="connsiteX2" fmla="*/ 1724177 w 3403848"/>
                    <a:gd name="connsiteY2" fmla="*/ 2542 h 1032427"/>
                    <a:gd name="connsiteX3" fmla="*/ 3403848 w 3403848"/>
                    <a:gd name="connsiteY3" fmla="*/ 825193 h 1032427"/>
                    <a:gd name="connsiteX4" fmla="*/ 3189091 w 3403848"/>
                    <a:gd name="connsiteY4" fmla="*/ 1032427 h 1032427"/>
                    <a:gd name="connsiteX5" fmla="*/ 1540973 w 3403848"/>
                    <a:gd name="connsiteY5" fmla="*/ 276317 h 1032427"/>
                    <a:gd name="connsiteX6" fmla="*/ 201240 w 3403848"/>
                    <a:gd name="connsiteY6" fmla="*/ 847706 h 1032427"/>
                    <a:gd name="connsiteX0" fmla="*/ 201240 w 3403848"/>
                    <a:gd name="connsiteY0" fmla="*/ 847706 h 1032427"/>
                    <a:gd name="connsiteX1" fmla="*/ 0 w 3403848"/>
                    <a:gd name="connsiteY1" fmla="*/ 617515 h 1032427"/>
                    <a:gd name="connsiteX2" fmla="*/ 1724177 w 3403848"/>
                    <a:gd name="connsiteY2" fmla="*/ 2542 h 1032427"/>
                    <a:gd name="connsiteX3" fmla="*/ 3403848 w 3403848"/>
                    <a:gd name="connsiteY3" fmla="*/ 825193 h 1032427"/>
                    <a:gd name="connsiteX4" fmla="*/ 3189091 w 3403848"/>
                    <a:gd name="connsiteY4" fmla="*/ 1032427 h 1032427"/>
                    <a:gd name="connsiteX5" fmla="*/ 1540973 w 3403848"/>
                    <a:gd name="connsiteY5" fmla="*/ 276317 h 1032427"/>
                    <a:gd name="connsiteX6" fmla="*/ 201240 w 3403848"/>
                    <a:gd name="connsiteY6" fmla="*/ 847706 h 1032427"/>
                    <a:gd name="connsiteX0" fmla="*/ 201240 w 3403848"/>
                    <a:gd name="connsiteY0" fmla="*/ 847706 h 1032427"/>
                    <a:gd name="connsiteX1" fmla="*/ 0 w 3403848"/>
                    <a:gd name="connsiteY1" fmla="*/ 617515 h 1032427"/>
                    <a:gd name="connsiteX2" fmla="*/ 1724177 w 3403848"/>
                    <a:gd name="connsiteY2" fmla="*/ 2542 h 1032427"/>
                    <a:gd name="connsiteX3" fmla="*/ 3403848 w 3403848"/>
                    <a:gd name="connsiteY3" fmla="*/ 825193 h 1032427"/>
                    <a:gd name="connsiteX4" fmla="*/ 3189091 w 3403848"/>
                    <a:gd name="connsiteY4" fmla="*/ 1032427 h 1032427"/>
                    <a:gd name="connsiteX5" fmla="*/ 1540973 w 3403848"/>
                    <a:gd name="connsiteY5" fmla="*/ 276317 h 1032427"/>
                    <a:gd name="connsiteX6" fmla="*/ 201240 w 3403848"/>
                    <a:gd name="connsiteY6" fmla="*/ 847706 h 1032427"/>
                    <a:gd name="connsiteX0" fmla="*/ 201240 w 3403848"/>
                    <a:gd name="connsiteY0" fmla="*/ 847706 h 1032427"/>
                    <a:gd name="connsiteX1" fmla="*/ 0 w 3403848"/>
                    <a:gd name="connsiteY1" fmla="*/ 617515 h 1032427"/>
                    <a:gd name="connsiteX2" fmla="*/ 1724177 w 3403848"/>
                    <a:gd name="connsiteY2" fmla="*/ 2542 h 1032427"/>
                    <a:gd name="connsiteX3" fmla="*/ 3403848 w 3403848"/>
                    <a:gd name="connsiteY3" fmla="*/ 825193 h 1032427"/>
                    <a:gd name="connsiteX4" fmla="*/ 3189091 w 3403848"/>
                    <a:gd name="connsiteY4" fmla="*/ 1032427 h 1032427"/>
                    <a:gd name="connsiteX5" fmla="*/ 1540973 w 3403848"/>
                    <a:gd name="connsiteY5" fmla="*/ 276317 h 1032427"/>
                    <a:gd name="connsiteX6" fmla="*/ 201240 w 3403848"/>
                    <a:gd name="connsiteY6" fmla="*/ 847706 h 1032427"/>
                    <a:gd name="connsiteX0" fmla="*/ 201240 w 3403848"/>
                    <a:gd name="connsiteY0" fmla="*/ 847706 h 1032427"/>
                    <a:gd name="connsiteX1" fmla="*/ 0 w 3403848"/>
                    <a:gd name="connsiteY1" fmla="*/ 617515 h 1032427"/>
                    <a:gd name="connsiteX2" fmla="*/ 1724177 w 3403848"/>
                    <a:gd name="connsiteY2" fmla="*/ 2542 h 1032427"/>
                    <a:gd name="connsiteX3" fmla="*/ 3403848 w 3403848"/>
                    <a:gd name="connsiteY3" fmla="*/ 825193 h 1032427"/>
                    <a:gd name="connsiteX4" fmla="*/ 3189091 w 3403848"/>
                    <a:gd name="connsiteY4" fmla="*/ 1032427 h 1032427"/>
                    <a:gd name="connsiteX5" fmla="*/ 1540973 w 3403848"/>
                    <a:gd name="connsiteY5" fmla="*/ 276317 h 1032427"/>
                    <a:gd name="connsiteX6" fmla="*/ 201240 w 3403848"/>
                    <a:gd name="connsiteY6" fmla="*/ 847706 h 1032427"/>
                    <a:gd name="connsiteX0" fmla="*/ 190918 w 3403848"/>
                    <a:gd name="connsiteY0" fmla="*/ 823645 h 1032427"/>
                    <a:gd name="connsiteX1" fmla="*/ 0 w 3403848"/>
                    <a:gd name="connsiteY1" fmla="*/ 617515 h 1032427"/>
                    <a:gd name="connsiteX2" fmla="*/ 1724177 w 3403848"/>
                    <a:gd name="connsiteY2" fmla="*/ 2542 h 1032427"/>
                    <a:gd name="connsiteX3" fmla="*/ 3403848 w 3403848"/>
                    <a:gd name="connsiteY3" fmla="*/ 825193 h 1032427"/>
                    <a:gd name="connsiteX4" fmla="*/ 3189091 w 3403848"/>
                    <a:gd name="connsiteY4" fmla="*/ 1032427 h 1032427"/>
                    <a:gd name="connsiteX5" fmla="*/ 1540973 w 3403848"/>
                    <a:gd name="connsiteY5" fmla="*/ 276317 h 1032427"/>
                    <a:gd name="connsiteX6" fmla="*/ 190918 w 3403848"/>
                    <a:gd name="connsiteY6" fmla="*/ 823645 h 1032427"/>
                    <a:gd name="connsiteX0" fmla="*/ 190918 w 3403848"/>
                    <a:gd name="connsiteY0" fmla="*/ 823645 h 1032427"/>
                    <a:gd name="connsiteX1" fmla="*/ 0 w 3403848"/>
                    <a:gd name="connsiteY1" fmla="*/ 617515 h 1032427"/>
                    <a:gd name="connsiteX2" fmla="*/ 1724177 w 3403848"/>
                    <a:gd name="connsiteY2" fmla="*/ 2542 h 1032427"/>
                    <a:gd name="connsiteX3" fmla="*/ 3403848 w 3403848"/>
                    <a:gd name="connsiteY3" fmla="*/ 825193 h 1032427"/>
                    <a:gd name="connsiteX4" fmla="*/ 3189091 w 3403848"/>
                    <a:gd name="connsiteY4" fmla="*/ 1032427 h 1032427"/>
                    <a:gd name="connsiteX5" fmla="*/ 1540973 w 3403848"/>
                    <a:gd name="connsiteY5" fmla="*/ 276317 h 1032427"/>
                    <a:gd name="connsiteX6" fmla="*/ 190918 w 3403848"/>
                    <a:gd name="connsiteY6" fmla="*/ 823645 h 1032427"/>
                    <a:gd name="connsiteX0" fmla="*/ 190918 w 3403848"/>
                    <a:gd name="connsiteY0" fmla="*/ 823645 h 1032427"/>
                    <a:gd name="connsiteX1" fmla="*/ 0 w 3403848"/>
                    <a:gd name="connsiteY1" fmla="*/ 617515 h 1032427"/>
                    <a:gd name="connsiteX2" fmla="*/ 1724177 w 3403848"/>
                    <a:gd name="connsiteY2" fmla="*/ 2542 h 1032427"/>
                    <a:gd name="connsiteX3" fmla="*/ 3403848 w 3403848"/>
                    <a:gd name="connsiteY3" fmla="*/ 825193 h 1032427"/>
                    <a:gd name="connsiteX4" fmla="*/ 3189091 w 3403848"/>
                    <a:gd name="connsiteY4" fmla="*/ 1032427 h 1032427"/>
                    <a:gd name="connsiteX5" fmla="*/ 1540973 w 3403848"/>
                    <a:gd name="connsiteY5" fmla="*/ 276317 h 1032427"/>
                    <a:gd name="connsiteX6" fmla="*/ 190918 w 3403848"/>
                    <a:gd name="connsiteY6" fmla="*/ 823645 h 1032427"/>
                    <a:gd name="connsiteX0" fmla="*/ 190918 w 3403848"/>
                    <a:gd name="connsiteY0" fmla="*/ 823645 h 1032427"/>
                    <a:gd name="connsiteX1" fmla="*/ 0 w 3403848"/>
                    <a:gd name="connsiteY1" fmla="*/ 617515 h 1032427"/>
                    <a:gd name="connsiteX2" fmla="*/ 1724177 w 3403848"/>
                    <a:gd name="connsiteY2" fmla="*/ 2542 h 1032427"/>
                    <a:gd name="connsiteX3" fmla="*/ 3403848 w 3403848"/>
                    <a:gd name="connsiteY3" fmla="*/ 825193 h 1032427"/>
                    <a:gd name="connsiteX4" fmla="*/ 3189091 w 3403848"/>
                    <a:gd name="connsiteY4" fmla="*/ 1032427 h 1032427"/>
                    <a:gd name="connsiteX5" fmla="*/ 1540973 w 3403848"/>
                    <a:gd name="connsiteY5" fmla="*/ 276317 h 1032427"/>
                    <a:gd name="connsiteX6" fmla="*/ 190918 w 3403848"/>
                    <a:gd name="connsiteY6" fmla="*/ 823645 h 1032427"/>
                    <a:gd name="connsiteX0" fmla="*/ 190918 w 3403848"/>
                    <a:gd name="connsiteY0" fmla="*/ 823645 h 1032427"/>
                    <a:gd name="connsiteX1" fmla="*/ 0 w 3403848"/>
                    <a:gd name="connsiteY1" fmla="*/ 617515 h 1032427"/>
                    <a:gd name="connsiteX2" fmla="*/ 1724177 w 3403848"/>
                    <a:gd name="connsiteY2" fmla="*/ 2542 h 1032427"/>
                    <a:gd name="connsiteX3" fmla="*/ 3403848 w 3403848"/>
                    <a:gd name="connsiteY3" fmla="*/ 825193 h 1032427"/>
                    <a:gd name="connsiteX4" fmla="*/ 3189091 w 3403848"/>
                    <a:gd name="connsiteY4" fmla="*/ 1032427 h 1032427"/>
                    <a:gd name="connsiteX5" fmla="*/ 1540973 w 3403848"/>
                    <a:gd name="connsiteY5" fmla="*/ 276317 h 1032427"/>
                    <a:gd name="connsiteX6" fmla="*/ 190918 w 3403848"/>
                    <a:gd name="connsiteY6" fmla="*/ 823645 h 1032427"/>
                    <a:gd name="connsiteX0" fmla="*/ 193817 w 3406747"/>
                    <a:gd name="connsiteY0" fmla="*/ 825337 h 1034119"/>
                    <a:gd name="connsiteX1" fmla="*/ 0 w 3406747"/>
                    <a:gd name="connsiteY1" fmla="*/ 571432 h 1034119"/>
                    <a:gd name="connsiteX2" fmla="*/ 1727076 w 3406747"/>
                    <a:gd name="connsiteY2" fmla="*/ 4234 h 1034119"/>
                    <a:gd name="connsiteX3" fmla="*/ 3406747 w 3406747"/>
                    <a:gd name="connsiteY3" fmla="*/ 826885 h 1034119"/>
                    <a:gd name="connsiteX4" fmla="*/ 3191990 w 3406747"/>
                    <a:gd name="connsiteY4" fmla="*/ 1034119 h 1034119"/>
                    <a:gd name="connsiteX5" fmla="*/ 1543872 w 3406747"/>
                    <a:gd name="connsiteY5" fmla="*/ 278009 h 1034119"/>
                    <a:gd name="connsiteX6" fmla="*/ 193817 w 3406747"/>
                    <a:gd name="connsiteY6" fmla="*/ 825337 h 1034119"/>
                    <a:gd name="connsiteX0" fmla="*/ 193817 w 3406747"/>
                    <a:gd name="connsiteY0" fmla="*/ 825337 h 1034119"/>
                    <a:gd name="connsiteX1" fmla="*/ 0 w 3406747"/>
                    <a:gd name="connsiteY1" fmla="*/ 571432 h 1034119"/>
                    <a:gd name="connsiteX2" fmla="*/ 1727076 w 3406747"/>
                    <a:gd name="connsiteY2" fmla="*/ 4234 h 1034119"/>
                    <a:gd name="connsiteX3" fmla="*/ 3406747 w 3406747"/>
                    <a:gd name="connsiteY3" fmla="*/ 826885 h 1034119"/>
                    <a:gd name="connsiteX4" fmla="*/ 3191990 w 3406747"/>
                    <a:gd name="connsiteY4" fmla="*/ 1034119 h 1034119"/>
                    <a:gd name="connsiteX5" fmla="*/ 1543872 w 3406747"/>
                    <a:gd name="connsiteY5" fmla="*/ 278009 h 1034119"/>
                    <a:gd name="connsiteX6" fmla="*/ 193817 w 3406747"/>
                    <a:gd name="connsiteY6" fmla="*/ 825337 h 1034119"/>
                    <a:gd name="connsiteX0" fmla="*/ 193817 w 3406747"/>
                    <a:gd name="connsiteY0" fmla="*/ 825337 h 1034119"/>
                    <a:gd name="connsiteX1" fmla="*/ 0 w 3406747"/>
                    <a:gd name="connsiteY1" fmla="*/ 571432 h 1034119"/>
                    <a:gd name="connsiteX2" fmla="*/ 1727076 w 3406747"/>
                    <a:gd name="connsiteY2" fmla="*/ 4234 h 1034119"/>
                    <a:gd name="connsiteX3" fmla="*/ 3406747 w 3406747"/>
                    <a:gd name="connsiteY3" fmla="*/ 826885 h 1034119"/>
                    <a:gd name="connsiteX4" fmla="*/ 3191990 w 3406747"/>
                    <a:gd name="connsiteY4" fmla="*/ 1034119 h 1034119"/>
                    <a:gd name="connsiteX5" fmla="*/ 1543872 w 3406747"/>
                    <a:gd name="connsiteY5" fmla="*/ 278009 h 1034119"/>
                    <a:gd name="connsiteX6" fmla="*/ 193817 w 3406747"/>
                    <a:gd name="connsiteY6" fmla="*/ 825337 h 1034119"/>
                    <a:gd name="connsiteX0" fmla="*/ 193817 w 3406747"/>
                    <a:gd name="connsiteY0" fmla="*/ 825337 h 1034119"/>
                    <a:gd name="connsiteX1" fmla="*/ 0 w 3406747"/>
                    <a:gd name="connsiteY1" fmla="*/ 571432 h 1034119"/>
                    <a:gd name="connsiteX2" fmla="*/ 1727076 w 3406747"/>
                    <a:gd name="connsiteY2" fmla="*/ 4234 h 1034119"/>
                    <a:gd name="connsiteX3" fmla="*/ 3406747 w 3406747"/>
                    <a:gd name="connsiteY3" fmla="*/ 826885 h 1034119"/>
                    <a:gd name="connsiteX4" fmla="*/ 3191990 w 3406747"/>
                    <a:gd name="connsiteY4" fmla="*/ 1034119 h 1034119"/>
                    <a:gd name="connsiteX5" fmla="*/ 1543872 w 3406747"/>
                    <a:gd name="connsiteY5" fmla="*/ 278009 h 1034119"/>
                    <a:gd name="connsiteX6" fmla="*/ 193817 w 3406747"/>
                    <a:gd name="connsiteY6" fmla="*/ 825337 h 1034119"/>
                    <a:gd name="connsiteX0" fmla="*/ 193817 w 3406747"/>
                    <a:gd name="connsiteY0" fmla="*/ 828190 h 1036972"/>
                    <a:gd name="connsiteX1" fmla="*/ 0 w 3406747"/>
                    <a:gd name="connsiteY1" fmla="*/ 574285 h 1036972"/>
                    <a:gd name="connsiteX2" fmla="*/ 1727076 w 3406747"/>
                    <a:gd name="connsiteY2" fmla="*/ 7087 h 1036972"/>
                    <a:gd name="connsiteX3" fmla="*/ 3406747 w 3406747"/>
                    <a:gd name="connsiteY3" fmla="*/ 829738 h 1036972"/>
                    <a:gd name="connsiteX4" fmla="*/ 3191990 w 3406747"/>
                    <a:gd name="connsiteY4" fmla="*/ 1036972 h 1036972"/>
                    <a:gd name="connsiteX5" fmla="*/ 1543872 w 3406747"/>
                    <a:gd name="connsiteY5" fmla="*/ 280862 h 1036972"/>
                    <a:gd name="connsiteX6" fmla="*/ 193817 w 3406747"/>
                    <a:gd name="connsiteY6" fmla="*/ 828190 h 1036972"/>
                    <a:gd name="connsiteX0" fmla="*/ 193817 w 3406747"/>
                    <a:gd name="connsiteY0" fmla="*/ 828190 h 1036972"/>
                    <a:gd name="connsiteX1" fmla="*/ 0 w 3406747"/>
                    <a:gd name="connsiteY1" fmla="*/ 574285 h 1036972"/>
                    <a:gd name="connsiteX2" fmla="*/ 1727076 w 3406747"/>
                    <a:gd name="connsiteY2" fmla="*/ 7087 h 1036972"/>
                    <a:gd name="connsiteX3" fmla="*/ 3406747 w 3406747"/>
                    <a:gd name="connsiteY3" fmla="*/ 829738 h 1036972"/>
                    <a:gd name="connsiteX4" fmla="*/ 3191990 w 3406747"/>
                    <a:gd name="connsiteY4" fmla="*/ 1036972 h 1036972"/>
                    <a:gd name="connsiteX5" fmla="*/ 1543872 w 3406747"/>
                    <a:gd name="connsiteY5" fmla="*/ 280862 h 1036972"/>
                    <a:gd name="connsiteX6" fmla="*/ 193817 w 3406747"/>
                    <a:gd name="connsiteY6" fmla="*/ 828190 h 1036972"/>
                    <a:gd name="connsiteX0" fmla="*/ 193817 w 3406747"/>
                    <a:gd name="connsiteY0" fmla="*/ 828190 h 1036972"/>
                    <a:gd name="connsiteX1" fmla="*/ 0 w 3406747"/>
                    <a:gd name="connsiteY1" fmla="*/ 574285 h 1036972"/>
                    <a:gd name="connsiteX2" fmla="*/ 1727076 w 3406747"/>
                    <a:gd name="connsiteY2" fmla="*/ 7087 h 1036972"/>
                    <a:gd name="connsiteX3" fmla="*/ 3406747 w 3406747"/>
                    <a:gd name="connsiteY3" fmla="*/ 829738 h 1036972"/>
                    <a:gd name="connsiteX4" fmla="*/ 3191990 w 3406747"/>
                    <a:gd name="connsiteY4" fmla="*/ 1036972 h 1036972"/>
                    <a:gd name="connsiteX5" fmla="*/ 1543872 w 3406747"/>
                    <a:gd name="connsiteY5" fmla="*/ 280862 h 1036972"/>
                    <a:gd name="connsiteX6" fmla="*/ 193817 w 3406747"/>
                    <a:gd name="connsiteY6" fmla="*/ 828190 h 10369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06747" h="1036972">
                      <a:moveTo>
                        <a:pt x="193817" y="828190"/>
                      </a:moveTo>
                      <a:cubicBezTo>
                        <a:pt x="118712" y="731010"/>
                        <a:pt x="63639" y="642995"/>
                        <a:pt x="0" y="574285"/>
                      </a:cubicBezTo>
                      <a:cubicBezTo>
                        <a:pt x="386880" y="249362"/>
                        <a:pt x="1131171" y="-50240"/>
                        <a:pt x="1727076" y="7087"/>
                      </a:cubicBezTo>
                      <a:cubicBezTo>
                        <a:pt x="2405675" y="18884"/>
                        <a:pt x="3119139" y="479082"/>
                        <a:pt x="3406747" y="829738"/>
                      </a:cubicBezTo>
                      <a:cubicBezTo>
                        <a:pt x="3343023" y="893240"/>
                        <a:pt x="3246367" y="991304"/>
                        <a:pt x="3191990" y="1036972"/>
                      </a:cubicBezTo>
                      <a:cubicBezTo>
                        <a:pt x="2936475" y="743423"/>
                        <a:pt x="2225546" y="247646"/>
                        <a:pt x="1543872" y="280862"/>
                      </a:cubicBezTo>
                      <a:cubicBezTo>
                        <a:pt x="1002135" y="304321"/>
                        <a:pt x="421641" y="606031"/>
                        <a:pt x="193817" y="82819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b="1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Block Arc 21"/>
                <p:cNvSpPr/>
                <p:nvPr/>
              </p:nvSpPr>
              <p:spPr>
                <a:xfrm rot="16129763">
                  <a:off x="7623445" y="2355958"/>
                  <a:ext cx="425399" cy="152249"/>
                </a:xfrm>
                <a:custGeom>
                  <a:avLst/>
                  <a:gdLst>
                    <a:gd name="connsiteX0" fmla="*/ 0 w 2241550"/>
                    <a:gd name="connsiteY0" fmla="*/ 863600 h 1727200"/>
                    <a:gd name="connsiteX1" fmla="*/ 1120775 w 2241550"/>
                    <a:gd name="connsiteY1" fmla="*/ 0 h 1727200"/>
                    <a:gd name="connsiteX2" fmla="*/ 2241550 w 2241550"/>
                    <a:gd name="connsiteY2" fmla="*/ 863600 h 1727200"/>
                    <a:gd name="connsiteX3" fmla="*/ 1809750 w 2241550"/>
                    <a:gd name="connsiteY3" fmla="*/ 863600 h 1727200"/>
                    <a:gd name="connsiteX4" fmla="*/ 1120775 w 2241550"/>
                    <a:gd name="connsiteY4" fmla="*/ 431800 h 1727200"/>
                    <a:gd name="connsiteX5" fmla="*/ 431800 w 2241550"/>
                    <a:gd name="connsiteY5" fmla="*/ 863600 h 1727200"/>
                    <a:gd name="connsiteX6" fmla="*/ 0 w 2241550"/>
                    <a:gd name="connsiteY6" fmla="*/ 863600 h 1727200"/>
                    <a:gd name="connsiteX0" fmla="*/ 0 w 2295154"/>
                    <a:gd name="connsiteY0" fmla="*/ 868740 h 868740"/>
                    <a:gd name="connsiteX1" fmla="*/ 1120775 w 2295154"/>
                    <a:gd name="connsiteY1" fmla="*/ 5140 h 868740"/>
                    <a:gd name="connsiteX2" fmla="*/ 2163808 w 2295154"/>
                    <a:gd name="connsiteY2" fmla="*/ 526201 h 868740"/>
                    <a:gd name="connsiteX3" fmla="*/ 2241550 w 2295154"/>
                    <a:gd name="connsiteY3" fmla="*/ 868740 h 868740"/>
                    <a:gd name="connsiteX4" fmla="*/ 1809750 w 2295154"/>
                    <a:gd name="connsiteY4" fmla="*/ 868740 h 868740"/>
                    <a:gd name="connsiteX5" fmla="*/ 1120775 w 2295154"/>
                    <a:gd name="connsiteY5" fmla="*/ 436940 h 868740"/>
                    <a:gd name="connsiteX6" fmla="*/ 431800 w 2295154"/>
                    <a:gd name="connsiteY6" fmla="*/ 868740 h 868740"/>
                    <a:gd name="connsiteX7" fmla="*/ 0 w 2295154"/>
                    <a:gd name="connsiteY7" fmla="*/ 868740 h 868740"/>
                    <a:gd name="connsiteX0" fmla="*/ 0 w 2189639"/>
                    <a:gd name="connsiteY0" fmla="*/ 868740 h 869477"/>
                    <a:gd name="connsiteX1" fmla="*/ 1120775 w 2189639"/>
                    <a:gd name="connsiteY1" fmla="*/ 5140 h 869477"/>
                    <a:gd name="connsiteX2" fmla="*/ 2163808 w 2189639"/>
                    <a:gd name="connsiteY2" fmla="*/ 526201 h 869477"/>
                    <a:gd name="connsiteX3" fmla="*/ 1809750 w 2189639"/>
                    <a:gd name="connsiteY3" fmla="*/ 868740 h 869477"/>
                    <a:gd name="connsiteX4" fmla="*/ 1120775 w 2189639"/>
                    <a:gd name="connsiteY4" fmla="*/ 436940 h 869477"/>
                    <a:gd name="connsiteX5" fmla="*/ 431800 w 2189639"/>
                    <a:gd name="connsiteY5" fmla="*/ 868740 h 869477"/>
                    <a:gd name="connsiteX6" fmla="*/ 0 w 2189639"/>
                    <a:gd name="connsiteY6" fmla="*/ 868740 h 869477"/>
                    <a:gd name="connsiteX0" fmla="*/ 0 w 2214921"/>
                    <a:gd name="connsiteY0" fmla="*/ 869763 h 870426"/>
                    <a:gd name="connsiteX1" fmla="*/ 1120775 w 2214921"/>
                    <a:gd name="connsiteY1" fmla="*/ 6163 h 870426"/>
                    <a:gd name="connsiteX2" fmla="*/ 2190739 w 2214921"/>
                    <a:gd name="connsiteY2" fmla="*/ 501815 h 870426"/>
                    <a:gd name="connsiteX3" fmla="*/ 1809750 w 2214921"/>
                    <a:gd name="connsiteY3" fmla="*/ 869763 h 870426"/>
                    <a:gd name="connsiteX4" fmla="*/ 1120775 w 2214921"/>
                    <a:gd name="connsiteY4" fmla="*/ 437963 h 870426"/>
                    <a:gd name="connsiteX5" fmla="*/ 431800 w 2214921"/>
                    <a:gd name="connsiteY5" fmla="*/ 869763 h 870426"/>
                    <a:gd name="connsiteX6" fmla="*/ 0 w 2214921"/>
                    <a:gd name="connsiteY6" fmla="*/ 869763 h 870426"/>
                    <a:gd name="connsiteX0" fmla="*/ 0 w 2234361"/>
                    <a:gd name="connsiteY0" fmla="*/ 869648 h 897260"/>
                    <a:gd name="connsiteX1" fmla="*/ 1120775 w 2234361"/>
                    <a:gd name="connsiteY1" fmla="*/ 6048 h 897260"/>
                    <a:gd name="connsiteX2" fmla="*/ 2190739 w 2234361"/>
                    <a:gd name="connsiteY2" fmla="*/ 501700 h 897260"/>
                    <a:gd name="connsiteX3" fmla="*/ 2005977 w 2234361"/>
                    <a:gd name="connsiteY3" fmla="*/ 815265 h 897260"/>
                    <a:gd name="connsiteX4" fmla="*/ 1809750 w 2234361"/>
                    <a:gd name="connsiteY4" fmla="*/ 869648 h 897260"/>
                    <a:gd name="connsiteX5" fmla="*/ 1120775 w 2234361"/>
                    <a:gd name="connsiteY5" fmla="*/ 437848 h 897260"/>
                    <a:gd name="connsiteX6" fmla="*/ 431800 w 2234361"/>
                    <a:gd name="connsiteY6" fmla="*/ 869648 h 897260"/>
                    <a:gd name="connsiteX7" fmla="*/ 0 w 2234361"/>
                    <a:gd name="connsiteY7" fmla="*/ 869648 h 897260"/>
                    <a:gd name="connsiteX0" fmla="*/ 0 w 2232433"/>
                    <a:gd name="connsiteY0" fmla="*/ 869648 h 885826"/>
                    <a:gd name="connsiteX1" fmla="*/ 1120775 w 2232433"/>
                    <a:gd name="connsiteY1" fmla="*/ 6048 h 885826"/>
                    <a:gd name="connsiteX2" fmla="*/ 2190739 w 2232433"/>
                    <a:gd name="connsiteY2" fmla="*/ 501700 h 885826"/>
                    <a:gd name="connsiteX3" fmla="*/ 1988291 w 2232433"/>
                    <a:gd name="connsiteY3" fmla="*/ 734632 h 885826"/>
                    <a:gd name="connsiteX4" fmla="*/ 1809750 w 2232433"/>
                    <a:gd name="connsiteY4" fmla="*/ 869648 h 885826"/>
                    <a:gd name="connsiteX5" fmla="*/ 1120775 w 2232433"/>
                    <a:gd name="connsiteY5" fmla="*/ 437848 h 885826"/>
                    <a:gd name="connsiteX6" fmla="*/ 431800 w 2232433"/>
                    <a:gd name="connsiteY6" fmla="*/ 869648 h 885826"/>
                    <a:gd name="connsiteX7" fmla="*/ 0 w 2232433"/>
                    <a:gd name="connsiteY7" fmla="*/ 869648 h 885826"/>
                    <a:gd name="connsiteX0" fmla="*/ 0 w 2246599"/>
                    <a:gd name="connsiteY0" fmla="*/ 869648 h 869648"/>
                    <a:gd name="connsiteX1" fmla="*/ 1120775 w 2246599"/>
                    <a:gd name="connsiteY1" fmla="*/ 6048 h 869648"/>
                    <a:gd name="connsiteX2" fmla="*/ 2190739 w 2246599"/>
                    <a:gd name="connsiteY2" fmla="*/ 501700 h 869648"/>
                    <a:gd name="connsiteX3" fmla="*/ 1988291 w 2246599"/>
                    <a:gd name="connsiteY3" fmla="*/ 734632 h 869648"/>
                    <a:gd name="connsiteX4" fmla="*/ 1120775 w 2246599"/>
                    <a:gd name="connsiteY4" fmla="*/ 437848 h 869648"/>
                    <a:gd name="connsiteX5" fmla="*/ 431800 w 2246599"/>
                    <a:gd name="connsiteY5" fmla="*/ 869648 h 869648"/>
                    <a:gd name="connsiteX6" fmla="*/ 0 w 2246599"/>
                    <a:gd name="connsiteY6" fmla="*/ 869648 h 869648"/>
                    <a:gd name="connsiteX0" fmla="*/ 0 w 2246599"/>
                    <a:gd name="connsiteY0" fmla="*/ 869648 h 869648"/>
                    <a:gd name="connsiteX1" fmla="*/ 1120775 w 2246599"/>
                    <a:gd name="connsiteY1" fmla="*/ 6048 h 869648"/>
                    <a:gd name="connsiteX2" fmla="*/ 2190739 w 2246599"/>
                    <a:gd name="connsiteY2" fmla="*/ 501700 h 869648"/>
                    <a:gd name="connsiteX3" fmla="*/ 1988291 w 2246599"/>
                    <a:gd name="connsiteY3" fmla="*/ 734632 h 869648"/>
                    <a:gd name="connsiteX4" fmla="*/ 1090846 w 2246599"/>
                    <a:gd name="connsiteY4" fmla="*/ 301392 h 869648"/>
                    <a:gd name="connsiteX5" fmla="*/ 431800 w 2246599"/>
                    <a:gd name="connsiteY5" fmla="*/ 869648 h 869648"/>
                    <a:gd name="connsiteX6" fmla="*/ 0 w 2246599"/>
                    <a:gd name="connsiteY6" fmla="*/ 869648 h 869648"/>
                    <a:gd name="connsiteX0" fmla="*/ 27427 w 2274026"/>
                    <a:gd name="connsiteY0" fmla="*/ 863604 h 863604"/>
                    <a:gd name="connsiteX1" fmla="*/ 165647 w 2274026"/>
                    <a:gd name="connsiteY1" fmla="*/ 503779 h 863604"/>
                    <a:gd name="connsiteX2" fmla="*/ 1148202 w 2274026"/>
                    <a:gd name="connsiteY2" fmla="*/ 4 h 863604"/>
                    <a:gd name="connsiteX3" fmla="*/ 2218166 w 2274026"/>
                    <a:gd name="connsiteY3" fmla="*/ 495656 h 863604"/>
                    <a:gd name="connsiteX4" fmla="*/ 2015718 w 2274026"/>
                    <a:gd name="connsiteY4" fmla="*/ 728588 h 863604"/>
                    <a:gd name="connsiteX5" fmla="*/ 1118273 w 2274026"/>
                    <a:gd name="connsiteY5" fmla="*/ 295348 h 863604"/>
                    <a:gd name="connsiteX6" fmla="*/ 459227 w 2274026"/>
                    <a:gd name="connsiteY6" fmla="*/ 863604 h 863604"/>
                    <a:gd name="connsiteX7" fmla="*/ 27427 w 2274026"/>
                    <a:gd name="connsiteY7" fmla="*/ 863604 h 863604"/>
                    <a:gd name="connsiteX0" fmla="*/ 43170 w 2289769"/>
                    <a:gd name="connsiteY0" fmla="*/ 863788 h 863788"/>
                    <a:gd name="connsiteX1" fmla="*/ 135413 w 2289769"/>
                    <a:gd name="connsiteY1" fmla="*/ 442537 h 863788"/>
                    <a:gd name="connsiteX2" fmla="*/ 1163945 w 2289769"/>
                    <a:gd name="connsiteY2" fmla="*/ 188 h 863788"/>
                    <a:gd name="connsiteX3" fmla="*/ 2233909 w 2289769"/>
                    <a:gd name="connsiteY3" fmla="*/ 495840 h 863788"/>
                    <a:gd name="connsiteX4" fmla="*/ 2031461 w 2289769"/>
                    <a:gd name="connsiteY4" fmla="*/ 728772 h 863788"/>
                    <a:gd name="connsiteX5" fmla="*/ 1134016 w 2289769"/>
                    <a:gd name="connsiteY5" fmla="*/ 295532 h 863788"/>
                    <a:gd name="connsiteX6" fmla="*/ 474970 w 2289769"/>
                    <a:gd name="connsiteY6" fmla="*/ 863788 h 863788"/>
                    <a:gd name="connsiteX7" fmla="*/ 43170 w 2289769"/>
                    <a:gd name="connsiteY7" fmla="*/ 863788 h 863788"/>
                    <a:gd name="connsiteX0" fmla="*/ 43170 w 2289769"/>
                    <a:gd name="connsiteY0" fmla="*/ 863788 h 863788"/>
                    <a:gd name="connsiteX1" fmla="*/ 135413 w 2289769"/>
                    <a:gd name="connsiteY1" fmla="*/ 442537 h 863788"/>
                    <a:gd name="connsiteX2" fmla="*/ 1163945 w 2289769"/>
                    <a:gd name="connsiteY2" fmla="*/ 188 h 863788"/>
                    <a:gd name="connsiteX3" fmla="*/ 2233909 w 2289769"/>
                    <a:gd name="connsiteY3" fmla="*/ 495840 h 863788"/>
                    <a:gd name="connsiteX4" fmla="*/ 2031461 w 2289769"/>
                    <a:gd name="connsiteY4" fmla="*/ 728772 h 863788"/>
                    <a:gd name="connsiteX5" fmla="*/ 1134016 w 2289769"/>
                    <a:gd name="connsiteY5" fmla="*/ 295532 h 863788"/>
                    <a:gd name="connsiteX6" fmla="*/ 334916 w 2289769"/>
                    <a:gd name="connsiteY6" fmla="*/ 699478 h 863788"/>
                    <a:gd name="connsiteX7" fmla="*/ 43170 w 2289769"/>
                    <a:gd name="connsiteY7" fmla="*/ 863788 h 863788"/>
                    <a:gd name="connsiteX0" fmla="*/ 43170 w 2289769"/>
                    <a:gd name="connsiteY0" fmla="*/ 863788 h 863788"/>
                    <a:gd name="connsiteX1" fmla="*/ 135413 w 2289769"/>
                    <a:gd name="connsiteY1" fmla="*/ 442537 h 863788"/>
                    <a:gd name="connsiteX2" fmla="*/ 1163945 w 2289769"/>
                    <a:gd name="connsiteY2" fmla="*/ 188 h 863788"/>
                    <a:gd name="connsiteX3" fmla="*/ 2233909 w 2289769"/>
                    <a:gd name="connsiteY3" fmla="*/ 495840 h 863788"/>
                    <a:gd name="connsiteX4" fmla="*/ 2031461 w 2289769"/>
                    <a:gd name="connsiteY4" fmla="*/ 728772 h 863788"/>
                    <a:gd name="connsiteX5" fmla="*/ 1134016 w 2289769"/>
                    <a:gd name="connsiteY5" fmla="*/ 295532 h 863788"/>
                    <a:gd name="connsiteX6" fmla="*/ 334916 w 2289769"/>
                    <a:gd name="connsiteY6" fmla="*/ 699478 h 863788"/>
                    <a:gd name="connsiteX7" fmla="*/ 43170 w 2289769"/>
                    <a:gd name="connsiteY7" fmla="*/ 863788 h 863788"/>
                    <a:gd name="connsiteX0" fmla="*/ 43170 w 2289769"/>
                    <a:gd name="connsiteY0" fmla="*/ 863819 h 863819"/>
                    <a:gd name="connsiteX1" fmla="*/ 135413 w 2289769"/>
                    <a:gd name="connsiteY1" fmla="*/ 442568 h 863819"/>
                    <a:gd name="connsiteX2" fmla="*/ 1163945 w 2289769"/>
                    <a:gd name="connsiteY2" fmla="*/ 219 h 863819"/>
                    <a:gd name="connsiteX3" fmla="*/ 2233909 w 2289769"/>
                    <a:gd name="connsiteY3" fmla="*/ 495871 h 863819"/>
                    <a:gd name="connsiteX4" fmla="*/ 2031461 w 2289769"/>
                    <a:gd name="connsiteY4" fmla="*/ 728803 h 863819"/>
                    <a:gd name="connsiteX5" fmla="*/ 1134016 w 2289769"/>
                    <a:gd name="connsiteY5" fmla="*/ 295563 h 863819"/>
                    <a:gd name="connsiteX6" fmla="*/ 334916 w 2289769"/>
                    <a:gd name="connsiteY6" fmla="*/ 699509 h 863819"/>
                    <a:gd name="connsiteX7" fmla="*/ 43170 w 2289769"/>
                    <a:gd name="connsiteY7" fmla="*/ 863819 h 863819"/>
                    <a:gd name="connsiteX0" fmla="*/ 43170 w 2289769"/>
                    <a:gd name="connsiteY0" fmla="*/ 866271 h 866271"/>
                    <a:gd name="connsiteX1" fmla="*/ 135413 w 2289769"/>
                    <a:gd name="connsiteY1" fmla="*/ 445020 h 866271"/>
                    <a:gd name="connsiteX2" fmla="*/ 1163945 w 2289769"/>
                    <a:gd name="connsiteY2" fmla="*/ 2671 h 866271"/>
                    <a:gd name="connsiteX3" fmla="*/ 2233909 w 2289769"/>
                    <a:gd name="connsiteY3" fmla="*/ 498323 h 866271"/>
                    <a:gd name="connsiteX4" fmla="*/ 2031461 w 2289769"/>
                    <a:gd name="connsiteY4" fmla="*/ 731255 h 866271"/>
                    <a:gd name="connsiteX5" fmla="*/ 1134016 w 2289769"/>
                    <a:gd name="connsiteY5" fmla="*/ 298015 h 866271"/>
                    <a:gd name="connsiteX6" fmla="*/ 334916 w 2289769"/>
                    <a:gd name="connsiteY6" fmla="*/ 701961 h 866271"/>
                    <a:gd name="connsiteX7" fmla="*/ 43170 w 2289769"/>
                    <a:gd name="connsiteY7" fmla="*/ 866271 h 866271"/>
                    <a:gd name="connsiteX0" fmla="*/ 43170 w 2289769"/>
                    <a:gd name="connsiteY0" fmla="*/ 863671 h 863671"/>
                    <a:gd name="connsiteX1" fmla="*/ 135413 w 2289769"/>
                    <a:gd name="connsiteY1" fmla="*/ 442420 h 863671"/>
                    <a:gd name="connsiteX2" fmla="*/ 1163945 w 2289769"/>
                    <a:gd name="connsiteY2" fmla="*/ 71 h 863671"/>
                    <a:gd name="connsiteX3" fmla="*/ 2233909 w 2289769"/>
                    <a:gd name="connsiteY3" fmla="*/ 495723 h 863671"/>
                    <a:gd name="connsiteX4" fmla="*/ 2031461 w 2289769"/>
                    <a:gd name="connsiteY4" fmla="*/ 728655 h 863671"/>
                    <a:gd name="connsiteX5" fmla="*/ 1134016 w 2289769"/>
                    <a:gd name="connsiteY5" fmla="*/ 295415 h 863671"/>
                    <a:gd name="connsiteX6" fmla="*/ 334916 w 2289769"/>
                    <a:gd name="connsiteY6" fmla="*/ 699361 h 863671"/>
                    <a:gd name="connsiteX7" fmla="*/ 43170 w 2289769"/>
                    <a:gd name="connsiteY7" fmla="*/ 863671 h 863671"/>
                    <a:gd name="connsiteX0" fmla="*/ 43170 w 2289769"/>
                    <a:gd name="connsiteY0" fmla="*/ 863671 h 863671"/>
                    <a:gd name="connsiteX1" fmla="*/ 135413 w 2289769"/>
                    <a:gd name="connsiteY1" fmla="*/ 442420 h 863671"/>
                    <a:gd name="connsiteX2" fmla="*/ 1163945 w 2289769"/>
                    <a:gd name="connsiteY2" fmla="*/ 71 h 863671"/>
                    <a:gd name="connsiteX3" fmla="*/ 2233909 w 2289769"/>
                    <a:gd name="connsiteY3" fmla="*/ 495723 h 863671"/>
                    <a:gd name="connsiteX4" fmla="*/ 2031461 w 2289769"/>
                    <a:gd name="connsiteY4" fmla="*/ 728655 h 863671"/>
                    <a:gd name="connsiteX5" fmla="*/ 1134016 w 2289769"/>
                    <a:gd name="connsiteY5" fmla="*/ 295415 h 863671"/>
                    <a:gd name="connsiteX6" fmla="*/ 334916 w 2289769"/>
                    <a:gd name="connsiteY6" fmla="*/ 699361 h 863671"/>
                    <a:gd name="connsiteX7" fmla="*/ 43170 w 2289769"/>
                    <a:gd name="connsiteY7" fmla="*/ 863671 h 863671"/>
                    <a:gd name="connsiteX0" fmla="*/ 199503 w 2154356"/>
                    <a:gd name="connsiteY0" fmla="*/ 699361 h 729375"/>
                    <a:gd name="connsiteX1" fmla="*/ 0 w 2154356"/>
                    <a:gd name="connsiteY1" fmla="*/ 442420 h 729375"/>
                    <a:gd name="connsiteX2" fmla="*/ 1028532 w 2154356"/>
                    <a:gd name="connsiteY2" fmla="*/ 71 h 729375"/>
                    <a:gd name="connsiteX3" fmla="*/ 2098496 w 2154356"/>
                    <a:gd name="connsiteY3" fmla="*/ 495723 h 729375"/>
                    <a:gd name="connsiteX4" fmla="*/ 1896048 w 2154356"/>
                    <a:gd name="connsiteY4" fmla="*/ 728655 h 729375"/>
                    <a:gd name="connsiteX5" fmla="*/ 998603 w 2154356"/>
                    <a:gd name="connsiteY5" fmla="*/ 295415 h 729375"/>
                    <a:gd name="connsiteX6" fmla="*/ 199503 w 2154356"/>
                    <a:gd name="connsiteY6" fmla="*/ 699361 h 729375"/>
                    <a:gd name="connsiteX0" fmla="*/ 199503 w 2135964"/>
                    <a:gd name="connsiteY0" fmla="*/ 699361 h 728655"/>
                    <a:gd name="connsiteX1" fmla="*/ 0 w 2135964"/>
                    <a:gd name="connsiteY1" fmla="*/ 442420 h 728655"/>
                    <a:gd name="connsiteX2" fmla="*/ 1028532 w 2135964"/>
                    <a:gd name="connsiteY2" fmla="*/ 71 h 728655"/>
                    <a:gd name="connsiteX3" fmla="*/ 2098496 w 2135964"/>
                    <a:gd name="connsiteY3" fmla="*/ 495723 h 728655"/>
                    <a:gd name="connsiteX4" fmla="*/ 1896048 w 2135964"/>
                    <a:gd name="connsiteY4" fmla="*/ 728655 h 728655"/>
                    <a:gd name="connsiteX5" fmla="*/ 998603 w 2135964"/>
                    <a:gd name="connsiteY5" fmla="*/ 295415 h 728655"/>
                    <a:gd name="connsiteX6" fmla="*/ 199503 w 2135964"/>
                    <a:gd name="connsiteY6" fmla="*/ 699361 h 728655"/>
                    <a:gd name="connsiteX0" fmla="*/ 199503 w 2098496"/>
                    <a:gd name="connsiteY0" fmla="*/ 699361 h 728655"/>
                    <a:gd name="connsiteX1" fmla="*/ 0 w 2098496"/>
                    <a:gd name="connsiteY1" fmla="*/ 442420 h 728655"/>
                    <a:gd name="connsiteX2" fmla="*/ 1028532 w 2098496"/>
                    <a:gd name="connsiteY2" fmla="*/ 71 h 728655"/>
                    <a:gd name="connsiteX3" fmla="*/ 2098496 w 2098496"/>
                    <a:gd name="connsiteY3" fmla="*/ 495723 h 728655"/>
                    <a:gd name="connsiteX4" fmla="*/ 1896048 w 2098496"/>
                    <a:gd name="connsiteY4" fmla="*/ 728655 h 728655"/>
                    <a:gd name="connsiteX5" fmla="*/ 998603 w 2098496"/>
                    <a:gd name="connsiteY5" fmla="*/ 295415 h 728655"/>
                    <a:gd name="connsiteX6" fmla="*/ 199503 w 2098496"/>
                    <a:gd name="connsiteY6" fmla="*/ 699361 h 728655"/>
                    <a:gd name="connsiteX0" fmla="*/ 199503 w 2098496"/>
                    <a:gd name="connsiteY0" fmla="*/ 699361 h 728056"/>
                    <a:gd name="connsiteX1" fmla="*/ 0 w 2098496"/>
                    <a:gd name="connsiteY1" fmla="*/ 442420 h 728056"/>
                    <a:gd name="connsiteX2" fmla="*/ 1028532 w 2098496"/>
                    <a:gd name="connsiteY2" fmla="*/ 71 h 728056"/>
                    <a:gd name="connsiteX3" fmla="*/ 2098496 w 2098496"/>
                    <a:gd name="connsiteY3" fmla="*/ 495723 h 728056"/>
                    <a:gd name="connsiteX4" fmla="*/ 1928422 w 2098496"/>
                    <a:gd name="connsiteY4" fmla="*/ 728056 h 728056"/>
                    <a:gd name="connsiteX5" fmla="*/ 998603 w 2098496"/>
                    <a:gd name="connsiteY5" fmla="*/ 295415 h 728056"/>
                    <a:gd name="connsiteX6" fmla="*/ 199503 w 2098496"/>
                    <a:gd name="connsiteY6" fmla="*/ 699361 h 728056"/>
                    <a:gd name="connsiteX0" fmla="*/ 199503 w 2098496"/>
                    <a:gd name="connsiteY0" fmla="*/ 699361 h 728056"/>
                    <a:gd name="connsiteX1" fmla="*/ 0 w 2098496"/>
                    <a:gd name="connsiteY1" fmla="*/ 442420 h 728056"/>
                    <a:gd name="connsiteX2" fmla="*/ 1028532 w 2098496"/>
                    <a:gd name="connsiteY2" fmla="*/ 71 h 728056"/>
                    <a:gd name="connsiteX3" fmla="*/ 2098496 w 2098496"/>
                    <a:gd name="connsiteY3" fmla="*/ 495723 h 728056"/>
                    <a:gd name="connsiteX4" fmla="*/ 1928422 w 2098496"/>
                    <a:gd name="connsiteY4" fmla="*/ 728056 h 728056"/>
                    <a:gd name="connsiteX5" fmla="*/ 998603 w 2098496"/>
                    <a:gd name="connsiteY5" fmla="*/ 295415 h 728056"/>
                    <a:gd name="connsiteX6" fmla="*/ 199503 w 2098496"/>
                    <a:gd name="connsiteY6" fmla="*/ 699361 h 728056"/>
                    <a:gd name="connsiteX0" fmla="*/ 199503 w 2098496"/>
                    <a:gd name="connsiteY0" fmla="*/ 699361 h 716251"/>
                    <a:gd name="connsiteX1" fmla="*/ 0 w 2098496"/>
                    <a:gd name="connsiteY1" fmla="*/ 442420 h 716251"/>
                    <a:gd name="connsiteX2" fmla="*/ 1028532 w 2098496"/>
                    <a:gd name="connsiteY2" fmla="*/ 71 h 716251"/>
                    <a:gd name="connsiteX3" fmla="*/ 2098496 w 2098496"/>
                    <a:gd name="connsiteY3" fmla="*/ 495723 h 716251"/>
                    <a:gd name="connsiteX4" fmla="*/ 1893328 w 2098496"/>
                    <a:gd name="connsiteY4" fmla="*/ 716251 h 716251"/>
                    <a:gd name="connsiteX5" fmla="*/ 998603 w 2098496"/>
                    <a:gd name="connsiteY5" fmla="*/ 295415 h 716251"/>
                    <a:gd name="connsiteX6" fmla="*/ 199503 w 2098496"/>
                    <a:gd name="connsiteY6" fmla="*/ 699361 h 716251"/>
                    <a:gd name="connsiteX0" fmla="*/ 199503 w 2098496"/>
                    <a:gd name="connsiteY0" fmla="*/ 699361 h 751442"/>
                    <a:gd name="connsiteX1" fmla="*/ 0 w 2098496"/>
                    <a:gd name="connsiteY1" fmla="*/ 442420 h 751442"/>
                    <a:gd name="connsiteX2" fmla="*/ 1028532 w 2098496"/>
                    <a:gd name="connsiteY2" fmla="*/ 71 h 751442"/>
                    <a:gd name="connsiteX3" fmla="*/ 2098496 w 2098496"/>
                    <a:gd name="connsiteY3" fmla="*/ 495723 h 751442"/>
                    <a:gd name="connsiteX4" fmla="*/ 1897046 w 2098496"/>
                    <a:gd name="connsiteY4" fmla="*/ 751442 h 751442"/>
                    <a:gd name="connsiteX5" fmla="*/ 998603 w 2098496"/>
                    <a:gd name="connsiteY5" fmla="*/ 295415 h 751442"/>
                    <a:gd name="connsiteX6" fmla="*/ 199503 w 2098496"/>
                    <a:gd name="connsiteY6" fmla="*/ 699361 h 751442"/>
                    <a:gd name="connsiteX0" fmla="*/ 199503 w 2098496"/>
                    <a:gd name="connsiteY0" fmla="*/ 699361 h 739154"/>
                    <a:gd name="connsiteX1" fmla="*/ 0 w 2098496"/>
                    <a:gd name="connsiteY1" fmla="*/ 442420 h 739154"/>
                    <a:gd name="connsiteX2" fmla="*/ 1028532 w 2098496"/>
                    <a:gd name="connsiteY2" fmla="*/ 71 h 739154"/>
                    <a:gd name="connsiteX3" fmla="*/ 2098496 w 2098496"/>
                    <a:gd name="connsiteY3" fmla="*/ 495723 h 739154"/>
                    <a:gd name="connsiteX4" fmla="*/ 1898351 w 2098496"/>
                    <a:gd name="connsiteY4" fmla="*/ 739154 h 739154"/>
                    <a:gd name="connsiteX5" fmla="*/ 998603 w 2098496"/>
                    <a:gd name="connsiteY5" fmla="*/ 295415 h 739154"/>
                    <a:gd name="connsiteX6" fmla="*/ 199503 w 2098496"/>
                    <a:gd name="connsiteY6" fmla="*/ 699361 h 739154"/>
                    <a:gd name="connsiteX0" fmla="*/ 199503 w 2098496"/>
                    <a:gd name="connsiteY0" fmla="*/ 699361 h 739154"/>
                    <a:gd name="connsiteX1" fmla="*/ 0 w 2098496"/>
                    <a:gd name="connsiteY1" fmla="*/ 442420 h 739154"/>
                    <a:gd name="connsiteX2" fmla="*/ 1028532 w 2098496"/>
                    <a:gd name="connsiteY2" fmla="*/ 71 h 739154"/>
                    <a:gd name="connsiteX3" fmla="*/ 2098496 w 2098496"/>
                    <a:gd name="connsiteY3" fmla="*/ 495723 h 739154"/>
                    <a:gd name="connsiteX4" fmla="*/ 1898351 w 2098496"/>
                    <a:gd name="connsiteY4" fmla="*/ 739154 h 739154"/>
                    <a:gd name="connsiteX5" fmla="*/ 998603 w 2098496"/>
                    <a:gd name="connsiteY5" fmla="*/ 295415 h 739154"/>
                    <a:gd name="connsiteX6" fmla="*/ 199503 w 2098496"/>
                    <a:gd name="connsiteY6" fmla="*/ 699361 h 739154"/>
                    <a:gd name="connsiteX0" fmla="*/ 199503 w 2105662"/>
                    <a:gd name="connsiteY0" fmla="*/ 699639 h 739432"/>
                    <a:gd name="connsiteX1" fmla="*/ 0 w 2105662"/>
                    <a:gd name="connsiteY1" fmla="*/ 442698 h 739432"/>
                    <a:gd name="connsiteX2" fmla="*/ 1028532 w 2105662"/>
                    <a:gd name="connsiteY2" fmla="*/ 349 h 739432"/>
                    <a:gd name="connsiteX3" fmla="*/ 2105662 w 2105662"/>
                    <a:gd name="connsiteY3" fmla="*/ 510432 h 739432"/>
                    <a:gd name="connsiteX4" fmla="*/ 1898351 w 2105662"/>
                    <a:gd name="connsiteY4" fmla="*/ 739432 h 739432"/>
                    <a:gd name="connsiteX5" fmla="*/ 998603 w 2105662"/>
                    <a:gd name="connsiteY5" fmla="*/ 295693 h 739432"/>
                    <a:gd name="connsiteX6" fmla="*/ 199503 w 2105662"/>
                    <a:gd name="connsiteY6" fmla="*/ 699639 h 739432"/>
                    <a:gd name="connsiteX0" fmla="*/ 199503 w 2105662"/>
                    <a:gd name="connsiteY0" fmla="*/ 699639 h 739432"/>
                    <a:gd name="connsiteX1" fmla="*/ 0 w 2105662"/>
                    <a:gd name="connsiteY1" fmla="*/ 442698 h 739432"/>
                    <a:gd name="connsiteX2" fmla="*/ 1028532 w 2105662"/>
                    <a:gd name="connsiteY2" fmla="*/ 349 h 739432"/>
                    <a:gd name="connsiteX3" fmla="*/ 2105662 w 2105662"/>
                    <a:gd name="connsiteY3" fmla="*/ 510432 h 739432"/>
                    <a:gd name="connsiteX4" fmla="*/ 1898351 w 2105662"/>
                    <a:gd name="connsiteY4" fmla="*/ 739432 h 739432"/>
                    <a:gd name="connsiteX5" fmla="*/ 998603 w 2105662"/>
                    <a:gd name="connsiteY5" fmla="*/ 295693 h 739432"/>
                    <a:gd name="connsiteX6" fmla="*/ 199503 w 2105662"/>
                    <a:gd name="connsiteY6" fmla="*/ 699639 h 739432"/>
                    <a:gd name="connsiteX0" fmla="*/ 199503 w 2105662"/>
                    <a:gd name="connsiteY0" fmla="*/ 705116 h 744909"/>
                    <a:gd name="connsiteX1" fmla="*/ 0 w 2105662"/>
                    <a:gd name="connsiteY1" fmla="*/ 448175 h 744909"/>
                    <a:gd name="connsiteX2" fmla="*/ 1028532 w 2105662"/>
                    <a:gd name="connsiteY2" fmla="*/ 5826 h 744909"/>
                    <a:gd name="connsiteX3" fmla="*/ 2105662 w 2105662"/>
                    <a:gd name="connsiteY3" fmla="*/ 515909 h 744909"/>
                    <a:gd name="connsiteX4" fmla="*/ 1898351 w 2105662"/>
                    <a:gd name="connsiteY4" fmla="*/ 744909 h 744909"/>
                    <a:gd name="connsiteX5" fmla="*/ 998603 w 2105662"/>
                    <a:gd name="connsiteY5" fmla="*/ 301170 h 744909"/>
                    <a:gd name="connsiteX6" fmla="*/ 199503 w 2105662"/>
                    <a:gd name="connsiteY6" fmla="*/ 705116 h 744909"/>
                    <a:gd name="connsiteX0" fmla="*/ 199503 w 2105662"/>
                    <a:gd name="connsiteY0" fmla="*/ 723595 h 763388"/>
                    <a:gd name="connsiteX1" fmla="*/ 0 w 2105662"/>
                    <a:gd name="connsiteY1" fmla="*/ 466654 h 763388"/>
                    <a:gd name="connsiteX2" fmla="*/ 1004425 w 2105662"/>
                    <a:gd name="connsiteY2" fmla="*/ 5589 h 763388"/>
                    <a:gd name="connsiteX3" fmla="*/ 2105662 w 2105662"/>
                    <a:gd name="connsiteY3" fmla="*/ 534388 h 763388"/>
                    <a:gd name="connsiteX4" fmla="*/ 1898351 w 2105662"/>
                    <a:gd name="connsiteY4" fmla="*/ 763388 h 763388"/>
                    <a:gd name="connsiteX5" fmla="*/ 998603 w 2105662"/>
                    <a:gd name="connsiteY5" fmla="*/ 319649 h 763388"/>
                    <a:gd name="connsiteX6" fmla="*/ 199503 w 2105662"/>
                    <a:gd name="connsiteY6" fmla="*/ 723595 h 763388"/>
                    <a:gd name="connsiteX0" fmla="*/ 199503 w 2105662"/>
                    <a:gd name="connsiteY0" fmla="*/ 706867 h 746660"/>
                    <a:gd name="connsiteX1" fmla="*/ 0 w 2105662"/>
                    <a:gd name="connsiteY1" fmla="*/ 449926 h 746660"/>
                    <a:gd name="connsiteX2" fmla="*/ 1000140 w 2105662"/>
                    <a:gd name="connsiteY2" fmla="*/ 5803 h 746660"/>
                    <a:gd name="connsiteX3" fmla="*/ 2105662 w 2105662"/>
                    <a:gd name="connsiteY3" fmla="*/ 517660 h 746660"/>
                    <a:gd name="connsiteX4" fmla="*/ 1898351 w 2105662"/>
                    <a:gd name="connsiteY4" fmla="*/ 746660 h 746660"/>
                    <a:gd name="connsiteX5" fmla="*/ 998603 w 2105662"/>
                    <a:gd name="connsiteY5" fmla="*/ 302921 h 746660"/>
                    <a:gd name="connsiteX6" fmla="*/ 199503 w 2105662"/>
                    <a:gd name="connsiteY6" fmla="*/ 706867 h 746660"/>
                    <a:gd name="connsiteX0" fmla="*/ 199503 w 2105662"/>
                    <a:gd name="connsiteY0" fmla="*/ 701068 h 740861"/>
                    <a:gd name="connsiteX1" fmla="*/ 0 w 2105662"/>
                    <a:gd name="connsiteY1" fmla="*/ 444127 h 740861"/>
                    <a:gd name="connsiteX2" fmla="*/ 1000140 w 2105662"/>
                    <a:gd name="connsiteY2" fmla="*/ 4 h 740861"/>
                    <a:gd name="connsiteX3" fmla="*/ 2105662 w 2105662"/>
                    <a:gd name="connsiteY3" fmla="*/ 511861 h 740861"/>
                    <a:gd name="connsiteX4" fmla="*/ 1898351 w 2105662"/>
                    <a:gd name="connsiteY4" fmla="*/ 740861 h 740861"/>
                    <a:gd name="connsiteX5" fmla="*/ 998603 w 2105662"/>
                    <a:gd name="connsiteY5" fmla="*/ 297122 h 740861"/>
                    <a:gd name="connsiteX6" fmla="*/ 199503 w 2105662"/>
                    <a:gd name="connsiteY6" fmla="*/ 701068 h 740861"/>
                    <a:gd name="connsiteX0" fmla="*/ 199503 w 2105662"/>
                    <a:gd name="connsiteY0" fmla="*/ 707984 h 747777"/>
                    <a:gd name="connsiteX1" fmla="*/ 0 w 2105662"/>
                    <a:gd name="connsiteY1" fmla="*/ 451043 h 747777"/>
                    <a:gd name="connsiteX2" fmla="*/ 1000140 w 2105662"/>
                    <a:gd name="connsiteY2" fmla="*/ 6920 h 747777"/>
                    <a:gd name="connsiteX3" fmla="*/ 2105662 w 2105662"/>
                    <a:gd name="connsiteY3" fmla="*/ 518777 h 747777"/>
                    <a:gd name="connsiteX4" fmla="*/ 1898351 w 2105662"/>
                    <a:gd name="connsiteY4" fmla="*/ 747777 h 747777"/>
                    <a:gd name="connsiteX5" fmla="*/ 998603 w 2105662"/>
                    <a:gd name="connsiteY5" fmla="*/ 304038 h 747777"/>
                    <a:gd name="connsiteX6" fmla="*/ 199503 w 2105662"/>
                    <a:gd name="connsiteY6" fmla="*/ 707984 h 747777"/>
                    <a:gd name="connsiteX0" fmla="*/ 199503 w 2105662"/>
                    <a:gd name="connsiteY0" fmla="*/ 707984 h 747777"/>
                    <a:gd name="connsiteX1" fmla="*/ 0 w 2105662"/>
                    <a:gd name="connsiteY1" fmla="*/ 451043 h 747777"/>
                    <a:gd name="connsiteX2" fmla="*/ 1000140 w 2105662"/>
                    <a:gd name="connsiteY2" fmla="*/ 6920 h 747777"/>
                    <a:gd name="connsiteX3" fmla="*/ 2105662 w 2105662"/>
                    <a:gd name="connsiteY3" fmla="*/ 518777 h 747777"/>
                    <a:gd name="connsiteX4" fmla="*/ 1898351 w 2105662"/>
                    <a:gd name="connsiteY4" fmla="*/ 747777 h 747777"/>
                    <a:gd name="connsiteX5" fmla="*/ 998603 w 2105662"/>
                    <a:gd name="connsiteY5" fmla="*/ 304038 h 747777"/>
                    <a:gd name="connsiteX6" fmla="*/ 199503 w 2105662"/>
                    <a:gd name="connsiteY6" fmla="*/ 707984 h 747777"/>
                    <a:gd name="connsiteX0" fmla="*/ 199503 w 2105662"/>
                    <a:gd name="connsiteY0" fmla="*/ 651366 h 691159"/>
                    <a:gd name="connsiteX1" fmla="*/ 0 w 2105662"/>
                    <a:gd name="connsiteY1" fmla="*/ 394425 h 691159"/>
                    <a:gd name="connsiteX2" fmla="*/ 992776 w 2105662"/>
                    <a:gd name="connsiteY2" fmla="*/ 7925 h 691159"/>
                    <a:gd name="connsiteX3" fmla="*/ 2105662 w 2105662"/>
                    <a:gd name="connsiteY3" fmla="*/ 462159 h 691159"/>
                    <a:gd name="connsiteX4" fmla="*/ 1898351 w 2105662"/>
                    <a:gd name="connsiteY4" fmla="*/ 691159 h 691159"/>
                    <a:gd name="connsiteX5" fmla="*/ 998603 w 2105662"/>
                    <a:gd name="connsiteY5" fmla="*/ 247420 h 691159"/>
                    <a:gd name="connsiteX6" fmla="*/ 199503 w 2105662"/>
                    <a:gd name="connsiteY6" fmla="*/ 651366 h 691159"/>
                    <a:gd name="connsiteX0" fmla="*/ 199503 w 2105662"/>
                    <a:gd name="connsiteY0" fmla="*/ 708445 h 748238"/>
                    <a:gd name="connsiteX1" fmla="*/ 0 w 2105662"/>
                    <a:gd name="connsiteY1" fmla="*/ 451504 h 748238"/>
                    <a:gd name="connsiteX2" fmla="*/ 984035 w 2105662"/>
                    <a:gd name="connsiteY2" fmla="*/ 6913 h 748238"/>
                    <a:gd name="connsiteX3" fmla="*/ 2105662 w 2105662"/>
                    <a:gd name="connsiteY3" fmla="*/ 519238 h 748238"/>
                    <a:gd name="connsiteX4" fmla="*/ 1898351 w 2105662"/>
                    <a:gd name="connsiteY4" fmla="*/ 748238 h 748238"/>
                    <a:gd name="connsiteX5" fmla="*/ 998603 w 2105662"/>
                    <a:gd name="connsiteY5" fmla="*/ 304499 h 748238"/>
                    <a:gd name="connsiteX6" fmla="*/ 199503 w 2105662"/>
                    <a:gd name="connsiteY6" fmla="*/ 708445 h 748238"/>
                    <a:gd name="connsiteX0" fmla="*/ 199503 w 2105662"/>
                    <a:gd name="connsiteY0" fmla="*/ 708445 h 748238"/>
                    <a:gd name="connsiteX1" fmla="*/ 0 w 2105662"/>
                    <a:gd name="connsiteY1" fmla="*/ 451504 h 748238"/>
                    <a:gd name="connsiteX2" fmla="*/ 984035 w 2105662"/>
                    <a:gd name="connsiteY2" fmla="*/ 6913 h 748238"/>
                    <a:gd name="connsiteX3" fmla="*/ 2105662 w 2105662"/>
                    <a:gd name="connsiteY3" fmla="*/ 519238 h 748238"/>
                    <a:gd name="connsiteX4" fmla="*/ 1898351 w 2105662"/>
                    <a:gd name="connsiteY4" fmla="*/ 748238 h 748238"/>
                    <a:gd name="connsiteX5" fmla="*/ 998603 w 2105662"/>
                    <a:gd name="connsiteY5" fmla="*/ 304499 h 748238"/>
                    <a:gd name="connsiteX6" fmla="*/ 199503 w 2105662"/>
                    <a:gd name="connsiteY6" fmla="*/ 708445 h 748238"/>
                    <a:gd name="connsiteX0" fmla="*/ 199503 w 2105662"/>
                    <a:gd name="connsiteY0" fmla="*/ 702010 h 741803"/>
                    <a:gd name="connsiteX1" fmla="*/ 0 w 2105662"/>
                    <a:gd name="connsiteY1" fmla="*/ 445069 h 741803"/>
                    <a:gd name="connsiteX2" fmla="*/ 984035 w 2105662"/>
                    <a:gd name="connsiteY2" fmla="*/ 478 h 741803"/>
                    <a:gd name="connsiteX3" fmla="*/ 2105662 w 2105662"/>
                    <a:gd name="connsiteY3" fmla="*/ 512803 h 741803"/>
                    <a:gd name="connsiteX4" fmla="*/ 1898351 w 2105662"/>
                    <a:gd name="connsiteY4" fmla="*/ 741803 h 741803"/>
                    <a:gd name="connsiteX5" fmla="*/ 998603 w 2105662"/>
                    <a:gd name="connsiteY5" fmla="*/ 298064 h 741803"/>
                    <a:gd name="connsiteX6" fmla="*/ 199503 w 2105662"/>
                    <a:gd name="connsiteY6" fmla="*/ 702010 h 741803"/>
                    <a:gd name="connsiteX0" fmla="*/ 199503 w 2105662"/>
                    <a:gd name="connsiteY0" fmla="*/ 713815 h 753608"/>
                    <a:gd name="connsiteX1" fmla="*/ 0 w 2105662"/>
                    <a:gd name="connsiteY1" fmla="*/ 456874 h 753608"/>
                    <a:gd name="connsiteX2" fmla="*/ 1001445 w 2105662"/>
                    <a:gd name="connsiteY2" fmla="*/ 462 h 753608"/>
                    <a:gd name="connsiteX3" fmla="*/ 2105662 w 2105662"/>
                    <a:gd name="connsiteY3" fmla="*/ 524608 h 753608"/>
                    <a:gd name="connsiteX4" fmla="*/ 1898351 w 2105662"/>
                    <a:gd name="connsiteY4" fmla="*/ 753608 h 753608"/>
                    <a:gd name="connsiteX5" fmla="*/ 998603 w 2105662"/>
                    <a:gd name="connsiteY5" fmla="*/ 309869 h 753608"/>
                    <a:gd name="connsiteX6" fmla="*/ 199503 w 2105662"/>
                    <a:gd name="connsiteY6" fmla="*/ 713815 h 753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05662" h="753608">
                      <a:moveTo>
                        <a:pt x="199503" y="713815"/>
                      </a:moveTo>
                      <a:lnTo>
                        <a:pt x="0" y="456874"/>
                      </a:lnTo>
                      <a:cubicBezTo>
                        <a:pt x="183476" y="268163"/>
                        <a:pt x="597065" y="894"/>
                        <a:pt x="1001445" y="462"/>
                      </a:cubicBezTo>
                      <a:cubicBezTo>
                        <a:pt x="1418583" y="-14770"/>
                        <a:pt x="1957390" y="349894"/>
                        <a:pt x="2105662" y="524608"/>
                      </a:cubicBezTo>
                      <a:cubicBezTo>
                        <a:pt x="2026745" y="605131"/>
                        <a:pt x="1949640" y="702601"/>
                        <a:pt x="1898351" y="753608"/>
                      </a:cubicBezTo>
                      <a:cubicBezTo>
                        <a:pt x="1749399" y="580501"/>
                        <a:pt x="1258018" y="287366"/>
                        <a:pt x="998603" y="309869"/>
                      </a:cubicBezTo>
                      <a:cubicBezTo>
                        <a:pt x="618093" y="309869"/>
                        <a:pt x="277854" y="536164"/>
                        <a:pt x="199503" y="713815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b="1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1406335" y="3610195"/>
                <a:ext cx="385056" cy="302565"/>
                <a:chOff x="-973717" y="-352830"/>
                <a:chExt cx="9966912" cy="7754156"/>
              </a:xfrm>
              <a:solidFill>
                <a:schemeClr val="bg1"/>
              </a:solidFill>
            </p:grpSpPr>
            <p:sp>
              <p:nvSpPr>
                <p:cNvPr id="67" name="Freeform 66"/>
                <p:cNvSpPr>
                  <a:spLocks/>
                </p:cNvSpPr>
                <p:nvPr/>
              </p:nvSpPr>
              <p:spPr bwMode="auto">
                <a:xfrm>
                  <a:off x="288423" y="1423587"/>
                  <a:ext cx="2468731" cy="2458832"/>
                </a:xfrm>
                <a:custGeom>
                  <a:avLst/>
                  <a:gdLst>
                    <a:gd name="connsiteX0" fmla="*/ 492512 w 985025"/>
                    <a:gd name="connsiteY0" fmla="*/ 301234 h 978864"/>
                    <a:gd name="connsiteX1" fmla="*/ 303330 w 985025"/>
                    <a:gd name="connsiteY1" fmla="*/ 489432 h 978864"/>
                    <a:gd name="connsiteX2" fmla="*/ 492512 w 985025"/>
                    <a:gd name="connsiteY2" fmla="*/ 677630 h 978864"/>
                    <a:gd name="connsiteX3" fmla="*/ 681694 w 985025"/>
                    <a:gd name="connsiteY3" fmla="*/ 489432 h 978864"/>
                    <a:gd name="connsiteX4" fmla="*/ 492512 w 985025"/>
                    <a:gd name="connsiteY4" fmla="*/ 301234 h 978864"/>
                    <a:gd name="connsiteX5" fmla="*/ 537084 w 985025"/>
                    <a:gd name="connsiteY5" fmla="*/ 0 h 978864"/>
                    <a:gd name="connsiteX6" fmla="*/ 626226 w 985025"/>
                    <a:gd name="connsiteY6" fmla="*/ 15573 h 978864"/>
                    <a:gd name="connsiteX7" fmla="*/ 630684 w 985025"/>
                    <a:gd name="connsiteY7" fmla="*/ 22247 h 978864"/>
                    <a:gd name="connsiteX8" fmla="*/ 637369 w 985025"/>
                    <a:gd name="connsiteY8" fmla="*/ 126807 h 978864"/>
                    <a:gd name="connsiteX9" fmla="*/ 641826 w 985025"/>
                    <a:gd name="connsiteY9" fmla="*/ 133481 h 978864"/>
                    <a:gd name="connsiteX10" fmla="*/ 677483 w 985025"/>
                    <a:gd name="connsiteY10" fmla="*/ 153504 h 978864"/>
                    <a:gd name="connsiteX11" fmla="*/ 686398 w 985025"/>
                    <a:gd name="connsiteY11" fmla="*/ 149054 h 978864"/>
                    <a:gd name="connsiteX12" fmla="*/ 773312 w 985025"/>
                    <a:gd name="connsiteY12" fmla="*/ 88988 h 978864"/>
                    <a:gd name="connsiteX13" fmla="*/ 779997 w 985025"/>
                    <a:gd name="connsiteY13" fmla="*/ 88988 h 978864"/>
                    <a:gd name="connsiteX14" fmla="*/ 846854 w 985025"/>
                    <a:gd name="connsiteY14" fmla="*/ 146830 h 978864"/>
                    <a:gd name="connsiteX15" fmla="*/ 846854 w 985025"/>
                    <a:gd name="connsiteY15" fmla="*/ 153504 h 978864"/>
                    <a:gd name="connsiteX16" fmla="*/ 800054 w 985025"/>
                    <a:gd name="connsiteY16" fmla="*/ 249165 h 978864"/>
                    <a:gd name="connsiteX17" fmla="*/ 800054 w 985025"/>
                    <a:gd name="connsiteY17" fmla="*/ 255839 h 978864"/>
                    <a:gd name="connsiteX18" fmla="*/ 822340 w 985025"/>
                    <a:gd name="connsiteY18" fmla="*/ 289210 h 978864"/>
                    <a:gd name="connsiteX19" fmla="*/ 829026 w 985025"/>
                    <a:gd name="connsiteY19" fmla="*/ 291434 h 978864"/>
                    <a:gd name="connsiteX20" fmla="*/ 938225 w 985025"/>
                    <a:gd name="connsiteY20" fmla="*/ 280311 h 978864"/>
                    <a:gd name="connsiteX21" fmla="*/ 940454 w 985025"/>
                    <a:gd name="connsiteY21" fmla="*/ 286985 h 978864"/>
                    <a:gd name="connsiteX22" fmla="*/ 971654 w 985025"/>
                    <a:gd name="connsiteY22" fmla="*/ 369299 h 978864"/>
                    <a:gd name="connsiteX23" fmla="*/ 967197 w 985025"/>
                    <a:gd name="connsiteY23" fmla="*/ 375973 h 978864"/>
                    <a:gd name="connsiteX24" fmla="*/ 878054 w 985025"/>
                    <a:gd name="connsiteY24" fmla="*/ 433815 h 978864"/>
                    <a:gd name="connsiteX25" fmla="*/ 875825 w 985025"/>
                    <a:gd name="connsiteY25" fmla="*/ 438264 h 978864"/>
                    <a:gd name="connsiteX26" fmla="*/ 878054 w 985025"/>
                    <a:gd name="connsiteY26" fmla="*/ 480533 h 978864"/>
                    <a:gd name="connsiteX27" fmla="*/ 884740 w 985025"/>
                    <a:gd name="connsiteY27" fmla="*/ 487207 h 978864"/>
                    <a:gd name="connsiteX28" fmla="*/ 982797 w 985025"/>
                    <a:gd name="connsiteY28" fmla="*/ 531701 h 978864"/>
                    <a:gd name="connsiteX29" fmla="*/ 985025 w 985025"/>
                    <a:gd name="connsiteY29" fmla="*/ 536151 h 978864"/>
                    <a:gd name="connsiteX30" fmla="*/ 967197 w 985025"/>
                    <a:gd name="connsiteY30" fmla="*/ 622914 h 978864"/>
                    <a:gd name="connsiteX31" fmla="*/ 962739 w 985025"/>
                    <a:gd name="connsiteY31" fmla="*/ 627363 h 978864"/>
                    <a:gd name="connsiteX32" fmla="*/ 855768 w 985025"/>
                    <a:gd name="connsiteY32" fmla="*/ 634037 h 978864"/>
                    <a:gd name="connsiteX33" fmla="*/ 851311 w 985025"/>
                    <a:gd name="connsiteY33" fmla="*/ 636262 h 978864"/>
                    <a:gd name="connsiteX34" fmla="*/ 831254 w 985025"/>
                    <a:gd name="connsiteY34" fmla="*/ 676306 h 978864"/>
                    <a:gd name="connsiteX35" fmla="*/ 831254 w 985025"/>
                    <a:gd name="connsiteY35" fmla="*/ 680756 h 978864"/>
                    <a:gd name="connsiteX36" fmla="*/ 895883 w 985025"/>
                    <a:gd name="connsiteY36" fmla="*/ 769743 h 978864"/>
                    <a:gd name="connsiteX37" fmla="*/ 895883 w 985025"/>
                    <a:gd name="connsiteY37" fmla="*/ 776417 h 978864"/>
                    <a:gd name="connsiteX38" fmla="*/ 835711 w 985025"/>
                    <a:gd name="connsiteY38" fmla="*/ 843158 h 978864"/>
                    <a:gd name="connsiteX39" fmla="*/ 831254 w 985025"/>
                    <a:gd name="connsiteY39" fmla="*/ 843158 h 978864"/>
                    <a:gd name="connsiteX40" fmla="*/ 733197 w 985025"/>
                    <a:gd name="connsiteY40" fmla="*/ 794215 h 978864"/>
                    <a:gd name="connsiteX41" fmla="*/ 728740 w 985025"/>
                    <a:gd name="connsiteY41" fmla="*/ 794215 h 978864"/>
                    <a:gd name="connsiteX42" fmla="*/ 695312 w 985025"/>
                    <a:gd name="connsiteY42" fmla="*/ 816462 h 978864"/>
                    <a:gd name="connsiteX43" fmla="*/ 690855 w 985025"/>
                    <a:gd name="connsiteY43" fmla="*/ 825360 h 978864"/>
                    <a:gd name="connsiteX44" fmla="*/ 701998 w 985025"/>
                    <a:gd name="connsiteY44" fmla="*/ 932146 h 978864"/>
                    <a:gd name="connsiteX45" fmla="*/ 697540 w 985025"/>
                    <a:gd name="connsiteY45" fmla="*/ 936595 h 978864"/>
                    <a:gd name="connsiteX46" fmla="*/ 612855 w 985025"/>
                    <a:gd name="connsiteY46" fmla="*/ 965516 h 978864"/>
                    <a:gd name="connsiteX47" fmla="*/ 608398 w 985025"/>
                    <a:gd name="connsiteY47" fmla="*/ 965516 h 978864"/>
                    <a:gd name="connsiteX48" fmla="*/ 548227 w 985025"/>
                    <a:gd name="connsiteY48" fmla="*/ 876528 h 978864"/>
                    <a:gd name="connsiteX49" fmla="*/ 543770 w 985025"/>
                    <a:gd name="connsiteY49" fmla="*/ 872079 h 978864"/>
                    <a:gd name="connsiteX50" fmla="*/ 501427 w 985025"/>
                    <a:gd name="connsiteY50" fmla="*/ 876528 h 978864"/>
                    <a:gd name="connsiteX51" fmla="*/ 494741 w 985025"/>
                    <a:gd name="connsiteY51" fmla="*/ 878753 h 978864"/>
                    <a:gd name="connsiteX52" fmla="*/ 450170 w 985025"/>
                    <a:gd name="connsiteY52" fmla="*/ 976639 h 978864"/>
                    <a:gd name="connsiteX53" fmla="*/ 445713 w 985025"/>
                    <a:gd name="connsiteY53" fmla="*/ 978864 h 978864"/>
                    <a:gd name="connsiteX54" fmla="*/ 356570 w 985025"/>
                    <a:gd name="connsiteY54" fmla="*/ 961067 h 978864"/>
                    <a:gd name="connsiteX55" fmla="*/ 352113 w 985025"/>
                    <a:gd name="connsiteY55" fmla="*/ 958842 h 978864"/>
                    <a:gd name="connsiteX56" fmla="*/ 347656 w 985025"/>
                    <a:gd name="connsiteY56" fmla="*/ 849832 h 978864"/>
                    <a:gd name="connsiteX57" fmla="*/ 340970 w 985025"/>
                    <a:gd name="connsiteY57" fmla="*/ 845383 h 978864"/>
                    <a:gd name="connsiteX58" fmla="*/ 305313 w 985025"/>
                    <a:gd name="connsiteY58" fmla="*/ 827585 h 978864"/>
                    <a:gd name="connsiteX59" fmla="*/ 296399 w 985025"/>
                    <a:gd name="connsiteY59" fmla="*/ 827585 h 978864"/>
                    <a:gd name="connsiteX60" fmla="*/ 211713 w 985025"/>
                    <a:gd name="connsiteY60" fmla="*/ 889877 h 978864"/>
                    <a:gd name="connsiteX61" fmla="*/ 205028 w 985025"/>
                    <a:gd name="connsiteY61" fmla="*/ 889877 h 978864"/>
                    <a:gd name="connsiteX62" fmla="*/ 138171 w 985025"/>
                    <a:gd name="connsiteY62" fmla="*/ 832035 h 978864"/>
                    <a:gd name="connsiteX63" fmla="*/ 135942 w 985025"/>
                    <a:gd name="connsiteY63" fmla="*/ 825360 h 978864"/>
                    <a:gd name="connsiteX64" fmla="*/ 182742 w 985025"/>
                    <a:gd name="connsiteY64" fmla="*/ 727474 h 978864"/>
                    <a:gd name="connsiteX65" fmla="*/ 182742 w 985025"/>
                    <a:gd name="connsiteY65" fmla="*/ 723025 h 978864"/>
                    <a:gd name="connsiteX66" fmla="*/ 160457 w 985025"/>
                    <a:gd name="connsiteY66" fmla="*/ 689654 h 978864"/>
                    <a:gd name="connsiteX67" fmla="*/ 153771 w 985025"/>
                    <a:gd name="connsiteY67" fmla="*/ 687430 h 978864"/>
                    <a:gd name="connsiteX68" fmla="*/ 49028 w 985025"/>
                    <a:gd name="connsiteY68" fmla="*/ 698553 h 978864"/>
                    <a:gd name="connsiteX69" fmla="*/ 42343 w 985025"/>
                    <a:gd name="connsiteY69" fmla="*/ 694104 h 978864"/>
                    <a:gd name="connsiteX70" fmla="*/ 11143 w 985025"/>
                    <a:gd name="connsiteY70" fmla="*/ 611790 h 978864"/>
                    <a:gd name="connsiteX71" fmla="*/ 15600 w 985025"/>
                    <a:gd name="connsiteY71" fmla="*/ 605116 h 978864"/>
                    <a:gd name="connsiteX72" fmla="*/ 104742 w 985025"/>
                    <a:gd name="connsiteY72" fmla="*/ 545049 h 978864"/>
                    <a:gd name="connsiteX73" fmla="*/ 106971 w 985025"/>
                    <a:gd name="connsiteY73" fmla="*/ 538375 h 978864"/>
                    <a:gd name="connsiteX74" fmla="*/ 104742 w 985025"/>
                    <a:gd name="connsiteY74" fmla="*/ 498331 h 978864"/>
                    <a:gd name="connsiteX75" fmla="*/ 102514 w 985025"/>
                    <a:gd name="connsiteY75" fmla="*/ 491657 h 978864"/>
                    <a:gd name="connsiteX76" fmla="*/ 4457 w 985025"/>
                    <a:gd name="connsiteY76" fmla="*/ 447163 h 978864"/>
                    <a:gd name="connsiteX77" fmla="*/ 0 w 985025"/>
                    <a:gd name="connsiteY77" fmla="*/ 442714 h 978864"/>
                    <a:gd name="connsiteX78" fmla="*/ 15600 w 985025"/>
                    <a:gd name="connsiteY78" fmla="*/ 355951 h 978864"/>
                    <a:gd name="connsiteX79" fmla="*/ 20057 w 985025"/>
                    <a:gd name="connsiteY79" fmla="*/ 353726 h 978864"/>
                    <a:gd name="connsiteX80" fmla="*/ 129257 w 985025"/>
                    <a:gd name="connsiteY80" fmla="*/ 344827 h 978864"/>
                    <a:gd name="connsiteX81" fmla="*/ 135942 w 985025"/>
                    <a:gd name="connsiteY81" fmla="*/ 342602 h 978864"/>
                    <a:gd name="connsiteX82" fmla="*/ 151542 w 985025"/>
                    <a:gd name="connsiteY82" fmla="*/ 304783 h 978864"/>
                    <a:gd name="connsiteX83" fmla="*/ 151542 w 985025"/>
                    <a:gd name="connsiteY83" fmla="*/ 298109 h 978864"/>
                    <a:gd name="connsiteX84" fmla="*/ 91371 w 985025"/>
                    <a:gd name="connsiteY84" fmla="*/ 211346 h 978864"/>
                    <a:gd name="connsiteX85" fmla="*/ 91371 w 985025"/>
                    <a:gd name="connsiteY85" fmla="*/ 202447 h 978864"/>
                    <a:gd name="connsiteX86" fmla="*/ 147085 w 985025"/>
                    <a:gd name="connsiteY86" fmla="*/ 135706 h 978864"/>
                    <a:gd name="connsiteX87" fmla="*/ 153771 w 985025"/>
                    <a:gd name="connsiteY87" fmla="*/ 135706 h 978864"/>
                    <a:gd name="connsiteX88" fmla="*/ 249599 w 985025"/>
                    <a:gd name="connsiteY88" fmla="*/ 182425 h 978864"/>
                    <a:gd name="connsiteX89" fmla="*/ 256285 w 985025"/>
                    <a:gd name="connsiteY89" fmla="*/ 182425 h 978864"/>
                    <a:gd name="connsiteX90" fmla="*/ 289713 w 985025"/>
                    <a:gd name="connsiteY90" fmla="*/ 160178 h 978864"/>
                    <a:gd name="connsiteX91" fmla="*/ 291942 w 985025"/>
                    <a:gd name="connsiteY91" fmla="*/ 155728 h 978864"/>
                    <a:gd name="connsiteX92" fmla="*/ 283027 w 985025"/>
                    <a:gd name="connsiteY92" fmla="*/ 46718 h 978864"/>
                    <a:gd name="connsiteX93" fmla="*/ 285256 w 985025"/>
                    <a:gd name="connsiteY93" fmla="*/ 44494 h 978864"/>
                    <a:gd name="connsiteX94" fmla="*/ 369942 w 985025"/>
                    <a:gd name="connsiteY94" fmla="*/ 13348 h 978864"/>
                    <a:gd name="connsiteX95" fmla="*/ 376627 w 985025"/>
                    <a:gd name="connsiteY95" fmla="*/ 15573 h 978864"/>
                    <a:gd name="connsiteX96" fmla="*/ 434570 w 985025"/>
                    <a:gd name="connsiteY96" fmla="*/ 104560 h 978864"/>
                    <a:gd name="connsiteX97" fmla="*/ 439027 w 985025"/>
                    <a:gd name="connsiteY97" fmla="*/ 109010 h 978864"/>
                    <a:gd name="connsiteX98" fmla="*/ 481370 w 985025"/>
                    <a:gd name="connsiteY98" fmla="*/ 104560 h 978864"/>
                    <a:gd name="connsiteX99" fmla="*/ 488055 w 985025"/>
                    <a:gd name="connsiteY99" fmla="*/ 100111 h 978864"/>
                    <a:gd name="connsiteX100" fmla="*/ 532627 w 985025"/>
                    <a:gd name="connsiteY100" fmla="*/ 2225 h 978864"/>
                    <a:gd name="connsiteX0" fmla="*/ 492512 w 985025"/>
                    <a:gd name="connsiteY0" fmla="*/ 301234 h 978864"/>
                    <a:gd name="connsiteX1" fmla="*/ 303330 w 985025"/>
                    <a:gd name="connsiteY1" fmla="*/ 489432 h 978864"/>
                    <a:gd name="connsiteX2" fmla="*/ 492512 w 985025"/>
                    <a:gd name="connsiteY2" fmla="*/ 677630 h 978864"/>
                    <a:gd name="connsiteX3" fmla="*/ 681694 w 985025"/>
                    <a:gd name="connsiteY3" fmla="*/ 489432 h 978864"/>
                    <a:gd name="connsiteX4" fmla="*/ 492512 w 985025"/>
                    <a:gd name="connsiteY4" fmla="*/ 301234 h 978864"/>
                    <a:gd name="connsiteX5" fmla="*/ 537084 w 985025"/>
                    <a:gd name="connsiteY5" fmla="*/ 0 h 978864"/>
                    <a:gd name="connsiteX6" fmla="*/ 626226 w 985025"/>
                    <a:gd name="connsiteY6" fmla="*/ 15573 h 978864"/>
                    <a:gd name="connsiteX7" fmla="*/ 630684 w 985025"/>
                    <a:gd name="connsiteY7" fmla="*/ 22247 h 978864"/>
                    <a:gd name="connsiteX8" fmla="*/ 637369 w 985025"/>
                    <a:gd name="connsiteY8" fmla="*/ 126807 h 978864"/>
                    <a:gd name="connsiteX9" fmla="*/ 641826 w 985025"/>
                    <a:gd name="connsiteY9" fmla="*/ 133481 h 978864"/>
                    <a:gd name="connsiteX10" fmla="*/ 677483 w 985025"/>
                    <a:gd name="connsiteY10" fmla="*/ 153504 h 978864"/>
                    <a:gd name="connsiteX11" fmla="*/ 686398 w 985025"/>
                    <a:gd name="connsiteY11" fmla="*/ 149054 h 978864"/>
                    <a:gd name="connsiteX12" fmla="*/ 773312 w 985025"/>
                    <a:gd name="connsiteY12" fmla="*/ 88988 h 978864"/>
                    <a:gd name="connsiteX13" fmla="*/ 779997 w 985025"/>
                    <a:gd name="connsiteY13" fmla="*/ 88988 h 978864"/>
                    <a:gd name="connsiteX14" fmla="*/ 846854 w 985025"/>
                    <a:gd name="connsiteY14" fmla="*/ 146830 h 978864"/>
                    <a:gd name="connsiteX15" fmla="*/ 846854 w 985025"/>
                    <a:gd name="connsiteY15" fmla="*/ 153504 h 978864"/>
                    <a:gd name="connsiteX16" fmla="*/ 800054 w 985025"/>
                    <a:gd name="connsiteY16" fmla="*/ 249165 h 978864"/>
                    <a:gd name="connsiteX17" fmla="*/ 800054 w 985025"/>
                    <a:gd name="connsiteY17" fmla="*/ 255839 h 978864"/>
                    <a:gd name="connsiteX18" fmla="*/ 822340 w 985025"/>
                    <a:gd name="connsiteY18" fmla="*/ 289210 h 978864"/>
                    <a:gd name="connsiteX19" fmla="*/ 829026 w 985025"/>
                    <a:gd name="connsiteY19" fmla="*/ 291434 h 978864"/>
                    <a:gd name="connsiteX20" fmla="*/ 938225 w 985025"/>
                    <a:gd name="connsiteY20" fmla="*/ 280311 h 978864"/>
                    <a:gd name="connsiteX21" fmla="*/ 940454 w 985025"/>
                    <a:gd name="connsiteY21" fmla="*/ 286985 h 978864"/>
                    <a:gd name="connsiteX22" fmla="*/ 971654 w 985025"/>
                    <a:gd name="connsiteY22" fmla="*/ 369299 h 978864"/>
                    <a:gd name="connsiteX23" fmla="*/ 967197 w 985025"/>
                    <a:gd name="connsiteY23" fmla="*/ 375973 h 978864"/>
                    <a:gd name="connsiteX24" fmla="*/ 878054 w 985025"/>
                    <a:gd name="connsiteY24" fmla="*/ 433815 h 978864"/>
                    <a:gd name="connsiteX25" fmla="*/ 875825 w 985025"/>
                    <a:gd name="connsiteY25" fmla="*/ 438264 h 978864"/>
                    <a:gd name="connsiteX26" fmla="*/ 878054 w 985025"/>
                    <a:gd name="connsiteY26" fmla="*/ 480533 h 978864"/>
                    <a:gd name="connsiteX27" fmla="*/ 884740 w 985025"/>
                    <a:gd name="connsiteY27" fmla="*/ 487207 h 978864"/>
                    <a:gd name="connsiteX28" fmla="*/ 982797 w 985025"/>
                    <a:gd name="connsiteY28" fmla="*/ 531701 h 978864"/>
                    <a:gd name="connsiteX29" fmla="*/ 985025 w 985025"/>
                    <a:gd name="connsiteY29" fmla="*/ 536151 h 978864"/>
                    <a:gd name="connsiteX30" fmla="*/ 967197 w 985025"/>
                    <a:gd name="connsiteY30" fmla="*/ 622914 h 978864"/>
                    <a:gd name="connsiteX31" fmla="*/ 962739 w 985025"/>
                    <a:gd name="connsiteY31" fmla="*/ 627363 h 978864"/>
                    <a:gd name="connsiteX32" fmla="*/ 855768 w 985025"/>
                    <a:gd name="connsiteY32" fmla="*/ 634037 h 978864"/>
                    <a:gd name="connsiteX33" fmla="*/ 851311 w 985025"/>
                    <a:gd name="connsiteY33" fmla="*/ 636262 h 978864"/>
                    <a:gd name="connsiteX34" fmla="*/ 831254 w 985025"/>
                    <a:gd name="connsiteY34" fmla="*/ 676306 h 978864"/>
                    <a:gd name="connsiteX35" fmla="*/ 831254 w 985025"/>
                    <a:gd name="connsiteY35" fmla="*/ 680756 h 978864"/>
                    <a:gd name="connsiteX36" fmla="*/ 895883 w 985025"/>
                    <a:gd name="connsiteY36" fmla="*/ 769743 h 978864"/>
                    <a:gd name="connsiteX37" fmla="*/ 895883 w 985025"/>
                    <a:gd name="connsiteY37" fmla="*/ 776417 h 978864"/>
                    <a:gd name="connsiteX38" fmla="*/ 835711 w 985025"/>
                    <a:gd name="connsiteY38" fmla="*/ 843158 h 978864"/>
                    <a:gd name="connsiteX39" fmla="*/ 831254 w 985025"/>
                    <a:gd name="connsiteY39" fmla="*/ 843158 h 978864"/>
                    <a:gd name="connsiteX40" fmla="*/ 733197 w 985025"/>
                    <a:gd name="connsiteY40" fmla="*/ 794215 h 978864"/>
                    <a:gd name="connsiteX41" fmla="*/ 728740 w 985025"/>
                    <a:gd name="connsiteY41" fmla="*/ 794215 h 978864"/>
                    <a:gd name="connsiteX42" fmla="*/ 695312 w 985025"/>
                    <a:gd name="connsiteY42" fmla="*/ 816462 h 978864"/>
                    <a:gd name="connsiteX43" fmla="*/ 690855 w 985025"/>
                    <a:gd name="connsiteY43" fmla="*/ 825360 h 978864"/>
                    <a:gd name="connsiteX44" fmla="*/ 701998 w 985025"/>
                    <a:gd name="connsiteY44" fmla="*/ 932146 h 978864"/>
                    <a:gd name="connsiteX45" fmla="*/ 697540 w 985025"/>
                    <a:gd name="connsiteY45" fmla="*/ 936595 h 978864"/>
                    <a:gd name="connsiteX46" fmla="*/ 612855 w 985025"/>
                    <a:gd name="connsiteY46" fmla="*/ 965516 h 978864"/>
                    <a:gd name="connsiteX47" fmla="*/ 608398 w 985025"/>
                    <a:gd name="connsiteY47" fmla="*/ 965516 h 978864"/>
                    <a:gd name="connsiteX48" fmla="*/ 548227 w 985025"/>
                    <a:gd name="connsiteY48" fmla="*/ 876528 h 978864"/>
                    <a:gd name="connsiteX49" fmla="*/ 543770 w 985025"/>
                    <a:gd name="connsiteY49" fmla="*/ 872079 h 978864"/>
                    <a:gd name="connsiteX50" fmla="*/ 501427 w 985025"/>
                    <a:gd name="connsiteY50" fmla="*/ 876528 h 978864"/>
                    <a:gd name="connsiteX51" fmla="*/ 494741 w 985025"/>
                    <a:gd name="connsiteY51" fmla="*/ 878753 h 978864"/>
                    <a:gd name="connsiteX52" fmla="*/ 450170 w 985025"/>
                    <a:gd name="connsiteY52" fmla="*/ 976639 h 978864"/>
                    <a:gd name="connsiteX53" fmla="*/ 445713 w 985025"/>
                    <a:gd name="connsiteY53" fmla="*/ 978864 h 978864"/>
                    <a:gd name="connsiteX54" fmla="*/ 356570 w 985025"/>
                    <a:gd name="connsiteY54" fmla="*/ 961067 h 978864"/>
                    <a:gd name="connsiteX55" fmla="*/ 352113 w 985025"/>
                    <a:gd name="connsiteY55" fmla="*/ 958842 h 978864"/>
                    <a:gd name="connsiteX56" fmla="*/ 347656 w 985025"/>
                    <a:gd name="connsiteY56" fmla="*/ 849832 h 978864"/>
                    <a:gd name="connsiteX57" fmla="*/ 340970 w 985025"/>
                    <a:gd name="connsiteY57" fmla="*/ 845383 h 978864"/>
                    <a:gd name="connsiteX58" fmla="*/ 305313 w 985025"/>
                    <a:gd name="connsiteY58" fmla="*/ 827585 h 978864"/>
                    <a:gd name="connsiteX59" fmla="*/ 296399 w 985025"/>
                    <a:gd name="connsiteY59" fmla="*/ 827585 h 978864"/>
                    <a:gd name="connsiteX60" fmla="*/ 211713 w 985025"/>
                    <a:gd name="connsiteY60" fmla="*/ 889877 h 978864"/>
                    <a:gd name="connsiteX61" fmla="*/ 205028 w 985025"/>
                    <a:gd name="connsiteY61" fmla="*/ 889877 h 978864"/>
                    <a:gd name="connsiteX62" fmla="*/ 138171 w 985025"/>
                    <a:gd name="connsiteY62" fmla="*/ 832035 h 978864"/>
                    <a:gd name="connsiteX63" fmla="*/ 135942 w 985025"/>
                    <a:gd name="connsiteY63" fmla="*/ 825360 h 978864"/>
                    <a:gd name="connsiteX64" fmla="*/ 182742 w 985025"/>
                    <a:gd name="connsiteY64" fmla="*/ 727474 h 978864"/>
                    <a:gd name="connsiteX65" fmla="*/ 182742 w 985025"/>
                    <a:gd name="connsiteY65" fmla="*/ 723025 h 978864"/>
                    <a:gd name="connsiteX66" fmla="*/ 160457 w 985025"/>
                    <a:gd name="connsiteY66" fmla="*/ 689654 h 978864"/>
                    <a:gd name="connsiteX67" fmla="*/ 153771 w 985025"/>
                    <a:gd name="connsiteY67" fmla="*/ 687430 h 978864"/>
                    <a:gd name="connsiteX68" fmla="*/ 49028 w 985025"/>
                    <a:gd name="connsiteY68" fmla="*/ 698553 h 978864"/>
                    <a:gd name="connsiteX69" fmla="*/ 42343 w 985025"/>
                    <a:gd name="connsiteY69" fmla="*/ 694104 h 978864"/>
                    <a:gd name="connsiteX70" fmla="*/ 11143 w 985025"/>
                    <a:gd name="connsiteY70" fmla="*/ 611790 h 978864"/>
                    <a:gd name="connsiteX71" fmla="*/ 15600 w 985025"/>
                    <a:gd name="connsiteY71" fmla="*/ 605116 h 978864"/>
                    <a:gd name="connsiteX72" fmla="*/ 104742 w 985025"/>
                    <a:gd name="connsiteY72" fmla="*/ 545049 h 978864"/>
                    <a:gd name="connsiteX73" fmla="*/ 106971 w 985025"/>
                    <a:gd name="connsiteY73" fmla="*/ 538375 h 978864"/>
                    <a:gd name="connsiteX74" fmla="*/ 104742 w 985025"/>
                    <a:gd name="connsiteY74" fmla="*/ 498331 h 978864"/>
                    <a:gd name="connsiteX75" fmla="*/ 102514 w 985025"/>
                    <a:gd name="connsiteY75" fmla="*/ 491657 h 978864"/>
                    <a:gd name="connsiteX76" fmla="*/ 4457 w 985025"/>
                    <a:gd name="connsiteY76" fmla="*/ 447163 h 978864"/>
                    <a:gd name="connsiteX77" fmla="*/ 0 w 985025"/>
                    <a:gd name="connsiteY77" fmla="*/ 442714 h 978864"/>
                    <a:gd name="connsiteX78" fmla="*/ 15600 w 985025"/>
                    <a:gd name="connsiteY78" fmla="*/ 355951 h 978864"/>
                    <a:gd name="connsiteX79" fmla="*/ 20057 w 985025"/>
                    <a:gd name="connsiteY79" fmla="*/ 353726 h 978864"/>
                    <a:gd name="connsiteX80" fmla="*/ 129257 w 985025"/>
                    <a:gd name="connsiteY80" fmla="*/ 344827 h 978864"/>
                    <a:gd name="connsiteX81" fmla="*/ 135942 w 985025"/>
                    <a:gd name="connsiteY81" fmla="*/ 342602 h 978864"/>
                    <a:gd name="connsiteX82" fmla="*/ 151542 w 985025"/>
                    <a:gd name="connsiteY82" fmla="*/ 304783 h 978864"/>
                    <a:gd name="connsiteX83" fmla="*/ 151542 w 985025"/>
                    <a:gd name="connsiteY83" fmla="*/ 298109 h 978864"/>
                    <a:gd name="connsiteX84" fmla="*/ 91371 w 985025"/>
                    <a:gd name="connsiteY84" fmla="*/ 211346 h 978864"/>
                    <a:gd name="connsiteX85" fmla="*/ 91371 w 985025"/>
                    <a:gd name="connsiteY85" fmla="*/ 202447 h 978864"/>
                    <a:gd name="connsiteX86" fmla="*/ 147085 w 985025"/>
                    <a:gd name="connsiteY86" fmla="*/ 135706 h 978864"/>
                    <a:gd name="connsiteX87" fmla="*/ 153771 w 985025"/>
                    <a:gd name="connsiteY87" fmla="*/ 135706 h 978864"/>
                    <a:gd name="connsiteX88" fmla="*/ 249599 w 985025"/>
                    <a:gd name="connsiteY88" fmla="*/ 182425 h 978864"/>
                    <a:gd name="connsiteX89" fmla="*/ 256285 w 985025"/>
                    <a:gd name="connsiteY89" fmla="*/ 182425 h 978864"/>
                    <a:gd name="connsiteX90" fmla="*/ 289713 w 985025"/>
                    <a:gd name="connsiteY90" fmla="*/ 160178 h 978864"/>
                    <a:gd name="connsiteX91" fmla="*/ 291942 w 985025"/>
                    <a:gd name="connsiteY91" fmla="*/ 155728 h 978864"/>
                    <a:gd name="connsiteX92" fmla="*/ 283027 w 985025"/>
                    <a:gd name="connsiteY92" fmla="*/ 46718 h 978864"/>
                    <a:gd name="connsiteX93" fmla="*/ 285256 w 985025"/>
                    <a:gd name="connsiteY93" fmla="*/ 44494 h 978864"/>
                    <a:gd name="connsiteX94" fmla="*/ 369942 w 985025"/>
                    <a:gd name="connsiteY94" fmla="*/ 13348 h 978864"/>
                    <a:gd name="connsiteX95" fmla="*/ 434570 w 985025"/>
                    <a:gd name="connsiteY95" fmla="*/ 104560 h 978864"/>
                    <a:gd name="connsiteX96" fmla="*/ 439027 w 985025"/>
                    <a:gd name="connsiteY96" fmla="*/ 109010 h 978864"/>
                    <a:gd name="connsiteX97" fmla="*/ 481370 w 985025"/>
                    <a:gd name="connsiteY97" fmla="*/ 104560 h 978864"/>
                    <a:gd name="connsiteX98" fmla="*/ 488055 w 985025"/>
                    <a:gd name="connsiteY98" fmla="*/ 100111 h 978864"/>
                    <a:gd name="connsiteX99" fmla="*/ 532627 w 985025"/>
                    <a:gd name="connsiteY99" fmla="*/ 2225 h 978864"/>
                    <a:gd name="connsiteX100" fmla="*/ 537084 w 985025"/>
                    <a:gd name="connsiteY100" fmla="*/ 0 h 978864"/>
                    <a:gd name="connsiteX0" fmla="*/ 492512 w 985025"/>
                    <a:gd name="connsiteY0" fmla="*/ 301234 h 978864"/>
                    <a:gd name="connsiteX1" fmla="*/ 303330 w 985025"/>
                    <a:gd name="connsiteY1" fmla="*/ 489432 h 978864"/>
                    <a:gd name="connsiteX2" fmla="*/ 492512 w 985025"/>
                    <a:gd name="connsiteY2" fmla="*/ 677630 h 978864"/>
                    <a:gd name="connsiteX3" fmla="*/ 681694 w 985025"/>
                    <a:gd name="connsiteY3" fmla="*/ 489432 h 978864"/>
                    <a:gd name="connsiteX4" fmla="*/ 492512 w 985025"/>
                    <a:gd name="connsiteY4" fmla="*/ 301234 h 978864"/>
                    <a:gd name="connsiteX5" fmla="*/ 537084 w 985025"/>
                    <a:gd name="connsiteY5" fmla="*/ 0 h 978864"/>
                    <a:gd name="connsiteX6" fmla="*/ 626226 w 985025"/>
                    <a:gd name="connsiteY6" fmla="*/ 15573 h 978864"/>
                    <a:gd name="connsiteX7" fmla="*/ 630684 w 985025"/>
                    <a:gd name="connsiteY7" fmla="*/ 22247 h 978864"/>
                    <a:gd name="connsiteX8" fmla="*/ 637369 w 985025"/>
                    <a:gd name="connsiteY8" fmla="*/ 126807 h 978864"/>
                    <a:gd name="connsiteX9" fmla="*/ 641826 w 985025"/>
                    <a:gd name="connsiteY9" fmla="*/ 133481 h 978864"/>
                    <a:gd name="connsiteX10" fmla="*/ 677483 w 985025"/>
                    <a:gd name="connsiteY10" fmla="*/ 153504 h 978864"/>
                    <a:gd name="connsiteX11" fmla="*/ 686398 w 985025"/>
                    <a:gd name="connsiteY11" fmla="*/ 149054 h 978864"/>
                    <a:gd name="connsiteX12" fmla="*/ 773312 w 985025"/>
                    <a:gd name="connsiteY12" fmla="*/ 88988 h 978864"/>
                    <a:gd name="connsiteX13" fmla="*/ 779997 w 985025"/>
                    <a:gd name="connsiteY13" fmla="*/ 88988 h 978864"/>
                    <a:gd name="connsiteX14" fmla="*/ 846854 w 985025"/>
                    <a:gd name="connsiteY14" fmla="*/ 146830 h 978864"/>
                    <a:gd name="connsiteX15" fmla="*/ 846854 w 985025"/>
                    <a:gd name="connsiteY15" fmla="*/ 153504 h 978864"/>
                    <a:gd name="connsiteX16" fmla="*/ 800054 w 985025"/>
                    <a:gd name="connsiteY16" fmla="*/ 249165 h 978864"/>
                    <a:gd name="connsiteX17" fmla="*/ 800054 w 985025"/>
                    <a:gd name="connsiteY17" fmla="*/ 255839 h 978864"/>
                    <a:gd name="connsiteX18" fmla="*/ 822340 w 985025"/>
                    <a:gd name="connsiteY18" fmla="*/ 289210 h 978864"/>
                    <a:gd name="connsiteX19" fmla="*/ 829026 w 985025"/>
                    <a:gd name="connsiteY19" fmla="*/ 291434 h 978864"/>
                    <a:gd name="connsiteX20" fmla="*/ 938225 w 985025"/>
                    <a:gd name="connsiteY20" fmla="*/ 280311 h 978864"/>
                    <a:gd name="connsiteX21" fmla="*/ 940454 w 985025"/>
                    <a:gd name="connsiteY21" fmla="*/ 286985 h 978864"/>
                    <a:gd name="connsiteX22" fmla="*/ 971654 w 985025"/>
                    <a:gd name="connsiteY22" fmla="*/ 369299 h 978864"/>
                    <a:gd name="connsiteX23" fmla="*/ 967197 w 985025"/>
                    <a:gd name="connsiteY23" fmla="*/ 375973 h 978864"/>
                    <a:gd name="connsiteX24" fmla="*/ 878054 w 985025"/>
                    <a:gd name="connsiteY24" fmla="*/ 433815 h 978864"/>
                    <a:gd name="connsiteX25" fmla="*/ 875825 w 985025"/>
                    <a:gd name="connsiteY25" fmla="*/ 438264 h 978864"/>
                    <a:gd name="connsiteX26" fmla="*/ 878054 w 985025"/>
                    <a:gd name="connsiteY26" fmla="*/ 480533 h 978864"/>
                    <a:gd name="connsiteX27" fmla="*/ 884740 w 985025"/>
                    <a:gd name="connsiteY27" fmla="*/ 487207 h 978864"/>
                    <a:gd name="connsiteX28" fmla="*/ 982797 w 985025"/>
                    <a:gd name="connsiteY28" fmla="*/ 531701 h 978864"/>
                    <a:gd name="connsiteX29" fmla="*/ 985025 w 985025"/>
                    <a:gd name="connsiteY29" fmla="*/ 536151 h 978864"/>
                    <a:gd name="connsiteX30" fmla="*/ 967197 w 985025"/>
                    <a:gd name="connsiteY30" fmla="*/ 622914 h 978864"/>
                    <a:gd name="connsiteX31" fmla="*/ 962739 w 985025"/>
                    <a:gd name="connsiteY31" fmla="*/ 627363 h 978864"/>
                    <a:gd name="connsiteX32" fmla="*/ 855768 w 985025"/>
                    <a:gd name="connsiteY32" fmla="*/ 634037 h 978864"/>
                    <a:gd name="connsiteX33" fmla="*/ 851311 w 985025"/>
                    <a:gd name="connsiteY33" fmla="*/ 636262 h 978864"/>
                    <a:gd name="connsiteX34" fmla="*/ 831254 w 985025"/>
                    <a:gd name="connsiteY34" fmla="*/ 676306 h 978864"/>
                    <a:gd name="connsiteX35" fmla="*/ 831254 w 985025"/>
                    <a:gd name="connsiteY35" fmla="*/ 680756 h 978864"/>
                    <a:gd name="connsiteX36" fmla="*/ 895883 w 985025"/>
                    <a:gd name="connsiteY36" fmla="*/ 769743 h 978864"/>
                    <a:gd name="connsiteX37" fmla="*/ 895883 w 985025"/>
                    <a:gd name="connsiteY37" fmla="*/ 776417 h 978864"/>
                    <a:gd name="connsiteX38" fmla="*/ 835711 w 985025"/>
                    <a:gd name="connsiteY38" fmla="*/ 843158 h 978864"/>
                    <a:gd name="connsiteX39" fmla="*/ 831254 w 985025"/>
                    <a:gd name="connsiteY39" fmla="*/ 843158 h 978864"/>
                    <a:gd name="connsiteX40" fmla="*/ 733197 w 985025"/>
                    <a:gd name="connsiteY40" fmla="*/ 794215 h 978864"/>
                    <a:gd name="connsiteX41" fmla="*/ 728740 w 985025"/>
                    <a:gd name="connsiteY41" fmla="*/ 794215 h 978864"/>
                    <a:gd name="connsiteX42" fmla="*/ 695312 w 985025"/>
                    <a:gd name="connsiteY42" fmla="*/ 816462 h 978864"/>
                    <a:gd name="connsiteX43" fmla="*/ 690855 w 985025"/>
                    <a:gd name="connsiteY43" fmla="*/ 825360 h 978864"/>
                    <a:gd name="connsiteX44" fmla="*/ 701998 w 985025"/>
                    <a:gd name="connsiteY44" fmla="*/ 932146 h 978864"/>
                    <a:gd name="connsiteX45" fmla="*/ 697540 w 985025"/>
                    <a:gd name="connsiteY45" fmla="*/ 936595 h 978864"/>
                    <a:gd name="connsiteX46" fmla="*/ 612855 w 985025"/>
                    <a:gd name="connsiteY46" fmla="*/ 965516 h 978864"/>
                    <a:gd name="connsiteX47" fmla="*/ 608398 w 985025"/>
                    <a:gd name="connsiteY47" fmla="*/ 965516 h 978864"/>
                    <a:gd name="connsiteX48" fmla="*/ 548227 w 985025"/>
                    <a:gd name="connsiteY48" fmla="*/ 876528 h 978864"/>
                    <a:gd name="connsiteX49" fmla="*/ 543770 w 985025"/>
                    <a:gd name="connsiteY49" fmla="*/ 872079 h 978864"/>
                    <a:gd name="connsiteX50" fmla="*/ 501427 w 985025"/>
                    <a:gd name="connsiteY50" fmla="*/ 876528 h 978864"/>
                    <a:gd name="connsiteX51" fmla="*/ 494741 w 985025"/>
                    <a:gd name="connsiteY51" fmla="*/ 878753 h 978864"/>
                    <a:gd name="connsiteX52" fmla="*/ 450170 w 985025"/>
                    <a:gd name="connsiteY52" fmla="*/ 976639 h 978864"/>
                    <a:gd name="connsiteX53" fmla="*/ 445713 w 985025"/>
                    <a:gd name="connsiteY53" fmla="*/ 978864 h 978864"/>
                    <a:gd name="connsiteX54" fmla="*/ 356570 w 985025"/>
                    <a:gd name="connsiteY54" fmla="*/ 961067 h 978864"/>
                    <a:gd name="connsiteX55" fmla="*/ 352113 w 985025"/>
                    <a:gd name="connsiteY55" fmla="*/ 958842 h 978864"/>
                    <a:gd name="connsiteX56" fmla="*/ 347656 w 985025"/>
                    <a:gd name="connsiteY56" fmla="*/ 849832 h 978864"/>
                    <a:gd name="connsiteX57" fmla="*/ 340970 w 985025"/>
                    <a:gd name="connsiteY57" fmla="*/ 845383 h 978864"/>
                    <a:gd name="connsiteX58" fmla="*/ 305313 w 985025"/>
                    <a:gd name="connsiteY58" fmla="*/ 827585 h 978864"/>
                    <a:gd name="connsiteX59" fmla="*/ 296399 w 985025"/>
                    <a:gd name="connsiteY59" fmla="*/ 827585 h 978864"/>
                    <a:gd name="connsiteX60" fmla="*/ 211713 w 985025"/>
                    <a:gd name="connsiteY60" fmla="*/ 889877 h 978864"/>
                    <a:gd name="connsiteX61" fmla="*/ 205028 w 985025"/>
                    <a:gd name="connsiteY61" fmla="*/ 889877 h 978864"/>
                    <a:gd name="connsiteX62" fmla="*/ 138171 w 985025"/>
                    <a:gd name="connsiteY62" fmla="*/ 832035 h 978864"/>
                    <a:gd name="connsiteX63" fmla="*/ 135942 w 985025"/>
                    <a:gd name="connsiteY63" fmla="*/ 825360 h 978864"/>
                    <a:gd name="connsiteX64" fmla="*/ 182742 w 985025"/>
                    <a:gd name="connsiteY64" fmla="*/ 727474 h 978864"/>
                    <a:gd name="connsiteX65" fmla="*/ 182742 w 985025"/>
                    <a:gd name="connsiteY65" fmla="*/ 723025 h 978864"/>
                    <a:gd name="connsiteX66" fmla="*/ 160457 w 985025"/>
                    <a:gd name="connsiteY66" fmla="*/ 689654 h 978864"/>
                    <a:gd name="connsiteX67" fmla="*/ 153771 w 985025"/>
                    <a:gd name="connsiteY67" fmla="*/ 687430 h 978864"/>
                    <a:gd name="connsiteX68" fmla="*/ 49028 w 985025"/>
                    <a:gd name="connsiteY68" fmla="*/ 698553 h 978864"/>
                    <a:gd name="connsiteX69" fmla="*/ 42343 w 985025"/>
                    <a:gd name="connsiteY69" fmla="*/ 694104 h 978864"/>
                    <a:gd name="connsiteX70" fmla="*/ 11143 w 985025"/>
                    <a:gd name="connsiteY70" fmla="*/ 611790 h 978864"/>
                    <a:gd name="connsiteX71" fmla="*/ 15600 w 985025"/>
                    <a:gd name="connsiteY71" fmla="*/ 605116 h 978864"/>
                    <a:gd name="connsiteX72" fmla="*/ 104742 w 985025"/>
                    <a:gd name="connsiteY72" fmla="*/ 545049 h 978864"/>
                    <a:gd name="connsiteX73" fmla="*/ 106971 w 985025"/>
                    <a:gd name="connsiteY73" fmla="*/ 538375 h 978864"/>
                    <a:gd name="connsiteX74" fmla="*/ 104742 w 985025"/>
                    <a:gd name="connsiteY74" fmla="*/ 498331 h 978864"/>
                    <a:gd name="connsiteX75" fmla="*/ 102514 w 985025"/>
                    <a:gd name="connsiteY75" fmla="*/ 491657 h 978864"/>
                    <a:gd name="connsiteX76" fmla="*/ 4457 w 985025"/>
                    <a:gd name="connsiteY76" fmla="*/ 447163 h 978864"/>
                    <a:gd name="connsiteX77" fmla="*/ 0 w 985025"/>
                    <a:gd name="connsiteY77" fmla="*/ 442714 h 978864"/>
                    <a:gd name="connsiteX78" fmla="*/ 15600 w 985025"/>
                    <a:gd name="connsiteY78" fmla="*/ 355951 h 978864"/>
                    <a:gd name="connsiteX79" fmla="*/ 20057 w 985025"/>
                    <a:gd name="connsiteY79" fmla="*/ 353726 h 978864"/>
                    <a:gd name="connsiteX80" fmla="*/ 129257 w 985025"/>
                    <a:gd name="connsiteY80" fmla="*/ 344827 h 978864"/>
                    <a:gd name="connsiteX81" fmla="*/ 135942 w 985025"/>
                    <a:gd name="connsiteY81" fmla="*/ 342602 h 978864"/>
                    <a:gd name="connsiteX82" fmla="*/ 151542 w 985025"/>
                    <a:gd name="connsiteY82" fmla="*/ 304783 h 978864"/>
                    <a:gd name="connsiteX83" fmla="*/ 151542 w 985025"/>
                    <a:gd name="connsiteY83" fmla="*/ 298109 h 978864"/>
                    <a:gd name="connsiteX84" fmla="*/ 91371 w 985025"/>
                    <a:gd name="connsiteY84" fmla="*/ 211346 h 978864"/>
                    <a:gd name="connsiteX85" fmla="*/ 91371 w 985025"/>
                    <a:gd name="connsiteY85" fmla="*/ 202447 h 978864"/>
                    <a:gd name="connsiteX86" fmla="*/ 147085 w 985025"/>
                    <a:gd name="connsiteY86" fmla="*/ 135706 h 978864"/>
                    <a:gd name="connsiteX87" fmla="*/ 153771 w 985025"/>
                    <a:gd name="connsiteY87" fmla="*/ 135706 h 978864"/>
                    <a:gd name="connsiteX88" fmla="*/ 249599 w 985025"/>
                    <a:gd name="connsiteY88" fmla="*/ 182425 h 978864"/>
                    <a:gd name="connsiteX89" fmla="*/ 256285 w 985025"/>
                    <a:gd name="connsiteY89" fmla="*/ 182425 h 978864"/>
                    <a:gd name="connsiteX90" fmla="*/ 289713 w 985025"/>
                    <a:gd name="connsiteY90" fmla="*/ 160178 h 978864"/>
                    <a:gd name="connsiteX91" fmla="*/ 291942 w 985025"/>
                    <a:gd name="connsiteY91" fmla="*/ 155728 h 978864"/>
                    <a:gd name="connsiteX92" fmla="*/ 283027 w 985025"/>
                    <a:gd name="connsiteY92" fmla="*/ 46718 h 978864"/>
                    <a:gd name="connsiteX93" fmla="*/ 285256 w 985025"/>
                    <a:gd name="connsiteY93" fmla="*/ 44494 h 978864"/>
                    <a:gd name="connsiteX94" fmla="*/ 369942 w 985025"/>
                    <a:gd name="connsiteY94" fmla="*/ 13348 h 978864"/>
                    <a:gd name="connsiteX95" fmla="*/ 439027 w 985025"/>
                    <a:gd name="connsiteY95" fmla="*/ 109010 h 978864"/>
                    <a:gd name="connsiteX96" fmla="*/ 481370 w 985025"/>
                    <a:gd name="connsiteY96" fmla="*/ 104560 h 978864"/>
                    <a:gd name="connsiteX97" fmla="*/ 488055 w 985025"/>
                    <a:gd name="connsiteY97" fmla="*/ 100111 h 978864"/>
                    <a:gd name="connsiteX98" fmla="*/ 532627 w 985025"/>
                    <a:gd name="connsiteY98" fmla="*/ 2225 h 978864"/>
                    <a:gd name="connsiteX99" fmla="*/ 537084 w 985025"/>
                    <a:gd name="connsiteY99" fmla="*/ 0 h 978864"/>
                    <a:gd name="connsiteX0" fmla="*/ 492512 w 985025"/>
                    <a:gd name="connsiteY0" fmla="*/ 301234 h 978864"/>
                    <a:gd name="connsiteX1" fmla="*/ 303330 w 985025"/>
                    <a:gd name="connsiteY1" fmla="*/ 489432 h 978864"/>
                    <a:gd name="connsiteX2" fmla="*/ 492512 w 985025"/>
                    <a:gd name="connsiteY2" fmla="*/ 677630 h 978864"/>
                    <a:gd name="connsiteX3" fmla="*/ 681694 w 985025"/>
                    <a:gd name="connsiteY3" fmla="*/ 489432 h 978864"/>
                    <a:gd name="connsiteX4" fmla="*/ 492512 w 985025"/>
                    <a:gd name="connsiteY4" fmla="*/ 301234 h 978864"/>
                    <a:gd name="connsiteX5" fmla="*/ 537084 w 985025"/>
                    <a:gd name="connsiteY5" fmla="*/ 0 h 978864"/>
                    <a:gd name="connsiteX6" fmla="*/ 626226 w 985025"/>
                    <a:gd name="connsiteY6" fmla="*/ 15573 h 978864"/>
                    <a:gd name="connsiteX7" fmla="*/ 630684 w 985025"/>
                    <a:gd name="connsiteY7" fmla="*/ 22247 h 978864"/>
                    <a:gd name="connsiteX8" fmla="*/ 637369 w 985025"/>
                    <a:gd name="connsiteY8" fmla="*/ 126807 h 978864"/>
                    <a:gd name="connsiteX9" fmla="*/ 641826 w 985025"/>
                    <a:gd name="connsiteY9" fmla="*/ 133481 h 978864"/>
                    <a:gd name="connsiteX10" fmla="*/ 677483 w 985025"/>
                    <a:gd name="connsiteY10" fmla="*/ 153504 h 978864"/>
                    <a:gd name="connsiteX11" fmla="*/ 686398 w 985025"/>
                    <a:gd name="connsiteY11" fmla="*/ 149054 h 978864"/>
                    <a:gd name="connsiteX12" fmla="*/ 773312 w 985025"/>
                    <a:gd name="connsiteY12" fmla="*/ 88988 h 978864"/>
                    <a:gd name="connsiteX13" fmla="*/ 779997 w 985025"/>
                    <a:gd name="connsiteY13" fmla="*/ 88988 h 978864"/>
                    <a:gd name="connsiteX14" fmla="*/ 846854 w 985025"/>
                    <a:gd name="connsiteY14" fmla="*/ 146830 h 978864"/>
                    <a:gd name="connsiteX15" fmla="*/ 846854 w 985025"/>
                    <a:gd name="connsiteY15" fmla="*/ 153504 h 978864"/>
                    <a:gd name="connsiteX16" fmla="*/ 800054 w 985025"/>
                    <a:gd name="connsiteY16" fmla="*/ 249165 h 978864"/>
                    <a:gd name="connsiteX17" fmla="*/ 800054 w 985025"/>
                    <a:gd name="connsiteY17" fmla="*/ 255839 h 978864"/>
                    <a:gd name="connsiteX18" fmla="*/ 822340 w 985025"/>
                    <a:gd name="connsiteY18" fmla="*/ 289210 h 978864"/>
                    <a:gd name="connsiteX19" fmla="*/ 829026 w 985025"/>
                    <a:gd name="connsiteY19" fmla="*/ 291434 h 978864"/>
                    <a:gd name="connsiteX20" fmla="*/ 938225 w 985025"/>
                    <a:gd name="connsiteY20" fmla="*/ 280311 h 978864"/>
                    <a:gd name="connsiteX21" fmla="*/ 940454 w 985025"/>
                    <a:gd name="connsiteY21" fmla="*/ 286985 h 978864"/>
                    <a:gd name="connsiteX22" fmla="*/ 971654 w 985025"/>
                    <a:gd name="connsiteY22" fmla="*/ 369299 h 978864"/>
                    <a:gd name="connsiteX23" fmla="*/ 967197 w 985025"/>
                    <a:gd name="connsiteY23" fmla="*/ 375973 h 978864"/>
                    <a:gd name="connsiteX24" fmla="*/ 878054 w 985025"/>
                    <a:gd name="connsiteY24" fmla="*/ 433815 h 978864"/>
                    <a:gd name="connsiteX25" fmla="*/ 875825 w 985025"/>
                    <a:gd name="connsiteY25" fmla="*/ 438264 h 978864"/>
                    <a:gd name="connsiteX26" fmla="*/ 878054 w 985025"/>
                    <a:gd name="connsiteY26" fmla="*/ 480533 h 978864"/>
                    <a:gd name="connsiteX27" fmla="*/ 884740 w 985025"/>
                    <a:gd name="connsiteY27" fmla="*/ 487207 h 978864"/>
                    <a:gd name="connsiteX28" fmla="*/ 982797 w 985025"/>
                    <a:gd name="connsiteY28" fmla="*/ 531701 h 978864"/>
                    <a:gd name="connsiteX29" fmla="*/ 985025 w 985025"/>
                    <a:gd name="connsiteY29" fmla="*/ 536151 h 978864"/>
                    <a:gd name="connsiteX30" fmla="*/ 967197 w 985025"/>
                    <a:gd name="connsiteY30" fmla="*/ 622914 h 978864"/>
                    <a:gd name="connsiteX31" fmla="*/ 962739 w 985025"/>
                    <a:gd name="connsiteY31" fmla="*/ 627363 h 978864"/>
                    <a:gd name="connsiteX32" fmla="*/ 855768 w 985025"/>
                    <a:gd name="connsiteY32" fmla="*/ 634037 h 978864"/>
                    <a:gd name="connsiteX33" fmla="*/ 851311 w 985025"/>
                    <a:gd name="connsiteY33" fmla="*/ 636262 h 978864"/>
                    <a:gd name="connsiteX34" fmla="*/ 831254 w 985025"/>
                    <a:gd name="connsiteY34" fmla="*/ 676306 h 978864"/>
                    <a:gd name="connsiteX35" fmla="*/ 831254 w 985025"/>
                    <a:gd name="connsiteY35" fmla="*/ 680756 h 978864"/>
                    <a:gd name="connsiteX36" fmla="*/ 895883 w 985025"/>
                    <a:gd name="connsiteY36" fmla="*/ 769743 h 978864"/>
                    <a:gd name="connsiteX37" fmla="*/ 895883 w 985025"/>
                    <a:gd name="connsiteY37" fmla="*/ 776417 h 978864"/>
                    <a:gd name="connsiteX38" fmla="*/ 835711 w 985025"/>
                    <a:gd name="connsiteY38" fmla="*/ 843158 h 978864"/>
                    <a:gd name="connsiteX39" fmla="*/ 831254 w 985025"/>
                    <a:gd name="connsiteY39" fmla="*/ 843158 h 978864"/>
                    <a:gd name="connsiteX40" fmla="*/ 733197 w 985025"/>
                    <a:gd name="connsiteY40" fmla="*/ 794215 h 978864"/>
                    <a:gd name="connsiteX41" fmla="*/ 728740 w 985025"/>
                    <a:gd name="connsiteY41" fmla="*/ 794215 h 978864"/>
                    <a:gd name="connsiteX42" fmla="*/ 695312 w 985025"/>
                    <a:gd name="connsiteY42" fmla="*/ 816462 h 978864"/>
                    <a:gd name="connsiteX43" fmla="*/ 690855 w 985025"/>
                    <a:gd name="connsiteY43" fmla="*/ 825360 h 978864"/>
                    <a:gd name="connsiteX44" fmla="*/ 701998 w 985025"/>
                    <a:gd name="connsiteY44" fmla="*/ 932146 h 978864"/>
                    <a:gd name="connsiteX45" fmla="*/ 697540 w 985025"/>
                    <a:gd name="connsiteY45" fmla="*/ 936595 h 978864"/>
                    <a:gd name="connsiteX46" fmla="*/ 612855 w 985025"/>
                    <a:gd name="connsiteY46" fmla="*/ 965516 h 978864"/>
                    <a:gd name="connsiteX47" fmla="*/ 608398 w 985025"/>
                    <a:gd name="connsiteY47" fmla="*/ 965516 h 978864"/>
                    <a:gd name="connsiteX48" fmla="*/ 548227 w 985025"/>
                    <a:gd name="connsiteY48" fmla="*/ 876528 h 978864"/>
                    <a:gd name="connsiteX49" fmla="*/ 543770 w 985025"/>
                    <a:gd name="connsiteY49" fmla="*/ 872079 h 978864"/>
                    <a:gd name="connsiteX50" fmla="*/ 501427 w 985025"/>
                    <a:gd name="connsiteY50" fmla="*/ 876528 h 978864"/>
                    <a:gd name="connsiteX51" fmla="*/ 494741 w 985025"/>
                    <a:gd name="connsiteY51" fmla="*/ 878753 h 978864"/>
                    <a:gd name="connsiteX52" fmla="*/ 450170 w 985025"/>
                    <a:gd name="connsiteY52" fmla="*/ 976639 h 978864"/>
                    <a:gd name="connsiteX53" fmla="*/ 445713 w 985025"/>
                    <a:gd name="connsiteY53" fmla="*/ 978864 h 978864"/>
                    <a:gd name="connsiteX54" fmla="*/ 356570 w 985025"/>
                    <a:gd name="connsiteY54" fmla="*/ 961067 h 978864"/>
                    <a:gd name="connsiteX55" fmla="*/ 352113 w 985025"/>
                    <a:gd name="connsiteY55" fmla="*/ 958842 h 978864"/>
                    <a:gd name="connsiteX56" fmla="*/ 347656 w 985025"/>
                    <a:gd name="connsiteY56" fmla="*/ 849832 h 978864"/>
                    <a:gd name="connsiteX57" fmla="*/ 340970 w 985025"/>
                    <a:gd name="connsiteY57" fmla="*/ 845383 h 978864"/>
                    <a:gd name="connsiteX58" fmla="*/ 305313 w 985025"/>
                    <a:gd name="connsiteY58" fmla="*/ 827585 h 978864"/>
                    <a:gd name="connsiteX59" fmla="*/ 296399 w 985025"/>
                    <a:gd name="connsiteY59" fmla="*/ 827585 h 978864"/>
                    <a:gd name="connsiteX60" fmla="*/ 211713 w 985025"/>
                    <a:gd name="connsiteY60" fmla="*/ 889877 h 978864"/>
                    <a:gd name="connsiteX61" fmla="*/ 205028 w 985025"/>
                    <a:gd name="connsiteY61" fmla="*/ 889877 h 978864"/>
                    <a:gd name="connsiteX62" fmla="*/ 138171 w 985025"/>
                    <a:gd name="connsiteY62" fmla="*/ 832035 h 978864"/>
                    <a:gd name="connsiteX63" fmla="*/ 135942 w 985025"/>
                    <a:gd name="connsiteY63" fmla="*/ 825360 h 978864"/>
                    <a:gd name="connsiteX64" fmla="*/ 182742 w 985025"/>
                    <a:gd name="connsiteY64" fmla="*/ 727474 h 978864"/>
                    <a:gd name="connsiteX65" fmla="*/ 182742 w 985025"/>
                    <a:gd name="connsiteY65" fmla="*/ 723025 h 978864"/>
                    <a:gd name="connsiteX66" fmla="*/ 160457 w 985025"/>
                    <a:gd name="connsiteY66" fmla="*/ 689654 h 978864"/>
                    <a:gd name="connsiteX67" fmla="*/ 153771 w 985025"/>
                    <a:gd name="connsiteY67" fmla="*/ 687430 h 978864"/>
                    <a:gd name="connsiteX68" fmla="*/ 49028 w 985025"/>
                    <a:gd name="connsiteY68" fmla="*/ 698553 h 978864"/>
                    <a:gd name="connsiteX69" fmla="*/ 42343 w 985025"/>
                    <a:gd name="connsiteY69" fmla="*/ 694104 h 978864"/>
                    <a:gd name="connsiteX70" fmla="*/ 11143 w 985025"/>
                    <a:gd name="connsiteY70" fmla="*/ 611790 h 978864"/>
                    <a:gd name="connsiteX71" fmla="*/ 15600 w 985025"/>
                    <a:gd name="connsiteY71" fmla="*/ 605116 h 978864"/>
                    <a:gd name="connsiteX72" fmla="*/ 104742 w 985025"/>
                    <a:gd name="connsiteY72" fmla="*/ 545049 h 978864"/>
                    <a:gd name="connsiteX73" fmla="*/ 106971 w 985025"/>
                    <a:gd name="connsiteY73" fmla="*/ 538375 h 978864"/>
                    <a:gd name="connsiteX74" fmla="*/ 104742 w 985025"/>
                    <a:gd name="connsiteY74" fmla="*/ 498331 h 978864"/>
                    <a:gd name="connsiteX75" fmla="*/ 102514 w 985025"/>
                    <a:gd name="connsiteY75" fmla="*/ 491657 h 978864"/>
                    <a:gd name="connsiteX76" fmla="*/ 4457 w 985025"/>
                    <a:gd name="connsiteY76" fmla="*/ 447163 h 978864"/>
                    <a:gd name="connsiteX77" fmla="*/ 0 w 985025"/>
                    <a:gd name="connsiteY77" fmla="*/ 442714 h 978864"/>
                    <a:gd name="connsiteX78" fmla="*/ 15600 w 985025"/>
                    <a:gd name="connsiteY78" fmla="*/ 355951 h 978864"/>
                    <a:gd name="connsiteX79" fmla="*/ 20057 w 985025"/>
                    <a:gd name="connsiteY79" fmla="*/ 353726 h 978864"/>
                    <a:gd name="connsiteX80" fmla="*/ 129257 w 985025"/>
                    <a:gd name="connsiteY80" fmla="*/ 344827 h 978864"/>
                    <a:gd name="connsiteX81" fmla="*/ 135942 w 985025"/>
                    <a:gd name="connsiteY81" fmla="*/ 342602 h 978864"/>
                    <a:gd name="connsiteX82" fmla="*/ 151542 w 985025"/>
                    <a:gd name="connsiteY82" fmla="*/ 304783 h 978864"/>
                    <a:gd name="connsiteX83" fmla="*/ 151542 w 985025"/>
                    <a:gd name="connsiteY83" fmla="*/ 298109 h 978864"/>
                    <a:gd name="connsiteX84" fmla="*/ 91371 w 985025"/>
                    <a:gd name="connsiteY84" fmla="*/ 211346 h 978864"/>
                    <a:gd name="connsiteX85" fmla="*/ 91371 w 985025"/>
                    <a:gd name="connsiteY85" fmla="*/ 202447 h 978864"/>
                    <a:gd name="connsiteX86" fmla="*/ 147085 w 985025"/>
                    <a:gd name="connsiteY86" fmla="*/ 135706 h 978864"/>
                    <a:gd name="connsiteX87" fmla="*/ 153771 w 985025"/>
                    <a:gd name="connsiteY87" fmla="*/ 135706 h 978864"/>
                    <a:gd name="connsiteX88" fmla="*/ 249599 w 985025"/>
                    <a:gd name="connsiteY88" fmla="*/ 182425 h 978864"/>
                    <a:gd name="connsiteX89" fmla="*/ 256285 w 985025"/>
                    <a:gd name="connsiteY89" fmla="*/ 182425 h 978864"/>
                    <a:gd name="connsiteX90" fmla="*/ 289713 w 985025"/>
                    <a:gd name="connsiteY90" fmla="*/ 160178 h 978864"/>
                    <a:gd name="connsiteX91" fmla="*/ 291942 w 985025"/>
                    <a:gd name="connsiteY91" fmla="*/ 155728 h 978864"/>
                    <a:gd name="connsiteX92" fmla="*/ 283027 w 985025"/>
                    <a:gd name="connsiteY92" fmla="*/ 46718 h 978864"/>
                    <a:gd name="connsiteX93" fmla="*/ 369942 w 985025"/>
                    <a:gd name="connsiteY93" fmla="*/ 13348 h 978864"/>
                    <a:gd name="connsiteX94" fmla="*/ 439027 w 985025"/>
                    <a:gd name="connsiteY94" fmla="*/ 109010 h 978864"/>
                    <a:gd name="connsiteX95" fmla="*/ 481370 w 985025"/>
                    <a:gd name="connsiteY95" fmla="*/ 104560 h 978864"/>
                    <a:gd name="connsiteX96" fmla="*/ 488055 w 985025"/>
                    <a:gd name="connsiteY96" fmla="*/ 100111 h 978864"/>
                    <a:gd name="connsiteX97" fmla="*/ 532627 w 985025"/>
                    <a:gd name="connsiteY97" fmla="*/ 2225 h 978864"/>
                    <a:gd name="connsiteX98" fmla="*/ 537084 w 985025"/>
                    <a:gd name="connsiteY98" fmla="*/ 0 h 978864"/>
                    <a:gd name="connsiteX0" fmla="*/ 492512 w 985025"/>
                    <a:gd name="connsiteY0" fmla="*/ 301234 h 978864"/>
                    <a:gd name="connsiteX1" fmla="*/ 303330 w 985025"/>
                    <a:gd name="connsiteY1" fmla="*/ 489432 h 978864"/>
                    <a:gd name="connsiteX2" fmla="*/ 492512 w 985025"/>
                    <a:gd name="connsiteY2" fmla="*/ 677630 h 978864"/>
                    <a:gd name="connsiteX3" fmla="*/ 681694 w 985025"/>
                    <a:gd name="connsiteY3" fmla="*/ 489432 h 978864"/>
                    <a:gd name="connsiteX4" fmla="*/ 492512 w 985025"/>
                    <a:gd name="connsiteY4" fmla="*/ 301234 h 978864"/>
                    <a:gd name="connsiteX5" fmla="*/ 537084 w 985025"/>
                    <a:gd name="connsiteY5" fmla="*/ 0 h 978864"/>
                    <a:gd name="connsiteX6" fmla="*/ 626226 w 985025"/>
                    <a:gd name="connsiteY6" fmla="*/ 15573 h 978864"/>
                    <a:gd name="connsiteX7" fmla="*/ 630684 w 985025"/>
                    <a:gd name="connsiteY7" fmla="*/ 22247 h 978864"/>
                    <a:gd name="connsiteX8" fmla="*/ 637369 w 985025"/>
                    <a:gd name="connsiteY8" fmla="*/ 126807 h 978864"/>
                    <a:gd name="connsiteX9" fmla="*/ 641826 w 985025"/>
                    <a:gd name="connsiteY9" fmla="*/ 133481 h 978864"/>
                    <a:gd name="connsiteX10" fmla="*/ 677483 w 985025"/>
                    <a:gd name="connsiteY10" fmla="*/ 153504 h 978864"/>
                    <a:gd name="connsiteX11" fmla="*/ 686398 w 985025"/>
                    <a:gd name="connsiteY11" fmla="*/ 149054 h 978864"/>
                    <a:gd name="connsiteX12" fmla="*/ 773312 w 985025"/>
                    <a:gd name="connsiteY12" fmla="*/ 88988 h 978864"/>
                    <a:gd name="connsiteX13" fmla="*/ 779997 w 985025"/>
                    <a:gd name="connsiteY13" fmla="*/ 88988 h 978864"/>
                    <a:gd name="connsiteX14" fmla="*/ 846854 w 985025"/>
                    <a:gd name="connsiteY14" fmla="*/ 146830 h 978864"/>
                    <a:gd name="connsiteX15" fmla="*/ 846854 w 985025"/>
                    <a:gd name="connsiteY15" fmla="*/ 153504 h 978864"/>
                    <a:gd name="connsiteX16" fmla="*/ 800054 w 985025"/>
                    <a:gd name="connsiteY16" fmla="*/ 249165 h 978864"/>
                    <a:gd name="connsiteX17" fmla="*/ 800054 w 985025"/>
                    <a:gd name="connsiteY17" fmla="*/ 255839 h 978864"/>
                    <a:gd name="connsiteX18" fmla="*/ 822340 w 985025"/>
                    <a:gd name="connsiteY18" fmla="*/ 289210 h 978864"/>
                    <a:gd name="connsiteX19" fmla="*/ 829026 w 985025"/>
                    <a:gd name="connsiteY19" fmla="*/ 291434 h 978864"/>
                    <a:gd name="connsiteX20" fmla="*/ 938225 w 985025"/>
                    <a:gd name="connsiteY20" fmla="*/ 280311 h 978864"/>
                    <a:gd name="connsiteX21" fmla="*/ 940454 w 985025"/>
                    <a:gd name="connsiteY21" fmla="*/ 286985 h 978864"/>
                    <a:gd name="connsiteX22" fmla="*/ 971654 w 985025"/>
                    <a:gd name="connsiteY22" fmla="*/ 369299 h 978864"/>
                    <a:gd name="connsiteX23" fmla="*/ 967197 w 985025"/>
                    <a:gd name="connsiteY23" fmla="*/ 375973 h 978864"/>
                    <a:gd name="connsiteX24" fmla="*/ 878054 w 985025"/>
                    <a:gd name="connsiteY24" fmla="*/ 433815 h 978864"/>
                    <a:gd name="connsiteX25" fmla="*/ 875825 w 985025"/>
                    <a:gd name="connsiteY25" fmla="*/ 438264 h 978864"/>
                    <a:gd name="connsiteX26" fmla="*/ 878054 w 985025"/>
                    <a:gd name="connsiteY26" fmla="*/ 480533 h 978864"/>
                    <a:gd name="connsiteX27" fmla="*/ 884740 w 985025"/>
                    <a:gd name="connsiteY27" fmla="*/ 487207 h 978864"/>
                    <a:gd name="connsiteX28" fmla="*/ 982797 w 985025"/>
                    <a:gd name="connsiteY28" fmla="*/ 531701 h 978864"/>
                    <a:gd name="connsiteX29" fmla="*/ 985025 w 985025"/>
                    <a:gd name="connsiteY29" fmla="*/ 536151 h 978864"/>
                    <a:gd name="connsiteX30" fmla="*/ 967197 w 985025"/>
                    <a:gd name="connsiteY30" fmla="*/ 622914 h 978864"/>
                    <a:gd name="connsiteX31" fmla="*/ 962739 w 985025"/>
                    <a:gd name="connsiteY31" fmla="*/ 627363 h 978864"/>
                    <a:gd name="connsiteX32" fmla="*/ 855768 w 985025"/>
                    <a:gd name="connsiteY32" fmla="*/ 634037 h 978864"/>
                    <a:gd name="connsiteX33" fmla="*/ 851311 w 985025"/>
                    <a:gd name="connsiteY33" fmla="*/ 636262 h 978864"/>
                    <a:gd name="connsiteX34" fmla="*/ 831254 w 985025"/>
                    <a:gd name="connsiteY34" fmla="*/ 676306 h 978864"/>
                    <a:gd name="connsiteX35" fmla="*/ 831254 w 985025"/>
                    <a:gd name="connsiteY35" fmla="*/ 680756 h 978864"/>
                    <a:gd name="connsiteX36" fmla="*/ 895883 w 985025"/>
                    <a:gd name="connsiteY36" fmla="*/ 769743 h 978864"/>
                    <a:gd name="connsiteX37" fmla="*/ 895883 w 985025"/>
                    <a:gd name="connsiteY37" fmla="*/ 776417 h 978864"/>
                    <a:gd name="connsiteX38" fmla="*/ 835711 w 985025"/>
                    <a:gd name="connsiteY38" fmla="*/ 843158 h 978864"/>
                    <a:gd name="connsiteX39" fmla="*/ 831254 w 985025"/>
                    <a:gd name="connsiteY39" fmla="*/ 843158 h 978864"/>
                    <a:gd name="connsiteX40" fmla="*/ 733197 w 985025"/>
                    <a:gd name="connsiteY40" fmla="*/ 794215 h 978864"/>
                    <a:gd name="connsiteX41" fmla="*/ 728740 w 985025"/>
                    <a:gd name="connsiteY41" fmla="*/ 794215 h 978864"/>
                    <a:gd name="connsiteX42" fmla="*/ 695312 w 985025"/>
                    <a:gd name="connsiteY42" fmla="*/ 816462 h 978864"/>
                    <a:gd name="connsiteX43" fmla="*/ 690855 w 985025"/>
                    <a:gd name="connsiteY43" fmla="*/ 825360 h 978864"/>
                    <a:gd name="connsiteX44" fmla="*/ 701998 w 985025"/>
                    <a:gd name="connsiteY44" fmla="*/ 932146 h 978864"/>
                    <a:gd name="connsiteX45" fmla="*/ 697540 w 985025"/>
                    <a:gd name="connsiteY45" fmla="*/ 936595 h 978864"/>
                    <a:gd name="connsiteX46" fmla="*/ 612855 w 985025"/>
                    <a:gd name="connsiteY46" fmla="*/ 965516 h 978864"/>
                    <a:gd name="connsiteX47" fmla="*/ 608398 w 985025"/>
                    <a:gd name="connsiteY47" fmla="*/ 965516 h 978864"/>
                    <a:gd name="connsiteX48" fmla="*/ 548227 w 985025"/>
                    <a:gd name="connsiteY48" fmla="*/ 876528 h 978864"/>
                    <a:gd name="connsiteX49" fmla="*/ 543770 w 985025"/>
                    <a:gd name="connsiteY49" fmla="*/ 872079 h 978864"/>
                    <a:gd name="connsiteX50" fmla="*/ 501427 w 985025"/>
                    <a:gd name="connsiteY50" fmla="*/ 876528 h 978864"/>
                    <a:gd name="connsiteX51" fmla="*/ 494741 w 985025"/>
                    <a:gd name="connsiteY51" fmla="*/ 878753 h 978864"/>
                    <a:gd name="connsiteX52" fmla="*/ 450170 w 985025"/>
                    <a:gd name="connsiteY52" fmla="*/ 976639 h 978864"/>
                    <a:gd name="connsiteX53" fmla="*/ 445713 w 985025"/>
                    <a:gd name="connsiteY53" fmla="*/ 978864 h 978864"/>
                    <a:gd name="connsiteX54" fmla="*/ 356570 w 985025"/>
                    <a:gd name="connsiteY54" fmla="*/ 961067 h 978864"/>
                    <a:gd name="connsiteX55" fmla="*/ 352113 w 985025"/>
                    <a:gd name="connsiteY55" fmla="*/ 958842 h 978864"/>
                    <a:gd name="connsiteX56" fmla="*/ 347656 w 985025"/>
                    <a:gd name="connsiteY56" fmla="*/ 849832 h 978864"/>
                    <a:gd name="connsiteX57" fmla="*/ 340970 w 985025"/>
                    <a:gd name="connsiteY57" fmla="*/ 845383 h 978864"/>
                    <a:gd name="connsiteX58" fmla="*/ 305313 w 985025"/>
                    <a:gd name="connsiteY58" fmla="*/ 827585 h 978864"/>
                    <a:gd name="connsiteX59" fmla="*/ 296399 w 985025"/>
                    <a:gd name="connsiteY59" fmla="*/ 827585 h 978864"/>
                    <a:gd name="connsiteX60" fmla="*/ 211713 w 985025"/>
                    <a:gd name="connsiteY60" fmla="*/ 889877 h 978864"/>
                    <a:gd name="connsiteX61" fmla="*/ 205028 w 985025"/>
                    <a:gd name="connsiteY61" fmla="*/ 889877 h 978864"/>
                    <a:gd name="connsiteX62" fmla="*/ 138171 w 985025"/>
                    <a:gd name="connsiteY62" fmla="*/ 832035 h 978864"/>
                    <a:gd name="connsiteX63" fmla="*/ 135942 w 985025"/>
                    <a:gd name="connsiteY63" fmla="*/ 825360 h 978864"/>
                    <a:gd name="connsiteX64" fmla="*/ 182742 w 985025"/>
                    <a:gd name="connsiteY64" fmla="*/ 727474 h 978864"/>
                    <a:gd name="connsiteX65" fmla="*/ 182742 w 985025"/>
                    <a:gd name="connsiteY65" fmla="*/ 723025 h 978864"/>
                    <a:gd name="connsiteX66" fmla="*/ 160457 w 985025"/>
                    <a:gd name="connsiteY66" fmla="*/ 689654 h 978864"/>
                    <a:gd name="connsiteX67" fmla="*/ 153771 w 985025"/>
                    <a:gd name="connsiteY67" fmla="*/ 687430 h 978864"/>
                    <a:gd name="connsiteX68" fmla="*/ 49028 w 985025"/>
                    <a:gd name="connsiteY68" fmla="*/ 698553 h 978864"/>
                    <a:gd name="connsiteX69" fmla="*/ 42343 w 985025"/>
                    <a:gd name="connsiteY69" fmla="*/ 694104 h 978864"/>
                    <a:gd name="connsiteX70" fmla="*/ 11143 w 985025"/>
                    <a:gd name="connsiteY70" fmla="*/ 611790 h 978864"/>
                    <a:gd name="connsiteX71" fmla="*/ 15600 w 985025"/>
                    <a:gd name="connsiteY71" fmla="*/ 605116 h 978864"/>
                    <a:gd name="connsiteX72" fmla="*/ 104742 w 985025"/>
                    <a:gd name="connsiteY72" fmla="*/ 545049 h 978864"/>
                    <a:gd name="connsiteX73" fmla="*/ 106971 w 985025"/>
                    <a:gd name="connsiteY73" fmla="*/ 538375 h 978864"/>
                    <a:gd name="connsiteX74" fmla="*/ 104742 w 985025"/>
                    <a:gd name="connsiteY74" fmla="*/ 498331 h 978864"/>
                    <a:gd name="connsiteX75" fmla="*/ 102514 w 985025"/>
                    <a:gd name="connsiteY75" fmla="*/ 491657 h 978864"/>
                    <a:gd name="connsiteX76" fmla="*/ 4457 w 985025"/>
                    <a:gd name="connsiteY76" fmla="*/ 447163 h 978864"/>
                    <a:gd name="connsiteX77" fmla="*/ 0 w 985025"/>
                    <a:gd name="connsiteY77" fmla="*/ 442714 h 978864"/>
                    <a:gd name="connsiteX78" fmla="*/ 15600 w 985025"/>
                    <a:gd name="connsiteY78" fmla="*/ 355951 h 978864"/>
                    <a:gd name="connsiteX79" fmla="*/ 20057 w 985025"/>
                    <a:gd name="connsiteY79" fmla="*/ 353726 h 978864"/>
                    <a:gd name="connsiteX80" fmla="*/ 129257 w 985025"/>
                    <a:gd name="connsiteY80" fmla="*/ 344827 h 978864"/>
                    <a:gd name="connsiteX81" fmla="*/ 135942 w 985025"/>
                    <a:gd name="connsiteY81" fmla="*/ 342602 h 978864"/>
                    <a:gd name="connsiteX82" fmla="*/ 151542 w 985025"/>
                    <a:gd name="connsiteY82" fmla="*/ 304783 h 978864"/>
                    <a:gd name="connsiteX83" fmla="*/ 151542 w 985025"/>
                    <a:gd name="connsiteY83" fmla="*/ 298109 h 978864"/>
                    <a:gd name="connsiteX84" fmla="*/ 91371 w 985025"/>
                    <a:gd name="connsiteY84" fmla="*/ 211346 h 978864"/>
                    <a:gd name="connsiteX85" fmla="*/ 91371 w 985025"/>
                    <a:gd name="connsiteY85" fmla="*/ 202447 h 978864"/>
                    <a:gd name="connsiteX86" fmla="*/ 147085 w 985025"/>
                    <a:gd name="connsiteY86" fmla="*/ 135706 h 978864"/>
                    <a:gd name="connsiteX87" fmla="*/ 153771 w 985025"/>
                    <a:gd name="connsiteY87" fmla="*/ 135706 h 978864"/>
                    <a:gd name="connsiteX88" fmla="*/ 249599 w 985025"/>
                    <a:gd name="connsiteY88" fmla="*/ 182425 h 978864"/>
                    <a:gd name="connsiteX89" fmla="*/ 256285 w 985025"/>
                    <a:gd name="connsiteY89" fmla="*/ 182425 h 978864"/>
                    <a:gd name="connsiteX90" fmla="*/ 289713 w 985025"/>
                    <a:gd name="connsiteY90" fmla="*/ 160178 h 978864"/>
                    <a:gd name="connsiteX91" fmla="*/ 283027 w 985025"/>
                    <a:gd name="connsiteY91" fmla="*/ 46718 h 978864"/>
                    <a:gd name="connsiteX92" fmla="*/ 369942 w 985025"/>
                    <a:gd name="connsiteY92" fmla="*/ 13348 h 978864"/>
                    <a:gd name="connsiteX93" fmla="*/ 439027 w 985025"/>
                    <a:gd name="connsiteY93" fmla="*/ 109010 h 978864"/>
                    <a:gd name="connsiteX94" fmla="*/ 481370 w 985025"/>
                    <a:gd name="connsiteY94" fmla="*/ 104560 h 978864"/>
                    <a:gd name="connsiteX95" fmla="*/ 488055 w 985025"/>
                    <a:gd name="connsiteY95" fmla="*/ 100111 h 978864"/>
                    <a:gd name="connsiteX96" fmla="*/ 532627 w 985025"/>
                    <a:gd name="connsiteY96" fmla="*/ 2225 h 978864"/>
                    <a:gd name="connsiteX97" fmla="*/ 537084 w 985025"/>
                    <a:gd name="connsiteY97" fmla="*/ 0 h 978864"/>
                    <a:gd name="connsiteX0" fmla="*/ 492512 w 985025"/>
                    <a:gd name="connsiteY0" fmla="*/ 301234 h 978864"/>
                    <a:gd name="connsiteX1" fmla="*/ 303330 w 985025"/>
                    <a:gd name="connsiteY1" fmla="*/ 489432 h 978864"/>
                    <a:gd name="connsiteX2" fmla="*/ 492512 w 985025"/>
                    <a:gd name="connsiteY2" fmla="*/ 677630 h 978864"/>
                    <a:gd name="connsiteX3" fmla="*/ 681694 w 985025"/>
                    <a:gd name="connsiteY3" fmla="*/ 489432 h 978864"/>
                    <a:gd name="connsiteX4" fmla="*/ 492512 w 985025"/>
                    <a:gd name="connsiteY4" fmla="*/ 301234 h 978864"/>
                    <a:gd name="connsiteX5" fmla="*/ 537084 w 985025"/>
                    <a:gd name="connsiteY5" fmla="*/ 0 h 978864"/>
                    <a:gd name="connsiteX6" fmla="*/ 626226 w 985025"/>
                    <a:gd name="connsiteY6" fmla="*/ 15573 h 978864"/>
                    <a:gd name="connsiteX7" fmla="*/ 630684 w 985025"/>
                    <a:gd name="connsiteY7" fmla="*/ 22247 h 978864"/>
                    <a:gd name="connsiteX8" fmla="*/ 637369 w 985025"/>
                    <a:gd name="connsiteY8" fmla="*/ 126807 h 978864"/>
                    <a:gd name="connsiteX9" fmla="*/ 641826 w 985025"/>
                    <a:gd name="connsiteY9" fmla="*/ 133481 h 978864"/>
                    <a:gd name="connsiteX10" fmla="*/ 677483 w 985025"/>
                    <a:gd name="connsiteY10" fmla="*/ 153504 h 978864"/>
                    <a:gd name="connsiteX11" fmla="*/ 686398 w 985025"/>
                    <a:gd name="connsiteY11" fmla="*/ 149054 h 978864"/>
                    <a:gd name="connsiteX12" fmla="*/ 773312 w 985025"/>
                    <a:gd name="connsiteY12" fmla="*/ 88988 h 978864"/>
                    <a:gd name="connsiteX13" fmla="*/ 779997 w 985025"/>
                    <a:gd name="connsiteY13" fmla="*/ 88988 h 978864"/>
                    <a:gd name="connsiteX14" fmla="*/ 846854 w 985025"/>
                    <a:gd name="connsiteY14" fmla="*/ 146830 h 978864"/>
                    <a:gd name="connsiteX15" fmla="*/ 846854 w 985025"/>
                    <a:gd name="connsiteY15" fmla="*/ 153504 h 978864"/>
                    <a:gd name="connsiteX16" fmla="*/ 800054 w 985025"/>
                    <a:gd name="connsiteY16" fmla="*/ 249165 h 978864"/>
                    <a:gd name="connsiteX17" fmla="*/ 800054 w 985025"/>
                    <a:gd name="connsiteY17" fmla="*/ 255839 h 978864"/>
                    <a:gd name="connsiteX18" fmla="*/ 822340 w 985025"/>
                    <a:gd name="connsiteY18" fmla="*/ 289210 h 978864"/>
                    <a:gd name="connsiteX19" fmla="*/ 829026 w 985025"/>
                    <a:gd name="connsiteY19" fmla="*/ 291434 h 978864"/>
                    <a:gd name="connsiteX20" fmla="*/ 938225 w 985025"/>
                    <a:gd name="connsiteY20" fmla="*/ 280311 h 978864"/>
                    <a:gd name="connsiteX21" fmla="*/ 940454 w 985025"/>
                    <a:gd name="connsiteY21" fmla="*/ 286985 h 978864"/>
                    <a:gd name="connsiteX22" fmla="*/ 971654 w 985025"/>
                    <a:gd name="connsiteY22" fmla="*/ 369299 h 978864"/>
                    <a:gd name="connsiteX23" fmla="*/ 967197 w 985025"/>
                    <a:gd name="connsiteY23" fmla="*/ 375973 h 978864"/>
                    <a:gd name="connsiteX24" fmla="*/ 878054 w 985025"/>
                    <a:gd name="connsiteY24" fmla="*/ 433815 h 978864"/>
                    <a:gd name="connsiteX25" fmla="*/ 875825 w 985025"/>
                    <a:gd name="connsiteY25" fmla="*/ 438264 h 978864"/>
                    <a:gd name="connsiteX26" fmla="*/ 878054 w 985025"/>
                    <a:gd name="connsiteY26" fmla="*/ 480533 h 978864"/>
                    <a:gd name="connsiteX27" fmla="*/ 884740 w 985025"/>
                    <a:gd name="connsiteY27" fmla="*/ 487207 h 978864"/>
                    <a:gd name="connsiteX28" fmla="*/ 982797 w 985025"/>
                    <a:gd name="connsiteY28" fmla="*/ 531701 h 978864"/>
                    <a:gd name="connsiteX29" fmla="*/ 985025 w 985025"/>
                    <a:gd name="connsiteY29" fmla="*/ 536151 h 978864"/>
                    <a:gd name="connsiteX30" fmla="*/ 967197 w 985025"/>
                    <a:gd name="connsiteY30" fmla="*/ 622914 h 978864"/>
                    <a:gd name="connsiteX31" fmla="*/ 962739 w 985025"/>
                    <a:gd name="connsiteY31" fmla="*/ 627363 h 978864"/>
                    <a:gd name="connsiteX32" fmla="*/ 855768 w 985025"/>
                    <a:gd name="connsiteY32" fmla="*/ 634037 h 978864"/>
                    <a:gd name="connsiteX33" fmla="*/ 851311 w 985025"/>
                    <a:gd name="connsiteY33" fmla="*/ 636262 h 978864"/>
                    <a:gd name="connsiteX34" fmla="*/ 831254 w 985025"/>
                    <a:gd name="connsiteY34" fmla="*/ 676306 h 978864"/>
                    <a:gd name="connsiteX35" fmla="*/ 831254 w 985025"/>
                    <a:gd name="connsiteY35" fmla="*/ 680756 h 978864"/>
                    <a:gd name="connsiteX36" fmla="*/ 895883 w 985025"/>
                    <a:gd name="connsiteY36" fmla="*/ 769743 h 978864"/>
                    <a:gd name="connsiteX37" fmla="*/ 895883 w 985025"/>
                    <a:gd name="connsiteY37" fmla="*/ 776417 h 978864"/>
                    <a:gd name="connsiteX38" fmla="*/ 835711 w 985025"/>
                    <a:gd name="connsiteY38" fmla="*/ 843158 h 978864"/>
                    <a:gd name="connsiteX39" fmla="*/ 831254 w 985025"/>
                    <a:gd name="connsiteY39" fmla="*/ 843158 h 978864"/>
                    <a:gd name="connsiteX40" fmla="*/ 733197 w 985025"/>
                    <a:gd name="connsiteY40" fmla="*/ 794215 h 978864"/>
                    <a:gd name="connsiteX41" fmla="*/ 728740 w 985025"/>
                    <a:gd name="connsiteY41" fmla="*/ 794215 h 978864"/>
                    <a:gd name="connsiteX42" fmla="*/ 695312 w 985025"/>
                    <a:gd name="connsiteY42" fmla="*/ 816462 h 978864"/>
                    <a:gd name="connsiteX43" fmla="*/ 690855 w 985025"/>
                    <a:gd name="connsiteY43" fmla="*/ 825360 h 978864"/>
                    <a:gd name="connsiteX44" fmla="*/ 701998 w 985025"/>
                    <a:gd name="connsiteY44" fmla="*/ 932146 h 978864"/>
                    <a:gd name="connsiteX45" fmla="*/ 697540 w 985025"/>
                    <a:gd name="connsiteY45" fmla="*/ 936595 h 978864"/>
                    <a:gd name="connsiteX46" fmla="*/ 612855 w 985025"/>
                    <a:gd name="connsiteY46" fmla="*/ 965516 h 978864"/>
                    <a:gd name="connsiteX47" fmla="*/ 608398 w 985025"/>
                    <a:gd name="connsiteY47" fmla="*/ 965516 h 978864"/>
                    <a:gd name="connsiteX48" fmla="*/ 548227 w 985025"/>
                    <a:gd name="connsiteY48" fmla="*/ 876528 h 978864"/>
                    <a:gd name="connsiteX49" fmla="*/ 543770 w 985025"/>
                    <a:gd name="connsiteY49" fmla="*/ 872079 h 978864"/>
                    <a:gd name="connsiteX50" fmla="*/ 501427 w 985025"/>
                    <a:gd name="connsiteY50" fmla="*/ 876528 h 978864"/>
                    <a:gd name="connsiteX51" fmla="*/ 494741 w 985025"/>
                    <a:gd name="connsiteY51" fmla="*/ 878753 h 978864"/>
                    <a:gd name="connsiteX52" fmla="*/ 450170 w 985025"/>
                    <a:gd name="connsiteY52" fmla="*/ 976639 h 978864"/>
                    <a:gd name="connsiteX53" fmla="*/ 445713 w 985025"/>
                    <a:gd name="connsiteY53" fmla="*/ 978864 h 978864"/>
                    <a:gd name="connsiteX54" fmla="*/ 356570 w 985025"/>
                    <a:gd name="connsiteY54" fmla="*/ 961067 h 978864"/>
                    <a:gd name="connsiteX55" fmla="*/ 352113 w 985025"/>
                    <a:gd name="connsiteY55" fmla="*/ 958842 h 978864"/>
                    <a:gd name="connsiteX56" fmla="*/ 347656 w 985025"/>
                    <a:gd name="connsiteY56" fmla="*/ 849832 h 978864"/>
                    <a:gd name="connsiteX57" fmla="*/ 340970 w 985025"/>
                    <a:gd name="connsiteY57" fmla="*/ 845383 h 978864"/>
                    <a:gd name="connsiteX58" fmla="*/ 305313 w 985025"/>
                    <a:gd name="connsiteY58" fmla="*/ 827585 h 978864"/>
                    <a:gd name="connsiteX59" fmla="*/ 296399 w 985025"/>
                    <a:gd name="connsiteY59" fmla="*/ 827585 h 978864"/>
                    <a:gd name="connsiteX60" fmla="*/ 211713 w 985025"/>
                    <a:gd name="connsiteY60" fmla="*/ 889877 h 978864"/>
                    <a:gd name="connsiteX61" fmla="*/ 205028 w 985025"/>
                    <a:gd name="connsiteY61" fmla="*/ 889877 h 978864"/>
                    <a:gd name="connsiteX62" fmla="*/ 138171 w 985025"/>
                    <a:gd name="connsiteY62" fmla="*/ 832035 h 978864"/>
                    <a:gd name="connsiteX63" fmla="*/ 135942 w 985025"/>
                    <a:gd name="connsiteY63" fmla="*/ 825360 h 978864"/>
                    <a:gd name="connsiteX64" fmla="*/ 182742 w 985025"/>
                    <a:gd name="connsiteY64" fmla="*/ 727474 h 978864"/>
                    <a:gd name="connsiteX65" fmla="*/ 182742 w 985025"/>
                    <a:gd name="connsiteY65" fmla="*/ 723025 h 978864"/>
                    <a:gd name="connsiteX66" fmla="*/ 160457 w 985025"/>
                    <a:gd name="connsiteY66" fmla="*/ 689654 h 978864"/>
                    <a:gd name="connsiteX67" fmla="*/ 153771 w 985025"/>
                    <a:gd name="connsiteY67" fmla="*/ 687430 h 978864"/>
                    <a:gd name="connsiteX68" fmla="*/ 49028 w 985025"/>
                    <a:gd name="connsiteY68" fmla="*/ 698553 h 978864"/>
                    <a:gd name="connsiteX69" fmla="*/ 42343 w 985025"/>
                    <a:gd name="connsiteY69" fmla="*/ 694104 h 978864"/>
                    <a:gd name="connsiteX70" fmla="*/ 11143 w 985025"/>
                    <a:gd name="connsiteY70" fmla="*/ 611790 h 978864"/>
                    <a:gd name="connsiteX71" fmla="*/ 15600 w 985025"/>
                    <a:gd name="connsiteY71" fmla="*/ 605116 h 978864"/>
                    <a:gd name="connsiteX72" fmla="*/ 104742 w 985025"/>
                    <a:gd name="connsiteY72" fmla="*/ 545049 h 978864"/>
                    <a:gd name="connsiteX73" fmla="*/ 106971 w 985025"/>
                    <a:gd name="connsiteY73" fmla="*/ 538375 h 978864"/>
                    <a:gd name="connsiteX74" fmla="*/ 104742 w 985025"/>
                    <a:gd name="connsiteY74" fmla="*/ 498331 h 978864"/>
                    <a:gd name="connsiteX75" fmla="*/ 102514 w 985025"/>
                    <a:gd name="connsiteY75" fmla="*/ 491657 h 978864"/>
                    <a:gd name="connsiteX76" fmla="*/ 4457 w 985025"/>
                    <a:gd name="connsiteY76" fmla="*/ 447163 h 978864"/>
                    <a:gd name="connsiteX77" fmla="*/ 0 w 985025"/>
                    <a:gd name="connsiteY77" fmla="*/ 442714 h 978864"/>
                    <a:gd name="connsiteX78" fmla="*/ 15600 w 985025"/>
                    <a:gd name="connsiteY78" fmla="*/ 355951 h 978864"/>
                    <a:gd name="connsiteX79" fmla="*/ 20057 w 985025"/>
                    <a:gd name="connsiteY79" fmla="*/ 353726 h 978864"/>
                    <a:gd name="connsiteX80" fmla="*/ 129257 w 985025"/>
                    <a:gd name="connsiteY80" fmla="*/ 344827 h 978864"/>
                    <a:gd name="connsiteX81" fmla="*/ 135942 w 985025"/>
                    <a:gd name="connsiteY81" fmla="*/ 342602 h 978864"/>
                    <a:gd name="connsiteX82" fmla="*/ 151542 w 985025"/>
                    <a:gd name="connsiteY82" fmla="*/ 304783 h 978864"/>
                    <a:gd name="connsiteX83" fmla="*/ 151542 w 985025"/>
                    <a:gd name="connsiteY83" fmla="*/ 298109 h 978864"/>
                    <a:gd name="connsiteX84" fmla="*/ 91371 w 985025"/>
                    <a:gd name="connsiteY84" fmla="*/ 211346 h 978864"/>
                    <a:gd name="connsiteX85" fmla="*/ 91371 w 985025"/>
                    <a:gd name="connsiteY85" fmla="*/ 202447 h 978864"/>
                    <a:gd name="connsiteX86" fmla="*/ 147085 w 985025"/>
                    <a:gd name="connsiteY86" fmla="*/ 135706 h 978864"/>
                    <a:gd name="connsiteX87" fmla="*/ 153771 w 985025"/>
                    <a:gd name="connsiteY87" fmla="*/ 135706 h 978864"/>
                    <a:gd name="connsiteX88" fmla="*/ 249599 w 985025"/>
                    <a:gd name="connsiteY88" fmla="*/ 182425 h 978864"/>
                    <a:gd name="connsiteX89" fmla="*/ 256285 w 985025"/>
                    <a:gd name="connsiteY89" fmla="*/ 182425 h 978864"/>
                    <a:gd name="connsiteX90" fmla="*/ 289713 w 985025"/>
                    <a:gd name="connsiteY90" fmla="*/ 160178 h 978864"/>
                    <a:gd name="connsiteX91" fmla="*/ 283027 w 985025"/>
                    <a:gd name="connsiteY91" fmla="*/ 46718 h 978864"/>
                    <a:gd name="connsiteX92" fmla="*/ 369942 w 985025"/>
                    <a:gd name="connsiteY92" fmla="*/ 13348 h 978864"/>
                    <a:gd name="connsiteX93" fmla="*/ 439027 w 985025"/>
                    <a:gd name="connsiteY93" fmla="*/ 109010 h 978864"/>
                    <a:gd name="connsiteX94" fmla="*/ 481370 w 985025"/>
                    <a:gd name="connsiteY94" fmla="*/ 104560 h 978864"/>
                    <a:gd name="connsiteX95" fmla="*/ 532627 w 985025"/>
                    <a:gd name="connsiteY95" fmla="*/ 2225 h 978864"/>
                    <a:gd name="connsiteX96" fmla="*/ 537084 w 985025"/>
                    <a:gd name="connsiteY96" fmla="*/ 0 h 978864"/>
                    <a:gd name="connsiteX0" fmla="*/ 492512 w 985025"/>
                    <a:gd name="connsiteY0" fmla="*/ 299009 h 976639"/>
                    <a:gd name="connsiteX1" fmla="*/ 303330 w 985025"/>
                    <a:gd name="connsiteY1" fmla="*/ 487207 h 976639"/>
                    <a:gd name="connsiteX2" fmla="*/ 492512 w 985025"/>
                    <a:gd name="connsiteY2" fmla="*/ 675405 h 976639"/>
                    <a:gd name="connsiteX3" fmla="*/ 681694 w 985025"/>
                    <a:gd name="connsiteY3" fmla="*/ 487207 h 976639"/>
                    <a:gd name="connsiteX4" fmla="*/ 492512 w 985025"/>
                    <a:gd name="connsiteY4" fmla="*/ 299009 h 976639"/>
                    <a:gd name="connsiteX5" fmla="*/ 532627 w 985025"/>
                    <a:gd name="connsiteY5" fmla="*/ 0 h 976639"/>
                    <a:gd name="connsiteX6" fmla="*/ 626226 w 985025"/>
                    <a:gd name="connsiteY6" fmla="*/ 13348 h 976639"/>
                    <a:gd name="connsiteX7" fmla="*/ 630684 w 985025"/>
                    <a:gd name="connsiteY7" fmla="*/ 20022 h 976639"/>
                    <a:gd name="connsiteX8" fmla="*/ 637369 w 985025"/>
                    <a:gd name="connsiteY8" fmla="*/ 124582 h 976639"/>
                    <a:gd name="connsiteX9" fmla="*/ 641826 w 985025"/>
                    <a:gd name="connsiteY9" fmla="*/ 131256 h 976639"/>
                    <a:gd name="connsiteX10" fmla="*/ 677483 w 985025"/>
                    <a:gd name="connsiteY10" fmla="*/ 151279 h 976639"/>
                    <a:gd name="connsiteX11" fmla="*/ 686398 w 985025"/>
                    <a:gd name="connsiteY11" fmla="*/ 146829 h 976639"/>
                    <a:gd name="connsiteX12" fmla="*/ 773312 w 985025"/>
                    <a:gd name="connsiteY12" fmla="*/ 86763 h 976639"/>
                    <a:gd name="connsiteX13" fmla="*/ 779997 w 985025"/>
                    <a:gd name="connsiteY13" fmla="*/ 86763 h 976639"/>
                    <a:gd name="connsiteX14" fmla="*/ 846854 w 985025"/>
                    <a:gd name="connsiteY14" fmla="*/ 144605 h 976639"/>
                    <a:gd name="connsiteX15" fmla="*/ 846854 w 985025"/>
                    <a:gd name="connsiteY15" fmla="*/ 151279 h 976639"/>
                    <a:gd name="connsiteX16" fmla="*/ 800054 w 985025"/>
                    <a:gd name="connsiteY16" fmla="*/ 246940 h 976639"/>
                    <a:gd name="connsiteX17" fmla="*/ 800054 w 985025"/>
                    <a:gd name="connsiteY17" fmla="*/ 253614 h 976639"/>
                    <a:gd name="connsiteX18" fmla="*/ 822340 w 985025"/>
                    <a:gd name="connsiteY18" fmla="*/ 286985 h 976639"/>
                    <a:gd name="connsiteX19" fmla="*/ 829026 w 985025"/>
                    <a:gd name="connsiteY19" fmla="*/ 289209 h 976639"/>
                    <a:gd name="connsiteX20" fmla="*/ 938225 w 985025"/>
                    <a:gd name="connsiteY20" fmla="*/ 278086 h 976639"/>
                    <a:gd name="connsiteX21" fmla="*/ 940454 w 985025"/>
                    <a:gd name="connsiteY21" fmla="*/ 284760 h 976639"/>
                    <a:gd name="connsiteX22" fmla="*/ 971654 w 985025"/>
                    <a:gd name="connsiteY22" fmla="*/ 367074 h 976639"/>
                    <a:gd name="connsiteX23" fmla="*/ 967197 w 985025"/>
                    <a:gd name="connsiteY23" fmla="*/ 373748 h 976639"/>
                    <a:gd name="connsiteX24" fmla="*/ 878054 w 985025"/>
                    <a:gd name="connsiteY24" fmla="*/ 431590 h 976639"/>
                    <a:gd name="connsiteX25" fmla="*/ 875825 w 985025"/>
                    <a:gd name="connsiteY25" fmla="*/ 436039 h 976639"/>
                    <a:gd name="connsiteX26" fmla="*/ 878054 w 985025"/>
                    <a:gd name="connsiteY26" fmla="*/ 478308 h 976639"/>
                    <a:gd name="connsiteX27" fmla="*/ 884740 w 985025"/>
                    <a:gd name="connsiteY27" fmla="*/ 484982 h 976639"/>
                    <a:gd name="connsiteX28" fmla="*/ 982797 w 985025"/>
                    <a:gd name="connsiteY28" fmla="*/ 529476 h 976639"/>
                    <a:gd name="connsiteX29" fmla="*/ 985025 w 985025"/>
                    <a:gd name="connsiteY29" fmla="*/ 533926 h 976639"/>
                    <a:gd name="connsiteX30" fmla="*/ 967197 w 985025"/>
                    <a:gd name="connsiteY30" fmla="*/ 620689 h 976639"/>
                    <a:gd name="connsiteX31" fmla="*/ 962739 w 985025"/>
                    <a:gd name="connsiteY31" fmla="*/ 625138 h 976639"/>
                    <a:gd name="connsiteX32" fmla="*/ 855768 w 985025"/>
                    <a:gd name="connsiteY32" fmla="*/ 631812 h 976639"/>
                    <a:gd name="connsiteX33" fmla="*/ 851311 w 985025"/>
                    <a:gd name="connsiteY33" fmla="*/ 634037 h 976639"/>
                    <a:gd name="connsiteX34" fmla="*/ 831254 w 985025"/>
                    <a:gd name="connsiteY34" fmla="*/ 674081 h 976639"/>
                    <a:gd name="connsiteX35" fmla="*/ 831254 w 985025"/>
                    <a:gd name="connsiteY35" fmla="*/ 678531 h 976639"/>
                    <a:gd name="connsiteX36" fmla="*/ 895883 w 985025"/>
                    <a:gd name="connsiteY36" fmla="*/ 767518 h 976639"/>
                    <a:gd name="connsiteX37" fmla="*/ 895883 w 985025"/>
                    <a:gd name="connsiteY37" fmla="*/ 774192 h 976639"/>
                    <a:gd name="connsiteX38" fmla="*/ 835711 w 985025"/>
                    <a:gd name="connsiteY38" fmla="*/ 840933 h 976639"/>
                    <a:gd name="connsiteX39" fmla="*/ 831254 w 985025"/>
                    <a:gd name="connsiteY39" fmla="*/ 840933 h 976639"/>
                    <a:gd name="connsiteX40" fmla="*/ 733197 w 985025"/>
                    <a:gd name="connsiteY40" fmla="*/ 791990 h 976639"/>
                    <a:gd name="connsiteX41" fmla="*/ 728740 w 985025"/>
                    <a:gd name="connsiteY41" fmla="*/ 791990 h 976639"/>
                    <a:gd name="connsiteX42" fmla="*/ 695312 w 985025"/>
                    <a:gd name="connsiteY42" fmla="*/ 814237 h 976639"/>
                    <a:gd name="connsiteX43" fmla="*/ 690855 w 985025"/>
                    <a:gd name="connsiteY43" fmla="*/ 823135 h 976639"/>
                    <a:gd name="connsiteX44" fmla="*/ 701998 w 985025"/>
                    <a:gd name="connsiteY44" fmla="*/ 929921 h 976639"/>
                    <a:gd name="connsiteX45" fmla="*/ 697540 w 985025"/>
                    <a:gd name="connsiteY45" fmla="*/ 934370 h 976639"/>
                    <a:gd name="connsiteX46" fmla="*/ 612855 w 985025"/>
                    <a:gd name="connsiteY46" fmla="*/ 963291 h 976639"/>
                    <a:gd name="connsiteX47" fmla="*/ 608398 w 985025"/>
                    <a:gd name="connsiteY47" fmla="*/ 963291 h 976639"/>
                    <a:gd name="connsiteX48" fmla="*/ 548227 w 985025"/>
                    <a:gd name="connsiteY48" fmla="*/ 874303 h 976639"/>
                    <a:gd name="connsiteX49" fmla="*/ 543770 w 985025"/>
                    <a:gd name="connsiteY49" fmla="*/ 869854 h 976639"/>
                    <a:gd name="connsiteX50" fmla="*/ 501427 w 985025"/>
                    <a:gd name="connsiteY50" fmla="*/ 874303 h 976639"/>
                    <a:gd name="connsiteX51" fmla="*/ 494741 w 985025"/>
                    <a:gd name="connsiteY51" fmla="*/ 876528 h 976639"/>
                    <a:gd name="connsiteX52" fmla="*/ 450170 w 985025"/>
                    <a:gd name="connsiteY52" fmla="*/ 974414 h 976639"/>
                    <a:gd name="connsiteX53" fmla="*/ 445713 w 985025"/>
                    <a:gd name="connsiteY53" fmla="*/ 976639 h 976639"/>
                    <a:gd name="connsiteX54" fmla="*/ 356570 w 985025"/>
                    <a:gd name="connsiteY54" fmla="*/ 958842 h 976639"/>
                    <a:gd name="connsiteX55" fmla="*/ 352113 w 985025"/>
                    <a:gd name="connsiteY55" fmla="*/ 956617 h 976639"/>
                    <a:gd name="connsiteX56" fmla="*/ 347656 w 985025"/>
                    <a:gd name="connsiteY56" fmla="*/ 847607 h 976639"/>
                    <a:gd name="connsiteX57" fmla="*/ 340970 w 985025"/>
                    <a:gd name="connsiteY57" fmla="*/ 843158 h 976639"/>
                    <a:gd name="connsiteX58" fmla="*/ 305313 w 985025"/>
                    <a:gd name="connsiteY58" fmla="*/ 825360 h 976639"/>
                    <a:gd name="connsiteX59" fmla="*/ 296399 w 985025"/>
                    <a:gd name="connsiteY59" fmla="*/ 825360 h 976639"/>
                    <a:gd name="connsiteX60" fmla="*/ 211713 w 985025"/>
                    <a:gd name="connsiteY60" fmla="*/ 887652 h 976639"/>
                    <a:gd name="connsiteX61" fmla="*/ 205028 w 985025"/>
                    <a:gd name="connsiteY61" fmla="*/ 887652 h 976639"/>
                    <a:gd name="connsiteX62" fmla="*/ 138171 w 985025"/>
                    <a:gd name="connsiteY62" fmla="*/ 829810 h 976639"/>
                    <a:gd name="connsiteX63" fmla="*/ 135942 w 985025"/>
                    <a:gd name="connsiteY63" fmla="*/ 823135 h 976639"/>
                    <a:gd name="connsiteX64" fmla="*/ 182742 w 985025"/>
                    <a:gd name="connsiteY64" fmla="*/ 725249 h 976639"/>
                    <a:gd name="connsiteX65" fmla="*/ 182742 w 985025"/>
                    <a:gd name="connsiteY65" fmla="*/ 720800 h 976639"/>
                    <a:gd name="connsiteX66" fmla="*/ 160457 w 985025"/>
                    <a:gd name="connsiteY66" fmla="*/ 687429 h 976639"/>
                    <a:gd name="connsiteX67" fmla="*/ 153771 w 985025"/>
                    <a:gd name="connsiteY67" fmla="*/ 685205 h 976639"/>
                    <a:gd name="connsiteX68" fmla="*/ 49028 w 985025"/>
                    <a:gd name="connsiteY68" fmla="*/ 696328 h 976639"/>
                    <a:gd name="connsiteX69" fmla="*/ 42343 w 985025"/>
                    <a:gd name="connsiteY69" fmla="*/ 691879 h 976639"/>
                    <a:gd name="connsiteX70" fmla="*/ 11143 w 985025"/>
                    <a:gd name="connsiteY70" fmla="*/ 609565 h 976639"/>
                    <a:gd name="connsiteX71" fmla="*/ 15600 w 985025"/>
                    <a:gd name="connsiteY71" fmla="*/ 602891 h 976639"/>
                    <a:gd name="connsiteX72" fmla="*/ 104742 w 985025"/>
                    <a:gd name="connsiteY72" fmla="*/ 542824 h 976639"/>
                    <a:gd name="connsiteX73" fmla="*/ 106971 w 985025"/>
                    <a:gd name="connsiteY73" fmla="*/ 536150 h 976639"/>
                    <a:gd name="connsiteX74" fmla="*/ 104742 w 985025"/>
                    <a:gd name="connsiteY74" fmla="*/ 496106 h 976639"/>
                    <a:gd name="connsiteX75" fmla="*/ 102514 w 985025"/>
                    <a:gd name="connsiteY75" fmla="*/ 489432 h 976639"/>
                    <a:gd name="connsiteX76" fmla="*/ 4457 w 985025"/>
                    <a:gd name="connsiteY76" fmla="*/ 444938 h 976639"/>
                    <a:gd name="connsiteX77" fmla="*/ 0 w 985025"/>
                    <a:gd name="connsiteY77" fmla="*/ 440489 h 976639"/>
                    <a:gd name="connsiteX78" fmla="*/ 15600 w 985025"/>
                    <a:gd name="connsiteY78" fmla="*/ 353726 h 976639"/>
                    <a:gd name="connsiteX79" fmla="*/ 20057 w 985025"/>
                    <a:gd name="connsiteY79" fmla="*/ 351501 h 976639"/>
                    <a:gd name="connsiteX80" fmla="*/ 129257 w 985025"/>
                    <a:gd name="connsiteY80" fmla="*/ 342602 h 976639"/>
                    <a:gd name="connsiteX81" fmla="*/ 135942 w 985025"/>
                    <a:gd name="connsiteY81" fmla="*/ 340377 h 976639"/>
                    <a:gd name="connsiteX82" fmla="*/ 151542 w 985025"/>
                    <a:gd name="connsiteY82" fmla="*/ 302558 h 976639"/>
                    <a:gd name="connsiteX83" fmla="*/ 151542 w 985025"/>
                    <a:gd name="connsiteY83" fmla="*/ 295884 h 976639"/>
                    <a:gd name="connsiteX84" fmla="*/ 91371 w 985025"/>
                    <a:gd name="connsiteY84" fmla="*/ 209121 h 976639"/>
                    <a:gd name="connsiteX85" fmla="*/ 91371 w 985025"/>
                    <a:gd name="connsiteY85" fmla="*/ 200222 h 976639"/>
                    <a:gd name="connsiteX86" fmla="*/ 147085 w 985025"/>
                    <a:gd name="connsiteY86" fmla="*/ 133481 h 976639"/>
                    <a:gd name="connsiteX87" fmla="*/ 153771 w 985025"/>
                    <a:gd name="connsiteY87" fmla="*/ 133481 h 976639"/>
                    <a:gd name="connsiteX88" fmla="*/ 249599 w 985025"/>
                    <a:gd name="connsiteY88" fmla="*/ 180200 h 976639"/>
                    <a:gd name="connsiteX89" fmla="*/ 256285 w 985025"/>
                    <a:gd name="connsiteY89" fmla="*/ 180200 h 976639"/>
                    <a:gd name="connsiteX90" fmla="*/ 289713 w 985025"/>
                    <a:gd name="connsiteY90" fmla="*/ 157953 h 976639"/>
                    <a:gd name="connsiteX91" fmla="*/ 283027 w 985025"/>
                    <a:gd name="connsiteY91" fmla="*/ 44493 h 976639"/>
                    <a:gd name="connsiteX92" fmla="*/ 369942 w 985025"/>
                    <a:gd name="connsiteY92" fmla="*/ 11123 h 976639"/>
                    <a:gd name="connsiteX93" fmla="*/ 439027 w 985025"/>
                    <a:gd name="connsiteY93" fmla="*/ 106785 h 976639"/>
                    <a:gd name="connsiteX94" fmla="*/ 481370 w 985025"/>
                    <a:gd name="connsiteY94" fmla="*/ 102335 h 976639"/>
                    <a:gd name="connsiteX95" fmla="*/ 532627 w 985025"/>
                    <a:gd name="connsiteY95" fmla="*/ 0 h 976639"/>
                    <a:gd name="connsiteX0" fmla="*/ 492512 w 985025"/>
                    <a:gd name="connsiteY0" fmla="*/ 299009 h 976639"/>
                    <a:gd name="connsiteX1" fmla="*/ 303330 w 985025"/>
                    <a:gd name="connsiteY1" fmla="*/ 487207 h 976639"/>
                    <a:gd name="connsiteX2" fmla="*/ 492512 w 985025"/>
                    <a:gd name="connsiteY2" fmla="*/ 675405 h 976639"/>
                    <a:gd name="connsiteX3" fmla="*/ 681694 w 985025"/>
                    <a:gd name="connsiteY3" fmla="*/ 487207 h 976639"/>
                    <a:gd name="connsiteX4" fmla="*/ 492512 w 985025"/>
                    <a:gd name="connsiteY4" fmla="*/ 299009 h 976639"/>
                    <a:gd name="connsiteX5" fmla="*/ 532627 w 985025"/>
                    <a:gd name="connsiteY5" fmla="*/ 0 h 976639"/>
                    <a:gd name="connsiteX6" fmla="*/ 626226 w 985025"/>
                    <a:gd name="connsiteY6" fmla="*/ 13348 h 976639"/>
                    <a:gd name="connsiteX7" fmla="*/ 637369 w 985025"/>
                    <a:gd name="connsiteY7" fmla="*/ 124582 h 976639"/>
                    <a:gd name="connsiteX8" fmla="*/ 641826 w 985025"/>
                    <a:gd name="connsiteY8" fmla="*/ 131256 h 976639"/>
                    <a:gd name="connsiteX9" fmla="*/ 677483 w 985025"/>
                    <a:gd name="connsiteY9" fmla="*/ 151279 h 976639"/>
                    <a:gd name="connsiteX10" fmla="*/ 686398 w 985025"/>
                    <a:gd name="connsiteY10" fmla="*/ 146829 h 976639"/>
                    <a:gd name="connsiteX11" fmla="*/ 773312 w 985025"/>
                    <a:gd name="connsiteY11" fmla="*/ 86763 h 976639"/>
                    <a:gd name="connsiteX12" fmla="*/ 779997 w 985025"/>
                    <a:gd name="connsiteY12" fmla="*/ 86763 h 976639"/>
                    <a:gd name="connsiteX13" fmla="*/ 846854 w 985025"/>
                    <a:gd name="connsiteY13" fmla="*/ 144605 h 976639"/>
                    <a:gd name="connsiteX14" fmla="*/ 846854 w 985025"/>
                    <a:gd name="connsiteY14" fmla="*/ 151279 h 976639"/>
                    <a:gd name="connsiteX15" fmla="*/ 800054 w 985025"/>
                    <a:gd name="connsiteY15" fmla="*/ 246940 h 976639"/>
                    <a:gd name="connsiteX16" fmla="*/ 800054 w 985025"/>
                    <a:gd name="connsiteY16" fmla="*/ 253614 h 976639"/>
                    <a:gd name="connsiteX17" fmla="*/ 822340 w 985025"/>
                    <a:gd name="connsiteY17" fmla="*/ 286985 h 976639"/>
                    <a:gd name="connsiteX18" fmla="*/ 829026 w 985025"/>
                    <a:gd name="connsiteY18" fmla="*/ 289209 h 976639"/>
                    <a:gd name="connsiteX19" fmla="*/ 938225 w 985025"/>
                    <a:gd name="connsiteY19" fmla="*/ 278086 h 976639"/>
                    <a:gd name="connsiteX20" fmla="*/ 940454 w 985025"/>
                    <a:gd name="connsiteY20" fmla="*/ 284760 h 976639"/>
                    <a:gd name="connsiteX21" fmla="*/ 971654 w 985025"/>
                    <a:gd name="connsiteY21" fmla="*/ 367074 h 976639"/>
                    <a:gd name="connsiteX22" fmla="*/ 967197 w 985025"/>
                    <a:gd name="connsiteY22" fmla="*/ 373748 h 976639"/>
                    <a:gd name="connsiteX23" fmla="*/ 878054 w 985025"/>
                    <a:gd name="connsiteY23" fmla="*/ 431590 h 976639"/>
                    <a:gd name="connsiteX24" fmla="*/ 875825 w 985025"/>
                    <a:gd name="connsiteY24" fmla="*/ 436039 h 976639"/>
                    <a:gd name="connsiteX25" fmla="*/ 878054 w 985025"/>
                    <a:gd name="connsiteY25" fmla="*/ 478308 h 976639"/>
                    <a:gd name="connsiteX26" fmla="*/ 884740 w 985025"/>
                    <a:gd name="connsiteY26" fmla="*/ 484982 h 976639"/>
                    <a:gd name="connsiteX27" fmla="*/ 982797 w 985025"/>
                    <a:gd name="connsiteY27" fmla="*/ 529476 h 976639"/>
                    <a:gd name="connsiteX28" fmla="*/ 985025 w 985025"/>
                    <a:gd name="connsiteY28" fmla="*/ 533926 h 976639"/>
                    <a:gd name="connsiteX29" fmla="*/ 967197 w 985025"/>
                    <a:gd name="connsiteY29" fmla="*/ 620689 h 976639"/>
                    <a:gd name="connsiteX30" fmla="*/ 962739 w 985025"/>
                    <a:gd name="connsiteY30" fmla="*/ 625138 h 976639"/>
                    <a:gd name="connsiteX31" fmla="*/ 855768 w 985025"/>
                    <a:gd name="connsiteY31" fmla="*/ 631812 h 976639"/>
                    <a:gd name="connsiteX32" fmla="*/ 851311 w 985025"/>
                    <a:gd name="connsiteY32" fmla="*/ 634037 h 976639"/>
                    <a:gd name="connsiteX33" fmla="*/ 831254 w 985025"/>
                    <a:gd name="connsiteY33" fmla="*/ 674081 h 976639"/>
                    <a:gd name="connsiteX34" fmla="*/ 831254 w 985025"/>
                    <a:gd name="connsiteY34" fmla="*/ 678531 h 976639"/>
                    <a:gd name="connsiteX35" fmla="*/ 895883 w 985025"/>
                    <a:gd name="connsiteY35" fmla="*/ 767518 h 976639"/>
                    <a:gd name="connsiteX36" fmla="*/ 895883 w 985025"/>
                    <a:gd name="connsiteY36" fmla="*/ 774192 h 976639"/>
                    <a:gd name="connsiteX37" fmla="*/ 835711 w 985025"/>
                    <a:gd name="connsiteY37" fmla="*/ 840933 h 976639"/>
                    <a:gd name="connsiteX38" fmla="*/ 831254 w 985025"/>
                    <a:gd name="connsiteY38" fmla="*/ 840933 h 976639"/>
                    <a:gd name="connsiteX39" fmla="*/ 733197 w 985025"/>
                    <a:gd name="connsiteY39" fmla="*/ 791990 h 976639"/>
                    <a:gd name="connsiteX40" fmla="*/ 728740 w 985025"/>
                    <a:gd name="connsiteY40" fmla="*/ 791990 h 976639"/>
                    <a:gd name="connsiteX41" fmla="*/ 695312 w 985025"/>
                    <a:gd name="connsiteY41" fmla="*/ 814237 h 976639"/>
                    <a:gd name="connsiteX42" fmla="*/ 690855 w 985025"/>
                    <a:gd name="connsiteY42" fmla="*/ 823135 h 976639"/>
                    <a:gd name="connsiteX43" fmla="*/ 701998 w 985025"/>
                    <a:gd name="connsiteY43" fmla="*/ 929921 h 976639"/>
                    <a:gd name="connsiteX44" fmla="*/ 697540 w 985025"/>
                    <a:gd name="connsiteY44" fmla="*/ 934370 h 976639"/>
                    <a:gd name="connsiteX45" fmla="*/ 612855 w 985025"/>
                    <a:gd name="connsiteY45" fmla="*/ 963291 h 976639"/>
                    <a:gd name="connsiteX46" fmla="*/ 608398 w 985025"/>
                    <a:gd name="connsiteY46" fmla="*/ 963291 h 976639"/>
                    <a:gd name="connsiteX47" fmla="*/ 548227 w 985025"/>
                    <a:gd name="connsiteY47" fmla="*/ 874303 h 976639"/>
                    <a:gd name="connsiteX48" fmla="*/ 543770 w 985025"/>
                    <a:gd name="connsiteY48" fmla="*/ 869854 h 976639"/>
                    <a:gd name="connsiteX49" fmla="*/ 501427 w 985025"/>
                    <a:gd name="connsiteY49" fmla="*/ 874303 h 976639"/>
                    <a:gd name="connsiteX50" fmla="*/ 494741 w 985025"/>
                    <a:gd name="connsiteY50" fmla="*/ 876528 h 976639"/>
                    <a:gd name="connsiteX51" fmla="*/ 450170 w 985025"/>
                    <a:gd name="connsiteY51" fmla="*/ 974414 h 976639"/>
                    <a:gd name="connsiteX52" fmla="*/ 445713 w 985025"/>
                    <a:gd name="connsiteY52" fmla="*/ 976639 h 976639"/>
                    <a:gd name="connsiteX53" fmla="*/ 356570 w 985025"/>
                    <a:gd name="connsiteY53" fmla="*/ 958842 h 976639"/>
                    <a:gd name="connsiteX54" fmla="*/ 352113 w 985025"/>
                    <a:gd name="connsiteY54" fmla="*/ 956617 h 976639"/>
                    <a:gd name="connsiteX55" fmla="*/ 347656 w 985025"/>
                    <a:gd name="connsiteY55" fmla="*/ 847607 h 976639"/>
                    <a:gd name="connsiteX56" fmla="*/ 340970 w 985025"/>
                    <a:gd name="connsiteY56" fmla="*/ 843158 h 976639"/>
                    <a:gd name="connsiteX57" fmla="*/ 305313 w 985025"/>
                    <a:gd name="connsiteY57" fmla="*/ 825360 h 976639"/>
                    <a:gd name="connsiteX58" fmla="*/ 296399 w 985025"/>
                    <a:gd name="connsiteY58" fmla="*/ 825360 h 976639"/>
                    <a:gd name="connsiteX59" fmla="*/ 211713 w 985025"/>
                    <a:gd name="connsiteY59" fmla="*/ 887652 h 976639"/>
                    <a:gd name="connsiteX60" fmla="*/ 205028 w 985025"/>
                    <a:gd name="connsiteY60" fmla="*/ 887652 h 976639"/>
                    <a:gd name="connsiteX61" fmla="*/ 138171 w 985025"/>
                    <a:gd name="connsiteY61" fmla="*/ 829810 h 976639"/>
                    <a:gd name="connsiteX62" fmla="*/ 135942 w 985025"/>
                    <a:gd name="connsiteY62" fmla="*/ 823135 h 976639"/>
                    <a:gd name="connsiteX63" fmla="*/ 182742 w 985025"/>
                    <a:gd name="connsiteY63" fmla="*/ 725249 h 976639"/>
                    <a:gd name="connsiteX64" fmla="*/ 182742 w 985025"/>
                    <a:gd name="connsiteY64" fmla="*/ 720800 h 976639"/>
                    <a:gd name="connsiteX65" fmla="*/ 160457 w 985025"/>
                    <a:gd name="connsiteY65" fmla="*/ 687429 h 976639"/>
                    <a:gd name="connsiteX66" fmla="*/ 153771 w 985025"/>
                    <a:gd name="connsiteY66" fmla="*/ 685205 h 976639"/>
                    <a:gd name="connsiteX67" fmla="*/ 49028 w 985025"/>
                    <a:gd name="connsiteY67" fmla="*/ 696328 h 976639"/>
                    <a:gd name="connsiteX68" fmla="*/ 42343 w 985025"/>
                    <a:gd name="connsiteY68" fmla="*/ 691879 h 976639"/>
                    <a:gd name="connsiteX69" fmla="*/ 11143 w 985025"/>
                    <a:gd name="connsiteY69" fmla="*/ 609565 h 976639"/>
                    <a:gd name="connsiteX70" fmla="*/ 15600 w 985025"/>
                    <a:gd name="connsiteY70" fmla="*/ 602891 h 976639"/>
                    <a:gd name="connsiteX71" fmla="*/ 104742 w 985025"/>
                    <a:gd name="connsiteY71" fmla="*/ 542824 h 976639"/>
                    <a:gd name="connsiteX72" fmla="*/ 106971 w 985025"/>
                    <a:gd name="connsiteY72" fmla="*/ 536150 h 976639"/>
                    <a:gd name="connsiteX73" fmla="*/ 104742 w 985025"/>
                    <a:gd name="connsiteY73" fmla="*/ 496106 h 976639"/>
                    <a:gd name="connsiteX74" fmla="*/ 102514 w 985025"/>
                    <a:gd name="connsiteY74" fmla="*/ 489432 h 976639"/>
                    <a:gd name="connsiteX75" fmla="*/ 4457 w 985025"/>
                    <a:gd name="connsiteY75" fmla="*/ 444938 h 976639"/>
                    <a:gd name="connsiteX76" fmla="*/ 0 w 985025"/>
                    <a:gd name="connsiteY76" fmla="*/ 440489 h 976639"/>
                    <a:gd name="connsiteX77" fmla="*/ 15600 w 985025"/>
                    <a:gd name="connsiteY77" fmla="*/ 353726 h 976639"/>
                    <a:gd name="connsiteX78" fmla="*/ 20057 w 985025"/>
                    <a:gd name="connsiteY78" fmla="*/ 351501 h 976639"/>
                    <a:gd name="connsiteX79" fmla="*/ 129257 w 985025"/>
                    <a:gd name="connsiteY79" fmla="*/ 342602 h 976639"/>
                    <a:gd name="connsiteX80" fmla="*/ 135942 w 985025"/>
                    <a:gd name="connsiteY80" fmla="*/ 340377 h 976639"/>
                    <a:gd name="connsiteX81" fmla="*/ 151542 w 985025"/>
                    <a:gd name="connsiteY81" fmla="*/ 302558 h 976639"/>
                    <a:gd name="connsiteX82" fmla="*/ 151542 w 985025"/>
                    <a:gd name="connsiteY82" fmla="*/ 295884 h 976639"/>
                    <a:gd name="connsiteX83" fmla="*/ 91371 w 985025"/>
                    <a:gd name="connsiteY83" fmla="*/ 209121 h 976639"/>
                    <a:gd name="connsiteX84" fmla="*/ 91371 w 985025"/>
                    <a:gd name="connsiteY84" fmla="*/ 200222 h 976639"/>
                    <a:gd name="connsiteX85" fmla="*/ 147085 w 985025"/>
                    <a:gd name="connsiteY85" fmla="*/ 133481 h 976639"/>
                    <a:gd name="connsiteX86" fmla="*/ 153771 w 985025"/>
                    <a:gd name="connsiteY86" fmla="*/ 133481 h 976639"/>
                    <a:gd name="connsiteX87" fmla="*/ 249599 w 985025"/>
                    <a:gd name="connsiteY87" fmla="*/ 180200 h 976639"/>
                    <a:gd name="connsiteX88" fmla="*/ 256285 w 985025"/>
                    <a:gd name="connsiteY88" fmla="*/ 180200 h 976639"/>
                    <a:gd name="connsiteX89" fmla="*/ 289713 w 985025"/>
                    <a:gd name="connsiteY89" fmla="*/ 157953 h 976639"/>
                    <a:gd name="connsiteX90" fmla="*/ 283027 w 985025"/>
                    <a:gd name="connsiteY90" fmla="*/ 44493 h 976639"/>
                    <a:gd name="connsiteX91" fmla="*/ 369942 w 985025"/>
                    <a:gd name="connsiteY91" fmla="*/ 11123 h 976639"/>
                    <a:gd name="connsiteX92" fmla="*/ 439027 w 985025"/>
                    <a:gd name="connsiteY92" fmla="*/ 106785 h 976639"/>
                    <a:gd name="connsiteX93" fmla="*/ 481370 w 985025"/>
                    <a:gd name="connsiteY93" fmla="*/ 102335 h 976639"/>
                    <a:gd name="connsiteX94" fmla="*/ 532627 w 985025"/>
                    <a:gd name="connsiteY94" fmla="*/ 0 h 976639"/>
                    <a:gd name="connsiteX0" fmla="*/ 492512 w 985025"/>
                    <a:gd name="connsiteY0" fmla="*/ 299009 h 976639"/>
                    <a:gd name="connsiteX1" fmla="*/ 303330 w 985025"/>
                    <a:gd name="connsiteY1" fmla="*/ 487207 h 976639"/>
                    <a:gd name="connsiteX2" fmla="*/ 492512 w 985025"/>
                    <a:gd name="connsiteY2" fmla="*/ 675405 h 976639"/>
                    <a:gd name="connsiteX3" fmla="*/ 681694 w 985025"/>
                    <a:gd name="connsiteY3" fmla="*/ 487207 h 976639"/>
                    <a:gd name="connsiteX4" fmla="*/ 492512 w 985025"/>
                    <a:gd name="connsiteY4" fmla="*/ 299009 h 976639"/>
                    <a:gd name="connsiteX5" fmla="*/ 532627 w 985025"/>
                    <a:gd name="connsiteY5" fmla="*/ 0 h 976639"/>
                    <a:gd name="connsiteX6" fmla="*/ 626226 w 985025"/>
                    <a:gd name="connsiteY6" fmla="*/ 13348 h 976639"/>
                    <a:gd name="connsiteX7" fmla="*/ 641826 w 985025"/>
                    <a:gd name="connsiteY7" fmla="*/ 131256 h 976639"/>
                    <a:gd name="connsiteX8" fmla="*/ 677483 w 985025"/>
                    <a:gd name="connsiteY8" fmla="*/ 151279 h 976639"/>
                    <a:gd name="connsiteX9" fmla="*/ 686398 w 985025"/>
                    <a:gd name="connsiteY9" fmla="*/ 146829 h 976639"/>
                    <a:gd name="connsiteX10" fmla="*/ 773312 w 985025"/>
                    <a:gd name="connsiteY10" fmla="*/ 86763 h 976639"/>
                    <a:gd name="connsiteX11" fmla="*/ 779997 w 985025"/>
                    <a:gd name="connsiteY11" fmla="*/ 86763 h 976639"/>
                    <a:gd name="connsiteX12" fmla="*/ 846854 w 985025"/>
                    <a:gd name="connsiteY12" fmla="*/ 144605 h 976639"/>
                    <a:gd name="connsiteX13" fmla="*/ 846854 w 985025"/>
                    <a:gd name="connsiteY13" fmla="*/ 151279 h 976639"/>
                    <a:gd name="connsiteX14" fmla="*/ 800054 w 985025"/>
                    <a:gd name="connsiteY14" fmla="*/ 246940 h 976639"/>
                    <a:gd name="connsiteX15" fmla="*/ 800054 w 985025"/>
                    <a:gd name="connsiteY15" fmla="*/ 253614 h 976639"/>
                    <a:gd name="connsiteX16" fmla="*/ 822340 w 985025"/>
                    <a:gd name="connsiteY16" fmla="*/ 286985 h 976639"/>
                    <a:gd name="connsiteX17" fmla="*/ 829026 w 985025"/>
                    <a:gd name="connsiteY17" fmla="*/ 289209 h 976639"/>
                    <a:gd name="connsiteX18" fmla="*/ 938225 w 985025"/>
                    <a:gd name="connsiteY18" fmla="*/ 278086 h 976639"/>
                    <a:gd name="connsiteX19" fmla="*/ 940454 w 985025"/>
                    <a:gd name="connsiteY19" fmla="*/ 284760 h 976639"/>
                    <a:gd name="connsiteX20" fmla="*/ 971654 w 985025"/>
                    <a:gd name="connsiteY20" fmla="*/ 367074 h 976639"/>
                    <a:gd name="connsiteX21" fmla="*/ 967197 w 985025"/>
                    <a:gd name="connsiteY21" fmla="*/ 373748 h 976639"/>
                    <a:gd name="connsiteX22" fmla="*/ 878054 w 985025"/>
                    <a:gd name="connsiteY22" fmla="*/ 431590 h 976639"/>
                    <a:gd name="connsiteX23" fmla="*/ 875825 w 985025"/>
                    <a:gd name="connsiteY23" fmla="*/ 436039 h 976639"/>
                    <a:gd name="connsiteX24" fmla="*/ 878054 w 985025"/>
                    <a:gd name="connsiteY24" fmla="*/ 478308 h 976639"/>
                    <a:gd name="connsiteX25" fmla="*/ 884740 w 985025"/>
                    <a:gd name="connsiteY25" fmla="*/ 484982 h 976639"/>
                    <a:gd name="connsiteX26" fmla="*/ 982797 w 985025"/>
                    <a:gd name="connsiteY26" fmla="*/ 529476 h 976639"/>
                    <a:gd name="connsiteX27" fmla="*/ 985025 w 985025"/>
                    <a:gd name="connsiteY27" fmla="*/ 533926 h 976639"/>
                    <a:gd name="connsiteX28" fmla="*/ 967197 w 985025"/>
                    <a:gd name="connsiteY28" fmla="*/ 620689 h 976639"/>
                    <a:gd name="connsiteX29" fmla="*/ 962739 w 985025"/>
                    <a:gd name="connsiteY29" fmla="*/ 625138 h 976639"/>
                    <a:gd name="connsiteX30" fmla="*/ 855768 w 985025"/>
                    <a:gd name="connsiteY30" fmla="*/ 631812 h 976639"/>
                    <a:gd name="connsiteX31" fmla="*/ 851311 w 985025"/>
                    <a:gd name="connsiteY31" fmla="*/ 634037 h 976639"/>
                    <a:gd name="connsiteX32" fmla="*/ 831254 w 985025"/>
                    <a:gd name="connsiteY32" fmla="*/ 674081 h 976639"/>
                    <a:gd name="connsiteX33" fmla="*/ 831254 w 985025"/>
                    <a:gd name="connsiteY33" fmla="*/ 678531 h 976639"/>
                    <a:gd name="connsiteX34" fmla="*/ 895883 w 985025"/>
                    <a:gd name="connsiteY34" fmla="*/ 767518 h 976639"/>
                    <a:gd name="connsiteX35" fmla="*/ 895883 w 985025"/>
                    <a:gd name="connsiteY35" fmla="*/ 774192 h 976639"/>
                    <a:gd name="connsiteX36" fmla="*/ 835711 w 985025"/>
                    <a:gd name="connsiteY36" fmla="*/ 840933 h 976639"/>
                    <a:gd name="connsiteX37" fmla="*/ 831254 w 985025"/>
                    <a:gd name="connsiteY37" fmla="*/ 840933 h 976639"/>
                    <a:gd name="connsiteX38" fmla="*/ 733197 w 985025"/>
                    <a:gd name="connsiteY38" fmla="*/ 791990 h 976639"/>
                    <a:gd name="connsiteX39" fmla="*/ 728740 w 985025"/>
                    <a:gd name="connsiteY39" fmla="*/ 791990 h 976639"/>
                    <a:gd name="connsiteX40" fmla="*/ 695312 w 985025"/>
                    <a:gd name="connsiteY40" fmla="*/ 814237 h 976639"/>
                    <a:gd name="connsiteX41" fmla="*/ 690855 w 985025"/>
                    <a:gd name="connsiteY41" fmla="*/ 823135 h 976639"/>
                    <a:gd name="connsiteX42" fmla="*/ 701998 w 985025"/>
                    <a:gd name="connsiteY42" fmla="*/ 929921 h 976639"/>
                    <a:gd name="connsiteX43" fmla="*/ 697540 w 985025"/>
                    <a:gd name="connsiteY43" fmla="*/ 934370 h 976639"/>
                    <a:gd name="connsiteX44" fmla="*/ 612855 w 985025"/>
                    <a:gd name="connsiteY44" fmla="*/ 963291 h 976639"/>
                    <a:gd name="connsiteX45" fmla="*/ 608398 w 985025"/>
                    <a:gd name="connsiteY45" fmla="*/ 963291 h 976639"/>
                    <a:gd name="connsiteX46" fmla="*/ 548227 w 985025"/>
                    <a:gd name="connsiteY46" fmla="*/ 874303 h 976639"/>
                    <a:gd name="connsiteX47" fmla="*/ 543770 w 985025"/>
                    <a:gd name="connsiteY47" fmla="*/ 869854 h 976639"/>
                    <a:gd name="connsiteX48" fmla="*/ 501427 w 985025"/>
                    <a:gd name="connsiteY48" fmla="*/ 874303 h 976639"/>
                    <a:gd name="connsiteX49" fmla="*/ 494741 w 985025"/>
                    <a:gd name="connsiteY49" fmla="*/ 876528 h 976639"/>
                    <a:gd name="connsiteX50" fmla="*/ 450170 w 985025"/>
                    <a:gd name="connsiteY50" fmla="*/ 974414 h 976639"/>
                    <a:gd name="connsiteX51" fmla="*/ 445713 w 985025"/>
                    <a:gd name="connsiteY51" fmla="*/ 976639 h 976639"/>
                    <a:gd name="connsiteX52" fmla="*/ 356570 w 985025"/>
                    <a:gd name="connsiteY52" fmla="*/ 958842 h 976639"/>
                    <a:gd name="connsiteX53" fmla="*/ 352113 w 985025"/>
                    <a:gd name="connsiteY53" fmla="*/ 956617 h 976639"/>
                    <a:gd name="connsiteX54" fmla="*/ 347656 w 985025"/>
                    <a:gd name="connsiteY54" fmla="*/ 847607 h 976639"/>
                    <a:gd name="connsiteX55" fmla="*/ 340970 w 985025"/>
                    <a:gd name="connsiteY55" fmla="*/ 843158 h 976639"/>
                    <a:gd name="connsiteX56" fmla="*/ 305313 w 985025"/>
                    <a:gd name="connsiteY56" fmla="*/ 825360 h 976639"/>
                    <a:gd name="connsiteX57" fmla="*/ 296399 w 985025"/>
                    <a:gd name="connsiteY57" fmla="*/ 825360 h 976639"/>
                    <a:gd name="connsiteX58" fmla="*/ 211713 w 985025"/>
                    <a:gd name="connsiteY58" fmla="*/ 887652 h 976639"/>
                    <a:gd name="connsiteX59" fmla="*/ 205028 w 985025"/>
                    <a:gd name="connsiteY59" fmla="*/ 887652 h 976639"/>
                    <a:gd name="connsiteX60" fmla="*/ 138171 w 985025"/>
                    <a:gd name="connsiteY60" fmla="*/ 829810 h 976639"/>
                    <a:gd name="connsiteX61" fmla="*/ 135942 w 985025"/>
                    <a:gd name="connsiteY61" fmla="*/ 823135 h 976639"/>
                    <a:gd name="connsiteX62" fmla="*/ 182742 w 985025"/>
                    <a:gd name="connsiteY62" fmla="*/ 725249 h 976639"/>
                    <a:gd name="connsiteX63" fmla="*/ 182742 w 985025"/>
                    <a:gd name="connsiteY63" fmla="*/ 720800 h 976639"/>
                    <a:gd name="connsiteX64" fmla="*/ 160457 w 985025"/>
                    <a:gd name="connsiteY64" fmla="*/ 687429 h 976639"/>
                    <a:gd name="connsiteX65" fmla="*/ 153771 w 985025"/>
                    <a:gd name="connsiteY65" fmla="*/ 685205 h 976639"/>
                    <a:gd name="connsiteX66" fmla="*/ 49028 w 985025"/>
                    <a:gd name="connsiteY66" fmla="*/ 696328 h 976639"/>
                    <a:gd name="connsiteX67" fmla="*/ 42343 w 985025"/>
                    <a:gd name="connsiteY67" fmla="*/ 691879 h 976639"/>
                    <a:gd name="connsiteX68" fmla="*/ 11143 w 985025"/>
                    <a:gd name="connsiteY68" fmla="*/ 609565 h 976639"/>
                    <a:gd name="connsiteX69" fmla="*/ 15600 w 985025"/>
                    <a:gd name="connsiteY69" fmla="*/ 602891 h 976639"/>
                    <a:gd name="connsiteX70" fmla="*/ 104742 w 985025"/>
                    <a:gd name="connsiteY70" fmla="*/ 542824 h 976639"/>
                    <a:gd name="connsiteX71" fmla="*/ 106971 w 985025"/>
                    <a:gd name="connsiteY71" fmla="*/ 536150 h 976639"/>
                    <a:gd name="connsiteX72" fmla="*/ 104742 w 985025"/>
                    <a:gd name="connsiteY72" fmla="*/ 496106 h 976639"/>
                    <a:gd name="connsiteX73" fmla="*/ 102514 w 985025"/>
                    <a:gd name="connsiteY73" fmla="*/ 489432 h 976639"/>
                    <a:gd name="connsiteX74" fmla="*/ 4457 w 985025"/>
                    <a:gd name="connsiteY74" fmla="*/ 444938 h 976639"/>
                    <a:gd name="connsiteX75" fmla="*/ 0 w 985025"/>
                    <a:gd name="connsiteY75" fmla="*/ 440489 h 976639"/>
                    <a:gd name="connsiteX76" fmla="*/ 15600 w 985025"/>
                    <a:gd name="connsiteY76" fmla="*/ 353726 h 976639"/>
                    <a:gd name="connsiteX77" fmla="*/ 20057 w 985025"/>
                    <a:gd name="connsiteY77" fmla="*/ 351501 h 976639"/>
                    <a:gd name="connsiteX78" fmla="*/ 129257 w 985025"/>
                    <a:gd name="connsiteY78" fmla="*/ 342602 h 976639"/>
                    <a:gd name="connsiteX79" fmla="*/ 135942 w 985025"/>
                    <a:gd name="connsiteY79" fmla="*/ 340377 h 976639"/>
                    <a:gd name="connsiteX80" fmla="*/ 151542 w 985025"/>
                    <a:gd name="connsiteY80" fmla="*/ 302558 h 976639"/>
                    <a:gd name="connsiteX81" fmla="*/ 151542 w 985025"/>
                    <a:gd name="connsiteY81" fmla="*/ 295884 h 976639"/>
                    <a:gd name="connsiteX82" fmla="*/ 91371 w 985025"/>
                    <a:gd name="connsiteY82" fmla="*/ 209121 h 976639"/>
                    <a:gd name="connsiteX83" fmla="*/ 91371 w 985025"/>
                    <a:gd name="connsiteY83" fmla="*/ 200222 h 976639"/>
                    <a:gd name="connsiteX84" fmla="*/ 147085 w 985025"/>
                    <a:gd name="connsiteY84" fmla="*/ 133481 h 976639"/>
                    <a:gd name="connsiteX85" fmla="*/ 153771 w 985025"/>
                    <a:gd name="connsiteY85" fmla="*/ 133481 h 976639"/>
                    <a:gd name="connsiteX86" fmla="*/ 249599 w 985025"/>
                    <a:gd name="connsiteY86" fmla="*/ 180200 h 976639"/>
                    <a:gd name="connsiteX87" fmla="*/ 256285 w 985025"/>
                    <a:gd name="connsiteY87" fmla="*/ 180200 h 976639"/>
                    <a:gd name="connsiteX88" fmla="*/ 289713 w 985025"/>
                    <a:gd name="connsiteY88" fmla="*/ 157953 h 976639"/>
                    <a:gd name="connsiteX89" fmla="*/ 283027 w 985025"/>
                    <a:gd name="connsiteY89" fmla="*/ 44493 h 976639"/>
                    <a:gd name="connsiteX90" fmla="*/ 369942 w 985025"/>
                    <a:gd name="connsiteY90" fmla="*/ 11123 h 976639"/>
                    <a:gd name="connsiteX91" fmla="*/ 439027 w 985025"/>
                    <a:gd name="connsiteY91" fmla="*/ 106785 h 976639"/>
                    <a:gd name="connsiteX92" fmla="*/ 481370 w 985025"/>
                    <a:gd name="connsiteY92" fmla="*/ 102335 h 976639"/>
                    <a:gd name="connsiteX93" fmla="*/ 532627 w 985025"/>
                    <a:gd name="connsiteY93" fmla="*/ 0 h 976639"/>
                    <a:gd name="connsiteX0" fmla="*/ 492512 w 985025"/>
                    <a:gd name="connsiteY0" fmla="*/ 299009 h 976639"/>
                    <a:gd name="connsiteX1" fmla="*/ 303330 w 985025"/>
                    <a:gd name="connsiteY1" fmla="*/ 487207 h 976639"/>
                    <a:gd name="connsiteX2" fmla="*/ 492512 w 985025"/>
                    <a:gd name="connsiteY2" fmla="*/ 675405 h 976639"/>
                    <a:gd name="connsiteX3" fmla="*/ 681694 w 985025"/>
                    <a:gd name="connsiteY3" fmla="*/ 487207 h 976639"/>
                    <a:gd name="connsiteX4" fmla="*/ 492512 w 985025"/>
                    <a:gd name="connsiteY4" fmla="*/ 299009 h 976639"/>
                    <a:gd name="connsiteX5" fmla="*/ 532627 w 985025"/>
                    <a:gd name="connsiteY5" fmla="*/ 0 h 976639"/>
                    <a:gd name="connsiteX6" fmla="*/ 626226 w 985025"/>
                    <a:gd name="connsiteY6" fmla="*/ 13348 h 976639"/>
                    <a:gd name="connsiteX7" fmla="*/ 641826 w 985025"/>
                    <a:gd name="connsiteY7" fmla="*/ 131256 h 976639"/>
                    <a:gd name="connsiteX8" fmla="*/ 677483 w 985025"/>
                    <a:gd name="connsiteY8" fmla="*/ 151279 h 976639"/>
                    <a:gd name="connsiteX9" fmla="*/ 773312 w 985025"/>
                    <a:gd name="connsiteY9" fmla="*/ 86763 h 976639"/>
                    <a:gd name="connsiteX10" fmla="*/ 779997 w 985025"/>
                    <a:gd name="connsiteY10" fmla="*/ 86763 h 976639"/>
                    <a:gd name="connsiteX11" fmla="*/ 846854 w 985025"/>
                    <a:gd name="connsiteY11" fmla="*/ 144605 h 976639"/>
                    <a:gd name="connsiteX12" fmla="*/ 846854 w 985025"/>
                    <a:gd name="connsiteY12" fmla="*/ 151279 h 976639"/>
                    <a:gd name="connsiteX13" fmla="*/ 800054 w 985025"/>
                    <a:gd name="connsiteY13" fmla="*/ 246940 h 976639"/>
                    <a:gd name="connsiteX14" fmla="*/ 800054 w 985025"/>
                    <a:gd name="connsiteY14" fmla="*/ 253614 h 976639"/>
                    <a:gd name="connsiteX15" fmla="*/ 822340 w 985025"/>
                    <a:gd name="connsiteY15" fmla="*/ 286985 h 976639"/>
                    <a:gd name="connsiteX16" fmla="*/ 829026 w 985025"/>
                    <a:gd name="connsiteY16" fmla="*/ 289209 h 976639"/>
                    <a:gd name="connsiteX17" fmla="*/ 938225 w 985025"/>
                    <a:gd name="connsiteY17" fmla="*/ 278086 h 976639"/>
                    <a:gd name="connsiteX18" fmla="*/ 940454 w 985025"/>
                    <a:gd name="connsiteY18" fmla="*/ 284760 h 976639"/>
                    <a:gd name="connsiteX19" fmla="*/ 971654 w 985025"/>
                    <a:gd name="connsiteY19" fmla="*/ 367074 h 976639"/>
                    <a:gd name="connsiteX20" fmla="*/ 967197 w 985025"/>
                    <a:gd name="connsiteY20" fmla="*/ 373748 h 976639"/>
                    <a:gd name="connsiteX21" fmla="*/ 878054 w 985025"/>
                    <a:gd name="connsiteY21" fmla="*/ 431590 h 976639"/>
                    <a:gd name="connsiteX22" fmla="*/ 875825 w 985025"/>
                    <a:gd name="connsiteY22" fmla="*/ 436039 h 976639"/>
                    <a:gd name="connsiteX23" fmla="*/ 878054 w 985025"/>
                    <a:gd name="connsiteY23" fmla="*/ 478308 h 976639"/>
                    <a:gd name="connsiteX24" fmla="*/ 884740 w 985025"/>
                    <a:gd name="connsiteY24" fmla="*/ 484982 h 976639"/>
                    <a:gd name="connsiteX25" fmla="*/ 982797 w 985025"/>
                    <a:gd name="connsiteY25" fmla="*/ 529476 h 976639"/>
                    <a:gd name="connsiteX26" fmla="*/ 985025 w 985025"/>
                    <a:gd name="connsiteY26" fmla="*/ 533926 h 976639"/>
                    <a:gd name="connsiteX27" fmla="*/ 967197 w 985025"/>
                    <a:gd name="connsiteY27" fmla="*/ 620689 h 976639"/>
                    <a:gd name="connsiteX28" fmla="*/ 962739 w 985025"/>
                    <a:gd name="connsiteY28" fmla="*/ 625138 h 976639"/>
                    <a:gd name="connsiteX29" fmla="*/ 855768 w 985025"/>
                    <a:gd name="connsiteY29" fmla="*/ 631812 h 976639"/>
                    <a:gd name="connsiteX30" fmla="*/ 851311 w 985025"/>
                    <a:gd name="connsiteY30" fmla="*/ 634037 h 976639"/>
                    <a:gd name="connsiteX31" fmla="*/ 831254 w 985025"/>
                    <a:gd name="connsiteY31" fmla="*/ 674081 h 976639"/>
                    <a:gd name="connsiteX32" fmla="*/ 831254 w 985025"/>
                    <a:gd name="connsiteY32" fmla="*/ 678531 h 976639"/>
                    <a:gd name="connsiteX33" fmla="*/ 895883 w 985025"/>
                    <a:gd name="connsiteY33" fmla="*/ 767518 h 976639"/>
                    <a:gd name="connsiteX34" fmla="*/ 895883 w 985025"/>
                    <a:gd name="connsiteY34" fmla="*/ 774192 h 976639"/>
                    <a:gd name="connsiteX35" fmla="*/ 835711 w 985025"/>
                    <a:gd name="connsiteY35" fmla="*/ 840933 h 976639"/>
                    <a:gd name="connsiteX36" fmla="*/ 831254 w 985025"/>
                    <a:gd name="connsiteY36" fmla="*/ 840933 h 976639"/>
                    <a:gd name="connsiteX37" fmla="*/ 733197 w 985025"/>
                    <a:gd name="connsiteY37" fmla="*/ 791990 h 976639"/>
                    <a:gd name="connsiteX38" fmla="*/ 728740 w 985025"/>
                    <a:gd name="connsiteY38" fmla="*/ 791990 h 976639"/>
                    <a:gd name="connsiteX39" fmla="*/ 695312 w 985025"/>
                    <a:gd name="connsiteY39" fmla="*/ 814237 h 976639"/>
                    <a:gd name="connsiteX40" fmla="*/ 690855 w 985025"/>
                    <a:gd name="connsiteY40" fmla="*/ 823135 h 976639"/>
                    <a:gd name="connsiteX41" fmla="*/ 701998 w 985025"/>
                    <a:gd name="connsiteY41" fmla="*/ 929921 h 976639"/>
                    <a:gd name="connsiteX42" fmla="*/ 697540 w 985025"/>
                    <a:gd name="connsiteY42" fmla="*/ 934370 h 976639"/>
                    <a:gd name="connsiteX43" fmla="*/ 612855 w 985025"/>
                    <a:gd name="connsiteY43" fmla="*/ 963291 h 976639"/>
                    <a:gd name="connsiteX44" fmla="*/ 608398 w 985025"/>
                    <a:gd name="connsiteY44" fmla="*/ 963291 h 976639"/>
                    <a:gd name="connsiteX45" fmla="*/ 548227 w 985025"/>
                    <a:gd name="connsiteY45" fmla="*/ 874303 h 976639"/>
                    <a:gd name="connsiteX46" fmla="*/ 543770 w 985025"/>
                    <a:gd name="connsiteY46" fmla="*/ 869854 h 976639"/>
                    <a:gd name="connsiteX47" fmla="*/ 501427 w 985025"/>
                    <a:gd name="connsiteY47" fmla="*/ 874303 h 976639"/>
                    <a:gd name="connsiteX48" fmla="*/ 494741 w 985025"/>
                    <a:gd name="connsiteY48" fmla="*/ 876528 h 976639"/>
                    <a:gd name="connsiteX49" fmla="*/ 450170 w 985025"/>
                    <a:gd name="connsiteY49" fmla="*/ 974414 h 976639"/>
                    <a:gd name="connsiteX50" fmla="*/ 445713 w 985025"/>
                    <a:gd name="connsiteY50" fmla="*/ 976639 h 976639"/>
                    <a:gd name="connsiteX51" fmla="*/ 356570 w 985025"/>
                    <a:gd name="connsiteY51" fmla="*/ 958842 h 976639"/>
                    <a:gd name="connsiteX52" fmla="*/ 352113 w 985025"/>
                    <a:gd name="connsiteY52" fmla="*/ 956617 h 976639"/>
                    <a:gd name="connsiteX53" fmla="*/ 347656 w 985025"/>
                    <a:gd name="connsiteY53" fmla="*/ 847607 h 976639"/>
                    <a:gd name="connsiteX54" fmla="*/ 340970 w 985025"/>
                    <a:gd name="connsiteY54" fmla="*/ 843158 h 976639"/>
                    <a:gd name="connsiteX55" fmla="*/ 305313 w 985025"/>
                    <a:gd name="connsiteY55" fmla="*/ 825360 h 976639"/>
                    <a:gd name="connsiteX56" fmla="*/ 296399 w 985025"/>
                    <a:gd name="connsiteY56" fmla="*/ 825360 h 976639"/>
                    <a:gd name="connsiteX57" fmla="*/ 211713 w 985025"/>
                    <a:gd name="connsiteY57" fmla="*/ 887652 h 976639"/>
                    <a:gd name="connsiteX58" fmla="*/ 205028 w 985025"/>
                    <a:gd name="connsiteY58" fmla="*/ 887652 h 976639"/>
                    <a:gd name="connsiteX59" fmla="*/ 138171 w 985025"/>
                    <a:gd name="connsiteY59" fmla="*/ 829810 h 976639"/>
                    <a:gd name="connsiteX60" fmla="*/ 135942 w 985025"/>
                    <a:gd name="connsiteY60" fmla="*/ 823135 h 976639"/>
                    <a:gd name="connsiteX61" fmla="*/ 182742 w 985025"/>
                    <a:gd name="connsiteY61" fmla="*/ 725249 h 976639"/>
                    <a:gd name="connsiteX62" fmla="*/ 182742 w 985025"/>
                    <a:gd name="connsiteY62" fmla="*/ 720800 h 976639"/>
                    <a:gd name="connsiteX63" fmla="*/ 160457 w 985025"/>
                    <a:gd name="connsiteY63" fmla="*/ 687429 h 976639"/>
                    <a:gd name="connsiteX64" fmla="*/ 153771 w 985025"/>
                    <a:gd name="connsiteY64" fmla="*/ 685205 h 976639"/>
                    <a:gd name="connsiteX65" fmla="*/ 49028 w 985025"/>
                    <a:gd name="connsiteY65" fmla="*/ 696328 h 976639"/>
                    <a:gd name="connsiteX66" fmla="*/ 42343 w 985025"/>
                    <a:gd name="connsiteY66" fmla="*/ 691879 h 976639"/>
                    <a:gd name="connsiteX67" fmla="*/ 11143 w 985025"/>
                    <a:gd name="connsiteY67" fmla="*/ 609565 h 976639"/>
                    <a:gd name="connsiteX68" fmla="*/ 15600 w 985025"/>
                    <a:gd name="connsiteY68" fmla="*/ 602891 h 976639"/>
                    <a:gd name="connsiteX69" fmla="*/ 104742 w 985025"/>
                    <a:gd name="connsiteY69" fmla="*/ 542824 h 976639"/>
                    <a:gd name="connsiteX70" fmla="*/ 106971 w 985025"/>
                    <a:gd name="connsiteY70" fmla="*/ 536150 h 976639"/>
                    <a:gd name="connsiteX71" fmla="*/ 104742 w 985025"/>
                    <a:gd name="connsiteY71" fmla="*/ 496106 h 976639"/>
                    <a:gd name="connsiteX72" fmla="*/ 102514 w 985025"/>
                    <a:gd name="connsiteY72" fmla="*/ 489432 h 976639"/>
                    <a:gd name="connsiteX73" fmla="*/ 4457 w 985025"/>
                    <a:gd name="connsiteY73" fmla="*/ 444938 h 976639"/>
                    <a:gd name="connsiteX74" fmla="*/ 0 w 985025"/>
                    <a:gd name="connsiteY74" fmla="*/ 440489 h 976639"/>
                    <a:gd name="connsiteX75" fmla="*/ 15600 w 985025"/>
                    <a:gd name="connsiteY75" fmla="*/ 353726 h 976639"/>
                    <a:gd name="connsiteX76" fmla="*/ 20057 w 985025"/>
                    <a:gd name="connsiteY76" fmla="*/ 351501 h 976639"/>
                    <a:gd name="connsiteX77" fmla="*/ 129257 w 985025"/>
                    <a:gd name="connsiteY77" fmla="*/ 342602 h 976639"/>
                    <a:gd name="connsiteX78" fmla="*/ 135942 w 985025"/>
                    <a:gd name="connsiteY78" fmla="*/ 340377 h 976639"/>
                    <a:gd name="connsiteX79" fmla="*/ 151542 w 985025"/>
                    <a:gd name="connsiteY79" fmla="*/ 302558 h 976639"/>
                    <a:gd name="connsiteX80" fmla="*/ 151542 w 985025"/>
                    <a:gd name="connsiteY80" fmla="*/ 295884 h 976639"/>
                    <a:gd name="connsiteX81" fmla="*/ 91371 w 985025"/>
                    <a:gd name="connsiteY81" fmla="*/ 209121 h 976639"/>
                    <a:gd name="connsiteX82" fmla="*/ 91371 w 985025"/>
                    <a:gd name="connsiteY82" fmla="*/ 200222 h 976639"/>
                    <a:gd name="connsiteX83" fmla="*/ 147085 w 985025"/>
                    <a:gd name="connsiteY83" fmla="*/ 133481 h 976639"/>
                    <a:gd name="connsiteX84" fmla="*/ 153771 w 985025"/>
                    <a:gd name="connsiteY84" fmla="*/ 133481 h 976639"/>
                    <a:gd name="connsiteX85" fmla="*/ 249599 w 985025"/>
                    <a:gd name="connsiteY85" fmla="*/ 180200 h 976639"/>
                    <a:gd name="connsiteX86" fmla="*/ 256285 w 985025"/>
                    <a:gd name="connsiteY86" fmla="*/ 180200 h 976639"/>
                    <a:gd name="connsiteX87" fmla="*/ 289713 w 985025"/>
                    <a:gd name="connsiteY87" fmla="*/ 157953 h 976639"/>
                    <a:gd name="connsiteX88" fmla="*/ 283027 w 985025"/>
                    <a:gd name="connsiteY88" fmla="*/ 44493 h 976639"/>
                    <a:gd name="connsiteX89" fmla="*/ 369942 w 985025"/>
                    <a:gd name="connsiteY89" fmla="*/ 11123 h 976639"/>
                    <a:gd name="connsiteX90" fmla="*/ 439027 w 985025"/>
                    <a:gd name="connsiteY90" fmla="*/ 106785 h 976639"/>
                    <a:gd name="connsiteX91" fmla="*/ 481370 w 985025"/>
                    <a:gd name="connsiteY91" fmla="*/ 102335 h 976639"/>
                    <a:gd name="connsiteX92" fmla="*/ 532627 w 985025"/>
                    <a:gd name="connsiteY92" fmla="*/ 0 h 976639"/>
                    <a:gd name="connsiteX0" fmla="*/ 492512 w 985025"/>
                    <a:gd name="connsiteY0" fmla="*/ 299009 h 976639"/>
                    <a:gd name="connsiteX1" fmla="*/ 303330 w 985025"/>
                    <a:gd name="connsiteY1" fmla="*/ 487207 h 976639"/>
                    <a:gd name="connsiteX2" fmla="*/ 492512 w 985025"/>
                    <a:gd name="connsiteY2" fmla="*/ 675405 h 976639"/>
                    <a:gd name="connsiteX3" fmla="*/ 681694 w 985025"/>
                    <a:gd name="connsiteY3" fmla="*/ 487207 h 976639"/>
                    <a:gd name="connsiteX4" fmla="*/ 492512 w 985025"/>
                    <a:gd name="connsiteY4" fmla="*/ 299009 h 976639"/>
                    <a:gd name="connsiteX5" fmla="*/ 532627 w 985025"/>
                    <a:gd name="connsiteY5" fmla="*/ 0 h 976639"/>
                    <a:gd name="connsiteX6" fmla="*/ 626226 w 985025"/>
                    <a:gd name="connsiteY6" fmla="*/ 13348 h 976639"/>
                    <a:gd name="connsiteX7" fmla="*/ 641826 w 985025"/>
                    <a:gd name="connsiteY7" fmla="*/ 131256 h 976639"/>
                    <a:gd name="connsiteX8" fmla="*/ 677483 w 985025"/>
                    <a:gd name="connsiteY8" fmla="*/ 151279 h 976639"/>
                    <a:gd name="connsiteX9" fmla="*/ 779997 w 985025"/>
                    <a:gd name="connsiteY9" fmla="*/ 86763 h 976639"/>
                    <a:gd name="connsiteX10" fmla="*/ 846854 w 985025"/>
                    <a:gd name="connsiteY10" fmla="*/ 144605 h 976639"/>
                    <a:gd name="connsiteX11" fmla="*/ 846854 w 985025"/>
                    <a:gd name="connsiteY11" fmla="*/ 151279 h 976639"/>
                    <a:gd name="connsiteX12" fmla="*/ 800054 w 985025"/>
                    <a:gd name="connsiteY12" fmla="*/ 246940 h 976639"/>
                    <a:gd name="connsiteX13" fmla="*/ 800054 w 985025"/>
                    <a:gd name="connsiteY13" fmla="*/ 253614 h 976639"/>
                    <a:gd name="connsiteX14" fmla="*/ 822340 w 985025"/>
                    <a:gd name="connsiteY14" fmla="*/ 286985 h 976639"/>
                    <a:gd name="connsiteX15" fmla="*/ 829026 w 985025"/>
                    <a:gd name="connsiteY15" fmla="*/ 289209 h 976639"/>
                    <a:gd name="connsiteX16" fmla="*/ 938225 w 985025"/>
                    <a:gd name="connsiteY16" fmla="*/ 278086 h 976639"/>
                    <a:gd name="connsiteX17" fmla="*/ 940454 w 985025"/>
                    <a:gd name="connsiteY17" fmla="*/ 284760 h 976639"/>
                    <a:gd name="connsiteX18" fmla="*/ 971654 w 985025"/>
                    <a:gd name="connsiteY18" fmla="*/ 367074 h 976639"/>
                    <a:gd name="connsiteX19" fmla="*/ 967197 w 985025"/>
                    <a:gd name="connsiteY19" fmla="*/ 373748 h 976639"/>
                    <a:gd name="connsiteX20" fmla="*/ 878054 w 985025"/>
                    <a:gd name="connsiteY20" fmla="*/ 431590 h 976639"/>
                    <a:gd name="connsiteX21" fmla="*/ 875825 w 985025"/>
                    <a:gd name="connsiteY21" fmla="*/ 436039 h 976639"/>
                    <a:gd name="connsiteX22" fmla="*/ 878054 w 985025"/>
                    <a:gd name="connsiteY22" fmla="*/ 478308 h 976639"/>
                    <a:gd name="connsiteX23" fmla="*/ 884740 w 985025"/>
                    <a:gd name="connsiteY23" fmla="*/ 484982 h 976639"/>
                    <a:gd name="connsiteX24" fmla="*/ 982797 w 985025"/>
                    <a:gd name="connsiteY24" fmla="*/ 529476 h 976639"/>
                    <a:gd name="connsiteX25" fmla="*/ 985025 w 985025"/>
                    <a:gd name="connsiteY25" fmla="*/ 533926 h 976639"/>
                    <a:gd name="connsiteX26" fmla="*/ 967197 w 985025"/>
                    <a:gd name="connsiteY26" fmla="*/ 620689 h 976639"/>
                    <a:gd name="connsiteX27" fmla="*/ 962739 w 985025"/>
                    <a:gd name="connsiteY27" fmla="*/ 625138 h 976639"/>
                    <a:gd name="connsiteX28" fmla="*/ 855768 w 985025"/>
                    <a:gd name="connsiteY28" fmla="*/ 631812 h 976639"/>
                    <a:gd name="connsiteX29" fmla="*/ 851311 w 985025"/>
                    <a:gd name="connsiteY29" fmla="*/ 634037 h 976639"/>
                    <a:gd name="connsiteX30" fmla="*/ 831254 w 985025"/>
                    <a:gd name="connsiteY30" fmla="*/ 674081 h 976639"/>
                    <a:gd name="connsiteX31" fmla="*/ 831254 w 985025"/>
                    <a:gd name="connsiteY31" fmla="*/ 678531 h 976639"/>
                    <a:gd name="connsiteX32" fmla="*/ 895883 w 985025"/>
                    <a:gd name="connsiteY32" fmla="*/ 767518 h 976639"/>
                    <a:gd name="connsiteX33" fmla="*/ 895883 w 985025"/>
                    <a:gd name="connsiteY33" fmla="*/ 774192 h 976639"/>
                    <a:gd name="connsiteX34" fmla="*/ 835711 w 985025"/>
                    <a:gd name="connsiteY34" fmla="*/ 840933 h 976639"/>
                    <a:gd name="connsiteX35" fmla="*/ 831254 w 985025"/>
                    <a:gd name="connsiteY35" fmla="*/ 840933 h 976639"/>
                    <a:gd name="connsiteX36" fmla="*/ 733197 w 985025"/>
                    <a:gd name="connsiteY36" fmla="*/ 791990 h 976639"/>
                    <a:gd name="connsiteX37" fmla="*/ 728740 w 985025"/>
                    <a:gd name="connsiteY37" fmla="*/ 791990 h 976639"/>
                    <a:gd name="connsiteX38" fmla="*/ 695312 w 985025"/>
                    <a:gd name="connsiteY38" fmla="*/ 814237 h 976639"/>
                    <a:gd name="connsiteX39" fmla="*/ 690855 w 985025"/>
                    <a:gd name="connsiteY39" fmla="*/ 823135 h 976639"/>
                    <a:gd name="connsiteX40" fmla="*/ 701998 w 985025"/>
                    <a:gd name="connsiteY40" fmla="*/ 929921 h 976639"/>
                    <a:gd name="connsiteX41" fmla="*/ 697540 w 985025"/>
                    <a:gd name="connsiteY41" fmla="*/ 934370 h 976639"/>
                    <a:gd name="connsiteX42" fmla="*/ 612855 w 985025"/>
                    <a:gd name="connsiteY42" fmla="*/ 963291 h 976639"/>
                    <a:gd name="connsiteX43" fmla="*/ 608398 w 985025"/>
                    <a:gd name="connsiteY43" fmla="*/ 963291 h 976639"/>
                    <a:gd name="connsiteX44" fmla="*/ 548227 w 985025"/>
                    <a:gd name="connsiteY44" fmla="*/ 874303 h 976639"/>
                    <a:gd name="connsiteX45" fmla="*/ 543770 w 985025"/>
                    <a:gd name="connsiteY45" fmla="*/ 869854 h 976639"/>
                    <a:gd name="connsiteX46" fmla="*/ 501427 w 985025"/>
                    <a:gd name="connsiteY46" fmla="*/ 874303 h 976639"/>
                    <a:gd name="connsiteX47" fmla="*/ 494741 w 985025"/>
                    <a:gd name="connsiteY47" fmla="*/ 876528 h 976639"/>
                    <a:gd name="connsiteX48" fmla="*/ 450170 w 985025"/>
                    <a:gd name="connsiteY48" fmla="*/ 974414 h 976639"/>
                    <a:gd name="connsiteX49" fmla="*/ 445713 w 985025"/>
                    <a:gd name="connsiteY49" fmla="*/ 976639 h 976639"/>
                    <a:gd name="connsiteX50" fmla="*/ 356570 w 985025"/>
                    <a:gd name="connsiteY50" fmla="*/ 958842 h 976639"/>
                    <a:gd name="connsiteX51" fmla="*/ 352113 w 985025"/>
                    <a:gd name="connsiteY51" fmla="*/ 956617 h 976639"/>
                    <a:gd name="connsiteX52" fmla="*/ 347656 w 985025"/>
                    <a:gd name="connsiteY52" fmla="*/ 847607 h 976639"/>
                    <a:gd name="connsiteX53" fmla="*/ 340970 w 985025"/>
                    <a:gd name="connsiteY53" fmla="*/ 843158 h 976639"/>
                    <a:gd name="connsiteX54" fmla="*/ 305313 w 985025"/>
                    <a:gd name="connsiteY54" fmla="*/ 825360 h 976639"/>
                    <a:gd name="connsiteX55" fmla="*/ 296399 w 985025"/>
                    <a:gd name="connsiteY55" fmla="*/ 825360 h 976639"/>
                    <a:gd name="connsiteX56" fmla="*/ 211713 w 985025"/>
                    <a:gd name="connsiteY56" fmla="*/ 887652 h 976639"/>
                    <a:gd name="connsiteX57" fmla="*/ 205028 w 985025"/>
                    <a:gd name="connsiteY57" fmla="*/ 887652 h 976639"/>
                    <a:gd name="connsiteX58" fmla="*/ 138171 w 985025"/>
                    <a:gd name="connsiteY58" fmla="*/ 829810 h 976639"/>
                    <a:gd name="connsiteX59" fmla="*/ 135942 w 985025"/>
                    <a:gd name="connsiteY59" fmla="*/ 823135 h 976639"/>
                    <a:gd name="connsiteX60" fmla="*/ 182742 w 985025"/>
                    <a:gd name="connsiteY60" fmla="*/ 725249 h 976639"/>
                    <a:gd name="connsiteX61" fmla="*/ 182742 w 985025"/>
                    <a:gd name="connsiteY61" fmla="*/ 720800 h 976639"/>
                    <a:gd name="connsiteX62" fmla="*/ 160457 w 985025"/>
                    <a:gd name="connsiteY62" fmla="*/ 687429 h 976639"/>
                    <a:gd name="connsiteX63" fmla="*/ 153771 w 985025"/>
                    <a:gd name="connsiteY63" fmla="*/ 685205 h 976639"/>
                    <a:gd name="connsiteX64" fmla="*/ 49028 w 985025"/>
                    <a:gd name="connsiteY64" fmla="*/ 696328 h 976639"/>
                    <a:gd name="connsiteX65" fmla="*/ 42343 w 985025"/>
                    <a:gd name="connsiteY65" fmla="*/ 691879 h 976639"/>
                    <a:gd name="connsiteX66" fmla="*/ 11143 w 985025"/>
                    <a:gd name="connsiteY66" fmla="*/ 609565 h 976639"/>
                    <a:gd name="connsiteX67" fmla="*/ 15600 w 985025"/>
                    <a:gd name="connsiteY67" fmla="*/ 602891 h 976639"/>
                    <a:gd name="connsiteX68" fmla="*/ 104742 w 985025"/>
                    <a:gd name="connsiteY68" fmla="*/ 542824 h 976639"/>
                    <a:gd name="connsiteX69" fmla="*/ 106971 w 985025"/>
                    <a:gd name="connsiteY69" fmla="*/ 536150 h 976639"/>
                    <a:gd name="connsiteX70" fmla="*/ 104742 w 985025"/>
                    <a:gd name="connsiteY70" fmla="*/ 496106 h 976639"/>
                    <a:gd name="connsiteX71" fmla="*/ 102514 w 985025"/>
                    <a:gd name="connsiteY71" fmla="*/ 489432 h 976639"/>
                    <a:gd name="connsiteX72" fmla="*/ 4457 w 985025"/>
                    <a:gd name="connsiteY72" fmla="*/ 444938 h 976639"/>
                    <a:gd name="connsiteX73" fmla="*/ 0 w 985025"/>
                    <a:gd name="connsiteY73" fmla="*/ 440489 h 976639"/>
                    <a:gd name="connsiteX74" fmla="*/ 15600 w 985025"/>
                    <a:gd name="connsiteY74" fmla="*/ 353726 h 976639"/>
                    <a:gd name="connsiteX75" fmla="*/ 20057 w 985025"/>
                    <a:gd name="connsiteY75" fmla="*/ 351501 h 976639"/>
                    <a:gd name="connsiteX76" fmla="*/ 129257 w 985025"/>
                    <a:gd name="connsiteY76" fmla="*/ 342602 h 976639"/>
                    <a:gd name="connsiteX77" fmla="*/ 135942 w 985025"/>
                    <a:gd name="connsiteY77" fmla="*/ 340377 h 976639"/>
                    <a:gd name="connsiteX78" fmla="*/ 151542 w 985025"/>
                    <a:gd name="connsiteY78" fmla="*/ 302558 h 976639"/>
                    <a:gd name="connsiteX79" fmla="*/ 151542 w 985025"/>
                    <a:gd name="connsiteY79" fmla="*/ 295884 h 976639"/>
                    <a:gd name="connsiteX80" fmla="*/ 91371 w 985025"/>
                    <a:gd name="connsiteY80" fmla="*/ 209121 h 976639"/>
                    <a:gd name="connsiteX81" fmla="*/ 91371 w 985025"/>
                    <a:gd name="connsiteY81" fmla="*/ 200222 h 976639"/>
                    <a:gd name="connsiteX82" fmla="*/ 147085 w 985025"/>
                    <a:gd name="connsiteY82" fmla="*/ 133481 h 976639"/>
                    <a:gd name="connsiteX83" fmla="*/ 153771 w 985025"/>
                    <a:gd name="connsiteY83" fmla="*/ 133481 h 976639"/>
                    <a:gd name="connsiteX84" fmla="*/ 249599 w 985025"/>
                    <a:gd name="connsiteY84" fmla="*/ 180200 h 976639"/>
                    <a:gd name="connsiteX85" fmla="*/ 256285 w 985025"/>
                    <a:gd name="connsiteY85" fmla="*/ 180200 h 976639"/>
                    <a:gd name="connsiteX86" fmla="*/ 289713 w 985025"/>
                    <a:gd name="connsiteY86" fmla="*/ 157953 h 976639"/>
                    <a:gd name="connsiteX87" fmla="*/ 283027 w 985025"/>
                    <a:gd name="connsiteY87" fmla="*/ 44493 h 976639"/>
                    <a:gd name="connsiteX88" fmla="*/ 369942 w 985025"/>
                    <a:gd name="connsiteY88" fmla="*/ 11123 h 976639"/>
                    <a:gd name="connsiteX89" fmla="*/ 439027 w 985025"/>
                    <a:gd name="connsiteY89" fmla="*/ 106785 h 976639"/>
                    <a:gd name="connsiteX90" fmla="*/ 481370 w 985025"/>
                    <a:gd name="connsiteY90" fmla="*/ 102335 h 976639"/>
                    <a:gd name="connsiteX91" fmla="*/ 532627 w 985025"/>
                    <a:gd name="connsiteY91" fmla="*/ 0 h 976639"/>
                    <a:gd name="connsiteX0" fmla="*/ 492512 w 985025"/>
                    <a:gd name="connsiteY0" fmla="*/ 299009 h 976639"/>
                    <a:gd name="connsiteX1" fmla="*/ 303330 w 985025"/>
                    <a:gd name="connsiteY1" fmla="*/ 487207 h 976639"/>
                    <a:gd name="connsiteX2" fmla="*/ 492512 w 985025"/>
                    <a:gd name="connsiteY2" fmla="*/ 675405 h 976639"/>
                    <a:gd name="connsiteX3" fmla="*/ 681694 w 985025"/>
                    <a:gd name="connsiteY3" fmla="*/ 487207 h 976639"/>
                    <a:gd name="connsiteX4" fmla="*/ 492512 w 985025"/>
                    <a:gd name="connsiteY4" fmla="*/ 299009 h 976639"/>
                    <a:gd name="connsiteX5" fmla="*/ 532627 w 985025"/>
                    <a:gd name="connsiteY5" fmla="*/ 0 h 976639"/>
                    <a:gd name="connsiteX6" fmla="*/ 626226 w 985025"/>
                    <a:gd name="connsiteY6" fmla="*/ 13348 h 976639"/>
                    <a:gd name="connsiteX7" fmla="*/ 641826 w 985025"/>
                    <a:gd name="connsiteY7" fmla="*/ 131256 h 976639"/>
                    <a:gd name="connsiteX8" fmla="*/ 677483 w 985025"/>
                    <a:gd name="connsiteY8" fmla="*/ 151279 h 976639"/>
                    <a:gd name="connsiteX9" fmla="*/ 779997 w 985025"/>
                    <a:gd name="connsiteY9" fmla="*/ 86763 h 976639"/>
                    <a:gd name="connsiteX10" fmla="*/ 846854 w 985025"/>
                    <a:gd name="connsiteY10" fmla="*/ 144605 h 976639"/>
                    <a:gd name="connsiteX11" fmla="*/ 800054 w 985025"/>
                    <a:gd name="connsiteY11" fmla="*/ 246940 h 976639"/>
                    <a:gd name="connsiteX12" fmla="*/ 800054 w 985025"/>
                    <a:gd name="connsiteY12" fmla="*/ 253614 h 976639"/>
                    <a:gd name="connsiteX13" fmla="*/ 822340 w 985025"/>
                    <a:gd name="connsiteY13" fmla="*/ 286985 h 976639"/>
                    <a:gd name="connsiteX14" fmla="*/ 829026 w 985025"/>
                    <a:gd name="connsiteY14" fmla="*/ 289209 h 976639"/>
                    <a:gd name="connsiteX15" fmla="*/ 938225 w 985025"/>
                    <a:gd name="connsiteY15" fmla="*/ 278086 h 976639"/>
                    <a:gd name="connsiteX16" fmla="*/ 940454 w 985025"/>
                    <a:gd name="connsiteY16" fmla="*/ 284760 h 976639"/>
                    <a:gd name="connsiteX17" fmla="*/ 971654 w 985025"/>
                    <a:gd name="connsiteY17" fmla="*/ 367074 h 976639"/>
                    <a:gd name="connsiteX18" fmla="*/ 967197 w 985025"/>
                    <a:gd name="connsiteY18" fmla="*/ 373748 h 976639"/>
                    <a:gd name="connsiteX19" fmla="*/ 878054 w 985025"/>
                    <a:gd name="connsiteY19" fmla="*/ 431590 h 976639"/>
                    <a:gd name="connsiteX20" fmla="*/ 875825 w 985025"/>
                    <a:gd name="connsiteY20" fmla="*/ 436039 h 976639"/>
                    <a:gd name="connsiteX21" fmla="*/ 878054 w 985025"/>
                    <a:gd name="connsiteY21" fmla="*/ 478308 h 976639"/>
                    <a:gd name="connsiteX22" fmla="*/ 884740 w 985025"/>
                    <a:gd name="connsiteY22" fmla="*/ 484982 h 976639"/>
                    <a:gd name="connsiteX23" fmla="*/ 982797 w 985025"/>
                    <a:gd name="connsiteY23" fmla="*/ 529476 h 976639"/>
                    <a:gd name="connsiteX24" fmla="*/ 985025 w 985025"/>
                    <a:gd name="connsiteY24" fmla="*/ 533926 h 976639"/>
                    <a:gd name="connsiteX25" fmla="*/ 967197 w 985025"/>
                    <a:gd name="connsiteY25" fmla="*/ 620689 h 976639"/>
                    <a:gd name="connsiteX26" fmla="*/ 962739 w 985025"/>
                    <a:gd name="connsiteY26" fmla="*/ 625138 h 976639"/>
                    <a:gd name="connsiteX27" fmla="*/ 855768 w 985025"/>
                    <a:gd name="connsiteY27" fmla="*/ 631812 h 976639"/>
                    <a:gd name="connsiteX28" fmla="*/ 851311 w 985025"/>
                    <a:gd name="connsiteY28" fmla="*/ 634037 h 976639"/>
                    <a:gd name="connsiteX29" fmla="*/ 831254 w 985025"/>
                    <a:gd name="connsiteY29" fmla="*/ 674081 h 976639"/>
                    <a:gd name="connsiteX30" fmla="*/ 831254 w 985025"/>
                    <a:gd name="connsiteY30" fmla="*/ 678531 h 976639"/>
                    <a:gd name="connsiteX31" fmla="*/ 895883 w 985025"/>
                    <a:gd name="connsiteY31" fmla="*/ 767518 h 976639"/>
                    <a:gd name="connsiteX32" fmla="*/ 895883 w 985025"/>
                    <a:gd name="connsiteY32" fmla="*/ 774192 h 976639"/>
                    <a:gd name="connsiteX33" fmla="*/ 835711 w 985025"/>
                    <a:gd name="connsiteY33" fmla="*/ 840933 h 976639"/>
                    <a:gd name="connsiteX34" fmla="*/ 831254 w 985025"/>
                    <a:gd name="connsiteY34" fmla="*/ 840933 h 976639"/>
                    <a:gd name="connsiteX35" fmla="*/ 733197 w 985025"/>
                    <a:gd name="connsiteY35" fmla="*/ 791990 h 976639"/>
                    <a:gd name="connsiteX36" fmla="*/ 728740 w 985025"/>
                    <a:gd name="connsiteY36" fmla="*/ 791990 h 976639"/>
                    <a:gd name="connsiteX37" fmla="*/ 695312 w 985025"/>
                    <a:gd name="connsiteY37" fmla="*/ 814237 h 976639"/>
                    <a:gd name="connsiteX38" fmla="*/ 690855 w 985025"/>
                    <a:gd name="connsiteY38" fmla="*/ 823135 h 976639"/>
                    <a:gd name="connsiteX39" fmla="*/ 701998 w 985025"/>
                    <a:gd name="connsiteY39" fmla="*/ 929921 h 976639"/>
                    <a:gd name="connsiteX40" fmla="*/ 697540 w 985025"/>
                    <a:gd name="connsiteY40" fmla="*/ 934370 h 976639"/>
                    <a:gd name="connsiteX41" fmla="*/ 612855 w 985025"/>
                    <a:gd name="connsiteY41" fmla="*/ 963291 h 976639"/>
                    <a:gd name="connsiteX42" fmla="*/ 608398 w 985025"/>
                    <a:gd name="connsiteY42" fmla="*/ 963291 h 976639"/>
                    <a:gd name="connsiteX43" fmla="*/ 548227 w 985025"/>
                    <a:gd name="connsiteY43" fmla="*/ 874303 h 976639"/>
                    <a:gd name="connsiteX44" fmla="*/ 543770 w 985025"/>
                    <a:gd name="connsiteY44" fmla="*/ 869854 h 976639"/>
                    <a:gd name="connsiteX45" fmla="*/ 501427 w 985025"/>
                    <a:gd name="connsiteY45" fmla="*/ 874303 h 976639"/>
                    <a:gd name="connsiteX46" fmla="*/ 494741 w 985025"/>
                    <a:gd name="connsiteY46" fmla="*/ 876528 h 976639"/>
                    <a:gd name="connsiteX47" fmla="*/ 450170 w 985025"/>
                    <a:gd name="connsiteY47" fmla="*/ 974414 h 976639"/>
                    <a:gd name="connsiteX48" fmla="*/ 445713 w 985025"/>
                    <a:gd name="connsiteY48" fmla="*/ 976639 h 976639"/>
                    <a:gd name="connsiteX49" fmla="*/ 356570 w 985025"/>
                    <a:gd name="connsiteY49" fmla="*/ 958842 h 976639"/>
                    <a:gd name="connsiteX50" fmla="*/ 352113 w 985025"/>
                    <a:gd name="connsiteY50" fmla="*/ 956617 h 976639"/>
                    <a:gd name="connsiteX51" fmla="*/ 347656 w 985025"/>
                    <a:gd name="connsiteY51" fmla="*/ 847607 h 976639"/>
                    <a:gd name="connsiteX52" fmla="*/ 340970 w 985025"/>
                    <a:gd name="connsiteY52" fmla="*/ 843158 h 976639"/>
                    <a:gd name="connsiteX53" fmla="*/ 305313 w 985025"/>
                    <a:gd name="connsiteY53" fmla="*/ 825360 h 976639"/>
                    <a:gd name="connsiteX54" fmla="*/ 296399 w 985025"/>
                    <a:gd name="connsiteY54" fmla="*/ 825360 h 976639"/>
                    <a:gd name="connsiteX55" fmla="*/ 211713 w 985025"/>
                    <a:gd name="connsiteY55" fmla="*/ 887652 h 976639"/>
                    <a:gd name="connsiteX56" fmla="*/ 205028 w 985025"/>
                    <a:gd name="connsiteY56" fmla="*/ 887652 h 976639"/>
                    <a:gd name="connsiteX57" fmla="*/ 138171 w 985025"/>
                    <a:gd name="connsiteY57" fmla="*/ 829810 h 976639"/>
                    <a:gd name="connsiteX58" fmla="*/ 135942 w 985025"/>
                    <a:gd name="connsiteY58" fmla="*/ 823135 h 976639"/>
                    <a:gd name="connsiteX59" fmla="*/ 182742 w 985025"/>
                    <a:gd name="connsiteY59" fmla="*/ 725249 h 976639"/>
                    <a:gd name="connsiteX60" fmla="*/ 182742 w 985025"/>
                    <a:gd name="connsiteY60" fmla="*/ 720800 h 976639"/>
                    <a:gd name="connsiteX61" fmla="*/ 160457 w 985025"/>
                    <a:gd name="connsiteY61" fmla="*/ 687429 h 976639"/>
                    <a:gd name="connsiteX62" fmla="*/ 153771 w 985025"/>
                    <a:gd name="connsiteY62" fmla="*/ 685205 h 976639"/>
                    <a:gd name="connsiteX63" fmla="*/ 49028 w 985025"/>
                    <a:gd name="connsiteY63" fmla="*/ 696328 h 976639"/>
                    <a:gd name="connsiteX64" fmla="*/ 42343 w 985025"/>
                    <a:gd name="connsiteY64" fmla="*/ 691879 h 976639"/>
                    <a:gd name="connsiteX65" fmla="*/ 11143 w 985025"/>
                    <a:gd name="connsiteY65" fmla="*/ 609565 h 976639"/>
                    <a:gd name="connsiteX66" fmla="*/ 15600 w 985025"/>
                    <a:gd name="connsiteY66" fmla="*/ 602891 h 976639"/>
                    <a:gd name="connsiteX67" fmla="*/ 104742 w 985025"/>
                    <a:gd name="connsiteY67" fmla="*/ 542824 h 976639"/>
                    <a:gd name="connsiteX68" fmla="*/ 106971 w 985025"/>
                    <a:gd name="connsiteY68" fmla="*/ 536150 h 976639"/>
                    <a:gd name="connsiteX69" fmla="*/ 104742 w 985025"/>
                    <a:gd name="connsiteY69" fmla="*/ 496106 h 976639"/>
                    <a:gd name="connsiteX70" fmla="*/ 102514 w 985025"/>
                    <a:gd name="connsiteY70" fmla="*/ 489432 h 976639"/>
                    <a:gd name="connsiteX71" fmla="*/ 4457 w 985025"/>
                    <a:gd name="connsiteY71" fmla="*/ 444938 h 976639"/>
                    <a:gd name="connsiteX72" fmla="*/ 0 w 985025"/>
                    <a:gd name="connsiteY72" fmla="*/ 440489 h 976639"/>
                    <a:gd name="connsiteX73" fmla="*/ 15600 w 985025"/>
                    <a:gd name="connsiteY73" fmla="*/ 353726 h 976639"/>
                    <a:gd name="connsiteX74" fmla="*/ 20057 w 985025"/>
                    <a:gd name="connsiteY74" fmla="*/ 351501 h 976639"/>
                    <a:gd name="connsiteX75" fmla="*/ 129257 w 985025"/>
                    <a:gd name="connsiteY75" fmla="*/ 342602 h 976639"/>
                    <a:gd name="connsiteX76" fmla="*/ 135942 w 985025"/>
                    <a:gd name="connsiteY76" fmla="*/ 340377 h 976639"/>
                    <a:gd name="connsiteX77" fmla="*/ 151542 w 985025"/>
                    <a:gd name="connsiteY77" fmla="*/ 302558 h 976639"/>
                    <a:gd name="connsiteX78" fmla="*/ 151542 w 985025"/>
                    <a:gd name="connsiteY78" fmla="*/ 295884 h 976639"/>
                    <a:gd name="connsiteX79" fmla="*/ 91371 w 985025"/>
                    <a:gd name="connsiteY79" fmla="*/ 209121 h 976639"/>
                    <a:gd name="connsiteX80" fmla="*/ 91371 w 985025"/>
                    <a:gd name="connsiteY80" fmla="*/ 200222 h 976639"/>
                    <a:gd name="connsiteX81" fmla="*/ 147085 w 985025"/>
                    <a:gd name="connsiteY81" fmla="*/ 133481 h 976639"/>
                    <a:gd name="connsiteX82" fmla="*/ 153771 w 985025"/>
                    <a:gd name="connsiteY82" fmla="*/ 133481 h 976639"/>
                    <a:gd name="connsiteX83" fmla="*/ 249599 w 985025"/>
                    <a:gd name="connsiteY83" fmla="*/ 180200 h 976639"/>
                    <a:gd name="connsiteX84" fmla="*/ 256285 w 985025"/>
                    <a:gd name="connsiteY84" fmla="*/ 180200 h 976639"/>
                    <a:gd name="connsiteX85" fmla="*/ 289713 w 985025"/>
                    <a:gd name="connsiteY85" fmla="*/ 157953 h 976639"/>
                    <a:gd name="connsiteX86" fmla="*/ 283027 w 985025"/>
                    <a:gd name="connsiteY86" fmla="*/ 44493 h 976639"/>
                    <a:gd name="connsiteX87" fmla="*/ 369942 w 985025"/>
                    <a:gd name="connsiteY87" fmla="*/ 11123 h 976639"/>
                    <a:gd name="connsiteX88" fmla="*/ 439027 w 985025"/>
                    <a:gd name="connsiteY88" fmla="*/ 106785 h 976639"/>
                    <a:gd name="connsiteX89" fmla="*/ 481370 w 985025"/>
                    <a:gd name="connsiteY89" fmla="*/ 102335 h 976639"/>
                    <a:gd name="connsiteX90" fmla="*/ 532627 w 985025"/>
                    <a:gd name="connsiteY90" fmla="*/ 0 h 976639"/>
                    <a:gd name="connsiteX0" fmla="*/ 492512 w 985025"/>
                    <a:gd name="connsiteY0" fmla="*/ 299009 h 976639"/>
                    <a:gd name="connsiteX1" fmla="*/ 303330 w 985025"/>
                    <a:gd name="connsiteY1" fmla="*/ 487207 h 976639"/>
                    <a:gd name="connsiteX2" fmla="*/ 492512 w 985025"/>
                    <a:gd name="connsiteY2" fmla="*/ 675405 h 976639"/>
                    <a:gd name="connsiteX3" fmla="*/ 681694 w 985025"/>
                    <a:gd name="connsiteY3" fmla="*/ 487207 h 976639"/>
                    <a:gd name="connsiteX4" fmla="*/ 492512 w 985025"/>
                    <a:gd name="connsiteY4" fmla="*/ 299009 h 976639"/>
                    <a:gd name="connsiteX5" fmla="*/ 532627 w 985025"/>
                    <a:gd name="connsiteY5" fmla="*/ 0 h 976639"/>
                    <a:gd name="connsiteX6" fmla="*/ 626226 w 985025"/>
                    <a:gd name="connsiteY6" fmla="*/ 13348 h 976639"/>
                    <a:gd name="connsiteX7" fmla="*/ 641826 w 985025"/>
                    <a:gd name="connsiteY7" fmla="*/ 131256 h 976639"/>
                    <a:gd name="connsiteX8" fmla="*/ 677483 w 985025"/>
                    <a:gd name="connsiteY8" fmla="*/ 151279 h 976639"/>
                    <a:gd name="connsiteX9" fmla="*/ 779997 w 985025"/>
                    <a:gd name="connsiteY9" fmla="*/ 86763 h 976639"/>
                    <a:gd name="connsiteX10" fmla="*/ 846854 w 985025"/>
                    <a:gd name="connsiteY10" fmla="*/ 144605 h 976639"/>
                    <a:gd name="connsiteX11" fmla="*/ 800054 w 985025"/>
                    <a:gd name="connsiteY11" fmla="*/ 253614 h 976639"/>
                    <a:gd name="connsiteX12" fmla="*/ 822340 w 985025"/>
                    <a:gd name="connsiteY12" fmla="*/ 286985 h 976639"/>
                    <a:gd name="connsiteX13" fmla="*/ 829026 w 985025"/>
                    <a:gd name="connsiteY13" fmla="*/ 289209 h 976639"/>
                    <a:gd name="connsiteX14" fmla="*/ 938225 w 985025"/>
                    <a:gd name="connsiteY14" fmla="*/ 278086 h 976639"/>
                    <a:gd name="connsiteX15" fmla="*/ 940454 w 985025"/>
                    <a:gd name="connsiteY15" fmla="*/ 284760 h 976639"/>
                    <a:gd name="connsiteX16" fmla="*/ 971654 w 985025"/>
                    <a:gd name="connsiteY16" fmla="*/ 367074 h 976639"/>
                    <a:gd name="connsiteX17" fmla="*/ 967197 w 985025"/>
                    <a:gd name="connsiteY17" fmla="*/ 373748 h 976639"/>
                    <a:gd name="connsiteX18" fmla="*/ 878054 w 985025"/>
                    <a:gd name="connsiteY18" fmla="*/ 431590 h 976639"/>
                    <a:gd name="connsiteX19" fmla="*/ 875825 w 985025"/>
                    <a:gd name="connsiteY19" fmla="*/ 436039 h 976639"/>
                    <a:gd name="connsiteX20" fmla="*/ 878054 w 985025"/>
                    <a:gd name="connsiteY20" fmla="*/ 478308 h 976639"/>
                    <a:gd name="connsiteX21" fmla="*/ 884740 w 985025"/>
                    <a:gd name="connsiteY21" fmla="*/ 484982 h 976639"/>
                    <a:gd name="connsiteX22" fmla="*/ 982797 w 985025"/>
                    <a:gd name="connsiteY22" fmla="*/ 529476 h 976639"/>
                    <a:gd name="connsiteX23" fmla="*/ 985025 w 985025"/>
                    <a:gd name="connsiteY23" fmla="*/ 533926 h 976639"/>
                    <a:gd name="connsiteX24" fmla="*/ 967197 w 985025"/>
                    <a:gd name="connsiteY24" fmla="*/ 620689 h 976639"/>
                    <a:gd name="connsiteX25" fmla="*/ 962739 w 985025"/>
                    <a:gd name="connsiteY25" fmla="*/ 625138 h 976639"/>
                    <a:gd name="connsiteX26" fmla="*/ 855768 w 985025"/>
                    <a:gd name="connsiteY26" fmla="*/ 631812 h 976639"/>
                    <a:gd name="connsiteX27" fmla="*/ 851311 w 985025"/>
                    <a:gd name="connsiteY27" fmla="*/ 634037 h 976639"/>
                    <a:gd name="connsiteX28" fmla="*/ 831254 w 985025"/>
                    <a:gd name="connsiteY28" fmla="*/ 674081 h 976639"/>
                    <a:gd name="connsiteX29" fmla="*/ 831254 w 985025"/>
                    <a:gd name="connsiteY29" fmla="*/ 678531 h 976639"/>
                    <a:gd name="connsiteX30" fmla="*/ 895883 w 985025"/>
                    <a:gd name="connsiteY30" fmla="*/ 767518 h 976639"/>
                    <a:gd name="connsiteX31" fmla="*/ 895883 w 985025"/>
                    <a:gd name="connsiteY31" fmla="*/ 774192 h 976639"/>
                    <a:gd name="connsiteX32" fmla="*/ 835711 w 985025"/>
                    <a:gd name="connsiteY32" fmla="*/ 840933 h 976639"/>
                    <a:gd name="connsiteX33" fmla="*/ 831254 w 985025"/>
                    <a:gd name="connsiteY33" fmla="*/ 840933 h 976639"/>
                    <a:gd name="connsiteX34" fmla="*/ 733197 w 985025"/>
                    <a:gd name="connsiteY34" fmla="*/ 791990 h 976639"/>
                    <a:gd name="connsiteX35" fmla="*/ 728740 w 985025"/>
                    <a:gd name="connsiteY35" fmla="*/ 791990 h 976639"/>
                    <a:gd name="connsiteX36" fmla="*/ 695312 w 985025"/>
                    <a:gd name="connsiteY36" fmla="*/ 814237 h 976639"/>
                    <a:gd name="connsiteX37" fmla="*/ 690855 w 985025"/>
                    <a:gd name="connsiteY37" fmla="*/ 823135 h 976639"/>
                    <a:gd name="connsiteX38" fmla="*/ 701998 w 985025"/>
                    <a:gd name="connsiteY38" fmla="*/ 929921 h 976639"/>
                    <a:gd name="connsiteX39" fmla="*/ 697540 w 985025"/>
                    <a:gd name="connsiteY39" fmla="*/ 934370 h 976639"/>
                    <a:gd name="connsiteX40" fmla="*/ 612855 w 985025"/>
                    <a:gd name="connsiteY40" fmla="*/ 963291 h 976639"/>
                    <a:gd name="connsiteX41" fmla="*/ 608398 w 985025"/>
                    <a:gd name="connsiteY41" fmla="*/ 963291 h 976639"/>
                    <a:gd name="connsiteX42" fmla="*/ 548227 w 985025"/>
                    <a:gd name="connsiteY42" fmla="*/ 874303 h 976639"/>
                    <a:gd name="connsiteX43" fmla="*/ 543770 w 985025"/>
                    <a:gd name="connsiteY43" fmla="*/ 869854 h 976639"/>
                    <a:gd name="connsiteX44" fmla="*/ 501427 w 985025"/>
                    <a:gd name="connsiteY44" fmla="*/ 874303 h 976639"/>
                    <a:gd name="connsiteX45" fmla="*/ 494741 w 985025"/>
                    <a:gd name="connsiteY45" fmla="*/ 876528 h 976639"/>
                    <a:gd name="connsiteX46" fmla="*/ 450170 w 985025"/>
                    <a:gd name="connsiteY46" fmla="*/ 974414 h 976639"/>
                    <a:gd name="connsiteX47" fmla="*/ 445713 w 985025"/>
                    <a:gd name="connsiteY47" fmla="*/ 976639 h 976639"/>
                    <a:gd name="connsiteX48" fmla="*/ 356570 w 985025"/>
                    <a:gd name="connsiteY48" fmla="*/ 958842 h 976639"/>
                    <a:gd name="connsiteX49" fmla="*/ 352113 w 985025"/>
                    <a:gd name="connsiteY49" fmla="*/ 956617 h 976639"/>
                    <a:gd name="connsiteX50" fmla="*/ 347656 w 985025"/>
                    <a:gd name="connsiteY50" fmla="*/ 847607 h 976639"/>
                    <a:gd name="connsiteX51" fmla="*/ 340970 w 985025"/>
                    <a:gd name="connsiteY51" fmla="*/ 843158 h 976639"/>
                    <a:gd name="connsiteX52" fmla="*/ 305313 w 985025"/>
                    <a:gd name="connsiteY52" fmla="*/ 825360 h 976639"/>
                    <a:gd name="connsiteX53" fmla="*/ 296399 w 985025"/>
                    <a:gd name="connsiteY53" fmla="*/ 825360 h 976639"/>
                    <a:gd name="connsiteX54" fmla="*/ 211713 w 985025"/>
                    <a:gd name="connsiteY54" fmla="*/ 887652 h 976639"/>
                    <a:gd name="connsiteX55" fmla="*/ 205028 w 985025"/>
                    <a:gd name="connsiteY55" fmla="*/ 887652 h 976639"/>
                    <a:gd name="connsiteX56" fmla="*/ 138171 w 985025"/>
                    <a:gd name="connsiteY56" fmla="*/ 829810 h 976639"/>
                    <a:gd name="connsiteX57" fmla="*/ 135942 w 985025"/>
                    <a:gd name="connsiteY57" fmla="*/ 823135 h 976639"/>
                    <a:gd name="connsiteX58" fmla="*/ 182742 w 985025"/>
                    <a:gd name="connsiteY58" fmla="*/ 725249 h 976639"/>
                    <a:gd name="connsiteX59" fmla="*/ 182742 w 985025"/>
                    <a:gd name="connsiteY59" fmla="*/ 720800 h 976639"/>
                    <a:gd name="connsiteX60" fmla="*/ 160457 w 985025"/>
                    <a:gd name="connsiteY60" fmla="*/ 687429 h 976639"/>
                    <a:gd name="connsiteX61" fmla="*/ 153771 w 985025"/>
                    <a:gd name="connsiteY61" fmla="*/ 685205 h 976639"/>
                    <a:gd name="connsiteX62" fmla="*/ 49028 w 985025"/>
                    <a:gd name="connsiteY62" fmla="*/ 696328 h 976639"/>
                    <a:gd name="connsiteX63" fmla="*/ 42343 w 985025"/>
                    <a:gd name="connsiteY63" fmla="*/ 691879 h 976639"/>
                    <a:gd name="connsiteX64" fmla="*/ 11143 w 985025"/>
                    <a:gd name="connsiteY64" fmla="*/ 609565 h 976639"/>
                    <a:gd name="connsiteX65" fmla="*/ 15600 w 985025"/>
                    <a:gd name="connsiteY65" fmla="*/ 602891 h 976639"/>
                    <a:gd name="connsiteX66" fmla="*/ 104742 w 985025"/>
                    <a:gd name="connsiteY66" fmla="*/ 542824 h 976639"/>
                    <a:gd name="connsiteX67" fmla="*/ 106971 w 985025"/>
                    <a:gd name="connsiteY67" fmla="*/ 536150 h 976639"/>
                    <a:gd name="connsiteX68" fmla="*/ 104742 w 985025"/>
                    <a:gd name="connsiteY68" fmla="*/ 496106 h 976639"/>
                    <a:gd name="connsiteX69" fmla="*/ 102514 w 985025"/>
                    <a:gd name="connsiteY69" fmla="*/ 489432 h 976639"/>
                    <a:gd name="connsiteX70" fmla="*/ 4457 w 985025"/>
                    <a:gd name="connsiteY70" fmla="*/ 444938 h 976639"/>
                    <a:gd name="connsiteX71" fmla="*/ 0 w 985025"/>
                    <a:gd name="connsiteY71" fmla="*/ 440489 h 976639"/>
                    <a:gd name="connsiteX72" fmla="*/ 15600 w 985025"/>
                    <a:gd name="connsiteY72" fmla="*/ 353726 h 976639"/>
                    <a:gd name="connsiteX73" fmla="*/ 20057 w 985025"/>
                    <a:gd name="connsiteY73" fmla="*/ 351501 h 976639"/>
                    <a:gd name="connsiteX74" fmla="*/ 129257 w 985025"/>
                    <a:gd name="connsiteY74" fmla="*/ 342602 h 976639"/>
                    <a:gd name="connsiteX75" fmla="*/ 135942 w 985025"/>
                    <a:gd name="connsiteY75" fmla="*/ 340377 h 976639"/>
                    <a:gd name="connsiteX76" fmla="*/ 151542 w 985025"/>
                    <a:gd name="connsiteY76" fmla="*/ 302558 h 976639"/>
                    <a:gd name="connsiteX77" fmla="*/ 151542 w 985025"/>
                    <a:gd name="connsiteY77" fmla="*/ 295884 h 976639"/>
                    <a:gd name="connsiteX78" fmla="*/ 91371 w 985025"/>
                    <a:gd name="connsiteY78" fmla="*/ 209121 h 976639"/>
                    <a:gd name="connsiteX79" fmla="*/ 91371 w 985025"/>
                    <a:gd name="connsiteY79" fmla="*/ 200222 h 976639"/>
                    <a:gd name="connsiteX80" fmla="*/ 147085 w 985025"/>
                    <a:gd name="connsiteY80" fmla="*/ 133481 h 976639"/>
                    <a:gd name="connsiteX81" fmla="*/ 153771 w 985025"/>
                    <a:gd name="connsiteY81" fmla="*/ 133481 h 976639"/>
                    <a:gd name="connsiteX82" fmla="*/ 249599 w 985025"/>
                    <a:gd name="connsiteY82" fmla="*/ 180200 h 976639"/>
                    <a:gd name="connsiteX83" fmla="*/ 256285 w 985025"/>
                    <a:gd name="connsiteY83" fmla="*/ 180200 h 976639"/>
                    <a:gd name="connsiteX84" fmla="*/ 289713 w 985025"/>
                    <a:gd name="connsiteY84" fmla="*/ 157953 h 976639"/>
                    <a:gd name="connsiteX85" fmla="*/ 283027 w 985025"/>
                    <a:gd name="connsiteY85" fmla="*/ 44493 h 976639"/>
                    <a:gd name="connsiteX86" fmla="*/ 369942 w 985025"/>
                    <a:gd name="connsiteY86" fmla="*/ 11123 h 976639"/>
                    <a:gd name="connsiteX87" fmla="*/ 439027 w 985025"/>
                    <a:gd name="connsiteY87" fmla="*/ 106785 h 976639"/>
                    <a:gd name="connsiteX88" fmla="*/ 481370 w 985025"/>
                    <a:gd name="connsiteY88" fmla="*/ 102335 h 976639"/>
                    <a:gd name="connsiteX89" fmla="*/ 532627 w 985025"/>
                    <a:gd name="connsiteY89" fmla="*/ 0 h 976639"/>
                    <a:gd name="connsiteX0" fmla="*/ 492512 w 985025"/>
                    <a:gd name="connsiteY0" fmla="*/ 299009 h 976639"/>
                    <a:gd name="connsiteX1" fmla="*/ 303330 w 985025"/>
                    <a:gd name="connsiteY1" fmla="*/ 487207 h 976639"/>
                    <a:gd name="connsiteX2" fmla="*/ 492512 w 985025"/>
                    <a:gd name="connsiteY2" fmla="*/ 675405 h 976639"/>
                    <a:gd name="connsiteX3" fmla="*/ 681694 w 985025"/>
                    <a:gd name="connsiteY3" fmla="*/ 487207 h 976639"/>
                    <a:gd name="connsiteX4" fmla="*/ 492512 w 985025"/>
                    <a:gd name="connsiteY4" fmla="*/ 299009 h 976639"/>
                    <a:gd name="connsiteX5" fmla="*/ 532627 w 985025"/>
                    <a:gd name="connsiteY5" fmla="*/ 0 h 976639"/>
                    <a:gd name="connsiteX6" fmla="*/ 626226 w 985025"/>
                    <a:gd name="connsiteY6" fmla="*/ 13348 h 976639"/>
                    <a:gd name="connsiteX7" fmla="*/ 641826 w 985025"/>
                    <a:gd name="connsiteY7" fmla="*/ 131256 h 976639"/>
                    <a:gd name="connsiteX8" fmla="*/ 677483 w 985025"/>
                    <a:gd name="connsiteY8" fmla="*/ 151279 h 976639"/>
                    <a:gd name="connsiteX9" fmla="*/ 779997 w 985025"/>
                    <a:gd name="connsiteY9" fmla="*/ 86763 h 976639"/>
                    <a:gd name="connsiteX10" fmla="*/ 846854 w 985025"/>
                    <a:gd name="connsiteY10" fmla="*/ 144605 h 976639"/>
                    <a:gd name="connsiteX11" fmla="*/ 800054 w 985025"/>
                    <a:gd name="connsiteY11" fmla="*/ 253614 h 976639"/>
                    <a:gd name="connsiteX12" fmla="*/ 822340 w 985025"/>
                    <a:gd name="connsiteY12" fmla="*/ 286985 h 976639"/>
                    <a:gd name="connsiteX13" fmla="*/ 938225 w 985025"/>
                    <a:gd name="connsiteY13" fmla="*/ 278086 h 976639"/>
                    <a:gd name="connsiteX14" fmla="*/ 940454 w 985025"/>
                    <a:gd name="connsiteY14" fmla="*/ 284760 h 976639"/>
                    <a:gd name="connsiteX15" fmla="*/ 971654 w 985025"/>
                    <a:gd name="connsiteY15" fmla="*/ 367074 h 976639"/>
                    <a:gd name="connsiteX16" fmla="*/ 967197 w 985025"/>
                    <a:gd name="connsiteY16" fmla="*/ 373748 h 976639"/>
                    <a:gd name="connsiteX17" fmla="*/ 878054 w 985025"/>
                    <a:gd name="connsiteY17" fmla="*/ 431590 h 976639"/>
                    <a:gd name="connsiteX18" fmla="*/ 875825 w 985025"/>
                    <a:gd name="connsiteY18" fmla="*/ 436039 h 976639"/>
                    <a:gd name="connsiteX19" fmla="*/ 878054 w 985025"/>
                    <a:gd name="connsiteY19" fmla="*/ 478308 h 976639"/>
                    <a:gd name="connsiteX20" fmla="*/ 884740 w 985025"/>
                    <a:gd name="connsiteY20" fmla="*/ 484982 h 976639"/>
                    <a:gd name="connsiteX21" fmla="*/ 982797 w 985025"/>
                    <a:gd name="connsiteY21" fmla="*/ 529476 h 976639"/>
                    <a:gd name="connsiteX22" fmla="*/ 985025 w 985025"/>
                    <a:gd name="connsiteY22" fmla="*/ 533926 h 976639"/>
                    <a:gd name="connsiteX23" fmla="*/ 967197 w 985025"/>
                    <a:gd name="connsiteY23" fmla="*/ 620689 h 976639"/>
                    <a:gd name="connsiteX24" fmla="*/ 962739 w 985025"/>
                    <a:gd name="connsiteY24" fmla="*/ 625138 h 976639"/>
                    <a:gd name="connsiteX25" fmla="*/ 855768 w 985025"/>
                    <a:gd name="connsiteY25" fmla="*/ 631812 h 976639"/>
                    <a:gd name="connsiteX26" fmla="*/ 851311 w 985025"/>
                    <a:gd name="connsiteY26" fmla="*/ 634037 h 976639"/>
                    <a:gd name="connsiteX27" fmla="*/ 831254 w 985025"/>
                    <a:gd name="connsiteY27" fmla="*/ 674081 h 976639"/>
                    <a:gd name="connsiteX28" fmla="*/ 831254 w 985025"/>
                    <a:gd name="connsiteY28" fmla="*/ 678531 h 976639"/>
                    <a:gd name="connsiteX29" fmla="*/ 895883 w 985025"/>
                    <a:gd name="connsiteY29" fmla="*/ 767518 h 976639"/>
                    <a:gd name="connsiteX30" fmla="*/ 895883 w 985025"/>
                    <a:gd name="connsiteY30" fmla="*/ 774192 h 976639"/>
                    <a:gd name="connsiteX31" fmla="*/ 835711 w 985025"/>
                    <a:gd name="connsiteY31" fmla="*/ 840933 h 976639"/>
                    <a:gd name="connsiteX32" fmla="*/ 831254 w 985025"/>
                    <a:gd name="connsiteY32" fmla="*/ 840933 h 976639"/>
                    <a:gd name="connsiteX33" fmla="*/ 733197 w 985025"/>
                    <a:gd name="connsiteY33" fmla="*/ 791990 h 976639"/>
                    <a:gd name="connsiteX34" fmla="*/ 728740 w 985025"/>
                    <a:gd name="connsiteY34" fmla="*/ 791990 h 976639"/>
                    <a:gd name="connsiteX35" fmla="*/ 695312 w 985025"/>
                    <a:gd name="connsiteY35" fmla="*/ 814237 h 976639"/>
                    <a:gd name="connsiteX36" fmla="*/ 690855 w 985025"/>
                    <a:gd name="connsiteY36" fmla="*/ 823135 h 976639"/>
                    <a:gd name="connsiteX37" fmla="*/ 701998 w 985025"/>
                    <a:gd name="connsiteY37" fmla="*/ 929921 h 976639"/>
                    <a:gd name="connsiteX38" fmla="*/ 697540 w 985025"/>
                    <a:gd name="connsiteY38" fmla="*/ 934370 h 976639"/>
                    <a:gd name="connsiteX39" fmla="*/ 612855 w 985025"/>
                    <a:gd name="connsiteY39" fmla="*/ 963291 h 976639"/>
                    <a:gd name="connsiteX40" fmla="*/ 608398 w 985025"/>
                    <a:gd name="connsiteY40" fmla="*/ 963291 h 976639"/>
                    <a:gd name="connsiteX41" fmla="*/ 548227 w 985025"/>
                    <a:gd name="connsiteY41" fmla="*/ 874303 h 976639"/>
                    <a:gd name="connsiteX42" fmla="*/ 543770 w 985025"/>
                    <a:gd name="connsiteY42" fmla="*/ 869854 h 976639"/>
                    <a:gd name="connsiteX43" fmla="*/ 501427 w 985025"/>
                    <a:gd name="connsiteY43" fmla="*/ 874303 h 976639"/>
                    <a:gd name="connsiteX44" fmla="*/ 494741 w 985025"/>
                    <a:gd name="connsiteY44" fmla="*/ 876528 h 976639"/>
                    <a:gd name="connsiteX45" fmla="*/ 450170 w 985025"/>
                    <a:gd name="connsiteY45" fmla="*/ 974414 h 976639"/>
                    <a:gd name="connsiteX46" fmla="*/ 445713 w 985025"/>
                    <a:gd name="connsiteY46" fmla="*/ 976639 h 976639"/>
                    <a:gd name="connsiteX47" fmla="*/ 356570 w 985025"/>
                    <a:gd name="connsiteY47" fmla="*/ 958842 h 976639"/>
                    <a:gd name="connsiteX48" fmla="*/ 352113 w 985025"/>
                    <a:gd name="connsiteY48" fmla="*/ 956617 h 976639"/>
                    <a:gd name="connsiteX49" fmla="*/ 347656 w 985025"/>
                    <a:gd name="connsiteY49" fmla="*/ 847607 h 976639"/>
                    <a:gd name="connsiteX50" fmla="*/ 340970 w 985025"/>
                    <a:gd name="connsiteY50" fmla="*/ 843158 h 976639"/>
                    <a:gd name="connsiteX51" fmla="*/ 305313 w 985025"/>
                    <a:gd name="connsiteY51" fmla="*/ 825360 h 976639"/>
                    <a:gd name="connsiteX52" fmla="*/ 296399 w 985025"/>
                    <a:gd name="connsiteY52" fmla="*/ 825360 h 976639"/>
                    <a:gd name="connsiteX53" fmla="*/ 211713 w 985025"/>
                    <a:gd name="connsiteY53" fmla="*/ 887652 h 976639"/>
                    <a:gd name="connsiteX54" fmla="*/ 205028 w 985025"/>
                    <a:gd name="connsiteY54" fmla="*/ 887652 h 976639"/>
                    <a:gd name="connsiteX55" fmla="*/ 138171 w 985025"/>
                    <a:gd name="connsiteY55" fmla="*/ 829810 h 976639"/>
                    <a:gd name="connsiteX56" fmla="*/ 135942 w 985025"/>
                    <a:gd name="connsiteY56" fmla="*/ 823135 h 976639"/>
                    <a:gd name="connsiteX57" fmla="*/ 182742 w 985025"/>
                    <a:gd name="connsiteY57" fmla="*/ 725249 h 976639"/>
                    <a:gd name="connsiteX58" fmla="*/ 182742 w 985025"/>
                    <a:gd name="connsiteY58" fmla="*/ 720800 h 976639"/>
                    <a:gd name="connsiteX59" fmla="*/ 160457 w 985025"/>
                    <a:gd name="connsiteY59" fmla="*/ 687429 h 976639"/>
                    <a:gd name="connsiteX60" fmla="*/ 153771 w 985025"/>
                    <a:gd name="connsiteY60" fmla="*/ 685205 h 976639"/>
                    <a:gd name="connsiteX61" fmla="*/ 49028 w 985025"/>
                    <a:gd name="connsiteY61" fmla="*/ 696328 h 976639"/>
                    <a:gd name="connsiteX62" fmla="*/ 42343 w 985025"/>
                    <a:gd name="connsiteY62" fmla="*/ 691879 h 976639"/>
                    <a:gd name="connsiteX63" fmla="*/ 11143 w 985025"/>
                    <a:gd name="connsiteY63" fmla="*/ 609565 h 976639"/>
                    <a:gd name="connsiteX64" fmla="*/ 15600 w 985025"/>
                    <a:gd name="connsiteY64" fmla="*/ 602891 h 976639"/>
                    <a:gd name="connsiteX65" fmla="*/ 104742 w 985025"/>
                    <a:gd name="connsiteY65" fmla="*/ 542824 h 976639"/>
                    <a:gd name="connsiteX66" fmla="*/ 106971 w 985025"/>
                    <a:gd name="connsiteY66" fmla="*/ 536150 h 976639"/>
                    <a:gd name="connsiteX67" fmla="*/ 104742 w 985025"/>
                    <a:gd name="connsiteY67" fmla="*/ 496106 h 976639"/>
                    <a:gd name="connsiteX68" fmla="*/ 102514 w 985025"/>
                    <a:gd name="connsiteY68" fmla="*/ 489432 h 976639"/>
                    <a:gd name="connsiteX69" fmla="*/ 4457 w 985025"/>
                    <a:gd name="connsiteY69" fmla="*/ 444938 h 976639"/>
                    <a:gd name="connsiteX70" fmla="*/ 0 w 985025"/>
                    <a:gd name="connsiteY70" fmla="*/ 440489 h 976639"/>
                    <a:gd name="connsiteX71" fmla="*/ 15600 w 985025"/>
                    <a:gd name="connsiteY71" fmla="*/ 353726 h 976639"/>
                    <a:gd name="connsiteX72" fmla="*/ 20057 w 985025"/>
                    <a:gd name="connsiteY72" fmla="*/ 351501 h 976639"/>
                    <a:gd name="connsiteX73" fmla="*/ 129257 w 985025"/>
                    <a:gd name="connsiteY73" fmla="*/ 342602 h 976639"/>
                    <a:gd name="connsiteX74" fmla="*/ 135942 w 985025"/>
                    <a:gd name="connsiteY74" fmla="*/ 340377 h 976639"/>
                    <a:gd name="connsiteX75" fmla="*/ 151542 w 985025"/>
                    <a:gd name="connsiteY75" fmla="*/ 302558 h 976639"/>
                    <a:gd name="connsiteX76" fmla="*/ 151542 w 985025"/>
                    <a:gd name="connsiteY76" fmla="*/ 295884 h 976639"/>
                    <a:gd name="connsiteX77" fmla="*/ 91371 w 985025"/>
                    <a:gd name="connsiteY77" fmla="*/ 209121 h 976639"/>
                    <a:gd name="connsiteX78" fmla="*/ 91371 w 985025"/>
                    <a:gd name="connsiteY78" fmla="*/ 200222 h 976639"/>
                    <a:gd name="connsiteX79" fmla="*/ 147085 w 985025"/>
                    <a:gd name="connsiteY79" fmla="*/ 133481 h 976639"/>
                    <a:gd name="connsiteX80" fmla="*/ 153771 w 985025"/>
                    <a:gd name="connsiteY80" fmla="*/ 133481 h 976639"/>
                    <a:gd name="connsiteX81" fmla="*/ 249599 w 985025"/>
                    <a:gd name="connsiteY81" fmla="*/ 180200 h 976639"/>
                    <a:gd name="connsiteX82" fmla="*/ 256285 w 985025"/>
                    <a:gd name="connsiteY82" fmla="*/ 180200 h 976639"/>
                    <a:gd name="connsiteX83" fmla="*/ 289713 w 985025"/>
                    <a:gd name="connsiteY83" fmla="*/ 157953 h 976639"/>
                    <a:gd name="connsiteX84" fmla="*/ 283027 w 985025"/>
                    <a:gd name="connsiteY84" fmla="*/ 44493 h 976639"/>
                    <a:gd name="connsiteX85" fmla="*/ 369942 w 985025"/>
                    <a:gd name="connsiteY85" fmla="*/ 11123 h 976639"/>
                    <a:gd name="connsiteX86" fmla="*/ 439027 w 985025"/>
                    <a:gd name="connsiteY86" fmla="*/ 106785 h 976639"/>
                    <a:gd name="connsiteX87" fmla="*/ 481370 w 985025"/>
                    <a:gd name="connsiteY87" fmla="*/ 102335 h 976639"/>
                    <a:gd name="connsiteX88" fmla="*/ 532627 w 985025"/>
                    <a:gd name="connsiteY88" fmla="*/ 0 h 976639"/>
                    <a:gd name="connsiteX0" fmla="*/ 492512 w 985025"/>
                    <a:gd name="connsiteY0" fmla="*/ 299009 h 976639"/>
                    <a:gd name="connsiteX1" fmla="*/ 303330 w 985025"/>
                    <a:gd name="connsiteY1" fmla="*/ 487207 h 976639"/>
                    <a:gd name="connsiteX2" fmla="*/ 492512 w 985025"/>
                    <a:gd name="connsiteY2" fmla="*/ 675405 h 976639"/>
                    <a:gd name="connsiteX3" fmla="*/ 681694 w 985025"/>
                    <a:gd name="connsiteY3" fmla="*/ 487207 h 976639"/>
                    <a:gd name="connsiteX4" fmla="*/ 492512 w 985025"/>
                    <a:gd name="connsiteY4" fmla="*/ 299009 h 976639"/>
                    <a:gd name="connsiteX5" fmla="*/ 532627 w 985025"/>
                    <a:gd name="connsiteY5" fmla="*/ 0 h 976639"/>
                    <a:gd name="connsiteX6" fmla="*/ 626226 w 985025"/>
                    <a:gd name="connsiteY6" fmla="*/ 13348 h 976639"/>
                    <a:gd name="connsiteX7" fmla="*/ 641826 w 985025"/>
                    <a:gd name="connsiteY7" fmla="*/ 131256 h 976639"/>
                    <a:gd name="connsiteX8" fmla="*/ 677483 w 985025"/>
                    <a:gd name="connsiteY8" fmla="*/ 151279 h 976639"/>
                    <a:gd name="connsiteX9" fmla="*/ 779997 w 985025"/>
                    <a:gd name="connsiteY9" fmla="*/ 86763 h 976639"/>
                    <a:gd name="connsiteX10" fmla="*/ 846854 w 985025"/>
                    <a:gd name="connsiteY10" fmla="*/ 144605 h 976639"/>
                    <a:gd name="connsiteX11" fmla="*/ 800054 w 985025"/>
                    <a:gd name="connsiteY11" fmla="*/ 253614 h 976639"/>
                    <a:gd name="connsiteX12" fmla="*/ 822340 w 985025"/>
                    <a:gd name="connsiteY12" fmla="*/ 286985 h 976639"/>
                    <a:gd name="connsiteX13" fmla="*/ 938225 w 985025"/>
                    <a:gd name="connsiteY13" fmla="*/ 278086 h 976639"/>
                    <a:gd name="connsiteX14" fmla="*/ 971654 w 985025"/>
                    <a:gd name="connsiteY14" fmla="*/ 367074 h 976639"/>
                    <a:gd name="connsiteX15" fmla="*/ 967197 w 985025"/>
                    <a:gd name="connsiteY15" fmla="*/ 373748 h 976639"/>
                    <a:gd name="connsiteX16" fmla="*/ 878054 w 985025"/>
                    <a:gd name="connsiteY16" fmla="*/ 431590 h 976639"/>
                    <a:gd name="connsiteX17" fmla="*/ 875825 w 985025"/>
                    <a:gd name="connsiteY17" fmla="*/ 436039 h 976639"/>
                    <a:gd name="connsiteX18" fmla="*/ 878054 w 985025"/>
                    <a:gd name="connsiteY18" fmla="*/ 478308 h 976639"/>
                    <a:gd name="connsiteX19" fmla="*/ 884740 w 985025"/>
                    <a:gd name="connsiteY19" fmla="*/ 484982 h 976639"/>
                    <a:gd name="connsiteX20" fmla="*/ 982797 w 985025"/>
                    <a:gd name="connsiteY20" fmla="*/ 529476 h 976639"/>
                    <a:gd name="connsiteX21" fmla="*/ 985025 w 985025"/>
                    <a:gd name="connsiteY21" fmla="*/ 533926 h 976639"/>
                    <a:gd name="connsiteX22" fmla="*/ 967197 w 985025"/>
                    <a:gd name="connsiteY22" fmla="*/ 620689 h 976639"/>
                    <a:gd name="connsiteX23" fmla="*/ 962739 w 985025"/>
                    <a:gd name="connsiteY23" fmla="*/ 625138 h 976639"/>
                    <a:gd name="connsiteX24" fmla="*/ 855768 w 985025"/>
                    <a:gd name="connsiteY24" fmla="*/ 631812 h 976639"/>
                    <a:gd name="connsiteX25" fmla="*/ 851311 w 985025"/>
                    <a:gd name="connsiteY25" fmla="*/ 634037 h 976639"/>
                    <a:gd name="connsiteX26" fmla="*/ 831254 w 985025"/>
                    <a:gd name="connsiteY26" fmla="*/ 674081 h 976639"/>
                    <a:gd name="connsiteX27" fmla="*/ 831254 w 985025"/>
                    <a:gd name="connsiteY27" fmla="*/ 678531 h 976639"/>
                    <a:gd name="connsiteX28" fmla="*/ 895883 w 985025"/>
                    <a:gd name="connsiteY28" fmla="*/ 767518 h 976639"/>
                    <a:gd name="connsiteX29" fmla="*/ 895883 w 985025"/>
                    <a:gd name="connsiteY29" fmla="*/ 774192 h 976639"/>
                    <a:gd name="connsiteX30" fmla="*/ 835711 w 985025"/>
                    <a:gd name="connsiteY30" fmla="*/ 840933 h 976639"/>
                    <a:gd name="connsiteX31" fmla="*/ 831254 w 985025"/>
                    <a:gd name="connsiteY31" fmla="*/ 840933 h 976639"/>
                    <a:gd name="connsiteX32" fmla="*/ 733197 w 985025"/>
                    <a:gd name="connsiteY32" fmla="*/ 791990 h 976639"/>
                    <a:gd name="connsiteX33" fmla="*/ 728740 w 985025"/>
                    <a:gd name="connsiteY33" fmla="*/ 791990 h 976639"/>
                    <a:gd name="connsiteX34" fmla="*/ 695312 w 985025"/>
                    <a:gd name="connsiteY34" fmla="*/ 814237 h 976639"/>
                    <a:gd name="connsiteX35" fmla="*/ 690855 w 985025"/>
                    <a:gd name="connsiteY35" fmla="*/ 823135 h 976639"/>
                    <a:gd name="connsiteX36" fmla="*/ 701998 w 985025"/>
                    <a:gd name="connsiteY36" fmla="*/ 929921 h 976639"/>
                    <a:gd name="connsiteX37" fmla="*/ 697540 w 985025"/>
                    <a:gd name="connsiteY37" fmla="*/ 934370 h 976639"/>
                    <a:gd name="connsiteX38" fmla="*/ 612855 w 985025"/>
                    <a:gd name="connsiteY38" fmla="*/ 963291 h 976639"/>
                    <a:gd name="connsiteX39" fmla="*/ 608398 w 985025"/>
                    <a:gd name="connsiteY39" fmla="*/ 963291 h 976639"/>
                    <a:gd name="connsiteX40" fmla="*/ 548227 w 985025"/>
                    <a:gd name="connsiteY40" fmla="*/ 874303 h 976639"/>
                    <a:gd name="connsiteX41" fmla="*/ 543770 w 985025"/>
                    <a:gd name="connsiteY41" fmla="*/ 869854 h 976639"/>
                    <a:gd name="connsiteX42" fmla="*/ 501427 w 985025"/>
                    <a:gd name="connsiteY42" fmla="*/ 874303 h 976639"/>
                    <a:gd name="connsiteX43" fmla="*/ 494741 w 985025"/>
                    <a:gd name="connsiteY43" fmla="*/ 876528 h 976639"/>
                    <a:gd name="connsiteX44" fmla="*/ 450170 w 985025"/>
                    <a:gd name="connsiteY44" fmla="*/ 974414 h 976639"/>
                    <a:gd name="connsiteX45" fmla="*/ 445713 w 985025"/>
                    <a:gd name="connsiteY45" fmla="*/ 976639 h 976639"/>
                    <a:gd name="connsiteX46" fmla="*/ 356570 w 985025"/>
                    <a:gd name="connsiteY46" fmla="*/ 958842 h 976639"/>
                    <a:gd name="connsiteX47" fmla="*/ 352113 w 985025"/>
                    <a:gd name="connsiteY47" fmla="*/ 956617 h 976639"/>
                    <a:gd name="connsiteX48" fmla="*/ 347656 w 985025"/>
                    <a:gd name="connsiteY48" fmla="*/ 847607 h 976639"/>
                    <a:gd name="connsiteX49" fmla="*/ 340970 w 985025"/>
                    <a:gd name="connsiteY49" fmla="*/ 843158 h 976639"/>
                    <a:gd name="connsiteX50" fmla="*/ 305313 w 985025"/>
                    <a:gd name="connsiteY50" fmla="*/ 825360 h 976639"/>
                    <a:gd name="connsiteX51" fmla="*/ 296399 w 985025"/>
                    <a:gd name="connsiteY51" fmla="*/ 825360 h 976639"/>
                    <a:gd name="connsiteX52" fmla="*/ 211713 w 985025"/>
                    <a:gd name="connsiteY52" fmla="*/ 887652 h 976639"/>
                    <a:gd name="connsiteX53" fmla="*/ 205028 w 985025"/>
                    <a:gd name="connsiteY53" fmla="*/ 887652 h 976639"/>
                    <a:gd name="connsiteX54" fmla="*/ 138171 w 985025"/>
                    <a:gd name="connsiteY54" fmla="*/ 829810 h 976639"/>
                    <a:gd name="connsiteX55" fmla="*/ 135942 w 985025"/>
                    <a:gd name="connsiteY55" fmla="*/ 823135 h 976639"/>
                    <a:gd name="connsiteX56" fmla="*/ 182742 w 985025"/>
                    <a:gd name="connsiteY56" fmla="*/ 725249 h 976639"/>
                    <a:gd name="connsiteX57" fmla="*/ 182742 w 985025"/>
                    <a:gd name="connsiteY57" fmla="*/ 720800 h 976639"/>
                    <a:gd name="connsiteX58" fmla="*/ 160457 w 985025"/>
                    <a:gd name="connsiteY58" fmla="*/ 687429 h 976639"/>
                    <a:gd name="connsiteX59" fmla="*/ 153771 w 985025"/>
                    <a:gd name="connsiteY59" fmla="*/ 685205 h 976639"/>
                    <a:gd name="connsiteX60" fmla="*/ 49028 w 985025"/>
                    <a:gd name="connsiteY60" fmla="*/ 696328 h 976639"/>
                    <a:gd name="connsiteX61" fmla="*/ 42343 w 985025"/>
                    <a:gd name="connsiteY61" fmla="*/ 691879 h 976639"/>
                    <a:gd name="connsiteX62" fmla="*/ 11143 w 985025"/>
                    <a:gd name="connsiteY62" fmla="*/ 609565 h 976639"/>
                    <a:gd name="connsiteX63" fmla="*/ 15600 w 985025"/>
                    <a:gd name="connsiteY63" fmla="*/ 602891 h 976639"/>
                    <a:gd name="connsiteX64" fmla="*/ 104742 w 985025"/>
                    <a:gd name="connsiteY64" fmla="*/ 542824 h 976639"/>
                    <a:gd name="connsiteX65" fmla="*/ 106971 w 985025"/>
                    <a:gd name="connsiteY65" fmla="*/ 536150 h 976639"/>
                    <a:gd name="connsiteX66" fmla="*/ 104742 w 985025"/>
                    <a:gd name="connsiteY66" fmla="*/ 496106 h 976639"/>
                    <a:gd name="connsiteX67" fmla="*/ 102514 w 985025"/>
                    <a:gd name="connsiteY67" fmla="*/ 489432 h 976639"/>
                    <a:gd name="connsiteX68" fmla="*/ 4457 w 985025"/>
                    <a:gd name="connsiteY68" fmla="*/ 444938 h 976639"/>
                    <a:gd name="connsiteX69" fmla="*/ 0 w 985025"/>
                    <a:gd name="connsiteY69" fmla="*/ 440489 h 976639"/>
                    <a:gd name="connsiteX70" fmla="*/ 15600 w 985025"/>
                    <a:gd name="connsiteY70" fmla="*/ 353726 h 976639"/>
                    <a:gd name="connsiteX71" fmla="*/ 20057 w 985025"/>
                    <a:gd name="connsiteY71" fmla="*/ 351501 h 976639"/>
                    <a:gd name="connsiteX72" fmla="*/ 129257 w 985025"/>
                    <a:gd name="connsiteY72" fmla="*/ 342602 h 976639"/>
                    <a:gd name="connsiteX73" fmla="*/ 135942 w 985025"/>
                    <a:gd name="connsiteY73" fmla="*/ 340377 h 976639"/>
                    <a:gd name="connsiteX74" fmla="*/ 151542 w 985025"/>
                    <a:gd name="connsiteY74" fmla="*/ 302558 h 976639"/>
                    <a:gd name="connsiteX75" fmla="*/ 151542 w 985025"/>
                    <a:gd name="connsiteY75" fmla="*/ 295884 h 976639"/>
                    <a:gd name="connsiteX76" fmla="*/ 91371 w 985025"/>
                    <a:gd name="connsiteY76" fmla="*/ 209121 h 976639"/>
                    <a:gd name="connsiteX77" fmla="*/ 91371 w 985025"/>
                    <a:gd name="connsiteY77" fmla="*/ 200222 h 976639"/>
                    <a:gd name="connsiteX78" fmla="*/ 147085 w 985025"/>
                    <a:gd name="connsiteY78" fmla="*/ 133481 h 976639"/>
                    <a:gd name="connsiteX79" fmla="*/ 153771 w 985025"/>
                    <a:gd name="connsiteY79" fmla="*/ 133481 h 976639"/>
                    <a:gd name="connsiteX80" fmla="*/ 249599 w 985025"/>
                    <a:gd name="connsiteY80" fmla="*/ 180200 h 976639"/>
                    <a:gd name="connsiteX81" fmla="*/ 256285 w 985025"/>
                    <a:gd name="connsiteY81" fmla="*/ 180200 h 976639"/>
                    <a:gd name="connsiteX82" fmla="*/ 289713 w 985025"/>
                    <a:gd name="connsiteY82" fmla="*/ 157953 h 976639"/>
                    <a:gd name="connsiteX83" fmla="*/ 283027 w 985025"/>
                    <a:gd name="connsiteY83" fmla="*/ 44493 h 976639"/>
                    <a:gd name="connsiteX84" fmla="*/ 369942 w 985025"/>
                    <a:gd name="connsiteY84" fmla="*/ 11123 h 976639"/>
                    <a:gd name="connsiteX85" fmla="*/ 439027 w 985025"/>
                    <a:gd name="connsiteY85" fmla="*/ 106785 h 976639"/>
                    <a:gd name="connsiteX86" fmla="*/ 481370 w 985025"/>
                    <a:gd name="connsiteY86" fmla="*/ 102335 h 976639"/>
                    <a:gd name="connsiteX87" fmla="*/ 532627 w 985025"/>
                    <a:gd name="connsiteY87" fmla="*/ 0 h 976639"/>
                    <a:gd name="connsiteX0" fmla="*/ 492512 w 985025"/>
                    <a:gd name="connsiteY0" fmla="*/ 299009 h 976639"/>
                    <a:gd name="connsiteX1" fmla="*/ 303330 w 985025"/>
                    <a:gd name="connsiteY1" fmla="*/ 487207 h 976639"/>
                    <a:gd name="connsiteX2" fmla="*/ 492512 w 985025"/>
                    <a:gd name="connsiteY2" fmla="*/ 675405 h 976639"/>
                    <a:gd name="connsiteX3" fmla="*/ 681694 w 985025"/>
                    <a:gd name="connsiteY3" fmla="*/ 487207 h 976639"/>
                    <a:gd name="connsiteX4" fmla="*/ 492512 w 985025"/>
                    <a:gd name="connsiteY4" fmla="*/ 299009 h 976639"/>
                    <a:gd name="connsiteX5" fmla="*/ 532627 w 985025"/>
                    <a:gd name="connsiteY5" fmla="*/ 0 h 976639"/>
                    <a:gd name="connsiteX6" fmla="*/ 626226 w 985025"/>
                    <a:gd name="connsiteY6" fmla="*/ 13348 h 976639"/>
                    <a:gd name="connsiteX7" fmla="*/ 641826 w 985025"/>
                    <a:gd name="connsiteY7" fmla="*/ 131256 h 976639"/>
                    <a:gd name="connsiteX8" fmla="*/ 677483 w 985025"/>
                    <a:gd name="connsiteY8" fmla="*/ 151279 h 976639"/>
                    <a:gd name="connsiteX9" fmla="*/ 779997 w 985025"/>
                    <a:gd name="connsiteY9" fmla="*/ 86763 h 976639"/>
                    <a:gd name="connsiteX10" fmla="*/ 846854 w 985025"/>
                    <a:gd name="connsiteY10" fmla="*/ 144605 h 976639"/>
                    <a:gd name="connsiteX11" fmla="*/ 800054 w 985025"/>
                    <a:gd name="connsiteY11" fmla="*/ 253614 h 976639"/>
                    <a:gd name="connsiteX12" fmla="*/ 822340 w 985025"/>
                    <a:gd name="connsiteY12" fmla="*/ 286985 h 976639"/>
                    <a:gd name="connsiteX13" fmla="*/ 938225 w 985025"/>
                    <a:gd name="connsiteY13" fmla="*/ 278086 h 976639"/>
                    <a:gd name="connsiteX14" fmla="*/ 971654 w 985025"/>
                    <a:gd name="connsiteY14" fmla="*/ 367074 h 976639"/>
                    <a:gd name="connsiteX15" fmla="*/ 878054 w 985025"/>
                    <a:gd name="connsiteY15" fmla="*/ 431590 h 976639"/>
                    <a:gd name="connsiteX16" fmla="*/ 875825 w 985025"/>
                    <a:gd name="connsiteY16" fmla="*/ 436039 h 976639"/>
                    <a:gd name="connsiteX17" fmla="*/ 878054 w 985025"/>
                    <a:gd name="connsiteY17" fmla="*/ 478308 h 976639"/>
                    <a:gd name="connsiteX18" fmla="*/ 884740 w 985025"/>
                    <a:gd name="connsiteY18" fmla="*/ 484982 h 976639"/>
                    <a:gd name="connsiteX19" fmla="*/ 982797 w 985025"/>
                    <a:gd name="connsiteY19" fmla="*/ 529476 h 976639"/>
                    <a:gd name="connsiteX20" fmla="*/ 985025 w 985025"/>
                    <a:gd name="connsiteY20" fmla="*/ 533926 h 976639"/>
                    <a:gd name="connsiteX21" fmla="*/ 967197 w 985025"/>
                    <a:gd name="connsiteY21" fmla="*/ 620689 h 976639"/>
                    <a:gd name="connsiteX22" fmla="*/ 962739 w 985025"/>
                    <a:gd name="connsiteY22" fmla="*/ 625138 h 976639"/>
                    <a:gd name="connsiteX23" fmla="*/ 855768 w 985025"/>
                    <a:gd name="connsiteY23" fmla="*/ 631812 h 976639"/>
                    <a:gd name="connsiteX24" fmla="*/ 851311 w 985025"/>
                    <a:gd name="connsiteY24" fmla="*/ 634037 h 976639"/>
                    <a:gd name="connsiteX25" fmla="*/ 831254 w 985025"/>
                    <a:gd name="connsiteY25" fmla="*/ 674081 h 976639"/>
                    <a:gd name="connsiteX26" fmla="*/ 831254 w 985025"/>
                    <a:gd name="connsiteY26" fmla="*/ 678531 h 976639"/>
                    <a:gd name="connsiteX27" fmla="*/ 895883 w 985025"/>
                    <a:gd name="connsiteY27" fmla="*/ 767518 h 976639"/>
                    <a:gd name="connsiteX28" fmla="*/ 895883 w 985025"/>
                    <a:gd name="connsiteY28" fmla="*/ 774192 h 976639"/>
                    <a:gd name="connsiteX29" fmla="*/ 835711 w 985025"/>
                    <a:gd name="connsiteY29" fmla="*/ 840933 h 976639"/>
                    <a:gd name="connsiteX30" fmla="*/ 831254 w 985025"/>
                    <a:gd name="connsiteY30" fmla="*/ 840933 h 976639"/>
                    <a:gd name="connsiteX31" fmla="*/ 733197 w 985025"/>
                    <a:gd name="connsiteY31" fmla="*/ 791990 h 976639"/>
                    <a:gd name="connsiteX32" fmla="*/ 728740 w 985025"/>
                    <a:gd name="connsiteY32" fmla="*/ 791990 h 976639"/>
                    <a:gd name="connsiteX33" fmla="*/ 695312 w 985025"/>
                    <a:gd name="connsiteY33" fmla="*/ 814237 h 976639"/>
                    <a:gd name="connsiteX34" fmla="*/ 690855 w 985025"/>
                    <a:gd name="connsiteY34" fmla="*/ 823135 h 976639"/>
                    <a:gd name="connsiteX35" fmla="*/ 701998 w 985025"/>
                    <a:gd name="connsiteY35" fmla="*/ 929921 h 976639"/>
                    <a:gd name="connsiteX36" fmla="*/ 697540 w 985025"/>
                    <a:gd name="connsiteY36" fmla="*/ 934370 h 976639"/>
                    <a:gd name="connsiteX37" fmla="*/ 612855 w 985025"/>
                    <a:gd name="connsiteY37" fmla="*/ 963291 h 976639"/>
                    <a:gd name="connsiteX38" fmla="*/ 608398 w 985025"/>
                    <a:gd name="connsiteY38" fmla="*/ 963291 h 976639"/>
                    <a:gd name="connsiteX39" fmla="*/ 548227 w 985025"/>
                    <a:gd name="connsiteY39" fmla="*/ 874303 h 976639"/>
                    <a:gd name="connsiteX40" fmla="*/ 543770 w 985025"/>
                    <a:gd name="connsiteY40" fmla="*/ 869854 h 976639"/>
                    <a:gd name="connsiteX41" fmla="*/ 501427 w 985025"/>
                    <a:gd name="connsiteY41" fmla="*/ 874303 h 976639"/>
                    <a:gd name="connsiteX42" fmla="*/ 494741 w 985025"/>
                    <a:gd name="connsiteY42" fmla="*/ 876528 h 976639"/>
                    <a:gd name="connsiteX43" fmla="*/ 450170 w 985025"/>
                    <a:gd name="connsiteY43" fmla="*/ 974414 h 976639"/>
                    <a:gd name="connsiteX44" fmla="*/ 445713 w 985025"/>
                    <a:gd name="connsiteY44" fmla="*/ 976639 h 976639"/>
                    <a:gd name="connsiteX45" fmla="*/ 356570 w 985025"/>
                    <a:gd name="connsiteY45" fmla="*/ 958842 h 976639"/>
                    <a:gd name="connsiteX46" fmla="*/ 352113 w 985025"/>
                    <a:gd name="connsiteY46" fmla="*/ 956617 h 976639"/>
                    <a:gd name="connsiteX47" fmla="*/ 347656 w 985025"/>
                    <a:gd name="connsiteY47" fmla="*/ 847607 h 976639"/>
                    <a:gd name="connsiteX48" fmla="*/ 340970 w 985025"/>
                    <a:gd name="connsiteY48" fmla="*/ 843158 h 976639"/>
                    <a:gd name="connsiteX49" fmla="*/ 305313 w 985025"/>
                    <a:gd name="connsiteY49" fmla="*/ 825360 h 976639"/>
                    <a:gd name="connsiteX50" fmla="*/ 296399 w 985025"/>
                    <a:gd name="connsiteY50" fmla="*/ 825360 h 976639"/>
                    <a:gd name="connsiteX51" fmla="*/ 211713 w 985025"/>
                    <a:gd name="connsiteY51" fmla="*/ 887652 h 976639"/>
                    <a:gd name="connsiteX52" fmla="*/ 205028 w 985025"/>
                    <a:gd name="connsiteY52" fmla="*/ 887652 h 976639"/>
                    <a:gd name="connsiteX53" fmla="*/ 138171 w 985025"/>
                    <a:gd name="connsiteY53" fmla="*/ 829810 h 976639"/>
                    <a:gd name="connsiteX54" fmla="*/ 135942 w 985025"/>
                    <a:gd name="connsiteY54" fmla="*/ 823135 h 976639"/>
                    <a:gd name="connsiteX55" fmla="*/ 182742 w 985025"/>
                    <a:gd name="connsiteY55" fmla="*/ 725249 h 976639"/>
                    <a:gd name="connsiteX56" fmla="*/ 182742 w 985025"/>
                    <a:gd name="connsiteY56" fmla="*/ 720800 h 976639"/>
                    <a:gd name="connsiteX57" fmla="*/ 160457 w 985025"/>
                    <a:gd name="connsiteY57" fmla="*/ 687429 h 976639"/>
                    <a:gd name="connsiteX58" fmla="*/ 153771 w 985025"/>
                    <a:gd name="connsiteY58" fmla="*/ 685205 h 976639"/>
                    <a:gd name="connsiteX59" fmla="*/ 49028 w 985025"/>
                    <a:gd name="connsiteY59" fmla="*/ 696328 h 976639"/>
                    <a:gd name="connsiteX60" fmla="*/ 42343 w 985025"/>
                    <a:gd name="connsiteY60" fmla="*/ 691879 h 976639"/>
                    <a:gd name="connsiteX61" fmla="*/ 11143 w 985025"/>
                    <a:gd name="connsiteY61" fmla="*/ 609565 h 976639"/>
                    <a:gd name="connsiteX62" fmla="*/ 15600 w 985025"/>
                    <a:gd name="connsiteY62" fmla="*/ 602891 h 976639"/>
                    <a:gd name="connsiteX63" fmla="*/ 104742 w 985025"/>
                    <a:gd name="connsiteY63" fmla="*/ 542824 h 976639"/>
                    <a:gd name="connsiteX64" fmla="*/ 106971 w 985025"/>
                    <a:gd name="connsiteY64" fmla="*/ 536150 h 976639"/>
                    <a:gd name="connsiteX65" fmla="*/ 104742 w 985025"/>
                    <a:gd name="connsiteY65" fmla="*/ 496106 h 976639"/>
                    <a:gd name="connsiteX66" fmla="*/ 102514 w 985025"/>
                    <a:gd name="connsiteY66" fmla="*/ 489432 h 976639"/>
                    <a:gd name="connsiteX67" fmla="*/ 4457 w 985025"/>
                    <a:gd name="connsiteY67" fmla="*/ 444938 h 976639"/>
                    <a:gd name="connsiteX68" fmla="*/ 0 w 985025"/>
                    <a:gd name="connsiteY68" fmla="*/ 440489 h 976639"/>
                    <a:gd name="connsiteX69" fmla="*/ 15600 w 985025"/>
                    <a:gd name="connsiteY69" fmla="*/ 353726 h 976639"/>
                    <a:gd name="connsiteX70" fmla="*/ 20057 w 985025"/>
                    <a:gd name="connsiteY70" fmla="*/ 351501 h 976639"/>
                    <a:gd name="connsiteX71" fmla="*/ 129257 w 985025"/>
                    <a:gd name="connsiteY71" fmla="*/ 342602 h 976639"/>
                    <a:gd name="connsiteX72" fmla="*/ 135942 w 985025"/>
                    <a:gd name="connsiteY72" fmla="*/ 340377 h 976639"/>
                    <a:gd name="connsiteX73" fmla="*/ 151542 w 985025"/>
                    <a:gd name="connsiteY73" fmla="*/ 302558 h 976639"/>
                    <a:gd name="connsiteX74" fmla="*/ 151542 w 985025"/>
                    <a:gd name="connsiteY74" fmla="*/ 295884 h 976639"/>
                    <a:gd name="connsiteX75" fmla="*/ 91371 w 985025"/>
                    <a:gd name="connsiteY75" fmla="*/ 209121 h 976639"/>
                    <a:gd name="connsiteX76" fmla="*/ 91371 w 985025"/>
                    <a:gd name="connsiteY76" fmla="*/ 200222 h 976639"/>
                    <a:gd name="connsiteX77" fmla="*/ 147085 w 985025"/>
                    <a:gd name="connsiteY77" fmla="*/ 133481 h 976639"/>
                    <a:gd name="connsiteX78" fmla="*/ 153771 w 985025"/>
                    <a:gd name="connsiteY78" fmla="*/ 133481 h 976639"/>
                    <a:gd name="connsiteX79" fmla="*/ 249599 w 985025"/>
                    <a:gd name="connsiteY79" fmla="*/ 180200 h 976639"/>
                    <a:gd name="connsiteX80" fmla="*/ 256285 w 985025"/>
                    <a:gd name="connsiteY80" fmla="*/ 180200 h 976639"/>
                    <a:gd name="connsiteX81" fmla="*/ 289713 w 985025"/>
                    <a:gd name="connsiteY81" fmla="*/ 157953 h 976639"/>
                    <a:gd name="connsiteX82" fmla="*/ 283027 w 985025"/>
                    <a:gd name="connsiteY82" fmla="*/ 44493 h 976639"/>
                    <a:gd name="connsiteX83" fmla="*/ 369942 w 985025"/>
                    <a:gd name="connsiteY83" fmla="*/ 11123 h 976639"/>
                    <a:gd name="connsiteX84" fmla="*/ 439027 w 985025"/>
                    <a:gd name="connsiteY84" fmla="*/ 106785 h 976639"/>
                    <a:gd name="connsiteX85" fmla="*/ 481370 w 985025"/>
                    <a:gd name="connsiteY85" fmla="*/ 102335 h 976639"/>
                    <a:gd name="connsiteX86" fmla="*/ 532627 w 985025"/>
                    <a:gd name="connsiteY86" fmla="*/ 0 h 976639"/>
                    <a:gd name="connsiteX0" fmla="*/ 492512 w 985025"/>
                    <a:gd name="connsiteY0" fmla="*/ 299009 h 976639"/>
                    <a:gd name="connsiteX1" fmla="*/ 303330 w 985025"/>
                    <a:gd name="connsiteY1" fmla="*/ 487207 h 976639"/>
                    <a:gd name="connsiteX2" fmla="*/ 492512 w 985025"/>
                    <a:gd name="connsiteY2" fmla="*/ 675405 h 976639"/>
                    <a:gd name="connsiteX3" fmla="*/ 681694 w 985025"/>
                    <a:gd name="connsiteY3" fmla="*/ 487207 h 976639"/>
                    <a:gd name="connsiteX4" fmla="*/ 492512 w 985025"/>
                    <a:gd name="connsiteY4" fmla="*/ 299009 h 976639"/>
                    <a:gd name="connsiteX5" fmla="*/ 532627 w 985025"/>
                    <a:gd name="connsiteY5" fmla="*/ 0 h 976639"/>
                    <a:gd name="connsiteX6" fmla="*/ 626226 w 985025"/>
                    <a:gd name="connsiteY6" fmla="*/ 13348 h 976639"/>
                    <a:gd name="connsiteX7" fmla="*/ 641826 w 985025"/>
                    <a:gd name="connsiteY7" fmla="*/ 131256 h 976639"/>
                    <a:gd name="connsiteX8" fmla="*/ 677483 w 985025"/>
                    <a:gd name="connsiteY8" fmla="*/ 151279 h 976639"/>
                    <a:gd name="connsiteX9" fmla="*/ 779997 w 985025"/>
                    <a:gd name="connsiteY9" fmla="*/ 86763 h 976639"/>
                    <a:gd name="connsiteX10" fmla="*/ 846854 w 985025"/>
                    <a:gd name="connsiteY10" fmla="*/ 144605 h 976639"/>
                    <a:gd name="connsiteX11" fmla="*/ 800054 w 985025"/>
                    <a:gd name="connsiteY11" fmla="*/ 253614 h 976639"/>
                    <a:gd name="connsiteX12" fmla="*/ 822340 w 985025"/>
                    <a:gd name="connsiteY12" fmla="*/ 286985 h 976639"/>
                    <a:gd name="connsiteX13" fmla="*/ 938225 w 985025"/>
                    <a:gd name="connsiteY13" fmla="*/ 278086 h 976639"/>
                    <a:gd name="connsiteX14" fmla="*/ 971654 w 985025"/>
                    <a:gd name="connsiteY14" fmla="*/ 367074 h 976639"/>
                    <a:gd name="connsiteX15" fmla="*/ 878054 w 985025"/>
                    <a:gd name="connsiteY15" fmla="*/ 431590 h 976639"/>
                    <a:gd name="connsiteX16" fmla="*/ 878054 w 985025"/>
                    <a:gd name="connsiteY16" fmla="*/ 478308 h 976639"/>
                    <a:gd name="connsiteX17" fmla="*/ 884740 w 985025"/>
                    <a:gd name="connsiteY17" fmla="*/ 484982 h 976639"/>
                    <a:gd name="connsiteX18" fmla="*/ 982797 w 985025"/>
                    <a:gd name="connsiteY18" fmla="*/ 529476 h 976639"/>
                    <a:gd name="connsiteX19" fmla="*/ 985025 w 985025"/>
                    <a:gd name="connsiteY19" fmla="*/ 533926 h 976639"/>
                    <a:gd name="connsiteX20" fmla="*/ 967197 w 985025"/>
                    <a:gd name="connsiteY20" fmla="*/ 620689 h 976639"/>
                    <a:gd name="connsiteX21" fmla="*/ 962739 w 985025"/>
                    <a:gd name="connsiteY21" fmla="*/ 625138 h 976639"/>
                    <a:gd name="connsiteX22" fmla="*/ 855768 w 985025"/>
                    <a:gd name="connsiteY22" fmla="*/ 631812 h 976639"/>
                    <a:gd name="connsiteX23" fmla="*/ 851311 w 985025"/>
                    <a:gd name="connsiteY23" fmla="*/ 634037 h 976639"/>
                    <a:gd name="connsiteX24" fmla="*/ 831254 w 985025"/>
                    <a:gd name="connsiteY24" fmla="*/ 674081 h 976639"/>
                    <a:gd name="connsiteX25" fmla="*/ 831254 w 985025"/>
                    <a:gd name="connsiteY25" fmla="*/ 678531 h 976639"/>
                    <a:gd name="connsiteX26" fmla="*/ 895883 w 985025"/>
                    <a:gd name="connsiteY26" fmla="*/ 767518 h 976639"/>
                    <a:gd name="connsiteX27" fmla="*/ 895883 w 985025"/>
                    <a:gd name="connsiteY27" fmla="*/ 774192 h 976639"/>
                    <a:gd name="connsiteX28" fmla="*/ 835711 w 985025"/>
                    <a:gd name="connsiteY28" fmla="*/ 840933 h 976639"/>
                    <a:gd name="connsiteX29" fmla="*/ 831254 w 985025"/>
                    <a:gd name="connsiteY29" fmla="*/ 840933 h 976639"/>
                    <a:gd name="connsiteX30" fmla="*/ 733197 w 985025"/>
                    <a:gd name="connsiteY30" fmla="*/ 791990 h 976639"/>
                    <a:gd name="connsiteX31" fmla="*/ 728740 w 985025"/>
                    <a:gd name="connsiteY31" fmla="*/ 791990 h 976639"/>
                    <a:gd name="connsiteX32" fmla="*/ 695312 w 985025"/>
                    <a:gd name="connsiteY32" fmla="*/ 814237 h 976639"/>
                    <a:gd name="connsiteX33" fmla="*/ 690855 w 985025"/>
                    <a:gd name="connsiteY33" fmla="*/ 823135 h 976639"/>
                    <a:gd name="connsiteX34" fmla="*/ 701998 w 985025"/>
                    <a:gd name="connsiteY34" fmla="*/ 929921 h 976639"/>
                    <a:gd name="connsiteX35" fmla="*/ 697540 w 985025"/>
                    <a:gd name="connsiteY35" fmla="*/ 934370 h 976639"/>
                    <a:gd name="connsiteX36" fmla="*/ 612855 w 985025"/>
                    <a:gd name="connsiteY36" fmla="*/ 963291 h 976639"/>
                    <a:gd name="connsiteX37" fmla="*/ 608398 w 985025"/>
                    <a:gd name="connsiteY37" fmla="*/ 963291 h 976639"/>
                    <a:gd name="connsiteX38" fmla="*/ 548227 w 985025"/>
                    <a:gd name="connsiteY38" fmla="*/ 874303 h 976639"/>
                    <a:gd name="connsiteX39" fmla="*/ 543770 w 985025"/>
                    <a:gd name="connsiteY39" fmla="*/ 869854 h 976639"/>
                    <a:gd name="connsiteX40" fmla="*/ 501427 w 985025"/>
                    <a:gd name="connsiteY40" fmla="*/ 874303 h 976639"/>
                    <a:gd name="connsiteX41" fmla="*/ 494741 w 985025"/>
                    <a:gd name="connsiteY41" fmla="*/ 876528 h 976639"/>
                    <a:gd name="connsiteX42" fmla="*/ 450170 w 985025"/>
                    <a:gd name="connsiteY42" fmla="*/ 974414 h 976639"/>
                    <a:gd name="connsiteX43" fmla="*/ 445713 w 985025"/>
                    <a:gd name="connsiteY43" fmla="*/ 976639 h 976639"/>
                    <a:gd name="connsiteX44" fmla="*/ 356570 w 985025"/>
                    <a:gd name="connsiteY44" fmla="*/ 958842 h 976639"/>
                    <a:gd name="connsiteX45" fmla="*/ 352113 w 985025"/>
                    <a:gd name="connsiteY45" fmla="*/ 956617 h 976639"/>
                    <a:gd name="connsiteX46" fmla="*/ 347656 w 985025"/>
                    <a:gd name="connsiteY46" fmla="*/ 847607 h 976639"/>
                    <a:gd name="connsiteX47" fmla="*/ 340970 w 985025"/>
                    <a:gd name="connsiteY47" fmla="*/ 843158 h 976639"/>
                    <a:gd name="connsiteX48" fmla="*/ 305313 w 985025"/>
                    <a:gd name="connsiteY48" fmla="*/ 825360 h 976639"/>
                    <a:gd name="connsiteX49" fmla="*/ 296399 w 985025"/>
                    <a:gd name="connsiteY49" fmla="*/ 825360 h 976639"/>
                    <a:gd name="connsiteX50" fmla="*/ 211713 w 985025"/>
                    <a:gd name="connsiteY50" fmla="*/ 887652 h 976639"/>
                    <a:gd name="connsiteX51" fmla="*/ 205028 w 985025"/>
                    <a:gd name="connsiteY51" fmla="*/ 887652 h 976639"/>
                    <a:gd name="connsiteX52" fmla="*/ 138171 w 985025"/>
                    <a:gd name="connsiteY52" fmla="*/ 829810 h 976639"/>
                    <a:gd name="connsiteX53" fmla="*/ 135942 w 985025"/>
                    <a:gd name="connsiteY53" fmla="*/ 823135 h 976639"/>
                    <a:gd name="connsiteX54" fmla="*/ 182742 w 985025"/>
                    <a:gd name="connsiteY54" fmla="*/ 725249 h 976639"/>
                    <a:gd name="connsiteX55" fmla="*/ 182742 w 985025"/>
                    <a:gd name="connsiteY55" fmla="*/ 720800 h 976639"/>
                    <a:gd name="connsiteX56" fmla="*/ 160457 w 985025"/>
                    <a:gd name="connsiteY56" fmla="*/ 687429 h 976639"/>
                    <a:gd name="connsiteX57" fmla="*/ 153771 w 985025"/>
                    <a:gd name="connsiteY57" fmla="*/ 685205 h 976639"/>
                    <a:gd name="connsiteX58" fmla="*/ 49028 w 985025"/>
                    <a:gd name="connsiteY58" fmla="*/ 696328 h 976639"/>
                    <a:gd name="connsiteX59" fmla="*/ 42343 w 985025"/>
                    <a:gd name="connsiteY59" fmla="*/ 691879 h 976639"/>
                    <a:gd name="connsiteX60" fmla="*/ 11143 w 985025"/>
                    <a:gd name="connsiteY60" fmla="*/ 609565 h 976639"/>
                    <a:gd name="connsiteX61" fmla="*/ 15600 w 985025"/>
                    <a:gd name="connsiteY61" fmla="*/ 602891 h 976639"/>
                    <a:gd name="connsiteX62" fmla="*/ 104742 w 985025"/>
                    <a:gd name="connsiteY62" fmla="*/ 542824 h 976639"/>
                    <a:gd name="connsiteX63" fmla="*/ 106971 w 985025"/>
                    <a:gd name="connsiteY63" fmla="*/ 536150 h 976639"/>
                    <a:gd name="connsiteX64" fmla="*/ 104742 w 985025"/>
                    <a:gd name="connsiteY64" fmla="*/ 496106 h 976639"/>
                    <a:gd name="connsiteX65" fmla="*/ 102514 w 985025"/>
                    <a:gd name="connsiteY65" fmla="*/ 489432 h 976639"/>
                    <a:gd name="connsiteX66" fmla="*/ 4457 w 985025"/>
                    <a:gd name="connsiteY66" fmla="*/ 444938 h 976639"/>
                    <a:gd name="connsiteX67" fmla="*/ 0 w 985025"/>
                    <a:gd name="connsiteY67" fmla="*/ 440489 h 976639"/>
                    <a:gd name="connsiteX68" fmla="*/ 15600 w 985025"/>
                    <a:gd name="connsiteY68" fmla="*/ 353726 h 976639"/>
                    <a:gd name="connsiteX69" fmla="*/ 20057 w 985025"/>
                    <a:gd name="connsiteY69" fmla="*/ 351501 h 976639"/>
                    <a:gd name="connsiteX70" fmla="*/ 129257 w 985025"/>
                    <a:gd name="connsiteY70" fmla="*/ 342602 h 976639"/>
                    <a:gd name="connsiteX71" fmla="*/ 135942 w 985025"/>
                    <a:gd name="connsiteY71" fmla="*/ 340377 h 976639"/>
                    <a:gd name="connsiteX72" fmla="*/ 151542 w 985025"/>
                    <a:gd name="connsiteY72" fmla="*/ 302558 h 976639"/>
                    <a:gd name="connsiteX73" fmla="*/ 151542 w 985025"/>
                    <a:gd name="connsiteY73" fmla="*/ 295884 h 976639"/>
                    <a:gd name="connsiteX74" fmla="*/ 91371 w 985025"/>
                    <a:gd name="connsiteY74" fmla="*/ 209121 h 976639"/>
                    <a:gd name="connsiteX75" fmla="*/ 91371 w 985025"/>
                    <a:gd name="connsiteY75" fmla="*/ 200222 h 976639"/>
                    <a:gd name="connsiteX76" fmla="*/ 147085 w 985025"/>
                    <a:gd name="connsiteY76" fmla="*/ 133481 h 976639"/>
                    <a:gd name="connsiteX77" fmla="*/ 153771 w 985025"/>
                    <a:gd name="connsiteY77" fmla="*/ 133481 h 976639"/>
                    <a:gd name="connsiteX78" fmla="*/ 249599 w 985025"/>
                    <a:gd name="connsiteY78" fmla="*/ 180200 h 976639"/>
                    <a:gd name="connsiteX79" fmla="*/ 256285 w 985025"/>
                    <a:gd name="connsiteY79" fmla="*/ 180200 h 976639"/>
                    <a:gd name="connsiteX80" fmla="*/ 289713 w 985025"/>
                    <a:gd name="connsiteY80" fmla="*/ 157953 h 976639"/>
                    <a:gd name="connsiteX81" fmla="*/ 283027 w 985025"/>
                    <a:gd name="connsiteY81" fmla="*/ 44493 h 976639"/>
                    <a:gd name="connsiteX82" fmla="*/ 369942 w 985025"/>
                    <a:gd name="connsiteY82" fmla="*/ 11123 h 976639"/>
                    <a:gd name="connsiteX83" fmla="*/ 439027 w 985025"/>
                    <a:gd name="connsiteY83" fmla="*/ 106785 h 976639"/>
                    <a:gd name="connsiteX84" fmla="*/ 481370 w 985025"/>
                    <a:gd name="connsiteY84" fmla="*/ 102335 h 976639"/>
                    <a:gd name="connsiteX85" fmla="*/ 532627 w 985025"/>
                    <a:gd name="connsiteY85" fmla="*/ 0 h 976639"/>
                    <a:gd name="connsiteX0" fmla="*/ 492512 w 985025"/>
                    <a:gd name="connsiteY0" fmla="*/ 299009 h 976639"/>
                    <a:gd name="connsiteX1" fmla="*/ 303330 w 985025"/>
                    <a:gd name="connsiteY1" fmla="*/ 487207 h 976639"/>
                    <a:gd name="connsiteX2" fmla="*/ 492512 w 985025"/>
                    <a:gd name="connsiteY2" fmla="*/ 675405 h 976639"/>
                    <a:gd name="connsiteX3" fmla="*/ 681694 w 985025"/>
                    <a:gd name="connsiteY3" fmla="*/ 487207 h 976639"/>
                    <a:gd name="connsiteX4" fmla="*/ 492512 w 985025"/>
                    <a:gd name="connsiteY4" fmla="*/ 299009 h 976639"/>
                    <a:gd name="connsiteX5" fmla="*/ 532627 w 985025"/>
                    <a:gd name="connsiteY5" fmla="*/ 0 h 976639"/>
                    <a:gd name="connsiteX6" fmla="*/ 626226 w 985025"/>
                    <a:gd name="connsiteY6" fmla="*/ 13348 h 976639"/>
                    <a:gd name="connsiteX7" fmla="*/ 641826 w 985025"/>
                    <a:gd name="connsiteY7" fmla="*/ 131256 h 976639"/>
                    <a:gd name="connsiteX8" fmla="*/ 677483 w 985025"/>
                    <a:gd name="connsiteY8" fmla="*/ 151279 h 976639"/>
                    <a:gd name="connsiteX9" fmla="*/ 779997 w 985025"/>
                    <a:gd name="connsiteY9" fmla="*/ 86763 h 976639"/>
                    <a:gd name="connsiteX10" fmla="*/ 846854 w 985025"/>
                    <a:gd name="connsiteY10" fmla="*/ 144605 h 976639"/>
                    <a:gd name="connsiteX11" fmla="*/ 800054 w 985025"/>
                    <a:gd name="connsiteY11" fmla="*/ 253614 h 976639"/>
                    <a:gd name="connsiteX12" fmla="*/ 822340 w 985025"/>
                    <a:gd name="connsiteY12" fmla="*/ 286985 h 976639"/>
                    <a:gd name="connsiteX13" fmla="*/ 938225 w 985025"/>
                    <a:gd name="connsiteY13" fmla="*/ 278086 h 976639"/>
                    <a:gd name="connsiteX14" fmla="*/ 971654 w 985025"/>
                    <a:gd name="connsiteY14" fmla="*/ 367074 h 976639"/>
                    <a:gd name="connsiteX15" fmla="*/ 878054 w 985025"/>
                    <a:gd name="connsiteY15" fmla="*/ 431590 h 976639"/>
                    <a:gd name="connsiteX16" fmla="*/ 878054 w 985025"/>
                    <a:gd name="connsiteY16" fmla="*/ 478308 h 976639"/>
                    <a:gd name="connsiteX17" fmla="*/ 982797 w 985025"/>
                    <a:gd name="connsiteY17" fmla="*/ 529476 h 976639"/>
                    <a:gd name="connsiteX18" fmla="*/ 985025 w 985025"/>
                    <a:gd name="connsiteY18" fmla="*/ 533926 h 976639"/>
                    <a:gd name="connsiteX19" fmla="*/ 967197 w 985025"/>
                    <a:gd name="connsiteY19" fmla="*/ 620689 h 976639"/>
                    <a:gd name="connsiteX20" fmla="*/ 962739 w 985025"/>
                    <a:gd name="connsiteY20" fmla="*/ 625138 h 976639"/>
                    <a:gd name="connsiteX21" fmla="*/ 855768 w 985025"/>
                    <a:gd name="connsiteY21" fmla="*/ 631812 h 976639"/>
                    <a:gd name="connsiteX22" fmla="*/ 851311 w 985025"/>
                    <a:gd name="connsiteY22" fmla="*/ 634037 h 976639"/>
                    <a:gd name="connsiteX23" fmla="*/ 831254 w 985025"/>
                    <a:gd name="connsiteY23" fmla="*/ 674081 h 976639"/>
                    <a:gd name="connsiteX24" fmla="*/ 831254 w 985025"/>
                    <a:gd name="connsiteY24" fmla="*/ 678531 h 976639"/>
                    <a:gd name="connsiteX25" fmla="*/ 895883 w 985025"/>
                    <a:gd name="connsiteY25" fmla="*/ 767518 h 976639"/>
                    <a:gd name="connsiteX26" fmla="*/ 895883 w 985025"/>
                    <a:gd name="connsiteY26" fmla="*/ 774192 h 976639"/>
                    <a:gd name="connsiteX27" fmla="*/ 835711 w 985025"/>
                    <a:gd name="connsiteY27" fmla="*/ 840933 h 976639"/>
                    <a:gd name="connsiteX28" fmla="*/ 831254 w 985025"/>
                    <a:gd name="connsiteY28" fmla="*/ 840933 h 976639"/>
                    <a:gd name="connsiteX29" fmla="*/ 733197 w 985025"/>
                    <a:gd name="connsiteY29" fmla="*/ 791990 h 976639"/>
                    <a:gd name="connsiteX30" fmla="*/ 728740 w 985025"/>
                    <a:gd name="connsiteY30" fmla="*/ 791990 h 976639"/>
                    <a:gd name="connsiteX31" fmla="*/ 695312 w 985025"/>
                    <a:gd name="connsiteY31" fmla="*/ 814237 h 976639"/>
                    <a:gd name="connsiteX32" fmla="*/ 690855 w 985025"/>
                    <a:gd name="connsiteY32" fmla="*/ 823135 h 976639"/>
                    <a:gd name="connsiteX33" fmla="*/ 701998 w 985025"/>
                    <a:gd name="connsiteY33" fmla="*/ 929921 h 976639"/>
                    <a:gd name="connsiteX34" fmla="*/ 697540 w 985025"/>
                    <a:gd name="connsiteY34" fmla="*/ 934370 h 976639"/>
                    <a:gd name="connsiteX35" fmla="*/ 612855 w 985025"/>
                    <a:gd name="connsiteY35" fmla="*/ 963291 h 976639"/>
                    <a:gd name="connsiteX36" fmla="*/ 608398 w 985025"/>
                    <a:gd name="connsiteY36" fmla="*/ 963291 h 976639"/>
                    <a:gd name="connsiteX37" fmla="*/ 548227 w 985025"/>
                    <a:gd name="connsiteY37" fmla="*/ 874303 h 976639"/>
                    <a:gd name="connsiteX38" fmla="*/ 543770 w 985025"/>
                    <a:gd name="connsiteY38" fmla="*/ 869854 h 976639"/>
                    <a:gd name="connsiteX39" fmla="*/ 501427 w 985025"/>
                    <a:gd name="connsiteY39" fmla="*/ 874303 h 976639"/>
                    <a:gd name="connsiteX40" fmla="*/ 494741 w 985025"/>
                    <a:gd name="connsiteY40" fmla="*/ 876528 h 976639"/>
                    <a:gd name="connsiteX41" fmla="*/ 450170 w 985025"/>
                    <a:gd name="connsiteY41" fmla="*/ 974414 h 976639"/>
                    <a:gd name="connsiteX42" fmla="*/ 445713 w 985025"/>
                    <a:gd name="connsiteY42" fmla="*/ 976639 h 976639"/>
                    <a:gd name="connsiteX43" fmla="*/ 356570 w 985025"/>
                    <a:gd name="connsiteY43" fmla="*/ 958842 h 976639"/>
                    <a:gd name="connsiteX44" fmla="*/ 352113 w 985025"/>
                    <a:gd name="connsiteY44" fmla="*/ 956617 h 976639"/>
                    <a:gd name="connsiteX45" fmla="*/ 347656 w 985025"/>
                    <a:gd name="connsiteY45" fmla="*/ 847607 h 976639"/>
                    <a:gd name="connsiteX46" fmla="*/ 340970 w 985025"/>
                    <a:gd name="connsiteY46" fmla="*/ 843158 h 976639"/>
                    <a:gd name="connsiteX47" fmla="*/ 305313 w 985025"/>
                    <a:gd name="connsiteY47" fmla="*/ 825360 h 976639"/>
                    <a:gd name="connsiteX48" fmla="*/ 296399 w 985025"/>
                    <a:gd name="connsiteY48" fmla="*/ 825360 h 976639"/>
                    <a:gd name="connsiteX49" fmla="*/ 211713 w 985025"/>
                    <a:gd name="connsiteY49" fmla="*/ 887652 h 976639"/>
                    <a:gd name="connsiteX50" fmla="*/ 205028 w 985025"/>
                    <a:gd name="connsiteY50" fmla="*/ 887652 h 976639"/>
                    <a:gd name="connsiteX51" fmla="*/ 138171 w 985025"/>
                    <a:gd name="connsiteY51" fmla="*/ 829810 h 976639"/>
                    <a:gd name="connsiteX52" fmla="*/ 135942 w 985025"/>
                    <a:gd name="connsiteY52" fmla="*/ 823135 h 976639"/>
                    <a:gd name="connsiteX53" fmla="*/ 182742 w 985025"/>
                    <a:gd name="connsiteY53" fmla="*/ 725249 h 976639"/>
                    <a:gd name="connsiteX54" fmla="*/ 182742 w 985025"/>
                    <a:gd name="connsiteY54" fmla="*/ 720800 h 976639"/>
                    <a:gd name="connsiteX55" fmla="*/ 160457 w 985025"/>
                    <a:gd name="connsiteY55" fmla="*/ 687429 h 976639"/>
                    <a:gd name="connsiteX56" fmla="*/ 153771 w 985025"/>
                    <a:gd name="connsiteY56" fmla="*/ 685205 h 976639"/>
                    <a:gd name="connsiteX57" fmla="*/ 49028 w 985025"/>
                    <a:gd name="connsiteY57" fmla="*/ 696328 h 976639"/>
                    <a:gd name="connsiteX58" fmla="*/ 42343 w 985025"/>
                    <a:gd name="connsiteY58" fmla="*/ 691879 h 976639"/>
                    <a:gd name="connsiteX59" fmla="*/ 11143 w 985025"/>
                    <a:gd name="connsiteY59" fmla="*/ 609565 h 976639"/>
                    <a:gd name="connsiteX60" fmla="*/ 15600 w 985025"/>
                    <a:gd name="connsiteY60" fmla="*/ 602891 h 976639"/>
                    <a:gd name="connsiteX61" fmla="*/ 104742 w 985025"/>
                    <a:gd name="connsiteY61" fmla="*/ 542824 h 976639"/>
                    <a:gd name="connsiteX62" fmla="*/ 106971 w 985025"/>
                    <a:gd name="connsiteY62" fmla="*/ 536150 h 976639"/>
                    <a:gd name="connsiteX63" fmla="*/ 104742 w 985025"/>
                    <a:gd name="connsiteY63" fmla="*/ 496106 h 976639"/>
                    <a:gd name="connsiteX64" fmla="*/ 102514 w 985025"/>
                    <a:gd name="connsiteY64" fmla="*/ 489432 h 976639"/>
                    <a:gd name="connsiteX65" fmla="*/ 4457 w 985025"/>
                    <a:gd name="connsiteY65" fmla="*/ 444938 h 976639"/>
                    <a:gd name="connsiteX66" fmla="*/ 0 w 985025"/>
                    <a:gd name="connsiteY66" fmla="*/ 440489 h 976639"/>
                    <a:gd name="connsiteX67" fmla="*/ 15600 w 985025"/>
                    <a:gd name="connsiteY67" fmla="*/ 353726 h 976639"/>
                    <a:gd name="connsiteX68" fmla="*/ 20057 w 985025"/>
                    <a:gd name="connsiteY68" fmla="*/ 351501 h 976639"/>
                    <a:gd name="connsiteX69" fmla="*/ 129257 w 985025"/>
                    <a:gd name="connsiteY69" fmla="*/ 342602 h 976639"/>
                    <a:gd name="connsiteX70" fmla="*/ 135942 w 985025"/>
                    <a:gd name="connsiteY70" fmla="*/ 340377 h 976639"/>
                    <a:gd name="connsiteX71" fmla="*/ 151542 w 985025"/>
                    <a:gd name="connsiteY71" fmla="*/ 302558 h 976639"/>
                    <a:gd name="connsiteX72" fmla="*/ 151542 w 985025"/>
                    <a:gd name="connsiteY72" fmla="*/ 295884 h 976639"/>
                    <a:gd name="connsiteX73" fmla="*/ 91371 w 985025"/>
                    <a:gd name="connsiteY73" fmla="*/ 209121 h 976639"/>
                    <a:gd name="connsiteX74" fmla="*/ 91371 w 985025"/>
                    <a:gd name="connsiteY74" fmla="*/ 200222 h 976639"/>
                    <a:gd name="connsiteX75" fmla="*/ 147085 w 985025"/>
                    <a:gd name="connsiteY75" fmla="*/ 133481 h 976639"/>
                    <a:gd name="connsiteX76" fmla="*/ 153771 w 985025"/>
                    <a:gd name="connsiteY76" fmla="*/ 133481 h 976639"/>
                    <a:gd name="connsiteX77" fmla="*/ 249599 w 985025"/>
                    <a:gd name="connsiteY77" fmla="*/ 180200 h 976639"/>
                    <a:gd name="connsiteX78" fmla="*/ 256285 w 985025"/>
                    <a:gd name="connsiteY78" fmla="*/ 180200 h 976639"/>
                    <a:gd name="connsiteX79" fmla="*/ 289713 w 985025"/>
                    <a:gd name="connsiteY79" fmla="*/ 157953 h 976639"/>
                    <a:gd name="connsiteX80" fmla="*/ 283027 w 985025"/>
                    <a:gd name="connsiteY80" fmla="*/ 44493 h 976639"/>
                    <a:gd name="connsiteX81" fmla="*/ 369942 w 985025"/>
                    <a:gd name="connsiteY81" fmla="*/ 11123 h 976639"/>
                    <a:gd name="connsiteX82" fmla="*/ 439027 w 985025"/>
                    <a:gd name="connsiteY82" fmla="*/ 106785 h 976639"/>
                    <a:gd name="connsiteX83" fmla="*/ 481370 w 985025"/>
                    <a:gd name="connsiteY83" fmla="*/ 102335 h 976639"/>
                    <a:gd name="connsiteX84" fmla="*/ 532627 w 985025"/>
                    <a:gd name="connsiteY84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962739 w 982797"/>
                    <a:gd name="connsiteY19" fmla="*/ 625138 h 976639"/>
                    <a:gd name="connsiteX20" fmla="*/ 855768 w 982797"/>
                    <a:gd name="connsiteY20" fmla="*/ 631812 h 976639"/>
                    <a:gd name="connsiteX21" fmla="*/ 851311 w 982797"/>
                    <a:gd name="connsiteY21" fmla="*/ 634037 h 976639"/>
                    <a:gd name="connsiteX22" fmla="*/ 831254 w 982797"/>
                    <a:gd name="connsiteY22" fmla="*/ 674081 h 976639"/>
                    <a:gd name="connsiteX23" fmla="*/ 831254 w 982797"/>
                    <a:gd name="connsiteY23" fmla="*/ 678531 h 976639"/>
                    <a:gd name="connsiteX24" fmla="*/ 895883 w 982797"/>
                    <a:gd name="connsiteY24" fmla="*/ 767518 h 976639"/>
                    <a:gd name="connsiteX25" fmla="*/ 895883 w 982797"/>
                    <a:gd name="connsiteY25" fmla="*/ 774192 h 976639"/>
                    <a:gd name="connsiteX26" fmla="*/ 835711 w 982797"/>
                    <a:gd name="connsiteY26" fmla="*/ 840933 h 976639"/>
                    <a:gd name="connsiteX27" fmla="*/ 831254 w 982797"/>
                    <a:gd name="connsiteY27" fmla="*/ 840933 h 976639"/>
                    <a:gd name="connsiteX28" fmla="*/ 733197 w 982797"/>
                    <a:gd name="connsiteY28" fmla="*/ 791990 h 976639"/>
                    <a:gd name="connsiteX29" fmla="*/ 728740 w 982797"/>
                    <a:gd name="connsiteY29" fmla="*/ 791990 h 976639"/>
                    <a:gd name="connsiteX30" fmla="*/ 695312 w 982797"/>
                    <a:gd name="connsiteY30" fmla="*/ 814237 h 976639"/>
                    <a:gd name="connsiteX31" fmla="*/ 690855 w 982797"/>
                    <a:gd name="connsiteY31" fmla="*/ 823135 h 976639"/>
                    <a:gd name="connsiteX32" fmla="*/ 701998 w 982797"/>
                    <a:gd name="connsiteY32" fmla="*/ 929921 h 976639"/>
                    <a:gd name="connsiteX33" fmla="*/ 697540 w 982797"/>
                    <a:gd name="connsiteY33" fmla="*/ 934370 h 976639"/>
                    <a:gd name="connsiteX34" fmla="*/ 612855 w 982797"/>
                    <a:gd name="connsiteY34" fmla="*/ 963291 h 976639"/>
                    <a:gd name="connsiteX35" fmla="*/ 608398 w 982797"/>
                    <a:gd name="connsiteY35" fmla="*/ 963291 h 976639"/>
                    <a:gd name="connsiteX36" fmla="*/ 548227 w 982797"/>
                    <a:gd name="connsiteY36" fmla="*/ 874303 h 976639"/>
                    <a:gd name="connsiteX37" fmla="*/ 543770 w 982797"/>
                    <a:gd name="connsiteY37" fmla="*/ 869854 h 976639"/>
                    <a:gd name="connsiteX38" fmla="*/ 501427 w 982797"/>
                    <a:gd name="connsiteY38" fmla="*/ 874303 h 976639"/>
                    <a:gd name="connsiteX39" fmla="*/ 494741 w 982797"/>
                    <a:gd name="connsiteY39" fmla="*/ 876528 h 976639"/>
                    <a:gd name="connsiteX40" fmla="*/ 450170 w 982797"/>
                    <a:gd name="connsiteY40" fmla="*/ 974414 h 976639"/>
                    <a:gd name="connsiteX41" fmla="*/ 445713 w 982797"/>
                    <a:gd name="connsiteY41" fmla="*/ 976639 h 976639"/>
                    <a:gd name="connsiteX42" fmla="*/ 356570 w 982797"/>
                    <a:gd name="connsiteY42" fmla="*/ 958842 h 976639"/>
                    <a:gd name="connsiteX43" fmla="*/ 352113 w 982797"/>
                    <a:gd name="connsiteY43" fmla="*/ 956617 h 976639"/>
                    <a:gd name="connsiteX44" fmla="*/ 347656 w 982797"/>
                    <a:gd name="connsiteY44" fmla="*/ 847607 h 976639"/>
                    <a:gd name="connsiteX45" fmla="*/ 340970 w 982797"/>
                    <a:gd name="connsiteY45" fmla="*/ 843158 h 976639"/>
                    <a:gd name="connsiteX46" fmla="*/ 305313 w 982797"/>
                    <a:gd name="connsiteY46" fmla="*/ 825360 h 976639"/>
                    <a:gd name="connsiteX47" fmla="*/ 296399 w 982797"/>
                    <a:gd name="connsiteY47" fmla="*/ 825360 h 976639"/>
                    <a:gd name="connsiteX48" fmla="*/ 211713 w 982797"/>
                    <a:gd name="connsiteY48" fmla="*/ 887652 h 976639"/>
                    <a:gd name="connsiteX49" fmla="*/ 205028 w 982797"/>
                    <a:gd name="connsiteY49" fmla="*/ 887652 h 976639"/>
                    <a:gd name="connsiteX50" fmla="*/ 138171 w 982797"/>
                    <a:gd name="connsiteY50" fmla="*/ 829810 h 976639"/>
                    <a:gd name="connsiteX51" fmla="*/ 135942 w 982797"/>
                    <a:gd name="connsiteY51" fmla="*/ 823135 h 976639"/>
                    <a:gd name="connsiteX52" fmla="*/ 182742 w 982797"/>
                    <a:gd name="connsiteY52" fmla="*/ 725249 h 976639"/>
                    <a:gd name="connsiteX53" fmla="*/ 182742 w 982797"/>
                    <a:gd name="connsiteY53" fmla="*/ 720800 h 976639"/>
                    <a:gd name="connsiteX54" fmla="*/ 160457 w 982797"/>
                    <a:gd name="connsiteY54" fmla="*/ 687429 h 976639"/>
                    <a:gd name="connsiteX55" fmla="*/ 153771 w 982797"/>
                    <a:gd name="connsiteY55" fmla="*/ 685205 h 976639"/>
                    <a:gd name="connsiteX56" fmla="*/ 49028 w 982797"/>
                    <a:gd name="connsiteY56" fmla="*/ 696328 h 976639"/>
                    <a:gd name="connsiteX57" fmla="*/ 42343 w 982797"/>
                    <a:gd name="connsiteY57" fmla="*/ 691879 h 976639"/>
                    <a:gd name="connsiteX58" fmla="*/ 11143 w 982797"/>
                    <a:gd name="connsiteY58" fmla="*/ 609565 h 976639"/>
                    <a:gd name="connsiteX59" fmla="*/ 15600 w 982797"/>
                    <a:gd name="connsiteY59" fmla="*/ 602891 h 976639"/>
                    <a:gd name="connsiteX60" fmla="*/ 104742 w 982797"/>
                    <a:gd name="connsiteY60" fmla="*/ 542824 h 976639"/>
                    <a:gd name="connsiteX61" fmla="*/ 106971 w 982797"/>
                    <a:gd name="connsiteY61" fmla="*/ 536150 h 976639"/>
                    <a:gd name="connsiteX62" fmla="*/ 104742 w 982797"/>
                    <a:gd name="connsiteY62" fmla="*/ 496106 h 976639"/>
                    <a:gd name="connsiteX63" fmla="*/ 102514 w 982797"/>
                    <a:gd name="connsiteY63" fmla="*/ 489432 h 976639"/>
                    <a:gd name="connsiteX64" fmla="*/ 4457 w 982797"/>
                    <a:gd name="connsiteY64" fmla="*/ 444938 h 976639"/>
                    <a:gd name="connsiteX65" fmla="*/ 0 w 982797"/>
                    <a:gd name="connsiteY65" fmla="*/ 440489 h 976639"/>
                    <a:gd name="connsiteX66" fmla="*/ 15600 w 982797"/>
                    <a:gd name="connsiteY66" fmla="*/ 353726 h 976639"/>
                    <a:gd name="connsiteX67" fmla="*/ 20057 w 982797"/>
                    <a:gd name="connsiteY67" fmla="*/ 351501 h 976639"/>
                    <a:gd name="connsiteX68" fmla="*/ 129257 w 982797"/>
                    <a:gd name="connsiteY68" fmla="*/ 342602 h 976639"/>
                    <a:gd name="connsiteX69" fmla="*/ 135942 w 982797"/>
                    <a:gd name="connsiteY69" fmla="*/ 340377 h 976639"/>
                    <a:gd name="connsiteX70" fmla="*/ 151542 w 982797"/>
                    <a:gd name="connsiteY70" fmla="*/ 302558 h 976639"/>
                    <a:gd name="connsiteX71" fmla="*/ 151542 w 982797"/>
                    <a:gd name="connsiteY71" fmla="*/ 295884 h 976639"/>
                    <a:gd name="connsiteX72" fmla="*/ 91371 w 982797"/>
                    <a:gd name="connsiteY72" fmla="*/ 209121 h 976639"/>
                    <a:gd name="connsiteX73" fmla="*/ 91371 w 982797"/>
                    <a:gd name="connsiteY73" fmla="*/ 200222 h 976639"/>
                    <a:gd name="connsiteX74" fmla="*/ 147085 w 982797"/>
                    <a:gd name="connsiteY74" fmla="*/ 133481 h 976639"/>
                    <a:gd name="connsiteX75" fmla="*/ 153771 w 982797"/>
                    <a:gd name="connsiteY75" fmla="*/ 133481 h 976639"/>
                    <a:gd name="connsiteX76" fmla="*/ 249599 w 982797"/>
                    <a:gd name="connsiteY76" fmla="*/ 180200 h 976639"/>
                    <a:gd name="connsiteX77" fmla="*/ 256285 w 982797"/>
                    <a:gd name="connsiteY77" fmla="*/ 180200 h 976639"/>
                    <a:gd name="connsiteX78" fmla="*/ 289713 w 982797"/>
                    <a:gd name="connsiteY78" fmla="*/ 157953 h 976639"/>
                    <a:gd name="connsiteX79" fmla="*/ 283027 w 982797"/>
                    <a:gd name="connsiteY79" fmla="*/ 44493 h 976639"/>
                    <a:gd name="connsiteX80" fmla="*/ 369942 w 982797"/>
                    <a:gd name="connsiteY80" fmla="*/ 11123 h 976639"/>
                    <a:gd name="connsiteX81" fmla="*/ 439027 w 982797"/>
                    <a:gd name="connsiteY81" fmla="*/ 106785 h 976639"/>
                    <a:gd name="connsiteX82" fmla="*/ 481370 w 982797"/>
                    <a:gd name="connsiteY82" fmla="*/ 102335 h 976639"/>
                    <a:gd name="connsiteX83" fmla="*/ 532627 w 982797"/>
                    <a:gd name="connsiteY83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5768 w 982797"/>
                    <a:gd name="connsiteY19" fmla="*/ 631812 h 976639"/>
                    <a:gd name="connsiteX20" fmla="*/ 851311 w 982797"/>
                    <a:gd name="connsiteY20" fmla="*/ 634037 h 976639"/>
                    <a:gd name="connsiteX21" fmla="*/ 831254 w 982797"/>
                    <a:gd name="connsiteY21" fmla="*/ 674081 h 976639"/>
                    <a:gd name="connsiteX22" fmla="*/ 831254 w 982797"/>
                    <a:gd name="connsiteY22" fmla="*/ 678531 h 976639"/>
                    <a:gd name="connsiteX23" fmla="*/ 895883 w 982797"/>
                    <a:gd name="connsiteY23" fmla="*/ 767518 h 976639"/>
                    <a:gd name="connsiteX24" fmla="*/ 895883 w 982797"/>
                    <a:gd name="connsiteY24" fmla="*/ 774192 h 976639"/>
                    <a:gd name="connsiteX25" fmla="*/ 835711 w 982797"/>
                    <a:gd name="connsiteY25" fmla="*/ 840933 h 976639"/>
                    <a:gd name="connsiteX26" fmla="*/ 831254 w 982797"/>
                    <a:gd name="connsiteY26" fmla="*/ 840933 h 976639"/>
                    <a:gd name="connsiteX27" fmla="*/ 733197 w 982797"/>
                    <a:gd name="connsiteY27" fmla="*/ 791990 h 976639"/>
                    <a:gd name="connsiteX28" fmla="*/ 728740 w 982797"/>
                    <a:gd name="connsiteY28" fmla="*/ 791990 h 976639"/>
                    <a:gd name="connsiteX29" fmla="*/ 695312 w 982797"/>
                    <a:gd name="connsiteY29" fmla="*/ 814237 h 976639"/>
                    <a:gd name="connsiteX30" fmla="*/ 690855 w 982797"/>
                    <a:gd name="connsiteY30" fmla="*/ 823135 h 976639"/>
                    <a:gd name="connsiteX31" fmla="*/ 701998 w 982797"/>
                    <a:gd name="connsiteY31" fmla="*/ 929921 h 976639"/>
                    <a:gd name="connsiteX32" fmla="*/ 697540 w 982797"/>
                    <a:gd name="connsiteY32" fmla="*/ 934370 h 976639"/>
                    <a:gd name="connsiteX33" fmla="*/ 612855 w 982797"/>
                    <a:gd name="connsiteY33" fmla="*/ 963291 h 976639"/>
                    <a:gd name="connsiteX34" fmla="*/ 608398 w 982797"/>
                    <a:gd name="connsiteY34" fmla="*/ 963291 h 976639"/>
                    <a:gd name="connsiteX35" fmla="*/ 548227 w 982797"/>
                    <a:gd name="connsiteY35" fmla="*/ 874303 h 976639"/>
                    <a:gd name="connsiteX36" fmla="*/ 543770 w 982797"/>
                    <a:gd name="connsiteY36" fmla="*/ 869854 h 976639"/>
                    <a:gd name="connsiteX37" fmla="*/ 501427 w 982797"/>
                    <a:gd name="connsiteY37" fmla="*/ 874303 h 976639"/>
                    <a:gd name="connsiteX38" fmla="*/ 494741 w 982797"/>
                    <a:gd name="connsiteY38" fmla="*/ 876528 h 976639"/>
                    <a:gd name="connsiteX39" fmla="*/ 450170 w 982797"/>
                    <a:gd name="connsiteY39" fmla="*/ 974414 h 976639"/>
                    <a:gd name="connsiteX40" fmla="*/ 445713 w 982797"/>
                    <a:gd name="connsiteY40" fmla="*/ 976639 h 976639"/>
                    <a:gd name="connsiteX41" fmla="*/ 356570 w 982797"/>
                    <a:gd name="connsiteY41" fmla="*/ 958842 h 976639"/>
                    <a:gd name="connsiteX42" fmla="*/ 352113 w 982797"/>
                    <a:gd name="connsiteY42" fmla="*/ 956617 h 976639"/>
                    <a:gd name="connsiteX43" fmla="*/ 347656 w 982797"/>
                    <a:gd name="connsiteY43" fmla="*/ 847607 h 976639"/>
                    <a:gd name="connsiteX44" fmla="*/ 340970 w 982797"/>
                    <a:gd name="connsiteY44" fmla="*/ 843158 h 976639"/>
                    <a:gd name="connsiteX45" fmla="*/ 305313 w 982797"/>
                    <a:gd name="connsiteY45" fmla="*/ 825360 h 976639"/>
                    <a:gd name="connsiteX46" fmla="*/ 296399 w 982797"/>
                    <a:gd name="connsiteY46" fmla="*/ 825360 h 976639"/>
                    <a:gd name="connsiteX47" fmla="*/ 211713 w 982797"/>
                    <a:gd name="connsiteY47" fmla="*/ 887652 h 976639"/>
                    <a:gd name="connsiteX48" fmla="*/ 205028 w 982797"/>
                    <a:gd name="connsiteY48" fmla="*/ 887652 h 976639"/>
                    <a:gd name="connsiteX49" fmla="*/ 138171 w 982797"/>
                    <a:gd name="connsiteY49" fmla="*/ 829810 h 976639"/>
                    <a:gd name="connsiteX50" fmla="*/ 135942 w 982797"/>
                    <a:gd name="connsiteY50" fmla="*/ 823135 h 976639"/>
                    <a:gd name="connsiteX51" fmla="*/ 182742 w 982797"/>
                    <a:gd name="connsiteY51" fmla="*/ 725249 h 976639"/>
                    <a:gd name="connsiteX52" fmla="*/ 182742 w 982797"/>
                    <a:gd name="connsiteY52" fmla="*/ 720800 h 976639"/>
                    <a:gd name="connsiteX53" fmla="*/ 160457 w 982797"/>
                    <a:gd name="connsiteY53" fmla="*/ 687429 h 976639"/>
                    <a:gd name="connsiteX54" fmla="*/ 153771 w 982797"/>
                    <a:gd name="connsiteY54" fmla="*/ 685205 h 976639"/>
                    <a:gd name="connsiteX55" fmla="*/ 49028 w 982797"/>
                    <a:gd name="connsiteY55" fmla="*/ 696328 h 976639"/>
                    <a:gd name="connsiteX56" fmla="*/ 42343 w 982797"/>
                    <a:gd name="connsiteY56" fmla="*/ 691879 h 976639"/>
                    <a:gd name="connsiteX57" fmla="*/ 11143 w 982797"/>
                    <a:gd name="connsiteY57" fmla="*/ 609565 h 976639"/>
                    <a:gd name="connsiteX58" fmla="*/ 15600 w 982797"/>
                    <a:gd name="connsiteY58" fmla="*/ 602891 h 976639"/>
                    <a:gd name="connsiteX59" fmla="*/ 104742 w 982797"/>
                    <a:gd name="connsiteY59" fmla="*/ 542824 h 976639"/>
                    <a:gd name="connsiteX60" fmla="*/ 106971 w 982797"/>
                    <a:gd name="connsiteY60" fmla="*/ 536150 h 976639"/>
                    <a:gd name="connsiteX61" fmla="*/ 104742 w 982797"/>
                    <a:gd name="connsiteY61" fmla="*/ 496106 h 976639"/>
                    <a:gd name="connsiteX62" fmla="*/ 102514 w 982797"/>
                    <a:gd name="connsiteY62" fmla="*/ 489432 h 976639"/>
                    <a:gd name="connsiteX63" fmla="*/ 4457 w 982797"/>
                    <a:gd name="connsiteY63" fmla="*/ 444938 h 976639"/>
                    <a:gd name="connsiteX64" fmla="*/ 0 w 982797"/>
                    <a:gd name="connsiteY64" fmla="*/ 440489 h 976639"/>
                    <a:gd name="connsiteX65" fmla="*/ 15600 w 982797"/>
                    <a:gd name="connsiteY65" fmla="*/ 353726 h 976639"/>
                    <a:gd name="connsiteX66" fmla="*/ 20057 w 982797"/>
                    <a:gd name="connsiteY66" fmla="*/ 351501 h 976639"/>
                    <a:gd name="connsiteX67" fmla="*/ 129257 w 982797"/>
                    <a:gd name="connsiteY67" fmla="*/ 342602 h 976639"/>
                    <a:gd name="connsiteX68" fmla="*/ 135942 w 982797"/>
                    <a:gd name="connsiteY68" fmla="*/ 340377 h 976639"/>
                    <a:gd name="connsiteX69" fmla="*/ 151542 w 982797"/>
                    <a:gd name="connsiteY69" fmla="*/ 302558 h 976639"/>
                    <a:gd name="connsiteX70" fmla="*/ 151542 w 982797"/>
                    <a:gd name="connsiteY70" fmla="*/ 295884 h 976639"/>
                    <a:gd name="connsiteX71" fmla="*/ 91371 w 982797"/>
                    <a:gd name="connsiteY71" fmla="*/ 209121 h 976639"/>
                    <a:gd name="connsiteX72" fmla="*/ 91371 w 982797"/>
                    <a:gd name="connsiteY72" fmla="*/ 200222 h 976639"/>
                    <a:gd name="connsiteX73" fmla="*/ 147085 w 982797"/>
                    <a:gd name="connsiteY73" fmla="*/ 133481 h 976639"/>
                    <a:gd name="connsiteX74" fmla="*/ 153771 w 982797"/>
                    <a:gd name="connsiteY74" fmla="*/ 133481 h 976639"/>
                    <a:gd name="connsiteX75" fmla="*/ 249599 w 982797"/>
                    <a:gd name="connsiteY75" fmla="*/ 180200 h 976639"/>
                    <a:gd name="connsiteX76" fmla="*/ 256285 w 982797"/>
                    <a:gd name="connsiteY76" fmla="*/ 180200 h 976639"/>
                    <a:gd name="connsiteX77" fmla="*/ 289713 w 982797"/>
                    <a:gd name="connsiteY77" fmla="*/ 157953 h 976639"/>
                    <a:gd name="connsiteX78" fmla="*/ 283027 w 982797"/>
                    <a:gd name="connsiteY78" fmla="*/ 44493 h 976639"/>
                    <a:gd name="connsiteX79" fmla="*/ 369942 w 982797"/>
                    <a:gd name="connsiteY79" fmla="*/ 11123 h 976639"/>
                    <a:gd name="connsiteX80" fmla="*/ 439027 w 982797"/>
                    <a:gd name="connsiteY80" fmla="*/ 106785 h 976639"/>
                    <a:gd name="connsiteX81" fmla="*/ 481370 w 982797"/>
                    <a:gd name="connsiteY81" fmla="*/ 102335 h 976639"/>
                    <a:gd name="connsiteX82" fmla="*/ 532627 w 982797"/>
                    <a:gd name="connsiteY82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31254 w 982797"/>
                    <a:gd name="connsiteY21" fmla="*/ 678531 h 976639"/>
                    <a:gd name="connsiteX22" fmla="*/ 895883 w 982797"/>
                    <a:gd name="connsiteY22" fmla="*/ 767518 h 976639"/>
                    <a:gd name="connsiteX23" fmla="*/ 895883 w 982797"/>
                    <a:gd name="connsiteY23" fmla="*/ 774192 h 976639"/>
                    <a:gd name="connsiteX24" fmla="*/ 835711 w 982797"/>
                    <a:gd name="connsiteY24" fmla="*/ 840933 h 976639"/>
                    <a:gd name="connsiteX25" fmla="*/ 831254 w 982797"/>
                    <a:gd name="connsiteY25" fmla="*/ 840933 h 976639"/>
                    <a:gd name="connsiteX26" fmla="*/ 733197 w 982797"/>
                    <a:gd name="connsiteY26" fmla="*/ 791990 h 976639"/>
                    <a:gd name="connsiteX27" fmla="*/ 728740 w 982797"/>
                    <a:gd name="connsiteY27" fmla="*/ 791990 h 976639"/>
                    <a:gd name="connsiteX28" fmla="*/ 695312 w 982797"/>
                    <a:gd name="connsiteY28" fmla="*/ 814237 h 976639"/>
                    <a:gd name="connsiteX29" fmla="*/ 690855 w 982797"/>
                    <a:gd name="connsiteY29" fmla="*/ 823135 h 976639"/>
                    <a:gd name="connsiteX30" fmla="*/ 701998 w 982797"/>
                    <a:gd name="connsiteY30" fmla="*/ 929921 h 976639"/>
                    <a:gd name="connsiteX31" fmla="*/ 697540 w 982797"/>
                    <a:gd name="connsiteY31" fmla="*/ 934370 h 976639"/>
                    <a:gd name="connsiteX32" fmla="*/ 612855 w 982797"/>
                    <a:gd name="connsiteY32" fmla="*/ 963291 h 976639"/>
                    <a:gd name="connsiteX33" fmla="*/ 608398 w 982797"/>
                    <a:gd name="connsiteY33" fmla="*/ 963291 h 976639"/>
                    <a:gd name="connsiteX34" fmla="*/ 548227 w 982797"/>
                    <a:gd name="connsiteY34" fmla="*/ 874303 h 976639"/>
                    <a:gd name="connsiteX35" fmla="*/ 543770 w 982797"/>
                    <a:gd name="connsiteY35" fmla="*/ 869854 h 976639"/>
                    <a:gd name="connsiteX36" fmla="*/ 501427 w 982797"/>
                    <a:gd name="connsiteY36" fmla="*/ 874303 h 976639"/>
                    <a:gd name="connsiteX37" fmla="*/ 494741 w 982797"/>
                    <a:gd name="connsiteY37" fmla="*/ 876528 h 976639"/>
                    <a:gd name="connsiteX38" fmla="*/ 450170 w 982797"/>
                    <a:gd name="connsiteY38" fmla="*/ 974414 h 976639"/>
                    <a:gd name="connsiteX39" fmla="*/ 445713 w 982797"/>
                    <a:gd name="connsiteY39" fmla="*/ 976639 h 976639"/>
                    <a:gd name="connsiteX40" fmla="*/ 356570 w 982797"/>
                    <a:gd name="connsiteY40" fmla="*/ 958842 h 976639"/>
                    <a:gd name="connsiteX41" fmla="*/ 352113 w 982797"/>
                    <a:gd name="connsiteY41" fmla="*/ 956617 h 976639"/>
                    <a:gd name="connsiteX42" fmla="*/ 347656 w 982797"/>
                    <a:gd name="connsiteY42" fmla="*/ 847607 h 976639"/>
                    <a:gd name="connsiteX43" fmla="*/ 340970 w 982797"/>
                    <a:gd name="connsiteY43" fmla="*/ 843158 h 976639"/>
                    <a:gd name="connsiteX44" fmla="*/ 305313 w 982797"/>
                    <a:gd name="connsiteY44" fmla="*/ 825360 h 976639"/>
                    <a:gd name="connsiteX45" fmla="*/ 296399 w 982797"/>
                    <a:gd name="connsiteY45" fmla="*/ 825360 h 976639"/>
                    <a:gd name="connsiteX46" fmla="*/ 211713 w 982797"/>
                    <a:gd name="connsiteY46" fmla="*/ 887652 h 976639"/>
                    <a:gd name="connsiteX47" fmla="*/ 205028 w 982797"/>
                    <a:gd name="connsiteY47" fmla="*/ 887652 h 976639"/>
                    <a:gd name="connsiteX48" fmla="*/ 138171 w 982797"/>
                    <a:gd name="connsiteY48" fmla="*/ 829810 h 976639"/>
                    <a:gd name="connsiteX49" fmla="*/ 135942 w 982797"/>
                    <a:gd name="connsiteY49" fmla="*/ 823135 h 976639"/>
                    <a:gd name="connsiteX50" fmla="*/ 182742 w 982797"/>
                    <a:gd name="connsiteY50" fmla="*/ 725249 h 976639"/>
                    <a:gd name="connsiteX51" fmla="*/ 182742 w 982797"/>
                    <a:gd name="connsiteY51" fmla="*/ 720800 h 976639"/>
                    <a:gd name="connsiteX52" fmla="*/ 160457 w 982797"/>
                    <a:gd name="connsiteY52" fmla="*/ 687429 h 976639"/>
                    <a:gd name="connsiteX53" fmla="*/ 153771 w 982797"/>
                    <a:gd name="connsiteY53" fmla="*/ 685205 h 976639"/>
                    <a:gd name="connsiteX54" fmla="*/ 49028 w 982797"/>
                    <a:gd name="connsiteY54" fmla="*/ 696328 h 976639"/>
                    <a:gd name="connsiteX55" fmla="*/ 42343 w 982797"/>
                    <a:gd name="connsiteY55" fmla="*/ 691879 h 976639"/>
                    <a:gd name="connsiteX56" fmla="*/ 11143 w 982797"/>
                    <a:gd name="connsiteY56" fmla="*/ 609565 h 976639"/>
                    <a:gd name="connsiteX57" fmla="*/ 15600 w 982797"/>
                    <a:gd name="connsiteY57" fmla="*/ 602891 h 976639"/>
                    <a:gd name="connsiteX58" fmla="*/ 104742 w 982797"/>
                    <a:gd name="connsiteY58" fmla="*/ 542824 h 976639"/>
                    <a:gd name="connsiteX59" fmla="*/ 106971 w 982797"/>
                    <a:gd name="connsiteY59" fmla="*/ 536150 h 976639"/>
                    <a:gd name="connsiteX60" fmla="*/ 104742 w 982797"/>
                    <a:gd name="connsiteY60" fmla="*/ 496106 h 976639"/>
                    <a:gd name="connsiteX61" fmla="*/ 102514 w 982797"/>
                    <a:gd name="connsiteY61" fmla="*/ 489432 h 976639"/>
                    <a:gd name="connsiteX62" fmla="*/ 4457 w 982797"/>
                    <a:gd name="connsiteY62" fmla="*/ 444938 h 976639"/>
                    <a:gd name="connsiteX63" fmla="*/ 0 w 982797"/>
                    <a:gd name="connsiteY63" fmla="*/ 440489 h 976639"/>
                    <a:gd name="connsiteX64" fmla="*/ 15600 w 982797"/>
                    <a:gd name="connsiteY64" fmla="*/ 353726 h 976639"/>
                    <a:gd name="connsiteX65" fmla="*/ 20057 w 982797"/>
                    <a:gd name="connsiteY65" fmla="*/ 351501 h 976639"/>
                    <a:gd name="connsiteX66" fmla="*/ 129257 w 982797"/>
                    <a:gd name="connsiteY66" fmla="*/ 342602 h 976639"/>
                    <a:gd name="connsiteX67" fmla="*/ 135942 w 982797"/>
                    <a:gd name="connsiteY67" fmla="*/ 340377 h 976639"/>
                    <a:gd name="connsiteX68" fmla="*/ 151542 w 982797"/>
                    <a:gd name="connsiteY68" fmla="*/ 302558 h 976639"/>
                    <a:gd name="connsiteX69" fmla="*/ 151542 w 982797"/>
                    <a:gd name="connsiteY69" fmla="*/ 295884 h 976639"/>
                    <a:gd name="connsiteX70" fmla="*/ 91371 w 982797"/>
                    <a:gd name="connsiteY70" fmla="*/ 209121 h 976639"/>
                    <a:gd name="connsiteX71" fmla="*/ 91371 w 982797"/>
                    <a:gd name="connsiteY71" fmla="*/ 200222 h 976639"/>
                    <a:gd name="connsiteX72" fmla="*/ 147085 w 982797"/>
                    <a:gd name="connsiteY72" fmla="*/ 133481 h 976639"/>
                    <a:gd name="connsiteX73" fmla="*/ 153771 w 982797"/>
                    <a:gd name="connsiteY73" fmla="*/ 133481 h 976639"/>
                    <a:gd name="connsiteX74" fmla="*/ 249599 w 982797"/>
                    <a:gd name="connsiteY74" fmla="*/ 180200 h 976639"/>
                    <a:gd name="connsiteX75" fmla="*/ 256285 w 982797"/>
                    <a:gd name="connsiteY75" fmla="*/ 180200 h 976639"/>
                    <a:gd name="connsiteX76" fmla="*/ 289713 w 982797"/>
                    <a:gd name="connsiteY76" fmla="*/ 157953 h 976639"/>
                    <a:gd name="connsiteX77" fmla="*/ 283027 w 982797"/>
                    <a:gd name="connsiteY77" fmla="*/ 44493 h 976639"/>
                    <a:gd name="connsiteX78" fmla="*/ 369942 w 982797"/>
                    <a:gd name="connsiteY78" fmla="*/ 11123 h 976639"/>
                    <a:gd name="connsiteX79" fmla="*/ 439027 w 982797"/>
                    <a:gd name="connsiteY79" fmla="*/ 106785 h 976639"/>
                    <a:gd name="connsiteX80" fmla="*/ 481370 w 982797"/>
                    <a:gd name="connsiteY80" fmla="*/ 102335 h 976639"/>
                    <a:gd name="connsiteX81" fmla="*/ 532627 w 982797"/>
                    <a:gd name="connsiteY81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95883 w 982797"/>
                    <a:gd name="connsiteY21" fmla="*/ 767518 h 976639"/>
                    <a:gd name="connsiteX22" fmla="*/ 895883 w 982797"/>
                    <a:gd name="connsiteY22" fmla="*/ 774192 h 976639"/>
                    <a:gd name="connsiteX23" fmla="*/ 835711 w 982797"/>
                    <a:gd name="connsiteY23" fmla="*/ 840933 h 976639"/>
                    <a:gd name="connsiteX24" fmla="*/ 831254 w 982797"/>
                    <a:gd name="connsiteY24" fmla="*/ 840933 h 976639"/>
                    <a:gd name="connsiteX25" fmla="*/ 733197 w 982797"/>
                    <a:gd name="connsiteY25" fmla="*/ 791990 h 976639"/>
                    <a:gd name="connsiteX26" fmla="*/ 728740 w 982797"/>
                    <a:gd name="connsiteY26" fmla="*/ 791990 h 976639"/>
                    <a:gd name="connsiteX27" fmla="*/ 695312 w 982797"/>
                    <a:gd name="connsiteY27" fmla="*/ 814237 h 976639"/>
                    <a:gd name="connsiteX28" fmla="*/ 690855 w 982797"/>
                    <a:gd name="connsiteY28" fmla="*/ 823135 h 976639"/>
                    <a:gd name="connsiteX29" fmla="*/ 701998 w 982797"/>
                    <a:gd name="connsiteY29" fmla="*/ 929921 h 976639"/>
                    <a:gd name="connsiteX30" fmla="*/ 697540 w 982797"/>
                    <a:gd name="connsiteY30" fmla="*/ 934370 h 976639"/>
                    <a:gd name="connsiteX31" fmla="*/ 612855 w 982797"/>
                    <a:gd name="connsiteY31" fmla="*/ 963291 h 976639"/>
                    <a:gd name="connsiteX32" fmla="*/ 608398 w 982797"/>
                    <a:gd name="connsiteY32" fmla="*/ 963291 h 976639"/>
                    <a:gd name="connsiteX33" fmla="*/ 548227 w 982797"/>
                    <a:gd name="connsiteY33" fmla="*/ 874303 h 976639"/>
                    <a:gd name="connsiteX34" fmla="*/ 543770 w 982797"/>
                    <a:gd name="connsiteY34" fmla="*/ 869854 h 976639"/>
                    <a:gd name="connsiteX35" fmla="*/ 501427 w 982797"/>
                    <a:gd name="connsiteY35" fmla="*/ 874303 h 976639"/>
                    <a:gd name="connsiteX36" fmla="*/ 494741 w 982797"/>
                    <a:gd name="connsiteY36" fmla="*/ 876528 h 976639"/>
                    <a:gd name="connsiteX37" fmla="*/ 450170 w 982797"/>
                    <a:gd name="connsiteY37" fmla="*/ 974414 h 976639"/>
                    <a:gd name="connsiteX38" fmla="*/ 445713 w 982797"/>
                    <a:gd name="connsiteY38" fmla="*/ 976639 h 976639"/>
                    <a:gd name="connsiteX39" fmla="*/ 356570 w 982797"/>
                    <a:gd name="connsiteY39" fmla="*/ 958842 h 976639"/>
                    <a:gd name="connsiteX40" fmla="*/ 352113 w 982797"/>
                    <a:gd name="connsiteY40" fmla="*/ 956617 h 976639"/>
                    <a:gd name="connsiteX41" fmla="*/ 347656 w 982797"/>
                    <a:gd name="connsiteY41" fmla="*/ 847607 h 976639"/>
                    <a:gd name="connsiteX42" fmla="*/ 340970 w 982797"/>
                    <a:gd name="connsiteY42" fmla="*/ 843158 h 976639"/>
                    <a:gd name="connsiteX43" fmla="*/ 305313 w 982797"/>
                    <a:gd name="connsiteY43" fmla="*/ 825360 h 976639"/>
                    <a:gd name="connsiteX44" fmla="*/ 296399 w 982797"/>
                    <a:gd name="connsiteY44" fmla="*/ 825360 h 976639"/>
                    <a:gd name="connsiteX45" fmla="*/ 211713 w 982797"/>
                    <a:gd name="connsiteY45" fmla="*/ 887652 h 976639"/>
                    <a:gd name="connsiteX46" fmla="*/ 205028 w 982797"/>
                    <a:gd name="connsiteY46" fmla="*/ 887652 h 976639"/>
                    <a:gd name="connsiteX47" fmla="*/ 138171 w 982797"/>
                    <a:gd name="connsiteY47" fmla="*/ 829810 h 976639"/>
                    <a:gd name="connsiteX48" fmla="*/ 135942 w 982797"/>
                    <a:gd name="connsiteY48" fmla="*/ 823135 h 976639"/>
                    <a:gd name="connsiteX49" fmla="*/ 182742 w 982797"/>
                    <a:gd name="connsiteY49" fmla="*/ 725249 h 976639"/>
                    <a:gd name="connsiteX50" fmla="*/ 182742 w 982797"/>
                    <a:gd name="connsiteY50" fmla="*/ 720800 h 976639"/>
                    <a:gd name="connsiteX51" fmla="*/ 160457 w 982797"/>
                    <a:gd name="connsiteY51" fmla="*/ 687429 h 976639"/>
                    <a:gd name="connsiteX52" fmla="*/ 153771 w 982797"/>
                    <a:gd name="connsiteY52" fmla="*/ 685205 h 976639"/>
                    <a:gd name="connsiteX53" fmla="*/ 49028 w 982797"/>
                    <a:gd name="connsiteY53" fmla="*/ 696328 h 976639"/>
                    <a:gd name="connsiteX54" fmla="*/ 42343 w 982797"/>
                    <a:gd name="connsiteY54" fmla="*/ 691879 h 976639"/>
                    <a:gd name="connsiteX55" fmla="*/ 11143 w 982797"/>
                    <a:gd name="connsiteY55" fmla="*/ 609565 h 976639"/>
                    <a:gd name="connsiteX56" fmla="*/ 15600 w 982797"/>
                    <a:gd name="connsiteY56" fmla="*/ 602891 h 976639"/>
                    <a:gd name="connsiteX57" fmla="*/ 104742 w 982797"/>
                    <a:gd name="connsiteY57" fmla="*/ 542824 h 976639"/>
                    <a:gd name="connsiteX58" fmla="*/ 106971 w 982797"/>
                    <a:gd name="connsiteY58" fmla="*/ 536150 h 976639"/>
                    <a:gd name="connsiteX59" fmla="*/ 104742 w 982797"/>
                    <a:gd name="connsiteY59" fmla="*/ 496106 h 976639"/>
                    <a:gd name="connsiteX60" fmla="*/ 102514 w 982797"/>
                    <a:gd name="connsiteY60" fmla="*/ 489432 h 976639"/>
                    <a:gd name="connsiteX61" fmla="*/ 4457 w 982797"/>
                    <a:gd name="connsiteY61" fmla="*/ 444938 h 976639"/>
                    <a:gd name="connsiteX62" fmla="*/ 0 w 982797"/>
                    <a:gd name="connsiteY62" fmla="*/ 440489 h 976639"/>
                    <a:gd name="connsiteX63" fmla="*/ 15600 w 982797"/>
                    <a:gd name="connsiteY63" fmla="*/ 353726 h 976639"/>
                    <a:gd name="connsiteX64" fmla="*/ 20057 w 982797"/>
                    <a:gd name="connsiteY64" fmla="*/ 351501 h 976639"/>
                    <a:gd name="connsiteX65" fmla="*/ 129257 w 982797"/>
                    <a:gd name="connsiteY65" fmla="*/ 342602 h 976639"/>
                    <a:gd name="connsiteX66" fmla="*/ 135942 w 982797"/>
                    <a:gd name="connsiteY66" fmla="*/ 340377 h 976639"/>
                    <a:gd name="connsiteX67" fmla="*/ 151542 w 982797"/>
                    <a:gd name="connsiteY67" fmla="*/ 302558 h 976639"/>
                    <a:gd name="connsiteX68" fmla="*/ 151542 w 982797"/>
                    <a:gd name="connsiteY68" fmla="*/ 295884 h 976639"/>
                    <a:gd name="connsiteX69" fmla="*/ 91371 w 982797"/>
                    <a:gd name="connsiteY69" fmla="*/ 209121 h 976639"/>
                    <a:gd name="connsiteX70" fmla="*/ 91371 w 982797"/>
                    <a:gd name="connsiteY70" fmla="*/ 200222 h 976639"/>
                    <a:gd name="connsiteX71" fmla="*/ 147085 w 982797"/>
                    <a:gd name="connsiteY71" fmla="*/ 133481 h 976639"/>
                    <a:gd name="connsiteX72" fmla="*/ 153771 w 982797"/>
                    <a:gd name="connsiteY72" fmla="*/ 133481 h 976639"/>
                    <a:gd name="connsiteX73" fmla="*/ 249599 w 982797"/>
                    <a:gd name="connsiteY73" fmla="*/ 180200 h 976639"/>
                    <a:gd name="connsiteX74" fmla="*/ 256285 w 982797"/>
                    <a:gd name="connsiteY74" fmla="*/ 180200 h 976639"/>
                    <a:gd name="connsiteX75" fmla="*/ 289713 w 982797"/>
                    <a:gd name="connsiteY75" fmla="*/ 157953 h 976639"/>
                    <a:gd name="connsiteX76" fmla="*/ 283027 w 982797"/>
                    <a:gd name="connsiteY76" fmla="*/ 44493 h 976639"/>
                    <a:gd name="connsiteX77" fmla="*/ 369942 w 982797"/>
                    <a:gd name="connsiteY77" fmla="*/ 11123 h 976639"/>
                    <a:gd name="connsiteX78" fmla="*/ 439027 w 982797"/>
                    <a:gd name="connsiteY78" fmla="*/ 106785 h 976639"/>
                    <a:gd name="connsiteX79" fmla="*/ 481370 w 982797"/>
                    <a:gd name="connsiteY79" fmla="*/ 102335 h 976639"/>
                    <a:gd name="connsiteX80" fmla="*/ 532627 w 982797"/>
                    <a:gd name="connsiteY80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95883 w 982797"/>
                    <a:gd name="connsiteY21" fmla="*/ 774192 h 976639"/>
                    <a:gd name="connsiteX22" fmla="*/ 835711 w 982797"/>
                    <a:gd name="connsiteY22" fmla="*/ 840933 h 976639"/>
                    <a:gd name="connsiteX23" fmla="*/ 831254 w 982797"/>
                    <a:gd name="connsiteY23" fmla="*/ 840933 h 976639"/>
                    <a:gd name="connsiteX24" fmla="*/ 733197 w 982797"/>
                    <a:gd name="connsiteY24" fmla="*/ 791990 h 976639"/>
                    <a:gd name="connsiteX25" fmla="*/ 728740 w 982797"/>
                    <a:gd name="connsiteY25" fmla="*/ 791990 h 976639"/>
                    <a:gd name="connsiteX26" fmla="*/ 695312 w 982797"/>
                    <a:gd name="connsiteY26" fmla="*/ 814237 h 976639"/>
                    <a:gd name="connsiteX27" fmla="*/ 690855 w 982797"/>
                    <a:gd name="connsiteY27" fmla="*/ 823135 h 976639"/>
                    <a:gd name="connsiteX28" fmla="*/ 701998 w 982797"/>
                    <a:gd name="connsiteY28" fmla="*/ 929921 h 976639"/>
                    <a:gd name="connsiteX29" fmla="*/ 697540 w 982797"/>
                    <a:gd name="connsiteY29" fmla="*/ 934370 h 976639"/>
                    <a:gd name="connsiteX30" fmla="*/ 612855 w 982797"/>
                    <a:gd name="connsiteY30" fmla="*/ 963291 h 976639"/>
                    <a:gd name="connsiteX31" fmla="*/ 608398 w 982797"/>
                    <a:gd name="connsiteY31" fmla="*/ 963291 h 976639"/>
                    <a:gd name="connsiteX32" fmla="*/ 548227 w 982797"/>
                    <a:gd name="connsiteY32" fmla="*/ 874303 h 976639"/>
                    <a:gd name="connsiteX33" fmla="*/ 543770 w 982797"/>
                    <a:gd name="connsiteY33" fmla="*/ 869854 h 976639"/>
                    <a:gd name="connsiteX34" fmla="*/ 501427 w 982797"/>
                    <a:gd name="connsiteY34" fmla="*/ 874303 h 976639"/>
                    <a:gd name="connsiteX35" fmla="*/ 494741 w 982797"/>
                    <a:gd name="connsiteY35" fmla="*/ 876528 h 976639"/>
                    <a:gd name="connsiteX36" fmla="*/ 450170 w 982797"/>
                    <a:gd name="connsiteY36" fmla="*/ 974414 h 976639"/>
                    <a:gd name="connsiteX37" fmla="*/ 445713 w 982797"/>
                    <a:gd name="connsiteY37" fmla="*/ 976639 h 976639"/>
                    <a:gd name="connsiteX38" fmla="*/ 356570 w 982797"/>
                    <a:gd name="connsiteY38" fmla="*/ 958842 h 976639"/>
                    <a:gd name="connsiteX39" fmla="*/ 352113 w 982797"/>
                    <a:gd name="connsiteY39" fmla="*/ 956617 h 976639"/>
                    <a:gd name="connsiteX40" fmla="*/ 347656 w 982797"/>
                    <a:gd name="connsiteY40" fmla="*/ 847607 h 976639"/>
                    <a:gd name="connsiteX41" fmla="*/ 340970 w 982797"/>
                    <a:gd name="connsiteY41" fmla="*/ 843158 h 976639"/>
                    <a:gd name="connsiteX42" fmla="*/ 305313 w 982797"/>
                    <a:gd name="connsiteY42" fmla="*/ 825360 h 976639"/>
                    <a:gd name="connsiteX43" fmla="*/ 296399 w 982797"/>
                    <a:gd name="connsiteY43" fmla="*/ 825360 h 976639"/>
                    <a:gd name="connsiteX44" fmla="*/ 211713 w 982797"/>
                    <a:gd name="connsiteY44" fmla="*/ 887652 h 976639"/>
                    <a:gd name="connsiteX45" fmla="*/ 205028 w 982797"/>
                    <a:gd name="connsiteY45" fmla="*/ 887652 h 976639"/>
                    <a:gd name="connsiteX46" fmla="*/ 138171 w 982797"/>
                    <a:gd name="connsiteY46" fmla="*/ 829810 h 976639"/>
                    <a:gd name="connsiteX47" fmla="*/ 135942 w 982797"/>
                    <a:gd name="connsiteY47" fmla="*/ 823135 h 976639"/>
                    <a:gd name="connsiteX48" fmla="*/ 182742 w 982797"/>
                    <a:gd name="connsiteY48" fmla="*/ 725249 h 976639"/>
                    <a:gd name="connsiteX49" fmla="*/ 182742 w 982797"/>
                    <a:gd name="connsiteY49" fmla="*/ 720800 h 976639"/>
                    <a:gd name="connsiteX50" fmla="*/ 160457 w 982797"/>
                    <a:gd name="connsiteY50" fmla="*/ 687429 h 976639"/>
                    <a:gd name="connsiteX51" fmla="*/ 153771 w 982797"/>
                    <a:gd name="connsiteY51" fmla="*/ 685205 h 976639"/>
                    <a:gd name="connsiteX52" fmla="*/ 49028 w 982797"/>
                    <a:gd name="connsiteY52" fmla="*/ 696328 h 976639"/>
                    <a:gd name="connsiteX53" fmla="*/ 42343 w 982797"/>
                    <a:gd name="connsiteY53" fmla="*/ 691879 h 976639"/>
                    <a:gd name="connsiteX54" fmla="*/ 11143 w 982797"/>
                    <a:gd name="connsiteY54" fmla="*/ 609565 h 976639"/>
                    <a:gd name="connsiteX55" fmla="*/ 15600 w 982797"/>
                    <a:gd name="connsiteY55" fmla="*/ 602891 h 976639"/>
                    <a:gd name="connsiteX56" fmla="*/ 104742 w 982797"/>
                    <a:gd name="connsiteY56" fmla="*/ 542824 h 976639"/>
                    <a:gd name="connsiteX57" fmla="*/ 106971 w 982797"/>
                    <a:gd name="connsiteY57" fmla="*/ 536150 h 976639"/>
                    <a:gd name="connsiteX58" fmla="*/ 104742 w 982797"/>
                    <a:gd name="connsiteY58" fmla="*/ 496106 h 976639"/>
                    <a:gd name="connsiteX59" fmla="*/ 102514 w 982797"/>
                    <a:gd name="connsiteY59" fmla="*/ 489432 h 976639"/>
                    <a:gd name="connsiteX60" fmla="*/ 4457 w 982797"/>
                    <a:gd name="connsiteY60" fmla="*/ 444938 h 976639"/>
                    <a:gd name="connsiteX61" fmla="*/ 0 w 982797"/>
                    <a:gd name="connsiteY61" fmla="*/ 440489 h 976639"/>
                    <a:gd name="connsiteX62" fmla="*/ 15600 w 982797"/>
                    <a:gd name="connsiteY62" fmla="*/ 353726 h 976639"/>
                    <a:gd name="connsiteX63" fmla="*/ 20057 w 982797"/>
                    <a:gd name="connsiteY63" fmla="*/ 351501 h 976639"/>
                    <a:gd name="connsiteX64" fmla="*/ 129257 w 982797"/>
                    <a:gd name="connsiteY64" fmla="*/ 342602 h 976639"/>
                    <a:gd name="connsiteX65" fmla="*/ 135942 w 982797"/>
                    <a:gd name="connsiteY65" fmla="*/ 340377 h 976639"/>
                    <a:gd name="connsiteX66" fmla="*/ 151542 w 982797"/>
                    <a:gd name="connsiteY66" fmla="*/ 302558 h 976639"/>
                    <a:gd name="connsiteX67" fmla="*/ 151542 w 982797"/>
                    <a:gd name="connsiteY67" fmla="*/ 295884 h 976639"/>
                    <a:gd name="connsiteX68" fmla="*/ 91371 w 982797"/>
                    <a:gd name="connsiteY68" fmla="*/ 209121 h 976639"/>
                    <a:gd name="connsiteX69" fmla="*/ 91371 w 982797"/>
                    <a:gd name="connsiteY69" fmla="*/ 200222 h 976639"/>
                    <a:gd name="connsiteX70" fmla="*/ 147085 w 982797"/>
                    <a:gd name="connsiteY70" fmla="*/ 133481 h 976639"/>
                    <a:gd name="connsiteX71" fmla="*/ 153771 w 982797"/>
                    <a:gd name="connsiteY71" fmla="*/ 133481 h 976639"/>
                    <a:gd name="connsiteX72" fmla="*/ 249599 w 982797"/>
                    <a:gd name="connsiteY72" fmla="*/ 180200 h 976639"/>
                    <a:gd name="connsiteX73" fmla="*/ 256285 w 982797"/>
                    <a:gd name="connsiteY73" fmla="*/ 180200 h 976639"/>
                    <a:gd name="connsiteX74" fmla="*/ 289713 w 982797"/>
                    <a:gd name="connsiteY74" fmla="*/ 157953 h 976639"/>
                    <a:gd name="connsiteX75" fmla="*/ 283027 w 982797"/>
                    <a:gd name="connsiteY75" fmla="*/ 44493 h 976639"/>
                    <a:gd name="connsiteX76" fmla="*/ 369942 w 982797"/>
                    <a:gd name="connsiteY76" fmla="*/ 11123 h 976639"/>
                    <a:gd name="connsiteX77" fmla="*/ 439027 w 982797"/>
                    <a:gd name="connsiteY77" fmla="*/ 106785 h 976639"/>
                    <a:gd name="connsiteX78" fmla="*/ 481370 w 982797"/>
                    <a:gd name="connsiteY78" fmla="*/ 102335 h 976639"/>
                    <a:gd name="connsiteX79" fmla="*/ 532627 w 982797"/>
                    <a:gd name="connsiteY79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95883 w 982797"/>
                    <a:gd name="connsiteY21" fmla="*/ 774192 h 976639"/>
                    <a:gd name="connsiteX22" fmla="*/ 835711 w 982797"/>
                    <a:gd name="connsiteY22" fmla="*/ 840933 h 976639"/>
                    <a:gd name="connsiteX23" fmla="*/ 733197 w 982797"/>
                    <a:gd name="connsiteY23" fmla="*/ 791990 h 976639"/>
                    <a:gd name="connsiteX24" fmla="*/ 728740 w 982797"/>
                    <a:gd name="connsiteY24" fmla="*/ 791990 h 976639"/>
                    <a:gd name="connsiteX25" fmla="*/ 695312 w 982797"/>
                    <a:gd name="connsiteY25" fmla="*/ 814237 h 976639"/>
                    <a:gd name="connsiteX26" fmla="*/ 690855 w 982797"/>
                    <a:gd name="connsiteY26" fmla="*/ 823135 h 976639"/>
                    <a:gd name="connsiteX27" fmla="*/ 701998 w 982797"/>
                    <a:gd name="connsiteY27" fmla="*/ 929921 h 976639"/>
                    <a:gd name="connsiteX28" fmla="*/ 697540 w 982797"/>
                    <a:gd name="connsiteY28" fmla="*/ 934370 h 976639"/>
                    <a:gd name="connsiteX29" fmla="*/ 612855 w 982797"/>
                    <a:gd name="connsiteY29" fmla="*/ 963291 h 976639"/>
                    <a:gd name="connsiteX30" fmla="*/ 608398 w 982797"/>
                    <a:gd name="connsiteY30" fmla="*/ 963291 h 976639"/>
                    <a:gd name="connsiteX31" fmla="*/ 548227 w 982797"/>
                    <a:gd name="connsiteY31" fmla="*/ 874303 h 976639"/>
                    <a:gd name="connsiteX32" fmla="*/ 543770 w 982797"/>
                    <a:gd name="connsiteY32" fmla="*/ 869854 h 976639"/>
                    <a:gd name="connsiteX33" fmla="*/ 501427 w 982797"/>
                    <a:gd name="connsiteY33" fmla="*/ 874303 h 976639"/>
                    <a:gd name="connsiteX34" fmla="*/ 494741 w 982797"/>
                    <a:gd name="connsiteY34" fmla="*/ 876528 h 976639"/>
                    <a:gd name="connsiteX35" fmla="*/ 450170 w 982797"/>
                    <a:gd name="connsiteY35" fmla="*/ 974414 h 976639"/>
                    <a:gd name="connsiteX36" fmla="*/ 445713 w 982797"/>
                    <a:gd name="connsiteY36" fmla="*/ 976639 h 976639"/>
                    <a:gd name="connsiteX37" fmla="*/ 356570 w 982797"/>
                    <a:gd name="connsiteY37" fmla="*/ 958842 h 976639"/>
                    <a:gd name="connsiteX38" fmla="*/ 352113 w 982797"/>
                    <a:gd name="connsiteY38" fmla="*/ 956617 h 976639"/>
                    <a:gd name="connsiteX39" fmla="*/ 347656 w 982797"/>
                    <a:gd name="connsiteY39" fmla="*/ 847607 h 976639"/>
                    <a:gd name="connsiteX40" fmla="*/ 340970 w 982797"/>
                    <a:gd name="connsiteY40" fmla="*/ 843158 h 976639"/>
                    <a:gd name="connsiteX41" fmla="*/ 305313 w 982797"/>
                    <a:gd name="connsiteY41" fmla="*/ 825360 h 976639"/>
                    <a:gd name="connsiteX42" fmla="*/ 296399 w 982797"/>
                    <a:gd name="connsiteY42" fmla="*/ 825360 h 976639"/>
                    <a:gd name="connsiteX43" fmla="*/ 211713 w 982797"/>
                    <a:gd name="connsiteY43" fmla="*/ 887652 h 976639"/>
                    <a:gd name="connsiteX44" fmla="*/ 205028 w 982797"/>
                    <a:gd name="connsiteY44" fmla="*/ 887652 h 976639"/>
                    <a:gd name="connsiteX45" fmla="*/ 138171 w 982797"/>
                    <a:gd name="connsiteY45" fmla="*/ 829810 h 976639"/>
                    <a:gd name="connsiteX46" fmla="*/ 135942 w 982797"/>
                    <a:gd name="connsiteY46" fmla="*/ 823135 h 976639"/>
                    <a:gd name="connsiteX47" fmla="*/ 182742 w 982797"/>
                    <a:gd name="connsiteY47" fmla="*/ 725249 h 976639"/>
                    <a:gd name="connsiteX48" fmla="*/ 182742 w 982797"/>
                    <a:gd name="connsiteY48" fmla="*/ 720800 h 976639"/>
                    <a:gd name="connsiteX49" fmla="*/ 160457 w 982797"/>
                    <a:gd name="connsiteY49" fmla="*/ 687429 h 976639"/>
                    <a:gd name="connsiteX50" fmla="*/ 153771 w 982797"/>
                    <a:gd name="connsiteY50" fmla="*/ 685205 h 976639"/>
                    <a:gd name="connsiteX51" fmla="*/ 49028 w 982797"/>
                    <a:gd name="connsiteY51" fmla="*/ 696328 h 976639"/>
                    <a:gd name="connsiteX52" fmla="*/ 42343 w 982797"/>
                    <a:gd name="connsiteY52" fmla="*/ 691879 h 976639"/>
                    <a:gd name="connsiteX53" fmla="*/ 11143 w 982797"/>
                    <a:gd name="connsiteY53" fmla="*/ 609565 h 976639"/>
                    <a:gd name="connsiteX54" fmla="*/ 15600 w 982797"/>
                    <a:gd name="connsiteY54" fmla="*/ 602891 h 976639"/>
                    <a:gd name="connsiteX55" fmla="*/ 104742 w 982797"/>
                    <a:gd name="connsiteY55" fmla="*/ 542824 h 976639"/>
                    <a:gd name="connsiteX56" fmla="*/ 106971 w 982797"/>
                    <a:gd name="connsiteY56" fmla="*/ 536150 h 976639"/>
                    <a:gd name="connsiteX57" fmla="*/ 104742 w 982797"/>
                    <a:gd name="connsiteY57" fmla="*/ 496106 h 976639"/>
                    <a:gd name="connsiteX58" fmla="*/ 102514 w 982797"/>
                    <a:gd name="connsiteY58" fmla="*/ 489432 h 976639"/>
                    <a:gd name="connsiteX59" fmla="*/ 4457 w 982797"/>
                    <a:gd name="connsiteY59" fmla="*/ 444938 h 976639"/>
                    <a:gd name="connsiteX60" fmla="*/ 0 w 982797"/>
                    <a:gd name="connsiteY60" fmla="*/ 440489 h 976639"/>
                    <a:gd name="connsiteX61" fmla="*/ 15600 w 982797"/>
                    <a:gd name="connsiteY61" fmla="*/ 353726 h 976639"/>
                    <a:gd name="connsiteX62" fmla="*/ 20057 w 982797"/>
                    <a:gd name="connsiteY62" fmla="*/ 351501 h 976639"/>
                    <a:gd name="connsiteX63" fmla="*/ 129257 w 982797"/>
                    <a:gd name="connsiteY63" fmla="*/ 342602 h 976639"/>
                    <a:gd name="connsiteX64" fmla="*/ 135942 w 982797"/>
                    <a:gd name="connsiteY64" fmla="*/ 340377 h 976639"/>
                    <a:gd name="connsiteX65" fmla="*/ 151542 w 982797"/>
                    <a:gd name="connsiteY65" fmla="*/ 302558 h 976639"/>
                    <a:gd name="connsiteX66" fmla="*/ 151542 w 982797"/>
                    <a:gd name="connsiteY66" fmla="*/ 295884 h 976639"/>
                    <a:gd name="connsiteX67" fmla="*/ 91371 w 982797"/>
                    <a:gd name="connsiteY67" fmla="*/ 209121 h 976639"/>
                    <a:gd name="connsiteX68" fmla="*/ 91371 w 982797"/>
                    <a:gd name="connsiteY68" fmla="*/ 200222 h 976639"/>
                    <a:gd name="connsiteX69" fmla="*/ 147085 w 982797"/>
                    <a:gd name="connsiteY69" fmla="*/ 133481 h 976639"/>
                    <a:gd name="connsiteX70" fmla="*/ 153771 w 982797"/>
                    <a:gd name="connsiteY70" fmla="*/ 133481 h 976639"/>
                    <a:gd name="connsiteX71" fmla="*/ 249599 w 982797"/>
                    <a:gd name="connsiteY71" fmla="*/ 180200 h 976639"/>
                    <a:gd name="connsiteX72" fmla="*/ 256285 w 982797"/>
                    <a:gd name="connsiteY72" fmla="*/ 180200 h 976639"/>
                    <a:gd name="connsiteX73" fmla="*/ 289713 w 982797"/>
                    <a:gd name="connsiteY73" fmla="*/ 157953 h 976639"/>
                    <a:gd name="connsiteX74" fmla="*/ 283027 w 982797"/>
                    <a:gd name="connsiteY74" fmla="*/ 44493 h 976639"/>
                    <a:gd name="connsiteX75" fmla="*/ 369942 w 982797"/>
                    <a:gd name="connsiteY75" fmla="*/ 11123 h 976639"/>
                    <a:gd name="connsiteX76" fmla="*/ 439027 w 982797"/>
                    <a:gd name="connsiteY76" fmla="*/ 106785 h 976639"/>
                    <a:gd name="connsiteX77" fmla="*/ 481370 w 982797"/>
                    <a:gd name="connsiteY77" fmla="*/ 102335 h 976639"/>
                    <a:gd name="connsiteX78" fmla="*/ 532627 w 982797"/>
                    <a:gd name="connsiteY78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95883 w 982797"/>
                    <a:gd name="connsiteY21" fmla="*/ 774192 h 976639"/>
                    <a:gd name="connsiteX22" fmla="*/ 835711 w 982797"/>
                    <a:gd name="connsiteY22" fmla="*/ 840933 h 976639"/>
                    <a:gd name="connsiteX23" fmla="*/ 728740 w 982797"/>
                    <a:gd name="connsiteY23" fmla="*/ 791990 h 976639"/>
                    <a:gd name="connsiteX24" fmla="*/ 695312 w 982797"/>
                    <a:gd name="connsiteY24" fmla="*/ 814237 h 976639"/>
                    <a:gd name="connsiteX25" fmla="*/ 690855 w 982797"/>
                    <a:gd name="connsiteY25" fmla="*/ 823135 h 976639"/>
                    <a:gd name="connsiteX26" fmla="*/ 701998 w 982797"/>
                    <a:gd name="connsiteY26" fmla="*/ 929921 h 976639"/>
                    <a:gd name="connsiteX27" fmla="*/ 697540 w 982797"/>
                    <a:gd name="connsiteY27" fmla="*/ 934370 h 976639"/>
                    <a:gd name="connsiteX28" fmla="*/ 612855 w 982797"/>
                    <a:gd name="connsiteY28" fmla="*/ 963291 h 976639"/>
                    <a:gd name="connsiteX29" fmla="*/ 608398 w 982797"/>
                    <a:gd name="connsiteY29" fmla="*/ 963291 h 976639"/>
                    <a:gd name="connsiteX30" fmla="*/ 548227 w 982797"/>
                    <a:gd name="connsiteY30" fmla="*/ 874303 h 976639"/>
                    <a:gd name="connsiteX31" fmla="*/ 543770 w 982797"/>
                    <a:gd name="connsiteY31" fmla="*/ 869854 h 976639"/>
                    <a:gd name="connsiteX32" fmla="*/ 501427 w 982797"/>
                    <a:gd name="connsiteY32" fmla="*/ 874303 h 976639"/>
                    <a:gd name="connsiteX33" fmla="*/ 494741 w 982797"/>
                    <a:gd name="connsiteY33" fmla="*/ 876528 h 976639"/>
                    <a:gd name="connsiteX34" fmla="*/ 450170 w 982797"/>
                    <a:gd name="connsiteY34" fmla="*/ 974414 h 976639"/>
                    <a:gd name="connsiteX35" fmla="*/ 445713 w 982797"/>
                    <a:gd name="connsiteY35" fmla="*/ 976639 h 976639"/>
                    <a:gd name="connsiteX36" fmla="*/ 356570 w 982797"/>
                    <a:gd name="connsiteY36" fmla="*/ 958842 h 976639"/>
                    <a:gd name="connsiteX37" fmla="*/ 352113 w 982797"/>
                    <a:gd name="connsiteY37" fmla="*/ 956617 h 976639"/>
                    <a:gd name="connsiteX38" fmla="*/ 347656 w 982797"/>
                    <a:gd name="connsiteY38" fmla="*/ 847607 h 976639"/>
                    <a:gd name="connsiteX39" fmla="*/ 340970 w 982797"/>
                    <a:gd name="connsiteY39" fmla="*/ 843158 h 976639"/>
                    <a:gd name="connsiteX40" fmla="*/ 305313 w 982797"/>
                    <a:gd name="connsiteY40" fmla="*/ 825360 h 976639"/>
                    <a:gd name="connsiteX41" fmla="*/ 296399 w 982797"/>
                    <a:gd name="connsiteY41" fmla="*/ 825360 h 976639"/>
                    <a:gd name="connsiteX42" fmla="*/ 211713 w 982797"/>
                    <a:gd name="connsiteY42" fmla="*/ 887652 h 976639"/>
                    <a:gd name="connsiteX43" fmla="*/ 205028 w 982797"/>
                    <a:gd name="connsiteY43" fmla="*/ 887652 h 976639"/>
                    <a:gd name="connsiteX44" fmla="*/ 138171 w 982797"/>
                    <a:gd name="connsiteY44" fmla="*/ 829810 h 976639"/>
                    <a:gd name="connsiteX45" fmla="*/ 135942 w 982797"/>
                    <a:gd name="connsiteY45" fmla="*/ 823135 h 976639"/>
                    <a:gd name="connsiteX46" fmla="*/ 182742 w 982797"/>
                    <a:gd name="connsiteY46" fmla="*/ 725249 h 976639"/>
                    <a:gd name="connsiteX47" fmla="*/ 182742 w 982797"/>
                    <a:gd name="connsiteY47" fmla="*/ 720800 h 976639"/>
                    <a:gd name="connsiteX48" fmla="*/ 160457 w 982797"/>
                    <a:gd name="connsiteY48" fmla="*/ 687429 h 976639"/>
                    <a:gd name="connsiteX49" fmla="*/ 153771 w 982797"/>
                    <a:gd name="connsiteY49" fmla="*/ 685205 h 976639"/>
                    <a:gd name="connsiteX50" fmla="*/ 49028 w 982797"/>
                    <a:gd name="connsiteY50" fmla="*/ 696328 h 976639"/>
                    <a:gd name="connsiteX51" fmla="*/ 42343 w 982797"/>
                    <a:gd name="connsiteY51" fmla="*/ 691879 h 976639"/>
                    <a:gd name="connsiteX52" fmla="*/ 11143 w 982797"/>
                    <a:gd name="connsiteY52" fmla="*/ 609565 h 976639"/>
                    <a:gd name="connsiteX53" fmla="*/ 15600 w 982797"/>
                    <a:gd name="connsiteY53" fmla="*/ 602891 h 976639"/>
                    <a:gd name="connsiteX54" fmla="*/ 104742 w 982797"/>
                    <a:gd name="connsiteY54" fmla="*/ 542824 h 976639"/>
                    <a:gd name="connsiteX55" fmla="*/ 106971 w 982797"/>
                    <a:gd name="connsiteY55" fmla="*/ 536150 h 976639"/>
                    <a:gd name="connsiteX56" fmla="*/ 104742 w 982797"/>
                    <a:gd name="connsiteY56" fmla="*/ 496106 h 976639"/>
                    <a:gd name="connsiteX57" fmla="*/ 102514 w 982797"/>
                    <a:gd name="connsiteY57" fmla="*/ 489432 h 976639"/>
                    <a:gd name="connsiteX58" fmla="*/ 4457 w 982797"/>
                    <a:gd name="connsiteY58" fmla="*/ 444938 h 976639"/>
                    <a:gd name="connsiteX59" fmla="*/ 0 w 982797"/>
                    <a:gd name="connsiteY59" fmla="*/ 440489 h 976639"/>
                    <a:gd name="connsiteX60" fmla="*/ 15600 w 982797"/>
                    <a:gd name="connsiteY60" fmla="*/ 353726 h 976639"/>
                    <a:gd name="connsiteX61" fmla="*/ 20057 w 982797"/>
                    <a:gd name="connsiteY61" fmla="*/ 351501 h 976639"/>
                    <a:gd name="connsiteX62" fmla="*/ 129257 w 982797"/>
                    <a:gd name="connsiteY62" fmla="*/ 342602 h 976639"/>
                    <a:gd name="connsiteX63" fmla="*/ 135942 w 982797"/>
                    <a:gd name="connsiteY63" fmla="*/ 340377 h 976639"/>
                    <a:gd name="connsiteX64" fmla="*/ 151542 w 982797"/>
                    <a:gd name="connsiteY64" fmla="*/ 302558 h 976639"/>
                    <a:gd name="connsiteX65" fmla="*/ 151542 w 982797"/>
                    <a:gd name="connsiteY65" fmla="*/ 295884 h 976639"/>
                    <a:gd name="connsiteX66" fmla="*/ 91371 w 982797"/>
                    <a:gd name="connsiteY66" fmla="*/ 209121 h 976639"/>
                    <a:gd name="connsiteX67" fmla="*/ 91371 w 982797"/>
                    <a:gd name="connsiteY67" fmla="*/ 200222 h 976639"/>
                    <a:gd name="connsiteX68" fmla="*/ 147085 w 982797"/>
                    <a:gd name="connsiteY68" fmla="*/ 133481 h 976639"/>
                    <a:gd name="connsiteX69" fmla="*/ 153771 w 982797"/>
                    <a:gd name="connsiteY69" fmla="*/ 133481 h 976639"/>
                    <a:gd name="connsiteX70" fmla="*/ 249599 w 982797"/>
                    <a:gd name="connsiteY70" fmla="*/ 180200 h 976639"/>
                    <a:gd name="connsiteX71" fmla="*/ 256285 w 982797"/>
                    <a:gd name="connsiteY71" fmla="*/ 180200 h 976639"/>
                    <a:gd name="connsiteX72" fmla="*/ 289713 w 982797"/>
                    <a:gd name="connsiteY72" fmla="*/ 157953 h 976639"/>
                    <a:gd name="connsiteX73" fmla="*/ 283027 w 982797"/>
                    <a:gd name="connsiteY73" fmla="*/ 44493 h 976639"/>
                    <a:gd name="connsiteX74" fmla="*/ 369942 w 982797"/>
                    <a:gd name="connsiteY74" fmla="*/ 11123 h 976639"/>
                    <a:gd name="connsiteX75" fmla="*/ 439027 w 982797"/>
                    <a:gd name="connsiteY75" fmla="*/ 106785 h 976639"/>
                    <a:gd name="connsiteX76" fmla="*/ 481370 w 982797"/>
                    <a:gd name="connsiteY76" fmla="*/ 102335 h 976639"/>
                    <a:gd name="connsiteX77" fmla="*/ 532627 w 982797"/>
                    <a:gd name="connsiteY77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95883 w 982797"/>
                    <a:gd name="connsiteY21" fmla="*/ 774192 h 976639"/>
                    <a:gd name="connsiteX22" fmla="*/ 835711 w 982797"/>
                    <a:gd name="connsiteY22" fmla="*/ 840933 h 976639"/>
                    <a:gd name="connsiteX23" fmla="*/ 728740 w 982797"/>
                    <a:gd name="connsiteY23" fmla="*/ 791990 h 976639"/>
                    <a:gd name="connsiteX24" fmla="*/ 690855 w 982797"/>
                    <a:gd name="connsiteY24" fmla="*/ 823135 h 976639"/>
                    <a:gd name="connsiteX25" fmla="*/ 701998 w 982797"/>
                    <a:gd name="connsiteY25" fmla="*/ 929921 h 976639"/>
                    <a:gd name="connsiteX26" fmla="*/ 697540 w 982797"/>
                    <a:gd name="connsiteY26" fmla="*/ 934370 h 976639"/>
                    <a:gd name="connsiteX27" fmla="*/ 612855 w 982797"/>
                    <a:gd name="connsiteY27" fmla="*/ 963291 h 976639"/>
                    <a:gd name="connsiteX28" fmla="*/ 608398 w 982797"/>
                    <a:gd name="connsiteY28" fmla="*/ 963291 h 976639"/>
                    <a:gd name="connsiteX29" fmla="*/ 548227 w 982797"/>
                    <a:gd name="connsiteY29" fmla="*/ 874303 h 976639"/>
                    <a:gd name="connsiteX30" fmla="*/ 543770 w 982797"/>
                    <a:gd name="connsiteY30" fmla="*/ 869854 h 976639"/>
                    <a:gd name="connsiteX31" fmla="*/ 501427 w 982797"/>
                    <a:gd name="connsiteY31" fmla="*/ 874303 h 976639"/>
                    <a:gd name="connsiteX32" fmla="*/ 494741 w 982797"/>
                    <a:gd name="connsiteY32" fmla="*/ 876528 h 976639"/>
                    <a:gd name="connsiteX33" fmla="*/ 450170 w 982797"/>
                    <a:gd name="connsiteY33" fmla="*/ 974414 h 976639"/>
                    <a:gd name="connsiteX34" fmla="*/ 445713 w 982797"/>
                    <a:gd name="connsiteY34" fmla="*/ 976639 h 976639"/>
                    <a:gd name="connsiteX35" fmla="*/ 356570 w 982797"/>
                    <a:gd name="connsiteY35" fmla="*/ 958842 h 976639"/>
                    <a:gd name="connsiteX36" fmla="*/ 352113 w 982797"/>
                    <a:gd name="connsiteY36" fmla="*/ 956617 h 976639"/>
                    <a:gd name="connsiteX37" fmla="*/ 347656 w 982797"/>
                    <a:gd name="connsiteY37" fmla="*/ 847607 h 976639"/>
                    <a:gd name="connsiteX38" fmla="*/ 340970 w 982797"/>
                    <a:gd name="connsiteY38" fmla="*/ 843158 h 976639"/>
                    <a:gd name="connsiteX39" fmla="*/ 305313 w 982797"/>
                    <a:gd name="connsiteY39" fmla="*/ 825360 h 976639"/>
                    <a:gd name="connsiteX40" fmla="*/ 296399 w 982797"/>
                    <a:gd name="connsiteY40" fmla="*/ 825360 h 976639"/>
                    <a:gd name="connsiteX41" fmla="*/ 211713 w 982797"/>
                    <a:gd name="connsiteY41" fmla="*/ 887652 h 976639"/>
                    <a:gd name="connsiteX42" fmla="*/ 205028 w 982797"/>
                    <a:gd name="connsiteY42" fmla="*/ 887652 h 976639"/>
                    <a:gd name="connsiteX43" fmla="*/ 138171 w 982797"/>
                    <a:gd name="connsiteY43" fmla="*/ 829810 h 976639"/>
                    <a:gd name="connsiteX44" fmla="*/ 135942 w 982797"/>
                    <a:gd name="connsiteY44" fmla="*/ 823135 h 976639"/>
                    <a:gd name="connsiteX45" fmla="*/ 182742 w 982797"/>
                    <a:gd name="connsiteY45" fmla="*/ 725249 h 976639"/>
                    <a:gd name="connsiteX46" fmla="*/ 182742 w 982797"/>
                    <a:gd name="connsiteY46" fmla="*/ 720800 h 976639"/>
                    <a:gd name="connsiteX47" fmla="*/ 160457 w 982797"/>
                    <a:gd name="connsiteY47" fmla="*/ 687429 h 976639"/>
                    <a:gd name="connsiteX48" fmla="*/ 153771 w 982797"/>
                    <a:gd name="connsiteY48" fmla="*/ 685205 h 976639"/>
                    <a:gd name="connsiteX49" fmla="*/ 49028 w 982797"/>
                    <a:gd name="connsiteY49" fmla="*/ 696328 h 976639"/>
                    <a:gd name="connsiteX50" fmla="*/ 42343 w 982797"/>
                    <a:gd name="connsiteY50" fmla="*/ 691879 h 976639"/>
                    <a:gd name="connsiteX51" fmla="*/ 11143 w 982797"/>
                    <a:gd name="connsiteY51" fmla="*/ 609565 h 976639"/>
                    <a:gd name="connsiteX52" fmla="*/ 15600 w 982797"/>
                    <a:gd name="connsiteY52" fmla="*/ 602891 h 976639"/>
                    <a:gd name="connsiteX53" fmla="*/ 104742 w 982797"/>
                    <a:gd name="connsiteY53" fmla="*/ 542824 h 976639"/>
                    <a:gd name="connsiteX54" fmla="*/ 106971 w 982797"/>
                    <a:gd name="connsiteY54" fmla="*/ 536150 h 976639"/>
                    <a:gd name="connsiteX55" fmla="*/ 104742 w 982797"/>
                    <a:gd name="connsiteY55" fmla="*/ 496106 h 976639"/>
                    <a:gd name="connsiteX56" fmla="*/ 102514 w 982797"/>
                    <a:gd name="connsiteY56" fmla="*/ 489432 h 976639"/>
                    <a:gd name="connsiteX57" fmla="*/ 4457 w 982797"/>
                    <a:gd name="connsiteY57" fmla="*/ 444938 h 976639"/>
                    <a:gd name="connsiteX58" fmla="*/ 0 w 982797"/>
                    <a:gd name="connsiteY58" fmla="*/ 440489 h 976639"/>
                    <a:gd name="connsiteX59" fmla="*/ 15600 w 982797"/>
                    <a:gd name="connsiteY59" fmla="*/ 353726 h 976639"/>
                    <a:gd name="connsiteX60" fmla="*/ 20057 w 982797"/>
                    <a:gd name="connsiteY60" fmla="*/ 351501 h 976639"/>
                    <a:gd name="connsiteX61" fmla="*/ 129257 w 982797"/>
                    <a:gd name="connsiteY61" fmla="*/ 342602 h 976639"/>
                    <a:gd name="connsiteX62" fmla="*/ 135942 w 982797"/>
                    <a:gd name="connsiteY62" fmla="*/ 340377 h 976639"/>
                    <a:gd name="connsiteX63" fmla="*/ 151542 w 982797"/>
                    <a:gd name="connsiteY63" fmla="*/ 302558 h 976639"/>
                    <a:gd name="connsiteX64" fmla="*/ 151542 w 982797"/>
                    <a:gd name="connsiteY64" fmla="*/ 295884 h 976639"/>
                    <a:gd name="connsiteX65" fmla="*/ 91371 w 982797"/>
                    <a:gd name="connsiteY65" fmla="*/ 209121 h 976639"/>
                    <a:gd name="connsiteX66" fmla="*/ 91371 w 982797"/>
                    <a:gd name="connsiteY66" fmla="*/ 200222 h 976639"/>
                    <a:gd name="connsiteX67" fmla="*/ 147085 w 982797"/>
                    <a:gd name="connsiteY67" fmla="*/ 133481 h 976639"/>
                    <a:gd name="connsiteX68" fmla="*/ 153771 w 982797"/>
                    <a:gd name="connsiteY68" fmla="*/ 133481 h 976639"/>
                    <a:gd name="connsiteX69" fmla="*/ 249599 w 982797"/>
                    <a:gd name="connsiteY69" fmla="*/ 180200 h 976639"/>
                    <a:gd name="connsiteX70" fmla="*/ 256285 w 982797"/>
                    <a:gd name="connsiteY70" fmla="*/ 180200 h 976639"/>
                    <a:gd name="connsiteX71" fmla="*/ 289713 w 982797"/>
                    <a:gd name="connsiteY71" fmla="*/ 157953 h 976639"/>
                    <a:gd name="connsiteX72" fmla="*/ 283027 w 982797"/>
                    <a:gd name="connsiteY72" fmla="*/ 44493 h 976639"/>
                    <a:gd name="connsiteX73" fmla="*/ 369942 w 982797"/>
                    <a:gd name="connsiteY73" fmla="*/ 11123 h 976639"/>
                    <a:gd name="connsiteX74" fmla="*/ 439027 w 982797"/>
                    <a:gd name="connsiteY74" fmla="*/ 106785 h 976639"/>
                    <a:gd name="connsiteX75" fmla="*/ 481370 w 982797"/>
                    <a:gd name="connsiteY75" fmla="*/ 102335 h 976639"/>
                    <a:gd name="connsiteX76" fmla="*/ 532627 w 982797"/>
                    <a:gd name="connsiteY76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95883 w 982797"/>
                    <a:gd name="connsiteY21" fmla="*/ 774192 h 976639"/>
                    <a:gd name="connsiteX22" fmla="*/ 835711 w 982797"/>
                    <a:gd name="connsiteY22" fmla="*/ 840933 h 976639"/>
                    <a:gd name="connsiteX23" fmla="*/ 728740 w 982797"/>
                    <a:gd name="connsiteY23" fmla="*/ 791990 h 976639"/>
                    <a:gd name="connsiteX24" fmla="*/ 690855 w 982797"/>
                    <a:gd name="connsiteY24" fmla="*/ 823135 h 976639"/>
                    <a:gd name="connsiteX25" fmla="*/ 701998 w 982797"/>
                    <a:gd name="connsiteY25" fmla="*/ 929921 h 976639"/>
                    <a:gd name="connsiteX26" fmla="*/ 612855 w 982797"/>
                    <a:gd name="connsiteY26" fmla="*/ 963291 h 976639"/>
                    <a:gd name="connsiteX27" fmla="*/ 608398 w 982797"/>
                    <a:gd name="connsiteY27" fmla="*/ 963291 h 976639"/>
                    <a:gd name="connsiteX28" fmla="*/ 548227 w 982797"/>
                    <a:gd name="connsiteY28" fmla="*/ 874303 h 976639"/>
                    <a:gd name="connsiteX29" fmla="*/ 543770 w 982797"/>
                    <a:gd name="connsiteY29" fmla="*/ 869854 h 976639"/>
                    <a:gd name="connsiteX30" fmla="*/ 501427 w 982797"/>
                    <a:gd name="connsiteY30" fmla="*/ 874303 h 976639"/>
                    <a:gd name="connsiteX31" fmla="*/ 494741 w 982797"/>
                    <a:gd name="connsiteY31" fmla="*/ 876528 h 976639"/>
                    <a:gd name="connsiteX32" fmla="*/ 450170 w 982797"/>
                    <a:gd name="connsiteY32" fmla="*/ 974414 h 976639"/>
                    <a:gd name="connsiteX33" fmla="*/ 445713 w 982797"/>
                    <a:gd name="connsiteY33" fmla="*/ 976639 h 976639"/>
                    <a:gd name="connsiteX34" fmla="*/ 356570 w 982797"/>
                    <a:gd name="connsiteY34" fmla="*/ 958842 h 976639"/>
                    <a:gd name="connsiteX35" fmla="*/ 352113 w 982797"/>
                    <a:gd name="connsiteY35" fmla="*/ 956617 h 976639"/>
                    <a:gd name="connsiteX36" fmla="*/ 347656 w 982797"/>
                    <a:gd name="connsiteY36" fmla="*/ 847607 h 976639"/>
                    <a:gd name="connsiteX37" fmla="*/ 340970 w 982797"/>
                    <a:gd name="connsiteY37" fmla="*/ 843158 h 976639"/>
                    <a:gd name="connsiteX38" fmla="*/ 305313 w 982797"/>
                    <a:gd name="connsiteY38" fmla="*/ 825360 h 976639"/>
                    <a:gd name="connsiteX39" fmla="*/ 296399 w 982797"/>
                    <a:gd name="connsiteY39" fmla="*/ 825360 h 976639"/>
                    <a:gd name="connsiteX40" fmla="*/ 211713 w 982797"/>
                    <a:gd name="connsiteY40" fmla="*/ 887652 h 976639"/>
                    <a:gd name="connsiteX41" fmla="*/ 205028 w 982797"/>
                    <a:gd name="connsiteY41" fmla="*/ 887652 h 976639"/>
                    <a:gd name="connsiteX42" fmla="*/ 138171 w 982797"/>
                    <a:gd name="connsiteY42" fmla="*/ 829810 h 976639"/>
                    <a:gd name="connsiteX43" fmla="*/ 135942 w 982797"/>
                    <a:gd name="connsiteY43" fmla="*/ 823135 h 976639"/>
                    <a:gd name="connsiteX44" fmla="*/ 182742 w 982797"/>
                    <a:gd name="connsiteY44" fmla="*/ 725249 h 976639"/>
                    <a:gd name="connsiteX45" fmla="*/ 182742 w 982797"/>
                    <a:gd name="connsiteY45" fmla="*/ 720800 h 976639"/>
                    <a:gd name="connsiteX46" fmla="*/ 160457 w 982797"/>
                    <a:gd name="connsiteY46" fmla="*/ 687429 h 976639"/>
                    <a:gd name="connsiteX47" fmla="*/ 153771 w 982797"/>
                    <a:gd name="connsiteY47" fmla="*/ 685205 h 976639"/>
                    <a:gd name="connsiteX48" fmla="*/ 49028 w 982797"/>
                    <a:gd name="connsiteY48" fmla="*/ 696328 h 976639"/>
                    <a:gd name="connsiteX49" fmla="*/ 42343 w 982797"/>
                    <a:gd name="connsiteY49" fmla="*/ 691879 h 976639"/>
                    <a:gd name="connsiteX50" fmla="*/ 11143 w 982797"/>
                    <a:gd name="connsiteY50" fmla="*/ 609565 h 976639"/>
                    <a:gd name="connsiteX51" fmla="*/ 15600 w 982797"/>
                    <a:gd name="connsiteY51" fmla="*/ 602891 h 976639"/>
                    <a:gd name="connsiteX52" fmla="*/ 104742 w 982797"/>
                    <a:gd name="connsiteY52" fmla="*/ 542824 h 976639"/>
                    <a:gd name="connsiteX53" fmla="*/ 106971 w 982797"/>
                    <a:gd name="connsiteY53" fmla="*/ 536150 h 976639"/>
                    <a:gd name="connsiteX54" fmla="*/ 104742 w 982797"/>
                    <a:gd name="connsiteY54" fmla="*/ 496106 h 976639"/>
                    <a:gd name="connsiteX55" fmla="*/ 102514 w 982797"/>
                    <a:gd name="connsiteY55" fmla="*/ 489432 h 976639"/>
                    <a:gd name="connsiteX56" fmla="*/ 4457 w 982797"/>
                    <a:gd name="connsiteY56" fmla="*/ 444938 h 976639"/>
                    <a:gd name="connsiteX57" fmla="*/ 0 w 982797"/>
                    <a:gd name="connsiteY57" fmla="*/ 440489 h 976639"/>
                    <a:gd name="connsiteX58" fmla="*/ 15600 w 982797"/>
                    <a:gd name="connsiteY58" fmla="*/ 353726 h 976639"/>
                    <a:gd name="connsiteX59" fmla="*/ 20057 w 982797"/>
                    <a:gd name="connsiteY59" fmla="*/ 351501 h 976639"/>
                    <a:gd name="connsiteX60" fmla="*/ 129257 w 982797"/>
                    <a:gd name="connsiteY60" fmla="*/ 342602 h 976639"/>
                    <a:gd name="connsiteX61" fmla="*/ 135942 w 982797"/>
                    <a:gd name="connsiteY61" fmla="*/ 340377 h 976639"/>
                    <a:gd name="connsiteX62" fmla="*/ 151542 w 982797"/>
                    <a:gd name="connsiteY62" fmla="*/ 302558 h 976639"/>
                    <a:gd name="connsiteX63" fmla="*/ 151542 w 982797"/>
                    <a:gd name="connsiteY63" fmla="*/ 295884 h 976639"/>
                    <a:gd name="connsiteX64" fmla="*/ 91371 w 982797"/>
                    <a:gd name="connsiteY64" fmla="*/ 209121 h 976639"/>
                    <a:gd name="connsiteX65" fmla="*/ 91371 w 982797"/>
                    <a:gd name="connsiteY65" fmla="*/ 200222 h 976639"/>
                    <a:gd name="connsiteX66" fmla="*/ 147085 w 982797"/>
                    <a:gd name="connsiteY66" fmla="*/ 133481 h 976639"/>
                    <a:gd name="connsiteX67" fmla="*/ 153771 w 982797"/>
                    <a:gd name="connsiteY67" fmla="*/ 133481 h 976639"/>
                    <a:gd name="connsiteX68" fmla="*/ 249599 w 982797"/>
                    <a:gd name="connsiteY68" fmla="*/ 180200 h 976639"/>
                    <a:gd name="connsiteX69" fmla="*/ 256285 w 982797"/>
                    <a:gd name="connsiteY69" fmla="*/ 180200 h 976639"/>
                    <a:gd name="connsiteX70" fmla="*/ 289713 w 982797"/>
                    <a:gd name="connsiteY70" fmla="*/ 157953 h 976639"/>
                    <a:gd name="connsiteX71" fmla="*/ 283027 w 982797"/>
                    <a:gd name="connsiteY71" fmla="*/ 44493 h 976639"/>
                    <a:gd name="connsiteX72" fmla="*/ 369942 w 982797"/>
                    <a:gd name="connsiteY72" fmla="*/ 11123 h 976639"/>
                    <a:gd name="connsiteX73" fmla="*/ 439027 w 982797"/>
                    <a:gd name="connsiteY73" fmla="*/ 106785 h 976639"/>
                    <a:gd name="connsiteX74" fmla="*/ 481370 w 982797"/>
                    <a:gd name="connsiteY74" fmla="*/ 102335 h 976639"/>
                    <a:gd name="connsiteX75" fmla="*/ 532627 w 982797"/>
                    <a:gd name="connsiteY75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95883 w 982797"/>
                    <a:gd name="connsiteY21" fmla="*/ 774192 h 976639"/>
                    <a:gd name="connsiteX22" fmla="*/ 835711 w 982797"/>
                    <a:gd name="connsiteY22" fmla="*/ 840933 h 976639"/>
                    <a:gd name="connsiteX23" fmla="*/ 728740 w 982797"/>
                    <a:gd name="connsiteY23" fmla="*/ 791990 h 976639"/>
                    <a:gd name="connsiteX24" fmla="*/ 690855 w 982797"/>
                    <a:gd name="connsiteY24" fmla="*/ 823135 h 976639"/>
                    <a:gd name="connsiteX25" fmla="*/ 701998 w 982797"/>
                    <a:gd name="connsiteY25" fmla="*/ 929921 h 976639"/>
                    <a:gd name="connsiteX26" fmla="*/ 608398 w 982797"/>
                    <a:gd name="connsiteY26" fmla="*/ 963291 h 976639"/>
                    <a:gd name="connsiteX27" fmla="*/ 548227 w 982797"/>
                    <a:gd name="connsiteY27" fmla="*/ 874303 h 976639"/>
                    <a:gd name="connsiteX28" fmla="*/ 543770 w 982797"/>
                    <a:gd name="connsiteY28" fmla="*/ 869854 h 976639"/>
                    <a:gd name="connsiteX29" fmla="*/ 501427 w 982797"/>
                    <a:gd name="connsiteY29" fmla="*/ 874303 h 976639"/>
                    <a:gd name="connsiteX30" fmla="*/ 494741 w 982797"/>
                    <a:gd name="connsiteY30" fmla="*/ 876528 h 976639"/>
                    <a:gd name="connsiteX31" fmla="*/ 450170 w 982797"/>
                    <a:gd name="connsiteY31" fmla="*/ 974414 h 976639"/>
                    <a:gd name="connsiteX32" fmla="*/ 445713 w 982797"/>
                    <a:gd name="connsiteY32" fmla="*/ 976639 h 976639"/>
                    <a:gd name="connsiteX33" fmla="*/ 356570 w 982797"/>
                    <a:gd name="connsiteY33" fmla="*/ 958842 h 976639"/>
                    <a:gd name="connsiteX34" fmla="*/ 352113 w 982797"/>
                    <a:gd name="connsiteY34" fmla="*/ 956617 h 976639"/>
                    <a:gd name="connsiteX35" fmla="*/ 347656 w 982797"/>
                    <a:gd name="connsiteY35" fmla="*/ 847607 h 976639"/>
                    <a:gd name="connsiteX36" fmla="*/ 340970 w 982797"/>
                    <a:gd name="connsiteY36" fmla="*/ 843158 h 976639"/>
                    <a:gd name="connsiteX37" fmla="*/ 305313 w 982797"/>
                    <a:gd name="connsiteY37" fmla="*/ 825360 h 976639"/>
                    <a:gd name="connsiteX38" fmla="*/ 296399 w 982797"/>
                    <a:gd name="connsiteY38" fmla="*/ 825360 h 976639"/>
                    <a:gd name="connsiteX39" fmla="*/ 211713 w 982797"/>
                    <a:gd name="connsiteY39" fmla="*/ 887652 h 976639"/>
                    <a:gd name="connsiteX40" fmla="*/ 205028 w 982797"/>
                    <a:gd name="connsiteY40" fmla="*/ 887652 h 976639"/>
                    <a:gd name="connsiteX41" fmla="*/ 138171 w 982797"/>
                    <a:gd name="connsiteY41" fmla="*/ 829810 h 976639"/>
                    <a:gd name="connsiteX42" fmla="*/ 135942 w 982797"/>
                    <a:gd name="connsiteY42" fmla="*/ 823135 h 976639"/>
                    <a:gd name="connsiteX43" fmla="*/ 182742 w 982797"/>
                    <a:gd name="connsiteY43" fmla="*/ 725249 h 976639"/>
                    <a:gd name="connsiteX44" fmla="*/ 182742 w 982797"/>
                    <a:gd name="connsiteY44" fmla="*/ 720800 h 976639"/>
                    <a:gd name="connsiteX45" fmla="*/ 160457 w 982797"/>
                    <a:gd name="connsiteY45" fmla="*/ 687429 h 976639"/>
                    <a:gd name="connsiteX46" fmla="*/ 153771 w 982797"/>
                    <a:gd name="connsiteY46" fmla="*/ 685205 h 976639"/>
                    <a:gd name="connsiteX47" fmla="*/ 49028 w 982797"/>
                    <a:gd name="connsiteY47" fmla="*/ 696328 h 976639"/>
                    <a:gd name="connsiteX48" fmla="*/ 42343 w 982797"/>
                    <a:gd name="connsiteY48" fmla="*/ 691879 h 976639"/>
                    <a:gd name="connsiteX49" fmla="*/ 11143 w 982797"/>
                    <a:gd name="connsiteY49" fmla="*/ 609565 h 976639"/>
                    <a:gd name="connsiteX50" fmla="*/ 15600 w 982797"/>
                    <a:gd name="connsiteY50" fmla="*/ 602891 h 976639"/>
                    <a:gd name="connsiteX51" fmla="*/ 104742 w 982797"/>
                    <a:gd name="connsiteY51" fmla="*/ 542824 h 976639"/>
                    <a:gd name="connsiteX52" fmla="*/ 106971 w 982797"/>
                    <a:gd name="connsiteY52" fmla="*/ 536150 h 976639"/>
                    <a:gd name="connsiteX53" fmla="*/ 104742 w 982797"/>
                    <a:gd name="connsiteY53" fmla="*/ 496106 h 976639"/>
                    <a:gd name="connsiteX54" fmla="*/ 102514 w 982797"/>
                    <a:gd name="connsiteY54" fmla="*/ 489432 h 976639"/>
                    <a:gd name="connsiteX55" fmla="*/ 4457 w 982797"/>
                    <a:gd name="connsiteY55" fmla="*/ 444938 h 976639"/>
                    <a:gd name="connsiteX56" fmla="*/ 0 w 982797"/>
                    <a:gd name="connsiteY56" fmla="*/ 440489 h 976639"/>
                    <a:gd name="connsiteX57" fmla="*/ 15600 w 982797"/>
                    <a:gd name="connsiteY57" fmla="*/ 353726 h 976639"/>
                    <a:gd name="connsiteX58" fmla="*/ 20057 w 982797"/>
                    <a:gd name="connsiteY58" fmla="*/ 351501 h 976639"/>
                    <a:gd name="connsiteX59" fmla="*/ 129257 w 982797"/>
                    <a:gd name="connsiteY59" fmla="*/ 342602 h 976639"/>
                    <a:gd name="connsiteX60" fmla="*/ 135942 w 982797"/>
                    <a:gd name="connsiteY60" fmla="*/ 340377 h 976639"/>
                    <a:gd name="connsiteX61" fmla="*/ 151542 w 982797"/>
                    <a:gd name="connsiteY61" fmla="*/ 302558 h 976639"/>
                    <a:gd name="connsiteX62" fmla="*/ 151542 w 982797"/>
                    <a:gd name="connsiteY62" fmla="*/ 295884 h 976639"/>
                    <a:gd name="connsiteX63" fmla="*/ 91371 w 982797"/>
                    <a:gd name="connsiteY63" fmla="*/ 209121 h 976639"/>
                    <a:gd name="connsiteX64" fmla="*/ 91371 w 982797"/>
                    <a:gd name="connsiteY64" fmla="*/ 200222 h 976639"/>
                    <a:gd name="connsiteX65" fmla="*/ 147085 w 982797"/>
                    <a:gd name="connsiteY65" fmla="*/ 133481 h 976639"/>
                    <a:gd name="connsiteX66" fmla="*/ 153771 w 982797"/>
                    <a:gd name="connsiteY66" fmla="*/ 133481 h 976639"/>
                    <a:gd name="connsiteX67" fmla="*/ 249599 w 982797"/>
                    <a:gd name="connsiteY67" fmla="*/ 180200 h 976639"/>
                    <a:gd name="connsiteX68" fmla="*/ 256285 w 982797"/>
                    <a:gd name="connsiteY68" fmla="*/ 180200 h 976639"/>
                    <a:gd name="connsiteX69" fmla="*/ 289713 w 982797"/>
                    <a:gd name="connsiteY69" fmla="*/ 157953 h 976639"/>
                    <a:gd name="connsiteX70" fmla="*/ 283027 w 982797"/>
                    <a:gd name="connsiteY70" fmla="*/ 44493 h 976639"/>
                    <a:gd name="connsiteX71" fmla="*/ 369942 w 982797"/>
                    <a:gd name="connsiteY71" fmla="*/ 11123 h 976639"/>
                    <a:gd name="connsiteX72" fmla="*/ 439027 w 982797"/>
                    <a:gd name="connsiteY72" fmla="*/ 106785 h 976639"/>
                    <a:gd name="connsiteX73" fmla="*/ 481370 w 982797"/>
                    <a:gd name="connsiteY73" fmla="*/ 102335 h 976639"/>
                    <a:gd name="connsiteX74" fmla="*/ 532627 w 982797"/>
                    <a:gd name="connsiteY74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95883 w 982797"/>
                    <a:gd name="connsiteY21" fmla="*/ 774192 h 976639"/>
                    <a:gd name="connsiteX22" fmla="*/ 835711 w 982797"/>
                    <a:gd name="connsiteY22" fmla="*/ 840933 h 976639"/>
                    <a:gd name="connsiteX23" fmla="*/ 728740 w 982797"/>
                    <a:gd name="connsiteY23" fmla="*/ 791990 h 976639"/>
                    <a:gd name="connsiteX24" fmla="*/ 690855 w 982797"/>
                    <a:gd name="connsiteY24" fmla="*/ 823135 h 976639"/>
                    <a:gd name="connsiteX25" fmla="*/ 701998 w 982797"/>
                    <a:gd name="connsiteY25" fmla="*/ 929921 h 976639"/>
                    <a:gd name="connsiteX26" fmla="*/ 608398 w 982797"/>
                    <a:gd name="connsiteY26" fmla="*/ 963291 h 976639"/>
                    <a:gd name="connsiteX27" fmla="*/ 548227 w 982797"/>
                    <a:gd name="connsiteY27" fmla="*/ 874303 h 976639"/>
                    <a:gd name="connsiteX28" fmla="*/ 501427 w 982797"/>
                    <a:gd name="connsiteY28" fmla="*/ 874303 h 976639"/>
                    <a:gd name="connsiteX29" fmla="*/ 494741 w 982797"/>
                    <a:gd name="connsiteY29" fmla="*/ 876528 h 976639"/>
                    <a:gd name="connsiteX30" fmla="*/ 450170 w 982797"/>
                    <a:gd name="connsiteY30" fmla="*/ 974414 h 976639"/>
                    <a:gd name="connsiteX31" fmla="*/ 445713 w 982797"/>
                    <a:gd name="connsiteY31" fmla="*/ 976639 h 976639"/>
                    <a:gd name="connsiteX32" fmla="*/ 356570 w 982797"/>
                    <a:gd name="connsiteY32" fmla="*/ 958842 h 976639"/>
                    <a:gd name="connsiteX33" fmla="*/ 352113 w 982797"/>
                    <a:gd name="connsiteY33" fmla="*/ 956617 h 976639"/>
                    <a:gd name="connsiteX34" fmla="*/ 347656 w 982797"/>
                    <a:gd name="connsiteY34" fmla="*/ 847607 h 976639"/>
                    <a:gd name="connsiteX35" fmla="*/ 340970 w 982797"/>
                    <a:gd name="connsiteY35" fmla="*/ 843158 h 976639"/>
                    <a:gd name="connsiteX36" fmla="*/ 305313 w 982797"/>
                    <a:gd name="connsiteY36" fmla="*/ 825360 h 976639"/>
                    <a:gd name="connsiteX37" fmla="*/ 296399 w 982797"/>
                    <a:gd name="connsiteY37" fmla="*/ 825360 h 976639"/>
                    <a:gd name="connsiteX38" fmla="*/ 211713 w 982797"/>
                    <a:gd name="connsiteY38" fmla="*/ 887652 h 976639"/>
                    <a:gd name="connsiteX39" fmla="*/ 205028 w 982797"/>
                    <a:gd name="connsiteY39" fmla="*/ 887652 h 976639"/>
                    <a:gd name="connsiteX40" fmla="*/ 138171 w 982797"/>
                    <a:gd name="connsiteY40" fmla="*/ 829810 h 976639"/>
                    <a:gd name="connsiteX41" fmla="*/ 135942 w 982797"/>
                    <a:gd name="connsiteY41" fmla="*/ 823135 h 976639"/>
                    <a:gd name="connsiteX42" fmla="*/ 182742 w 982797"/>
                    <a:gd name="connsiteY42" fmla="*/ 725249 h 976639"/>
                    <a:gd name="connsiteX43" fmla="*/ 182742 w 982797"/>
                    <a:gd name="connsiteY43" fmla="*/ 720800 h 976639"/>
                    <a:gd name="connsiteX44" fmla="*/ 160457 w 982797"/>
                    <a:gd name="connsiteY44" fmla="*/ 687429 h 976639"/>
                    <a:gd name="connsiteX45" fmla="*/ 153771 w 982797"/>
                    <a:gd name="connsiteY45" fmla="*/ 685205 h 976639"/>
                    <a:gd name="connsiteX46" fmla="*/ 49028 w 982797"/>
                    <a:gd name="connsiteY46" fmla="*/ 696328 h 976639"/>
                    <a:gd name="connsiteX47" fmla="*/ 42343 w 982797"/>
                    <a:gd name="connsiteY47" fmla="*/ 691879 h 976639"/>
                    <a:gd name="connsiteX48" fmla="*/ 11143 w 982797"/>
                    <a:gd name="connsiteY48" fmla="*/ 609565 h 976639"/>
                    <a:gd name="connsiteX49" fmla="*/ 15600 w 982797"/>
                    <a:gd name="connsiteY49" fmla="*/ 602891 h 976639"/>
                    <a:gd name="connsiteX50" fmla="*/ 104742 w 982797"/>
                    <a:gd name="connsiteY50" fmla="*/ 542824 h 976639"/>
                    <a:gd name="connsiteX51" fmla="*/ 106971 w 982797"/>
                    <a:gd name="connsiteY51" fmla="*/ 536150 h 976639"/>
                    <a:gd name="connsiteX52" fmla="*/ 104742 w 982797"/>
                    <a:gd name="connsiteY52" fmla="*/ 496106 h 976639"/>
                    <a:gd name="connsiteX53" fmla="*/ 102514 w 982797"/>
                    <a:gd name="connsiteY53" fmla="*/ 489432 h 976639"/>
                    <a:gd name="connsiteX54" fmla="*/ 4457 w 982797"/>
                    <a:gd name="connsiteY54" fmla="*/ 444938 h 976639"/>
                    <a:gd name="connsiteX55" fmla="*/ 0 w 982797"/>
                    <a:gd name="connsiteY55" fmla="*/ 440489 h 976639"/>
                    <a:gd name="connsiteX56" fmla="*/ 15600 w 982797"/>
                    <a:gd name="connsiteY56" fmla="*/ 353726 h 976639"/>
                    <a:gd name="connsiteX57" fmla="*/ 20057 w 982797"/>
                    <a:gd name="connsiteY57" fmla="*/ 351501 h 976639"/>
                    <a:gd name="connsiteX58" fmla="*/ 129257 w 982797"/>
                    <a:gd name="connsiteY58" fmla="*/ 342602 h 976639"/>
                    <a:gd name="connsiteX59" fmla="*/ 135942 w 982797"/>
                    <a:gd name="connsiteY59" fmla="*/ 340377 h 976639"/>
                    <a:gd name="connsiteX60" fmla="*/ 151542 w 982797"/>
                    <a:gd name="connsiteY60" fmla="*/ 302558 h 976639"/>
                    <a:gd name="connsiteX61" fmla="*/ 151542 w 982797"/>
                    <a:gd name="connsiteY61" fmla="*/ 295884 h 976639"/>
                    <a:gd name="connsiteX62" fmla="*/ 91371 w 982797"/>
                    <a:gd name="connsiteY62" fmla="*/ 209121 h 976639"/>
                    <a:gd name="connsiteX63" fmla="*/ 91371 w 982797"/>
                    <a:gd name="connsiteY63" fmla="*/ 200222 h 976639"/>
                    <a:gd name="connsiteX64" fmla="*/ 147085 w 982797"/>
                    <a:gd name="connsiteY64" fmla="*/ 133481 h 976639"/>
                    <a:gd name="connsiteX65" fmla="*/ 153771 w 982797"/>
                    <a:gd name="connsiteY65" fmla="*/ 133481 h 976639"/>
                    <a:gd name="connsiteX66" fmla="*/ 249599 w 982797"/>
                    <a:gd name="connsiteY66" fmla="*/ 180200 h 976639"/>
                    <a:gd name="connsiteX67" fmla="*/ 256285 w 982797"/>
                    <a:gd name="connsiteY67" fmla="*/ 180200 h 976639"/>
                    <a:gd name="connsiteX68" fmla="*/ 289713 w 982797"/>
                    <a:gd name="connsiteY68" fmla="*/ 157953 h 976639"/>
                    <a:gd name="connsiteX69" fmla="*/ 283027 w 982797"/>
                    <a:gd name="connsiteY69" fmla="*/ 44493 h 976639"/>
                    <a:gd name="connsiteX70" fmla="*/ 369942 w 982797"/>
                    <a:gd name="connsiteY70" fmla="*/ 11123 h 976639"/>
                    <a:gd name="connsiteX71" fmla="*/ 439027 w 982797"/>
                    <a:gd name="connsiteY71" fmla="*/ 106785 h 976639"/>
                    <a:gd name="connsiteX72" fmla="*/ 481370 w 982797"/>
                    <a:gd name="connsiteY72" fmla="*/ 102335 h 976639"/>
                    <a:gd name="connsiteX73" fmla="*/ 532627 w 982797"/>
                    <a:gd name="connsiteY73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95883 w 982797"/>
                    <a:gd name="connsiteY21" fmla="*/ 774192 h 976639"/>
                    <a:gd name="connsiteX22" fmla="*/ 835711 w 982797"/>
                    <a:gd name="connsiteY22" fmla="*/ 840933 h 976639"/>
                    <a:gd name="connsiteX23" fmla="*/ 728740 w 982797"/>
                    <a:gd name="connsiteY23" fmla="*/ 791990 h 976639"/>
                    <a:gd name="connsiteX24" fmla="*/ 690855 w 982797"/>
                    <a:gd name="connsiteY24" fmla="*/ 823135 h 976639"/>
                    <a:gd name="connsiteX25" fmla="*/ 701998 w 982797"/>
                    <a:gd name="connsiteY25" fmla="*/ 929921 h 976639"/>
                    <a:gd name="connsiteX26" fmla="*/ 608398 w 982797"/>
                    <a:gd name="connsiteY26" fmla="*/ 963291 h 976639"/>
                    <a:gd name="connsiteX27" fmla="*/ 548227 w 982797"/>
                    <a:gd name="connsiteY27" fmla="*/ 874303 h 976639"/>
                    <a:gd name="connsiteX28" fmla="*/ 494741 w 982797"/>
                    <a:gd name="connsiteY28" fmla="*/ 876528 h 976639"/>
                    <a:gd name="connsiteX29" fmla="*/ 450170 w 982797"/>
                    <a:gd name="connsiteY29" fmla="*/ 974414 h 976639"/>
                    <a:gd name="connsiteX30" fmla="*/ 445713 w 982797"/>
                    <a:gd name="connsiteY30" fmla="*/ 976639 h 976639"/>
                    <a:gd name="connsiteX31" fmla="*/ 356570 w 982797"/>
                    <a:gd name="connsiteY31" fmla="*/ 958842 h 976639"/>
                    <a:gd name="connsiteX32" fmla="*/ 352113 w 982797"/>
                    <a:gd name="connsiteY32" fmla="*/ 956617 h 976639"/>
                    <a:gd name="connsiteX33" fmla="*/ 347656 w 982797"/>
                    <a:gd name="connsiteY33" fmla="*/ 847607 h 976639"/>
                    <a:gd name="connsiteX34" fmla="*/ 340970 w 982797"/>
                    <a:gd name="connsiteY34" fmla="*/ 843158 h 976639"/>
                    <a:gd name="connsiteX35" fmla="*/ 305313 w 982797"/>
                    <a:gd name="connsiteY35" fmla="*/ 825360 h 976639"/>
                    <a:gd name="connsiteX36" fmla="*/ 296399 w 982797"/>
                    <a:gd name="connsiteY36" fmla="*/ 825360 h 976639"/>
                    <a:gd name="connsiteX37" fmla="*/ 211713 w 982797"/>
                    <a:gd name="connsiteY37" fmla="*/ 887652 h 976639"/>
                    <a:gd name="connsiteX38" fmla="*/ 205028 w 982797"/>
                    <a:gd name="connsiteY38" fmla="*/ 887652 h 976639"/>
                    <a:gd name="connsiteX39" fmla="*/ 138171 w 982797"/>
                    <a:gd name="connsiteY39" fmla="*/ 829810 h 976639"/>
                    <a:gd name="connsiteX40" fmla="*/ 135942 w 982797"/>
                    <a:gd name="connsiteY40" fmla="*/ 823135 h 976639"/>
                    <a:gd name="connsiteX41" fmla="*/ 182742 w 982797"/>
                    <a:gd name="connsiteY41" fmla="*/ 725249 h 976639"/>
                    <a:gd name="connsiteX42" fmla="*/ 182742 w 982797"/>
                    <a:gd name="connsiteY42" fmla="*/ 720800 h 976639"/>
                    <a:gd name="connsiteX43" fmla="*/ 160457 w 982797"/>
                    <a:gd name="connsiteY43" fmla="*/ 687429 h 976639"/>
                    <a:gd name="connsiteX44" fmla="*/ 153771 w 982797"/>
                    <a:gd name="connsiteY44" fmla="*/ 685205 h 976639"/>
                    <a:gd name="connsiteX45" fmla="*/ 49028 w 982797"/>
                    <a:gd name="connsiteY45" fmla="*/ 696328 h 976639"/>
                    <a:gd name="connsiteX46" fmla="*/ 42343 w 982797"/>
                    <a:gd name="connsiteY46" fmla="*/ 691879 h 976639"/>
                    <a:gd name="connsiteX47" fmla="*/ 11143 w 982797"/>
                    <a:gd name="connsiteY47" fmla="*/ 609565 h 976639"/>
                    <a:gd name="connsiteX48" fmla="*/ 15600 w 982797"/>
                    <a:gd name="connsiteY48" fmla="*/ 602891 h 976639"/>
                    <a:gd name="connsiteX49" fmla="*/ 104742 w 982797"/>
                    <a:gd name="connsiteY49" fmla="*/ 542824 h 976639"/>
                    <a:gd name="connsiteX50" fmla="*/ 106971 w 982797"/>
                    <a:gd name="connsiteY50" fmla="*/ 536150 h 976639"/>
                    <a:gd name="connsiteX51" fmla="*/ 104742 w 982797"/>
                    <a:gd name="connsiteY51" fmla="*/ 496106 h 976639"/>
                    <a:gd name="connsiteX52" fmla="*/ 102514 w 982797"/>
                    <a:gd name="connsiteY52" fmla="*/ 489432 h 976639"/>
                    <a:gd name="connsiteX53" fmla="*/ 4457 w 982797"/>
                    <a:gd name="connsiteY53" fmla="*/ 444938 h 976639"/>
                    <a:gd name="connsiteX54" fmla="*/ 0 w 982797"/>
                    <a:gd name="connsiteY54" fmla="*/ 440489 h 976639"/>
                    <a:gd name="connsiteX55" fmla="*/ 15600 w 982797"/>
                    <a:gd name="connsiteY55" fmla="*/ 353726 h 976639"/>
                    <a:gd name="connsiteX56" fmla="*/ 20057 w 982797"/>
                    <a:gd name="connsiteY56" fmla="*/ 351501 h 976639"/>
                    <a:gd name="connsiteX57" fmla="*/ 129257 w 982797"/>
                    <a:gd name="connsiteY57" fmla="*/ 342602 h 976639"/>
                    <a:gd name="connsiteX58" fmla="*/ 135942 w 982797"/>
                    <a:gd name="connsiteY58" fmla="*/ 340377 h 976639"/>
                    <a:gd name="connsiteX59" fmla="*/ 151542 w 982797"/>
                    <a:gd name="connsiteY59" fmla="*/ 302558 h 976639"/>
                    <a:gd name="connsiteX60" fmla="*/ 151542 w 982797"/>
                    <a:gd name="connsiteY60" fmla="*/ 295884 h 976639"/>
                    <a:gd name="connsiteX61" fmla="*/ 91371 w 982797"/>
                    <a:gd name="connsiteY61" fmla="*/ 209121 h 976639"/>
                    <a:gd name="connsiteX62" fmla="*/ 91371 w 982797"/>
                    <a:gd name="connsiteY62" fmla="*/ 200222 h 976639"/>
                    <a:gd name="connsiteX63" fmla="*/ 147085 w 982797"/>
                    <a:gd name="connsiteY63" fmla="*/ 133481 h 976639"/>
                    <a:gd name="connsiteX64" fmla="*/ 153771 w 982797"/>
                    <a:gd name="connsiteY64" fmla="*/ 133481 h 976639"/>
                    <a:gd name="connsiteX65" fmla="*/ 249599 w 982797"/>
                    <a:gd name="connsiteY65" fmla="*/ 180200 h 976639"/>
                    <a:gd name="connsiteX66" fmla="*/ 256285 w 982797"/>
                    <a:gd name="connsiteY66" fmla="*/ 180200 h 976639"/>
                    <a:gd name="connsiteX67" fmla="*/ 289713 w 982797"/>
                    <a:gd name="connsiteY67" fmla="*/ 157953 h 976639"/>
                    <a:gd name="connsiteX68" fmla="*/ 283027 w 982797"/>
                    <a:gd name="connsiteY68" fmla="*/ 44493 h 976639"/>
                    <a:gd name="connsiteX69" fmla="*/ 369942 w 982797"/>
                    <a:gd name="connsiteY69" fmla="*/ 11123 h 976639"/>
                    <a:gd name="connsiteX70" fmla="*/ 439027 w 982797"/>
                    <a:gd name="connsiteY70" fmla="*/ 106785 h 976639"/>
                    <a:gd name="connsiteX71" fmla="*/ 481370 w 982797"/>
                    <a:gd name="connsiteY71" fmla="*/ 102335 h 976639"/>
                    <a:gd name="connsiteX72" fmla="*/ 532627 w 982797"/>
                    <a:gd name="connsiteY72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95883 w 982797"/>
                    <a:gd name="connsiteY21" fmla="*/ 774192 h 976639"/>
                    <a:gd name="connsiteX22" fmla="*/ 835711 w 982797"/>
                    <a:gd name="connsiteY22" fmla="*/ 840933 h 976639"/>
                    <a:gd name="connsiteX23" fmla="*/ 728740 w 982797"/>
                    <a:gd name="connsiteY23" fmla="*/ 791990 h 976639"/>
                    <a:gd name="connsiteX24" fmla="*/ 690855 w 982797"/>
                    <a:gd name="connsiteY24" fmla="*/ 823135 h 976639"/>
                    <a:gd name="connsiteX25" fmla="*/ 701998 w 982797"/>
                    <a:gd name="connsiteY25" fmla="*/ 929921 h 976639"/>
                    <a:gd name="connsiteX26" fmla="*/ 608398 w 982797"/>
                    <a:gd name="connsiteY26" fmla="*/ 963291 h 976639"/>
                    <a:gd name="connsiteX27" fmla="*/ 549485 w 982797"/>
                    <a:gd name="connsiteY27" fmla="*/ 874303 h 976639"/>
                    <a:gd name="connsiteX28" fmla="*/ 494741 w 982797"/>
                    <a:gd name="connsiteY28" fmla="*/ 876528 h 976639"/>
                    <a:gd name="connsiteX29" fmla="*/ 450170 w 982797"/>
                    <a:gd name="connsiteY29" fmla="*/ 974414 h 976639"/>
                    <a:gd name="connsiteX30" fmla="*/ 445713 w 982797"/>
                    <a:gd name="connsiteY30" fmla="*/ 976639 h 976639"/>
                    <a:gd name="connsiteX31" fmla="*/ 356570 w 982797"/>
                    <a:gd name="connsiteY31" fmla="*/ 958842 h 976639"/>
                    <a:gd name="connsiteX32" fmla="*/ 352113 w 982797"/>
                    <a:gd name="connsiteY32" fmla="*/ 956617 h 976639"/>
                    <a:gd name="connsiteX33" fmla="*/ 347656 w 982797"/>
                    <a:gd name="connsiteY33" fmla="*/ 847607 h 976639"/>
                    <a:gd name="connsiteX34" fmla="*/ 340970 w 982797"/>
                    <a:gd name="connsiteY34" fmla="*/ 843158 h 976639"/>
                    <a:gd name="connsiteX35" fmla="*/ 305313 w 982797"/>
                    <a:gd name="connsiteY35" fmla="*/ 825360 h 976639"/>
                    <a:gd name="connsiteX36" fmla="*/ 296399 w 982797"/>
                    <a:gd name="connsiteY36" fmla="*/ 825360 h 976639"/>
                    <a:gd name="connsiteX37" fmla="*/ 211713 w 982797"/>
                    <a:gd name="connsiteY37" fmla="*/ 887652 h 976639"/>
                    <a:gd name="connsiteX38" fmla="*/ 205028 w 982797"/>
                    <a:gd name="connsiteY38" fmla="*/ 887652 h 976639"/>
                    <a:gd name="connsiteX39" fmla="*/ 138171 w 982797"/>
                    <a:gd name="connsiteY39" fmla="*/ 829810 h 976639"/>
                    <a:gd name="connsiteX40" fmla="*/ 135942 w 982797"/>
                    <a:gd name="connsiteY40" fmla="*/ 823135 h 976639"/>
                    <a:gd name="connsiteX41" fmla="*/ 182742 w 982797"/>
                    <a:gd name="connsiteY41" fmla="*/ 725249 h 976639"/>
                    <a:gd name="connsiteX42" fmla="*/ 182742 w 982797"/>
                    <a:gd name="connsiteY42" fmla="*/ 720800 h 976639"/>
                    <a:gd name="connsiteX43" fmla="*/ 160457 w 982797"/>
                    <a:gd name="connsiteY43" fmla="*/ 687429 h 976639"/>
                    <a:gd name="connsiteX44" fmla="*/ 153771 w 982797"/>
                    <a:gd name="connsiteY44" fmla="*/ 685205 h 976639"/>
                    <a:gd name="connsiteX45" fmla="*/ 49028 w 982797"/>
                    <a:gd name="connsiteY45" fmla="*/ 696328 h 976639"/>
                    <a:gd name="connsiteX46" fmla="*/ 42343 w 982797"/>
                    <a:gd name="connsiteY46" fmla="*/ 691879 h 976639"/>
                    <a:gd name="connsiteX47" fmla="*/ 11143 w 982797"/>
                    <a:gd name="connsiteY47" fmla="*/ 609565 h 976639"/>
                    <a:gd name="connsiteX48" fmla="*/ 15600 w 982797"/>
                    <a:gd name="connsiteY48" fmla="*/ 602891 h 976639"/>
                    <a:gd name="connsiteX49" fmla="*/ 104742 w 982797"/>
                    <a:gd name="connsiteY49" fmla="*/ 542824 h 976639"/>
                    <a:gd name="connsiteX50" fmla="*/ 106971 w 982797"/>
                    <a:gd name="connsiteY50" fmla="*/ 536150 h 976639"/>
                    <a:gd name="connsiteX51" fmla="*/ 104742 w 982797"/>
                    <a:gd name="connsiteY51" fmla="*/ 496106 h 976639"/>
                    <a:gd name="connsiteX52" fmla="*/ 102514 w 982797"/>
                    <a:gd name="connsiteY52" fmla="*/ 489432 h 976639"/>
                    <a:gd name="connsiteX53" fmla="*/ 4457 w 982797"/>
                    <a:gd name="connsiteY53" fmla="*/ 444938 h 976639"/>
                    <a:gd name="connsiteX54" fmla="*/ 0 w 982797"/>
                    <a:gd name="connsiteY54" fmla="*/ 440489 h 976639"/>
                    <a:gd name="connsiteX55" fmla="*/ 15600 w 982797"/>
                    <a:gd name="connsiteY55" fmla="*/ 353726 h 976639"/>
                    <a:gd name="connsiteX56" fmla="*/ 20057 w 982797"/>
                    <a:gd name="connsiteY56" fmla="*/ 351501 h 976639"/>
                    <a:gd name="connsiteX57" fmla="*/ 129257 w 982797"/>
                    <a:gd name="connsiteY57" fmla="*/ 342602 h 976639"/>
                    <a:gd name="connsiteX58" fmla="*/ 135942 w 982797"/>
                    <a:gd name="connsiteY58" fmla="*/ 340377 h 976639"/>
                    <a:gd name="connsiteX59" fmla="*/ 151542 w 982797"/>
                    <a:gd name="connsiteY59" fmla="*/ 302558 h 976639"/>
                    <a:gd name="connsiteX60" fmla="*/ 151542 w 982797"/>
                    <a:gd name="connsiteY60" fmla="*/ 295884 h 976639"/>
                    <a:gd name="connsiteX61" fmla="*/ 91371 w 982797"/>
                    <a:gd name="connsiteY61" fmla="*/ 209121 h 976639"/>
                    <a:gd name="connsiteX62" fmla="*/ 91371 w 982797"/>
                    <a:gd name="connsiteY62" fmla="*/ 200222 h 976639"/>
                    <a:gd name="connsiteX63" fmla="*/ 147085 w 982797"/>
                    <a:gd name="connsiteY63" fmla="*/ 133481 h 976639"/>
                    <a:gd name="connsiteX64" fmla="*/ 153771 w 982797"/>
                    <a:gd name="connsiteY64" fmla="*/ 133481 h 976639"/>
                    <a:gd name="connsiteX65" fmla="*/ 249599 w 982797"/>
                    <a:gd name="connsiteY65" fmla="*/ 180200 h 976639"/>
                    <a:gd name="connsiteX66" fmla="*/ 256285 w 982797"/>
                    <a:gd name="connsiteY66" fmla="*/ 180200 h 976639"/>
                    <a:gd name="connsiteX67" fmla="*/ 289713 w 982797"/>
                    <a:gd name="connsiteY67" fmla="*/ 157953 h 976639"/>
                    <a:gd name="connsiteX68" fmla="*/ 283027 w 982797"/>
                    <a:gd name="connsiteY68" fmla="*/ 44493 h 976639"/>
                    <a:gd name="connsiteX69" fmla="*/ 369942 w 982797"/>
                    <a:gd name="connsiteY69" fmla="*/ 11123 h 976639"/>
                    <a:gd name="connsiteX70" fmla="*/ 439027 w 982797"/>
                    <a:gd name="connsiteY70" fmla="*/ 106785 h 976639"/>
                    <a:gd name="connsiteX71" fmla="*/ 481370 w 982797"/>
                    <a:gd name="connsiteY71" fmla="*/ 102335 h 976639"/>
                    <a:gd name="connsiteX72" fmla="*/ 532627 w 982797"/>
                    <a:gd name="connsiteY72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95883 w 982797"/>
                    <a:gd name="connsiteY21" fmla="*/ 774192 h 976639"/>
                    <a:gd name="connsiteX22" fmla="*/ 835711 w 982797"/>
                    <a:gd name="connsiteY22" fmla="*/ 840933 h 976639"/>
                    <a:gd name="connsiteX23" fmla="*/ 728740 w 982797"/>
                    <a:gd name="connsiteY23" fmla="*/ 791990 h 976639"/>
                    <a:gd name="connsiteX24" fmla="*/ 690855 w 982797"/>
                    <a:gd name="connsiteY24" fmla="*/ 823135 h 976639"/>
                    <a:gd name="connsiteX25" fmla="*/ 701998 w 982797"/>
                    <a:gd name="connsiteY25" fmla="*/ 929921 h 976639"/>
                    <a:gd name="connsiteX26" fmla="*/ 608398 w 982797"/>
                    <a:gd name="connsiteY26" fmla="*/ 963291 h 976639"/>
                    <a:gd name="connsiteX27" fmla="*/ 550743 w 982797"/>
                    <a:gd name="connsiteY27" fmla="*/ 875561 h 976639"/>
                    <a:gd name="connsiteX28" fmla="*/ 494741 w 982797"/>
                    <a:gd name="connsiteY28" fmla="*/ 876528 h 976639"/>
                    <a:gd name="connsiteX29" fmla="*/ 450170 w 982797"/>
                    <a:gd name="connsiteY29" fmla="*/ 974414 h 976639"/>
                    <a:gd name="connsiteX30" fmla="*/ 445713 w 982797"/>
                    <a:gd name="connsiteY30" fmla="*/ 976639 h 976639"/>
                    <a:gd name="connsiteX31" fmla="*/ 356570 w 982797"/>
                    <a:gd name="connsiteY31" fmla="*/ 958842 h 976639"/>
                    <a:gd name="connsiteX32" fmla="*/ 352113 w 982797"/>
                    <a:gd name="connsiteY32" fmla="*/ 956617 h 976639"/>
                    <a:gd name="connsiteX33" fmla="*/ 347656 w 982797"/>
                    <a:gd name="connsiteY33" fmla="*/ 847607 h 976639"/>
                    <a:gd name="connsiteX34" fmla="*/ 340970 w 982797"/>
                    <a:gd name="connsiteY34" fmla="*/ 843158 h 976639"/>
                    <a:gd name="connsiteX35" fmla="*/ 305313 w 982797"/>
                    <a:gd name="connsiteY35" fmla="*/ 825360 h 976639"/>
                    <a:gd name="connsiteX36" fmla="*/ 296399 w 982797"/>
                    <a:gd name="connsiteY36" fmla="*/ 825360 h 976639"/>
                    <a:gd name="connsiteX37" fmla="*/ 211713 w 982797"/>
                    <a:gd name="connsiteY37" fmla="*/ 887652 h 976639"/>
                    <a:gd name="connsiteX38" fmla="*/ 205028 w 982797"/>
                    <a:gd name="connsiteY38" fmla="*/ 887652 h 976639"/>
                    <a:gd name="connsiteX39" fmla="*/ 138171 w 982797"/>
                    <a:gd name="connsiteY39" fmla="*/ 829810 h 976639"/>
                    <a:gd name="connsiteX40" fmla="*/ 135942 w 982797"/>
                    <a:gd name="connsiteY40" fmla="*/ 823135 h 976639"/>
                    <a:gd name="connsiteX41" fmla="*/ 182742 w 982797"/>
                    <a:gd name="connsiteY41" fmla="*/ 725249 h 976639"/>
                    <a:gd name="connsiteX42" fmla="*/ 182742 w 982797"/>
                    <a:gd name="connsiteY42" fmla="*/ 720800 h 976639"/>
                    <a:gd name="connsiteX43" fmla="*/ 160457 w 982797"/>
                    <a:gd name="connsiteY43" fmla="*/ 687429 h 976639"/>
                    <a:gd name="connsiteX44" fmla="*/ 153771 w 982797"/>
                    <a:gd name="connsiteY44" fmla="*/ 685205 h 976639"/>
                    <a:gd name="connsiteX45" fmla="*/ 49028 w 982797"/>
                    <a:gd name="connsiteY45" fmla="*/ 696328 h 976639"/>
                    <a:gd name="connsiteX46" fmla="*/ 42343 w 982797"/>
                    <a:gd name="connsiteY46" fmla="*/ 691879 h 976639"/>
                    <a:gd name="connsiteX47" fmla="*/ 11143 w 982797"/>
                    <a:gd name="connsiteY47" fmla="*/ 609565 h 976639"/>
                    <a:gd name="connsiteX48" fmla="*/ 15600 w 982797"/>
                    <a:gd name="connsiteY48" fmla="*/ 602891 h 976639"/>
                    <a:gd name="connsiteX49" fmla="*/ 104742 w 982797"/>
                    <a:gd name="connsiteY49" fmla="*/ 542824 h 976639"/>
                    <a:gd name="connsiteX50" fmla="*/ 106971 w 982797"/>
                    <a:gd name="connsiteY50" fmla="*/ 536150 h 976639"/>
                    <a:gd name="connsiteX51" fmla="*/ 104742 w 982797"/>
                    <a:gd name="connsiteY51" fmla="*/ 496106 h 976639"/>
                    <a:gd name="connsiteX52" fmla="*/ 102514 w 982797"/>
                    <a:gd name="connsiteY52" fmla="*/ 489432 h 976639"/>
                    <a:gd name="connsiteX53" fmla="*/ 4457 w 982797"/>
                    <a:gd name="connsiteY53" fmla="*/ 444938 h 976639"/>
                    <a:gd name="connsiteX54" fmla="*/ 0 w 982797"/>
                    <a:gd name="connsiteY54" fmla="*/ 440489 h 976639"/>
                    <a:gd name="connsiteX55" fmla="*/ 15600 w 982797"/>
                    <a:gd name="connsiteY55" fmla="*/ 353726 h 976639"/>
                    <a:gd name="connsiteX56" fmla="*/ 20057 w 982797"/>
                    <a:gd name="connsiteY56" fmla="*/ 351501 h 976639"/>
                    <a:gd name="connsiteX57" fmla="*/ 129257 w 982797"/>
                    <a:gd name="connsiteY57" fmla="*/ 342602 h 976639"/>
                    <a:gd name="connsiteX58" fmla="*/ 135942 w 982797"/>
                    <a:gd name="connsiteY58" fmla="*/ 340377 h 976639"/>
                    <a:gd name="connsiteX59" fmla="*/ 151542 w 982797"/>
                    <a:gd name="connsiteY59" fmla="*/ 302558 h 976639"/>
                    <a:gd name="connsiteX60" fmla="*/ 151542 w 982797"/>
                    <a:gd name="connsiteY60" fmla="*/ 295884 h 976639"/>
                    <a:gd name="connsiteX61" fmla="*/ 91371 w 982797"/>
                    <a:gd name="connsiteY61" fmla="*/ 209121 h 976639"/>
                    <a:gd name="connsiteX62" fmla="*/ 91371 w 982797"/>
                    <a:gd name="connsiteY62" fmla="*/ 200222 h 976639"/>
                    <a:gd name="connsiteX63" fmla="*/ 147085 w 982797"/>
                    <a:gd name="connsiteY63" fmla="*/ 133481 h 976639"/>
                    <a:gd name="connsiteX64" fmla="*/ 153771 w 982797"/>
                    <a:gd name="connsiteY64" fmla="*/ 133481 h 976639"/>
                    <a:gd name="connsiteX65" fmla="*/ 249599 w 982797"/>
                    <a:gd name="connsiteY65" fmla="*/ 180200 h 976639"/>
                    <a:gd name="connsiteX66" fmla="*/ 256285 w 982797"/>
                    <a:gd name="connsiteY66" fmla="*/ 180200 h 976639"/>
                    <a:gd name="connsiteX67" fmla="*/ 289713 w 982797"/>
                    <a:gd name="connsiteY67" fmla="*/ 157953 h 976639"/>
                    <a:gd name="connsiteX68" fmla="*/ 283027 w 982797"/>
                    <a:gd name="connsiteY68" fmla="*/ 44493 h 976639"/>
                    <a:gd name="connsiteX69" fmla="*/ 369942 w 982797"/>
                    <a:gd name="connsiteY69" fmla="*/ 11123 h 976639"/>
                    <a:gd name="connsiteX70" fmla="*/ 439027 w 982797"/>
                    <a:gd name="connsiteY70" fmla="*/ 106785 h 976639"/>
                    <a:gd name="connsiteX71" fmla="*/ 481370 w 982797"/>
                    <a:gd name="connsiteY71" fmla="*/ 102335 h 976639"/>
                    <a:gd name="connsiteX72" fmla="*/ 532627 w 982797"/>
                    <a:gd name="connsiteY72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95883 w 982797"/>
                    <a:gd name="connsiteY21" fmla="*/ 774192 h 976639"/>
                    <a:gd name="connsiteX22" fmla="*/ 835711 w 982797"/>
                    <a:gd name="connsiteY22" fmla="*/ 840933 h 976639"/>
                    <a:gd name="connsiteX23" fmla="*/ 728740 w 982797"/>
                    <a:gd name="connsiteY23" fmla="*/ 791990 h 976639"/>
                    <a:gd name="connsiteX24" fmla="*/ 690855 w 982797"/>
                    <a:gd name="connsiteY24" fmla="*/ 823135 h 976639"/>
                    <a:gd name="connsiteX25" fmla="*/ 701998 w 982797"/>
                    <a:gd name="connsiteY25" fmla="*/ 929921 h 976639"/>
                    <a:gd name="connsiteX26" fmla="*/ 608398 w 982797"/>
                    <a:gd name="connsiteY26" fmla="*/ 963291 h 976639"/>
                    <a:gd name="connsiteX27" fmla="*/ 550743 w 982797"/>
                    <a:gd name="connsiteY27" fmla="*/ 875561 h 976639"/>
                    <a:gd name="connsiteX28" fmla="*/ 494741 w 982797"/>
                    <a:gd name="connsiteY28" fmla="*/ 875584 h 976639"/>
                    <a:gd name="connsiteX29" fmla="*/ 450170 w 982797"/>
                    <a:gd name="connsiteY29" fmla="*/ 974414 h 976639"/>
                    <a:gd name="connsiteX30" fmla="*/ 445713 w 982797"/>
                    <a:gd name="connsiteY30" fmla="*/ 976639 h 976639"/>
                    <a:gd name="connsiteX31" fmla="*/ 356570 w 982797"/>
                    <a:gd name="connsiteY31" fmla="*/ 958842 h 976639"/>
                    <a:gd name="connsiteX32" fmla="*/ 352113 w 982797"/>
                    <a:gd name="connsiteY32" fmla="*/ 956617 h 976639"/>
                    <a:gd name="connsiteX33" fmla="*/ 347656 w 982797"/>
                    <a:gd name="connsiteY33" fmla="*/ 847607 h 976639"/>
                    <a:gd name="connsiteX34" fmla="*/ 340970 w 982797"/>
                    <a:gd name="connsiteY34" fmla="*/ 843158 h 976639"/>
                    <a:gd name="connsiteX35" fmla="*/ 305313 w 982797"/>
                    <a:gd name="connsiteY35" fmla="*/ 825360 h 976639"/>
                    <a:gd name="connsiteX36" fmla="*/ 296399 w 982797"/>
                    <a:gd name="connsiteY36" fmla="*/ 825360 h 976639"/>
                    <a:gd name="connsiteX37" fmla="*/ 211713 w 982797"/>
                    <a:gd name="connsiteY37" fmla="*/ 887652 h 976639"/>
                    <a:gd name="connsiteX38" fmla="*/ 205028 w 982797"/>
                    <a:gd name="connsiteY38" fmla="*/ 887652 h 976639"/>
                    <a:gd name="connsiteX39" fmla="*/ 138171 w 982797"/>
                    <a:gd name="connsiteY39" fmla="*/ 829810 h 976639"/>
                    <a:gd name="connsiteX40" fmla="*/ 135942 w 982797"/>
                    <a:gd name="connsiteY40" fmla="*/ 823135 h 976639"/>
                    <a:gd name="connsiteX41" fmla="*/ 182742 w 982797"/>
                    <a:gd name="connsiteY41" fmla="*/ 725249 h 976639"/>
                    <a:gd name="connsiteX42" fmla="*/ 182742 w 982797"/>
                    <a:gd name="connsiteY42" fmla="*/ 720800 h 976639"/>
                    <a:gd name="connsiteX43" fmla="*/ 160457 w 982797"/>
                    <a:gd name="connsiteY43" fmla="*/ 687429 h 976639"/>
                    <a:gd name="connsiteX44" fmla="*/ 153771 w 982797"/>
                    <a:gd name="connsiteY44" fmla="*/ 685205 h 976639"/>
                    <a:gd name="connsiteX45" fmla="*/ 49028 w 982797"/>
                    <a:gd name="connsiteY45" fmla="*/ 696328 h 976639"/>
                    <a:gd name="connsiteX46" fmla="*/ 42343 w 982797"/>
                    <a:gd name="connsiteY46" fmla="*/ 691879 h 976639"/>
                    <a:gd name="connsiteX47" fmla="*/ 11143 w 982797"/>
                    <a:gd name="connsiteY47" fmla="*/ 609565 h 976639"/>
                    <a:gd name="connsiteX48" fmla="*/ 15600 w 982797"/>
                    <a:gd name="connsiteY48" fmla="*/ 602891 h 976639"/>
                    <a:gd name="connsiteX49" fmla="*/ 104742 w 982797"/>
                    <a:gd name="connsiteY49" fmla="*/ 542824 h 976639"/>
                    <a:gd name="connsiteX50" fmla="*/ 106971 w 982797"/>
                    <a:gd name="connsiteY50" fmla="*/ 536150 h 976639"/>
                    <a:gd name="connsiteX51" fmla="*/ 104742 w 982797"/>
                    <a:gd name="connsiteY51" fmla="*/ 496106 h 976639"/>
                    <a:gd name="connsiteX52" fmla="*/ 102514 w 982797"/>
                    <a:gd name="connsiteY52" fmla="*/ 489432 h 976639"/>
                    <a:gd name="connsiteX53" fmla="*/ 4457 w 982797"/>
                    <a:gd name="connsiteY53" fmla="*/ 444938 h 976639"/>
                    <a:gd name="connsiteX54" fmla="*/ 0 w 982797"/>
                    <a:gd name="connsiteY54" fmla="*/ 440489 h 976639"/>
                    <a:gd name="connsiteX55" fmla="*/ 15600 w 982797"/>
                    <a:gd name="connsiteY55" fmla="*/ 353726 h 976639"/>
                    <a:gd name="connsiteX56" fmla="*/ 20057 w 982797"/>
                    <a:gd name="connsiteY56" fmla="*/ 351501 h 976639"/>
                    <a:gd name="connsiteX57" fmla="*/ 129257 w 982797"/>
                    <a:gd name="connsiteY57" fmla="*/ 342602 h 976639"/>
                    <a:gd name="connsiteX58" fmla="*/ 135942 w 982797"/>
                    <a:gd name="connsiteY58" fmla="*/ 340377 h 976639"/>
                    <a:gd name="connsiteX59" fmla="*/ 151542 w 982797"/>
                    <a:gd name="connsiteY59" fmla="*/ 302558 h 976639"/>
                    <a:gd name="connsiteX60" fmla="*/ 151542 w 982797"/>
                    <a:gd name="connsiteY60" fmla="*/ 295884 h 976639"/>
                    <a:gd name="connsiteX61" fmla="*/ 91371 w 982797"/>
                    <a:gd name="connsiteY61" fmla="*/ 209121 h 976639"/>
                    <a:gd name="connsiteX62" fmla="*/ 91371 w 982797"/>
                    <a:gd name="connsiteY62" fmla="*/ 200222 h 976639"/>
                    <a:gd name="connsiteX63" fmla="*/ 147085 w 982797"/>
                    <a:gd name="connsiteY63" fmla="*/ 133481 h 976639"/>
                    <a:gd name="connsiteX64" fmla="*/ 153771 w 982797"/>
                    <a:gd name="connsiteY64" fmla="*/ 133481 h 976639"/>
                    <a:gd name="connsiteX65" fmla="*/ 249599 w 982797"/>
                    <a:gd name="connsiteY65" fmla="*/ 180200 h 976639"/>
                    <a:gd name="connsiteX66" fmla="*/ 256285 w 982797"/>
                    <a:gd name="connsiteY66" fmla="*/ 180200 h 976639"/>
                    <a:gd name="connsiteX67" fmla="*/ 289713 w 982797"/>
                    <a:gd name="connsiteY67" fmla="*/ 157953 h 976639"/>
                    <a:gd name="connsiteX68" fmla="*/ 283027 w 982797"/>
                    <a:gd name="connsiteY68" fmla="*/ 44493 h 976639"/>
                    <a:gd name="connsiteX69" fmla="*/ 369942 w 982797"/>
                    <a:gd name="connsiteY69" fmla="*/ 11123 h 976639"/>
                    <a:gd name="connsiteX70" fmla="*/ 439027 w 982797"/>
                    <a:gd name="connsiteY70" fmla="*/ 106785 h 976639"/>
                    <a:gd name="connsiteX71" fmla="*/ 481370 w 982797"/>
                    <a:gd name="connsiteY71" fmla="*/ 102335 h 976639"/>
                    <a:gd name="connsiteX72" fmla="*/ 532627 w 982797"/>
                    <a:gd name="connsiteY72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95883 w 982797"/>
                    <a:gd name="connsiteY21" fmla="*/ 774192 h 976639"/>
                    <a:gd name="connsiteX22" fmla="*/ 835711 w 982797"/>
                    <a:gd name="connsiteY22" fmla="*/ 840933 h 976639"/>
                    <a:gd name="connsiteX23" fmla="*/ 728740 w 982797"/>
                    <a:gd name="connsiteY23" fmla="*/ 791990 h 976639"/>
                    <a:gd name="connsiteX24" fmla="*/ 690855 w 982797"/>
                    <a:gd name="connsiteY24" fmla="*/ 823135 h 976639"/>
                    <a:gd name="connsiteX25" fmla="*/ 701998 w 982797"/>
                    <a:gd name="connsiteY25" fmla="*/ 929921 h 976639"/>
                    <a:gd name="connsiteX26" fmla="*/ 608398 w 982797"/>
                    <a:gd name="connsiteY26" fmla="*/ 963291 h 976639"/>
                    <a:gd name="connsiteX27" fmla="*/ 550743 w 982797"/>
                    <a:gd name="connsiteY27" fmla="*/ 875561 h 976639"/>
                    <a:gd name="connsiteX28" fmla="*/ 494741 w 982797"/>
                    <a:gd name="connsiteY28" fmla="*/ 875584 h 976639"/>
                    <a:gd name="connsiteX29" fmla="*/ 450170 w 982797"/>
                    <a:gd name="connsiteY29" fmla="*/ 974414 h 976639"/>
                    <a:gd name="connsiteX30" fmla="*/ 445713 w 982797"/>
                    <a:gd name="connsiteY30" fmla="*/ 976639 h 976639"/>
                    <a:gd name="connsiteX31" fmla="*/ 356570 w 982797"/>
                    <a:gd name="connsiteY31" fmla="*/ 958842 h 976639"/>
                    <a:gd name="connsiteX32" fmla="*/ 352113 w 982797"/>
                    <a:gd name="connsiteY32" fmla="*/ 956617 h 976639"/>
                    <a:gd name="connsiteX33" fmla="*/ 347656 w 982797"/>
                    <a:gd name="connsiteY33" fmla="*/ 847607 h 976639"/>
                    <a:gd name="connsiteX34" fmla="*/ 305313 w 982797"/>
                    <a:gd name="connsiteY34" fmla="*/ 825360 h 976639"/>
                    <a:gd name="connsiteX35" fmla="*/ 296399 w 982797"/>
                    <a:gd name="connsiteY35" fmla="*/ 825360 h 976639"/>
                    <a:gd name="connsiteX36" fmla="*/ 211713 w 982797"/>
                    <a:gd name="connsiteY36" fmla="*/ 887652 h 976639"/>
                    <a:gd name="connsiteX37" fmla="*/ 205028 w 982797"/>
                    <a:gd name="connsiteY37" fmla="*/ 887652 h 976639"/>
                    <a:gd name="connsiteX38" fmla="*/ 138171 w 982797"/>
                    <a:gd name="connsiteY38" fmla="*/ 829810 h 976639"/>
                    <a:gd name="connsiteX39" fmla="*/ 135942 w 982797"/>
                    <a:gd name="connsiteY39" fmla="*/ 823135 h 976639"/>
                    <a:gd name="connsiteX40" fmla="*/ 182742 w 982797"/>
                    <a:gd name="connsiteY40" fmla="*/ 725249 h 976639"/>
                    <a:gd name="connsiteX41" fmla="*/ 182742 w 982797"/>
                    <a:gd name="connsiteY41" fmla="*/ 720800 h 976639"/>
                    <a:gd name="connsiteX42" fmla="*/ 160457 w 982797"/>
                    <a:gd name="connsiteY42" fmla="*/ 687429 h 976639"/>
                    <a:gd name="connsiteX43" fmla="*/ 153771 w 982797"/>
                    <a:gd name="connsiteY43" fmla="*/ 685205 h 976639"/>
                    <a:gd name="connsiteX44" fmla="*/ 49028 w 982797"/>
                    <a:gd name="connsiteY44" fmla="*/ 696328 h 976639"/>
                    <a:gd name="connsiteX45" fmla="*/ 42343 w 982797"/>
                    <a:gd name="connsiteY45" fmla="*/ 691879 h 976639"/>
                    <a:gd name="connsiteX46" fmla="*/ 11143 w 982797"/>
                    <a:gd name="connsiteY46" fmla="*/ 609565 h 976639"/>
                    <a:gd name="connsiteX47" fmla="*/ 15600 w 982797"/>
                    <a:gd name="connsiteY47" fmla="*/ 602891 h 976639"/>
                    <a:gd name="connsiteX48" fmla="*/ 104742 w 982797"/>
                    <a:gd name="connsiteY48" fmla="*/ 542824 h 976639"/>
                    <a:gd name="connsiteX49" fmla="*/ 106971 w 982797"/>
                    <a:gd name="connsiteY49" fmla="*/ 536150 h 976639"/>
                    <a:gd name="connsiteX50" fmla="*/ 104742 w 982797"/>
                    <a:gd name="connsiteY50" fmla="*/ 496106 h 976639"/>
                    <a:gd name="connsiteX51" fmla="*/ 102514 w 982797"/>
                    <a:gd name="connsiteY51" fmla="*/ 489432 h 976639"/>
                    <a:gd name="connsiteX52" fmla="*/ 4457 w 982797"/>
                    <a:gd name="connsiteY52" fmla="*/ 444938 h 976639"/>
                    <a:gd name="connsiteX53" fmla="*/ 0 w 982797"/>
                    <a:gd name="connsiteY53" fmla="*/ 440489 h 976639"/>
                    <a:gd name="connsiteX54" fmla="*/ 15600 w 982797"/>
                    <a:gd name="connsiteY54" fmla="*/ 353726 h 976639"/>
                    <a:gd name="connsiteX55" fmla="*/ 20057 w 982797"/>
                    <a:gd name="connsiteY55" fmla="*/ 351501 h 976639"/>
                    <a:gd name="connsiteX56" fmla="*/ 129257 w 982797"/>
                    <a:gd name="connsiteY56" fmla="*/ 342602 h 976639"/>
                    <a:gd name="connsiteX57" fmla="*/ 135942 w 982797"/>
                    <a:gd name="connsiteY57" fmla="*/ 340377 h 976639"/>
                    <a:gd name="connsiteX58" fmla="*/ 151542 w 982797"/>
                    <a:gd name="connsiteY58" fmla="*/ 302558 h 976639"/>
                    <a:gd name="connsiteX59" fmla="*/ 151542 w 982797"/>
                    <a:gd name="connsiteY59" fmla="*/ 295884 h 976639"/>
                    <a:gd name="connsiteX60" fmla="*/ 91371 w 982797"/>
                    <a:gd name="connsiteY60" fmla="*/ 209121 h 976639"/>
                    <a:gd name="connsiteX61" fmla="*/ 91371 w 982797"/>
                    <a:gd name="connsiteY61" fmla="*/ 200222 h 976639"/>
                    <a:gd name="connsiteX62" fmla="*/ 147085 w 982797"/>
                    <a:gd name="connsiteY62" fmla="*/ 133481 h 976639"/>
                    <a:gd name="connsiteX63" fmla="*/ 153771 w 982797"/>
                    <a:gd name="connsiteY63" fmla="*/ 133481 h 976639"/>
                    <a:gd name="connsiteX64" fmla="*/ 249599 w 982797"/>
                    <a:gd name="connsiteY64" fmla="*/ 180200 h 976639"/>
                    <a:gd name="connsiteX65" fmla="*/ 256285 w 982797"/>
                    <a:gd name="connsiteY65" fmla="*/ 180200 h 976639"/>
                    <a:gd name="connsiteX66" fmla="*/ 289713 w 982797"/>
                    <a:gd name="connsiteY66" fmla="*/ 157953 h 976639"/>
                    <a:gd name="connsiteX67" fmla="*/ 283027 w 982797"/>
                    <a:gd name="connsiteY67" fmla="*/ 44493 h 976639"/>
                    <a:gd name="connsiteX68" fmla="*/ 369942 w 982797"/>
                    <a:gd name="connsiteY68" fmla="*/ 11123 h 976639"/>
                    <a:gd name="connsiteX69" fmla="*/ 439027 w 982797"/>
                    <a:gd name="connsiteY69" fmla="*/ 106785 h 976639"/>
                    <a:gd name="connsiteX70" fmla="*/ 481370 w 982797"/>
                    <a:gd name="connsiteY70" fmla="*/ 102335 h 976639"/>
                    <a:gd name="connsiteX71" fmla="*/ 532627 w 982797"/>
                    <a:gd name="connsiteY71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95883 w 982797"/>
                    <a:gd name="connsiteY21" fmla="*/ 774192 h 976639"/>
                    <a:gd name="connsiteX22" fmla="*/ 835711 w 982797"/>
                    <a:gd name="connsiteY22" fmla="*/ 840933 h 976639"/>
                    <a:gd name="connsiteX23" fmla="*/ 728740 w 982797"/>
                    <a:gd name="connsiteY23" fmla="*/ 791990 h 976639"/>
                    <a:gd name="connsiteX24" fmla="*/ 690855 w 982797"/>
                    <a:gd name="connsiteY24" fmla="*/ 823135 h 976639"/>
                    <a:gd name="connsiteX25" fmla="*/ 701998 w 982797"/>
                    <a:gd name="connsiteY25" fmla="*/ 929921 h 976639"/>
                    <a:gd name="connsiteX26" fmla="*/ 608398 w 982797"/>
                    <a:gd name="connsiteY26" fmla="*/ 963291 h 976639"/>
                    <a:gd name="connsiteX27" fmla="*/ 550743 w 982797"/>
                    <a:gd name="connsiteY27" fmla="*/ 875561 h 976639"/>
                    <a:gd name="connsiteX28" fmla="*/ 494741 w 982797"/>
                    <a:gd name="connsiteY28" fmla="*/ 875584 h 976639"/>
                    <a:gd name="connsiteX29" fmla="*/ 450170 w 982797"/>
                    <a:gd name="connsiteY29" fmla="*/ 974414 h 976639"/>
                    <a:gd name="connsiteX30" fmla="*/ 445713 w 982797"/>
                    <a:gd name="connsiteY30" fmla="*/ 976639 h 976639"/>
                    <a:gd name="connsiteX31" fmla="*/ 356570 w 982797"/>
                    <a:gd name="connsiteY31" fmla="*/ 958842 h 976639"/>
                    <a:gd name="connsiteX32" fmla="*/ 352113 w 982797"/>
                    <a:gd name="connsiteY32" fmla="*/ 956617 h 976639"/>
                    <a:gd name="connsiteX33" fmla="*/ 347656 w 982797"/>
                    <a:gd name="connsiteY33" fmla="*/ 847607 h 976639"/>
                    <a:gd name="connsiteX34" fmla="*/ 296399 w 982797"/>
                    <a:gd name="connsiteY34" fmla="*/ 825360 h 976639"/>
                    <a:gd name="connsiteX35" fmla="*/ 211713 w 982797"/>
                    <a:gd name="connsiteY35" fmla="*/ 887652 h 976639"/>
                    <a:gd name="connsiteX36" fmla="*/ 205028 w 982797"/>
                    <a:gd name="connsiteY36" fmla="*/ 887652 h 976639"/>
                    <a:gd name="connsiteX37" fmla="*/ 138171 w 982797"/>
                    <a:gd name="connsiteY37" fmla="*/ 829810 h 976639"/>
                    <a:gd name="connsiteX38" fmla="*/ 135942 w 982797"/>
                    <a:gd name="connsiteY38" fmla="*/ 823135 h 976639"/>
                    <a:gd name="connsiteX39" fmla="*/ 182742 w 982797"/>
                    <a:gd name="connsiteY39" fmla="*/ 725249 h 976639"/>
                    <a:gd name="connsiteX40" fmla="*/ 182742 w 982797"/>
                    <a:gd name="connsiteY40" fmla="*/ 720800 h 976639"/>
                    <a:gd name="connsiteX41" fmla="*/ 160457 w 982797"/>
                    <a:gd name="connsiteY41" fmla="*/ 687429 h 976639"/>
                    <a:gd name="connsiteX42" fmla="*/ 153771 w 982797"/>
                    <a:gd name="connsiteY42" fmla="*/ 685205 h 976639"/>
                    <a:gd name="connsiteX43" fmla="*/ 49028 w 982797"/>
                    <a:gd name="connsiteY43" fmla="*/ 696328 h 976639"/>
                    <a:gd name="connsiteX44" fmla="*/ 42343 w 982797"/>
                    <a:gd name="connsiteY44" fmla="*/ 691879 h 976639"/>
                    <a:gd name="connsiteX45" fmla="*/ 11143 w 982797"/>
                    <a:gd name="connsiteY45" fmla="*/ 609565 h 976639"/>
                    <a:gd name="connsiteX46" fmla="*/ 15600 w 982797"/>
                    <a:gd name="connsiteY46" fmla="*/ 602891 h 976639"/>
                    <a:gd name="connsiteX47" fmla="*/ 104742 w 982797"/>
                    <a:gd name="connsiteY47" fmla="*/ 542824 h 976639"/>
                    <a:gd name="connsiteX48" fmla="*/ 106971 w 982797"/>
                    <a:gd name="connsiteY48" fmla="*/ 536150 h 976639"/>
                    <a:gd name="connsiteX49" fmla="*/ 104742 w 982797"/>
                    <a:gd name="connsiteY49" fmla="*/ 496106 h 976639"/>
                    <a:gd name="connsiteX50" fmla="*/ 102514 w 982797"/>
                    <a:gd name="connsiteY50" fmla="*/ 489432 h 976639"/>
                    <a:gd name="connsiteX51" fmla="*/ 4457 w 982797"/>
                    <a:gd name="connsiteY51" fmla="*/ 444938 h 976639"/>
                    <a:gd name="connsiteX52" fmla="*/ 0 w 982797"/>
                    <a:gd name="connsiteY52" fmla="*/ 440489 h 976639"/>
                    <a:gd name="connsiteX53" fmla="*/ 15600 w 982797"/>
                    <a:gd name="connsiteY53" fmla="*/ 353726 h 976639"/>
                    <a:gd name="connsiteX54" fmla="*/ 20057 w 982797"/>
                    <a:gd name="connsiteY54" fmla="*/ 351501 h 976639"/>
                    <a:gd name="connsiteX55" fmla="*/ 129257 w 982797"/>
                    <a:gd name="connsiteY55" fmla="*/ 342602 h 976639"/>
                    <a:gd name="connsiteX56" fmla="*/ 135942 w 982797"/>
                    <a:gd name="connsiteY56" fmla="*/ 340377 h 976639"/>
                    <a:gd name="connsiteX57" fmla="*/ 151542 w 982797"/>
                    <a:gd name="connsiteY57" fmla="*/ 302558 h 976639"/>
                    <a:gd name="connsiteX58" fmla="*/ 151542 w 982797"/>
                    <a:gd name="connsiteY58" fmla="*/ 295884 h 976639"/>
                    <a:gd name="connsiteX59" fmla="*/ 91371 w 982797"/>
                    <a:gd name="connsiteY59" fmla="*/ 209121 h 976639"/>
                    <a:gd name="connsiteX60" fmla="*/ 91371 w 982797"/>
                    <a:gd name="connsiteY60" fmla="*/ 200222 h 976639"/>
                    <a:gd name="connsiteX61" fmla="*/ 147085 w 982797"/>
                    <a:gd name="connsiteY61" fmla="*/ 133481 h 976639"/>
                    <a:gd name="connsiteX62" fmla="*/ 153771 w 982797"/>
                    <a:gd name="connsiteY62" fmla="*/ 133481 h 976639"/>
                    <a:gd name="connsiteX63" fmla="*/ 249599 w 982797"/>
                    <a:gd name="connsiteY63" fmla="*/ 180200 h 976639"/>
                    <a:gd name="connsiteX64" fmla="*/ 256285 w 982797"/>
                    <a:gd name="connsiteY64" fmla="*/ 180200 h 976639"/>
                    <a:gd name="connsiteX65" fmla="*/ 289713 w 982797"/>
                    <a:gd name="connsiteY65" fmla="*/ 157953 h 976639"/>
                    <a:gd name="connsiteX66" fmla="*/ 283027 w 982797"/>
                    <a:gd name="connsiteY66" fmla="*/ 44493 h 976639"/>
                    <a:gd name="connsiteX67" fmla="*/ 369942 w 982797"/>
                    <a:gd name="connsiteY67" fmla="*/ 11123 h 976639"/>
                    <a:gd name="connsiteX68" fmla="*/ 439027 w 982797"/>
                    <a:gd name="connsiteY68" fmla="*/ 106785 h 976639"/>
                    <a:gd name="connsiteX69" fmla="*/ 481370 w 982797"/>
                    <a:gd name="connsiteY69" fmla="*/ 102335 h 976639"/>
                    <a:gd name="connsiteX70" fmla="*/ 532627 w 982797"/>
                    <a:gd name="connsiteY70" fmla="*/ 0 h 976639"/>
                    <a:gd name="connsiteX0" fmla="*/ 492512 w 982797"/>
                    <a:gd name="connsiteY0" fmla="*/ 299009 h 974414"/>
                    <a:gd name="connsiteX1" fmla="*/ 303330 w 982797"/>
                    <a:gd name="connsiteY1" fmla="*/ 487207 h 974414"/>
                    <a:gd name="connsiteX2" fmla="*/ 492512 w 982797"/>
                    <a:gd name="connsiteY2" fmla="*/ 675405 h 974414"/>
                    <a:gd name="connsiteX3" fmla="*/ 681694 w 982797"/>
                    <a:gd name="connsiteY3" fmla="*/ 487207 h 974414"/>
                    <a:gd name="connsiteX4" fmla="*/ 492512 w 982797"/>
                    <a:gd name="connsiteY4" fmla="*/ 299009 h 974414"/>
                    <a:gd name="connsiteX5" fmla="*/ 532627 w 982797"/>
                    <a:gd name="connsiteY5" fmla="*/ 0 h 974414"/>
                    <a:gd name="connsiteX6" fmla="*/ 626226 w 982797"/>
                    <a:gd name="connsiteY6" fmla="*/ 13348 h 974414"/>
                    <a:gd name="connsiteX7" fmla="*/ 641826 w 982797"/>
                    <a:gd name="connsiteY7" fmla="*/ 131256 h 974414"/>
                    <a:gd name="connsiteX8" fmla="*/ 677483 w 982797"/>
                    <a:gd name="connsiteY8" fmla="*/ 151279 h 974414"/>
                    <a:gd name="connsiteX9" fmla="*/ 779997 w 982797"/>
                    <a:gd name="connsiteY9" fmla="*/ 86763 h 974414"/>
                    <a:gd name="connsiteX10" fmla="*/ 846854 w 982797"/>
                    <a:gd name="connsiteY10" fmla="*/ 144605 h 974414"/>
                    <a:gd name="connsiteX11" fmla="*/ 800054 w 982797"/>
                    <a:gd name="connsiteY11" fmla="*/ 253614 h 974414"/>
                    <a:gd name="connsiteX12" fmla="*/ 822340 w 982797"/>
                    <a:gd name="connsiteY12" fmla="*/ 286985 h 974414"/>
                    <a:gd name="connsiteX13" fmla="*/ 938225 w 982797"/>
                    <a:gd name="connsiteY13" fmla="*/ 278086 h 974414"/>
                    <a:gd name="connsiteX14" fmla="*/ 971654 w 982797"/>
                    <a:gd name="connsiteY14" fmla="*/ 367074 h 974414"/>
                    <a:gd name="connsiteX15" fmla="*/ 878054 w 982797"/>
                    <a:gd name="connsiteY15" fmla="*/ 431590 h 974414"/>
                    <a:gd name="connsiteX16" fmla="*/ 878054 w 982797"/>
                    <a:gd name="connsiteY16" fmla="*/ 478308 h 974414"/>
                    <a:gd name="connsiteX17" fmla="*/ 982797 w 982797"/>
                    <a:gd name="connsiteY17" fmla="*/ 529476 h 974414"/>
                    <a:gd name="connsiteX18" fmla="*/ 967197 w 982797"/>
                    <a:gd name="connsiteY18" fmla="*/ 620689 h 974414"/>
                    <a:gd name="connsiteX19" fmla="*/ 851311 w 982797"/>
                    <a:gd name="connsiteY19" fmla="*/ 634037 h 974414"/>
                    <a:gd name="connsiteX20" fmla="*/ 831254 w 982797"/>
                    <a:gd name="connsiteY20" fmla="*/ 674081 h 974414"/>
                    <a:gd name="connsiteX21" fmla="*/ 895883 w 982797"/>
                    <a:gd name="connsiteY21" fmla="*/ 774192 h 974414"/>
                    <a:gd name="connsiteX22" fmla="*/ 835711 w 982797"/>
                    <a:gd name="connsiteY22" fmla="*/ 840933 h 974414"/>
                    <a:gd name="connsiteX23" fmla="*/ 728740 w 982797"/>
                    <a:gd name="connsiteY23" fmla="*/ 791990 h 974414"/>
                    <a:gd name="connsiteX24" fmla="*/ 690855 w 982797"/>
                    <a:gd name="connsiteY24" fmla="*/ 823135 h 974414"/>
                    <a:gd name="connsiteX25" fmla="*/ 701998 w 982797"/>
                    <a:gd name="connsiteY25" fmla="*/ 929921 h 974414"/>
                    <a:gd name="connsiteX26" fmla="*/ 608398 w 982797"/>
                    <a:gd name="connsiteY26" fmla="*/ 963291 h 974414"/>
                    <a:gd name="connsiteX27" fmla="*/ 550743 w 982797"/>
                    <a:gd name="connsiteY27" fmla="*/ 875561 h 974414"/>
                    <a:gd name="connsiteX28" fmla="*/ 494741 w 982797"/>
                    <a:gd name="connsiteY28" fmla="*/ 875584 h 974414"/>
                    <a:gd name="connsiteX29" fmla="*/ 450170 w 982797"/>
                    <a:gd name="connsiteY29" fmla="*/ 974414 h 974414"/>
                    <a:gd name="connsiteX30" fmla="*/ 356570 w 982797"/>
                    <a:gd name="connsiteY30" fmla="*/ 958842 h 974414"/>
                    <a:gd name="connsiteX31" fmla="*/ 352113 w 982797"/>
                    <a:gd name="connsiteY31" fmla="*/ 956617 h 974414"/>
                    <a:gd name="connsiteX32" fmla="*/ 347656 w 982797"/>
                    <a:gd name="connsiteY32" fmla="*/ 847607 h 974414"/>
                    <a:gd name="connsiteX33" fmla="*/ 296399 w 982797"/>
                    <a:gd name="connsiteY33" fmla="*/ 825360 h 974414"/>
                    <a:gd name="connsiteX34" fmla="*/ 211713 w 982797"/>
                    <a:gd name="connsiteY34" fmla="*/ 887652 h 974414"/>
                    <a:gd name="connsiteX35" fmla="*/ 205028 w 982797"/>
                    <a:gd name="connsiteY35" fmla="*/ 887652 h 974414"/>
                    <a:gd name="connsiteX36" fmla="*/ 138171 w 982797"/>
                    <a:gd name="connsiteY36" fmla="*/ 829810 h 974414"/>
                    <a:gd name="connsiteX37" fmla="*/ 135942 w 982797"/>
                    <a:gd name="connsiteY37" fmla="*/ 823135 h 974414"/>
                    <a:gd name="connsiteX38" fmla="*/ 182742 w 982797"/>
                    <a:gd name="connsiteY38" fmla="*/ 725249 h 974414"/>
                    <a:gd name="connsiteX39" fmla="*/ 182742 w 982797"/>
                    <a:gd name="connsiteY39" fmla="*/ 720800 h 974414"/>
                    <a:gd name="connsiteX40" fmla="*/ 160457 w 982797"/>
                    <a:gd name="connsiteY40" fmla="*/ 687429 h 974414"/>
                    <a:gd name="connsiteX41" fmla="*/ 153771 w 982797"/>
                    <a:gd name="connsiteY41" fmla="*/ 685205 h 974414"/>
                    <a:gd name="connsiteX42" fmla="*/ 49028 w 982797"/>
                    <a:gd name="connsiteY42" fmla="*/ 696328 h 974414"/>
                    <a:gd name="connsiteX43" fmla="*/ 42343 w 982797"/>
                    <a:gd name="connsiteY43" fmla="*/ 691879 h 974414"/>
                    <a:gd name="connsiteX44" fmla="*/ 11143 w 982797"/>
                    <a:gd name="connsiteY44" fmla="*/ 609565 h 974414"/>
                    <a:gd name="connsiteX45" fmla="*/ 15600 w 982797"/>
                    <a:gd name="connsiteY45" fmla="*/ 602891 h 974414"/>
                    <a:gd name="connsiteX46" fmla="*/ 104742 w 982797"/>
                    <a:gd name="connsiteY46" fmla="*/ 542824 h 974414"/>
                    <a:gd name="connsiteX47" fmla="*/ 106971 w 982797"/>
                    <a:gd name="connsiteY47" fmla="*/ 536150 h 974414"/>
                    <a:gd name="connsiteX48" fmla="*/ 104742 w 982797"/>
                    <a:gd name="connsiteY48" fmla="*/ 496106 h 974414"/>
                    <a:gd name="connsiteX49" fmla="*/ 102514 w 982797"/>
                    <a:gd name="connsiteY49" fmla="*/ 489432 h 974414"/>
                    <a:gd name="connsiteX50" fmla="*/ 4457 w 982797"/>
                    <a:gd name="connsiteY50" fmla="*/ 444938 h 974414"/>
                    <a:gd name="connsiteX51" fmla="*/ 0 w 982797"/>
                    <a:gd name="connsiteY51" fmla="*/ 440489 h 974414"/>
                    <a:gd name="connsiteX52" fmla="*/ 15600 w 982797"/>
                    <a:gd name="connsiteY52" fmla="*/ 353726 h 974414"/>
                    <a:gd name="connsiteX53" fmla="*/ 20057 w 982797"/>
                    <a:gd name="connsiteY53" fmla="*/ 351501 h 974414"/>
                    <a:gd name="connsiteX54" fmla="*/ 129257 w 982797"/>
                    <a:gd name="connsiteY54" fmla="*/ 342602 h 974414"/>
                    <a:gd name="connsiteX55" fmla="*/ 135942 w 982797"/>
                    <a:gd name="connsiteY55" fmla="*/ 340377 h 974414"/>
                    <a:gd name="connsiteX56" fmla="*/ 151542 w 982797"/>
                    <a:gd name="connsiteY56" fmla="*/ 302558 h 974414"/>
                    <a:gd name="connsiteX57" fmla="*/ 151542 w 982797"/>
                    <a:gd name="connsiteY57" fmla="*/ 295884 h 974414"/>
                    <a:gd name="connsiteX58" fmla="*/ 91371 w 982797"/>
                    <a:gd name="connsiteY58" fmla="*/ 209121 h 974414"/>
                    <a:gd name="connsiteX59" fmla="*/ 91371 w 982797"/>
                    <a:gd name="connsiteY59" fmla="*/ 200222 h 974414"/>
                    <a:gd name="connsiteX60" fmla="*/ 147085 w 982797"/>
                    <a:gd name="connsiteY60" fmla="*/ 133481 h 974414"/>
                    <a:gd name="connsiteX61" fmla="*/ 153771 w 982797"/>
                    <a:gd name="connsiteY61" fmla="*/ 133481 h 974414"/>
                    <a:gd name="connsiteX62" fmla="*/ 249599 w 982797"/>
                    <a:gd name="connsiteY62" fmla="*/ 180200 h 974414"/>
                    <a:gd name="connsiteX63" fmla="*/ 256285 w 982797"/>
                    <a:gd name="connsiteY63" fmla="*/ 180200 h 974414"/>
                    <a:gd name="connsiteX64" fmla="*/ 289713 w 982797"/>
                    <a:gd name="connsiteY64" fmla="*/ 157953 h 974414"/>
                    <a:gd name="connsiteX65" fmla="*/ 283027 w 982797"/>
                    <a:gd name="connsiteY65" fmla="*/ 44493 h 974414"/>
                    <a:gd name="connsiteX66" fmla="*/ 369942 w 982797"/>
                    <a:gd name="connsiteY66" fmla="*/ 11123 h 974414"/>
                    <a:gd name="connsiteX67" fmla="*/ 439027 w 982797"/>
                    <a:gd name="connsiteY67" fmla="*/ 106785 h 974414"/>
                    <a:gd name="connsiteX68" fmla="*/ 481370 w 982797"/>
                    <a:gd name="connsiteY68" fmla="*/ 102335 h 974414"/>
                    <a:gd name="connsiteX69" fmla="*/ 532627 w 982797"/>
                    <a:gd name="connsiteY69" fmla="*/ 0 h 974414"/>
                    <a:gd name="connsiteX0" fmla="*/ 492512 w 982797"/>
                    <a:gd name="connsiteY0" fmla="*/ 299009 h 974414"/>
                    <a:gd name="connsiteX1" fmla="*/ 303330 w 982797"/>
                    <a:gd name="connsiteY1" fmla="*/ 487207 h 974414"/>
                    <a:gd name="connsiteX2" fmla="*/ 492512 w 982797"/>
                    <a:gd name="connsiteY2" fmla="*/ 675405 h 974414"/>
                    <a:gd name="connsiteX3" fmla="*/ 681694 w 982797"/>
                    <a:gd name="connsiteY3" fmla="*/ 487207 h 974414"/>
                    <a:gd name="connsiteX4" fmla="*/ 492512 w 982797"/>
                    <a:gd name="connsiteY4" fmla="*/ 299009 h 974414"/>
                    <a:gd name="connsiteX5" fmla="*/ 532627 w 982797"/>
                    <a:gd name="connsiteY5" fmla="*/ 0 h 974414"/>
                    <a:gd name="connsiteX6" fmla="*/ 626226 w 982797"/>
                    <a:gd name="connsiteY6" fmla="*/ 13348 h 974414"/>
                    <a:gd name="connsiteX7" fmla="*/ 641826 w 982797"/>
                    <a:gd name="connsiteY7" fmla="*/ 131256 h 974414"/>
                    <a:gd name="connsiteX8" fmla="*/ 677483 w 982797"/>
                    <a:gd name="connsiteY8" fmla="*/ 151279 h 974414"/>
                    <a:gd name="connsiteX9" fmla="*/ 779997 w 982797"/>
                    <a:gd name="connsiteY9" fmla="*/ 86763 h 974414"/>
                    <a:gd name="connsiteX10" fmla="*/ 846854 w 982797"/>
                    <a:gd name="connsiteY10" fmla="*/ 144605 h 974414"/>
                    <a:gd name="connsiteX11" fmla="*/ 800054 w 982797"/>
                    <a:gd name="connsiteY11" fmla="*/ 253614 h 974414"/>
                    <a:gd name="connsiteX12" fmla="*/ 822340 w 982797"/>
                    <a:gd name="connsiteY12" fmla="*/ 286985 h 974414"/>
                    <a:gd name="connsiteX13" fmla="*/ 938225 w 982797"/>
                    <a:gd name="connsiteY13" fmla="*/ 278086 h 974414"/>
                    <a:gd name="connsiteX14" fmla="*/ 971654 w 982797"/>
                    <a:gd name="connsiteY14" fmla="*/ 367074 h 974414"/>
                    <a:gd name="connsiteX15" fmla="*/ 878054 w 982797"/>
                    <a:gd name="connsiteY15" fmla="*/ 431590 h 974414"/>
                    <a:gd name="connsiteX16" fmla="*/ 878054 w 982797"/>
                    <a:gd name="connsiteY16" fmla="*/ 478308 h 974414"/>
                    <a:gd name="connsiteX17" fmla="*/ 982797 w 982797"/>
                    <a:gd name="connsiteY17" fmla="*/ 529476 h 974414"/>
                    <a:gd name="connsiteX18" fmla="*/ 967197 w 982797"/>
                    <a:gd name="connsiteY18" fmla="*/ 620689 h 974414"/>
                    <a:gd name="connsiteX19" fmla="*/ 851311 w 982797"/>
                    <a:gd name="connsiteY19" fmla="*/ 634037 h 974414"/>
                    <a:gd name="connsiteX20" fmla="*/ 831254 w 982797"/>
                    <a:gd name="connsiteY20" fmla="*/ 674081 h 974414"/>
                    <a:gd name="connsiteX21" fmla="*/ 895883 w 982797"/>
                    <a:gd name="connsiteY21" fmla="*/ 774192 h 974414"/>
                    <a:gd name="connsiteX22" fmla="*/ 835711 w 982797"/>
                    <a:gd name="connsiteY22" fmla="*/ 840933 h 974414"/>
                    <a:gd name="connsiteX23" fmla="*/ 728740 w 982797"/>
                    <a:gd name="connsiteY23" fmla="*/ 791990 h 974414"/>
                    <a:gd name="connsiteX24" fmla="*/ 690855 w 982797"/>
                    <a:gd name="connsiteY24" fmla="*/ 823135 h 974414"/>
                    <a:gd name="connsiteX25" fmla="*/ 701998 w 982797"/>
                    <a:gd name="connsiteY25" fmla="*/ 929921 h 974414"/>
                    <a:gd name="connsiteX26" fmla="*/ 608398 w 982797"/>
                    <a:gd name="connsiteY26" fmla="*/ 963291 h 974414"/>
                    <a:gd name="connsiteX27" fmla="*/ 550743 w 982797"/>
                    <a:gd name="connsiteY27" fmla="*/ 875561 h 974414"/>
                    <a:gd name="connsiteX28" fmla="*/ 494741 w 982797"/>
                    <a:gd name="connsiteY28" fmla="*/ 875584 h 974414"/>
                    <a:gd name="connsiteX29" fmla="*/ 450170 w 982797"/>
                    <a:gd name="connsiteY29" fmla="*/ 974414 h 974414"/>
                    <a:gd name="connsiteX30" fmla="*/ 356570 w 982797"/>
                    <a:gd name="connsiteY30" fmla="*/ 958842 h 974414"/>
                    <a:gd name="connsiteX31" fmla="*/ 347656 w 982797"/>
                    <a:gd name="connsiteY31" fmla="*/ 847607 h 974414"/>
                    <a:gd name="connsiteX32" fmla="*/ 296399 w 982797"/>
                    <a:gd name="connsiteY32" fmla="*/ 825360 h 974414"/>
                    <a:gd name="connsiteX33" fmla="*/ 211713 w 982797"/>
                    <a:gd name="connsiteY33" fmla="*/ 887652 h 974414"/>
                    <a:gd name="connsiteX34" fmla="*/ 205028 w 982797"/>
                    <a:gd name="connsiteY34" fmla="*/ 887652 h 974414"/>
                    <a:gd name="connsiteX35" fmla="*/ 138171 w 982797"/>
                    <a:gd name="connsiteY35" fmla="*/ 829810 h 974414"/>
                    <a:gd name="connsiteX36" fmla="*/ 135942 w 982797"/>
                    <a:gd name="connsiteY36" fmla="*/ 823135 h 974414"/>
                    <a:gd name="connsiteX37" fmla="*/ 182742 w 982797"/>
                    <a:gd name="connsiteY37" fmla="*/ 725249 h 974414"/>
                    <a:gd name="connsiteX38" fmla="*/ 182742 w 982797"/>
                    <a:gd name="connsiteY38" fmla="*/ 720800 h 974414"/>
                    <a:gd name="connsiteX39" fmla="*/ 160457 w 982797"/>
                    <a:gd name="connsiteY39" fmla="*/ 687429 h 974414"/>
                    <a:gd name="connsiteX40" fmla="*/ 153771 w 982797"/>
                    <a:gd name="connsiteY40" fmla="*/ 685205 h 974414"/>
                    <a:gd name="connsiteX41" fmla="*/ 49028 w 982797"/>
                    <a:gd name="connsiteY41" fmla="*/ 696328 h 974414"/>
                    <a:gd name="connsiteX42" fmla="*/ 42343 w 982797"/>
                    <a:gd name="connsiteY42" fmla="*/ 691879 h 974414"/>
                    <a:gd name="connsiteX43" fmla="*/ 11143 w 982797"/>
                    <a:gd name="connsiteY43" fmla="*/ 609565 h 974414"/>
                    <a:gd name="connsiteX44" fmla="*/ 15600 w 982797"/>
                    <a:gd name="connsiteY44" fmla="*/ 602891 h 974414"/>
                    <a:gd name="connsiteX45" fmla="*/ 104742 w 982797"/>
                    <a:gd name="connsiteY45" fmla="*/ 542824 h 974414"/>
                    <a:gd name="connsiteX46" fmla="*/ 106971 w 982797"/>
                    <a:gd name="connsiteY46" fmla="*/ 536150 h 974414"/>
                    <a:gd name="connsiteX47" fmla="*/ 104742 w 982797"/>
                    <a:gd name="connsiteY47" fmla="*/ 496106 h 974414"/>
                    <a:gd name="connsiteX48" fmla="*/ 102514 w 982797"/>
                    <a:gd name="connsiteY48" fmla="*/ 489432 h 974414"/>
                    <a:gd name="connsiteX49" fmla="*/ 4457 w 982797"/>
                    <a:gd name="connsiteY49" fmla="*/ 444938 h 974414"/>
                    <a:gd name="connsiteX50" fmla="*/ 0 w 982797"/>
                    <a:gd name="connsiteY50" fmla="*/ 440489 h 974414"/>
                    <a:gd name="connsiteX51" fmla="*/ 15600 w 982797"/>
                    <a:gd name="connsiteY51" fmla="*/ 353726 h 974414"/>
                    <a:gd name="connsiteX52" fmla="*/ 20057 w 982797"/>
                    <a:gd name="connsiteY52" fmla="*/ 351501 h 974414"/>
                    <a:gd name="connsiteX53" fmla="*/ 129257 w 982797"/>
                    <a:gd name="connsiteY53" fmla="*/ 342602 h 974414"/>
                    <a:gd name="connsiteX54" fmla="*/ 135942 w 982797"/>
                    <a:gd name="connsiteY54" fmla="*/ 340377 h 974414"/>
                    <a:gd name="connsiteX55" fmla="*/ 151542 w 982797"/>
                    <a:gd name="connsiteY55" fmla="*/ 302558 h 974414"/>
                    <a:gd name="connsiteX56" fmla="*/ 151542 w 982797"/>
                    <a:gd name="connsiteY56" fmla="*/ 295884 h 974414"/>
                    <a:gd name="connsiteX57" fmla="*/ 91371 w 982797"/>
                    <a:gd name="connsiteY57" fmla="*/ 209121 h 974414"/>
                    <a:gd name="connsiteX58" fmla="*/ 91371 w 982797"/>
                    <a:gd name="connsiteY58" fmla="*/ 200222 h 974414"/>
                    <a:gd name="connsiteX59" fmla="*/ 147085 w 982797"/>
                    <a:gd name="connsiteY59" fmla="*/ 133481 h 974414"/>
                    <a:gd name="connsiteX60" fmla="*/ 153771 w 982797"/>
                    <a:gd name="connsiteY60" fmla="*/ 133481 h 974414"/>
                    <a:gd name="connsiteX61" fmla="*/ 249599 w 982797"/>
                    <a:gd name="connsiteY61" fmla="*/ 180200 h 974414"/>
                    <a:gd name="connsiteX62" fmla="*/ 256285 w 982797"/>
                    <a:gd name="connsiteY62" fmla="*/ 180200 h 974414"/>
                    <a:gd name="connsiteX63" fmla="*/ 289713 w 982797"/>
                    <a:gd name="connsiteY63" fmla="*/ 157953 h 974414"/>
                    <a:gd name="connsiteX64" fmla="*/ 283027 w 982797"/>
                    <a:gd name="connsiteY64" fmla="*/ 44493 h 974414"/>
                    <a:gd name="connsiteX65" fmla="*/ 369942 w 982797"/>
                    <a:gd name="connsiteY65" fmla="*/ 11123 h 974414"/>
                    <a:gd name="connsiteX66" fmla="*/ 439027 w 982797"/>
                    <a:gd name="connsiteY66" fmla="*/ 106785 h 974414"/>
                    <a:gd name="connsiteX67" fmla="*/ 481370 w 982797"/>
                    <a:gd name="connsiteY67" fmla="*/ 102335 h 974414"/>
                    <a:gd name="connsiteX68" fmla="*/ 532627 w 982797"/>
                    <a:gd name="connsiteY68" fmla="*/ 0 h 974414"/>
                    <a:gd name="connsiteX0" fmla="*/ 492512 w 982797"/>
                    <a:gd name="connsiteY0" fmla="*/ 299009 h 974414"/>
                    <a:gd name="connsiteX1" fmla="*/ 303330 w 982797"/>
                    <a:gd name="connsiteY1" fmla="*/ 487207 h 974414"/>
                    <a:gd name="connsiteX2" fmla="*/ 492512 w 982797"/>
                    <a:gd name="connsiteY2" fmla="*/ 675405 h 974414"/>
                    <a:gd name="connsiteX3" fmla="*/ 681694 w 982797"/>
                    <a:gd name="connsiteY3" fmla="*/ 487207 h 974414"/>
                    <a:gd name="connsiteX4" fmla="*/ 492512 w 982797"/>
                    <a:gd name="connsiteY4" fmla="*/ 299009 h 974414"/>
                    <a:gd name="connsiteX5" fmla="*/ 532627 w 982797"/>
                    <a:gd name="connsiteY5" fmla="*/ 0 h 974414"/>
                    <a:gd name="connsiteX6" fmla="*/ 626226 w 982797"/>
                    <a:gd name="connsiteY6" fmla="*/ 13348 h 974414"/>
                    <a:gd name="connsiteX7" fmla="*/ 641826 w 982797"/>
                    <a:gd name="connsiteY7" fmla="*/ 131256 h 974414"/>
                    <a:gd name="connsiteX8" fmla="*/ 677483 w 982797"/>
                    <a:gd name="connsiteY8" fmla="*/ 151279 h 974414"/>
                    <a:gd name="connsiteX9" fmla="*/ 779997 w 982797"/>
                    <a:gd name="connsiteY9" fmla="*/ 86763 h 974414"/>
                    <a:gd name="connsiteX10" fmla="*/ 846854 w 982797"/>
                    <a:gd name="connsiteY10" fmla="*/ 144605 h 974414"/>
                    <a:gd name="connsiteX11" fmla="*/ 800054 w 982797"/>
                    <a:gd name="connsiteY11" fmla="*/ 253614 h 974414"/>
                    <a:gd name="connsiteX12" fmla="*/ 822340 w 982797"/>
                    <a:gd name="connsiteY12" fmla="*/ 286985 h 974414"/>
                    <a:gd name="connsiteX13" fmla="*/ 938225 w 982797"/>
                    <a:gd name="connsiteY13" fmla="*/ 278086 h 974414"/>
                    <a:gd name="connsiteX14" fmla="*/ 971654 w 982797"/>
                    <a:gd name="connsiteY14" fmla="*/ 367074 h 974414"/>
                    <a:gd name="connsiteX15" fmla="*/ 878054 w 982797"/>
                    <a:gd name="connsiteY15" fmla="*/ 431590 h 974414"/>
                    <a:gd name="connsiteX16" fmla="*/ 878054 w 982797"/>
                    <a:gd name="connsiteY16" fmla="*/ 478308 h 974414"/>
                    <a:gd name="connsiteX17" fmla="*/ 982797 w 982797"/>
                    <a:gd name="connsiteY17" fmla="*/ 529476 h 974414"/>
                    <a:gd name="connsiteX18" fmla="*/ 967197 w 982797"/>
                    <a:gd name="connsiteY18" fmla="*/ 620689 h 974414"/>
                    <a:gd name="connsiteX19" fmla="*/ 851311 w 982797"/>
                    <a:gd name="connsiteY19" fmla="*/ 634037 h 974414"/>
                    <a:gd name="connsiteX20" fmla="*/ 831254 w 982797"/>
                    <a:gd name="connsiteY20" fmla="*/ 674081 h 974414"/>
                    <a:gd name="connsiteX21" fmla="*/ 895883 w 982797"/>
                    <a:gd name="connsiteY21" fmla="*/ 774192 h 974414"/>
                    <a:gd name="connsiteX22" fmla="*/ 835711 w 982797"/>
                    <a:gd name="connsiteY22" fmla="*/ 840933 h 974414"/>
                    <a:gd name="connsiteX23" fmla="*/ 728740 w 982797"/>
                    <a:gd name="connsiteY23" fmla="*/ 791990 h 974414"/>
                    <a:gd name="connsiteX24" fmla="*/ 690855 w 982797"/>
                    <a:gd name="connsiteY24" fmla="*/ 823135 h 974414"/>
                    <a:gd name="connsiteX25" fmla="*/ 701998 w 982797"/>
                    <a:gd name="connsiteY25" fmla="*/ 929921 h 974414"/>
                    <a:gd name="connsiteX26" fmla="*/ 608398 w 982797"/>
                    <a:gd name="connsiteY26" fmla="*/ 963291 h 974414"/>
                    <a:gd name="connsiteX27" fmla="*/ 550743 w 982797"/>
                    <a:gd name="connsiteY27" fmla="*/ 875561 h 974414"/>
                    <a:gd name="connsiteX28" fmla="*/ 494741 w 982797"/>
                    <a:gd name="connsiteY28" fmla="*/ 875584 h 974414"/>
                    <a:gd name="connsiteX29" fmla="*/ 450170 w 982797"/>
                    <a:gd name="connsiteY29" fmla="*/ 974414 h 974414"/>
                    <a:gd name="connsiteX30" fmla="*/ 356570 w 982797"/>
                    <a:gd name="connsiteY30" fmla="*/ 958842 h 974414"/>
                    <a:gd name="connsiteX31" fmla="*/ 347656 w 982797"/>
                    <a:gd name="connsiteY31" fmla="*/ 847607 h 974414"/>
                    <a:gd name="connsiteX32" fmla="*/ 296399 w 982797"/>
                    <a:gd name="connsiteY32" fmla="*/ 825360 h 974414"/>
                    <a:gd name="connsiteX33" fmla="*/ 205028 w 982797"/>
                    <a:gd name="connsiteY33" fmla="*/ 887652 h 974414"/>
                    <a:gd name="connsiteX34" fmla="*/ 138171 w 982797"/>
                    <a:gd name="connsiteY34" fmla="*/ 829810 h 974414"/>
                    <a:gd name="connsiteX35" fmla="*/ 135942 w 982797"/>
                    <a:gd name="connsiteY35" fmla="*/ 823135 h 974414"/>
                    <a:gd name="connsiteX36" fmla="*/ 182742 w 982797"/>
                    <a:gd name="connsiteY36" fmla="*/ 725249 h 974414"/>
                    <a:gd name="connsiteX37" fmla="*/ 182742 w 982797"/>
                    <a:gd name="connsiteY37" fmla="*/ 720800 h 974414"/>
                    <a:gd name="connsiteX38" fmla="*/ 160457 w 982797"/>
                    <a:gd name="connsiteY38" fmla="*/ 687429 h 974414"/>
                    <a:gd name="connsiteX39" fmla="*/ 153771 w 982797"/>
                    <a:gd name="connsiteY39" fmla="*/ 685205 h 974414"/>
                    <a:gd name="connsiteX40" fmla="*/ 49028 w 982797"/>
                    <a:gd name="connsiteY40" fmla="*/ 696328 h 974414"/>
                    <a:gd name="connsiteX41" fmla="*/ 42343 w 982797"/>
                    <a:gd name="connsiteY41" fmla="*/ 691879 h 974414"/>
                    <a:gd name="connsiteX42" fmla="*/ 11143 w 982797"/>
                    <a:gd name="connsiteY42" fmla="*/ 609565 h 974414"/>
                    <a:gd name="connsiteX43" fmla="*/ 15600 w 982797"/>
                    <a:gd name="connsiteY43" fmla="*/ 602891 h 974414"/>
                    <a:gd name="connsiteX44" fmla="*/ 104742 w 982797"/>
                    <a:gd name="connsiteY44" fmla="*/ 542824 h 974414"/>
                    <a:gd name="connsiteX45" fmla="*/ 106971 w 982797"/>
                    <a:gd name="connsiteY45" fmla="*/ 536150 h 974414"/>
                    <a:gd name="connsiteX46" fmla="*/ 104742 w 982797"/>
                    <a:gd name="connsiteY46" fmla="*/ 496106 h 974414"/>
                    <a:gd name="connsiteX47" fmla="*/ 102514 w 982797"/>
                    <a:gd name="connsiteY47" fmla="*/ 489432 h 974414"/>
                    <a:gd name="connsiteX48" fmla="*/ 4457 w 982797"/>
                    <a:gd name="connsiteY48" fmla="*/ 444938 h 974414"/>
                    <a:gd name="connsiteX49" fmla="*/ 0 w 982797"/>
                    <a:gd name="connsiteY49" fmla="*/ 440489 h 974414"/>
                    <a:gd name="connsiteX50" fmla="*/ 15600 w 982797"/>
                    <a:gd name="connsiteY50" fmla="*/ 353726 h 974414"/>
                    <a:gd name="connsiteX51" fmla="*/ 20057 w 982797"/>
                    <a:gd name="connsiteY51" fmla="*/ 351501 h 974414"/>
                    <a:gd name="connsiteX52" fmla="*/ 129257 w 982797"/>
                    <a:gd name="connsiteY52" fmla="*/ 342602 h 974414"/>
                    <a:gd name="connsiteX53" fmla="*/ 135942 w 982797"/>
                    <a:gd name="connsiteY53" fmla="*/ 340377 h 974414"/>
                    <a:gd name="connsiteX54" fmla="*/ 151542 w 982797"/>
                    <a:gd name="connsiteY54" fmla="*/ 302558 h 974414"/>
                    <a:gd name="connsiteX55" fmla="*/ 151542 w 982797"/>
                    <a:gd name="connsiteY55" fmla="*/ 295884 h 974414"/>
                    <a:gd name="connsiteX56" fmla="*/ 91371 w 982797"/>
                    <a:gd name="connsiteY56" fmla="*/ 209121 h 974414"/>
                    <a:gd name="connsiteX57" fmla="*/ 91371 w 982797"/>
                    <a:gd name="connsiteY57" fmla="*/ 200222 h 974414"/>
                    <a:gd name="connsiteX58" fmla="*/ 147085 w 982797"/>
                    <a:gd name="connsiteY58" fmla="*/ 133481 h 974414"/>
                    <a:gd name="connsiteX59" fmla="*/ 153771 w 982797"/>
                    <a:gd name="connsiteY59" fmla="*/ 133481 h 974414"/>
                    <a:gd name="connsiteX60" fmla="*/ 249599 w 982797"/>
                    <a:gd name="connsiteY60" fmla="*/ 180200 h 974414"/>
                    <a:gd name="connsiteX61" fmla="*/ 256285 w 982797"/>
                    <a:gd name="connsiteY61" fmla="*/ 180200 h 974414"/>
                    <a:gd name="connsiteX62" fmla="*/ 289713 w 982797"/>
                    <a:gd name="connsiteY62" fmla="*/ 157953 h 974414"/>
                    <a:gd name="connsiteX63" fmla="*/ 283027 w 982797"/>
                    <a:gd name="connsiteY63" fmla="*/ 44493 h 974414"/>
                    <a:gd name="connsiteX64" fmla="*/ 369942 w 982797"/>
                    <a:gd name="connsiteY64" fmla="*/ 11123 h 974414"/>
                    <a:gd name="connsiteX65" fmla="*/ 439027 w 982797"/>
                    <a:gd name="connsiteY65" fmla="*/ 106785 h 974414"/>
                    <a:gd name="connsiteX66" fmla="*/ 481370 w 982797"/>
                    <a:gd name="connsiteY66" fmla="*/ 102335 h 974414"/>
                    <a:gd name="connsiteX67" fmla="*/ 532627 w 982797"/>
                    <a:gd name="connsiteY67" fmla="*/ 0 h 974414"/>
                    <a:gd name="connsiteX0" fmla="*/ 492512 w 982797"/>
                    <a:gd name="connsiteY0" fmla="*/ 299009 h 974414"/>
                    <a:gd name="connsiteX1" fmla="*/ 303330 w 982797"/>
                    <a:gd name="connsiteY1" fmla="*/ 487207 h 974414"/>
                    <a:gd name="connsiteX2" fmla="*/ 492512 w 982797"/>
                    <a:gd name="connsiteY2" fmla="*/ 675405 h 974414"/>
                    <a:gd name="connsiteX3" fmla="*/ 681694 w 982797"/>
                    <a:gd name="connsiteY3" fmla="*/ 487207 h 974414"/>
                    <a:gd name="connsiteX4" fmla="*/ 492512 w 982797"/>
                    <a:gd name="connsiteY4" fmla="*/ 299009 h 974414"/>
                    <a:gd name="connsiteX5" fmla="*/ 532627 w 982797"/>
                    <a:gd name="connsiteY5" fmla="*/ 0 h 974414"/>
                    <a:gd name="connsiteX6" fmla="*/ 626226 w 982797"/>
                    <a:gd name="connsiteY6" fmla="*/ 13348 h 974414"/>
                    <a:gd name="connsiteX7" fmla="*/ 641826 w 982797"/>
                    <a:gd name="connsiteY7" fmla="*/ 131256 h 974414"/>
                    <a:gd name="connsiteX8" fmla="*/ 677483 w 982797"/>
                    <a:gd name="connsiteY8" fmla="*/ 151279 h 974414"/>
                    <a:gd name="connsiteX9" fmla="*/ 779997 w 982797"/>
                    <a:gd name="connsiteY9" fmla="*/ 86763 h 974414"/>
                    <a:gd name="connsiteX10" fmla="*/ 846854 w 982797"/>
                    <a:gd name="connsiteY10" fmla="*/ 144605 h 974414"/>
                    <a:gd name="connsiteX11" fmla="*/ 800054 w 982797"/>
                    <a:gd name="connsiteY11" fmla="*/ 253614 h 974414"/>
                    <a:gd name="connsiteX12" fmla="*/ 822340 w 982797"/>
                    <a:gd name="connsiteY12" fmla="*/ 286985 h 974414"/>
                    <a:gd name="connsiteX13" fmla="*/ 938225 w 982797"/>
                    <a:gd name="connsiteY13" fmla="*/ 278086 h 974414"/>
                    <a:gd name="connsiteX14" fmla="*/ 971654 w 982797"/>
                    <a:gd name="connsiteY14" fmla="*/ 367074 h 974414"/>
                    <a:gd name="connsiteX15" fmla="*/ 878054 w 982797"/>
                    <a:gd name="connsiteY15" fmla="*/ 431590 h 974414"/>
                    <a:gd name="connsiteX16" fmla="*/ 878054 w 982797"/>
                    <a:gd name="connsiteY16" fmla="*/ 478308 h 974414"/>
                    <a:gd name="connsiteX17" fmla="*/ 982797 w 982797"/>
                    <a:gd name="connsiteY17" fmla="*/ 529476 h 974414"/>
                    <a:gd name="connsiteX18" fmla="*/ 967197 w 982797"/>
                    <a:gd name="connsiteY18" fmla="*/ 620689 h 974414"/>
                    <a:gd name="connsiteX19" fmla="*/ 851311 w 982797"/>
                    <a:gd name="connsiteY19" fmla="*/ 634037 h 974414"/>
                    <a:gd name="connsiteX20" fmla="*/ 831254 w 982797"/>
                    <a:gd name="connsiteY20" fmla="*/ 674081 h 974414"/>
                    <a:gd name="connsiteX21" fmla="*/ 895883 w 982797"/>
                    <a:gd name="connsiteY21" fmla="*/ 774192 h 974414"/>
                    <a:gd name="connsiteX22" fmla="*/ 835711 w 982797"/>
                    <a:gd name="connsiteY22" fmla="*/ 840933 h 974414"/>
                    <a:gd name="connsiteX23" fmla="*/ 728740 w 982797"/>
                    <a:gd name="connsiteY23" fmla="*/ 791990 h 974414"/>
                    <a:gd name="connsiteX24" fmla="*/ 690855 w 982797"/>
                    <a:gd name="connsiteY24" fmla="*/ 823135 h 974414"/>
                    <a:gd name="connsiteX25" fmla="*/ 701998 w 982797"/>
                    <a:gd name="connsiteY25" fmla="*/ 929921 h 974414"/>
                    <a:gd name="connsiteX26" fmla="*/ 608398 w 982797"/>
                    <a:gd name="connsiteY26" fmla="*/ 963291 h 974414"/>
                    <a:gd name="connsiteX27" fmla="*/ 550743 w 982797"/>
                    <a:gd name="connsiteY27" fmla="*/ 875561 h 974414"/>
                    <a:gd name="connsiteX28" fmla="*/ 494741 w 982797"/>
                    <a:gd name="connsiteY28" fmla="*/ 875584 h 974414"/>
                    <a:gd name="connsiteX29" fmla="*/ 450170 w 982797"/>
                    <a:gd name="connsiteY29" fmla="*/ 974414 h 974414"/>
                    <a:gd name="connsiteX30" fmla="*/ 356570 w 982797"/>
                    <a:gd name="connsiteY30" fmla="*/ 958842 h 974414"/>
                    <a:gd name="connsiteX31" fmla="*/ 347656 w 982797"/>
                    <a:gd name="connsiteY31" fmla="*/ 847607 h 974414"/>
                    <a:gd name="connsiteX32" fmla="*/ 296399 w 982797"/>
                    <a:gd name="connsiteY32" fmla="*/ 825360 h 974414"/>
                    <a:gd name="connsiteX33" fmla="*/ 205028 w 982797"/>
                    <a:gd name="connsiteY33" fmla="*/ 887652 h 974414"/>
                    <a:gd name="connsiteX34" fmla="*/ 135942 w 982797"/>
                    <a:gd name="connsiteY34" fmla="*/ 823135 h 974414"/>
                    <a:gd name="connsiteX35" fmla="*/ 182742 w 982797"/>
                    <a:gd name="connsiteY35" fmla="*/ 725249 h 974414"/>
                    <a:gd name="connsiteX36" fmla="*/ 182742 w 982797"/>
                    <a:gd name="connsiteY36" fmla="*/ 720800 h 974414"/>
                    <a:gd name="connsiteX37" fmla="*/ 160457 w 982797"/>
                    <a:gd name="connsiteY37" fmla="*/ 687429 h 974414"/>
                    <a:gd name="connsiteX38" fmla="*/ 153771 w 982797"/>
                    <a:gd name="connsiteY38" fmla="*/ 685205 h 974414"/>
                    <a:gd name="connsiteX39" fmla="*/ 49028 w 982797"/>
                    <a:gd name="connsiteY39" fmla="*/ 696328 h 974414"/>
                    <a:gd name="connsiteX40" fmla="*/ 42343 w 982797"/>
                    <a:gd name="connsiteY40" fmla="*/ 691879 h 974414"/>
                    <a:gd name="connsiteX41" fmla="*/ 11143 w 982797"/>
                    <a:gd name="connsiteY41" fmla="*/ 609565 h 974414"/>
                    <a:gd name="connsiteX42" fmla="*/ 15600 w 982797"/>
                    <a:gd name="connsiteY42" fmla="*/ 602891 h 974414"/>
                    <a:gd name="connsiteX43" fmla="*/ 104742 w 982797"/>
                    <a:gd name="connsiteY43" fmla="*/ 542824 h 974414"/>
                    <a:gd name="connsiteX44" fmla="*/ 106971 w 982797"/>
                    <a:gd name="connsiteY44" fmla="*/ 536150 h 974414"/>
                    <a:gd name="connsiteX45" fmla="*/ 104742 w 982797"/>
                    <a:gd name="connsiteY45" fmla="*/ 496106 h 974414"/>
                    <a:gd name="connsiteX46" fmla="*/ 102514 w 982797"/>
                    <a:gd name="connsiteY46" fmla="*/ 489432 h 974414"/>
                    <a:gd name="connsiteX47" fmla="*/ 4457 w 982797"/>
                    <a:gd name="connsiteY47" fmla="*/ 444938 h 974414"/>
                    <a:gd name="connsiteX48" fmla="*/ 0 w 982797"/>
                    <a:gd name="connsiteY48" fmla="*/ 440489 h 974414"/>
                    <a:gd name="connsiteX49" fmla="*/ 15600 w 982797"/>
                    <a:gd name="connsiteY49" fmla="*/ 353726 h 974414"/>
                    <a:gd name="connsiteX50" fmla="*/ 20057 w 982797"/>
                    <a:gd name="connsiteY50" fmla="*/ 351501 h 974414"/>
                    <a:gd name="connsiteX51" fmla="*/ 129257 w 982797"/>
                    <a:gd name="connsiteY51" fmla="*/ 342602 h 974414"/>
                    <a:gd name="connsiteX52" fmla="*/ 135942 w 982797"/>
                    <a:gd name="connsiteY52" fmla="*/ 340377 h 974414"/>
                    <a:gd name="connsiteX53" fmla="*/ 151542 w 982797"/>
                    <a:gd name="connsiteY53" fmla="*/ 302558 h 974414"/>
                    <a:gd name="connsiteX54" fmla="*/ 151542 w 982797"/>
                    <a:gd name="connsiteY54" fmla="*/ 295884 h 974414"/>
                    <a:gd name="connsiteX55" fmla="*/ 91371 w 982797"/>
                    <a:gd name="connsiteY55" fmla="*/ 209121 h 974414"/>
                    <a:gd name="connsiteX56" fmla="*/ 91371 w 982797"/>
                    <a:gd name="connsiteY56" fmla="*/ 200222 h 974414"/>
                    <a:gd name="connsiteX57" fmla="*/ 147085 w 982797"/>
                    <a:gd name="connsiteY57" fmla="*/ 133481 h 974414"/>
                    <a:gd name="connsiteX58" fmla="*/ 153771 w 982797"/>
                    <a:gd name="connsiteY58" fmla="*/ 133481 h 974414"/>
                    <a:gd name="connsiteX59" fmla="*/ 249599 w 982797"/>
                    <a:gd name="connsiteY59" fmla="*/ 180200 h 974414"/>
                    <a:gd name="connsiteX60" fmla="*/ 256285 w 982797"/>
                    <a:gd name="connsiteY60" fmla="*/ 180200 h 974414"/>
                    <a:gd name="connsiteX61" fmla="*/ 289713 w 982797"/>
                    <a:gd name="connsiteY61" fmla="*/ 157953 h 974414"/>
                    <a:gd name="connsiteX62" fmla="*/ 283027 w 982797"/>
                    <a:gd name="connsiteY62" fmla="*/ 44493 h 974414"/>
                    <a:gd name="connsiteX63" fmla="*/ 369942 w 982797"/>
                    <a:gd name="connsiteY63" fmla="*/ 11123 h 974414"/>
                    <a:gd name="connsiteX64" fmla="*/ 439027 w 982797"/>
                    <a:gd name="connsiteY64" fmla="*/ 106785 h 974414"/>
                    <a:gd name="connsiteX65" fmla="*/ 481370 w 982797"/>
                    <a:gd name="connsiteY65" fmla="*/ 102335 h 974414"/>
                    <a:gd name="connsiteX66" fmla="*/ 532627 w 982797"/>
                    <a:gd name="connsiteY66" fmla="*/ 0 h 974414"/>
                    <a:gd name="connsiteX0" fmla="*/ 492512 w 982797"/>
                    <a:gd name="connsiteY0" fmla="*/ 299009 h 974414"/>
                    <a:gd name="connsiteX1" fmla="*/ 303330 w 982797"/>
                    <a:gd name="connsiteY1" fmla="*/ 487207 h 974414"/>
                    <a:gd name="connsiteX2" fmla="*/ 492512 w 982797"/>
                    <a:gd name="connsiteY2" fmla="*/ 675405 h 974414"/>
                    <a:gd name="connsiteX3" fmla="*/ 681694 w 982797"/>
                    <a:gd name="connsiteY3" fmla="*/ 487207 h 974414"/>
                    <a:gd name="connsiteX4" fmla="*/ 492512 w 982797"/>
                    <a:gd name="connsiteY4" fmla="*/ 299009 h 974414"/>
                    <a:gd name="connsiteX5" fmla="*/ 532627 w 982797"/>
                    <a:gd name="connsiteY5" fmla="*/ 0 h 974414"/>
                    <a:gd name="connsiteX6" fmla="*/ 626226 w 982797"/>
                    <a:gd name="connsiteY6" fmla="*/ 13348 h 974414"/>
                    <a:gd name="connsiteX7" fmla="*/ 641826 w 982797"/>
                    <a:gd name="connsiteY7" fmla="*/ 131256 h 974414"/>
                    <a:gd name="connsiteX8" fmla="*/ 677483 w 982797"/>
                    <a:gd name="connsiteY8" fmla="*/ 151279 h 974414"/>
                    <a:gd name="connsiteX9" fmla="*/ 779997 w 982797"/>
                    <a:gd name="connsiteY9" fmla="*/ 86763 h 974414"/>
                    <a:gd name="connsiteX10" fmla="*/ 846854 w 982797"/>
                    <a:gd name="connsiteY10" fmla="*/ 144605 h 974414"/>
                    <a:gd name="connsiteX11" fmla="*/ 800054 w 982797"/>
                    <a:gd name="connsiteY11" fmla="*/ 253614 h 974414"/>
                    <a:gd name="connsiteX12" fmla="*/ 822340 w 982797"/>
                    <a:gd name="connsiteY12" fmla="*/ 286985 h 974414"/>
                    <a:gd name="connsiteX13" fmla="*/ 938225 w 982797"/>
                    <a:gd name="connsiteY13" fmla="*/ 278086 h 974414"/>
                    <a:gd name="connsiteX14" fmla="*/ 971654 w 982797"/>
                    <a:gd name="connsiteY14" fmla="*/ 367074 h 974414"/>
                    <a:gd name="connsiteX15" fmla="*/ 878054 w 982797"/>
                    <a:gd name="connsiteY15" fmla="*/ 431590 h 974414"/>
                    <a:gd name="connsiteX16" fmla="*/ 878054 w 982797"/>
                    <a:gd name="connsiteY16" fmla="*/ 478308 h 974414"/>
                    <a:gd name="connsiteX17" fmla="*/ 982797 w 982797"/>
                    <a:gd name="connsiteY17" fmla="*/ 529476 h 974414"/>
                    <a:gd name="connsiteX18" fmla="*/ 967197 w 982797"/>
                    <a:gd name="connsiteY18" fmla="*/ 620689 h 974414"/>
                    <a:gd name="connsiteX19" fmla="*/ 851311 w 982797"/>
                    <a:gd name="connsiteY19" fmla="*/ 634037 h 974414"/>
                    <a:gd name="connsiteX20" fmla="*/ 831254 w 982797"/>
                    <a:gd name="connsiteY20" fmla="*/ 674081 h 974414"/>
                    <a:gd name="connsiteX21" fmla="*/ 895883 w 982797"/>
                    <a:gd name="connsiteY21" fmla="*/ 774192 h 974414"/>
                    <a:gd name="connsiteX22" fmla="*/ 835711 w 982797"/>
                    <a:gd name="connsiteY22" fmla="*/ 840933 h 974414"/>
                    <a:gd name="connsiteX23" fmla="*/ 728740 w 982797"/>
                    <a:gd name="connsiteY23" fmla="*/ 791990 h 974414"/>
                    <a:gd name="connsiteX24" fmla="*/ 690855 w 982797"/>
                    <a:gd name="connsiteY24" fmla="*/ 823135 h 974414"/>
                    <a:gd name="connsiteX25" fmla="*/ 701998 w 982797"/>
                    <a:gd name="connsiteY25" fmla="*/ 929921 h 974414"/>
                    <a:gd name="connsiteX26" fmla="*/ 608398 w 982797"/>
                    <a:gd name="connsiteY26" fmla="*/ 963291 h 974414"/>
                    <a:gd name="connsiteX27" fmla="*/ 550743 w 982797"/>
                    <a:gd name="connsiteY27" fmla="*/ 875561 h 974414"/>
                    <a:gd name="connsiteX28" fmla="*/ 494741 w 982797"/>
                    <a:gd name="connsiteY28" fmla="*/ 875584 h 974414"/>
                    <a:gd name="connsiteX29" fmla="*/ 450170 w 982797"/>
                    <a:gd name="connsiteY29" fmla="*/ 974414 h 974414"/>
                    <a:gd name="connsiteX30" fmla="*/ 356570 w 982797"/>
                    <a:gd name="connsiteY30" fmla="*/ 958842 h 974414"/>
                    <a:gd name="connsiteX31" fmla="*/ 347656 w 982797"/>
                    <a:gd name="connsiteY31" fmla="*/ 847607 h 974414"/>
                    <a:gd name="connsiteX32" fmla="*/ 296399 w 982797"/>
                    <a:gd name="connsiteY32" fmla="*/ 825360 h 974414"/>
                    <a:gd name="connsiteX33" fmla="*/ 205028 w 982797"/>
                    <a:gd name="connsiteY33" fmla="*/ 887652 h 974414"/>
                    <a:gd name="connsiteX34" fmla="*/ 135942 w 982797"/>
                    <a:gd name="connsiteY34" fmla="*/ 823135 h 974414"/>
                    <a:gd name="connsiteX35" fmla="*/ 182742 w 982797"/>
                    <a:gd name="connsiteY35" fmla="*/ 725249 h 974414"/>
                    <a:gd name="connsiteX36" fmla="*/ 160457 w 982797"/>
                    <a:gd name="connsiteY36" fmla="*/ 687429 h 974414"/>
                    <a:gd name="connsiteX37" fmla="*/ 153771 w 982797"/>
                    <a:gd name="connsiteY37" fmla="*/ 685205 h 974414"/>
                    <a:gd name="connsiteX38" fmla="*/ 49028 w 982797"/>
                    <a:gd name="connsiteY38" fmla="*/ 696328 h 974414"/>
                    <a:gd name="connsiteX39" fmla="*/ 42343 w 982797"/>
                    <a:gd name="connsiteY39" fmla="*/ 691879 h 974414"/>
                    <a:gd name="connsiteX40" fmla="*/ 11143 w 982797"/>
                    <a:gd name="connsiteY40" fmla="*/ 609565 h 974414"/>
                    <a:gd name="connsiteX41" fmla="*/ 15600 w 982797"/>
                    <a:gd name="connsiteY41" fmla="*/ 602891 h 974414"/>
                    <a:gd name="connsiteX42" fmla="*/ 104742 w 982797"/>
                    <a:gd name="connsiteY42" fmla="*/ 542824 h 974414"/>
                    <a:gd name="connsiteX43" fmla="*/ 106971 w 982797"/>
                    <a:gd name="connsiteY43" fmla="*/ 536150 h 974414"/>
                    <a:gd name="connsiteX44" fmla="*/ 104742 w 982797"/>
                    <a:gd name="connsiteY44" fmla="*/ 496106 h 974414"/>
                    <a:gd name="connsiteX45" fmla="*/ 102514 w 982797"/>
                    <a:gd name="connsiteY45" fmla="*/ 489432 h 974414"/>
                    <a:gd name="connsiteX46" fmla="*/ 4457 w 982797"/>
                    <a:gd name="connsiteY46" fmla="*/ 444938 h 974414"/>
                    <a:gd name="connsiteX47" fmla="*/ 0 w 982797"/>
                    <a:gd name="connsiteY47" fmla="*/ 440489 h 974414"/>
                    <a:gd name="connsiteX48" fmla="*/ 15600 w 982797"/>
                    <a:gd name="connsiteY48" fmla="*/ 353726 h 974414"/>
                    <a:gd name="connsiteX49" fmla="*/ 20057 w 982797"/>
                    <a:gd name="connsiteY49" fmla="*/ 351501 h 974414"/>
                    <a:gd name="connsiteX50" fmla="*/ 129257 w 982797"/>
                    <a:gd name="connsiteY50" fmla="*/ 342602 h 974414"/>
                    <a:gd name="connsiteX51" fmla="*/ 135942 w 982797"/>
                    <a:gd name="connsiteY51" fmla="*/ 340377 h 974414"/>
                    <a:gd name="connsiteX52" fmla="*/ 151542 w 982797"/>
                    <a:gd name="connsiteY52" fmla="*/ 302558 h 974414"/>
                    <a:gd name="connsiteX53" fmla="*/ 151542 w 982797"/>
                    <a:gd name="connsiteY53" fmla="*/ 295884 h 974414"/>
                    <a:gd name="connsiteX54" fmla="*/ 91371 w 982797"/>
                    <a:gd name="connsiteY54" fmla="*/ 209121 h 974414"/>
                    <a:gd name="connsiteX55" fmla="*/ 91371 w 982797"/>
                    <a:gd name="connsiteY55" fmla="*/ 200222 h 974414"/>
                    <a:gd name="connsiteX56" fmla="*/ 147085 w 982797"/>
                    <a:gd name="connsiteY56" fmla="*/ 133481 h 974414"/>
                    <a:gd name="connsiteX57" fmla="*/ 153771 w 982797"/>
                    <a:gd name="connsiteY57" fmla="*/ 133481 h 974414"/>
                    <a:gd name="connsiteX58" fmla="*/ 249599 w 982797"/>
                    <a:gd name="connsiteY58" fmla="*/ 180200 h 974414"/>
                    <a:gd name="connsiteX59" fmla="*/ 256285 w 982797"/>
                    <a:gd name="connsiteY59" fmla="*/ 180200 h 974414"/>
                    <a:gd name="connsiteX60" fmla="*/ 289713 w 982797"/>
                    <a:gd name="connsiteY60" fmla="*/ 157953 h 974414"/>
                    <a:gd name="connsiteX61" fmla="*/ 283027 w 982797"/>
                    <a:gd name="connsiteY61" fmla="*/ 44493 h 974414"/>
                    <a:gd name="connsiteX62" fmla="*/ 369942 w 982797"/>
                    <a:gd name="connsiteY62" fmla="*/ 11123 h 974414"/>
                    <a:gd name="connsiteX63" fmla="*/ 439027 w 982797"/>
                    <a:gd name="connsiteY63" fmla="*/ 106785 h 974414"/>
                    <a:gd name="connsiteX64" fmla="*/ 481370 w 982797"/>
                    <a:gd name="connsiteY64" fmla="*/ 102335 h 974414"/>
                    <a:gd name="connsiteX65" fmla="*/ 532627 w 982797"/>
                    <a:gd name="connsiteY65" fmla="*/ 0 h 974414"/>
                    <a:gd name="connsiteX0" fmla="*/ 492512 w 982797"/>
                    <a:gd name="connsiteY0" fmla="*/ 299009 h 974414"/>
                    <a:gd name="connsiteX1" fmla="*/ 303330 w 982797"/>
                    <a:gd name="connsiteY1" fmla="*/ 487207 h 974414"/>
                    <a:gd name="connsiteX2" fmla="*/ 492512 w 982797"/>
                    <a:gd name="connsiteY2" fmla="*/ 675405 h 974414"/>
                    <a:gd name="connsiteX3" fmla="*/ 681694 w 982797"/>
                    <a:gd name="connsiteY3" fmla="*/ 487207 h 974414"/>
                    <a:gd name="connsiteX4" fmla="*/ 492512 w 982797"/>
                    <a:gd name="connsiteY4" fmla="*/ 299009 h 974414"/>
                    <a:gd name="connsiteX5" fmla="*/ 532627 w 982797"/>
                    <a:gd name="connsiteY5" fmla="*/ 0 h 974414"/>
                    <a:gd name="connsiteX6" fmla="*/ 626226 w 982797"/>
                    <a:gd name="connsiteY6" fmla="*/ 13348 h 974414"/>
                    <a:gd name="connsiteX7" fmla="*/ 641826 w 982797"/>
                    <a:gd name="connsiteY7" fmla="*/ 131256 h 974414"/>
                    <a:gd name="connsiteX8" fmla="*/ 677483 w 982797"/>
                    <a:gd name="connsiteY8" fmla="*/ 151279 h 974414"/>
                    <a:gd name="connsiteX9" fmla="*/ 779997 w 982797"/>
                    <a:gd name="connsiteY9" fmla="*/ 86763 h 974414"/>
                    <a:gd name="connsiteX10" fmla="*/ 846854 w 982797"/>
                    <a:gd name="connsiteY10" fmla="*/ 144605 h 974414"/>
                    <a:gd name="connsiteX11" fmla="*/ 800054 w 982797"/>
                    <a:gd name="connsiteY11" fmla="*/ 253614 h 974414"/>
                    <a:gd name="connsiteX12" fmla="*/ 822340 w 982797"/>
                    <a:gd name="connsiteY12" fmla="*/ 286985 h 974414"/>
                    <a:gd name="connsiteX13" fmla="*/ 938225 w 982797"/>
                    <a:gd name="connsiteY13" fmla="*/ 278086 h 974414"/>
                    <a:gd name="connsiteX14" fmla="*/ 971654 w 982797"/>
                    <a:gd name="connsiteY14" fmla="*/ 367074 h 974414"/>
                    <a:gd name="connsiteX15" fmla="*/ 878054 w 982797"/>
                    <a:gd name="connsiteY15" fmla="*/ 431590 h 974414"/>
                    <a:gd name="connsiteX16" fmla="*/ 878054 w 982797"/>
                    <a:gd name="connsiteY16" fmla="*/ 478308 h 974414"/>
                    <a:gd name="connsiteX17" fmla="*/ 982797 w 982797"/>
                    <a:gd name="connsiteY17" fmla="*/ 529476 h 974414"/>
                    <a:gd name="connsiteX18" fmla="*/ 967197 w 982797"/>
                    <a:gd name="connsiteY18" fmla="*/ 620689 h 974414"/>
                    <a:gd name="connsiteX19" fmla="*/ 851311 w 982797"/>
                    <a:gd name="connsiteY19" fmla="*/ 634037 h 974414"/>
                    <a:gd name="connsiteX20" fmla="*/ 831254 w 982797"/>
                    <a:gd name="connsiteY20" fmla="*/ 674081 h 974414"/>
                    <a:gd name="connsiteX21" fmla="*/ 895883 w 982797"/>
                    <a:gd name="connsiteY21" fmla="*/ 774192 h 974414"/>
                    <a:gd name="connsiteX22" fmla="*/ 835711 w 982797"/>
                    <a:gd name="connsiteY22" fmla="*/ 840933 h 974414"/>
                    <a:gd name="connsiteX23" fmla="*/ 728740 w 982797"/>
                    <a:gd name="connsiteY23" fmla="*/ 791990 h 974414"/>
                    <a:gd name="connsiteX24" fmla="*/ 690855 w 982797"/>
                    <a:gd name="connsiteY24" fmla="*/ 823135 h 974414"/>
                    <a:gd name="connsiteX25" fmla="*/ 701998 w 982797"/>
                    <a:gd name="connsiteY25" fmla="*/ 929921 h 974414"/>
                    <a:gd name="connsiteX26" fmla="*/ 608398 w 982797"/>
                    <a:gd name="connsiteY26" fmla="*/ 963291 h 974414"/>
                    <a:gd name="connsiteX27" fmla="*/ 550743 w 982797"/>
                    <a:gd name="connsiteY27" fmla="*/ 875561 h 974414"/>
                    <a:gd name="connsiteX28" fmla="*/ 494741 w 982797"/>
                    <a:gd name="connsiteY28" fmla="*/ 875584 h 974414"/>
                    <a:gd name="connsiteX29" fmla="*/ 450170 w 982797"/>
                    <a:gd name="connsiteY29" fmla="*/ 974414 h 974414"/>
                    <a:gd name="connsiteX30" fmla="*/ 356570 w 982797"/>
                    <a:gd name="connsiteY30" fmla="*/ 958842 h 974414"/>
                    <a:gd name="connsiteX31" fmla="*/ 347656 w 982797"/>
                    <a:gd name="connsiteY31" fmla="*/ 847607 h 974414"/>
                    <a:gd name="connsiteX32" fmla="*/ 296399 w 982797"/>
                    <a:gd name="connsiteY32" fmla="*/ 825360 h 974414"/>
                    <a:gd name="connsiteX33" fmla="*/ 205028 w 982797"/>
                    <a:gd name="connsiteY33" fmla="*/ 887652 h 974414"/>
                    <a:gd name="connsiteX34" fmla="*/ 135942 w 982797"/>
                    <a:gd name="connsiteY34" fmla="*/ 823135 h 974414"/>
                    <a:gd name="connsiteX35" fmla="*/ 182742 w 982797"/>
                    <a:gd name="connsiteY35" fmla="*/ 725249 h 974414"/>
                    <a:gd name="connsiteX36" fmla="*/ 153771 w 982797"/>
                    <a:gd name="connsiteY36" fmla="*/ 685205 h 974414"/>
                    <a:gd name="connsiteX37" fmla="*/ 49028 w 982797"/>
                    <a:gd name="connsiteY37" fmla="*/ 696328 h 974414"/>
                    <a:gd name="connsiteX38" fmla="*/ 42343 w 982797"/>
                    <a:gd name="connsiteY38" fmla="*/ 691879 h 974414"/>
                    <a:gd name="connsiteX39" fmla="*/ 11143 w 982797"/>
                    <a:gd name="connsiteY39" fmla="*/ 609565 h 974414"/>
                    <a:gd name="connsiteX40" fmla="*/ 15600 w 982797"/>
                    <a:gd name="connsiteY40" fmla="*/ 602891 h 974414"/>
                    <a:gd name="connsiteX41" fmla="*/ 104742 w 982797"/>
                    <a:gd name="connsiteY41" fmla="*/ 542824 h 974414"/>
                    <a:gd name="connsiteX42" fmla="*/ 106971 w 982797"/>
                    <a:gd name="connsiteY42" fmla="*/ 536150 h 974414"/>
                    <a:gd name="connsiteX43" fmla="*/ 104742 w 982797"/>
                    <a:gd name="connsiteY43" fmla="*/ 496106 h 974414"/>
                    <a:gd name="connsiteX44" fmla="*/ 102514 w 982797"/>
                    <a:gd name="connsiteY44" fmla="*/ 489432 h 974414"/>
                    <a:gd name="connsiteX45" fmla="*/ 4457 w 982797"/>
                    <a:gd name="connsiteY45" fmla="*/ 444938 h 974414"/>
                    <a:gd name="connsiteX46" fmla="*/ 0 w 982797"/>
                    <a:gd name="connsiteY46" fmla="*/ 440489 h 974414"/>
                    <a:gd name="connsiteX47" fmla="*/ 15600 w 982797"/>
                    <a:gd name="connsiteY47" fmla="*/ 353726 h 974414"/>
                    <a:gd name="connsiteX48" fmla="*/ 20057 w 982797"/>
                    <a:gd name="connsiteY48" fmla="*/ 351501 h 974414"/>
                    <a:gd name="connsiteX49" fmla="*/ 129257 w 982797"/>
                    <a:gd name="connsiteY49" fmla="*/ 342602 h 974414"/>
                    <a:gd name="connsiteX50" fmla="*/ 135942 w 982797"/>
                    <a:gd name="connsiteY50" fmla="*/ 340377 h 974414"/>
                    <a:gd name="connsiteX51" fmla="*/ 151542 w 982797"/>
                    <a:gd name="connsiteY51" fmla="*/ 302558 h 974414"/>
                    <a:gd name="connsiteX52" fmla="*/ 151542 w 982797"/>
                    <a:gd name="connsiteY52" fmla="*/ 295884 h 974414"/>
                    <a:gd name="connsiteX53" fmla="*/ 91371 w 982797"/>
                    <a:gd name="connsiteY53" fmla="*/ 209121 h 974414"/>
                    <a:gd name="connsiteX54" fmla="*/ 91371 w 982797"/>
                    <a:gd name="connsiteY54" fmla="*/ 200222 h 974414"/>
                    <a:gd name="connsiteX55" fmla="*/ 147085 w 982797"/>
                    <a:gd name="connsiteY55" fmla="*/ 133481 h 974414"/>
                    <a:gd name="connsiteX56" fmla="*/ 153771 w 982797"/>
                    <a:gd name="connsiteY56" fmla="*/ 133481 h 974414"/>
                    <a:gd name="connsiteX57" fmla="*/ 249599 w 982797"/>
                    <a:gd name="connsiteY57" fmla="*/ 180200 h 974414"/>
                    <a:gd name="connsiteX58" fmla="*/ 256285 w 982797"/>
                    <a:gd name="connsiteY58" fmla="*/ 180200 h 974414"/>
                    <a:gd name="connsiteX59" fmla="*/ 289713 w 982797"/>
                    <a:gd name="connsiteY59" fmla="*/ 157953 h 974414"/>
                    <a:gd name="connsiteX60" fmla="*/ 283027 w 982797"/>
                    <a:gd name="connsiteY60" fmla="*/ 44493 h 974414"/>
                    <a:gd name="connsiteX61" fmla="*/ 369942 w 982797"/>
                    <a:gd name="connsiteY61" fmla="*/ 11123 h 974414"/>
                    <a:gd name="connsiteX62" fmla="*/ 439027 w 982797"/>
                    <a:gd name="connsiteY62" fmla="*/ 106785 h 974414"/>
                    <a:gd name="connsiteX63" fmla="*/ 481370 w 982797"/>
                    <a:gd name="connsiteY63" fmla="*/ 102335 h 974414"/>
                    <a:gd name="connsiteX64" fmla="*/ 532627 w 982797"/>
                    <a:gd name="connsiteY64" fmla="*/ 0 h 974414"/>
                    <a:gd name="connsiteX0" fmla="*/ 492512 w 982797"/>
                    <a:gd name="connsiteY0" fmla="*/ 299009 h 974414"/>
                    <a:gd name="connsiteX1" fmla="*/ 303330 w 982797"/>
                    <a:gd name="connsiteY1" fmla="*/ 487207 h 974414"/>
                    <a:gd name="connsiteX2" fmla="*/ 492512 w 982797"/>
                    <a:gd name="connsiteY2" fmla="*/ 675405 h 974414"/>
                    <a:gd name="connsiteX3" fmla="*/ 681694 w 982797"/>
                    <a:gd name="connsiteY3" fmla="*/ 487207 h 974414"/>
                    <a:gd name="connsiteX4" fmla="*/ 492512 w 982797"/>
                    <a:gd name="connsiteY4" fmla="*/ 299009 h 974414"/>
                    <a:gd name="connsiteX5" fmla="*/ 532627 w 982797"/>
                    <a:gd name="connsiteY5" fmla="*/ 0 h 974414"/>
                    <a:gd name="connsiteX6" fmla="*/ 626226 w 982797"/>
                    <a:gd name="connsiteY6" fmla="*/ 13348 h 974414"/>
                    <a:gd name="connsiteX7" fmla="*/ 641826 w 982797"/>
                    <a:gd name="connsiteY7" fmla="*/ 131256 h 974414"/>
                    <a:gd name="connsiteX8" fmla="*/ 677483 w 982797"/>
                    <a:gd name="connsiteY8" fmla="*/ 151279 h 974414"/>
                    <a:gd name="connsiteX9" fmla="*/ 779997 w 982797"/>
                    <a:gd name="connsiteY9" fmla="*/ 86763 h 974414"/>
                    <a:gd name="connsiteX10" fmla="*/ 846854 w 982797"/>
                    <a:gd name="connsiteY10" fmla="*/ 144605 h 974414"/>
                    <a:gd name="connsiteX11" fmla="*/ 800054 w 982797"/>
                    <a:gd name="connsiteY11" fmla="*/ 253614 h 974414"/>
                    <a:gd name="connsiteX12" fmla="*/ 822340 w 982797"/>
                    <a:gd name="connsiteY12" fmla="*/ 286985 h 974414"/>
                    <a:gd name="connsiteX13" fmla="*/ 938225 w 982797"/>
                    <a:gd name="connsiteY13" fmla="*/ 278086 h 974414"/>
                    <a:gd name="connsiteX14" fmla="*/ 971654 w 982797"/>
                    <a:gd name="connsiteY14" fmla="*/ 367074 h 974414"/>
                    <a:gd name="connsiteX15" fmla="*/ 878054 w 982797"/>
                    <a:gd name="connsiteY15" fmla="*/ 431590 h 974414"/>
                    <a:gd name="connsiteX16" fmla="*/ 878054 w 982797"/>
                    <a:gd name="connsiteY16" fmla="*/ 478308 h 974414"/>
                    <a:gd name="connsiteX17" fmla="*/ 982797 w 982797"/>
                    <a:gd name="connsiteY17" fmla="*/ 529476 h 974414"/>
                    <a:gd name="connsiteX18" fmla="*/ 967197 w 982797"/>
                    <a:gd name="connsiteY18" fmla="*/ 620689 h 974414"/>
                    <a:gd name="connsiteX19" fmla="*/ 851311 w 982797"/>
                    <a:gd name="connsiteY19" fmla="*/ 634037 h 974414"/>
                    <a:gd name="connsiteX20" fmla="*/ 831254 w 982797"/>
                    <a:gd name="connsiteY20" fmla="*/ 674081 h 974414"/>
                    <a:gd name="connsiteX21" fmla="*/ 895883 w 982797"/>
                    <a:gd name="connsiteY21" fmla="*/ 774192 h 974414"/>
                    <a:gd name="connsiteX22" fmla="*/ 835711 w 982797"/>
                    <a:gd name="connsiteY22" fmla="*/ 840933 h 974414"/>
                    <a:gd name="connsiteX23" fmla="*/ 728740 w 982797"/>
                    <a:gd name="connsiteY23" fmla="*/ 791990 h 974414"/>
                    <a:gd name="connsiteX24" fmla="*/ 690855 w 982797"/>
                    <a:gd name="connsiteY24" fmla="*/ 823135 h 974414"/>
                    <a:gd name="connsiteX25" fmla="*/ 701998 w 982797"/>
                    <a:gd name="connsiteY25" fmla="*/ 929921 h 974414"/>
                    <a:gd name="connsiteX26" fmla="*/ 608398 w 982797"/>
                    <a:gd name="connsiteY26" fmla="*/ 963291 h 974414"/>
                    <a:gd name="connsiteX27" fmla="*/ 550743 w 982797"/>
                    <a:gd name="connsiteY27" fmla="*/ 875561 h 974414"/>
                    <a:gd name="connsiteX28" fmla="*/ 494741 w 982797"/>
                    <a:gd name="connsiteY28" fmla="*/ 875584 h 974414"/>
                    <a:gd name="connsiteX29" fmla="*/ 450170 w 982797"/>
                    <a:gd name="connsiteY29" fmla="*/ 974414 h 974414"/>
                    <a:gd name="connsiteX30" fmla="*/ 356570 w 982797"/>
                    <a:gd name="connsiteY30" fmla="*/ 958842 h 974414"/>
                    <a:gd name="connsiteX31" fmla="*/ 347656 w 982797"/>
                    <a:gd name="connsiteY31" fmla="*/ 847607 h 974414"/>
                    <a:gd name="connsiteX32" fmla="*/ 296399 w 982797"/>
                    <a:gd name="connsiteY32" fmla="*/ 825360 h 974414"/>
                    <a:gd name="connsiteX33" fmla="*/ 205028 w 982797"/>
                    <a:gd name="connsiteY33" fmla="*/ 887652 h 974414"/>
                    <a:gd name="connsiteX34" fmla="*/ 135942 w 982797"/>
                    <a:gd name="connsiteY34" fmla="*/ 823135 h 974414"/>
                    <a:gd name="connsiteX35" fmla="*/ 182742 w 982797"/>
                    <a:gd name="connsiteY35" fmla="*/ 725249 h 974414"/>
                    <a:gd name="connsiteX36" fmla="*/ 153771 w 982797"/>
                    <a:gd name="connsiteY36" fmla="*/ 685205 h 974414"/>
                    <a:gd name="connsiteX37" fmla="*/ 49028 w 982797"/>
                    <a:gd name="connsiteY37" fmla="*/ 696328 h 974414"/>
                    <a:gd name="connsiteX38" fmla="*/ 11143 w 982797"/>
                    <a:gd name="connsiteY38" fmla="*/ 609565 h 974414"/>
                    <a:gd name="connsiteX39" fmla="*/ 15600 w 982797"/>
                    <a:gd name="connsiteY39" fmla="*/ 602891 h 974414"/>
                    <a:gd name="connsiteX40" fmla="*/ 104742 w 982797"/>
                    <a:gd name="connsiteY40" fmla="*/ 542824 h 974414"/>
                    <a:gd name="connsiteX41" fmla="*/ 106971 w 982797"/>
                    <a:gd name="connsiteY41" fmla="*/ 536150 h 974414"/>
                    <a:gd name="connsiteX42" fmla="*/ 104742 w 982797"/>
                    <a:gd name="connsiteY42" fmla="*/ 496106 h 974414"/>
                    <a:gd name="connsiteX43" fmla="*/ 102514 w 982797"/>
                    <a:gd name="connsiteY43" fmla="*/ 489432 h 974414"/>
                    <a:gd name="connsiteX44" fmla="*/ 4457 w 982797"/>
                    <a:gd name="connsiteY44" fmla="*/ 444938 h 974414"/>
                    <a:gd name="connsiteX45" fmla="*/ 0 w 982797"/>
                    <a:gd name="connsiteY45" fmla="*/ 440489 h 974414"/>
                    <a:gd name="connsiteX46" fmla="*/ 15600 w 982797"/>
                    <a:gd name="connsiteY46" fmla="*/ 353726 h 974414"/>
                    <a:gd name="connsiteX47" fmla="*/ 20057 w 982797"/>
                    <a:gd name="connsiteY47" fmla="*/ 351501 h 974414"/>
                    <a:gd name="connsiteX48" fmla="*/ 129257 w 982797"/>
                    <a:gd name="connsiteY48" fmla="*/ 342602 h 974414"/>
                    <a:gd name="connsiteX49" fmla="*/ 135942 w 982797"/>
                    <a:gd name="connsiteY49" fmla="*/ 340377 h 974414"/>
                    <a:gd name="connsiteX50" fmla="*/ 151542 w 982797"/>
                    <a:gd name="connsiteY50" fmla="*/ 302558 h 974414"/>
                    <a:gd name="connsiteX51" fmla="*/ 151542 w 982797"/>
                    <a:gd name="connsiteY51" fmla="*/ 295884 h 974414"/>
                    <a:gd name="connsiteX52" fmla="*/ 91371 w 982797"/>
                    <a:gd name="connsiteY52" fmla="*/ 209121 h 974414"/>
                    <a:gd name="connsiteX53" fmla="*/ 91371 w 982797"/>
                    <a:gd name="connsiteY53" fmla="*/ 200222 h 974414"/>
                    <a:gd name="connsiteX54" fmla="*/ 147085 w 982797"/>
                    <a:gd name="connsiteY54" fmla="*/ 133481 h 974414"/>
                    <a:gd name="connsiteX55" fmla="*/ 153771 w 982797"/>
                    <a:gd name="connsiteY55" fmla="*/ 133481 h 974414"/>
                    <a:gd name="connsiteX56" fmla="*/ 249599 w 982797"/>
                    <a:gd name="connsiteY56" fmla="*/ 180200 h 974414"/>
                    <a:gd name="connsiteX57" fmla="*/ 256285 w 982797"/>
                    <a:gd name="connsiteY57" fmla="*/ 180200 h 974414"/>
                    <a:gd name="connsiteX58" fmla="*/ 289713 w 982797"/>
                    <a:gd name="connsiteY58" fmla="*/ 157953 h 974414"/>
                    <a:gd name="connsiteX59" fmla="*/ 283027 w 982797"/>
                    <a:gd name="connsiteY59" fmla="*/ 44493 h 974414"/>
                    <a:gd name="connsiteX60" fmla="*/ 369942 w 982797"/>
                    <a:gd name="connsiteY60" fmla="*/ 11123 h 974414"/>
                    <a:gd name="connsiteX61" fmla="*/ 439027 w 982797"/>
                    <a:gd name="connsiteY61" fmla="*/ 106785 h 974414"/>
                    <a:gd name="connsiteX62" fmla="*/ 481370 w 982797"/>
                    <a:gd name="connsiteY62" fmla="*/ 102335 h 974414"/>
                    <a:gd name="connsiteX63" fmla="*/ 532627 w 982797"/>
                    <a:gd name="connsiteY63" fmla="*/ 0 h 974414"/>
                    <a:gd name="connsiteX0" fmla="*/ 492512 w 982797"/>
                    <a:gd name="connsiteY0" fmla="*/ 299009 h 974414"/>
                    <a:gd name="connsiteX1" fmla="*/ 303330 w 982797"/>
                    <a:gd name="connsiteY1" fmla="*/ 487207 h 974414"/>
                    <a:gd name="connsiteX2" fmla="*/ 492512 w 982797"/>
                    <a:gd name="connsiteY2" fmla="*/ 675405 h 974414"/>
                    <a:gd name="connsiteX3" fmla="*/ 681694 w 982797"/>
                    <a:gd name="connsiteY3" fmla="*/ 487207 h 974414"/>
                    <a:gd name="connsiteX4" fmla="*/ 492512 w 982797"/>
                    <a:gd name="connsiteY4" fmla="*/ 299009 h 974414"/>
                    <a:gd name="connsiteX5" fmla="*/ 532627 w 982797"/>
                    <a:gd name="connsiteY5" fmla="*/ 0 h 974414"/>
                    <a:gd name="connsiteX6" fmla="*/ 626226 w 982797"/>
                    <a:gd name="connsiteY6" fmla="*/ 13348 h 974414"/>
                    <a:gd name="connsiteX7" fmla="*/ 641826 w 982797"/>
                    <a:gd name="connsiteY7" fmla="*/ 131256 h 974414"/>
                    <a:gd name="connsiteX8" fmla="*/ 677483 w 982797"/>
                    <a:gd name="connsiteY8" fmla="*/ 151279 h 974414"/>
                    <a:gd name="connsiteX9" fmla="*/ 779997 w 982797"/>
                    <a:gd name="connsiteY9" fmla="*/ 86763 h 974414"/>
                    <a:gd name="connsiteX10" fmla="*/ 846854 w 982797"/>
                    <a:gd name="connsiteY10" fmla="*/ 144605 h 974414"/>
                    <a:gd name="connsiteX11" fmla="*/ 800054 w 982797"/>
                    <a:gd name="connsiteY11" fmla="*/ 253614 h 974414"/>
                    <a:gd name="connsiteX12" fmla="*/ 822340 w 982797"/>
                    <a:gd name="connsiteY12" fmla="*/ 286985 h 974414"/>
                    <a:gd name="connsiteX13" fmla="*/ 938225 w 982797"/>
                    <a:gd name="connsiteY13" fmla="*/ 278086 h 974414"/>
                    <a:gd name="connsiteX14" fmla="*/ 971654 w 982797"/>
                    <a:gd name="connsiteY14" fmla="*/ 367074 h 974414"/>
                    <a:gd name="connsiteX15" fmla="*/ 878054 w 982797"/>
                    <a:gd name="connsiteY15" fmla="*/ 431590 h 974414"/>
                    <a:gd name="connsiteX16" fmla="*/ 878054 w 982797"/>
                    <a:gd name="connsiteY16" fmla="*/ 478308 h 974414"/>
                    <a:gd name="connsiteX17" fmla="*/ 982797 w 982797"/>
                    <a:gd name="connsiteY17" fmla="*/ 529476 h 974414"/>
                    <a:gd name="connsiteX18" fmla="*/ 967197 w 982797"/>
                    <a:gd name="connsiteY18" fmla="*/ 620689 h 974414"/>
                    <a:gd name="connsiteX19" fmla="*/ 851311 w 982797"/>
                    <a:gd name="connsiteY19" fmla="*/ 634037 h 974414"/>
                    <a:gd name="connsiteX20" fmla="*/ 831254 w 982797"/>
                    <a:gd name="connsiteY20" fmla="*/ 674081 h 974414"/>
                    <a:gd name="connsiteX21" fmla="*/ 895883 w 982797"/>
                    <a:gd name="connsiteY21" fmla="*/ 774192 h 974414"/>
                    <a:gd name="connsiteX22" fmla="*/ 835711 w 982797"/>
                    <a:gd name="connsiteY22" fmla="*/ 840933 h 974414"/>
                    <a:gd name="connsiteX23" fmla="*/ 728740 w 982797"/>
                    <a:gd name="connsiteY23" fmla="*/ 791990 h 974414"/>
                    <a:gd name="connsiteX24" fmla="*/ 690855 w 982797"/>
                    <a:gd name="connsiteY24" fmla="*/ 823135 h 974414"/>
                    <a:gd name="connsiteX25" fmla="*/ 701998 w 982797"/>
                    <a:gd name="connsiteY25" fmla="*/ 929921 h 974414"/>
                    <a:gd name="connsiteX26" fmla="*/ 608398 w 982797"/>
                    <a:gd name="connsiteY26" fmla="*/ 963291 h 974414"/>
                    <a:gd name="connsiteX27" fmla="*/ 550743 w 982797"/>
                    <a:gd name="connsiteY27" fmla="*/ 875561 h 974414"/>
                    <a:gd name="connsiteX28" fmla="*/ 494741 w 982797"/>
                    <a:gd name="connsiteY28" fmla="*/ 875584 h 974414"/>
                    <a:gd name="connsiteX29" fmla="*/ 450170 w 982797"/>
                    <a:gd name="connsiteY29" fmla="*/ 974414 h 974414"/>
                    <a:gd name="connsiteX30" fmla="*/ 356570 w 982797"/>
                    <a:gd name="connsiteY30" fmla="*/ 958842 h 974414"/>
                    <a:gd name="connsiteX31" fmla="*/ 347656 w 982797"/>
                    <a:gd name="connsiteY31" fmla="*/ 847607 h 974414"/>
                    <a:gd name="connsiteX32" fmla="*/ 296399 w 982797"/>
                    <a:gd name="connsiteY32" fmla="*/ 825360 h 974414"/>
                    <a:gd name="connsiteX33" fmla="*/ 205028 w 982797"/>
                    <a:gd name="connsiteY33" fmla="*/ 887652 h 974414"/>
                    <a:gd name="connsiteX34" fmla="*/ 135942 w 982797"/>
                    <a:gd name="connsiteY34" fmla="*/ 823135 h 974414"/>
                    <a:gd name="connsiteX35" fmla="*/ 182742 w 982797"/>
                    <a:gd name="connsiteY35" fmla="*/ 725249 h 974414"/>
                    <a:gd name="connsiteX36" fmla="*/ 153771 w 982797"/>
                    <a:gd name="connsiteY36" fmla="*/ 685205 h 974414"/>
                    <a:gd name="connsiteX37" fmla="*/ 49028 w 982797"/>
                    <a:gd name="connsiteY37" fmla="*/ 696328 h 974414"/>
                    <a:gd name="connsiteX38" fmla="*/ 15600 w 982797"/>
                    <a:gd name="connsiteY38" fmla="*/ 602891 h 974414"/>
                    <a:gd name="connsiteX39" fmla="*/ 104742 w 982797"/>
                    <a:gd name="connsiteY39" fmla="*/ 542824 h 974414"/>
                    <a:gd name="connsiteX40" fmla="*/ 106971 w 982797"/>
                    <a:gd name="connsiteY40" fmla="*/ 536150 h 974414"/>
                    <a:gd name="connsiteX41" fmla="*/ 104742 w 982797"/>
                    <a:gd name="connsiteY41" fmla="*/ 496106 h 974414"/>
                    <a:gd name="connsiteX42" fmla="*/ 102514 w 982797"/>
                    <a:gd name="connsiteY42" fmla="*/ 489432 h 974414"/>
                    <a:gd name="connsiteX43" fmla="*/ 4457 w 982797"/>
                    <a:gd name="connsiteY43" fmla="*/ 444938 h 974414"/>
                    <a:gd name="connsiteX44" fmla="*/ 0 w 982797"/>
                    <a:gd name="connsiteY44" fmla="*/ 440489 h 974414"/>
                    <a:gd name="connsiteX45" fmla="*/ 15600 w 982797"/>
                    <a:gd name="connsiteY45" fmla="*/ 353726 h 974414"/>
                    <a:gd name="connsiteX46" fmla="*/ 20057 w 982797"/>
                    <a:gd name="connsiteY46" fmla="*/ 351501 h 974414"/>
                    <a:gd name="connsiteX47" fmla="*/ 129257 w 982797"/>
                    <a:gd name="connsiteY47" fmla="*/ 342602 h 974414"/>
                    <a:gd name="connsiteX48" fmla="*/ 135942 w 982797"/>
                    <a:gd name="connsiteY48" fmla="*/ 340377 h 974414"/>
                    <a:gd name="connsiteX49" fmla="*/ 151542 w 982797"/>
                    <a:gd name="connsiteY49" fmla="*/ 302558 h 974414"/>
                    <a:gd name="connsiteX50" fmla="*/ 151542 w 982797"/>
                    <a:gd name="connsiteY50" fmla="*/ 295884 h 974414"/>
                    <a:gd name="connsiteX51" fmla="*/ 91371 w 982797"/>
                    <a:gd name="connsiteY51" fmla="*/ 209121 h 974414"/>
                    <a:gd name="connsiteX52" fmla="*/ 91371 w 982797"/>
                    <a:gd name="connsiteY52" fmla="*/ 200222 h 974414"/>
                    <a:gd name="connsiteX53" fmla="*/ 147085 w 982797"/>
                    <a:gd name="connsiteY53" fmla="*/ 133481 h 974414"/>
                    <a:gd name="connsiteX54" fmla="*/ 153771 w 982797"/>
                    <a:gd name="connsiteY54" fmla="*/ 133481 h 974414"/>
                    <a:gd name="connsiteX55" fmla="*/ 249599 w 982797"/>
                    <a:gd name="connsiteY55" fmla="*/ 180200 h 974414"/>
                    <a:gd name="connsiteX56" fmla="*/ 256285 w 982797"/>
                    <a:gd name="connsiteY56" fmla="*/ 180200 h 974414"/>
                    <a:gd name="connsiteX57" fmla="*/ 289713 w 982797"/>
                    <a:gd name="connsiteY57" fmla="*/ 157953 h 974414"/>
                    <a:gd name="connsiteX58" fmla="*/ 283027 w 982797"/>
                    <a:gd name="connsiteY58" fmla="*/ 44493 h 974414"/>
                    <a:gd name="connsiteX59" fmla="*/ 369942 w 982797"/>
                    <a:gd name="connsiteY59" fmla="*/ 11123 h 974414"/>
                    <a:gd name="connsiteX60" fmla="*/ 439027 w 982797"/>
                    <a:gd name="connsiteY60" fmla="*/ 106785 h 974414"/>
                    <a:gd name="connsiteX61" fmla="*/ 481370 w 982797"/>
                    <a:gd name="connsiteY61" fmla="*/ 102335 h 974414"/>
                    <a:gd name="connsiteX62" fmla="*/ 532627 w 982797"/>
                    <a:gd name="connsiteY62" fmla="*/ 0 h 974414"/>
                    <a:gd name="connsiteX0" fmla="*/ 492512 w 982797"/>
                    <a:gd name="connsiteY0" fmla="*/ 299009 h 974414"/>
                    <a:gd name="connsiteX1" fmla="*/ 303330 w 982797"/>
                    <a:gd name="connsiteY1" fmla="*/ 487207 h 974414"/>
                    <a:gd name="connsiteX2" fmla="*/ 492512 w 982797"/>
                    <a:gd name="connsiteY2" fmla="*/ 675405 h 974414"/>
                    <a:gd name="connsiteX3" fmla="*/ 681694 w 982797"/>
                    <a:gd name="connsiteY3" fmla="*/ 487207 h 974414"/>
                    <a:gd name="connsiteX4" fmla="*/ 492512 w 982797"/>
                    <a:gd name="connsiteY4" fmla="*/ 299009 h 974414"/>
                    <a:gd name="connsiteX5" fmla="*/ 532627 w 982797"/>
                    <a:gd name="connsiteY5" fmla="*/ 0 h 974414"/>
                    <a:gd name="connsiteX6" fmla="*/ 626226 w 982797"/>
                    <a:gd name="connsiteY6" fmla="*/ 13348 h 974414"/>
                    <a:gd name="connsiteX7" fmla="*/ 641826 w 982797"/>
                    <a:gd name="connsiteY7" fmla="*/ 131256 h 974414"/>
                    <a:gd name="connsiteX8" fmla="*/ 677483 w 982797"/>
                    <a:gd name="connsiteY8" fmla="*/ 151279 h 974414"/>
                    <a:gd name="connsiteX9" fmla="*/ 779997 w 982797"/>
                    <a:gd name="connsiteY9" fmla="*/ 86763 h 974414"/>
                    <a:gd name="connsiteX10" fmla="*/ 846854 w 982797"/>
                    <a:gd name="connsiteY10" fmla="*/ 144605 h 974414"/>
                    <a:gd name="connsiteX11" fmla="*/ 800054 w 982797"/>
                    <a:gd name="connsiteY11" fmla="*/ 253614 h 974414"/>
                    <a:gd name="connsiteX12" fmla="*/ 822340 w 982797"/>
                    <a:gd name="connsiteY12" fmla="*/ 286985 h 974414"/>
                    <a:gd name="connsiteX13" fmla="*/ 938225 w 982797"/>
                    <a:gd name="connsiteY13" fmla="*/ 278086 h 974414"/>
                    <a:gd name="connsiteX14" fmla="*/ 971654 w 982797"/>
                    <a:gd name="connsiteY14" fmla="*/ 367074 h 974414"/>
                    <a:gd name="connsiteX15" fmla="*/ 878054 w 982797"/>
                    <a:gd name="connsiteY15" fmla="*/ 431590 h 974414"/>
                    <a:gd name="connsiteX16" fmla="*/ 878054 w 982797"/>
                    <a:gd name="connsiteY16" fmla="*/ 478308 h 974414"/>
                    <a:gd name="connsiteX17" fmla="*/ 982797 w 982797"/>
                    <a:gd name="connsiteY17" fmla="*/ 529476 h 974414"/>
                    <a:gd name="connsiteX18" fmla="*/ 967197 w 982797"/>
                    <a:gd name="connsiteY18" fmla="*/ 620689 h 974414"/>
                    <a:gd name="connsiteX19" fmla="*/ 851311 w 982797"/>
                    <a:gd name="connsiteY19" fmla="*/ 634037 h 974414"/>
                    <a:gd name="connsiteX20" fmla="*/ 831254 w 982797"/>
                    <a:gd name="connsiteY20" fmla="*/ 674081 h 974414"/>
                    <a:gd name="connsiteX21" fmla="*/ 895883 w 982797"/>
                    <a:gd name="connsiteY21" fmla="*/ 774192 h 974414"/>
                    <a:gd name="connsiteX22" fmla="*/ 835711 w 982797"/>
                    <a:gd name="connsiteY22" fmla="*/ 840933 h 974414"/>
                    <a:gd name="connsiteX23" fmla="*/ 728740 w 982797"/>
                    <a:gd name="connsiteY23" fmla="*/ 791990 h 974414"/>
                    <a:gd name="connsiteX24" fmla="*/ 690855 w 982797"/>
                    <a:gd name="connsiteY24" fmla="*/ 823135 h 974414"/>
                    <a:gd name="connsiteX25" fmla="*/ 701998 w 982797"/>
                    <a:gd name="connsiteY25" fmla="*/ 929921 h 974414"/>
                    <a:gd name="connsiteX26" fmla="*/ 608398 w 982797"/>
                    <a:gd name="connsiteY26" fmla="*/ 963291 h 974414"/>
                    <a:gd name="connsiteX27" fmla="*/ 550743 w 982797"/>
                    <a:gd name="connsiteY27" fmla="*/ 875561 h 974414"/>
                    <a:gd name="connsiteX28" fmla="*/ 494741 w 982797"/>
                    <a:gd name="connsiteY28" fmla="*/ 875584 h 974414"/>
                    <a:gd name="connsiteX29" fmla="*/ 450170 w 982797"/>
                    <a:gd name="connsiteY29" fmla="*/ 974414 h 974414"/>
                    <a:gd name="connsiteX30" fmla="*/ 356570 w 982797"/>
                    <a:gd name="connsiteY30" fmla="*/ 958842 h 974414"/>
                    <a:gd name="connsiteX31" fmla="*/ 347656 w 982797"/>
                    <a:gd name="connsiteY31" fmla="*/ 847607 h 974414"/>
                    <a:gd name="connsiteX32" fmla="*/ 296399 w 982797"/>
                    <a:gd name="connsiteY32" fmla="*/ 825360 h 974414"/>
                    <a:gd name="connsiteX33" fmla="*/ 205028 w 982797"/>
                    <a:gd name="connsiteY33" fmla="*/ 887652 h 974414"/>
                    <a:gd name="connsiteX34" fmla="*/ 135942 w 982797"/>
                    <a:gd name="connsiteY34" fmla="*/ 823135 h 974414"/>
                    <a:gd name="connsiteX35" fmla="*/ 182742 w 982797"/>
                    <a:gd name="connsiteY35" fmla="*/ 725249 h 974414"/>
                    <a:gd name="connsiteX36" fmla="*/ 153771 w 982797"/>
                    <a:gd name="connsiteY36" fmla="*/ 685205 h 974414"/>
                    <a:gd name="connsiteX37" fmla="*/ 49028 w 982797"/>
                    <a:gd name="connsiteY37" fmla="*/ 696328 h 974414"/>
                    <a:gd name="connsiteX38" fmla="*/ 15600 w 982797"/>
                    <a:gd name="connsiteY38" fmla="*/ 602891 h 974414"/>
                    <a:gd name="connsiteX39" fmla="*/ 104742 w 982797"/>
                    <a:gd name="connsiteY39" fmla="*/ 542824 h 974414"/>
                    <a:gd name="connsiteX40" fmla="*/ 104742 w 982797"/>
                    <a:gd name="connsiteY40" fmla="*/ 496106 h 974414"/>
                    <a:gd name="connsiteX41" fmla="*/ 102514 w 982797"/>
                    <a:gd name="connsiteY41" fmla="*/ 489432 h 974414"/>
                    <a:gd name="connsiteX42" fmla="*/ 4457 w 982797"/>
                    <a:gd name="connsiteY42" fmla="*/ 444938 h 974414"/>
                    <a:gd name="connsiteX43" fmla="*/ 0 w 982797"/>
                    <a:gd name="connsiteY43" fmla="*/ 440489 h 974414"/>
                    <a:gd name="connsiteX44" fmla="*/ 15600 w 982797"/>
                    <a:gd name="connsiteY44" fmla="*/ 353726 h 974414"/>
                    <a:gd name="connsiteX45" fmla="*/ 20057 w 982797"/>
                    <a:gd name="connsiteY45" fmla="*/ 351501 h 974414"/>
                    <a:gd name="connsiteX46" fmla="*/ 129257 w 982797"/>
                    <a:gd name="connsiteY46" fmla="*/ 342602 h 974414"/>
                    <a:gd name="connsiteX47" fmla="*/ 135942 w 982797"/>
                    <a:gd name="connsiteY47" fmla="*/ 340377 h 974414"/>
                    <a:gd name="connsiteX48" fmla="*/ 151542 w 982797"/>
                    <a:gd name="connsiteY48" fmla="*/ 302558 h 974414"/>
                    <a:gd name="connsiteX49" fmla="*/ 151542 w 982797"/>
                    <a:gd name="connsiteY49" fmla="*/ 295884 h 974414"/>
                    <a:gd name="connsiteX50" fmla="*/ 91371 w 982797"/>
                    <a:gd name="connsiteY50" fmla="*/ 209121 h 974414"/>
                    <a:gd name="connsiteX51" fmla="*/ 91371 w 982797"/>
                    <a:gd name="connsiteY51" fmla="*/ 200222 h 974414"/>
                    <a:gd name="connsiteX52" fmla="*/ 147085 w 982797"/>
                    <a:gd name="connsiteY52" fmla="*/ 133481 h 974414"/>
                    <a:gd name="connsiteX53" fmla="*/ 153771 w 982797"/>
                    <a:gd name="connsiteY53" fmla="*/ 133481 h 974414"/>
                    <a:gd name="connsiteX54" fmla="*/ 249599 w 982797"/>
                    <a:gd name="connsiteY54" fmla="*/ 180200 h 974414"/>
                    <a:gd name="connsiteX55" fmla="*/ 256285 w 982797"/>
                    <a:gd name="connsiteY55" fmla="*/ 180200 h 974414"/>
                    <a:gd name="connsiteX56" fmla="*/ 289713 w 982797"/>
                    <a:gd name="connsiteY56" fmla="*/ 157953 h 974414"/>
                    <a:gd name="connsiteX57" fmla="*/ 283027 w 982797"/>
                    <a:gd name="connsiteY57" fmla="*/ 44493 h 974414"/>
                    <a:gd name="connsiteX58" fmla="*/ 369942 w 982797"/>
                    <a:gd name="connsiteY58" fmla="*/ 11123 h 974414"/>
                    <a:gd name="connsiteX59" fmla="*/ 439027 w 982797"/>
                    <a:gd name="connsiteY59" fmla="*/ 106785 h 974414"/>
                    <a:gd name="connsiteX60" fmla="*/ 481370 w 982797"/>
                    <a:gd name="connsiteY60" fmla="*/ 102335 h 974414"/>
                    <a:gd name="connsiteX61" fmla="*/ 532627 w 982797"/>
                    <a:gd name="connsiteY61" fmla="*/ 0 h 974414"/>
                    <a:gd name="connsiteX0" fmla="*/ 492512 w 982797"/>
                    <a:gd name="connsiteY0" fmla="*/ 299009 h 974414"/>
                    <a:gd name="connsiteX1" fmla="*/ 303330 w 982797"/>
                    <a:gd name="connsiteY1" fmla="*/ 487207 h 974414"/>
                    <a:gd name="connsiteX2" fmla="*/ 492512 w 982797"/>
                    <a:gd name="connsiteY2" fmla="*/ 675405 h 974414"/>
                    <a:gd name="connsiteX3" fmla="*/ 681694 w 982797"/>
                    <a:gd name="connsiteY3" fmla="*/ 487207 h 974414"/>
                    <a:gd name="connsiteX4" fmla="*/ 492512 w 982797"/>
                    <a:gd name="connsiteY4" fmla="*/ 299009 h 974414"/>
                    <a:gd name="connsiteX5" fmla="*/ 532627 w 982797"/>
                    <a:gd name="connsiteY5" fmla="*/ 0 h 974414"/>
                    <a:gd name="connsiteX6" fmla="*/ 626226 w 982797"/>
                    <a:gd name="connsiteY6" fmla="*/ 13348 h 974414"/>
                    <a:gd name="connsiteX7" fmla="*/ 641826 w 982797"/>
                    <a:gd name="connsiteY7" fmla="*/ 131256 h 974414"/>
                    <a:gd name="connsiteX8" fmla="*/ 677483 w 982797"/>
                    <a:gd name="connsiteY8" fmla="*/ 151279 h 974414"/>
                    <a:gd name="connsiteX9" fmla="*/ 779997 w 982797"/>
                    <a:gd name="connsiteY9" fmla="*/ 86763 h 974414"/>
                    <a:gd name="connsiteX10" fmla="*/ 846854 w 982797"/>
                    <a:gd name="connsiteY10" fmla="*/ 144605 h 974414"/>
                    <a:gd name="connsiteX11" fmla="*/ 800054 w 982797"/>
                    <a:gd name="connsiteY11" fmla="*/ 253614 h 974414"/>
                    <a:gd name="connsiteX12" fmla="*/ 822340 w 982797"/>
                    <a:gd name="connsiteY12" fmla="*/ 286985 h 974414"/>
                    <a:gd name="connsiteX13" fmla="*/ 938225 w 982797"/>
                    <a:gd name="connsiteY13" fmla="*/ 278086 h 974414"/>
                    <a:gd name="connsiteX14" fmla="*/ 971654 w 982797"/>
                    <a:gd name="connsiteY14" fmla="*/ 367074 h 974414"/>
                    <a:gd name="connsiteX15" fmla="*/ 878054 w 982797"/>
                    <a:gd name="connsiteY15" fmla="*/ 431590 h 974414"/>
                    <a:gd name="connsiteX16" fmla="*/ 878054 w 982797"/>
                    <a:gd name="connsiteY16" fmla="*/ 478308 h 974414"/>
                    <a:gd name="connsiteX17" fmla="*/ 982797 w 982797"/>
                    <a:gd name="connsiteY17" fmla="*/ 529476 h 974414"/>
                    <a:gd name="connsiteX18" fmla="*/ 967197 w 982797"/>
                    <a:gd name="connsiteY18" fmla="*/ 620689 h 974414"/>
                    <a:gd name="connsiteX19" fmla="*/ 851311 w 982797"/>
                    <a:gd name="connsiteY19" fmla="*/ 634037 h 974414"/>
                    <a:gd name="connsiteX20" fmla="*/ 831254 w 982797"/>
                    <a:gd name="connsiteY20" fmla="*/ 674081 h 974414"/>
                    <a:gd name="connsiteX21" fmla="*/ 895883 w 982797"/>
                    <a:gd name="connsiteY21" fmla="*/ 774192 h 974414"/>
                    <a:gd name="connsiteX22" fmla="*/ 835711 w 982797"/>
                    <a:gd name="connsiteY22" fmla="*/ 840933 h 974414"/>
                    <a:gd name="connsiteX23" fmla="*/ 728740 w 982797"/>
                    <a:gd name="connsiteY23" fmla="*/ 791990 h 974414"/>
                    <a:gd name="connsiteX24" fmla="*/ 690855 w 982797"/>
                    <a:gd name="connsiteY24" fmla="*/ 823135 h 974414"/>
                    <a:gd name="connsiteX25" fmla="*/ 701998 w 982797"/>
                    <a:gd name="connsiteY25" fmla="*/ 929921 h 974414"/>
                    <a:gd name="connsiteX26" fmla="*/ 608398 w 982797"/>
                    <a:gd name="connsiteY26" fmla="*/ 963291 h 974414"/>
                    <a:gd name="connsiteX27" fmla="*/ 550743 w 982797"/>
                    <a:gd name="connsiteY27" fmla="*/ 875561 h 974414"/>
                    <a:gd name="connsiteX28" fmla="*/ 494741 w 982797"/>
                    <a:gd name="connsiteY28" fmla="*/ 875584 h 974414"/>
                    <a:gd name="connsiteX29" fmla="*/ 450170 w 982797"/>
                    <a:gd name="connsiteY29" fmla="*/ 974414 h 974414"/>
                    <a:gd name="connsiteX30" fmla="*/ 356570 w 982797"/>
                    <a:gd name="connsiteY30" fmla="*/ 958842 h 974414"/>
                    <a:gd name="connsiteX31" fmla="*/ 347656 w 982797"/>
                    <a:gd name="connsiteY31" fmla="*/ 847607 h 974414"/>
                    <a:gd name="connsiteX32" fmla="*/ 296399 w 982797"/>
                    <a:gd name="connsiteY32" fmla="*/ 825360 h 974414"/>
                    <a:gd name="connsiteX33" fmla="*/ 205028 w 982797"/>
                    <a:gd name="connsiteY33" fmla="*/ 887652 h 974414"/>
                    <a:gd name="connsiteX34" fmla="*/ 135942 w 982797"/>
                    <a:gd name="connsiteY34" fmla="*/ 823135 h 974414"/>
                    <a:gd name="connsiteX35" fmla="*/ 182742 w 982797"/>
                    <a:gd name="connsiteY35" fmla="*/ 725249 h 974414"/>
                    <a:gd name="connsiteX36" fmla="*/ 153771 w 982797"/>
                    <a:gd name="connsiteY36" fmla="*/ 685205 h 974414"/>
                    <a:gd name="connsiteX37" fmla="*/ 49028 w 982797"/>
                    <a:gd name="connsiteY37" fmla="*/ 696328 h 974414"/>
                    <a:gd name="connsiteX38" fmla="*/ 15600 w 982797"/>
                    <a:gd name="connsiteY38" fmla="*/ 602891 h 974414"/>
                    <a:gd name="connsiteX39" fmla="*/ 104742 w 982797"/>
                    <a:gd name="connsiteY39" fmla="*/ 542824 h 974414"/>
                    <a:gd name="connsiteX40" fmla="*/ 104742 w 982797"/>
                    <a:gd name="connsiteY40" fmla="*/ 496106 h 974414"/>
                    <a:gd name="connsiteX41" fmla="*/ 4457 w 982797"/>
                    <a:gd name="connsiteY41" fmla="*/ 444938 h 974414"/>
                    <a:gd name="connsiteX42" fmla="*/ 0 w 982797"/>
                    <a:gd name="connsiteY42" fmla="*/ 440489 h 974414"/>
                    <a:gd name="connsiteX43" fmla="*/ 15600 w 982797"/>
                    <a:gd name="connsiteY43" fmla="*/ 353726 h 974414"/>
                    <a:gd name="connsiteX44" fmla="*/ 20057 w 982797"/>
                    <a:gd name="connsiteY44" fmla="*/ 351501 h 974414"/>
                    <a:gd name="connsiteX45" fmla="*/ 129257 w 982797"/>
                    <a:gd name="connsiteY45" fmla="*/ 342602 h 974414"/>
                    <a:gd name="connsiteX46" fmla="*/ 135942 w 982797"/>
                    <a:gd name="connsiteY46" fmla="*/ 340377 h 974414"/>
                    <a:gd name="connsiteX47" fmla="*/ 151542 w 982797"/>
                    <a:gd name="connsiteY47" fmla="*/ 302558 h 974414"/>
                    <a:gd name="connsiteX48" fmla="*/ 151542 w 982797"/>
                    <a:gd name="connsiteY48" fmla="*/ 295884 h 974414"/>
                    <a:gd name="connsiteX49" fmla="*/ 91371 w 982797"/>
                    <a:gd name="connsiteY49" fmla="*/ 209121 h 974414"/>
                    <a:gd name="connsiteX50" fmla="*/ 91371 w 982797"/>
                    <a:gd name="connsiteY50" fmla="*/ 200222 h 974414"/>
                    <a:gd name="connsiteX51" fmla="*/ 147085 w 982797"/>
                    <a:gd name="connsiteY51" fmla="*/ 133481 h 974414"/>
                    <a:gd name="connsiteX52" fmla="*/ 153771 w 982797"/>
                    <a:gd name="connsiteY52" fmla="*/ 133481 h 974414"/>
                    <a:gd name="connsiteX53" fmla="*/ 249599 w 982797"/>
                    <a:gd name="connsiteY53" fmla="*/ 180200 h 974414"/>
                    <a:gd name="connsiteX54" fmla="*/ 256285 w 982797"/>
                    <a:gd name="connsiteY54" fmla="*/ 180200 h 974414"/>
                    <a:gd name="connsiteX55" fmla="*/ 289713 w 982797"/>
                    <a:gd name="connsiteY55" fmla="*/ 157953 h 974414"/>
                    <a:gd name="connsiteX56" fmla="*/ 283027 w 982797"/>
                    <a:gd name="connsiteY56" fmla="*/ 44493 h 974414"/>
                    <a:gd name="connsiteX57" fmla="*/ 369942 w 982797"/>
                    <a:gd name="connsiteY57" fmla="*/ 11123 h 974414"/>
                    <a:gd name="connsiteX58" fmla="*/ 439027 w 982797"/>
                    <a:gd name="connsiteY58" fmla="*/ 106785 h 974414"/>
                    <a:gd name="connsiteX59" fmla="*/ 481370 w 982797"/>
                    <a:gd name="connsiteY59" fmla="*/ 102335 h 974414"/>
                    <a:gd name="connsiteX60" fmla="*/ 532627 w 982797"/>
                    <a:gd name="connsiteY60" fmla="*/ 0 h 974414"/>
                    <a:gd name="connsiteX0" fmla="*/ 492512 w 982797"/>
                    <a:gd name="connsiteY0" fmla="*/ 299009 h 974414"/>
                    <a:gd name="connsiteX1" fmla="*/ 303330 w 982797"/>
                    <a:gd name="connsiteY1" fmla="*/ 487207 h 974414"/>
                    <a:gd name="connsiteX2" fmla="*/ 492512 w 982797"/>
                    <a:gd name="connsiteY2" fmla="*/ 675405 h 974414"/>
                    <a:gd name="connsiteX3" fmla="*/ 681694 w 982797"/>
                    <a:gd name="connsiteY3" fmla="*/ 487207 h 974414"/>
                    <a:gd name="connsiteX4" fmla="*/ 492512 w 982797"/>
                    <a:gd name="connsiteY4" fmla="*/ 299009 h 974414"/>
                    <a:gd name="connsiteX5" fmla="*/ 532627 w 982797"/>
                    <a:gd name="connsiteY5" fmla="*/ 0 h 974414"/>
                    <a:gd name="connsiteX6" fmla="*/ 626226 w 982797"/>
                    <a:gd name="connsiteY6" fmla="*/ 13348 h 974414"/>
                    <a:gd name="connsiteX7" fmla="*/ 641826 w 982797"/>
                    <a:gd name="connsiteY7" fmla="*/ 131256 h 974414"/>
                    <a:gd name="connsiteX8" fmla="*/ 677483 w 982797"/>
                    <a:gd name="connsiteY8" fmla="*/ 151279 h 974414"/>
                    <a:gd name="connsiteX9" fmla="*/ 779997 w 982797"/>
                    <a:gd name="connsiteY9" fmla="*/ 86763 h 974414"/>
                    <a:gd name="connsiteX10" fmla="*/ 846854 w 982797"/>
                    <a:gd name="connsiteY10" fmla="*/ 144605 h 974414"/>
                    <a:gd name="connsiteX11" fmla="*/ 800054 w 982797"/>
                    <a:gd name="connsiteY11" fmla="*/ 253614 h 974414"/>
                    <a:gd name="connsiteX12" fmla="*/ 822340 w 982797"/>
                    <a:gd name="connsiteY12" fmla="*/ 286985 h 974414"/>
                    <a:gd name="connsiteX13" fmla="*/ 938225 w 982797"/>
                    <a:gd name="connsiteY13" fmla="*/ 278086 h 974414"/>
                    <a:gd name="connsiteX14" fmla="*/ 971654 w 982797"/>
                    <a:gd name="connsiteY14" fmla="*/ 367074 h 974414"/>
                    <a:gd name="connsiteX15" fmla="*/ 878054 w 982797"/>
                    <a:gd name="connsiteY15" fmla="*/ 431590 h 974414"/>
                    <a:gd name="connsiteX16" fmla="*/ 878054 w 982797"/>
                    <a:gd name="connsiteY16" fmla="*/ 478308 h 974414"/>
                    <a:gd name="connsiteX17" fmla="*/ 982797 w 982797"/>
                    <a:gd name="connsiteY17" fmla="*/ 529476 h 974414"/>
                    <a:gd name="connsiteX18" fmla="*/ 967197 w 982797"/>
                    <a:gd name="connsiteY18" fmla="*/ 620689 h 974414"/>
                    <a:gd name="connsiteX19" fmla="*/ 851311 w 982797"/>
                    <a:gd name="connsiteY19" fmla="*/ 634037 h 974414"/>
                    <a:gd name="connsiteX20" fmla="*/ 831254 w 982797"/>
                    <a:gd name="connsiteY20" fmla="*/ 674081 h 974414"/>
                    <a:gd name="connsiteX21" fmla="*/ 895883 w 982797"/>
                    <a:gd name="connsiteY21" fmla="*/ 774192 h 974414"/>
                    <a:gd name="connsiteX22" fmla="*/ 835711 w 982797"/>
                    <a:gd name="connsiteY22" fmla="*/ 840933 h 974414"/>
                    <a:gd name="connsiteX23" fmla="*/ 728740 w 982797"/>
                    <a:gd name="connsiteY23" fmla="*/ 791990 h 974414"/>
                    <a:gd name="connsiteX24" fmla="*/ 690855 w 982797"/>
                    <a:gd name="connsiteY24" fmla="*/ 823135 h 974414"/>
                    <a:gd name="connsiteX25" fmla="*/ 701998 w 982797"/>
                    <a:gd name="connsiteY25" fmla="*/ 929921 h 974414"/>
                    <a:gd name="connsiteX26" fmla="*/ 608398 w 982797"/>
                    <a:gd name="connsiteY26" fmla="*/ 963291 h 974414"/>
                    <a:gd name="connsiteX27" fmla="*/ 550743 w 982797"/>
                    <a:gd name="connsiteY27" fmla="*/ 875561 h 974414"/>
                    <a:gd name="connsiteX28" fmla="*/ 494741 w 982797"/>
                    <a:gd name="connsiteY28" fmla="*/ 875584 h 974414"/>
                    <a:gd name="connsiteX29" fmla="*/ 450170 w 982797"/>
                    <a:gd name="connsiteY29" fmla="*/ 974414 h 974414"/>
                    <a:gd name="connsiteX30" fmla="*/ 356570 w 982797"/>
                    <a:gd name="connsiteY30" fmla="*/ 958842 h 974414"/>
                    <a:gd name="connsiteX31" fmla="*/ 347656 w 982797"/>
                    <a:gd name="connsiteY31" fmla="*/ 847607 h 974414"/>
                    <a:gd name="connsiteX32" fmla="*/ 296399 w 982797"/>
                    <a:gd name="connsiteY32" fmla="*/ 825360 h 974414"/>
                    <a:gd name="connsiteX33" fmla="*/ 205028 w 982797"/>
                    <a:gd name="connsiteY33" fmla="*/ 887652 h 974414"/>
                    <a:gd name="connsiteX34" fmla="*/ 135942 w 982797"/>
                    <a:gd name="connsiteY34" fmla="*/ 823135 h 974414"/>
                    <a:gd name="connsiteX35" fmla="*/ 182742 w 982797"/>
                    <a:gd name="connsiteY35" fmla="*/ 725249 h 974414"/>
                    <a:gd name="connsiteX36" fmla="*/ 153771 w 982797"/>
                    <a:gd name="connsiteY36" fmla="*/ 685205 h 974414"/>
                    <a:gd name="connsiteX37" fmla="*/ 49028 w 982797"/>
                    <a:gd name="connsiteY37" fmla="*/ 696328 h 974414"/>
                    <a:gd name="connsiteX38" fmla="*/ 15600 w 982797"/>
                    <a:gd name="connsiteY38" fmla="*/ 602891 h 974414"/>
                    <a:gd name="connsiteX39" fmla="*/ 104742 w 982797"/>
                    <a:gd name="connsiteY39" fmla="*/ 542824 h 974414"/>
                    <a:gd name="connsiteX40" fmla="*/ 104742 w 982797"/>
                    <a:gd name="connsiteY40" fmla="*/ 496106 h 974414"/>
                    <a:gd name="connsiteX41" fmla="*/ 4457 w 982797"/>
                    <a:gd name="connsiteY41" fmla="*/ 444938 h 974414"/>
                    <a:gd name="connsiteX42" fmla="*/ 0 w 982797"/>
                    <a:gd name="connsiteY42" fmla="*/ 440489 h 974414"/>
                    <a:gd name="connsiteX43" fmla="*/ 20057 w 982797"/>
                    <a:gd name="connsiteY43" fmla="*/ 351501 h 974414"/>
                    <a:gd name="connsiteX44" fmla="*/ 129257 w 982797"/>
                    <a:gd name="connsiteY44" fmla="*/ 342602 h 974414"/>
                    <a:gd name="connsiteX45" fmla="*/ 135942 w 982797"/>
                    <a:gd name="connsiteY45" fmla="*/ 340377 h 974414"/>
                    <a:gd name="connsiteX46" fmla="*/ 151542 w 982797"/>
                    <a:gd name="connsiteY46" fmla="*/ 302558 h 974414"/>
                    <a:gd name="connsiteX47" fmla="*/ 151542 w 982797"/>
                    <a:gd name="connsiteY47" fmla="*/ 295884 h 974414"/>
                    <a:gd name="connsiteX48" fmla="*/ 91371 w 982797"/>
                    <a:gd name="connsiteY48" fmla="*/ 209121 h 974414"/>
                    <a:gd name="connsiteX49" fmla="*/ 91371 w 982797"/>
                    <a:gd name="connsiteY49" fmla="*/ 200222 h 974414"/>
                    <a:gd name="connsiteX50" fmla="*/ 147085 w 982797"/>
                    <a:gd name="connsiteY50" fmla="*/ 133481 h 974414"/>
                    <a:gd name="connsiteX51" fmla="*/ 153771 w 982797"/>
                    <a:gd name="connsiteY51" fmla="*/ 133481 h 974414"/>
                    <a:gd name="connsiteX52" fmla="*/ 249599 w 982797"/>
                    <a:gd name="connsiteY52" fmla="*/ 180200 h 974414"/>
                    <a:gd name="connsiteX53" fmla="*/ 256285 w 982797"/>
                    <a:gd name="connsiteY53" fmla="*/ 180200 h 974414"/>
                    <a:gd name="connsiteX54" fmla="*/ 289713 w 982797"/>
                    <a:gd name="connsiteY54" fmla="*/ 157953 h 974414"/>
                    <a:gd name="connsiteX55" fmla="*/ 283027 w 982797"/>
                    <a:gd name="connsiteY55" fmla="*/ 44493 h 974414"/>
                    <a:gd name="connsiteX56" fmla="*/ 369942 w 982797"/>
                    <a:gd name="connsiteY56" fmla="*/ 11123 h 974414"/>
                    <a:gd name="connsiteX57" fmla="*/ 439027 w 982797"/>
                    <a:gd name="connsiteY57" fmla="*/ 106785 h 974414"/>
                    <a:gd name="connsiteX58" fmla="*/ 481370 w 982797"/>
                    <a:gd name="connsiteY58" fmla="*/ 102335 h 974414"/>
                    <a:gd name="connsiteX59" fmla="*/ 532627 w 982797"/>
                    <a:gd name="connsiteY59" fmla="*/ 0 h 974414"/>
                    <a:gd name="connsiteX0" fmla="*/ 492512 w 982797"/>
                    <a:gd name="connsiteY0" fmla="*/ 299009 h 974414"/>
                    <a:gd name="connsiteX1" fmla="*/ 303330 w 982797"/>
                    <a:gd name="connsiteY1" fmla="*/ 487207 h 974414"/>
                    <a:gd name="connsiteX2" fmla="*/ 492512 w 982797"/>
                    <a:gd name="connsiteY2" fmla="*/ 675405 h 974414"/>
                    <a:gd name="connsiteX3" fmla="*/ 681694 w 982797"/>
                    <a:gd name="connsiteY3" fmla="*/ 487207 h 974414"/>
                    <a:gd name="connsiteX4" fmla="*/ 492512 w 982797"/>
                    <a:gd name="connsiteY4" fmla="*/ 299009 h 974414"/>
                    <a:gd name="connsiteX5" fmla="*/ 532627 w 982797"/>
                    <a:gd name="connsiteY5" fmla="*/ 0 h 974414"/>
                    <a:gd name="connsiteX6" fmla="*/ 626226 w 982797"/>
                    <a:gd name="connsiteY6" fmla="*/ 13348 h 974414"/>
                    <a:gd name="connsiteX7" fmla="*/ 641826 w 982797"/>
                    <a:gd name="connsiteY7" fmla="*/ 131256 h 974414"/>
                    <a:gd name="connsiteX8" fmla="*/ 677483 w 982797"/>
                    <a:gd name="connsiteY8" fmla="*/ 151279 h 974414"/>
                    <a:gd name="connsiteX9" fmla="*/ 779997 w 982797"/>
                    <a:gd name="connsiteY9" fmla="*/ 86763 h 974414"/>
                    <a:gd name="connsiteX10" fmla="*/ 846854 w 982797"/>
                    <a:gd name="connsiteY10" fmla="*/ 144605 h 974414"/>
                    <a:gd name="connsiteX11" fmla="*/ 800054 w 982797"/>
                    <a:gd name="connsiteY11" fmla="*/ 253614 h 974414"/>
                    <a:gd name="connsiteX12" fmla="*/ 822340 w 982797"/>
                    <a:gd name="connsiteY12" fmla="*/ 286985 h 974414"/>
                    <a:gd name="connsiteX13" fmla="*/ 938225 w 982797"/>
                    <a:gd name="connsiteY13" fmla="*/ 278086 h 974414"/>
                    <a:gd name="connsiteX14" fmla="*/ 971654 w 982797"/>
                    <a:gd name="connsiteY14" fmla="*/ 367074 h 974414"/>
                    <a:gd name="connsiteX15" fmla="*/ 878054 w 982797"/>
                    <a:gd name="connsiteY15" fmla="*/ 431590 h 974414"/>
                    <a:gd name="connsiteX16" fmla="*/ 878054 w 982797"/>
                    <a:gd name="connsiteY16" fmla="*/ 478308 h 974414"/>
                    <a:gd name="connsiteX17" fmla="*/ 982797 w 982797"/>
                    <a:gd name="connsiteY17" fmla="*/ 529476 h 974414"/>
                    <a:gd name="connsiteX18" fmla="*/ 967197 w 982797"/>
                    <a:gd name="connsiteY18" fmla="*/ 620689 h 974414"/>
                    <a:gd name="connsiteX19" fmla="*/ 851311 w 982797"/>
                    <a:gd name="connsiteY19" fmla="*/ 634037 h 974414"/>
                    <a:gd name="connsiteX20" fmla="*/ 831254 w 982797"/>
                    <a:gd name="connsiteY20" fmla="*/ 674081 h 974414"/>
                    <a:gd name="connsiteX21" fmla="*/ 895883 w 982797"/>
                    <a:gd name="connsiteY21" fmla="*/ 774192 h 974414"/>
                    <a:gd name="connsiteX22" fmla="*/ 835711 w 982797"/>
                    <a:gd name="connsiteY22" fmla="*/ 840933 h 974414"/>
                    <a:gd name="connsiteX23" fmla="*/ 728740 w 982797"/>
                    <a:gd name="connsiteY23" fmla="*/ 791990 h 974414"/>
                    <a:gd name="connsiteX24" fmla="*/ 690855 w 982797"/>
                    <a:gd name="connsiteY24" fmla="*/ 823135 h 974414"/>
                    <a:gd name="connsiteX25" fmla="*/ 701998 w 982797"/>
                    <a:gd name="connsiteY25" fmla="*/ 929921 h 974414"/>
                    <a:gd name="connsiteX26" fmla="*/ 608398 w 982797"/>
                    <a:gd name="connsiteY26" fmla="*/ 963291 h 974414"/>
                    <a:gd name="connsiteX27" fmla="*/ 550743 w 982797"/>
                    <a:gd name="connsiteY27" fmla="*/ 875561 h 974414"/>
                    <a:gd name="connsiteX28" fmla="*/ 494741 w 982797"/>
                    <a:gd name="connsiteY28" fmla="*/ 875584 h 974414"/>
                    <a:gd name="connsiteX29" fmla="*/ 450170 w 982797"/>
                    <a:gd name="connsiteY29" fmla="*/ 974414 h 974414"/>
                    <a:gd name="connsiteX30" fmla="*/ 356570 w 982797"/>
                    <a:gd name="connsiteY30" fmla="*/ 958842 h 974414"/>
                    <a:gd name="connsiteX31" fmla="*/ 347656 w 982797"/>
                    <a:gd name="connsiteY31" fmla="*/ 847607 h 974414"/>
                    <a:gd name="connsiteX32" fmla="*/ 296399 w 982797"/>
                    <a:gd name="connsiteY32" fmla="*/ 825360 h 974414"/>
                    <a:gd name="connsiteX33" fmla="*/ 205028 w 982797"/>
                    <a:gd name="connsiteY33" fmla="*/ 887652 h 974414"/>
                    <a:gd name="connsiteX34" fmla="*/ 135942 w 982797"/>
                    <a:gd name="connsiteY34" fmla="*/ 823135 h 974414"/>
                    <a:gd name="connsiteX35" fmla="*/ 182742 w 982797"/>
                    <a:gd name="connsiteY35" fmla="*/ 725249 h 974414"/>
                    <a:gd name="connsiteX36" fmla="*/ 153771 w 982797"/>
                    <a:gd name="connsiteY36" fmla="*/ 685205 h 974414"/>
                    <a:gd name="connsiteX37" fmla="*/ 49028 w 982797"/>
                    <a:gd name="connsiteY37" fmla="*/ 696328 h 974414"/>
                    <a:gd name="connsiteX38" fmla="*/ 15600 w 982797"/>
                    <a:gd name="connsiteY38" fmla="*/ 602891 h 974414"/>
                    <a:gd name="connsiteX39" fmla="*/ 104742 w 982797"/>
                    <a:gd name="connsiteY39" fmla="*/ 542824 h 974414"/>
                    <a:gd name="connsiteX40" fmla="*/ 104742 w 982797"/>
                    <a:gd name="connsiteY40" fmla="*/ 496106 h 974414"/>
                    <a:gd name="connsiteX41" fmla="*/ 4457 w 982797"/>
                    <a:gd name="connsiteY41" fmla="*/ 444938 h 974414"/>
                    <a:gd name="connsiteX42" fmla="*/ 0 w 982797"/>
                    <a:gd name="connsiteY42" fmla="*/ 440489 h 974414"/>
                    <a:gd name="connsiteX43" fmla="*/ 20057 w 982797"/>
                    <a:gd name="connsiteY43" fmla="*/ 351501 h 974414"/>
                    <a:gd name="connsiteX44" fmla="*/ 129257 w 982797"/>
                    <a:gd name="connsiteY44" fmla="*/ 342602 h 974414"/>
                    <a:gd name="connsiteX45" fmla="*/ 135942 w 982797"/>
                    <a:gd name="connsiteY45" fmla="*/ 340377 h 974414"/>
                    <a:gd name="connsiteX46" fmla="*/ 151542 w 982797"/>
                    <a:gd name="connsiteY46" fmla="*/ 302558 h 974414"/>
                    <a:gd name="connsiteX47" fmla="*/ 151542 w 982797"/>
                    <a:gd name="connsiteY47" fmla="*/ 295884 h 974414"/>
                    <a:gd name="connsiteX48" fmla="*/ 91371 w 982797"/>
                    <a:gd name="connsiteY48" fmla="*/ 209121 h 974414"/>
                    <a:gd name="connsiteX49" fmla="*/ 91371 w 982797"/>
                    <a:gd name="connsiteY49" fmla="*/ 200222 h 974414"/>
                    <a:gd name="connsiteX50" fmla="*/ 147085 w 982797"/>
                    <a:gd name="connsiteY50" fmla="*/ 133481 h 974414"/>
                    <a:gd name="connsiteX51" fmla="*/ 153771 w 982797"/>
                    <a:gd name="connsiteY51" fmla="*/ 133481 h 974414"/>
                    <a:gd name="connsiteX52" fmla="*/ 249599 w 982797"/>
                    <a:gd name="connsiteY52" fmla="*/ 180200 h 974414"/>
                    <a:gd name="connsiteX53" fmla="*/ 256285 w 982797"/>
                    <a:gd name="connsiteY53" fmla="*/ 180200 h 974414"/>
                    <a:gd name="connsiteX54" fmla="*/ 289713 w 982797"/>
                    <a:gd name="connsiteY54" fmla="*/ 157953 h 974414"/>
                    <a:gd name="connsiteX55" fmla="*/ 283027 w 982797"/>
                    <a:gd name="connsiteY55" fmla="*/ 44493 h 974414"/>
                    <a:gd name="connsiteX56" fmla="*/ 369942 w 982797"/>
                    <a:gd name="connsiteY56" fmla="*/ 11123 h 974414"/>
                    <a:gd name="connsiteX57" fmla="*/ 439027 w 982797"/>
                    <a:gd name="connsiteY57" fmla="*/ 106785 h 974414"/>
                    <a:gd name="connsiteX58" fmla="*/ 481370 w 982797"/>
                    <a:gd name="connsiteY58" fmla="*/ 102335 h 974414"/>
                    <a:gd name="connsiteX59" fmla="*/ 532627 w 982797"/>
                    <a:gd name="connsiteY59" fmla="*/ 0 h 974414"/>
                    <a:gd name="connsiteX0" fmla="*/ 488055 w 978340"/>
                    <a:gd name="connsiteY0" fmla="*/ 299009 h 974414"/>
                    <a:gd name="connsiteX1" fmla="*/ 298873 w 978340"/>
                    <a:gd name="connsiteY1" fmla="*/ 487207 h 974414"/>
                    <a:gd name="connsiteX2" fmla="*/ 488055 w 978340"/>
                    <a:gd name="connsiteY2" fmla="*/ 675405 h 974414"/>
                    <a:gd name="connsiteX3" fmla="*/ 677237 w 978340"/>
                    <a:gd name="connsiteY3" fmla="*/ 487207 h 974414"/>
                    <a:gd name="connsiteX4" fmla="*/ 488055 w 978340"/>
                    <a:gd name="connsiteY4" fmla="*/ 299009 h 974414"/>
                    <a:gd name="connsiteX5" fmla="*/ 528170 w 978340"/>
                    <a:gd name="connsiteY5" fmla="*/ 0 h 974414"/>
                    <a:gd name="connsiteX6" fmla="*/ 621769 w 978340"/>
                    <a:gd name="connsiteY6" fmla="*/ 13348 h 974414"/>
                    <a:gd name="connsiteX7" fmla="*/ 637369 w 978340"/>
                    <a:gd name="connsiteY7" fmla="*/ 131256 h 974414"/>
                    <a:gd name="connsiteX8" fmla="*/ 673026 w 978340"/>
                    <a:gd name="connsiteY8" fmla="*/ 151279 h 974414"/>
                    <a:gd name="connsiteX9" fmla="*/ 775540 w 978340"/>
                    <a:gd name="connsiteY9" fmla="*/ 86763 h 974414"/>
                    <a:gd name="connsiteX10" fmla="*/ 842397 w 978340"/>
                    <a:gd name="connsiteY10" fmla="*/ 144605 h 974414"/>
                    <a:gd name="connsiteX11" fmla="*/ 795597 w 978340"/>
                    <a:gd name="connsiteY11" fmla="*/ 253614 h 974414"/>
                    <a:gd name="connsiteX12" fmla="*/ 817883 w 978340"/>
                    <a:gd name="connsiteY12" fmla="*/ 286985 h 974414"/>
                    <a:gd name="connsiteX13" fmla="*/ 933768 w 978340"/>
                    <a:gd name="connsiteY13" fmla="*/ 278086 h 974414"/>
                    <a:gd name="connsiteX14" fmla="*/ 967197 w 978340"/>
                    <a:gd name="connsiteY14" fmla="*/ 367074 h 974414"/>
                    <a:gd name="connsiteX15" fmla="*/ 873597 w 978340"/>
                    <a:gd name="connsiteY15" fmla="*/ 431590 h 974414"/>
                    <a:gd name="connsiteX16" fmla="*/ 873597 w 978340"/>
                    <a:gd name="connsiteY16" fmla="*/ 478308 h 974414"/>
                    <a:gd name="connsiteX17" fmla="*/ 978340 w 978340"/>
                    <a:gd name="connsiteY17" fmla="*/ 529476 h 974414"/>
                    <a:gd name="connsiteX18" fmla="*/ 962740 w 978340"/>
                    <a:gd name="connsiteY18" fmla="*/ 620689 h 974414"/>
                    <a:gd name="connsiteX19" fmla="*/ 846854 w 978340"/>
                    <a:gd name="connsiteY19" fmla="*/ 634037 h 974414"/>
                    <a:gd name="connsiteX20" fmla="*/ 826797 w 978340"/>
                    <a:gd name="connsiteY20" fmla="*/ 674081 h 974414"/>
                    <a:gd name="connsiteX21" fmla="*/ 891426 w 978340"/>
                    <a:gd name="connsiteY21" fmla="*/ 774192 h 974414"/>
                    <a:gd name="connsiteX22" fmla="*/ 831254 w 978340"/>
                    <a:gd name="connsiteY22" fmla="*/ 840933 h 974414"/>
                    <a:gd name="connsiteX23" fmla="*/ 724283 w 978340"/>
                    <a:gd name="connsiteY23" fmla="*/ 791990 h 974414"/>
                    <a:gd name="connsiteX24" fmla="*/ 686398 w 978340"/>
                    <a:gd name="connsiteY24" fmla="*/ 823135 h 974414"/>
                    <a:gd name="connsiteX25" fmla="*/ 697541 w 978340"/>
                    <a:gd name="connsiteY25" fmla="*/ 929921 h 974414"/>
                    <a:gd name="connsiteX26" fmla="*/ 603941 w 978340"/>
                    <a:gd name="connsiteY26" fmla="*/ 963291 h 974414"/>
                    <a:gd name="connsiteX27" fmla="*/ 546286 w 978340"/>
                    <a:gd name="connsiteY27" fmla="*/ 875561 h 974414"/>
                    <a:gd name="connsiteX28" fmla="*/ 490284 w 978340"/>
                    <a:gd name="connsiteY28" fmla="*/ 875584 h 974414"/>
                    <a:gd name="connsiteX29" fmla="*/ 445713 w 978340"/>
                    <a:gd name="connsiteY29" fmla="*/ 974414 h 974414"/>
                    <a:gd name="connsiteX30" fmla="*/ 352113 w 978340"/>
                    <a:gd name="connsiteY30" fmla="*/ 958842 h 974414"/>
                    <a:gd name="connsiteX31" fmla="*/ 343199 w 978340"/>
                    <a:gd name="connsiteY31" fmla="*/ 847607 h 974414"/>
                    <a:gd name="connsiteX32" fmla="*/ 291942 w 978340"/>
                    <a:gd name="connsiteY32" fmla="*/ 825360 h 974414"/>
                    <a:gd name="connsiteX33" fmla="*/ 200571 w 978340"/>
                    <a:gd name="connsiteY33" fmla="*/ 887652 h 974414"/>
                    <a:gd name="connsiteX34" fmla="*/ 131485 w 978340"/>
                    <a:gd name="connsiteY34" fmla="*/ 823135 h 974414"/>
                    <a:gd name="connsiteX35" fmla="*/ 178285 w 978340"/>
                    <a:gd name="connsiteY35" fmla="*/ 725249 h 974414"/>
                    <a:gd name="connsiteX36" fmla="*/ 149314 w 978340"/>
                    <a:gd name="connsiteY36" fmla="*/ 685205 h 974414"/>
                    <a:gd name="connsiteX37" fmla="*/ 44571 w 978340"/>
                    <a:gd name="connsiteY37" fmla="*/ 696328 h 974414"/>
                    <a:gd name="connsiteX38" fmla="*/ 11143 w 978340"/>
                    <a:gd name="connsiteY38" fmla="*/ 602891 h 974414"/>
                    <a:gd name="connsiteX39" fmla="*/ 100285 w 978340"/>
                    <a:gd name="connsiteY39" fmla="*/ 542824 h 974414"/>
                    <a:gd name="connsiteX40" fmla="*/ 100285 w 978340"/>
                    <a:gd name="connsiteY40" fmla="*/ 496106 h 974414"/>
                    <a:gd name="connsiteX41" fmla="*/ 0 w 978340"/>
                    <a:gd name="connsiteY41" fmla="*/ 444938 h 974414"/>
                    <a:gd name="connsiteX42" fmla="*/ 15600 w 978340"/>
                    <a:gd name="connsiteY42" fmla="*/ 351501 h 974414"/>
                    <a:gd name="connsiteX43" fmla="*/ 124800 w 978340"/>
                    <a:gd name="connsiteY43" fmla="*/ 342602 h 974414"/>
                    <a:gd name="connsiteX44" fmla="*/ 131485 w 978340"/>
                    <a:gd name="connsiteY44" fmla="*/ 340377 h 974414"/>
                    <a:gd name="connsiteX45" fmla="*/ 147085 w 978340"/>
                    <a:gd name="connsiteY45" fmla="*/ 302558 h 974414"/>
                    <a:gd name="connsiteX46" fmla="*/ 147085 w 978340"/>
                    <a:gd name="connsiteY46" fmla="*/ 295884 h 974414"/>
                    <a:gd name="connsiteX47" fmla="*/ 86914 w 978340"/>
                    <a:gd name="connsiteY47" fmla="*/ 209121 h 974414"/>
                    <a:gd name="connsiteX48" fmla="*/ 86914 w 978340"/>
                    <a:gd name="connsiteY48" fmla="*/ 200222 h 974414"/>
                    <a:gd name="connsiteX49" fmla="*/ 142628 w 978340"/>
                    <a:gd name="connsiteY49" fmla="*/ 133481 h 974414"/>
                    <a:gd name="connsiteX50" fmla="*/ 149314 w 978340"/>
                    <a:gd name="connsiteY50" fmla="*/ 133481 h 974414"/>
                    <a:gd name="connsiteX51" fmla="*/ 245142 w 978340"/>
                    <a:gd name="connsiteY51" fmla="*/ 180200 h 974414"/>
                    <a:gd name="connsiteX52" fmla="*/ 251828 w 978340"/>
                    <a:gd name="connsiteY52" fmla="*/ 180200 h 974414"/>
                    <a:gd name="connsiteX53" fmla="*/ 285256 w 978340"/>
                    <a:gd name="connsiteY53" fmla="*/ 157953 h 974414"/>
                    <a:gd name="connsiteX54" fmla="*/ 278570 w 978340"/>
                    <a:gd name="connsiteY54" fmla="*/ 44493 h 974414"/>
                    <a:gd name="connsiteX55" fmla="*/ 365485 w 978340"/>
                    <a:gd name="connsiteY55" fmla="*/ 11123 h 974414"/>
                    <a:gd name="connsiteX56" fmla="*/ 434570 w 978340"/>
                    <a:gd name="connsiteY56" fmla="*/ 106785 h 974414"/>
                    <a:gd name="connsiteX57" fmla="*/ 476913 w 978340"/>
                    <a:gd name="connsiteY57" fmla="*/ 102335 h 974414"/>
                    <a:gd name="connsiteX58" fmla="*/ 528170 w 978340"/>
                    <a:gd name="connsiteY58" fmla="*/ 0 h 974414"/>
                    <a:gd name="connsiteX0" fmla="*/ 488055 w 978340"/>
                    <a:gd name="connsiteY0" fmla="*/ 299009 h 974414"/>
                    <a:gd name="connsiteX1" fmla="*/ 298873 w 978340"/>
                    <a:gd name="connsiteY1" fmla="*/ 487207 h 974414"/>
                    <a:gd name="connsiteX2" fmla="*/ 488055 w 978340"/>
                    <a:gd name="connsiteY2" fmla="*/ 675405 h 974414"/>
                    <a:gd name="connsiteX3" fmla="*/ 677237 w 978340"/>
                    <a:gd name="connsiteY3" fmla="*/ 487207 h 974414"/>
                    <a:gd name="connsiteX4" fmla="*/ 488055 w 978340"/>
                    <a:gd name="connsiteY4" fmla="*/ 299009 h 974414"/>
                    <a:gd name="connsiteX5" fmla="*/ 528170 w 978340"/>
                    <a:gd name="connsiteY5" fmla="*/ 0 h 974414"/>
                    <a:gd name="connsiteX6" fmla="*/ 621769 w 978340"/>
                    <a:gd name="connsiteY6" fmla="*/ 13348 h 974414"/>
                    <a:gd name="connsiteX7" fmla="*/ 637369 w 978340"/>
                    <a:gd name="connsiteY7" fmla="*/ 131256 h 974414"/>
                    <a:gd name="connsiteX8" fmla="*/ 673026 w 978340"/>
                    <a:gd name="connsiteY8" fmla="*/ 151279 h 974414"/>
                    <a:gd name="connsiteX9" fmla="*/ 775540 w 978340"/>
                    <a:gd name="connsiteY9" fmla="*/ 86763 h 974414"/>
                    <a:gd name="connsiteX10" fmla="*/ 842397 w 978340"/>
                    <a:gd name="connsiteY10" fmla="*/ 144605 h 974414"/>
                    <a:gd name="connsiteX11" fmla="*/ 795597 w 978340"/>
                    <a:gd name="connsiteY11" fmla="*/ 253614 h 974414"/>
                    <a:gd name="connsiteX12" fmla="*/ 817883 w 978340"/>
                    <a:gd name="connsiteY12" fmla="*/ 286985 h 974414"/>
                    <a:gd name="connsiteX13" fmla="*/ 933768 w 978340"/>
                    <a:gd name="connsiteY13" fmla="*/ 278086 h 974414"/>
                    <a:gd name="connsiteX14" fmla="*/ 967197 w 978340"/>
                    <a:gd name="connsiteY14" fmla="*/ 367074 h 974414"/>
                    <a:gd name="connsiteX15" fmla="*/ 873597 w 978340"/>
                    <a:gd name="connsiteY15" fmla="*/ 431590 h 974414"/>
                    <a:gd name="connsiteX16" fmla="*/ 873597 w 978340"/>
                    <a:gd name="connsiteY16" fmla="*/ 478308 h 974414"/>
                    <a:gd name="connsiteX17" fmla="*/ 978340 w 978340"/>
                    <a:gd name="connsiteY17" fmla="*/ 529476 h 974414"/>
                    <a:gd name="connsiteX18" fmla="*/ 962740 w 978340"/>
                    <a:gd name="connsiteY18" fmla="*/ 620689 h 974414"/>
                    <a:gd name="connsiteX19" fmla="*/ 846854 w 978340"/>
                    <a:gd name="connsiteY19" fmla="*/ 634037 h 974414"/>
                    <a:gd name="connsiteX20" fmla="*/ 826797 w 978340"/>
                    <a:gd name="connsiteY20" fmla="*/ 674081 h 974414"/>
                    <a:gd name="connsiteX21" fmla="*/ 891426 w 978340"/>
                    <a:gd name="connsiteY21" fmla="*/ 774192 h 974414"/>
                    <a:gd name="connsiteX22" fmla="*/ 831254 w 978340"/>
                    <a:gd name="connsiteY22" fmla="*/ 840933 h 974414"/>
                    <a:gd name="connsiteX23" fmla="*/ 724283 w 978340"/>
                    <a:gd name="connsiteY23" fmla="*/ 791990 h 974414"/>
                    <a:gd name="connsiteX24" fmla="*/ 686398 w 978340"/>
                    <a:gd name="connsiteY24" fmla="*/ 823135 h 974414"/>
                    <a:gd name="connsiteX25" fmla="*/ 697541 w 978340"/>
                    <a:gd name="connsiteY25" fmla="*/ 929921 h 974414"/>
                    <a:gd name="connsiteX26" fmla="*/ 603941 w 978340"/>
                    <a:gd name="connsiteY26" fmla="*/ 963291 h 974414"/>
                    <a:gd name="connsiteX27" fmla="*/ 546286 w 978340"/>
                    <a:gd name="connsiteY27" fmla="*/ 875561 h 974414"/>
                    <a:gd name="connsiteX28" fmla="*/ 490284 w 978340"/>
                    <a:gd name="connsiteY28" fmla="*/ 875584 h 974414"/>
                    <a:gd name="connsiteX29" fmla="*/ 445713 w 978340"/>
                    <a:gd name="connsiteY29" fmla="*/ 974414 h 974414"/>
                    <a:gd name="connsiteX30" fmla="*/ 352113 w 978340"/>
                    <a:gd name="connsiteY30" fmla="*/ 958842 h 974414"/>
                    <a:gd name="connsiteX31" fmla="*/ 343199 w 978340"/>
                    <a:gd name="connsiteY31" fmla="*/ 847607 h 974414"/>
                    <a:gd name="connsiteX32" fmla="*/ 291942 w 978340"/>
                    <a:gd name="connsiteY32" fmla="*/ 825360 h 974414"/>
                    <a:gd name="connsiteX33" fmla="*/ 200571 w 978340"/>
                    <a:gd name="connsiteY33" fmla="*/ 887652 h 974414"/>
                    <a:gd name="connsiteX34" fmla="*/ 131485 w 978340"/>
                    <a:gd name="connsiteY34" fmla="*/ 823135 h 974414"/>
                    <a:gd name="connsiteX35" fmla="*/ 178285 w 978340"/>
                    <a:gd name="connsiteY35" fmla="*/ 725249 h 974414"/>
                    <a:gd name="connsiteX36" fmla="*/ 149314 w 978340"/>
                    <a:gd name="connsiteY36" fmla="*/ 685205 h 974414"/>
                    <a:gd name="connsiteX37" fmla="*/ 44571 w 978340"/>
                    <a:gd name="connsiteY37" fmla="*/ 696328 h 974414"/>
                    <a:gd name="connsiteX38" fmla="*/ 11143 w 978340"/>
                    <a:gd name="connsiteY38" fmla="*/ 602891 h 974414"/>
                    <a:gd name="connsiteX39" fmla="*/ 100285 w 978340"/>
                    <a:gd name="connsiteY39" fmla="*/ 542824 h 974414"/>
                    <a:gd name="connsiteX40" fmla="*/ 100285 w 978340"/>
                    <a:gd name="connsiteY40" fmla="*/ 496106 h 974414"/>
                    <a:gd name="connsiteX41" fmla="*/ 0 w 978340"/>
                    <a:gd name="connsiteY41" fmla="*/ 444938 h 974414"/>
                    <a:gd name="connsiteX42" fmla="*/ 15600 w 978340"/>
                    <a:gd name="connsiteY42" fmla="*/ 351501 h 974414"/>
                    <a:gd name="connsiteX43" fmla="*/ 131485 w 978340"/>
                    <a:gd name="connsiteY43" fmla="*/ 340377 h 974414"/>
                    <a:gd name="connsiteX44" fmla="*/ 147085 w 978340"/>
                    <a:gd name="connsiteY44" fmla="*/ 302558 h 974414"/>
                    <a:gd name="connsiteX45" fmla="*/ 147085 w 978340"/>
                    <a:gd name="connsiteY45" fmla="*/ 295884 h 974414"/>
                    <a:gd name="connsiteX46" fmla="*/ 86914 w 978340"/>
                    <a:gd name="connsiteY46" fmla="*/ 209121 h 974414"/>
                    <a:gd name="connsiteX47" fmla="*/ 86914 w 978340"/>
                    <a:gd name="connsiteY47" fmla="*/ 200222 h 974414"/>
                    <a:gd name="connsiteX48" fmla="*/ 142628 w 978340"/>
                    <a:gd name="connsiteY48" fmla="*/ 133481 h 974414"/>
                    <a:gd name="connsiteX49" fmla="*/ 149314 w 978340"/>
                    <a:gd name="connsiteY49" fmla="*/ 133481 h 974414"/>
                    <a:gd name="connsiteX50" fmla="*/ 245142 w 978340"/>
                    <a:gd name="connsiteY50" fmla="*/ 180200 h 974414"/>
                    <a:gd name="connsiteX51" fmla="*/ 251828 w 978340"/>
                    <a:gd name="connsiteY51" fmla="*/ 180200 h 974414"/>
                    <a:gd name="connsiteX52" fmla="*/ 285256 w 978340"/>
                    <a:gd name="connsiteY52" fmla="*/ 157953 h 974414"/>
                    <a:gd name="connsiteX53" fmla="*/ 278570 w 978340"/>
                    <a:gd name="connsiteY53" fmla="*/ 44493 h 974414"/>
                    <a:gd name="connsiteX54" fmla="*/ 365485 w 978340"/>
                    <a:gd name="connsiteY54" fmla="*/ 11123 h 974414"/>
                    <a:gd name="connsiteX55" fmla="*/ 434570 w 978340"/>
                    <a:gd name="connsiteY55" fmla="*/ 106785 h 974414"/>
                    <a:gd name="connsiteX56" fmla="*/ 476913 w 978340"/>
                    <a:gd name="connsiteY56" fmla="*/ 102335 h 974414"/>
                    <a:gd name="connsiteX57" fmla="*/ 528170 w 978340"/>
                    <a:gd name="connsiteY57" fmla="*/ 0 h 974414"/>
                    <a:gd name="connsiteX0" fmla="*/ 488055 w 978340"/>
                    <a:gd name="connsiteY0" fmla="*/ 299009 h 974414"/>
                    <a:gd name="connsiteX1" fmla="*/ 298873 w 978340"/>
                    <a:gd name="connsiteY1" fmla="*/ 487207 h 974414"/>
                    <a:gd name="connsiteX2" fmla="*/ 488055 w 978340"/>
                    <a:gd name="connsiteY2" fmla="*/ 675405 h 974414"/>
                    <a:gd name="connsiteX3" fmla="*/ 677237 w 978340"/>
                    <a:gd name="connsiteY3" fmla="*/ 487207 h 974414"/>
                    <a:gd name="connsiteX4" fmla="*/ 488055 w 978340"/>
                    <a:gd name="connsiteY4" fmla="*/ 299009 h 974414"/>
                    <a:gd name="connsiteX5" fmla="*/ 528170 w 978340"/>
                    <a:gd name="connsiteY5" fmla="*/ 0 h 974414"/>
                    <a:gd name="connsiteX6" fmla="*/ 621769 w 978340"/>
                    <a:gd name="connsiteY6" fmla="*/ 13348 h 974414"/>
                    <a:gd name="connsiteX7" fmla="*/ 637369 w 978340"/>
                    <a:gd name="connsiteY7" fmla="*/ 131256 h 974414"/>
                    <a:gd name="connsiteX8" fmla="*/ 673026 w 978340"/>
                    <a:gd name="connsiteY8" fmla="*/ 151279 h 974414"/>
                    <a:gd name="connsiteX9" fmla="*/ 775540 w 978340"/>
                    <a:gd name="connsiteY9" fmla="*/ 86763 h 974414"/>
                    <a:gd name="connsiteX10" fmla="*/ 842397 w 978340"/>
                    <a:gd name="connsiteY10" fmla="*/ 144605 h 974414"/>
                    <a:gd name="connsiteX11" fmla="*/ 795597 w 978340"/>
                    <a:gd name="connsiteY11" fmla="*/ 253614 h 974414"/>
                    <a:gd name="connsiteX12" fmla="*/ 817883 w 978340"/>
                    <a:gd name="connsiteY12" fmla="*/ 286985 h 974414"/>
                    <a:gd name="connsiteX13" fmla="*/ 933768 w 978340"/>
                    <a:gd name="connsiteY13" fmla="*/ 278086 h 974414"/>
                    <a:gd name="connsiteX14" fmla="*/ 967197 w 978340"/>
                    <a:gd name="connsiteY14" fmla="*/ 367074 h 974414"/>
                    <a:gd name="connsiteX15" fmla="*/ 873597 w 978340"/>
                    <a:gd name="connsiteY15" fmla="*/ 431590 h 974414"/>
                    <a:gd name="connsiteX16" fmla="*/ 873597 w 978340"/>
                    <a:gd name="connsiteY16" fmla="*/ 478308 h 974414"/>
                    <a:gd name="connsiteX17" fmla="*/ 978340 w 978340"/>
                    <a:gd name="connsiteY17" fmla="*/ 529476 h 974414"/>
                    <a:gd name="connsiteX18" fmla="*/ 962740 w 978340"/>
                    <a:gd name="connsiteY18" fmla="*/ 620689 h 974414"/>
                    <a:gd name="connsiteX19" fmla="*/ 846854 w 978340"/>
                    <a:gd name="connsiteY19" fmla="*/ 634037 h 974414"/>
                    <a:gd name="connsiteX20" fmla="*/ 826797 w 978340"/>
                    <a:gd name="connsiteY20" fmla="*/ 674081 h 974414"/>
                    <a:gd name="connsiteX21" fmla="*/ 891426 w 978340"/>
                    <a:gd name="connsiteY21" fmla="*/ 774192 h 974414"/>
                    <a:gd name="connsiteX22" fmla="*/ 831254 w 978340"/>
                    <a:gd name="connsiteY22" fmla="*/ 840933 h 974414"/>
                    <a:gd name="connsiteX23" fmla="*/ 724283 w 978340"/>
                    <a:gd name="connsiteY23" fmla="*/ 791990 h 974414"/>
                    <a:gd name="connsiteX24" fmla="*/ 686398 w 978340"/>
                    <a:gd name="connsiteY24" fmla="*/ 823135 h 974414"/>
                    <a:gd name="connsiteX25" fmla="*/ 697541 w 978340"/>
                    <a:gd name="connsiteY25" fmla="*/ 929921 h 974414"/>
                    <a:gd name="connsiteX26" fmla="*/ 603941 w 978340"/>
                    <a:gd name="connsiteY26" fmla="*/ 963291 h 974414"/>
                    <a:gd name="connsiteX27" fmla="*/ 546286 w 978340"/>
                    <a:gd name="connsiteY27" fmla="*/ 875561 h 974414"/>
                    <a:gd name="connsiteX28" fmla="*/ 490284 w 978340"/>
                    <a:gd name="connsiteY28" fmla="*/ 875584 h 974414"/>
                    <a:gd name="connsiteX29" fmla="*/ 445713 w 978340"/>
                    <a:gd name="connsiteY29" fmla="*/ 974414 h 974414"/>
                    <a:gd name="connsiteX30" fmla="*/ 352113 w 978340"/>
                    <a:gd name="connsiteY30" fmla="*/ 958842 h 974414"/>
                    <a:gd name="connsiteX31" fmla="*/ 343199 w 978340"/>
                    <a:gd name="connsiteY31" fmla="*/ 847607 h 974414"/>
                    <a:gd name="connsiteX32" fmla="*/ 291942 w 978340"/>
                    <a:gd name="connsiteY32" fmla="*/ 825360 h 974414"/>
                    <a:gd name="connsiteX33" fmla="*/ 200571 w 978340"/>
                    <a:gd name="connsiteY33" fmla="*/ 887652 h 974414"/>
                    <a:gd name="connsiteX34" fmla="*/ 131485 w 978340"/>
                    <a:gd name="connsiteY34" fmla="*/ 823135 h 974414"/>
                    <a:gd name="connsiteX35" fmla="*/ 178285 w 978340"/>
                    <a:gd name="connsiteY35" fmla="*/ 725249 h 974414"/>
                    <a:gd name="connsiteX36" fmla="*/ 149314 w 978340"/>
                    <a:gd name="connsiteY36" fmla="*/ 685205 h 974414"/>
                    <a:gd name="connsiteX37" fmla="*/ 44571 w 978340"/>
                    <a:gd name="connsiteY37" fmla="*/ 696328 h 974414"/>
                    <a:gd name="connsiteX38" fmla="*/ 11143 w 978340"/>
                    <a:gd name="connsiteY38" fmla="*/ 602891 h 974414"/>
                    <a:gd name="connsiteX39" fmla="*/ 100285 w 978340"/>
                    <a:gd name="connsiteY39" fmla="*/ 542824 h 974414"/>
                    <a:gd name="connsiteX40" fmla="*/ 100285 w 978340"/>
                    <a:gd name="connsiteY40" fmla="*/ 496106 h 974414"/>
                    <a:gd name="connsiteX41" fmla="*/ 0 w 978340"/>
                    <a:gd name="connsiteY41" fmla="*/ 444938 h 974414"/>
                    <a:gd name="connsiteX42" fmla="*/ 15600 w 978340"/>
                    <a:gd name="connsiteY42" fmla="*/ 351501 h 974414"/>
                    <a:gd name="connsiteX43" fmla="*/ 131485 w 978340"/>
                    <a:gd name="connsiteY43" fmla="*/ 340377 h 974414"/>
                    <a:gd name="connsiteX44" fmla="*/ 147085 w 978340"/>
                    <a:gd name="connsiteY44" fmla="*/ 302558 h 974414"/>
                    <a:gd name="connsiteX45" fmla="*/ 86914 w 978340"/>
                    <a:gd name="connsiteY45" fmla="*/ 209121 h 974414"/>
                    <a:gd name="connsiteX46" fmla="*/ 86914 w 978340"/>
                    <a:gd name="connsiteY46" fmla="*/ 200222 h 974414"/>
                    <a:gd name="connsiteX47" fmla="*/ 142628 w 978340"/>
                    <a:gd name="connsiteY47" fmla="*/ 133481 h 974414"/>
                    <a:gd name="connsiteX48" fmla="*/ 149314 w 978340"/>
                    <a:gd name="connsiteY48" fmla="*/ 133481 h 974414"/>
                    <a:gd name="connsiteX49" fmla="*/ 245142 w 978340"/>
                    <a:gd name="connsiteY49" fmla="*/ 180200 h 974414"/>
                    <a:gd name="connsiteX50" fmla="*/ 251828 w 978340"/>
                    <a:gd name="connsiteY50" fmla="*/ 180200 h 974414"/>
                    <a:gd name="connsiteX51" fmla="*/ 285256 w 978340"/>
                    <a:gd name="connsiteY51" fmla="*/ 157953 h 974414"/>
                    <a:gd name="connsiteX52" fmla="*/ 278570 w 978340"/>
                    <a:gd name="connsiteY52" fmla="*/ 44493 h 974414"/>
                    <a:gd name="connsiteX53" fmla="*/ 365485 w 978340"/>
                    <a:gd name="connsiteY53" fmla="*/ 11123 h 974414"/>
                    <a:gd name="connsiteX54" fmla="*/ 434570 w 978340"/>
                    <a:gd name="connsiteY54" fmla="*/ 106785 h 974414"/>
                    <a:gd name="connsiteX55" fmla="*/ 476913 w 978340"/>
                    <a:gd name="connsiteY55" fmla="*/ 102335 h 974414"/>
                    <a:gd name="connsiteX56" fmla="*/ 528170 w 978340"/>
                    <a:gd name="connsiteY56" fmla="*/ 0 h 974414"/>
                    <a:gd name="connsiteX0" fmla="*/ 488055 w 978340"/>
                    <a:gd name="connsiteY0" fmla="*/ 299009 h 974414"/>
                    <a:gd name="connsiteX1" fmla="*/ 298873 w 978340"/>
                    <a:gd name="connsiteY1" fmla="*/ 487207 h 974414"/>
                    <a:gd name="connsiteX2" fmla="*/ 488055 w 978340"/>
                    <a:gd name="connsiteY2" fmla="*/ 675405 h 974414"/>
                    <a:gd name="connsiteX3" fmla="*/ 677237 w 978340"/>
                    <a:gd name="connsiteY3" fmla="*/ 487207 h 974414"/>
                    <a:gd name="connsiteX4" fmla="*/ 488055 w 978340"/>
                    <a:gd name="connsiteY4" fmla="*/ 299009 h 974414"/>
                    <a:gd name="connsiteX5" fmla="*/ 528170 w 978340"/>
                    <a:gd name="connsiteY5" fmla="*/ 0 h 974414"/>
                    <a:gd name="connsiteX6" fmla="*/ 621769 w 978340"/>
                    <a:gd name="connsiteY6" fmla="*/ 13348 h 974414"/>
                    <a:gd name="connsiteX7" fmla="*/ 637369 w 978340"/>
                    <a:gd name="connsiteY7" fmla="*/ 131256 h 974414"/>
                    <a:gd name="connsiteX8" fmla="*/ 673026 w 978340"/>
                    <a:gd name="connsiteY8" fmla="*/ 151279 h 974414"/>
                    <a:gd name="connsiteX9" fmla="*/ 775540 w 978340"/>
                    <a:gd name="connsiteY9" fmla="*/ 86763 h 974414"/>
                    <a:gd name="connsiteX10" fmla="*/ 842397 w 978340"/>
                    <a:gd name="connsiteY10" fmla="*/ 144605 h 974414"/>
                    <a:gd name="connsiteX11" fmla="*/ 795597 w 978340"/>
                    <a:gd name="connsiteY11" fmla="*/ 253614 h 974414"/>
                    <a:gd name="connsiteX12" fmla="*/ 817883 w 978340"/>
                    <a:gd name="connsiteY12" fmla="*/ 286985 h 974414"/>
                    <a:gd name="connsiteX13" fmla="*/ 933768 w 978340"/>
                    <a:gd name="connsiteY13" fmla="*/ 278086 h 974414"/>
                    <a:gd name="connsiteX14" fmla="*/ 967197 w 978340"/>
                    <a:gd name="connsiteY14" fmla="*/ 367074 h 974414"/>
                    <a:gd name="connsiteX15" fmla="*/ 873597 w 978340"/>
                    <a:gd name="connsiteY15" fmla="*/ 431590 h 974414"/>
                    <a:gd name="connsiteX16" fmla="*/ 873597 w 978340"/>
                    <a:gd name="connsiteY16" fmla="*/ 478308 h 974414"/>
                    <a:gd name="connsiteX17" fmla="*/ 978340 w 978340"/>
                    <a:gd name="connsiteY17" fmla="*/ 529476 h 974414"/>
                    <a:gd name="connsiteX18" fmla="*/ 962740 w 978340"/>
                    <a:gd name="connsiteY18" fmla="*/ 620689 h 974414"/>
                    <a:gd name="connsiteX19" fmla="*/ 846854 w 978340"/>
                    <a:gd name="connsiteY19" fmla="*/ 634037 h 974414"/>
                    <a:gd name="connsiteX20" fmla="*/ 826797 w 978340"/>
                    <a:gd name="connsiteY20" fmla="*/ 674081 h 974414"/>
                    <a:gd name="connsiteX21" fmla="*/ 891426 w 978340"/>
                    <a:gd name="connsiteY21" fmla="*/ 774192 h 974414"/>
                    <a:gd name="connsiteX22" fmla="*/ 831254 w 978340"/>
                    <a:gd name="connsiteY22" fmla="*/ 840933 h 974414"/>
                    <a:gd name="connsiteX23" fmla="*/ 724283 w 978340"/>
                    <a:gd name="connsiteY23" fmla="*/ 791990 h 974414"/>
                    <a:gd name="connsiteX24" fmla="*/ 686398 w 978340"/>
                    <a:gd name="connsiteY24" fmla="*/ 823135 h 974414"/>
                    <a:gd name="connsiteX25" fmla="*/ 697541 w 978340"/>
                    <a:gd name="connsiteY25" fmla="*/ 929921 h 974414"/>
                    <a:gd name="connsiteX26" fmla="*/ 603941 w 978340"/>
                    <a:gd name="connsiteY26" fmla="*/ 963291 h 974414"/>
                    <a:gd name="connsiteX27" fmla="*/ 546286 w 978340"/>
                    <a:gd name="connsiteY27" fmla="*/ 875561 h 974414"/>
                    <a:gd name="connsiteX28" fmla="*/ 490284 w 978340"/>
                    <a:gd name="connsiteY28" fmla="*/ 875584 h 974414"/>
                    <a:gd name="connsiteX29" fmla="*/ 445713 w 978340"/>
                    <a:gd name="connsiteY29" fmla="*/ 974414 h 974414"/>
                    <a:gd name="connsiteX30" fmla="*/ 352113 w 978340"/>
                    <a:gd name="connsiteY30" fmla="*/ 958842 h 974414"/>
                    <a:gd name="connsiteX31" fmla="*/ 343199 w 978340"/>
                    <a:gd name="connsiteY31" fmla="*/ 847607 h 974414"/>
                    <a:gd name="connsiteX32" fmla="*/ 291942 w 978340"/>
                    <a:gd name="connsiteY32" fmla="*/ 825360 h 974414"/>
                    <a:gd name="connsiteX33" fmla="*/ 200571 w 978340"/>
                    <a:gd name="connsiteY33" fmla="*/ 887652 h 974414"/>
                    <a:gd name="connsiteX34" fmla="*/ 131485 w 978340"/>
                    <a:gd name="connsiteY34" fmla="*/ 823135 h 974414"/>
                    <a:gd name="connsiteX35" fmla="*/ 178285 w 978340"/>
                    <a:gd name="connsiteY35" fmla="*/ 725249 h 974414"/>
                    <a:gd name="connsiteX36" fmla="*/ 149314 w 978340"/>
                    <a:gd name="connsiteY36" fmla="*/ 685205 h 974414"/>
                    <a:gd name="connsiteX37" fmla="*/ 44571 w 978340"/>
                    <a:gd name="connsiteY37" fmla="*/ 696328 h 974414"/>
                    <a:gd name="connsiteX38" fmla="*/ 11143 w 978340"/>
                    <a:gd name="connsiteY38" fmla="*/ 602891 h 974414"/>
                    <a:gd name="connsiteX39" fmla="*/ 100285 w 978340"/>
                    <a:gd name="connsiteY39" fmla="*/ 542824 h 974414"/>
                    <a:gd name="connsiteX40" fmla="*/ 100285 w 978340"/>
                    <a:gd name="connsiteY40" fmla="*/ 496106 h 974414"/>
                    <a:gd name="connsiteX41" fmla="*/ 0 w 978340"/>
                    <a:gd name="connsiteY41" fmla="*/ 444938 h 974414"/>
                    <a:gd name="connsiteX42" fmla="*/ 15600 w 978340"/>
                    <a:gd name="connsiteY42" fmla="*/ 351501 h 974414"/>
                    <a:gd name="connsiteX43" fmla="*/ 131485 w 978340"/>
                    <a:gd name="connsiteY43" fmla="*/ 340377 h 974414"/>
                    <a:gd name="connsiteX44" fmla="*/ 147085 w 978340"/>
                    <a:gd name="connsiteY44" fmla="*/ 302558 h 974414"/>
                    <a:gd name="connsiteX45" fmla="*/ 86914 w 978340"/>
                    <a:gd name="connsiteY45" fmla="*/ 200222 h 974414"/>
                    <a:gd name="connsiteX46" fmla="*/ 142628 w 978340"/>
                    <a:gd name="connsiteY46" fmla="*/ 133481 h 974414"/>
                    <a:gd name="connsiteX47" fmla="*/ 149314 w 978340"/>
                    <a:gd name="connsiteY47" fmla="*/ 133481 h 974414"/>
                    <a:gd name="connsiteX48" fmla="*/ 245142 w 978340"/>
                    <a:gd name="connsiteY48" fmla="*/ 180200 h 974414"/>
                    <a:gd name="connsiteX49" fmla="*/ 251828 w 978340"/>
                    <a:gd name="connsiteY49" fmla="*/ 180200 h 974414"/>
                    <a:gd name="connsiteX50" fmla="*/ 285256 w 978340"/>
                    <a:gd name="connsiteY50" fmla="*/ 157953 h 974414"/>
                    <a:gd name="connsiteX51" fmla="*/ 278570 w 978340"/>
                    <a:gd name="connsiteY51" fmla="*/ 44493 h 974414"/>
                    <a:gd name="connsiteX52" fmla="*/ 365485 w 978340"/>
                    <a:gd name="connsiteY52" fmla="*/ 11123 h 974414"/>
                    <a:gd name="connsiteX53" fmla="*/ 434570 w 978340"/>
                    <a:gd name="connsiteY53" fmla="*/ 106785 h 974414"/>
                    <a:gd name="connsiteX54" fmla="*/ 476913 w 978340"/>
                    <a:gd name="connsiteY54" fmla="*/ 102335 h 974414"/>
                    <a:gd name="connsiteX55" fmla="*/ 528170 w 978340"/>
                    <a:gd name="connsiteY55" fmla="*/ 0 h 974414"/>
                    <a:gd name="connsiteX0" fmla="*/ 488055 w 978340"/>
                    <a:gd name="connsiteY0" fmla="*/ 299009 h 974414"/>
                    <a:gd name="connsiteX1" fmla="*/ 298873 w 978340"/>
                    <a:gd name="connsiteY1" fmla="*/ 487207 h 974414"/>
                    <a:gd name="connsiteX2" fmla="*/ 488055 w 978340"/>
                    <a:gd name="connsiteY2" fmla="*/ 675405 h 974414"/>
                    <a:gd name="connsiteX3" fmla="*/ 677237 w 978340"/>
                    <a:gd name="connsiteY3" fmla="*/ 487207 h 974414"/>
                    <a:gd name="connsiteX4" fmla="*/ 488055 w 978340"/>
                    <a:gd name="connsiteY4" fmla="*/ 299009 h 974414"/>
                    <a:gd name="connsiteX5" fmla="*/ 528170 w 978340"/>
                    <a:gd name="connsiteY5" fmla="*/ 0 h 974414"/>
                    <a:gd name="connsiteX6" fmla="*/ 621769 w 978340"/>
                    <a:gd name="connsiteY6" fmla="*/ 13348 h 974414"/>
                    <a:gd name="connsiteX7" fmla="*/ 637369 w 978340"/>
                    <a:gd name="connsiteY7" fmla="*/ 131256 h 974414"/>
                    <a:gd name="connsiteX8" fmla="*/ 673026 w 978340"/>
                    <a:gd name="connsiteY8" fmla="*/ 151279 h 974414"/>
                    <a:gd name="connsiteX9" fmla="*/ 775540 w 978340"/>
                    <a:gd name="connsiteY9" fmla="*/ 86763 h 974414"/>
                    <a:gd name="connsiteX10" fmla="*/ 842397 w 978340"/>
                    <a:gd name="connsiteY10" fmla="*/ 144605 h 974414"/>
                    <a:gd name="connsiteX11" fmla="*/ 795597 w 978340"/>
                    <a:gd name="connsiteY11" fmla="*/ 253614 h 974414"/>
                    <a:gd name="connsiteX12" fmla="*/ 817883 w 978340"/>
                    <a:gd name="connsiteY12" fmla="*/ 286985 h 974414"/>
                    <a:gd name="connsiteX13" fmla="*/ 933768 w 978340"/>
                    <a:gd name="connsiteY13" fmla="*/ 278086 h 974414"/>
                    <a:gd name="connsiteX14" fmla="*/ 967197 w 978340"/>
                    <a:gd name="connsiteY14" fmla="*/ 367074 h 974414"/>
                    <a:gd name="connsiteX15" fmla="*/ 873597 w 978340"/>
                    <a:gd name="connsiteY15" fmla="*/ 431590 h 974414"/>
                    <a:gd name="connsiteX16" fmla="*/ 873597 w 978340"/>
                    <a:gd name="connsiteY16" fmla="*/ 478308 h 974414"/>
                    <a:gd name="connsiteX17" fmla="*/ 978340 w 978340"/>
                    <a:gd name="connsiteY17" fmla="*/ 529476 h 974414"/>
                    <a:gd name="connsiteX18" fmla="*/ 962740 w 978340"/>
                    <a:gd name="connsiteY18" fmla="*/ 620689 h 974414"/>
                    <a:gd name="connsiteX19" fmla="*/ 846854 w 978340"/>
                    <a:gd name="connsiteY19" fmla="*/ 634037 h 974414"/>
                    <a:gd name="connsiteX20" fmla="*/ 826797 w 978340"/>
                    <a:gd name="connsiteY20" fmla="*/ 674081 h 974414"/>
                    <a:gd name="connsiteX21" fmla="*/ 891426 w 978340"/>
                    <a:gd name="connsiteY21" fmla="*/ 774192 h 974414"/>
                    <a:gd name="connsiteX22" fmla="*/ 831254 w 978340"/>
                    <a:gd name="connsiteY22" fmla="*/ 840933 h 974414"/>
                    <a:gd name="connsiteX23" fmla="*/ 724283 w 978340"/>
                    <a:gd name="connsiteY23" fmla="*/ 791990 h 974414"/>
                    <a:gd name="connsiteX24" fmla="*/ 686398 w 978340"/>
                    <a:gd name="connsiteY24" fmla="*/ 823135 h 974414"/>
                    <a:gd name="connsiteX25" fmla="*/ 697541 w 978340"/>
                    <a:gd name="connsiteY25" fmla="*/ 929921 h 974414"/>
                    <a:gd name="connsiteX26" fmla="*/ 603941 w 978340"/>
                    <a:gd name="connsiteY26" fmla="*/ 963291 h 974414"/>
                    <a:gd name="connsiteX27" fmla="*/ 546286 w 978340"/>
                    <a:gd name="connsiteY27" fmla="*/ 875561 h 974414"/>
                    <a:gd name="connsiteX28" fmla="*/ 490284 w 978340"/>
                    <a:gd name="connsiteY28" fmla="*/ 875584 h 974414"/>
                    <a:gd name="connsiteX29" fmla="*/ 445713 w 978340"/>
                    <a:gd name="connsiteY29" fmla="*/ 974414 h 974414"/>
                    <a:gd name="connsiteX30" fmla="*/ 352113 w 978340"/>
                    <a:gd name="connsiteY30" fmla="*/ 958842 h 974414"/>
                    <a:gd name="connsiteX31" fmla="*/ 343199 w 978340"/>
                    <a:gd name="connsiteY31" fmla="*/ 847607 h 974414"/>
                    <a:gd name="connsiteX32" fmla="*/ 291942 w 978340"/>
                    <a:gd name="connsiteY32" fmla="*/ 825360 h 974414"/>
                    <a:gd name="connsiteX33" fmla="*/ 200571 w 978340"/>
                    <a:gd name="connsiteY33" fmla="*/ 887652 h 974414"/>
                    <a:gd name="connsiteX34" fmla="*/ 131485 w 978340"/>
                    <a:gd name="connsiteY34" fmla="*/ 823135 h 974414"/>
                    <a:gd name="connsiteX35" fmla="*/ 178285 w 978340"/>
                    <a:gd name="connsiteY35" fmla="*/ 725249 h 974414"/>
                    <a:gd name="connsiteX36" fmla="*/ 149314 w 978340"/>
                    <a:gd name="connsiteY36" fmla="*/ 685205 h 974414"/>
                    <a:gd name="connsiteX37" fmla="*/ 44571 w 978340"/>
                    <a:gd name="connsiteY37" fmla="*/ 696328 h 974414"/>
                    <a:gd name="connsiteX38" fmla="*/ 11143 w 978340"/>
                    <a:gd name="connsiteY38" fmla="*/ 602891 h 974414"/>
                    <a:gd name="connsiteX39" fmla="*/ 100285 w 978340"/>
                    <a:gd name="connsiteY39" fmla="*/ 542824 h 974414"/>
                    <a:gd name="connsiteX40" fmla="*/ 100285 w 978340"/>
                    <a:gd name="connsiteY40" fmla="*/ 496106 h 974414"/>
                    <a:gd name="connsiteX41" fmla="*/ 0 w 978340"/>
                    <a:gd name="connsiteY41" fmla="*/ 444938 h 974414"/>
                    <a:gd name="connsiteX42" fmla="*/ 15600 w 978340"/>
                    <a:gd name="connsiteY42" fmla="*/ 351501 h 974414"/>
                    <a:gd name="connsiteX43" fmla="*/ 131485 w 978340"/>
                    <a:gd name="connsiteY43" fmla="*/ 340377 h 974414"/>
                    <a:gd name="connsiteX44" fmla="*/ 147085 w 978340"/>
                    <a:gd name="connsiteY44" fmla="*/ 302558 h 974414"/>
                    <a:gd name="connsiteX45" fmla="*/ 86914 w 978340"/>
                    <a:gd name="connsiteY45" fmla="*/ 200222 h 974414"/>
                    <a:gd name="connsiteX46" fmla="*/ 142628 w 978340"/>
                    <a:gd name="connsiteY46" fmla="*/ 133481 h 974414"/>
                    <a:gd name="connsiteX47" fmla="*/ 245142 w 978340"/>
                    <a:gd name="connsiteY47" fmla="*/ 180200 h 974414"/>
                    <a:gd name="connsiteX48" fmla="*/ 251828 w 978340"/>
                    <a:gd name="connsiteY48" fmla="*/ 180200 h 974414"/>
                    <a:gd name="connsiteX49" fmla="*/ 285256 w 978340"/>
                    <a:gd name="connsiteY49" fmla="*/ 157953 h 974414"/>
                    <a:gd name="connsiteX50" fmla="*/ 278570 w 978340"/>
                    <a:gd name="connsiteY50" fmla="*/ 44493 h 974414"/>
                    <a:gd name="connsiteX51" fmla="*/ 365485 w 978340"/>
                    <a:gd name="connsiteY51" fmla="*/ 11123 h 974414"/>
                    <a:gd name="connsiteX52" fmla="*/ 434570 w 978340"/>
                    <a:gd name="connsiteY52" fmla="*/ 106785 h 974414"/>
                    <a:gd name="connsiteX53" fmla="*/ 476913 w 978340"/>
                    <a:gd name="connsiteY53" fmla="*/ 102335 h 974414"/>
                    <a:gd name="connsiteX54" fmla="*/ 528170 w 978340"/>
                    <a:gd name="connsiteY54" fmla="*/ 0 h 974414"/>
                    <a:gd name="connsiteX0" fmla="*/ 488055 w 978340"/>
                    <a:gd name="connsiteY0" fmla="*/ 299009 h 974414"/>
                    <a:gd name="connsiteX1" fmla="*/ 298873 w 978340"/>
                    <a:gd name="connsiteY1" fmla="*/ 487207 h 974414"/>
                    <a:gd name="connsiteX2" fmla="*/ 488055 w 978340"/>
                    <a:gd name="connsiteY2" fmla="*/ 675405 h 974414"/>
                    <a:gd name="connsiteX3" fmla="*/ 677237 w 978340"/>
                    <a:gd name="connsiteY3" fmla="*/ 487207 h 974414"/>
                    <a:gd name="connsiteX4" fmla="*/ 488055 w 978340"/>
                    <a:gd name="connsiteY4" fmla="*/ 299009 h 974414"/>
                    <a:gd name="connsiteX5" fmla="*/ 528170 w 978340"/>
                    <a:gd name="connsiteY5" fmla="*/ 0 h 974414"/>
                    <a:gd name="connsiteX6" fmla="*/ 621769 w 978340"/>
                    <a:gd name="connsiteY6" fmla="*/ 13348 h 974414"/>
                    <a:gd name="connsiteX7" fmla="*/ 637369 w 978340"/>
                    <a:gd name="connsiteY7" fmla="*/ 131256 h 974414"/>
                    <a:gd name="connsiteX8" fmla="*/ 673026 w 978340"/>
                    <a:gd name="connsiteY8" fmla="*/ 151279 h 974414"/>
                    <a:gd name="connsiteX9" fmla="*/ 775540 w 978340"/>
                    <a:gd name="connsiteY9" fmla="*/ 86763 h 974414"/>
                    <a:gd name="connsiteX10" fmla="*/ 842397 w 978340"/>
                    <a:gd name="connsiteY10" fmla="*/ 144605 h 974414"/>
                    <a:gd name="connsiteX11" fmla="*/ 795597 w 978340"/>
                    <a:gd name="connsiteY11" fmla="*/ 253614 h 974414"/>
                    <a:gd name="connsiteX12" fmla="*/ 817883 w 978340"/>
                    <a:gd name="connsiteY12" fmla="*/ 286985 h 974414"/>
                    <a:gd name="connsiteX13" fmla="*/ 933768 w 978340"/>
                    <a:gd name="connsiteY13" fmla="*/ 278086 h 974414"/>
                    <a:gd name="connsiteX14" fmla="*/ 967197 w 978340"/>
                    <a:gd name="connsiteY14" fmla="*/ 367074 h 974414"/>
                    <a:gd name="connsiteX15" fmla="*/ 873597 w 978340"/>
                    <a:gd name="connsiteY15" fmla="*/ 431590 h 974414"/>
                    <a:gd name="connsiteX16" fmla="*/ 873597 w 978340"/>
                    <a:gd name="connsiteY16" fmla="*/ 478308 h 974414"/>
                    <a:gd name="connsiteX17" fmla="*/ 978340 w 978340"/>
                    <a:gd name="connsiteY17" fmla="*/ 529476 h 974414"/>
                    <a:gd name="connsiteX18" fmla="*/ 962740 w 978340"/>
                    <a:gd name="connsiteY18" fmla="*/ 620689 h 974414"/>
                    <a:gd name="connsiteX19" fmla="*/ 846854 w 978340"/>
                    <a:gd name="connsiteY19" fmla="*/ 634037 h 974414"/>
                    <a:gd name="connsiteX20" fmla="*/ 826797 w 978340"/>
                    <a:gd name="connsiteY20" fmla="*/ 674081 h 974414"/>
                    <a:gd name="connsiteX21" fmla="*/ 891426 w 978340"/>
                    <a:gd name="connsiteY21" fmla="*/ 774192 h 974414"/>
                    <a:gd name="connsiteX22" fmla="*/ 831254 w 978340"/>
                    <a:gd name="connsiteY22" fmla="*/ 840933 h 974414"/>
                    <a:gd name="connsiteX23" fmla="*/ 724283 w 978340"/>
                    <a:gd name="connsiteY23" fmla="*/ 791990 h 974414"/>
                    <a:gd name="connsiteX24" fmla="*/ 686398 w 978340"/>
                    <a:gd name="connsiteY24" fmla="*/ 823135 h 974414"/>
                    <a:gd name="connsiteX25" fmla="*/ 697541 w 978340"/>
                    <a:gd name="connsiteY25" fmla="*/ 929921 h 974414"/>
                    <a:gd name="connsiteX26" fmla="*/ 603941 w 978340"/>
                    <a:gd name="connsiteY26" fmla="*/ 963291 h 974414"/>
                    <a:gd name="connsiteX27" fmla="*/ 546286 w 978340"/>
                    <a:gd name="connsiteY27" fmla="*/ 875561 h 974414"/>
                    <a:gd name="connsiteX28" fmla="*/ 490284 w 978340"/>
                    <a:gd name="connsiteY28" fmla="*/ 875584 h 974414"/>
                    <a:gd name="connsiteX29" fmla="*/ 445713 w 978340"/>
                    <a:gd name="connsiteY29" fmla="*/ 974414 h 974414"/>
                    <a:gd name="connsiteX30" fmla="*/ 352113 w 978340"/>
                    <a:gd name="connsiteY30" fmla="*/ 958842 h 974414"/>
                    <a:gd name="connsiteX31" fmla="*/ 343199 w 978340"/>
                    <a:gd name="connsiteY31" fmla="*/ 847607 h 974414"/>
                    <a:gd name="connsiteX32" fmla="*/ 291942 w 978340"/>
                    <a:gd name="connsiteY32" fmla="*/ 825360 h 974414"/>
                    <a:gd name="connsiteX33" fmla="*/ 200571 w 978340"/>
                    <a:gd name="connsiteY33" fmla="*/ 887652 h 974414"/>
                    <a:gd name="connsiteX34" fmla="*/ 131485 w 978340"/>
                    <a:gd name="connsiteY34" fmla="*/ 823135 h 974414"/>
                    <a:gd name="connsiteX35" fmla="*/ 178285 w 978340"/>
                    <a:gd name="connsiteY35" fmla="*/ 725249 h 974414"/>
                    <a:gd name="connsiteX36" fmla="*/ 149314 w 978340"/>
                    <a:gd name="connsiteY36" fmla="*/ 685205 h 974414"/>
                    <a:gd name="connsiteX37" fmla="*/ 44571 w 978340"/>
                    <a:gd name="connsiteY37" fmla="*/ 696328 h 974414"/>
                    <a:gd name="connsiteX38" fmla="*/ 11143 w 978340"/>
                    <a:gd name="connsiteY38" fmla="*/ 602891 h 974414"/>
                    <a:gd name="connsiteX39" fmla="*/ 100285 w 978340"/>
                    <a:gd name="connsiteY39" fmla="*/ 542824 h 974414"/>
                    <a:gd name="connsiteX40" fmla="*/ 100285 w 978340"/>
                    <a:gd name="connsiteY40" fmla="*/ 496106 h 974414"/>
                    <a:gd name="connsiteX41" fmla="*/ 0 w 978340"/>
                    <a:gd name="connsiteY41" fmla="*/ 444938 h 974414"/>
                    <a:gd name="connsiteX42" fmla="*/ 15600 w 978340"/>
                    <a:gd name="connsiteY42" fmla="*/ 351501 h 974414"/>
                    <a:gd name="connsiteX43" fmla="*/ 131485 w 978340"/>
                    <a:gd name="connsiteY43" fmla="*/ 340377 h 974414"/>
                    <a:gd name="connsiteX44" fmla="*/ 147085 w 978340"/>
                    <a:gd name="connsiteY44" fmla="*/ 302558 h 974414"/>
                    <a:gd name="connsiteX45" fmla="*/ 86914 w 978340"/>
                    <a:gd name="connsiteY45" fmla="*/ 200222 h 974414"/>
                    <a:gd name="connsiteX46" fmla="*/ 142628 w 978340"/>
                    <a:gd name="connsiteY46" fmla="*/ 133481 h 974414"/>
                    <a:gd name="connsiteX47" fmla="*/ 251828 w 978340"/>
                    <a:gd name="connsiteY47" fmla="*/ 180200 h 974414"/>
                    <a:gd name="connsiteX48" fmla="*/ 285256 w 978340"/>
                    <a:gd name="connsiteY48" fmla="*/ 157953 h 974414"/>
                    <a:gd name="connsiteX49" fmla="*/ 278570 w 978340"/>
                    <a:gd name="connsiteY49" fmla="*/ 44493 h 974414"/>
                    <a:gd name="connsiteX50" fmla="*/ 365485 w 978340"/>
                    <a:gd name="connsiteY50" fmla="*/ 11123 h 974414"/>
                    <a:gd name="connsiteX51" fmla="*/ 434570 w 978340"/>
                    <a:gd name="connsiteY51" fmla="*/ 106785 h 974414"/>
                    <a:gd name="connsiteX52" fmla="*/ 476913 w 978340"/>
                    <a:gd name="connsiteY52" fmla="*/ 102335 h 974414"/>
                    <a:gd name="connsiteX53" fmla="*/ 528170 w 978340"/>
                    <a:gd name="connsiteY53" fmla="*/ 0 h 974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978340" h="974414">
                      <a:moveTo>
                        <a:pt x="488055" y="299009"/>
                      </a:moveTo>
                      <a:cubicBezTo>
                        <a:pt x="383573" y="299009"/>
                        <a:pt x="298873" y="383268"/>
                        <a:pt x="298873" y="487207"/>
                      </a:cubicBezTo>
                      <a:cubicBezTo>
                        <a:pt x="298873" y="591146"/>
                        <a:pt x="383573" y="675405"/>
                        <a:pt x="488055" y="675405"/>
                      </a:cubicBezTo>
                      <a:cubicBezTo>
                        <a:pt x="592537" y="675405"/>
                        <a:pt x="677237" y="591146"/>
                        <a:pt x="677237" y="487207"/>
                      </a:cubicBezTo>
                      <a:cubicBezTo>
                        <a:pt x="677237" y="383268"/>
                        <a:pt x="592537" y="299009"/>
                        <a:pt x="488055" y="299009"/>
                      </a:cubicBezTo>
                      <a:close/>
                      <a:moveTo>
                        <a:pt x="528170" y="0"/>
                      </a:moveTo>
                      <a:lnTo>
                        <a:pt x="621769" y="13348"/>
                      </a:lnTo>
                      <a:lnTo>
                        <a:pt x="637369" y="131256"/>
                      </a:lnTo>
                      <a:lnTo>
                        <a:pt x="673026" y="151279"/>
                      </a:lnTo>
                      <a:lnTo>
                        <a:pt x="775540" y="86763"/>
                      </a:lnTo>
                      <a:lnTo>
                        <a:pt x="842397" y="144605"/>
                      </a:lnTo>
                      <a:lnTo>
                        <a:pt x="795597" y="253614"/>
                      </a:lnTo>
                      <a:lnTo>
                        <a:pt x="817883" y="286985"/>
                      </a:lnTo>
                      <a:lnTo>
                        <a:pt x="933768" y="278086"/>
                      </a:lnTo>
                      <a:lnTo>
                        <a:pt x="967197" y="367074"/>
                      </a:lnTo>
                      <a:lnTo>
                        <a:pt x="873597" y="431590"/>
                      </a:lnTo>
                      <a:lnTo>
                        <a:pt x="873597" y="478308"/>
                      </a:lnTo>
                      <a:lnTo>
                        <a:pt x="978340" y="529476"/>
                      </a:lnTo>
                      <a:lnTo>
                        <a:pt x="962740" y="620689"/>
                      </a:lnTo>
                      <a:lnTo>
                        <a:pt x="846854" y="634037"/>
                      </a:lnTo>
                      <a:lnTo>
                        <a:pt x="826797" y="674081"/>
                      </a:lnTo>
                      <a:lnTo>
                        <a:pt x="891426" y="774192"/>
                      </a:lnTo>
                      <a:lnTo>
                        <a:pt x="831254" y="840933"/>
                      </a:lnTo>
                      <a:lnTo>
                        <a:pt x="724283" y="791990"/>
                      </a:lnTo>
                      <a:lnTo>
                        <a:pt x="686398" y="823135"/>
                      </a:lnTo>
                      <a:lnTo>
                        <a:pt x="697541" y="929921"/>
                      </a:lnTo>
                      <a:lnTo>
                        <a:pt x="603941" y="963291"/>
                      </a:lnTo>
                      <a:lnTo>
                        <a:pt x="546286" y="875561"/>
                      </a:lnTo>
                      <a:lnTo>
                        <a:pt x="490284" y="875584"/>
                      </a:lnTo>
                      <a:lnTo>
                        <a:pt x="445713" y="974414"/>
                      </a:lnTo>
                      <a:lnTo>
                        <a:pt x="352113" y="958842"/>
                      </a:lnTo>
                      <a:lnTo>
                        <a:pt x="343199" y="847607"/>
                      </a:lnTo>
                      <a:lnTo>
                        <a:pt x="291942" y="825360"/>
                      </a:lnTo>
                      <a:lnTo>
                        <a:pt x="200571" y="887652"/>
                      </a:lnTo>
                      <a:lnTo>
                        <a:pt x="131485" y="823135"/>
                      </a:lnTo>
                      <a:lnTo>
                        <a:pt x="178285" y="725249"/>
                      </a:lnTo>
                      <a:lnTo>
                        <a:pt x="149314" y="685205"/>
                      </a:lnTo>
                      <a:lnTo>
                        <a:pt x="44571" y="696328"/>
                      </a:lnTo>
                      <a:lnTo>
                        <a:pt x="11143" y="602891"/>
                      </a:lnTo>
                      <a:lnTo>
                        <a:pt x="100285" y="542824"/>
                      </a:lnTo>
                      <a:lnTo>
                        <a:pt x="100285" y="496106"/>
                      </a:lnTo>
                      <a:lnTo>
                        <a:pt x="0" y="444938"/>
                      </a:lnTo>
                      <a:lnTo>
                        <a:pt x="15600" y="351501"/>
                      </a:lnTo>
                      <a:lnTo>
                        <a:pt x="131485" y="340377"/>
                      </a:lnTo>
                      <a:lnTo>
                        <a:pt x="147085" y="302558"/>
                      </a:lnTo>
                      <a:lnTo>
                        <a:pt x="86914" y="200222"/>
                      </a:lnTo>
                      <a:lnTo>
                        <a:pt x="142628" y="133481"/>
                      </a:lnTo>
                      <a:lnTo>
                        <a:pt x="251828" y="180200"/>
                      </a:lnTo>
                      <a:lnTo>
                        <a:pt x="285256" y="157953"/>
                      </a:lnTo>
                      <a:lnTo>
                        <a:pt x="278570" y="44493"/>
                      </a:lnTo>
                      <a:lnTo>
                        <a:pt x="365485" y="11123"/>
                      </a:lnTo>
                      <a:lnTo>
                        <a:pt x="434570" y="106785"/>
                      </a:lnTo>
                      <a:lnTo>
                        <a:pt x="476913" y="102335"/>
                      </a:lnTo>
                      <a:lnTo>
                        <a:pt x="52817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" name="Freeform 67"/>
                <p:cNvSpPr>
                  <a:spLocks/>
                </p:cNvSpPr>
                <p:nvPr/>
              </p:nvSpPr>
              <p:spPr bwMode="auto">
                <a:xfrm>
                  <a:off x="1370383" y="3543388"/>
                  <a:ext cx="3873502" cy="3857938"/>
                </a:xfrm>
                <a:custGeom>
                  <a:avLst/>
                  <a:gdLst>
                    <a:gd name="connsiteX0" fmla="*/ 492512 w 985025"/>
                    <a:gd name="connsiteY0" fmla="*/ 301234 h 978864"/>
                    <a:gd name="connsiteX1" fmla="*/ 303330 w 985025"/>
                    <a:gd name="connsiteY1" fmla="*/ 489432 h 978864"/>
                    <a:gd name="connsiteX2" fmla="*/ 492512 w 985025"/>
                    <a:gd name="connsiteY2" fmla="*/ 677630 h 978864"/>
                    <a:gd name="connsiteX3" fmla="*/ 681694 w 985025"/>
                    <a:gd name="connsiteY3" fmla="*/ 489432 h 978864"/>
                    <a:gd name="connsiteX4" fmla="*/ 492512 w 985025"/>
                    <a:gd name="connsiteY4" fmla="*/ 301234 h 978864"/>
                    <a:gd name="connsiteX5" fmla="*/ 537084 w 985025"/>
                    <a:gd name="connsiteY5" fmla="*/ 0 h 978864"/>
                    <a:gd name="connsiteX6" fmla="*/ 626226 w 985025"/>
                    <a:gd name="connsiteY6" fmla="*/ 15573 h 978864"/>
                    <a:gd name="connsiteX7" fmla="*/ 630684 w 985025"/>
                    <a:gd name="connsiteY7" fmla="*/ 22247 h 978864"/>
                    <a:gd name="connsiteX8" fmla="*/ 637369 w 985025"/>
                    <a:gd name="connsiteY8" fmla="*/ 126807 h 978864"/>
                    <a:gd name="connsiteX9" fmla="*/ 641826 w 985025"/>
                    <a:gd name="connsiteY9" fmla="*/ 133481 h 978864"/>
                    <a:gd name="connsiteX10" fmla="*/ 677483 w 985025"/>
                    <a:gd name="connsiteY10" fmla="*/ 153504 h 978864"/>
                    <a:gd name="connsiteX11" fmla="*/ 686398 w 985025"/>
                    <a:gd name="connsiteY11" fmla="*/ 149054 h 978864"/>
                    <a:gd name="connsiteX12" fmla="*/ 773312 w 985025"/>
                    <a:gd name="connsiteY12" fmla="*/ 88988 h 978864"/>
                    <a:gd name="connsiteX13" fmla="*/ 779997 w 985025"/>
                    <a:gd name="connsiteY13" fmla="*/ 88988 h 978864"/>
                    <a:gd name="connsiteX14" fmla="*/ 846854 w 985025"/>
                    <a:gd name="connsiteY14" fmla="*/ 146830 h 978864"/>
                    <a:gd name="connsiteX15" fmla="*/ 846854 w 985025"/>
                    <a:gd name="connsiteY15" fmla="*/ 153504 h 978864"/>
                    <a:gd name="connsiteX16" fmla="*/ 800054 w 985025"/>
                    <a:gd name="connsiteY16" fmla="*/ 249165 h 978864"/>
                    <a:gd name="connsiteX17" fmla="*/ 800054 w 985025"/>
                    <a:gd name="connsiteY17" fmla="*/ 255839 h 978864"/>
                    <a:gd name="connsiteX18" fmla="*/ 822340 w 985025"/>
                    <a:gd name="connsiteY18" fmla="*/ 289210 h 978864"/>
                    <a:gd name="connsiteX19" fmla="*/ 829026 w 985025"/>
                    <a:gd name="connsiteY19" fmla="*/ 291434 h 978864"/>
                    <a:gd name="connsiteX20" fmla="*/ 938225 w 985025"/>
                    <a:gd name="connsiteY20" fmla="*/ 280311 h 978864"/>
                    <a:gd name="connsiteX21" fmla="*/ 940454 w 985025"/>
                    <a:gd name="connsiteY21" fmla="*/ 286985 h 978864"/>
                    <a:gd name="connsiteX22" fmla="*/ 971654 w 985025"/>
                    <a:gd name="connsiteY22" fmla="*/ 369299 h 978864"/>
                    <a:gd name="connsiteX23" fmla="*/ 967197 w 985025"/>
                    <a:gd name="connsiteY23" fmla="*/ 375973 h 978864"/>
                    <a:gd name="connsiteX24" fmla="*/ 878054 w 985025"/>
                    <a:gd name="connsiteY24" fmla="*/ 433815 h 978864"/>
                    <a:gd name="connsiteX25" fmla="*/ 875825 w 985025"/>
                    <a:gd name="connsiteY25" fmla="*/ 438264 h 978864"/>
                    <a:gd name="connsiteX26" fmla="*/ 878054 w 985025"/>
                    <a:gd name="connsiteY26" fmla="*/ 480533 h 978864"/>
                    <a:gd name="connsiteX27" fmla="*/ 884740 w 985025"/>
                    <a:gd name="connsiteY27" fmla="*/ 487207 h 978864"/>
                    <a:gd name="connsiteX28" fmla="*/ 982797 w 985025"/>
                    <a:gd name="connsiteY28" fmla="*/ 531701 h 978864"/>
                    <a:gd name="connsiteX29" fmla="*/ 985025 w 985025"/>
                    <a:gd name="connsiteY29" fmla="*/ 536151 h 978864"/>
                    <a:gd name="connsiteX30" fmla="*/ 967197 w 985025"/>
                    <a:gd name="connsiteY30" fmla="*/ 622914 h 978864"/>
                    <a:gd name="connsiteX31" fmla="*/ 962739 w 985025"/>
                    <a:gd name="connsiteY31" fmla="*/ 627363 h 978864"/>
                    <a:gd name="connsiteX32" fmla="*/ 855768 w 985025"/>
                    <a:gd name="connsiteY32" fmla="*/ 634037 h 978864"/>
                    <a:gd name="connsiteX33" fmla="*/ 851311 w 985025"/>
                    <a:gd name="connsiteY33" fmla="*/ 636262 h 978864"/>
                    <a:gd name="connsiteX34" fmla="*/ 831254 w 985025"/>
                    <a:gd name="connsiteY34" fmla="*/ 676306 h 978864"/>
                    <a:gd name="connsiteX35" fmla="*/ 831254 w 985025"/>
                    <a:gd name="connsiteY35" fmla="*/ 680756 h 978864"/>
                    <a:gd name="connsiteX36" fmla="*/ 895883 w 985025"/>
                    <a:gd name="connsiteY36" fmla="*/ 769743 h 978864"/>
                    <a:gd name="connsiteX37" fmla="*/ 895883 w 985025"/>
                    <a:gd name="connsiteY37" fmla="*/ 776417 h 978864"/>
                    <a:gd name="connsiteX38" fmla="*/ 835711 w 985025"/>
                    <a:gd name="connsiteY38" fmla="*/ 843158 h 978864"/>
                    <a:gd name="connsiteX39" fmla="*/ 831254 w 985025"/>
                    <a:gd name="connsiteY39" fmla="*/ 843158 h 978864"/>
                    <a:gd name="connsiteX40" fmla="*/ 733197 w 985025"/>
                    <a:gd name="connsiteY40" fmla="*/ 794215 h 978864"/>
                    <a:gd name="connsiteX41" fmla="*/ 728740 w 985025"/>
                    <a:gd name="connsiteY41" fmla="*/ 794215 h 978864"/>
                    <a:gd name="connsiteX42" fmla="*/ 695312 w 985025"/>
                    <a:gd name="connsiteY42" fmla="*/ 816462 h 978864"/>
                    <a:gd name="connsiteX43" fmla="*/ 690855 w 985025"/>
                    <a:gd name="connsiteY43" fmla="*/ 825360 h 978864"/>
                    <a:gd name="connsiteX44" fmla="*/ 701998 w 985025"/>
                    <a:gd name="connsiteY44" fmla="*/ 932146 h 978864"/>
                    <a:gd name="connsiteX45" fmla="*/ 697540 w 985025"/>
                    <a:gd name="connsiteY45" fmla="*/ 936595 h 978864"/>
                    <a:gd name="connsiteX46" fmla="*/ 612855 w 985025"/>
                    <a:gd name="connsiteY46" fmla="*/ 965516 h 978864"/>
                    <a:gd name="connsiteX47" fmla="*/ 608398 w 985025"/>
                    <a:gd name="connsiteY47" fmla="*/ 965516 h 978864"/>
                    <a:gd name="connsiteX48" fmla="*/ 548227 w 985025"/>
                    <a:gd name="connsiteY48" fmla="*/ 876528 h 978864"/>
                    <a:gd name="connsiteX49" fmla="*/ 543770 w 985025"/>
                    <a:gd name="connsiteY49" fmla="*/ 872079 h 978864"/>
                    <a:gd name="connsiteX50" fmla="*/ 501427 w 985025"/>
                    <a:gd name="connsiteY50" fmla="*/ 876528 h 978864"/>
                    <a:gd name="connsiteX51" fmla="*/ 494741 w 985025"/>
                    <a:gd name="connsiteY51" fmla="*/ 878753 h 978864"/>
                    <a:gd name="connsiteX52" fmla="*/ 450170 w 985025"/>
                    <a:gd name="connsiteY52" fmla="*/ 976639 h 978864"/>
                    <a:gd name="connsiteX53" fmla="*/ 445713 w 985025"/>
                    <a:gd name="connsiteY53" fmla="*/ 978864 h 978864"/>
                    <a:gd name="connsiteX54" fmla="*/ 356570 w 985025"/>
                    <a:gd name="connsiteY54" fmla="*/ 961067 h 978864"/>
                    <a:gd name="connsiteX55" fmla="*/ 352113 w 985025"/>
                    <a:gd name="connsiteY55" fmla="*/ 958842 h 978864"/>
                    <a:gd name="connsiteX56" fmla="*/ 347656 w 985025"/>
                    <a:gd name="connsiteY56" fmla="*/ 849832 h 978864"/>
                    <a:gd name="connsiteX57" fmla="*/ 340970 w 985025"/>
                    <a:gd name="connsiteY57" fmla="*/ 845383 h 978864"/>
                    <a:gd name="connsiteX58" fmla="*/ 305313 w 985025"/>
                    <a:gd name="connsiteY58" fmla="*/ 827585 h 978864"/>
                    <a:gd name="connsiteX59" fmla="*/ 296399 w 985025"/>
                    <a:gd name="connsiteY59" fmla="*/ 827585 h 978864"/>
                    <a:gd name="connsiteX60" fmla="*/ 211713 w 985025"/>
                    <a:gd name="connsiteY60" fmla="*/ 889877 h 978864"/>
                    <a:gd name="connsiteX61" fmla="*/ 205028 w 985025"/>
                    <a:gd name="connsiteY61" fmla="*/ 889877 h 978864"/>
                    <a:gd name="connsiteX62" fmla="*/ 138171 w 985025"/>
                    <a:gd name="connsiteY62" fmla="*/ 832035 h 978864"/>
                    <a:gd name="connsiteX63" fmla="*/ 135942 w 985025"/>
                    <a:gd name="connsiteY63" fmla="*/ 825360 h 978864"/>
                    <a:gd name="connsiteX64" fmla="*/ 182742 w 985025"/>
                    <a:gd name="connsiteY64" fmla="*/ 727474 h 978864"/>
                    <a:gd name="connsiteX65" fmla="*/ 182742 w 985025"/>
                    <a:gd name="connsiteY65" fmla="*/ 723025 h 978864"/>
                    <a:gd name="connsiteX66" fmla="*/ 160457 w 985025"/>
                    <a:gd name="connsiteY66" fmla="*/ 689654 h 978864"/>
                    <a:gd name="connsiteX67" fmla="*/ 153771 w 985025"/>
                    <a:gd name="connsiteY67" fmla="*/ 687430 h 978864"/>
                    <a:gd name="connsiteX68" fmla="*/ 49028 w 985025"/>
                    <a:gd name="connsiteY68" fmla="*/ 698553 h 978864"/>
                    <a:gd name="connsiteX69" fmla="*/ 42343 w 985025"/>
                    <a:gd name="connsiteY69" fmla="*/ 694104 h 978864"/>
                    <a:gd name="connsiteX70" fmla="*/ 11143 w 985025"/>
                    <a:gd name="connsiteY70" fmla="*/ 611790 h 978864"/>
                    <a:gd name="connsiteX71" fmla="*/ 15600 w 985025"/>
                    <a:gd name="connsiteY71" fmla="*/ 605116 h 978864"/>
                    <a:gd name="connsiteX72" fmla="*/ 104742 w 985025"/>
                    <a:gd name="connsiteY72" fmla="*/ 545049 h 978864"/>
                    <a:gd name="connsiteX73" fmla="*/ 106971 w 985025"/>
                    <a:gd name="connsiteY73" fmla="*/ 538375 h 978864"/>
                    <a:gd name="connsiteX74" fmla="*/ 104742 w 985025"/>
                    <a:gd name="connsiteY74" fmla="*/ 498331 h 978864"/>
                    <a:gd name="connsiteX75" fmla="*/ 102514 w 985025"/>
                    <a:gd name="connsiteY75" fmla="*/ 491657 h 978864"/>
                    <a:gd name="connsiteX76" fmla="*/ 4457 w 985025"/>
                    <a:gd name="connsiteY76" fmla="*/ 447163 h 978864"/>
                    <a:gd name="connsiteX77" fmla="*/ 0 w 985025"/>
                    <a:gd name="connsiteY77" fmla="*/ 442714 h 978864"/>
                    <a:gd name="connsiteX78" fmla="*/ 15600 w 985025"/>
                    <a:gd name="connsiteY78" fmla="*/ 355951 h 978864"/>
                    <a:gd name="connsiteX79" fmla="*/ 20057 w 985025"/>
                    <a:gd name="connsiteY79" fmla="*/ 353726 h 978864"/>
                    <a:gd name="connsiteX80" fmla="*/ 129257 w 985025"/>
                    <a:gd name="connsiteY80" fmla="*/ 344827 h 978864"/>
                    <a:gd name="connsiteX81" fmla="*/ 135942 w 985025"/>
                    <a:gd name="connsiteY81" fmla="*/ 342602 h 978864"/>
                    <a:gd name="connsiteX82" fmla="*/ 151542 w 985025"/>
                    <a:gd name="connsiteY82" fmla="*/ 304783 h 978864"/>
                    <a:gd name="connsiteX83" fmla="*/ 151542 w 985025"/>
                    <a:gd name="connsiteY83" fmla="*/ 298109 h 978864"/>
                    <a:gd name="connsiteX84" fmla="*/ 91371 w 985025"/>
                    <a:gd name="connsiteY84" fmla="*/ 211346 h 978864"/>
                    <a:gd name="connsiteX85" fmla="*/ 91371 w 985025"/>
                    <a:gd name="connsiteY85" fmla="*/ 202447 h 978864"/>
                    <a:gd name="connsiteX86" fmla="*/ 147085 w 985025"/>
                    <a:gd name="connsiteY86" fmla="*/ 135706 h 978864"/>
                    <a:gd name="connsiteX87" fmla="*/ 153771 w 985025"/>
                    <a:gd name="connsiteY87" fmla="*/ 135706 h 978864"/>
                    <a:gd name="connsiteX88" fmla="*/ 249599 w 985025"/>
                    <a:gd name="connsiteY88" fmla="*/ 182425 h 978864"/>
                    <a:gd name="connsiteX89" fmla="*/ 256285 w 985025"/>
                    <a:gd name="connsiteY89" fmla="*/ 182425 h 978864"/>
                    <a:gd name="connsiteX90" fmla="*/ 289713 w 985025"/>
                    <a:gd name="connsiteY90" fmla="*/ 160178 h 978864"/>
                    <a:gd name="connsiteX91" fmla="*/ 291942 w 985025"/>
                    <a:gd name="connsiteY91" fmla="*/ 155728 h 978864"/>
                    <a:gd name="connsiteX92" fmla="*/ 283027 w 985025"/>
                    <a:gd name="connsiteY92" fmla="*/ 46718 h 978864"/>
                    <a:gd name="connsiteX93" fmla="*/ 285256 w 985025"/>
                    <a:gd name="connsiteY93" fmla="*/ 44494 h 978864"/>
                    <a:gd name="connsiteX94" fmla="*/ 369942 w 985025"/>
                    <a:gd name="connsiteY94" fmla="*/ 13348 h 978864"/>
                    <a:gd name="connsiteX95" fmla="*/ 376627 w 985025"/>
                    <a:gd name="connsiteY95" fmla="*/ 15573 h 978864"/>
                    <a:gd name="connsiteX96" fmla="*/ 434570 w 985025"/>
                    <a:gd name="connsiteY96" fmla="*/ 104560 h 978864"/>
                    <a:gd name="connsiteX97" fmla="*/ 439027 w 985025"/>
                    <a:gd name="connsiteY97" fmla="*/ 109010 h 978864"/>
                    <a:gd name="connsiteX98" fmla="*/ 481370 w 985025"/>
                    <a:gd name="connsiteY98" fmla="*/ 104560 h 978864"/>
                    <a:gd name="connsiteX99" fmla="*/ 488055 w 985025"/>
                    <a:gd name="connsiteY99" fmla="*/ 100111 h 978864"/>
                    <a:gd name="connsiteX100" fmla="*/ 532627 w 985025"/>
                    <a:gd name="connsiteY100" fmla="*/ 2225 h 978864"/>
                    <a:gd name="connsiteX0" fmla="*/ 492512 w 985025"/>
                    <a:gd name="connsiteY0" fmla="*/ 301234 h 978864"/>
                    <a:gd name="connsiteX1" fmla="*/ 303330 w 985025"/>
                    <a:gd name="connsiteY1" fmla="*/ 489432 h 978864"/>
                    <a:gd name="connsiteX2" fmla="*/ 492512 w 985025"/>
                    <a:gd name="connsiteY2" fmla="*/ 677630 h 978864"/>
                    <a:gd name="connsiteX3" fmla="*/ 681694 w 985025"/>
                    <a:gd name="connsiteY3" fmla="*/ 489432 h 978864"/>
                    <a:gd name="connsiteX4" fmla="*/ 492512 w 985025"/>
                    <a:gd name="connsiteY4" fmla="*/ 301234 h 978864"/>
                    <a:gd name="connsiteX5" fmla="*/ 537084 w 985025"/>
                    <a:gd name="connsiteY5" fmla="*/ 0 h 978864"/>
                    <a:gd name="connsiteX6" fmla="*/ 626226 w 985025"/>
                    <a:gd name="connsiteY6" fmla="*/ 15573 h 978864"/>
                    <a:gd name="connsiteX7" fmla="*/ 630684 w 985025"/>
                    <a:gd name="connsiteY7" fmla="*/ 22247 h 978864"/>
                    <a:gd name="connsiteX8" fmla="*/ 637369 w 985025"/>
                    <a:gd name="connsiteY8" fmla="*/ 126807 h 978864"/>
                    <a:gd name="connsiteX9" fmla="*/ 641826 w 985025"/>
                    <a:gd name="connsiteY9" fmla="*/ 133481 h 978864"/>
                    <a:gd name="connsiteX10" fmla="*/ 677483 w 985025"/>
                    <a:gd name="connsiteY10" fmla="*/ 153504 h 978864"/>
                    <a:gd name="connsiteX11" fmla="*/ 686398 w 985025"/>
                    <a:gd name="connsiteY11" fmla="*/ 149054 h 978864"/>
                    <a:gd name="connsiteX12" fmla="*/ 773312 w 985025"/>
                    <a:gd name="connsiteY12" fmla="*/ 88988 h 978864"/>
                    <a:gd name="connsiteX13" fmla="*/ 779997 w 985025"/>
                    <a:gd name="connsiteY13" fmla="*/ 88988 h 978864"/>
                    <a:gd name="connsiteX14" fmla="*/ 846854 w 985025"/>
                    <a:gd name="connsiteY14" fmla="*/ 146830 h 978864"/>
                    <a:gd name="connsiteX15" fmla="*/ 846854 w 985025"/>
                    <a:gd name="connsiteY15" fmla="*/ 153504 h 978864"/>
                    <a:gd name="connsiteX16" fmla="*/ 800054 w 985025"/>
                    <a:gd name="connsiteY16" fmla="*/ 249165 h 978864"/>
                    <a:gd name="connsiteX17" fmla="*/ 800054 w 985025"/>
                    <a:gd name="connsiteY17" fmla="*/ 255839 h 978864"/>
                    <a:gd name="connsiteX18" fmla="*/ 822340 w 985025"/>
                    <a:gd name="connsiteY18" fmla="*/ 289210 h 978864"/>
                    <a:gd name="connsiteX19" fmla="*/ 829026 w 985025"/>
                    <a:gd name="connsiteY19" fmla="*/ 291434 h 978864"/>
                    <a:gd name="connsiteX20" fmla="*/ 938225 w 985025"/>
                    <a:gd name="connsiteY20" fmla="*/ 280311 h 978864"/>
                    <a:gd name="connsiteX21" fmla="*/ 940454 w 985025"/>
                    <a:gd name="connsiteY21" fmla="*/ 286985 h 978864"/>
                    <a:gd name="connsiteX22" fmla="*/ 971654 w 985025"/>
                    <a:gd name="connsiteY22" fmla="*/ 369299 h 978864"/>
                    <a:gd name="connsiteX23" fmla="*/ 967197 w 985025"/>
                    <a:gd name="connsiteY23" fmla="*/ 375973 h 978864"/>
                    <a:gd name="connsiteX24" fmla="*/ 878054 w 985025"/>
                    <a:gd name="connsiteY24" fmla="*/ 433815 h 978864"/>
                    <a:gd name="connsiteX25" fmla="*/ 875825 w 985025"/>
                    <a:gd name="connsiteY25" fmla="*/ 438264 h 978864"/>
                    <a:gd name="connsiteX26" fmla="*/ 878054 w 985025"/>
                    <a:gd name="connsiteY26" fmla="*/ 480533 h 978864"/>
                    <a:gd name="connsiteX27" fmla="*/ 884740 w 985025"/>
                    <a:gd name="connsiteY27" fmla="*/ 487207 h 978864"/>
                    <a:gd name="connsiteX28" fmla="*/ 982797 w 985025"/>
                    <a:gd name="connsiteY28" fmla="*/ 531701 h 978864"/>
                    <a:gd name="connsiteX29" fmla="*/ 985025 w 985025"/>
                    <a:gd name="connsiteY29" fmla="*/ 536151 h 978864"/>
                    <a:gd name="connsiteX30" fmla="*/ 967197 w 985025"/>
                    <a:gd name="connsiteY30" fmla="*/ 622914 h 978864"/>
                    <a:gd name="connsiteX31" fmla="*/ 962739 w 985025"/>
                    <a:gd name="connsiteY31" fmla="*/ 627363 h 978864"/>
                    <a:gd name="connsiteX32" fmla="*/ 855768 w 985025"/>
                    <a:gd name="connsiteY32" fmla="*/ 634037 h 978864"/>
                    <a:gd name="connsiteX33" fmla="*/ 851311 w 985025"/>
                    <a:gd name="connsiteY33" fmla="*/ 636262 h 978864"/>
                    <a:gd name="connsiteX34" fmla="*/ 831254 w 985025"/>
                    <a:gd name="connsiteY34" fmla="*/ 676306 h 978864"/>
                    <a:gd name="connsiteX35" fmla="*/ 831254 w 985025"/>
                    <a:gd name="connsiteY35" fmla="*/ 680756 h 978864"/>
                    <a:gd name="connsiteX36" fmla="*/ 895883 w 985025"/>
                    <a:gd name="connsiteY36" fmla="*/ 769743 h 978864"/>
                    <a:gd name="connsiteX37" fmla="*/ 895883 w 985025"/>
                    <a:gd name="connsiteY37" fmla="*/ 776417 h 978864"/>
                    <a:gd name="connsiteX38" fmla="*/ 835711 w 985025"/>
                    <a:gd name="connsiteY38" fmla="*/ 843158 h 978864"/>
                    <a:gd name="connsiteX39" fmla="*/ 831254 w 985025"/>
                    <a:gd name="connsiteY39" fmla="*/ 843158 h 978864"/>
                    <a:gd name="connsiteX40" fmla="*/ 733197 w 985025"/>
                    <a:gd name="connsiteY40" fmla="*/ 794215 h 978864"/>
                    <a:gd name="connsiteX41" fmla="*/ 728740 w 985025"/>
                    <a:gd name="connsiteY41" fmla="*/ 794215 h 978864"/>
                    <a:gd name="connsiteX42" fmla="*/ 695312 w 985025"/>
                    <a:gd name="connsiteY42" fmla="*/ 816462 h 978864"/>
                    <a:gd name="connsiteX43" fmla="*/ 690855 w 985025"/>
                    <a:gd name="connsiteY43" fmla="*/ 825360 h 978864"/>
                    <a:gd name="connsiteX44" fmla="*/ 701998 w 985025"/>
                    <a:gd name="connsiteY44" fmla="*/ 932146 h 978864"/>
                    <a:gd name="connsiteX45" fmla="*/ 697540 w 985025"/>
                    <a:gd name="connsiteY45" fmla="*/ 936595 h 978864"/>
                    <a:gd name="connsiteX46" fmla="*/ 612855 w 985025"/>
                    <a:gd name="connsiteY46" fmla="*/ 965516 h 978864"/>
                    <a:gd name="connsiteX47" fmla="*/ 608398 w 985025"/>
                    <a:gd name="connsiteY47" fmla="*/ 965516 h 978864"/>
                    <a:gd name="connsiteX48" fmla="*/ 548227 w 985025"/>
                    <a:gd name="connsiteY48" fmla="*/ 876528 h 978864"/>
                    <a:gd name="connsiteX49" fmla="*/ 543770 w 985025"/>
                    <a:gd name="connsiteY49" fmla="*/ 872079 h 978864"/>
                    <a:gd name="connsiteX50" fmla="*/ 501427 w 985025"/>
                    <a:gd name="connsiteY50" fmla="*/ 876528 h 978864"/>
                    <a:gd name="connsiteX51" fmla="*/ 494741 w 985025"/>
                    <a:gd name="connsiteY51" fmla="*/ 878753 h 978864"/>
                    <a:gd name="connsiteX52" fmla="*/ 450170 w 985025"/>
                    <a:gd name="connsiteY52" fmla="*/ 976639 h 978864"/>
                    <a:gd name="connsiteX53" fmla="*/ 445713 w 985025"/>
                    <a:gd name="connsiteY53" fmla="*/ 978864 h 978864"/>
                    <a:gd name="connsiteX54" fmla="*/ 356570 w 985025"/>
                    <a:gd name="connsiteY54" fmla="*/ 961067 h 978864"/>
                    <a:gd name="connsiteX55" fmla="*/ 352113 w 985025"/>
                    <a:gd name="connsiteY55" fmla="*/ 958842 h 978864"/>
                    <a:gd name="connsiteX56" fmla="*/ 347656 w 985025"/>
                    <a:gd name="connsiteY56" fmla="*/ 849832 h 978864"/>
                    <a:gd name="connsiteX57" fmla="*/ 340970 w 985025"/>
                    <a:gd name="connsiteY57" fmla="*/ 845383 h 978864"/>
                    <a:gd name="connsiteX58" fmla="*/ 305313 w 985025"/>
                    <a:gd name="connsiteY58" fmla="*/ 827585 h 978864"/>
                    <a:gd name="connsiteX59" fmla="*/ 296399 w 985025"/>
                    <a:gd name="connsiteY59" fmla="*/ 827585 h 978864"/>
                    <a:gd name="connsiteX60" fmla="*/ 211713 w 985025"/>
                    <a:gd name="connsiteY60" fmla="*/ 889877 h 978864"/>
                    <a:gd name="connsiteX61" fmla="*/ 205028 w 985025"/>
                    <a:gd name="connsiteY61" fmla="*/ 889877 h 978864"/>
                    <a:gd name="connsiteX62" fmla="*/ 138171 w 985025"/>
                    <a:gd name="connsiteY62" fmla="*/ 832035 h 978864"/>
                    <a:gd name="connsiteX63" fmla="*/ 135942 w 985025"/>
                    <a:gd name="connsiteY63" fmla="*/ 825360 h 978864"/>
                    <a:gd name="connsiteX64" fmla="*/ 182742 w 985025"/>
                    <a:gd name="connsiteY64" fmla="*/ 727474 h 978864"/>
                    <a:gd name="connsiteX65" fmla="*/ 182742 w 985025"/>
                    <a:gd name="connsiteY65" fmla="*/ 723025 h 978864"/>
                    <a:gd name="connsiteX66" fmla="*/ 160457 w 985025"/>
                    <a:gd name="connsiteY66" fmla="*/ 689654 h 978864"/>
                    <a:gd name="connsiteX67" fmla="*/ 153771 w 985025"/>
                    <a:gd name="connsiteY67" fmla="*/ 687430 h 978864"/>
                    <a:gd name="connsiteX68" fmla="*/ 49028 w 985025"/>
                    <a:gd name="connsiteY68" fmla="*/ 698553 h 978864"/>
                    <a:gd name="connsiteX69" fmla="*/ 42343 w 985025"/>
                    <a:gd name="connsiteY69" fmla="*/ 694104 h 978864"/>
                    <a:gd name="connsiteX70" fmla="*/ 11143 w 985025"/>
                    <a:gd name="connsiteY70" fmla="*/ 611790 h 978864"/>
                    <a:gd name="connsiteX71" fmla="*/ 15600 w 985025"/>
                    <a:gd name="connsiteY71" fmla="*/ 605116 h 978864"/>
                    <a:gd name="connsiteX72" fmla="*/ 104742 w 985025"/>
                    <a:gd name="connsiteY72" fmla="*/ 545049 h 978864"/>
                    <a:gd name="connsiteX73" fmla="*/ 106971 w 985025"/>
                    <a:gd name="connsiteY73" fmla="*/ 538375 h 978864"/>
                    <a:gd name="connsiteX74" fmla="*/ 104742 w 985025"/>
                    <a:gd name="connsiteY74" fmla="*/ 498331 h 978864"/>
                    <a:gd name="connsiteX75" fmla="*/ 102514 w 985025"/>
                    <a:gd name="connsiteY75" fmla="*/ 491657 h 978864"/>
                    <a:gd name="connsiteX76" fmla="*/ 4457 w 985025"/>
                    <a:gd name="connsiteY76" fmla="*/ 447163 h 978864"/>
                    <a:gd name="connsiteX77" fmla="*/ 0 w 985025"/>
                    <a:gd name="connsiteY77" fmla="*/ 442714 h 978864"/>
                    <a:gd name="connsiteX78" fmla="*/ 15600 w 985025"/>
                    <a:gd name="connsiteY78" fmla="*/ 355951 h 978864"/>
                    <a:gd name="connsiteX79" fmla="*/ 20057 w 985025"/>
                    <a:gd name="connsiteY79" fmla="*/ 353726 h 978864"/>
                    <a:gd name="connsiteX80" fmla="*/ 129257 w 985025"/>
                    <a:gd name="connsiteY80" fmla="*/ 344827 h 978864"/>
                    <a:gd name="connsiteX81" fmla="*/ 135942 w 985025"/>
                    <a:gd name="connsiteY81" fmla="*/ 342602 h 978864"/>
                    <a:gd name="connsiteX82" fmla="*/ 151542 w 985025"/>
                    <a:gd name="connsiteY82" fmla="*/ 304783 h 978864"/>
                    <a:gd name="connsiteX83" fmla="*/ 151542 w 985025"/>
                    <a:gd name="connsiteY83" fmla="*/ 298109 h 978864"/>
                    <a:gd name="connsiteX84" fmla="*/ 91371 w 985025"/>
                    <a:gd name="connsiteY84" fmla="*/ 211346 h 978864"/>
                    <a:gd name="connsiteX85" fmla="*/ 91371 w 985025"/>
                    <a:gd name="connsiteY85" fmla="*/ 202447 h 978864"/>
                    <a:gd name="connsiteX86" fmla="*/ 147085 w 985025"/>
                    <a:gd name="connsiteY86" fmla="*/ 135706 h 978864"/>
                    <a:gd name="connsiteX87" fmla="*/ 153771 w 985025"/>
                    <a:gd name="connsiteY87" fmla="*/ 135706 h 978864"/>
                    <a:gd name="connsiteX88" fmla="*/ 249599 w 985025"/>
                    <a:gd name="connsiteY88" fmla="*/ 182425 h 978864"/>
                    <a:gd name="connsiteX89" fmla="*/ 256285 w 985025"/>
                    <a:gd name="connsiteY89" fmla="*/ 182425 h 978864"/>
                    <a:gd name="connsiteX90" fmla="*/ 289713 w 985025"/>
                    <a:gd name="connsiteY90" fmla="*/ 160178 h 978864"/>
                    <a:gd name="connsiteX91" fmla="*/ 291942 w 985025"/>
                    <a:gd name="connsiteY91" fmla="*/ 155728 h 978864"/>
                    <a:gd name="connsiteX92" fmla="*/ 283027 w 985025"/>
                    <a:gd name="connsiteY92" fmla="*/ 46718 h 978864"/>
                    <a:gd name="connsiteX93" fmla="*/ 285256 w 985025"/>
                    <a:gd name="connsiteY93" fmla="*/ 44494 h 978864"/>
                    <a:gd name="connsiteX94" fmla="*/ 369942 w 985025"/>
                    <a:gd name="connsiteY94" fmla="*/ 13348 h 978864"/>
                    <a:gd name="connsiteX95" fmla="*/ 434570 w 985025"/>
                    <a:gd name="connsiteY95" fmla="*/ 104560 h 978864"/>
                    <a:gd name="connsiteX96" fmla="*/ 439027 w 985025"/>
                    <a:gd name="connsiteY96" fmla="*/ 109010 h 978864"/>
                    <a:gd name="connsiteX97" fmla="*/ 481370 w 985025"/>
                    <a:gd name="connsiteY97" fmla="*/ 104560 h 978864"/>
                    <a:gd name="connsiteX98" fmla="*/ 488055 w 985025"/>
                    <a:gd name="connsiteY98" fmla="*/ 100111 h 978864"/>
                    <a:gd name="connsiteX99" fmla="*/ 532627 w 985025"/>
                    <a:gd name="connsiteY99" fmla="*/ 2225 h 978864"/>
                    <a:gd name="connsiteX100" fmla="*/ 537084 w 985025"/>
                    <a:gd name="connsiteY100" fmla="*/ 0 h 978864"/>
                    <a:gd name="connsiteX0" fmla="*/ 492512 w 985025"/>
                    <a:gd name="connsiteY0" fmla="*/ 301234 h 978864"/>
                    <a:gd name="connsiteX1" fmla="*/ 303330 w 985025"/>
                    <a:gd name="connsiteY1" fmla="*/ 489432 h 978864"/>
                    <a:gd name="connsiteX2" fmla="*/ 492512 w 985025"/>
                    <a:gd name="connsiteY2" fmla="*/ 677630 h 978864"/>
                    <a:gd name="connsiteX3" fmla="*/ 681694 w 985025"/>
                    <a:gd name="connsiteY3" fmla="*/ 489432 h 978864"/>
                    <a:gd name="connsiteX4" fmla="*/ 492512 w 985025"/>
                    <a:gd name="connsiteY4" fmla="*/ 301234 h 978864"/>
                    <a:gd name="connsiteX5" fmla="*/ 537084 w 985025"/>
                    <a:gd name="connsiteY5" fmla="*/ 0 h 978864"/>
                    <a:gd name="connsiteX6" fmla="*/ 626226 w 985025"/>
                    <a:gd name="connsiteY6" fmla="*/ 15573 h 978864"/>
                    <a:gd name="connsiteX7" fmla="*/ 630684 w 985025"/>
                    <a:gd name="connsiteY7" fmla="*/ 22247 h 978864"/>
                    <a:gd name="connsiteX8" fmla="*/ 637369 w 985025"/>
                    <a:gd name="connsiteY8" fmla="*/ 126807 h 978864"/>
                    <a:gd name="connsiteX9" fmla="*/ 641826 w 985025"/>
                    <a:gd name="connsiteY9" fmla="*/ 133481 h 978864"/>
                    <a:gd name="connsiteX10" fmla="*/ 677483 w 985025"/>
                    <a:gd name="connsiteY10" fmla="*/ 153504 h 978864"/>
                    <a:gd name="connsiteX11" fmla="*/ 686398 w 985025"/>
                    <a:gd name="connsiteY11" fmla="*/ 149054 h 978864"/>
                    <a:gd name="connsiteX12" fmla="*/ 773312 w 985025"/>
                    <a:gd name="connsiteY12" fmla="*/ 88988 h 978864"/>
                    <a:gd name="connsiteX13" fmla="*/ 779997 w 985025"/>
                    <a:gd name="connsiteY13" fmla="*/ 88988 h 978864"/>
                    <a:gd name="connsiteX14" fmla="*/ 846854 w 985025"/>
                    <a:gd name="connsiteY14" fmla="*/ 146830 h 978864"/>
                    <a:gd name="connsiteX15" fmla="*/ 846854 w 985025"/>
                    <a:gd name="connsiteY15" fmla="*/ 153504 h 978864"/>
                    <a:gd name="connsiteX16" fmla="*/ 800054 w 985025"/>
                    <a:gd name="connsiteY16" fmla="*/ 249165 h 978864"/>
                    <a:gd name="connsiteX17" fmla="*/ 800054 w 985025"/>
                    <a:gd name="connsiteY17" fmla="*/ 255839 h 978864"/>
                    <a:gd name="connsiteX18" fmla="*/ 822340 w 985025"/>
                    <a:gd name="connsiteY18" fmla="*/ 289210 h 978864"/>
                    <a:gd name="connsiteX19" fmla="*/ 829026 w 985025"/>
                    <a:gd name="connsiteY19" fmla="*/ 291434 h 978864"/>
                    <a:gd name="connsiteX20" fmla="*/ 938225 w 985025"/>
                    <a:gd name="connsiteY20" fmla="*/ 280311 h 978864"/>
                    <a:gd name="connsiteX21" fmla="*/ 940454 w 985025"/>
                    <a:gd name="connsiteY21" fmla="*/ 286985 h 978864"/>
                    <a:gd name="connsiteX22" fmla="*/ 971654 w 985025"/>
                    <a:gd name="connsiteY22" fmla="*/ 369299 h 978864"/>
                    <a:gd name="connsiteX23" fmla="*/ 967197 w 985025"/>
                    <a:gd name="connsiteY23" fmla="*/ 375973 h 978864"/>
                    <a:gd name="connsiteX24" fmla="*/ 878054 w 985025"/>
                    <a:gd name="connsiteY24" fmla="*/ 433815 h 978864"/>
                    <a:gd name="connsiteX25" fmla="*/ 875825 w 985025"/>
                    <a:gd name="connsiteY25" fmla="*/ 438264 h 978864"/>
                    <a:gd name="connsiteX26" fmla="*/ 878054 w 985025"/>
                    <a:gd name="connsiteY26" fmla="*/ 480533 h 978864"/>
                    <a:gd name="connsiteX27" fmla="*/ 884740 w 985025"/>
                    <a:gd name="connsiteY27" fmla="*/ 487207 h 978864"/>
                    <a:gd name="connsiteX28" fmla="*/ 982797 w 985025"/>
                    <a:gd name="connsiteY28" fmla="*/ 531701 h 978864"/>
                    <a:gd name="connsiteX29" fmla="*/ 985025 w 985025"/>
                    <a:gd name="connsiteY29" fmla="*/ 536151 h 978864"/>
                    <a:gd name="connsiteX30" fmla="*/ 967197 w 985025"/>
                    <a:gd name="connsiteY30" fmla="*/ 622914 h 978864"/>
                    <a:gd name="connsiteX31" fmla="*/ 962739 w 985025"/>
                    <a:gd name="connsiteY31" fmla="*/ 627363 h 978864"/>
                    <a:gd name="connsiteX32" fmla="*/ 855768 w 985025"/>
                    <a:gd name="connsiteY32" fmla="*/ 634037 h 978864"/>
                    <a:gd name="connsiteX33" fmla="*/ 851311 w 985025"/>
                    <a:gd name="connsiteY33" fmla="*/ 636262 h 978864"/>
                    <a:gd name="connsiteX34" fmla="*/ 831254 w 985025"/>
                    <a:gd name="connsiteY34" fmla="*/ 676306 h 978864"/>
                    <a:gd name="connsiteX35" fmla="*/ 831254 w 985025"/>
                    <a:gd name="connsiteY35" fmla="*/ 680756 h 978864"/>
                    <a:gd name="connsiteX36" fmla="*/ 895883 w 985025"/>
                    <a:gd name="connsiteY36" fmla="*/ 769743 h 978864"/>
                    <a:gd name="connsiteX37" fmla="*/ 895883 w 985025"/>
                    <a:gd name="connsiteY37" fmla="*/ 776417 h 978864"/>
                    <a:gd name="connsiteX38" fmla="*/ 835711 w 985025"/>
                    <a:gd name="connsiteY38" fmla="*/ 843158 h 978864"/>
                    <a:gd name="connsiteX39" fmla="*/ 831254 w 985025"/>
                    <a:gd name="connsiteY39" fmla="*/ 843158 h 978864"/>
                    <a:gd name="connsiteX40" fmla="*/ 733197 w 985025"/>
                    <a:gd name="connsiteY40" fmla="*/ 794215 h 978864"/>
                    <a:gd name="connsiteX41" fmla="*/ 728740 w 985025"/>
                    <a:gd name="connsiteY41" fmla="*/ 794215 h 978864"/>
                    <a:gd name="connsiteX42" fmla="*/ 695312 w 985025"/>
                    <a:gd name="connsiteY42" fmla="*/ 816462 h 978864"/>
                    <a:gd name="connsiteX43" fmla="*/ 690855 w 985025"/>
                    <a:gd name="connsiteY43" fmla="*/ 825360 h 978864"/>
                    <a:gd name="connsiteX44" fmla="*/ 701998 w 985025"/>
                    <a:gd name="connsiteY44" fmla="*/ 932146 h 978864"/>
                    <a:gd name="connsiteX45" fmla="*/ 697540 w 985025"/>
                    <a:gd name="connsiteY45" fmla="*/ 936595 h 978864"/>
                    <a:gd name="connsiteX46" fmla="*/ 612855 w 985025"/>
                    <a:gd name="connsiteY46" fmla="*/ 965516 h 978864"/>
                    <a:gd name="connsiteX47" fmla="*/ 608398 w 985025"/>
                    <a:gd name="connsiteY47" fmla="*/ 965516 h 978864"/>
                    <a:gd name="connsiteX48" fmla="*/ 548227 w 985025"/>
                    <a:gd name="connsiteY48" fmla="*/ 876528 h 978864"/>
                    <a:gd name="connsiteX49" fmla="*/ 543770 w 985025"/>
                    <a:gd name="connsiteY49" fmla="*/ 872079 h 978864"/>
                    <a:gd name="connsiteX50" fmla="*/ 501427 w 985025"/>
                    <a:gd name="connsiteY50" fmla="*/ 876528 h 978864"/>
                    <a:gd name="connsiteX51" fmla="*/ 494741 w 985025"/>
                    <a:gd name="connsiteY51" fmla="*/ 878753 h 978864"/>
                    <a:gd name="connsiteX52" fmla="*/ 450170 w 985025"/>
                    <a:gd name="connsiteY52" fmla="*/ 976639 h 978864"/>
                    <a:gd name="connsiteX53" fmla="*/ 445713 w 985025"/>
                    <a:gd name="connsiteY53" fmla="*/ 978864 h 978864"/>
                    <a:gd name="connsiteX54" fmla="*/ 356570 w 985025"/>
                    <a:gd name="connsiteY54" fmla="*/ 961067 h 978864"/>
                    <a:gd name="connsiteX55" fmla="*/ 352113 w 985025"/>
                    <a:gd name="connsiteY55" fmla="*/ 958842 h 978864"/>
                    <a:gd name="connsiteX56" fmla="*/ 347656 w 985025"/>
                    <a:gd name="connsiteY56" fmla="*/ 849832 h 978864"/>
                    <a:gd name="connsiteX57" fmla="*/ 340970 w 985025"/>
                    <a:gd name="connsiteY57" fmla="*/ 845383 h 978864"/>
                    <a:gd name="connsiteX58" fmla="*/ 305313 w 985025"/>
                    <a:gd name="connsiteY58" fmla="*/ 827585 h 978864"/>
                    <a:gd name="connsiteX59" fmla="*/ 296399 w 985025"/>
                    <a:gd name="connsiteY59" fmla="*/ 827585 h 978864"/>
                    <a:gd name="connsiteX60" fmla="*/ 211713 w 985025"/>
                    <a:gd name="connsiteY60" fmla="*/ 889877 h 978864"/>
                    <a:gd name="connsiteX61" fmla="*/ 205028 w 985025"/>
                    <a:gd name="connsiteY61" fmla="*/ 889877 h 978864"/>
                    <a:gd name="connsiteX62" fmla="*/ 138171 w 985025"/>
                    <a:gd name="connsiteY62" fmla="*/ 832035 h 978864"/>
                    <a:gd name="connsiteX63" fmla="*/ 135942 w 985025"/>
                    <a:gd name="connsiteY63" fmla="*/ 825360 h 978864"/>
                    <a:gd name="connsiteX64" fmla="*/ 182742 w 985025"/>
                    <a:gd name="connsiteY64" fmla="*/ 727474 h 978864"/>
                    <a:gd name="connsiteX65" fmla="*/ 182742 w 985025"/>
                    <a:gd name="connsiteY65" fmla="*/ 723025 h 978864"/>
                    <a:gd name="connsiteX66" fmla="*/ 160457 w 985025"/>
                    <a:gd name="connsiteY66" fmla="*/ 689654 h 978864"/>
                    <a:gd name="connsiteX67" fmla="*/ 153771 w 985025"/>
                    <a:gd name="connsiteY67" fmla="*/ 687430 h 978864"/>
                    <a:gd name="connsiteX68" fmla="*/ 49028 w 985025"/>
                    <a:gd name="connsiteY68" fmla="*/ 698553 h 978864"/>
                    <a:gd name="connsiteX69" fmla="*/ 42343 w 985025"/>
                    <a:gd name="connsiteY69" fmla="*/ 694104 h 978864"/>
                    <a:gd name="connsiteX70" fmla="*/ 11143 w 985025"/>
                    <a:gd name="connsiteY70" fmla="*/ 611790 h 978864"/>
                    <a:gd name="connsiteX71" fmla="*/ 15600 w 985025"/>
                    <a:gd name="connsiteY71" fmla="*/ 605116 h 978864"/>
                    <a:gd name="connsiteX72" fmla="*/ 104742 w 985025"/>
                    <a:gd name="connsiteY72" fmla="*/ 545049 h 978864"/>
                    <a:gd name="connsiteX73" fmla="*/ 106971 w 985025"/>
                    <a:gd name="connsiteY73" fmla="*/ 538375 h 978864"/>
                    <a:gd name="connsiteX74" fmla="*/ 104742 w 985025"/>
                    <a:gd name="connsiteY74" fmla="*/ 498331 h 978864"/>
                    <a:gd name="connsiteX75" fmla="*/ 102514 w 985025"/>
                    <a:gd name="connsiteY75" fmla="*/ 491657 h 978864"/>
                    <a:gd name="connsiteX76" fmla="*/ 4457 w 985025"/>
                    <a:gd name="connsiteY76" fmla="*/ 447163 h 978864"/>
                    <a:gd name="connsiteX77" fmla="*/ 0 w 985025"/>
                    <a:gd name="connsiteY77" fmla="*/ 442714 h 978864"/>
                    <a:gd name="connsiteX78" fmla="*/ 15600 w 985025"/>
                    <a:gd name="connsiteY78" fmla="*/ 355951 h 978864"/>
                    <a:gd name="connsiteX79" fmla="*/ 20057 w 985025"/>
                    <a:gd name="connsiteY79" fmla="*/ 353726 h 978864"/>
                    <a:gd name="connsiteX80" fmla="*/ 129257 w 985025"/>
                    <a:gd name="connsiteY80" fmla="*/ 344827 h 978864"/>
                    <a:gd name="connsiteX81" fmla="*/ 135942 w 985025"/>
                    <a:gd name="connsiteY81" fmla="*/ 342602 h 978864"/>
                    <a:gd name="connsiteX82" fmla="*/ 151542 w 985025"/>
                    <a:gd name="connsiteY82" fmla="*/ 304783 h 978864"/>
                    <a:gd name="connsiteX83" fmla="*/ 151542 w 985025"/>
                    <a:gd name="connsiteY83" fmla="*/ 298109 h 978864"/>
                    <a:gd name="connsiteX84" fmla="*/ 91371 w 985025"/>
                    <a:gd name="connsiteY84" fmla="*/ 211346 h 978864"/>
                    <a:gd name="connsiteX85" fmla="*/ 91371 w 985025"/>
                    <a:gd name="connsiteY85" fmla="*/ 202447 h 978864"/>
                    <a:gd name="connsiteX86" fmla="*/ 147085 w 985025"/>
                    <a:gd name="connsiteY86" fmla="*/ 135706 h 978864"/>
                    <a:gd name="connsiteX87" fmla="*/ 153771 w 985025"/>
                    <a:gd name="connsiteY87" fmla="*/ 135706 h 978864"/>
                    <a:gd name="connsiteX88" fmla="*/ 249599 w 985025"/>
                    <a:gd name="connsiteY88" fmla="*/ 182425 h 978864"/>
                    <a:gd name="connsiteX89" fmla="*/ 256285 w 985025"/>
                    <a:gd name="connsiteY89" fmla="*/ 182425 h 978864"/>
                    <a:gd name="connsiteX90" fmla="*/ 289713 w 985025"/>
                    <a:gd name="connsiteY90" fmla="*/ 160178 h 978864"/>
                    <a:gd name="connsiteX91" fmla="*/ 291942 w 985025"/>
                    <a:gd name="connsiteY91" fmla="*/ 155728 h 978864"/>
                    <a:gd name="connsiteX92" fmla="*/ 283027 w 985025"/>
                    <a:gd name="connsiteY92" fmla="*/ 46718 h 978864"/>
                    <a:gd name="connsiteX93" fmla="*/ 285256 w 985025"/>
                    <a:gd name="connsiteY93" fmla="*/ 44494 h 978864"/>
                    <a:gd name="connsiteX94" fmla="*/ 369942 w 985025"/>
                    <a:gd name="connsiteY94" fmla="*/ 13348 h 978864"/>
                    <a:gd name="connsiteX95" fmla="*/ 439027 w 985025"/>
                    <a:gd name="connsiteY95" fmla="*/ 109010 h 978864"/>
                    <a:gd name="connsiteX96" fmla="*/ 481370 w 985025"/>
                    <a:gd name="connsiteY96" fmla="*/ 104560 h 978864"/>
                    <a:gd name="connsiteX97" fmla="*/ 488055 w 985025"/>
                    <a:gd name="connsiteY97" fmla="*/ 100111 h 978864"/>
                    <a:gd name="connsiteX98" fmla="*/ 532627 w 985025"/>
                    <a:gd name="connsiteY98" fmla="*/ 2225 h 978864"/>
                    <a:gd name="connsiteX99" fmla="*/ 537084 w 985025"/>
                    <a:gd name="connsiteY99" fmla="*/ 0 h 978864"/>
                    <a:gd name="connsiteX0" fmla="*/ 492512 w 985025"/>
                    <a:gd name="connsiteY0" fmla="*/ 301234 h 978864"/>
                    <a:gd name="connsiteX1" fmla="*/ 303330 w 985025"/>
                    <a:gd name="connsiteY1" fmla="*/ 489432 h 978864"/>
                    <a:gd name="connsiteX2" fmla="*/ 492512 w 985025"/>
                    <a:gd name="connsiteY2" fmla="*/ 677630 h 978864"/>
                    <a:gd name="connsiteX3" fmla="*/ 681694 w 985025"/>
                    <a:gd name="connsiteY3" fmla="*/ 489432 h 978864"/>
                    <a:gd name="connsiteX4" fmla="*/ 492512 w 985025"/>
                    <a:gd name="connsiteY4" fmla="*/ 301234 h 978864"/>
                    <a:gd name="connsiteX5" fmla="*/ 537084 w 985025"/>
                    <a:gd name="connsiteY5" fmla="*/ 0 h 978864"/>
                    <a:gd name="connsiteX6" fmla="*/ 626226 w 985025"/>
                    <a:gd name="connsiteY6" fmla="*/ 15573 h 978864"/>
                    <a:gd name="connsiteX7" fmla="*/ 630684 w 985025"/>
                    <a:gd name="connsiteY7" fmla="*/ 22247 h 978864"/>
                    <a:gd name="connsiteX8" fmla="*/ 637369 w 985025"/>
                    <a:gd name="connsiteY8" fmla="*/ 126807 h 978864"/>
                    <a:gd name="connsiteX9" fmla="*/ 641826 w 985025"/>
                    <a:gd name="connsiteY9" fmla="*/ 133481 h 978864"/>
                    <a:gd name="connsiteX10" fmla="*/ 677483 w 985025"/>
                    <a:gd name="connsiteY10" fmla="*/ 153504 h 978864"/>
                    <a:gd name="connsiteX11" fmla="*/ 686398 w 985025"/>
                    <a:gd name="connsiteY11" fmla="*/ 149054 h 978864"/>
                    <a:gd name="connsiteX12" fmla="*/ 773312 w 985025"/>
                    <a:gd name="connsiteY12" fmla="*/ 88988 h 978864"/>
                    <a:gd name="connsiteX13" fmla="*/ 779997 w 985025"/>
                    <a:gd name="connsiteY13" fmla="*/ 88988 h 978864"/>
                    <a:gd name="connsiteX14" fmla="*/ 846854 w 985025"/>
                    <a:gd name="connsiteY14" fmla="*/ 146830 h 978864"/>
                    <a:gd name="connsiteX15" fmla="*/ 846854 w 985025"/>
                    <a:gd name="connsiteY15" fmla="*/ 153504 h 978864"/>
                    <a:gd name="connsiteX16" fmla="*/ 800054 w 985025"/>
                    <a:gd name="connsiteY16" fmla="*/ 249165 h 978864"/>
                    <a:gd name="connsiteX17" fmla="*/ 800054 w 985025"/>
                    <a:gd name="connsiteY17" fmla="*/ 255839 h 978864"/>
                    <a:gd name="connsiteX18" fmla="*/ 822340 w 985025"/>
                    <a:gd name="connsiteY18" fmla="*/ 289210 h 978864"/>
                    <a:gd name="connsiteX19" fmla="*/ 829026 w 985025"/>
                    <a:gd name="connsiteY19" fmla="*/ 291434 h 978864"/>
                    <a:gd name="connsiteX20" fmla="*/ 938225 w 985025"/>
                    <a:gd name="connsiteY20" fmla="*/ 280311 h 978864"/>
                    <a:gd name="connsiteX21" fmla="*/ 940454 w 985025"/>
                    <a:gd name="connsiteY21" fmla="*/ 286985 h 978864"/>
                    <a:gd name="connsiteX22" fmla="*/ 971654 w 985025"/>
                    <a:gd name="connsiteY22" fmla="*/ 369299 h 978864"/>
                    <a:gd name="connsiteX23" fmla="*/ 967197 w 985025"/>
                    <a:gd name="connsiteY23" fmla="*/ 375973 h 978864"/>
                    <a:gd name="connsiteX24" fmla="*/ 878054 w 985025"/>
                    <a:gd name="connsiteY24" fmla="*/ 433815 h 978864"/>
                    <a:gd name="connsiteX25" fmla="*/ 875825 w 985025"/>
                    <a:gd name="connsiteY25" fmla="*/ 438264 h 978864"/>
                    <a:gd name="connsiteX26" fmla="*/ 878054 w 985025"/>
                    <a:gd name="connsiteY26" fmla="*/ 480533 h 978864"/>
                    <a:gd name="connsiteX27" fmla="*/ 884740 w 985025"/>
                    <a:gd name="connsiteY27" fmla="*/ 487207 h 978864"/>
                    <a:gd name="connsiteX28" fmla="*/ 982797 w 985025"/>
                    <a:gd name="connsiteY28" fmla="*/ 531701 h 978864"/>
                    <a:gd name="connsiteX29" fmla="*/ 985025 w 985025"/>
                    <a:gd name="connsiteY29" fmla="*/ 536151 h 978864"/>
                    <a:gd name="connsiteX30" fmla="*/ 967197 w 985025"/>
                    <a:gd name="connsiteY30" fmla="*/ 622914 h 978864"/>
                    <a:gd name="connsiteX31" fmla="*/ 962739 w 985025"/>
                    <a:gd name="connsiteY31" fmla="*/ 627363 h 978864"/>
                    <a:gd name="connsiteX32" fmla="*/ 855768 w 985025"/>
                    <a:gd name="connsiteY32" fmla="*/ 634037 h 978864"/>
                    <a:gd name="connsiteX33" fmla="*/ 851311 w 985025"/>
                    <a:gd name="connsiteY33" fmla="*/ 636262 h 978864"/>
                    <a:gd name="connsiteX34" fmla="*/ 831254 w 985025"/>
                    <a:gd name="connsiteY34" fmla="*/ 676306 h 978864"/>
                    <a:gd name="connsiteX35" fmla="*/ 831254 w 985025"/>
                    <a:gd name="connsiteY35" fmla="*/ 680756 h 978864"/>
                    <a:gd name="connsiteX36" fmla="*/ 895883 w 985025"/>
                    <a:gd name="connsiteY36" fmla="*/ 769743 h 978864"/>
                    <a:gd name="connsiteX37" fmla="*/ 895883 w 985025"/>
                    <a:gd name="connsiteY37" fmla="*/ 776417 h 978864"/>
                    <a:gd name="connsiteX38" fmla="*/ 835711 w 985025"/>
                    <a:gd name="connsiteY38" fmla="*/ 843158 h 978864"/>
                    <a:gd name="connsiteX39" fmla="*/ 831254 w 985025"/>
                    <a:gd name="connsiteY39" fmla="*/ 843158 h 978864"/>
                    <a:gd name="connsiteX40" fmla="*/ 733197 w 985025"/>
                    <a:gd name="connsiteY40" fmla="*/ 794215 h 978864"/>
                    <a:gd name="connsiteX41" fmla="*/ 728740 w 985025"/>
                    <a:gd name="connsiteY41" fmla="*/ 794215 h 978864"/>
                    <a:gd name="connsiteX42" fmla="*/ 695312 w 985025"/>
                    <a:gd name="connsiteY42" fmla="*/ 816462 h 978864"/>
                    <a:gd name="connsiteX43" fmla="*/ 690855 w 985025"/>
                    <a:gd name="connsiteY43" fmla="*/ 825360 h 978864"/>
                    <a:gd name="connsiteX44" fmla="*/ 701998 w 985025"/>
                    <a:gd name="connsiteY44" fmla="*/ 932146 h 978864"/>
                    <a:gd name="connsiteX45" fmla="*/ 697540 w 985025"/>
                    <a:gd name="connsiteY45" fmla="*/ 936595 h 978864"/>
                    <a:gd name="connsiteX46" fmla="*/ 612855 w 985025"/>
                    <a:gd name="connsiteY46" fmla="*/ 965516 h 978864"/>
                    <a:gd name="connsiteX47" fmla="*/ 608398 w 985025"/>
                    <a:gd name="connsiteY47" fmla="*/ 965516 h 978864"/>
                    <a:gd name="connsiteX48" fmla="*/ 548227 w 985025"/>
                    <a:gd name="connsiteY48" fmla="*/ 876528 h 978864"/>
                    <a:gd name="connsiteX49" fmla="*/ 543770 w 985025"/>
                    <a:gd name="connsiteY49" fmla="*/ 872079 h 978864"/>
                    <a:gd name="connsiteX50" fmla="*/ 501427 w 985025"/>
                    <a:gd name="connsiteY50" fmla="*/ 876528 h 978864"/>
                    <a:gd name="connsiteX51" fmla="*/ 494741 w 985025"/>
                    <a:gd name="connsiteY51" fmla="*/ 878753 h 978864"/>
                    <a:gd name="connsiteX52" fmla="*/ 450170 w 985025"/>
                    <a:gd name="connsiteY52" fmla="*/ 976639 h 978864"/>
                    <a:gd name="connsiteX53" fmla="*/ 445713 w 985025"/>
                    <a:gd name="connsiteY53" fmla="*/ 978864 h 978864"/>
                    <a:gd name="connsiteX54" fmla="*/ 356570 w 985025"/>
                    <a:gd name="connsiteY54" fmla="*/ 961067 h 978864"/>
                    <a:gd name="connsiteX55" fmla="*/ 352113 w 985025"/>
                    <a:gd name="connsiteY55" fmla="*/ 958842 h 978864"/>
                    <a:gd name="connsiteX56" fmla="*/ 347656 w 985025"/>
                    <a:gd name="connsiteY56" fmla="*/ 849832 h 978864"/>
                    <a:gd name="connsiteX57" fmla="*/ 340970 w 985025"/>
                    <a:gd name="connsiteY57" fmla="*/ 845383 h 978864"/>
                    <a:gd name="connsiteX58" fmla="*/ 305313 w 985025"/>
                    <a:gd name="connsiteY58" fmla="*/ 827585 h 978864"/>
                    <a:gd name="connsiteX59" fmla="*/ 296399 w 985025"/>
                    <a:gd name="connsiteY59" fmla="*/ 827585 h 978864"/>
                    <a:gd name="connsiteX60" fmla="*/ 211713 w 985025"/>
                    <a:gd name="connsiteY60" fmla="*/ 889877 h 978864"/>
                    <a:gd name="connsiteX61" fmla="*/ 205028 w 985025"/>
                    <a:gd name="connsiteY61" fmla="*/ 889877 h 978864"/>
                    <a:gd name="connsiteX62" fmla="*/ 138171 w 985025"/>
                    <a:gd name="connsiteY62" fmla="*/ 832035 h 978864"/>
                    <a:gd name="connsiteX63" fmla="*/ 135942 w 985025"/>
                    <a:gd name="connsiteY63" fmla="*/ 825360 h 978864"/>
                    <a:gd name="connsiteX64" fmla="*/ 182742 w 985025"/>
                    <a:gd name="connsiteY64" fmla="*/ 727474 h 978864"/>
                    <a:gd name="connsiteX65" fmla="*/ 182742 w 985025"/>
                    <a:gd name="connsiteY65" fmla="*/ 723025 h 978864"/>
                    <a:gd name="connsiteX66" fmla="*/ 160457 w 985025"/>
                    <a:gd name="connsiteY66" fmla="*/ 689654 h 978864"/>
                    <a:gd name="connsiteX67" fmla="*/ 153771 w 985025"/>
                    <a:gd name="connsiteY67" fmla="*/ 687430 h 978864"/>
                    <a:gd name="connsiteX68" fmla="*/ 49028 w 985025"/>
                    <a:gd name="connsiteY68" fmla="*/ 698553 h 978864"/>
                    <a:gd name="connsiteX69" fmla="*/ 42343 w 985025"/>
                    <a:gd name="connsiteY69" fmla="*/ 694104 h 978864"/>
                    <a:gd name="connsiteX70" fmla="*/ 11143 w 985025"/>
                    <a:gd name="connsiteY70" fmla="*/ 611790 h 978864"/>
                    <a:gd name="connsiteX71" fmla="*/ 15600 w 985025"/>
                    <a:gd name="connsiteY71" fmla="*/ 605116 h 978864"/>
                    <a:gd name="connsiteX72" fmla="*/ 104742 w 985025"/>
                    <a:gd name="connsiteY72" fmla="*/ 545049 h 978864"/>
                    <a:gd name="connsiteX73" fmla="*/ 106971 w 985025"/>
                    <a:gd name="connsiteY73" fmla="*/ 538375 h 978864"/>
                    <a:gd name="connsiteX74" fmla="*/ 104742 w 985025"/>
                    <a:gd name="connsiteY74" fmla="*/ 498331 h 978864"/>
                    <a:gd name="connsiteX75" fmla="*/ 102514 w 985025"/>
                    <a:gd name="connsiteY75" fmla="*/ 491657 h 978864"/>
                    <a:gd name="connsiteX76" fmla="*/ 4457 w 985025"/>
                    <a:gd name="connsiteY76" fmla="*/ 447163 h 978864"/>
                    <a:gd name="connsiteX77" fmla="*/ 0 w 985025"/>
                    <a:gd name="connsiteY77" fmla="*/ 442714 h 978864"/>
                    <a:gd name="connsiteX78" fmla="*/ 15600 w 985025"/>
                    <a:gd name="connsiteY78" fmla="*/ 355951 h 978864"/>
                    <a:gd name="connsiteX79" fmla="*/ 20057 w 985025"/>
                    <a:gd name="connsiteY79" fmla="*/ 353726 h 978864"/>
                    <a:gd name="connsiteX80" fmla="*/ 129257 w 985025"/>
                    <a:gd name="connsiteY80" fmla="*/ 344827 h 978864"/>
                    <a:gd name="connsiteX81" fmla="*/ 135942 w 985025"/>
                    <a:gd name="connsiteY81" fmla="*/ 342602 h 978864"/>
                    <a:gd name="connsiteX82" fmla="*/ 151542 w 985025"/>
                    <a:gd name="connsiteY82" fmla="*/ 304783 h 978864"/>
                    <a:gd name="connsiteX83" fmla="*/ 151542 w 985025"/>
                    <a:gd name="connsiteY83" fmla="*/ 298109 h 978864"/>
                    <a:gd name="connsiteX84" fmla="*/ 91371 w 985025"/>
                    <a:gd name="connsiteY84" fmla="*/ 211346 h 978864"/>
                    <a:gd name="connsiteX85" fmla="*/ 91371 w 985025"/>
                    <a:gd name="connsiteY85" fmla="*/ 202447 h 978864"/>
                    <a:gd name="connsiteX86" fmla="*/ 147085 w 985025"/>
                    <a:gd name="connsiteY86" fmla="*/ 135706 h 978864"/>
                    <a:gd name="connsiteX87" fmla="*/ 153771 w 985025"/>
                    <a:gd name="connsiteY87" fmla="*/ 135706 h 978864"/>
                    <a:gd name="connsiteX88" fmla="*/ 249599 w 985025"/>
                    <a:gd name="connsiteY88" fmla="*/ 182425 h 978864"/>
                    <a:gd name="connsiteX89" fmla="*/ 256285 w 985025"/>
                    <a:gd name="connsiteY89" fmla="*/ 182425 h 978864"/>
                    <a:gd name="connsiteX90" fmla="*/ 289713 w 985025"/>
                    <a:gd name="connsiteY90" fmla="*/ 160178 h 978864"/>
                    <a:gd name="connsiteX91" fmla="*/ 291942 w 985025"/>
                    <a:gd name="connsiteY91" fmla="*/ 155728 h 978864"/>
                    <a:gd name="connsiteX92" fmla="*/ 283027 w 985025"/>
                    <a:gd name="connsiteY92" fmla="*/ 46718 h 978864"/>
                    <a:gd name="connsiteX93" fmla="*/ 369942 w 985025"/>
                    <a:gd name="connsiteY93" fmla="*/ 13348 h 978864"/>
                    <a:gd name="connsiteX94" fmla="*/ 439027 w 985025"/>
                    <a:gd name="connsiteY94" fmla="*/ 109010 h 978864"/>
                    <a:gd name="connsiteX95" fmla="*/ 481370 w 985025"/>
                    <a:gd name="connsiteY95" fmla="*/ 104560 h 978864"/>
                    <a:gd name="connsiteX96" fmla="*/ 488055 w 985025"/>
                    <a:gd name="connsiteY96" fmla="*/ 100111 h 978864"/>
                    <a:gd name="connsiteX97" fmla="*/ 532627 w 985025"/>
                    <a:gd name="connsiteY97" fmla="*/ 2225 h 978864"/>
                    <a:gd name="connsiteX98" fmla="*/ 537084 w 985025"/>
                    <a:gd name="connsiteY98" fmla="*/ 0 h 978864"/>
                    <a:gd name="connsiteX0" fmla="*/ 492512 w 985025"/>
                    <a:gd name="connsiteY0" fmla="*/ 301234 h 978864"/>
                    <a:gd name="connsiteX1" fmla="*/ 303330 w 985025"/>
                    <a:gd name="connsiteY1" fmla="*/ 489432 h 978864"/>
                    <a:gd name="connsiteX2" fmla="*/ 492512 w 985025"/>
                    <a:gd name="connsiteY2" fmla="*/ 677630 h 978864"/>
                    <a:gd name="connsiteX3" fmla="*/ 681694 w 985025"/>
                    <a:gd name="connsiteY3" fmla="*/ 489432 h 978864"/>
                    <a:gd name="connsiteX4" fmla="*/ 492512 w 985025"/>
                    <a:gd name="connsiteY4" fmla="*/ 301234 h 978864"/>
                    <a:gd name="connsiteX5" fmla="*/ 537084 w 985025"/>
                    <a:gd name="connsiteY5" fmla="*/ 0 h 978864"/>
                    <a:gd name="connsiteX6" fmla="*/ 626226 w 985025"/>
                    <a:gd name="connsiteY6" fmla="*/ 15573 h 978864"/>
                    <a:gd name="connsiteX7" fmla="*/ 630684 w 985025"/>
                    <a:gd name="connsiteY7" fmla="*/ 22247 h 978864"/>
                    <a:gd name="connsiteX8" fmla="*/ 637369 w 985025"/>
                    <a:gd name="connsiteY8" fmla="*/ 126807 h 978864"/>
                    <a:gd name="connsiteX9" fmla="*/ 641826 w 985025"/>
                    <a:gd name="connsiteY9" fmla="*/ 133481 h 978864"/>
                    <a:gd name="connsiteX10" fmla="*/ 677483 w 985025"/>
                    <a:gd name="connsiteY10" fmla="*/ 153504 h 978864"/>
                    <a:gd name="connsiteX11" fmla="*/ 686398 w 985025"/>
                    <a:gd name="connsiteY11" fmla="*/ 149054 h 978864"/>
                    <a:gd name="connsiteX12" fmla="*/ 773312 w 985025"/>
                    <a:gd name="connsiteY12" fmla="*/ 88988 h 978864"/>
                    <a:gd name="connsiteX13" fmla="*/ 779997 w 985025"/>
                    <a:gd name="connsiteY13" fmla="*/ 88988 h 978864"/>
                    <a:gd name="connsiteX14" fmla="*/ 846854 w 985025"/>
                    <a:gd name="connsiteY14" fmla="*/ 146830 h 978864"/>
                    <a:gd name="connsiteX15" fmla="*/ 846854 w 985025"/>
                    <a:gd name="connsiteY15" fmla="*/ 153504 h 978864"/>
                    <a:gd name="connsiteX16" fmla="*/ 800054 w 985025"/>
                    <a:gd name="connsiteY16" fmla="*/ 249165 h 978864"/>
                    <a:gd name="connsiteX17" fmla="*/ 800054 w 985025"/>
                    <a:gd name="connsiteY17" fmla="*/ 255839 h 978864"/>
                    <a:gd name="connsiteX18" fmla="*/ 822340 w 985025"/>
                    <a:gd name="connsiteY18" fmla="*/ 289210 h 978864"/>
                    <a:gd name="connsiteX19" fmla="*/ 829026 w 985025"/>
                    <a:gd name="connsiteY19" fmla="*/ 291434 h 978864"/>
                    <a:gd name="connsiteX20" fmla="*/ 938225 w 985025"/>
                    <a:gd name="connsiteY20" fmla="*/ 280311 h 978864"/>
                    <a:gd name="connsiteX21" fmla="*/ 940454 w 985025"/>
                    <a:gd name="connsiteY21" fmla="*/ 286985 h 978864"/>
                    <a:gd name="connsiteX22" fmla="*/ 971654 w 985025"/>
                    <a:gd name="connsiteY22" fmla="*/ 369299 h 978864"/>
                    <a:gd name="connsiteX23" fmla="*/ 967197 w 985025"/>
                    <a:gd name="connsiteY23" fmla="*/ 375973 h 978864"/>
                    <a:gd name="connsiteX24" fmla="*/ 878054 w 985025"/>
                    <a:gd name="connsiteY24" fmla="*/ 433815 h 978864"/>
                    <a:gd name="connsiteX25" fmla="*/ 875825 w 985025"/>
                    <a:gd name="connsiteY25" fmla="*/ 438264 h 978864"/>
                    <a:gd name="connsiteX26" fmla="*/ 878054 w 985025"/>
                    <a:gd name="connsiteY26" fmla="*/ 480533 h 978864"/>
                    <a:gd name="connsiteX27" fmla="*/ 884740 w 985025"/>
                    <a:gd name="connsiteY27" fmla="*/ 487207 h 978864"/>
                    <a:gd name="connsiteX28" fmla="*/ 982797 w 985025"/>
                    <a:gd name="connsiteY28" fmla="*/ 531701 h 978864"/>
                    <a:gd name="connsiteX29" fmla="*/ 985025 w 985025"/>
                    <a:gd name="connsiteY29" fmla="*/ 536151 h 978864"/>
                    <a:gd name="connsiteX30" fmla="*/ 967197 w 985025"/>
                    <a:gd name="connsiteY30" fmla="*/ 622914 h 978864"/>
                    <a:gd name="connsiteX31" fmla="*/ 962739 w 985025"/>
                    <a:gd name="connsiteY31" fmla="*/ 627363 h 978864"/>
                    <a:gd name="connsiteX32" fmla="*/ 855768 w 985025"/>
                    <a:gd name="connsiteY32" fmla="*/ 634037 h 978864"/>
                    <a:gd name="connsiteX33" fmla="*/ 851311 w 985025"/>
                    <a:gd name="connsiteY33" fmla="*/ 636262 h 978864"/>
                    <a:gd name="connsiteX34" fmla="*/ 831254 w 985025"/>
                    <a:gd name="connsiteY34" fmla="*/ 676306 h 978864"/>
                    <a:gd name="connsiteX35" fmla="*/ 831254 w 985025"/>
                    <a:gd name="connsiteY35" fmla="*/ 680756 h 978864"/>
                    <a:gd name="connsiteX36" fmla="*/ 895883 w 985025"/>
                    <a:gd name="connsiteY36" fmla="*/ 769743 h 978864"/>
                    <a:gd name="connsiteX37" fmla="*/ 895883 w 985025"/>
                    <a:gd name="connsiteY37" fmla="*/ 776417 h 978864"/>
                    <a:gd name="connsiteX38" fmla="*/ 835711 w 985025"/>
                    <a:gd name="connsiteY38" fmla="*/ 843158 h 978864"/>
                    <a:gd name="connsiteX39" fmla="*/ 831254 w 985025"/>
                    <a:gd name="connsiteY39" fmla="*/ 843158 h 978864"/>
                    <a:gd name="connsiteX40" fmla="*/ 733197 w 985025"/>
                    <a:gd name="connsiteY40" fmla="*/ 794215 h 978864"/>
                    <a:gd name="connsiteX41" fmla="*/ 728740 w 985025"/>
                    <a:gd name="connsiteY41" fmla="*/ 794215 h 978864"/>
                    <a:gd name="connsiteX42" fmla="*/ 695312 w 985025"/>
                    <a:gd name="connsiteY42" fmla="*/ 816462 h 978864"/>
                    <a:gd name="connsiteX43" fmla="*/ 690855 w 985025"/>
                    <a:gd name="connsiteY43" fmla="*/ 825360 h 978864"/>
                    <a:gd name="connsiteX44" fmla="*/ 701998 w 985025"/>
                    <a:gd name="connsiteY44" fmla="*/ 932146 h 978864"/>
                    <a:gd name="connsiteX45" fmla="*/ 697540 w 985025"/>
                    <a:gd name="connsiteY45" fmla="*/ 936595 h 978864"/>
                    <a:gd name="connsiteX46" fmla="*/ 612855 w 985025"/>
                    <a:gd name="connsiteY46" fmla="*/ 965516 h 978864"/>
                    <a:gd name="connsiteX47" fmla="*/ 608398 w 985025"/>
                    <a:gd name="connsiteY47" fmla="*/ 965516 h 978864"/>
                    <a:gd name="connsiteX48" fmla="*/ 548227 w 985025"/>
                    <a:gd name="connsiteY48" fmla="*/ 876528 h 978864"/>
                    <a:gd name="connsiteX49" fmla="*/ 543770 w 985025"/>
                    <a:gd name="connsiteY49" fmla="*/ 872079 h 978864"/>
                    <a:gd name="connsiteX50" fmla="*/ 501427 w 985025"/>
                    <a:gd name="connsiteY50" fmla="*/ 876528 h 978864"/>
                    <a:gd name="connsiteX51" fmla="*/ 494741 w 985025"/>
                    <a:gd name="connsiteY51" fmla="*/ 878753 h 978864"/>
                    <a:gd name="connsiteX52" fmla="*/ 450170 w 985025"/>
                    <a:gd name="connsiteY52" fmla="*/ 976639 h 978864"/>
                    <a:gd name="connsiteX53" fmla="*/ 445713 w 985025"/>
                    <a:gd name="connsiteY53" fmla="*/ 978864 h 978864"/>
                    <a:gd name="connsiteX54" fmla="*/ 356570 w 985025"/>
                    <a:gd name="connsiteY54" fmla="*/ 961067 h 978864"/>
                    <a:gd name="connsiteX55" fmla="*/ 352113 w 985025"/>
                    <a:gd name="connsiteY55" fmla="*/ 958842 h 978864"/>
                    <a:gd name="connsiteX56" fmla="*/ 347656 w 985025"/>
                    <a:gd name="connsiteY56" fmla="*/ 849832 h 978864"/>
                    <a:gd name="connsiteX57" fmla="*/ 340970 w 985025"/>
                    <a:gd name="connsiteY57" fmla="*/ 845383 h 978864"/>
                    <a:gd name="connsiteX58" fmla="*/ 305313 w 985025"/>
                    <a:gd name="connsiteY58" fmla="*/ 827585 h 978864"/>
                    <a:gd name="connsiteX59" fmla="*/ 296399 w 985025"/>
                    <a:gd name="connsiteY59" fmla="*/ 827585 h 978864"/>
                    <a:gd name="connsiteX60" fmla="*/ 211713 w 985025"/>
                    <a:gd name="connsiteY60" fmla="*/ 889877 h 978864"/>
                    <a:gd name="connsiteX61" fmla="*/ 205028 w 985025"/>
                    <a:gd name="connsiteY61" fmla="*/ 889877 h 978864"/>
                    <a:gd name="connsiteX62" fmla="*/ 138171 w 985025"/>
                    <a:gd name="connsiteY62" fmla="*/ 832035 h 978864"/>
                    <a:gd name="connsiteX63" fmla="*/ 135942 w 985025"/>
                    <a:gd name="connsiteY63" fmla="*/ 825360 h 978864"/>
                    <a:gd name="connsiteX64" fmla="*/ 182742 w 985025"/>
                    <a:gd name="connsiteY64" fmla="*/ 727474 h 978864"/>
                    <a:gd name="connsiteX65" fmla="*/ 182742 w 985025"/>
                    <a:gd name="connsiteY65" fmla="*/ 723025 h 978864"/>
                    <a:gd name="connsiteX66" fmla="*/ 160457 w 985025"/>
                    <a:gd name="connsiteY66" fmla="*/ 689654 h 978864"/>
                    <a:gd name="connsiteX67" fmla="*/ 153771 w 985025"/>
                    <a:gd name="connsiteY67" fmla="*/ 687430 h 978864"/>
                    <a:gd name="connsiteX68" fmla="*/ 49028 w 985025"/>
                    <a:gd name="connsiteY68" fmla="*/ 698553 h 978864"/>
                    <a:gd name="connsiteX69" fmla="*/ 42343 w 985025"/>
                    <a:gd name="connsiteY69" fmla="*/ 694104 h 978864"/>
                    <a:gd name="connsiteX70" fmla="*/ 11143 w 985025"/>
                    <a:gd name="connsiteY70" fmla="*/ 611790 h 978864"/>
                    <a:gd name="connsiteX71" fmla="*/ 15600 w 985025"/>
                    <a:gd name="connsiteY71" fmla="*/ 605116 h 978864"/>
                    <a:gd name="connsiteX72" fmla="*/ 104742 w 985025"/>
                    <a:gd name="connsiteY72" fmla="*/ 545049 h 978864"/>
                    <a:gd name="connsiteX73" fmla="*/ 106971 w 985025"/>
                    <a:gd name="connsiteY73" fmla="*/ 538375 h 978864"/>
                    <a:gd name="connsiteX74" fmla="*/ 104742 w 985025"/>
                    <a:gd name="connsiteY74" fmla="*/ 498331 h 978864"/>
                    <a:gd name="connsiteX75" fmla="*/ 102514 w 985025"/>
                    <a:gd name="connsiteY75" fmla="*/ 491657 h 978864"/>
                    <a:gd name="connsiteX76" fmla="*/ 4457 w 985025"/>
                    <a:gd name="connsiteY76" fmla="*/ 447163 h 978864"/>
                    <a:gd name="connsiteX77" fmla="*/ 0 w 985025"/>
                    <a:gd name="connsiteY77" fmla="*/ 442714 h 978864"/>
                    <a:gd name="connsiteX78" fmla="*/ 15600 w 985025"/>
                    <a:gd name="connsiteY78" fmla="*/ 355951 h 978864"/>
                    <a:gd name="connsiteX79" fmla="*/ 20057 w 985025"/>
                    <a:gd name="connsiteY79" fmla="*/ 353726 h 978864"/>
                    <a:gd name="connsiteX80" fmla="*/ 129257 w 985025"/>
                    <a:gd name="connsiteY80" fmla="*/ 344827 h 978864"/>
                    <a:gd name="connsiteX81" fmla="*/ 135942 w 985025"/>
                    <a:gd name="connsiteY81" fmla="*/ 342602 h 978864"/>
                    <a:gd name="connsiteX82" fmla="*/ 151542 w 985025"/>
                    <a:gd name="connsiteY82" fmla="*/ 304783 h 978864"/>
                    <a:gd name="connsiteX83" fmla="*/ 151542 w 985025"/>
                    <a:gd name="connsiteY83" fmla="*/ 298109 h 978864"/>
                    <a:gd name="connsiteX84" fmla="*/ 91371 w 985025"/>
                    <a:gd name="connsiteY84" fmla="*/ 211346 h 978864"/>
                    <a:gd name="connsiteX85" fmla="*/ 91371 w 985025"/>
                    <a:gd name="connsiteY85" fmla="*/ 202447 h 978864"/>
                    <a:gd name="connsiteX86" fmla="*/ 147085 w 985025"/>
                    <a:gd name="connsiteY86" fmla="*/ 135706 h 978864"/>
                    <a:gd name="connsiteX87" fmla="*/ 153771 w 985025"/>
                    <a:gd name="connsiteY87" fmla="*/ 135706 h 978864"/>
                    <a:gd name="connsiteX88" fmla="*/ 249599 w 985025"/>
                    <a:gd name="connsiteY88" fmla="*/ 182425 h 978864"/>
                    <a:gd name="connsiteX89" fmla="*/ 256285 w 985025"/>
                    <a:gd name="connsiteY89" fmla="*/ 182425 h 978864"/>
                    <a:gd name="connsiteX90" fmla="*/ 289713 w 985025"/>
                    <a:gd name="connsiteY90" fmla="*/ 160178 h 978864"/>
                    <a:gd name="connsiteX91" fmla="*/ 283027 w 985025"/>
                    <a:gd name="connsiteY91" fmla="*/ 46718 h 978864"/>
                    <a:gd name="connsiteX92" fmla="*/ 369942 w 985025"/>
                    <a:gd name="connsiteY92" fmla="*/ 13348 h 978864"/>
                    <a:gd name="connsiteX93" fmla="*/ 439027 w 985025"/>
                    <a:gd name="connsiteY93" fmla="*/ 109010 h 978864"/>
                    <a:gd name="connsiteX94" fmla="*/ 481370 w 985025"/>
                    <a:gd name="connsiteY94" fmla="*/ 104560 h 978864"/>
                    <a:gd name="connsiteX95" fmla="*/ 488055 w 985025"/>
                    <a:gd name="connsiteY95" fmla="*/ 100111 h 978864"/>
                    <a:gd name="connsiteX96" fmla="*/ 532627 w 985025"/>
                    <a:gd name="connsiteY96" fmla="*/ 2225 h 978864"/>
                    <a:gd name="connsiteX97" fmla="*/ 537084 w 985025"/>
                    <a:gd name="connsiteY97" fmla="*/ 0 h 978864"/>
                    <a:gd name="connsiteX0" fmla="*/ 492512 w 985025"/>
                    <a:gd name="connsiteY0" fmla="*/ 301234 h 978864"/>
                    <a:gd name="connsiteX1" fmla="*/ 303330 w 985025"/>
                    <a:gd name="connsiteY1" fmla="*/ 489432 h 978864"/>
                    <a:gd name="connsiteX2" fmla="*/ 492512 w 985025"/>
                    <a:gd name="connsiteY2" fmla="*/ 677630 h 978864"/>
                    <a:gd name="connsiteX3" fmla="*/ 681694 w 985025"/>
                    <a:gd name="connsiteY3" fmla="*/ 489432 h 978864"/>
                    <a:gd name="connsiteX4" fmla="*/ 492512 w 985025"/>
                    <a:gd name="connsiteY4" fmla="*/ 301234 h 978864"/>
                    <a:gd name="connsiteX5" fmla="*/ 537084 w 985025"/>
                    <a:gd name="connsiteY5" fmla="*/ 0 h 978864"/>
                    <a:gd name="connsiteX6" fmla="*/ 626226 w 985025"/>
                    <a:gd name="connsiteY6" fmla="*/ 15573 h 978864"/>
                    <a:gd name="connsiteX7" fmla="*/ 630684 w 985025"/>
                    <a:gd name="connsiteY7" fmla="*/ 22247 h 978864"/>
                    <a:gd name="connsiteX8" fmla="*/ 637369 w 985025"/>
                    <a:gd name="connsiteY8" fmla="*/ 126807 h 978864"/>
                    <a:gd name="connsiteX9" fmla="*/ 641826 w 985025"/>
                    <a:gd name="connsiteY9" fmla="*/ 133481 h 978864"/>
                    <a:gd name="connsiteX10" fmla="*/ 677483 w 985025"/>
                    <a:gd name="connsiteY10" fmla="*/ 153504 h 978864"/>
                    <a:gd name="connsiteX11" fmla="*/ 686398 w 985025"/>
                    <a:gd name="connsiteY11" fmla="*/ 149054 h 978864"/>
                    <a:gd name="connsiteX12" fmla="*/ 773312 w 985025"/>
                    <a:gd name="connsiteY12" fmla="*/ 88988 h 978864"/>
                    <a:gd name="connsiteX13" fmla="*/ 779997 w 985025"/>
                    <a:gd name="connsiteY13" fmla="*/ 88988 h 978864"/>
                    <a:gd name="connsiteX14" fmla="*/ 846854 w 985025"/>
                    <a:gd name="connsiteY14" fmla="*/ 146830 h 978864"/>
                    <a:gd name="connsiteX15" fmla="*/ 846854 w 985025"/>
                    <a:gd name="connsiteY15" fmla="*/ 153504 h 978864"/>
                    <a:gd name="connsiteX16" fmla="*/ 800054 w 985025"/>
                    <a:gd name="connsiteY16" fmla="*/ 249165 h 978864"/>
                    <a:gd name="connsiteX17" fmla="*/ 800054 w 985025"/>
                    <a:gd name="connsiteY17" fmla="*/ 255839 h 978864"/>
                    <a:gd name="connsiteX18" fmla="*/ 822340 w 985025"/>
                    <a:gd name="connsiteY18" fmla="*/ 289210 h 978864"/>
                    <a:gd name="connsiteX19" fmla="*/ 829026 w 985025"/>
                    <a:gd name="connsiteY19" fmla="*/ 291434 h 978864"/>
                    <a:gd name="connsiteX20" fmla="*/ 938225 w 985025"/>
                    <a:gd name="connsiteY20" fmla="*/ 280311 h 978864"/>
                    <a:gd name="connsiteX21" fmla="*/ 940454 w 985025"/>
                    <a:gd name="connsiteY21" fmla="*/ 286985 h 978864"/>
                    <a:gd name="connsiteX22" fmla="*/ 971654 w 985025"/>
                    <a:gd name="connsiteY22" fmla="*/ 369299 h 978864"/>
                    <a:gd name="connsiteX23" fmla="*/ 967197 w 985025"/>
                    <a:gd name="connsiteY23" fmla="*/ 375973 h 978864"/>
                    <a:gd name="connsiteX24" fmla="*/ 878054 w 985025"/>
                    <a:gd name="connsiteY24" fmla="*/ 433815 h 978864"/>
                    <a:gd name="connsiteX25" fmla="*/ 875825 w 985025"/>
                    <a:gd name="connsiteY25" fmla="*/ 438264 h 978864"/>
                    <a:gd name="connsiteX26" fmla="*/ 878054 w 985025"/>
                    <a:gd name="connsiteY26" fmla="*/ 480533 h 978864"/>
                    <a:gd name="connsiteX27" fmla="*/ 884740 w 985025"/>
                    <a:gd name="connsiteY27" fmla="*/ 487207 h 978864"/>
                    <a:gd name="connsiteX28" fmla="*/ 982797 w 985025"/>
                    <a:gd name="connsiteY28" fmla="*/ 531701 h 978864"/>
                    <a:gd name="connsiteX29" fmla="*/ 985025 w 985025"/>
                    <a:gd name="connsiteY29" fmla="*/ 536151 h 978864"/>
                    <a:gd name="connsiteX30" fmla="*/ 967197 w 985025"/>
                    <a:gd name="connsiteY30" fmla="*/ 622914 h 978864"/>
                    <a:gd name="connsiteX31" fmla="*/ 962739 w 985025"/>
                    <a:gd name="connsiteY31" fmla="*/ 627363 h 978864"/>
                    <a:gd name="connsiteX32" fmla="*/ 855768 w 985025"/>
                    <a:gd name="connsiteY32" fmla="*/ 634037 h 978864"/>
                    <a:gd name="connsiteX33" fmla="*/ 851311 w 985025"/>
                    <a:gd name="connsiteY33" fmla="*/ 636262 h 978864"/>
                    <a:gd name="connsiteX34" fmla="*/ 831254 w 985025"/>
                    <a:gd name="connsiteY34" fmla="*/ 676306 h 978864"/>
                    <a:gd name="connsiteX35" fmla="*/ 831254 w 985025"/>
                    <a:gd name="connsiteY35" fmla="*/ 680756 h 978864"/>
                    <a:gd name="connsiteX36" fmla="*/ 895883 w 985025"/>
                    <a:gd name="connsiteY36" fmla="*/ 769743 h 978864"/>
                    <a:gd name="connsiteX37" fmla="*/ 895883 w 985025"/>
                    <a:gd name="connsiteY37" fmla="*/ 776417 h 978864"/>
                    <a:gd name="connsiteX38" fmla="*/ 835711 w 985025"/>
                    <a:gd name="connsiteY38" fmla="*/ 843158 h 978864"/>
                    <a:gd name="connsiteX39" fmla="*/ 831254 w 985025"/>
                    <a:gd name="connsiteY39" fmla="*/ 843158 h 978864"/>
                    <a:gd name="connsiteX40" fmla="*/ 733197 w 985025"/>
                    <a:gd name="connsiteY40" fmla="*/ 794215 h 978864"/>
                    <a:gd name="connsiteX41" fmla="*/ 728740 w 985025"/>
                    <a:gd name="connsiteY41" fmla="*/ 794215 h 978864"/>
                    <a:gd name="connsiteX42" fmla="*/ 695312 w 985025"/>
                    <a:gd name="connsiteY42" fmla="*/ 816462 h 978864"/>
                    <a:gd name="connsiteX43" fmla="*/ 690855 w 985025"/>
                    <a:gd name="connsiteY43" fmla="*/ 825360 h 978864"/>
                    <a:gd name="connsiteX44" fmla="*/ 701998 w 985025"/>
                    <a:gd name="connsiteY44" fmla="*/ 932146 h 978864"/>
                    <a:gd name="connsiteX45" fmla="*/ 697540 w 985025"/>
                    <a:gd name="connsiteY45" fmla="*/ 936595 h 978864"/>
                    <a:gd name="connsiteX46" fmla="*/ 612855 w 985025"/>
                    <a:gd name="connsiteY46" fmla="*/ 965516 h 978864"/>
                    <a:gd name="connsiteX47" fmla="*/ 608398 w 985025"/>
                    <a:gd name="connsiteY47" fmla="*/ 965516 h 978864"/>
                    <a:gd name="connsiteX48" fmla="*/ 548227 w 985025"/>
                    <a:gd name="connsiteY48" fmla="*/ 876528 h 978864"/>
                    <a:gd name="connsiteX49" fmla="*/ 543770 w 985025"/>
                    <a:gd name="connsiteY49" fmla="*/ 872079 h 978864"/>
                    <a:gd name="connsiteX50" fmla="*/ 501427 w 985025"/>
                    <a:gd name="connsiteY50" fmla="*/ 876528 h 978864"/>
                    <a:gd name="connsiteX51" fmla="*/ 494741 w 985025"/>
                    <a:gd name="connsiteY51" fmla="*/ 878753 h 978864"/>
                    <a:gd name="connsiteX52" fmla="*/ 450170 w 985025"/>
                    <a:gd name="connsiteY52" fmla="*/ 976639 h 978864"/>
                    <a:gd name="connsiteX53" fmla="*/ 445713 w 985025"/>
                    <a:gd name="connsiteY53" fmla="*/ 978864 h 978864"/>
                    <a:gd name="connsiteX54" fmla="*/ 356570 w 985025"/>
                    <a:gd name="connsiteY54" fmla="*/ 961067 h 978864"/>
                    <a:gd name="connsiteX55" fmla="*/ 352113 w 985025"/>
                    <a:gd name="connsiteY55" fmla="*/ 958842 h 978864"/>
                    <a:gd name="connsiteX56" fmla="*/ 347656 w 985025"/>
                    <a:gd name="connsiteY56" fmla="*/ 849832 h 978864"/>
                    <a:gd name="connsiteX57" fmla="*/ 340970 w 985025"/>
                    <a:gd name="connsiteY57" fmla="*/ 845383 h 978864"/>
                    <a:gd name="connsiteX58" fmla="*/ 305313 w 985025"/>
                    <a:gd name="connsiteY58" fmla="*/ 827585 h 978864"/>
                    <a:gd name="connsiteX59" fmla="*/ 296399 w 985025"/>
                    <a:gd name="connsiteY59" fmla="*/ 827585 h 978864"/>
                    <a:gd name="connsiteX60" fmla="*/ 211713 w 985025"/>
                    <a:gd name="connsiteY60" fmla="*/ 889877 h 978864"/>
                    <a:gd name="connsiteX61" fmla="*/ 205028 w 985025"/>
                    <a:gd name="connsiteY61" fmla="*/ 889877 h 978864"/>
                    <a:gd name="connsiteX62" fmla="*/ 138171 w 985025"/>
                    <a:gd name="connsiteY62" fmla="*/ 832035 h 978864"/>
                    <a:gd name="connsiteX63" fmla="*/ 135942 w 985025"/>
                    <a:gd name="connsiteY63" fmla="*/ 825360 h 978864"/>
                    <a:gd name="connsiteX64" fmla="*/ 182742 w 985025"/>
                    <a:gd name="connsiteY64" fmla="*/ 727474 h 978864"/>
                    <a:gd name="connsiteX65" fmla="*/ 182742 w 985025"/>
                    <a:gd name="connsiteY65" fmla="*/ 723025 h 978864"/>
                    <a:gd name="connsiteX66" fmla="*/ 160457 w 985025"/>
                    <a:gd name="connsiteY66" fmla="*/ 689654 h 978864"/>
                    <a:gd name="connsiteX67" fmla="*/ 153771 w 985025"/>
                    <a:gd name="connsiteY67" fmla="*/ 687430 h 978864"/>
                    <a:gd name="connsiteX68" fmla="*/ 49028 w 985025"/>
                    <a:gd name="connsiteY68" fmla="*/ 698553 h 978864"/>
                    <a:gd name="connsiteX69" fmla="*/ 42343 w 985025"/>
                    <a:gd name="connsiteY69" fmla="*/ 694104 h 978864"/>
                    <a:gd name="connsiteX70" fmla="*/ 11143 w 985025"/>
                    <a:gd name="connsiteY70" fmla="*/ 611790 h 978864"/>
                    <a:gd name="connsiteX71" fmla="*/ 15600 w 985025"/>
                    <a:gd name="connsiteY71" fmla="*/ 605116 h 978864"/>
                    <a:gd name="connsiteX72" fmla="*/ 104742 w 985025"/>
                    <a:gd name="connsiteY72" fmla="*/ 545049 h 978864"/>
                    <a:gd name="connsiteX73" fmla="*/ 106971 w 985025"/>
                    <a:gd name="connsiteY73" fmla="*/ 538375 h 978864"/>
                    <a:gd name="connsiteX74" fmla="*/ 104742 w 985025"/>
                    <a:gd name="connsiteY74" fmla="*/ 498331 h 978864"/>
                    <a:gd name="connsiteX75" fmla="*/ 102514 w 985025"/>
                    <a:gd name="connsiteY75" fmla="*/ 491657 h 978864"/>
                    <a:gd name="connsiteX76" fmla="*/ 4457 w 985025"/>
                    <a:gd name="connsiteY76" fmla="*/ 447163 h 978864"/>
                    <a:gd name="connsiteX77" fmla="*/ 0 w 985025"/>
                    <a:gd name="connsiteY77" fmla="*/ 442714 h 978864"/>
                    <a:gd name="connsiteX78" fmla="*/ 15600 w 985025"/>
                    <a:gd name="connsiteY78" fmla="*/ 355951 h 978864"/>
                    <a:gd name="connsiteX79" fmla="*/ 20057 w 985025"/>
                    <a:gd name="connsiteY79" fmla="*/ 353726 h 978864"/>
                    <a:gd name="connsiteX80" fmla="*/ 129257 w 985025"/>
                    <a:gd name="connsiteY80" fmla="*/ 344827 h 978864"/>
                    <a:gd name="connsiteX81" fmla="*/ 135942 w 985025"/>
                    <a:gd name="connsiteY81" fmla="*/ 342602 h 978864"/>
                    <a:gd name="connsiteX82" fmla="*/ 151542 w 985025"/>
                    <a:gd name="connsiteY82" fmla="*/ 304783 h 978864"/>
                    <a:gd name="connsiteX83" fmla="*/ 151542 w 985025"/>
                    <a:gd name="connsiteY83" fmla="*/ 298109 h 978864"/>
                    <a:gd name="connsiteX84" fmla="*/ 91371 w 985025"/>
                    <a:gd name="connsiteY84" fmla="*/ 211346 h 978864"/>
                    <a:gd name="connsiteX85" fmla="*/ 91371 w 985025"/>
                    <a:gd name="connsiteY85" fmla="*/ 202447 h 978864"/>
                    <a:gd name="connsiteX86" fmla="*/ 147085 w 985025"/>
                    <a:gd name="connsiteY86" fmla="*/ 135706 h 978864"/>
                    <a:gd name="connsiteX87" fmla="*/ 153771 w 985025"/>
                    <a:gd name="connsiteY87" fmla="*/ 135706 h 978864"/>
                    <a:gd name="connsiteX88" fmla="*/ 249599 w 985025"/>
                    <a:gd name="connsiteY88" fmla="*/ 182425 h 978864"/>
                    <a:gd name="connsiteX89" fmla="*/ 256285 w 985025"/>
                    <a:gd name="connsiteY89" fmla="*/ 182425 h 978864"/>
                    <a:gd name="connsiteX90" fmla="*/ 289713 w 985025"/>
                    <a:gd name="connsiteY90" fmla="*/ 160178 h 978864"/>
                    <a:gd name="connsiteX91" fmla="*/ 283027 w 985025"/>
                    <a:gd name="connsiteY91" fmla="*/ 46718 h 978864"/>
                    <a:gd name="connsiteX92" fmla="*/ 369942 w 985025"/>
                    <a:gd name="connsiteY92" fmla="*/ 13348 h 978864"/>
                    <a:gd name="connsiteX93" fmla="*/ 439027 w 985025"/>
                    <a:gd name="connsiteY93" fmla="*/ 109010 h 978864"/>
                    <a:gd name="connsiteX94" fmla="*/ 481370 w 985025"/>
                    <a:gd name="connsiteY94" fmla="*/ 104560 h 978864"/>
                    <a:gd name="connsiteX95" fmla="*/ 532627 w 985025"/>
                    <a:gd name="connsiteY95" fmla="*/ 2225 h 978864"/>
                    <a:gd name="connsiteX96" fmla="*/ 537084 w 985025"/>
                    <a:gd name="connsiteY96" fmla="*/ 0 h 978864"/>
                    <a:gd name="connsiteX0" fmla="*/ 492512 w 985025"/>
                    <a:gd name="connsiteY0" fmla="*/ 299009 h 976639"/>
                    <a:gd name="connsiteX1" fmla="*/ 303330 w 985025"/>
                    <a:gd name="connsiteY1" fmla="*/ 487207 h 976639"/>
                    <a:gd name="connsiteX2" fmla="*/ 492512 w 985025"/>
                    <a:gd name="connsiteY2" fmla="*/ 675405 h 976639"/>
                    <a:gd name="connsiteX3" fmla="*/ 681694 w 985025"/>
                    <a:gd name="connsiteY3" fmla="*/ 487207 h 976639"/>
                    <a:gd name="connsiteX4" fmla="*/ 492512 w 985025"/>
                    <a:gd name="connsiteY4" fmla="*/ 299009 h 976639"/>
                    <a:gd name="connsiteX5" fmla="*/ 532627 w 985025"/>
                    <a:gd name="connsiteY5" fmla="*/ 0 h 976639"/>
                    <a:gd name="connsiteX6" fmla="*/ 626226 w 985025"/>
                    <a:gd name="connsiteY6" fmla="*/ 13348 h 976639"/>
                    <a:gd name="connsiteX7" fmla="*/ 630684 w 985025"/>
                    <a:gd name="connsiteY7" fmla="*/ 20022 h 976639"/>
                    <a:gd name="connsiteX8" fmla="*/ 637369 w 985025"/>
                    <a:gd name="connsiteY8" fmla="*/ 124582 h 976639"/>
                    <a:gd name="connsiteX9" fmla="*/ 641826 w 985025"/>
                    <a:gd name="connsiteY9" fmla="*/ 131256 h 976639"/>
                    <a:gd name="connsiteX10" fmla="*/ 677483 w 985025"/>
                    <a:gd name="connsiteY10" fmla="*/ 151279 h 976639"/>
                    <a:gd name="connsiteX11" fmla="*/ 686398 w 985025"/>
                    <a:gd name="connsiteY11" fmla="*/ 146829 h 976639"/>
                    <a:gd name="connsiteX12" fmla="*/ 773312 w 985025"/>
                    <a:gd name="connsiteY12" fmla="*/ 86763 h 976639"/>
                    <a:gd name="connsiteX13" fmla="*/ 779997 w 985025"/>
                    <a:gd name="connsiteY13" fmla="*/ 86763 h 976639"/>
                    <a:gd name="connsiteX14" fmla="*/ 846854 w 985025"/>
                    <a:gd name="connsiteY14" fmla="*/ 144605 h 976639"/>
                    <a:gd name="connsiteX15" fmla="*/ 846854 w 985025"/>
                    <a:gd name="connsiteY15" fmla="*/ 151279 h 976639"/>
                    <a:gd name="connsiteX16" fmla="*/ 800054 w 985025"/>
                    <a:gd name="connsiteY16" fmla="*/ 246940 h 976639"/>
                    <a:gd name="connsiteX17" fmla="*/ 800054 w 985025"/>
                    <a:gd name="connsiteY17" fmla="*/ 253614 h 976639"/>
                    <a:gd name="connsiteX18" fmla="*/ 822340 w 985025"/>
                    <a:gd name="connsiteY18" fmla="*/ 286985 h 976639"/>
                    <a:gd name="connsiteX19" fmla="*/ 829026 w 985025"/>
                    <a:gd name="connsiteY19" fmla="*/ 289209 h 976639"/>
                    <a:gd name="connsiteX20" fmla="*/ 938225 w 985025"/>
                    <a:gd name="connsiteY20" fmla="*/ 278086 h 976639"/>
                    <a:gd name="connsiteX21" fmla="*/ 940454 w 985025"/>
                    <a:gd name="connsiteY21" fmla="*/ 284760 h 976639"/>
                    <a:gd name="connsiteX22" fmla="*/ 971654 w 985025"/>
                    <a:gd name="connsiteY22" fmla="*/ 367074 h 976639"/>
                    <a:gd name="connsiteX23" fmla="*/ 967197 w 985025"/>
                    <a:gd name="connsiteY23" fmla="*/ 373748 h 976639"/>
                    <a:gd name="connsiteX24" fmla="*/ 878054 w 985025"/>
                    <a:gd name="connsiteY24" fmla="*/ 431590 h 976639"/>
                    <a:gd name="connsiteX25" fmla="*/ 875825 w 985025"/>
                    <a:gd name="connsiteY25" fmla="*/ 436039 h 976639"/>
                    <a:gd name="connsiteX26" fmla="*/ 878054 w 985025"/>
                    <a:gd name="connsiteY26" fmla="*/ 478308 h 976639"/>
                    <a:gd name="connsiteX27" fmla="*/ 884740 w 985025"/>
                    <a:gd name="connsiteY27" fmla="*/ 484982 h 976639"/>
                    <a:gd name="connsiteX28" fmla="*/ 982797 w 985025"/>
                    <a:gd name="connsiteY28" fmla="*/ 529476 h 976639"/>
                    <a:gd name="connsiteX29" fmla="*/ 985025 w 985025"/>
                    <a:gd name="connsiteY29" fmla="*/ 533926 h 976639"/>
                    <a:gd name="connsiteX30" fmla="*/ 967197 w 985025"/>
                    <a:gd name="connsiteY30" fmla="*/ 620689 h 976639"/>
                    <a:gd name="connsiteX31" fmla="*/ 962739 w 985025"/>
                    <a:gd name="connsiteY31" fmla="*/ 625138 h 976639"/>
                    <a:gd name="connsiteX32" fmla="*/ 855768 w 985025"/>
                    <a:gd name="connsiteY32" fmla="*/ 631812 h 976639"/>
                    <a:gd name="connsiteX33" fmla="*/ 851311 w 985025"/>
                    <a:gd name="connsiteY33" fmla="*/ 634037 h 976639"/>
                    <a:gd name="connsiteX34" fmla="*/ 831254 w 985025"/>
                    <a:gd name="connsiteY34" fmla="*/ 674081 h 976639"/>
                    <a:gd name="connsiteX35" fmla="*/ 831254 w 985025"/>
                    <a:gd name="connsiteY35" fmla="*/ 678531 h 976639"/>
                    <a:gd name="connsiteX36" fmla="*/ 895883 w 985025"/>
                    <a:gd name="connsiteY36" fmla="*/ 767518 h 976639"/>
                    <a:gd name="connsiteX37" fmla="*/ 895883 w 985025"/>
                    <a:gd name="connsiteY37" fmla="*/ 774192 h 976639"/>
                    <a:gd name="connsiteX38" fmla="*/ 835711 w 985025"/>
                    <a:gd name="connsiteY38" fmla="*/ 840933 h 976639"/>
                    <a:gd name="connsiteX39" fmla="*/ 831254 w 985025"/>
                    <a:gd name="connsiteY39" fmla="*/ 840933 h 976639"/>
                    <a:gd name="connsiteX40" fmla="*/ 733197 w 985025"/>
                    <a:gd name="connsiteY40" fmla="*/ 791990 h 976639"/>
                    <a:gd name="connsiteX41" fmla="*/ 728740 w 985025"/>
                    <a:gd name="connsiteY41" fmla="*/ 791990 h 976639"/>
                    <a:gd name="connsiteX42" fmla="*/ 695312 w 985025"/>
                    <a:gd name="connsiteY42" fmla="*/ 814237 h 976639"/>
                    <a:gd name="connsiteX43" fmla="*/ 690855 w 985025"/>
                    <a:gd name="connsiteY43" fmla="*/ 823135 h 976639"/>
                    <a:gd name="connsiteX44" fmla="*/ 701998 w 985025"/>
                    <a:gd name="connsiteY44" fmla="*/ 929921 h 976639"/>
                    <a:gd name="connsiteX45" fmla="*/ 697540 w 985025"/>
                    <a:gd name="connsiteY45" fmla="*/ 934370 h 976639"/>
                    <a:gd name="connsiteX46" fmla="*/ 612855 w 985025"/>
                    <a:gd name="connsiteY46" fmla="*/ 963291 h 976639"/>
                    <a:gd name="connsiteX47" fmla="*/ 608398 w 985025"/>
                    <a:gd name="connsiteY47" fmla="*/ 963291 h 976639"/>
                    <a:gd name="connsiteX48" fmla="*/ 548227 w 985025"/>
                    <a:gd name="connsiteY48" fmla="*/ 874303 h 976639"/>
                    <a:gd name="connsiteX49" fmla="*/ 543770 w 985025"/>
                    <a:gd name="connsiteY49" fmla="*/ 869854 h 976639"/>
                    <a:gd name="connsiteX50" fmla="*/ 501427 w 985025"/>
                    <a:gd name="connsiteY50" fmla="*/ 874303 h 976639"/>
                    <a:gd name="connsiteX51" fmla="*/ 494741 w 985025"/>
                    <a:gd name="connsiteY51" fmla="*/ 876528 h 976639"/>
                    <a:gd name="connsiteX52" fmla="*/ 450170 w 985025"/>
                    <a:gd name="connsiteY52" fmla="*/ 974414 h 976639"/>
                    <a:gd name="connsiteX53" fmla="*/ 445713 w 985025"/>
                    <a:gd name="connsiteY53" fmla="*/ 976639 h 976639"/>
                    <a:gd name="connsiteX54" fmla="*/ 356570 w 985025"/>
                    <a:gd name="connsiteY54" fmla="*/ 958842 h 976639"/>
                    <a:gd name="connsiteX55" fmla="*/ 352113 w 985025"/>
                    <a:gd name="connsiteY55" fmla="*/ 956617 h 976639"/>
                    <a:gd name="connsiteX56" fmla="*/ 347656 w 985025"/>
                    <a:gd name="connsiteY56" fmla="*/ 847607 h 976639"/>
                    <a:gd name="connsiteX57" fmla="*/ 340970 w 985025"/>
                    <a:gd name="connsiteY57" fmla="*/ 843158 h 976639"/>
                    <a:gd name="connsiteX58" fmla="*/ 305313 w 985025"/>
                    <a:gd name="connsiteY58" fmla="*/ 825360 h 976639"/>
                    <a:gd name="connsiteX59" fmla="*/ 296399 w 985025"/>
                    <a:gd name="connsiteY59" fmla="*/ 825360 h 976639"/>
                    <a:gd name="connsiteX60" fmla="*/ 211713 w 985025"/>
                    <a:gd name="connsiteY60" fmla="*/ 887652 h 976639"/>
                    <a:gd name="connsiteX61" fmla="*/ 205028 w 985025"/>
                    <a:gd name="connsiteY61" fmla="*/ 887652 h 976639"/>
                    <a:gd name="connsiteX62" fmla="*/ 138171 w 985025"/>
                    <a:gd name="connsiteY62" fmla="*/ 829810 h 976639"/>
                    <a:gd name="connsiteX63" fmla="*/ 135942 w 985025"/>
                    <a:gd name="connsiteY63" fmla="*/ 823135 h 976639"/>
                    <a:gd name="connsiteX64" fmla="*/ 182742 w 985025"/>
                    <a:gd name="connsiteY64" fmla="*/ 725249 h 976639"/>
                    <a:gd name="connsiteX65" fmla="*/ 182742 w 985025"/>
                    <a:gd name="connsiteY65" fmla="*/ 720800 h 976639"/>
                    <a:gd name="connsiteX66" fmla="*/ 160457 w 985025"/>
                    <a:gd name="connsiteY66" fmla="*/ 687429 h 976639"/>
                    <a:gd name="connsiteX67" fmla="*/ 153771 w 985025"/>
                    <a:gd name="connsiteY67" fmla="*/ 685205 h 976639"/>
                    <a:gd name="connsiteX68" fmla="*/ 49028 w 985025"/>
                    <a:gd name="connsiteY68" fmla="*/ 696328 h 976639"/>
                    <a:gd name="connsiteX69" fmla="*/ 42343 w 985025"/>
                    <a:gd name="connsiteY69" fmla="*/ 691879 h 976639"/>
                    <a:gd name="connsiteX70" fmla="*/ 11143 w 985025"/>
                    <a:gd name="connsiteY70" fmla="*/ 609565 h 976639"/>
                    <a:gd name="connsiteX71" fmla="*/ 15600 w 985025"/>
                    <a:gd name="connsiteY71" fmla="*/ 602891 h 976639"/>
                    <a:gd name="connsiteX72" fmla="*/ 104742 w 985025"/>
                    <a:gd name="connsiteY72" fmla="*/ 542824 h 976639"/>
                    <a:gd name="connsiteX73" fmla="*/ 106971 w 985025"/>
                    <a:gd name="connsiteY73" fmla="*/ 536150 h 976639"/>
                    <a:gd name="connsiteX74" fmla="*/ 104742 w 985025"/>
                    <a:gd name="connsiteY74" fmla="*/ 496106 h 976639"/>
                    <a:gd name="connsiteX75" fmla="*/ 102514 w 985025"/>
                    <a:gd name="connsiteY75" fmla="*/ 489432 h 976639"/>
                    <a:gd name="connsiteX76" fmla="*/ 4457 w 985025"/>
                    <a:gd name="connsiteY76" fmla="*/ 444938 h 976639"/>
                    <a:gd name="connsiteX77" fmla="*/ 0 w 985025"/>
                    <a:gd name="connsiteY77" fmla="*/ 440489 h 976639"/>
                    <a:gd name="connsiteX78" fmla="*/ 15600 w 985025"/>
                    <a:gd name="connsiteY78" fmla="*/ 353726 h 976639"/>
                    <a:gd name="connsiteX79" fmla="*/ 20057 w 985025"/>
                    <a:gd name="connsiteY79" fmla="*/ 351501 h 976639"/>
                    <a:gd name="connsiteX80" fmla="*/ 129257 w 985025"/>
                    <a:gd name="connsiteY80" fmla="*/ 342602 h 976639"/>
                    <a:gd name="connsiteX81" fmla="*/ 135942 w 985025"/>
                    <a:gd name="connsiteY81" fmla="*/ 340377 h 976639"/>
                    <a:gd name="connsiteX82" fmla="*/ 151542 w 985025"/>
                    <a:gd name="connsiteY82" fmla="*/ 302558 h 976639"/>
                    <a:gd name="connsiteX83" fmla="*/ 151542 w 985025"/>
                    <a:gd name="connsiteY83" fmla="*/ 295884 h 976639"/>
                    <a:gd name="connsiteX84" fmla="*/ 91371 w 985025"/>
                    <a:gd name="connsiteY84" fmla="*/ 209121 h 976639"/>
                    <a:gd name="connsiteX85" fmla="*/ 91371 w 985025"/>
                    <a:gd name="connsiteY85" fmla="*/ 200222 h 976639"/>
                    <a:gd name="connsiteX86" fmla="*/ 147085 w 985025"/>
                    <a:gd name="connsiteY86" fmla="*/ 133481 h 976639"/>
                    <a:gd name="connsiteX87" fmla="*/ 153771 w 985025"/>
                    <a:gd name="connsiteY87" fmla="*/ 133481 h 976639"/>
                    <a:gd name="connsiteX88" fmla="*/ 249599 w 985025"/>
                    <a:gd name="connsiteY88" fmla="*/ 180200 h 976639"/>
                    <a:gd name="connsiteX89" fmla="*/ 256285 w 985025"/>
                    <a:gd name="connsiteY89" fmla="*/ 180200 h 976639"/>
                    <a:gd name="connsiteX90" fmla="*/ 289713 w 985025"/>
                    <a:gd name="connsiteY90" fmla="*/ 157953 h 976639"/>
                    <a:gd name="connsiteX91" fmla="*/ 283027 w 985025"/>
                    <a:gd name="connsiteY91" fmla="*/ 44493 h 976639"/>
                    <a:gd name="connsiteX92" fmla="*/ 369942 w 985025"/>
                    <a:gd name="connsiteY92" fmla="*/ 11123 h 976639"/>
                    <a:gd name="connsiteX93" fmla="*/ 439027 w 985025"/>
                    <a:gd name="connsiteY93" fmla="*/ 106785 h 976639"/>
                    <a:gd name="connsiteX94" fmla="*/ 481370 w 985025"/>
                    <a:gd name="connsiteY94" fmla="*/ 102335 h 976639"/>
                    <a:gd name="connsiteX95" fmla="*/ 532627 w 985025"/>
                    <a:gd name="connsiteY95" fmla="*/ 0 h 976639"/>
                    <a:gd name="connsiteX0" fmla="*/ 492512 w 985025"/>
                    <a:gd name="connsiteY0" fmla="*/ 299009 h 976639"/>
                    <a:gd name="connsiteX1" fmla="*/ 303330 w 985025"/>
                    <a:gd name="connsiteY1" fmla="*/ 487207 h 976639"/>
                    <a:gd name="connsiteX2" fmla="*/ 492512 w 985025"/>
                    <a:gd name="connsiteY2" fmla="*/ 675405 h 976639"/>
                    <a:gd name="connsiteX3" fmla="*/ 681694 w 985025"/>
                    <a:gd name="connsiteY3" fmla="*/ 487207 h 976639"/>
                    <a:gd name="connsiteX4" fmla="*/ 492512 w 985025"/>
                    <a:gd name="connsiteY4" fmla="*/ 299009 h 976639"/>
                    <a:gd name="connsiteX5" fmla="*/ 532627 w 985025"/>
                    <a:gd name="connsiteY5" fmla="*/ 0 h 976639"/>
                    <a:gd name="connsiteX6" fmla="*/ 626226 w 985025"/>
                    <a:gd name="connsiteY6" fmla="*/ 13348 h 976639"/>
                    <a:gd name="connsiteX7" fmla="*/ 637369 w 985025"/>
                    <a:gd name="connsiteY7" fmla="*/ 124582 h 976639"/>
                    <a:gd name="connsiteX8" fmla="*/ 641826 w 985025"/>
                    <a:gd name="connsiteY8" fmla="*/ 131256 h 976639"/>
                    <a:gd name="connsiteX9" fmla="*/ 677483 w 985025"/>
                    <a:gd name="connsiteY9" fmla="*/ 151279 h 976639"/>
                    <a:gd name="connsiteX10" fmla="*/ 686398 w 985025"/>
                    <a:gd name="connsiteY10" fmla="*/ 146829 h 976639"/>
                    <a:gd name="connsiteX11" fmla="*/ 773312 w 985025"/>
                    <a:gd name="connsiteY11" fmla="*/ 86763 h 976639"/>
                    <a:gd name="connsiteX12" fmla="*/ 779997 w 985025"/>
                    <a:gd name="connsiteY12" fmla="*/ 86763 h 976639"/>
                    <a:gd name="connsiteX13" fmla="*/ 846854 w 985025"/>
                    <a:gd name="connsiteY13" fmla="*/ 144605 h 976639"/>
                    <a:gd name="connsiteX14" fmla="*/ 846854 w 985025"/>
                    <a:gd name="connsiteY14" fmla="*/ 151279 h 976639"/>
                    <a:gd name="connsiteX15" fmla="*/ 800054 w 985025"/>
                    <a:gd name="connsiteY15" fmla="*/ 246940 h 976639"/>
                    <a:gd name="connsiteX16" fmla="*/ 800054 w 985025"/>
                    <a:gd name="connsiteY16" fmla="*/ 253614 h 976639"/>
                    <a:gd name="connsiteX17" fmla="*/ 822340 w 985025"/>
                    <a:gd name="connsiteY17" fmla="*/ 286985 h 976639"/>
                    <a:gd name="connsiteX18" fmla="*/ 829026 w 985025"/>
                    <a:gd name="connsiteY18" fmla="*/ 289209 h 976639"/>
                    <a:gd name="connsiteX19" fmla="*/ 938225 w 985025"/>
                    <a:gd name="connsiteY19" fmla="*/ 278086 h 976639"/>
                    <a:gd name="connsiteX20" fmla="*/ 940454 w 985025"/>
                    <a:gd name="connsiteY20" fmla="*/ 284760 h 976639"/>
                    <a:gd name="connsiteX21" fmla="*/ 971654 w 985025"/>
                    <a:gd name="connsiteY21" fmla="*/ 367074 h 976639"/>
                    <a:gd name="connsiteX22" fmla="*/ 967197 w 985025"/>
                    <a:gd name="connsiteY22" fmla="*/ 373748 h 976639"/>
                    <a:gd name="connsiteX23" fmla="*/ 878054 w 985025"/>
                    <a:gd name="connsiteY23" fmla="*/ 431590 h 976639"/>
                    <a:gd name="connsiteX24" fmla="*/ 875825 w 985025"/>
                    <a:gd name="connsiteY24" fmla="*/ 436039 h 976639"/>
                    <a:gd name="connsiteX25" fmla="*/ 878054 w 985025"/>
                    <a:gd name="connsiteY25" fmla="*/ 478308 h 976639"/>
                    <a:gd name="connsiteX26" fmla="*/ 884740 w 985025"/>
                    <a:gd name="connsiteY26" fmla="*/ 484982 h 976639"/>
                    <a:gd name="connsiteX27" fmla="*/ 982797 w 985025"/>
                    <a:gd name="connsiteY27" fmla="*/ 529476 h 976639"/>
                    <a:gd name="connsiteX28" fmla="*/ 985025 w 985025"/>
                    <a:gd name="connsiteY28" fmla="*/ 533926 h 976639"/>
                    <a:gd name="connsiteX29" fmla="*/ 967197 w 985025"/>
                    <a:gd name="connsiteY29" fmla="*/ 620689 h 976639"/>
                    <a:gd name="connsiteX30" fmla="*/ 962739 w 985025"/>
                    <a:gd name="connsiteY30" fmla="*/ 625138 h 976639"/>
                    <a:gd name="connsiteX31" fmla="*/ 855768 w 985025"/>
                    <a:gd name="connsiteY31" fmla="*/ 631812 h 976639"/>
                    <a:gd name="connsiteX32" fmla="*/ 851311 w 985025"/>
                    <a:gd name="connsiteY32" fmla="*/ 634037 h 976639"/>
                    <a:gd name="connsiteX33" fmla="*/ 831254 w 985025"/>
                    <a:gd name="connsiteY33" fmla="*/ 674081 h 976639"/>
                    <a:gd name="connsiteX34" fmla="*/ 831254 w 985025"/>
                    <a:gd name="connsiteY34" fmla="*/ 678531 h 976639"/>
                    <a:gd name="connsiteX35" fmla="*/ 895883 w 985025"/>
                    <a:gd name="connsiteY35" fmla="*/ 767518 h 976639"/>
                    <a:gd name="connsiteX36" fmla="*/ 895883 w 985025"/>
                    <a:gd name="connsiteY36" fmla="*/ 774192 h 976639"/>
                    <a:gd name="connsiteX37" fmla="*/ 835711 w 985025"/>
                    <a:gd name="connsiteY37" fmla="*/ 840933 h 976639"/>
                    <a:gd name="connsiteX38" fmla="*/ 831254 w 985025"/>
                    <a:gd name="connsiteY38" fmla="*/ 840933 h 976639"/>
                    <a:gd name="connsiteX39" fmla="*/ 733197 w 985025"/>
                    <a:gd name="connsiteY39" fmla="*/ 791990 h 976639"/>
                    <a:gd name="connsiteX40" fmla="*/ 728740 w 985025"/>
                    <a:gd name="connsiteY40" fmla="*/ 791990 h 976639"/>
                    <a:gd name="connsiteX41" fmla="*/ 695312 w 985025"/>
                    <a:gd name="connsiteY41" fmla="*/ 814237 h 976639"/>
                    <a:gd name="connsiteX42" fmla="*/ 690855 w 985025"/>
                    <a:gd name="connsiteY42" fmla="*/ 823135 h 976639"/>
                    <a:gd name="connsiteX43" fmla="*/ 701998 w 985025"/>
                    <a:gd name="connsiteY43" fmla="*/ 929921 h 976639"/>
                    <a:gd name="connsiteX44" fmla="*/ 697540 w 985025"/>
                    <a:gd name="connsiteY44" fmla="*/ 934370 h 976639"/>
                    <a:gd name="connsiteX45" fmla="*/ 612855 w 985025"/>
                    <a:gd name="connsiteY45" fmla="*/ 963291 h 976639"/>
                    <a:gd name="connsiteX46" fmla="*/ 608398 w 985025"/>
                    <a:gd name="connsiteY46" fmla="*/ 963291 h 976639"/>
                    <a:gd name="connsiteX47" fmla="*/ 548227 w 985025"/>
                    <a:gd name="connsiteY47" fmla="*/ 874303 h 976639"/>
                    <a:gd name="connsiteX48" fmla="*/ 543770 w 985025"/>
                    <a:gd name="connsiteY48" fmla="*/ 869854 h 976639"/>
                    <a:gd name="connsiteX49" fmla="*/ 501427 w 985025"/>
                    <a:gd name="connsiteY49" fmla="*/ 874303 h 976639"/>
                    <a:gd name="connsiteX50" fmla="*/ 494741 w 985025"/>
                    <a:gd name="connsiteY50" fmla="*/ 876528 h 976639"/>
                    <a:gd name="connsiteX51" fmla="*/ 450170 w 985025"/>
                    <a:gd name="connsiteY51" fmla="*/ 974414 h 976639"/>
                    <a:gd name="connsiteX52" fmla="*/ 445713 w 985025"/>
                    <a:gd name="connsiteY52" fmla="*/ 976639 h 976639"/>
                    <a:gd name="connsiteX53" fmla="*/ 356570 w 985025"/>
                    <a:gd name="connsiteY53" fmla="*/ 958842 h 976639"/>
                    <a:gd name="connsiteX54" fmla="*/ 352113 w 985025"/>
                    <a:gd name="connsiteY54" fmla="*/ 956617 h 976639"/>
                    <a:gd name="connsiteX55" fmla="*/ 347656 w 985025"/>
                    <a:gd name="connsiteY55" fmla="*/ 847607 h 976639"/>
                    <a:gd name="connsiteX56" fmla="*/ 340970 w 985025"/>
                    <a:gd name="connsiteY56" fmla="*/ 843158 h 976639"/>
                    <a:gd name="connsiteX57" fmla="*/ 305313 w 985025"/>
                    <a:gd name="connsiteY57" fmla="*/ 825360 h 976639"/>
                    <a:gd name="connsiteX58" fmla="*/ 296399 w 985025"/>
                    <a:gd name="connsiteY58" fmla="*/ 825360 h 976639"/>
                    <a:gd name="connsiteX59" fmla="*/ 211713 w 985025"/>
                    <a:gd name="connsiteY59" fmla="*/ 887652 h 976639"/>
                    <a:gd name="connsiteX60" fmla="*/ 205028 w 985025"/>
                    <a:gd name="connsiteY60" fmla="*/ 887652 h 976639"/>
                    <a:gd name="connsiteX61" fmla="*/ 138171 w 985025"/>
                    <a:gd name="connsiteY61" fmla="*/ 829810 h 976639"/>
                    <a:gd name="connsiteX62" fmla="*/ 135942 w 985025"/>
                    <a:gd name="connsiteY62" fmla="*/ 823135 h 976639"/>
                    <a:gd name="connsiteX63" fmla="*/ 182742 w 985025"/>
                    <a:gd name="connsiteY63" fmla="*/ 725249 h 976639"/>
                    <a:gd name="connsiteX64" fmla="*/ 182742 w 985025"/>
                    <a:gd name="connsiteY64" fmla="*/ 720800 h 976639"/>
                    <a:gd name="connsiteX65" fmla="*/ 160457 w 985025"/>
                    <a:gd name="connsiteY65" fmla="*/ 687429 h 976639"/>
                    <a:gd name="connsiteX66" fmla="*/ 153771 w 985025"/>
                    <a:gd name="connsiteY66" fmla="*/ 685205 h 976639"/>
                    <a:gd name="connsiteX67" fmla="*/ 49028 w 985025"/>
                    <a:gd name="connsiteY67" fmla="*/ 696328 h 976639"/>
                    <a:gd name="connsiteX68" fmla="*/ 42343 w 985025"/>
                    <a:gd name="connsiteY68" fmla="*/ 691879 h 976639"/>
                    <a:gd name="connsiteX69" fmla="*/ 11143 w 985025"/>
                    <a:gd name="connsiteY69" fmla="*/ 609565 h 976639"/>
                    <a:gd name="connsiteX70" fmla="*/ 15600 w 985025"/>
                    <a:gd name="connsiteY70" fmla="*/ 602891 h 976639"/>
                    <a:gd name="connsiteX71" fmla="*/ 104742 w 985025"/>
                    <a:gd name="connsiteY71" fmla="*/ 542824 h 976639"/>
                    <a:gd name="connsiteX72" fmla="*/ 106971 w 985025"/>
                    <a:gd name="connsiteY72" fmla="*/ 536150 h 976639"/>
                    <a:gd name="connsiteX73" fmla="*/ 104742 w 985025"/>
                    <a:gd name="connsiteY73" fmla="*/ 496106 h 976639"/>
                    <a:gd name="connsiteX74" fmla="*/ 102514 w 985025"/>
                    <a:gd name="connsiteY74" fmla="*/ 489432 h 976639"/>
                    <a:gd name="connsiteX75" fmla="*/ 4457 w 985025"/>
                    <a:gd name="connsiteY75" fmla="*/ 444938 h 976639"/>
                    <a:gd name="connsiteX76" fmla="*/ 0 w 985025"/>
                    <a:gd name="connsiteY76" fmla="*/ 440489 h 976639"/>
                    <a:gd name="connsiteX77" fmla="*/ 15600 w 985025"/>
                    <a:gd name="connsiteY77" fmla="*/ 353726 h 976639"/>
                    <a:gd name="connsiteX78" fmla="*/ 20057 w 985025"/>
                    <a:gd name="connsiteY78" fmla="*/ 351501 h 976639"/>
                    <a:gd name="connsiteX79" fmla="*/ 129257 w 985025"/>
                    <a:gd name="connsiteY79" fmla="*/ 342602 h 976639"/>
                    <a:gd name="connsiteX80" fmla="*/ 135942 w 985025"/>
                    <a:gd name="connsiteY80" fmla="*/ 340377 h 976639"/>
                    <a:gd name="connsiteX81" fmla="*/ 151542 w 985025"/>
                    <a:gd name="connsiteY81" fmla="*/ 302558 h 976639"/>
                    <a:gd name="connsiteX82" fmla="*/ 151542 w 985025"/>
                    <a:gd name="connsiteY82" fmla="*/ 295884 h 976639"/>
                    <a:gd name="connsiteX83" fmla="*/ 91371 w 985025"/>
                    <a:gd name="connsiteY83" fmla="*/ 209121 h 976639"/>
                    <a:gd name="connsiteX84" fmla="*/ 91371 w 985025"/>
                    <a:gd name="connsiteY84" fmla="*/ 200222 h 976639"/>
                    <a:gd name="connsiteX85" fmla="*/ 147085 w 985025"/>
                    <a:gd name="connsiteY85" fmla="*/ 133481 h 976639"/>
                    <a:gd name="connsiteX86" fmla="*/ 153771 w 985025"/>
                    <a:gd name="connsiteY86" fmla="*/ 133481 h 976639"/>
                    <a:gd name="connsiteX87" fmla="*/ 249599 w 985025"/>
                    <a:gd name="connsiteY87" fmla="*/ 180200 h 976639"/>
                    <a:gd name="connsiteX88" fmla="*/ 256285 w 985025"/>
                    <a:gd name="connsiteY88" fmla="*/ 180200 h 976639"/>
                    <a:gd name="connsiteX89" fmla="*/ 289713 w 985025"/>
                    <a:gd name="connsiteY89" fmla="*/ 157953 h 976639"/>
                    <a:gd name="connsiteX90" fmla="*/ 283027 w 985025"/>
                    <a:gd name="connsiteY90" fmla="*/ 44493 h 976639"/>
                    <a:gd name="connsiteX91" fmla="*/ 369942 w 985025"/>
                    <a:gd name="connsiteY91" fmla="*/ 11123 h 976639"/>
                    <a:gd name="connsiteX92" fmla="*/ 439027 w 985025"/>
                    <a:gd name="connsiteY92" fmla="*/ 106785 h 976639"/>
                    <a:gd name="connsiteX93" fmla="*/ 481370 w 985025"/>
                    <a:gd name="connsiteY93" fmla="*/ 102335 h 976639"/>
                    <a:gd name="connsiteX94" fmla="*/ 532627 w 985025"/>
                    <a:gd name="connsiteY94" fmla="*/ 0 h 976639"/>
                    <a:gd name="connsiteX0" fmla="*/ 492512 w 985025"/>
                    <a:gd name="connsiteY0" fmla="*/ 299009 h 976639"/>
                    <a:gd name="connsiteX1" fmla="*/ 303330 w 985025"/>
                    <a:gd name="connsiteY1" fmla="*/ 487207 h 976639"/>
                    <a:gd name="connsiteX2" fmla="*/ 492512 w 985025"/>
                    <a:gd name="connsiteY2" fmla="*/ 675405 h 976639"/>
                    <a:gd name="connsiteX3" fmla="*/ 681694 w 985025"/>
                    <a:gd name="connsiteY3" fmla="*/ 487207 h 976639"/>
                    <a:gd name="connsiteX4" fmla="*/ 492512 w 985025"/>
                    <a:gd name="connsiteY4" fmla="*/ 299009 h 976639"/>
                    <a:gd name="connsiteX5" fmla="*/ 532627 w 985025"/>
                    <a:gd name="connsiteY5" fmla="*/ 0 h 976639"/>
                    <a:gd name="connsiteX6" fmla="*/ 626226 w 985025"/>
                    <a:gd name="connsiteY6" fmla="*/ 13348 h 976639"/>
                    <a:gd name="connsiteX7" fmla="*/ 641826 w 985025"/>
                    <a:gd name="connsiteY7" fmla="*/ 131256 h 976639"/>
                    <a:gd name="connsiteX8" fmla="*/ 677483 w 985025"/>
                    <a:gd name="connsiteY8" fmla="*/ 151279 h 976639"/>
                    <a:gd name="connsiteX9" fmla="*/ 686398 w 985025"/>
                    <a:gd name="connsiteY9" fmla="*/ 146829 h 976639"/>
                    <a:gd name="connsiteX10" fmla="*/ 773312 w 985025"/>
                    <a:gd name="connsiteY10" fmla="*/ 86763 h 976639"/>
                    <a:gd name="connsiteX11" fmla="*/ 779997 w 985025"/>
                    <a:gd name="connsiteY11" fmla="*/ 86763 h 976639"/>
                    <a:gd name="connsiteX12" fmla="*/ 846854 w 985025"/>
                    <a:gd name="connsiteY12" fmla="*/ 144605 h 976639"/>
                    <a:gd name="connsiteX13" fmla="*/ 846854 w 985025"/>
                    <a:gd name="connsiteY13" fmla="*/ 151279 h 976639"/>
                    <a:gd name="connsiteX14" fmla="*/ 800054 w 985025"/>
                    <a:gd name="connsiteY14" fmla="*/ 246940 h 976639"/>
                    <a:gd name="connsiteX15" fmla="*/ 800054 w 985025"/>
                    <a:gd name="connsiteY15" fmla="*/ 253614 h 976639"/>
                    <a:gd name="connsiteX16" fmla="*/ 822340 w 985025"/>
                    <a:gd name="connsiteY16" fmla="*/ 286985 h 976639"/>
                    <a:gd name="connsiteX17" fmla="*/ 829026 w 985025"/>
                    <a:gd name="connsiteY17" fmla="*/ 289209 h 976639"/>
                    <a:gd name="connsiteX18" fmla="*/ 938225 w 985025"/>
                    <a:gd name="connsiteY18" fmla="*/ 278086 h 976639"/>
                    <a:gd name="connsiteX19" fmla="*/ 940454 w 985025"/>
                    <a:gd name="connsiteY19" fmla="*/ 284760 h 976639"/>
                    <a:gd name="connsiteX20" fmla="*/ 971654 w 985025"/>
                    <a:gd name="connsiteY20" fmla="*/ 367074 h 976639"/>
                    <a:gd name="connsiteX21" fmla="*/ 967197 w 985025"/>
                    <a:gd name="connsiteY21" fmla="*/ 373748 h 976639"/>
                    <a:gd name="connsiteX22" fmla="*/ 878054 w 985025"/>
                    <a:gd name="connsiteY22" fmla="*/ 431590 h 976639"/>
                    <a:gd name="connsiteX23" fmla="*/ 875825 w 985025"/>
                    <a:gd name="connsiteY23" fmla="*/ 436039 h 976639"/>
                    <a:gd name="connsiteX24" fmla="*/ 878054 w 985025"/>
                    <a:gd name="connsiteY24" fmla="*/ 478308 h 976639"/>
                    <a:gd name="connsiteX25" fmla="*/ 884740 w 985025"/>
                    <a:gd name="connsiteY25" fmla="*/ 484982 h 976639"/>
                    <a:gd name="connsiteX26" fmla="*/ 982797 w 985025"/>
                    <a:gd name="connsiteY26" fmla="*/ 529476 h 976639"/>
                    <a:gd name="connsiteX27" fmla="*/ 985025 w 985025"/>
                    <a:gd name="connsiteY27" fmla="*/ 533926 h 976639"/>
                    <a:gd name="connsiteX28" fmla="*/ 967197 w 985025"/>
                    <a:gd name="connsiteY28" fmla="*/ 620689 h 976639"/>
                    <a:gd name="connsiteX29" fmla="*/ 962739 w 985025"/>
                    <a:gd name="connsiteY29" fmla="*/ 625138 h 976639"/>
                    <a:gd name="connsiteX30" fmla="*/ 855768 w 985025"/>
                    <a:gd name="connsiteY30" fmla="*/ 631812 h 976639"/>
                    <a:gd name="connsiteX31" fmla="*/ 851311 w 985025"/>
                    <a:gd name="connsiteY31" fmla="*/ 634037 h 976639"/>
                    <a:gd name="connsiteX32" fmla="*/ 831254 w 985025"/>
                    <a:gd name="connsiteY32" fmla="*/ 674081 h 976639"/>
                    <a:gd name="connsiteX33" fmla="*/ 831254 w 985025"/>
                    <a:gd name="connsiteY33" fmla="*/ 678531 h 976639"/>
                    <a:gd name="connsiteX34" fmla="*/ 895883 w 985025"/>
                    <a:gd name="connsiteY34" fmla="*/ 767518 h 976639"/>
                    <a:gd name="connsiteX35" fmla="*/ 895883 w 985025"/>
                    <a:gd name="connsiteY35" fmla="*/ 774192 h 976639"/>
                    <a:gd name="connsiteX36" fmla="*/ 835711 w 985025"/>
                    <a:gd name="connsiteY36" fmla="*/ 840933 h 976639"/>
                    <a:gd name="connsiteX37" fmla="*/ 831254 w 985025"/>
                    <a:gd name="connsiteY37" fmla="*/ 840933 h 976639"/>
                    <a:gd name="connsiteX38" fmla="*/ 733197 w 985025"/>
                    <a:gd name="connsiteY38" fmla="*/ 791990 h 976639"/>
                    <a:gd name="connsiteX39" fmla="*/ 728740 w 985025"/>
                    <a:gd name="connsiteY39" fmla="*/ 791990 h 976639"/>
                    <a:gd name="connsiteX40" fmla="*/ 695312 w 985025"/>
                    <a:gd name="connsiteY40" fmla="*/ 814237 h 976639"/>
                    <a:gd name="connsiteX41" fmla="*/ 690855 w 985025"/>
                    <a:gd name="connsiteY41" fmla="*/ 823135 h 976639"/>
                    <a:gd name="connsiteX42" fmla="*/ 701998 w 985025"/>
                    <a:gd name="connsiteY42" fmla="*/ 929921 h 976639"/>
                    <a:gd name="connsiteX43" fmla="*/ 697540 w 985025"/>
                    <a:gd name="connsiteY43" fmla="*/ 934370 h 976639"/>
                    <a:gd name="connsiteX44" fmla="*/ 612855 w 985025"/>
                    <a:gd name="connsiteY44" fmla="*/ 963291 h 976639"/>
                    <a:gd name="connsiteX45" fmla="*/ 608398 w 985025"/>
                    <a:gd name="connsiteY45" fmla="*/ 963291 h 976639"/>
                    <a:gd name="connsiteX46" fmla="*/ 548227 w 985025"/>
                    <a:gd name="connsiteY46" fmla="*/ 874303 h 976639"/>
                    <a:gd name="connsiteX47" fmla="*/ 543770 w 985025"/>
                    <a:gd name="connsiteY47" fmla="*/ 869854 h 976639"/>
                    <a:gd name="connsiteX48" fmla="*/ 501427 w 985025"/>
                    <a:gd name="connsiteY48" fmla="*/ 874303 h 976639"/>
                    <a:gd name="connsiteX49" fmla="*/ 494741 w 985025"/>
                    <a:gd name="connsiteY49" fmla="*/ 876528 h 976639"/>
                    <a:gd name="connsiteX50" fmla="*/ 450170 w 985025"/>
                    <a:gd name="connsiteY50" fmla="*/ 974414 h 976639"/>
                    <a:gd name="connsiteX51" fmla="*/ 445713 w 985025"/>
                    <a:gd name="connsiteY51" fmla="*/ 976639 h 976639"/>
                    <a:gd name="connsiteX52" fmla="*/ 356570 w 985025"/>
                    <a:gd name="connsiteY52" fmla="*/ 958842 h 976639"/>
                    <a:gd name="connsiteX53" fmla="*/ 352113 w 985025"/>
                    <a:gd name="connsiteY53" fmla="*/ 956617 h 976639"/>
                    <a:gd name="connsiteX54" fmla="*/ 347656 w 985025"/>
                    <a:gd name="connsiteY54" fmla="*/ 847607 h 976639"/>
                    <a:gd name="connsiteX55" fmla="*/ 340970 w 985025"/>
                    <a:gd name="connsiteY55" fmla="*/ 843158 h 976639"/>
                    <a:gd name="connsiteX56" fmla="*/ 305313 w 985025"/>
                    <a:gd name="connsiteY56" fmla="*/ 825360 h 976639"/>
                    <a:gd name="connsiteX57" fmla="*/ 296399 w 985025"/>
                    <a:gd name="connsiteY57" fmla="*/ 825360 h 976639"/>
                    <a:gd name="connsiteX58" fmla="*/ 211713 w 985025"/>
                    <a:gd name="connsiteY58" fmla="*/ 887652 h 976639"/>
                    <a:gd name="connsiteX59" fmla="*/ 205028 w 985025"/>
                    <a:gd name="connsiteY59" fmla="*/ 887652 h 976639"/>
                    <a:gd name="connsiteX60" fmla="*/ 138171 w 985025"/>
                    <a:gd name="connsiteY60" fmla="*/ 829810 h 976639"/>
                    <a:gd name="connsiteX61" fmla="*/ 135942 w 985025"/>
                    <a:gd name="connsiteY61" fmla="*/ 823135 h 976639"/>
                    <a:gd name="connsiteX62" fmla="*/ 182742 w 985025"/>
                    <a:gd name="connsiteY62" fmla="*/ 725249 h 976639"/>
                    <a:gd name="connsiteX63" fmla="*/ 182742 w 985025"/>
                    <a:gd name="connsiteY63" fmla="*/ 720800 h 976639"/>
                    <a:gd name="connsiteX64" fmla="*/ 160457 w 985025"/>
                    <a:gd name="connsiteY64" fmla="*/ 687429 h 976639"/>
                    <a:gd name="connsiteX65" fmla="*/ 153771 w 985025"/>
                    <a:gd name="connsiteY65" fmla="*/ 685205 h 976639"/>
                    <a:gd name="connsiteX66" fmla="*/ 49028 w 985025"/>
                    <a:gd name="connsiteY66" fmla="*/ 696328 h 976639"/>
                    <a:gd name="connsiteX67" fmla="*/ 42343 w 985025"/>
                    <a:gd name="connsiteY67" fmla="*/ 691879 h 976639"/>
                    <a:gd name="connsiteX68" fmla="*/ 11143 w 985025"/>
                    <a:gd name="connsiteY68" fmla="*/ 609565 h 976639"/>
                    <a:gd name="connsiteX69" fmla="*/ 15600 w 985025"/>
                    <a:gd name="connsiteY69" fmla="*/ 602891 h 976639"/>
                    <a:gd name="connsiteX70" fmla="*/ 104742 w 985025"/>
                    <a:gd name="connsiteY70" fmla="*/ 542824 h 976639"/>
                    <a:gd name="connsiteX71" fmla="*/ 106971 w 985025"/>
                    <a:gd name="connsiteY71" fmla="*/ 536150 h 976639"/>
                    <a:gd name="connsiteX72" fmla="*/ 104742 w 985025"/>
                    <a:gd name="connsiteY72" fmla="*/ 496106 h 976639"/>
                    <a:gd name="connsiteX73" fmla="*/ 102514 w 985025"/>
                    <a:gd name="connsiteY73" fmla="*/ 489432 h 976639"/>
                    <a:gd name="connsiteX74" fmla="*/ 4457 w 985025"/>
                    <a:gd name="connsiteY74" fmla="*/ 444938 h 976639"/>
                    <a:gd name="connsiteX75" fmla="*/ 0 w 985025"/>
                    <a:gd name="connsiteY75" fmla="*/ 440489 h 976639"/>
                    <a:gd name="connsiteX76" fmla="*/ 15600 w 985025"/>
                    <a:gd name="connsiteY76" fmla="*/ 353726 h 976639"/>
                    <a:gd name="connsiteX77" fmla="*/ 20057 w 985025"/>
                    <a:gd name="connsiteY77" fmla="*/ 351501 h 976639"/>
                    <a:gd name="connsiteX78" fmla="*/ 129257 w 985025"/>
                    <a:gd name="connsiteY78" fmla="*/ 342602 h 976639"/>
                    <a:gd name="connsiteX79" fmla="*/ 135942 w 985025"/>
                    <a:gd name="connsiteY79" fmla="*/ 340377 h 976639"/>
                    <a:gd name="connsiteX80" fmla="*/ 151542 w 985025"/>
                    <a:gd name="connsiteY80" fmla="*/ 302558 h 976639"/>
                    <a:gd name="connsiteX81" fmla="*/ 151542 w 985025"/>
                    <a:gd name="connsiteY81" fmla="*/ 295884 h 976639"/>
                    <a:gd name="connsiteX82" fmla="*/ 91371 w 985025"/>
                    <a:gd name="connsiteY82" fmla="*/ 209121 h 976639"/>
                    <a:gd name="connsiteX83" fmla="*/ 91371 w 985025"/>
                    <a:gd name="connsiteY83" fmla="*/ 200222 h 976639"/>
                    <a:gd name="connsiteX84" fmla="*/ 147085 w 985025"/>
                    <a:gd name="connsiteY84" fmla="*/ 133481 h 976639"/>
                    <a:gd name="connsiteX85" fmla="*/ 153771 w 985025"/>
                    <a:gd name="connsiteY85" fmla="*/ 133481 h 976639"/>
                    <a:gd name="connsiteX86" fmla="*/ 249599 w 985025"/>
                    <a:gd name="connsiteY86" fmla="*/ 180200 h 976639"/>
                    <a:gd name="connsiteX87" fmla="*/ 256285 w 985025"/>
                    <a:gd name="connsiteY87" fmla="*/ 180200 h 976639"/>
                    <a:gd name="connsiteX88" fmla="*/ 289713 w 985025"/>
                    <a:gd name="connsiteY88" fmla="*/ 157953 h 976639"/>
                    <a:gd name="connsiteX89" fmla="*/ 283027 w 985025"/>
                    <a:gd name="connsiteY89" fmla="*/ 44493 h 976639"/>
                    <a:gd name="connsiteX90" fmla="*/ 369942 w 985025"/>
                    <a:gd name="connsiteY90" fmla="*/ 11123 h 976639"/>
                    <a:gd name="connsiteX91" fmla="*/ 439027 w 985025"/>
                    <a:gd name="connsiteY91" fmla="*/ 106785 h 976639"/>
                    <a:gd name="connsiteX92" fmla="*/ 481370 w 985025"/>
                    <a:gd name="connsiteY92" fmla="*/ 102335 h 976639"/>
                    <a:gd name="connsiteX93" fmla="*/ 532627 w 985025"/>
                    <a:gd name="connsiteY93" fmla="*/ 0 h 976639"/>
                    <a:gd name="connsiteX0" fmla="*/ 492512 w 985025"/>
                    <a:gd name="connsiteY0" fmla="*/ 299009 h 976639"/>
                    <a:gd name="connsiteX1" fmla="*/ 303330 w 985025"/>
                    <a:gd name="connsiteY1" fmla="*/ 487207 h 976639"/>
                    <a:gd name="connsiteX2" fmla="*/ 492512 w 985025"/>
                    <a:gd name="connsiteY2" fmla="*/ 675405 h 976639"/>
                    <a:gd name="connsiteX3" fmla="*/ 681694 w 985025"/>
                    <a:gd name="connsiteY3" fmla="*/ 487207 h 976639"/>
                    <a:gd name="connsiteX4" fmla="*/ 492512 w 985025"/>
                    <a:gd name="connsiteY4" fmla="*/ 299009 h 976639"/>
                    <a:gd name="connsiteX5" fmla="*/ 532627 w 985025"/>
                    <a:gd name="connsiteY5" fmla="*/ 0 h 976639"/>
                    <a:gd name="connsiteX6" fmla="*/ 626226 w 985025"/>
                    <a:gd name="connsiteY6" fmla="*/ 13348 h 976639"/>
                    <a:gd name="connsiteX7" fmla="*/ 641826 w 985025"/>
                    <a:gd name="connsiteY7" fmla="*/ 131256 h 976639"/>
                    <a:gd name="connsiteX8" fmla="*/ 677483 w 985025"/>
                    <a:gd name="connsiteY8" fmla="*/ 151279 h 976639"/>
                    <a:gd name="connsiteX9" fmla="*/ 773312 w 985025"/>
                    <a:gd name="connsiteY9" fmla="*/ 86763 h 976639"/>
                    <a:gd name="connsiteX10" fmla="*/ 779997 w 985025"/>
                    <a:gd name="connsiteY10" fmla="*/ 86763 h 976639"/>
                    <a:gd name="connsiteX11" fmla="*/ 846854 w 985025"/>
                    <a:gd name="connsiteY11" fmla="*/ 144605 h 976639"/>
                    <a:gd name="connsiteX12" fmla="*/ 846854 w 985025"/>
                    <a:gd name="connsiteY12" fmla="*/ 151279 h 976639"/>
                    <a:gd name="connsiteX13" fmla="*/ 800054 w 985025"/>
                    <a:gd name="connsiteY13" fmla="*/ 246940 h 976639"/>
                    <a:gd name="connsiteX14" fmla="*/ 800054 w 985025"/>
                    <a:gd name="connsiteY14" fmla="*/ 253614 h 976639"/>
                    <a:gd name="connsiteX15" fmla="*/ 822340 w 985025"/>
                    <a:gd name="connsiteY15" fmla="*/ 286985 h 976639"/>
                    <a:gd name="connsiteX16" fmla="*/ 829026 w 985025"/>
                    <a:gd name="connsiteY16" fmla="*/ 289209 h 976639"/>
                    <a:gd name="connsiteX17" fmla="*/ 938225 w 985025"/>
                    <a:gd name="connsiteY17" fmla="*/ 278086 h 976639"/>
                    <a:gd name="connsiteX18" fmla="*/ 940454 w 985025"/>
                    <a:gd name="connsiteY18" fmla="*/ 284760 h 976639"/>
                    <a:gd name="connsiteX19" fmla="*/ 971654 w 985025"/>
                    <a:gd name="connsiteY19" fmla="*/ 367074 h 976639"/>
                    <a:gd name="connsiteX20" fmla="*/ 967197 w 985025"/>
                    <a:gd name="connsiteY20" fmla="*/ 373748 h 976639"/>
                    <a:gd name="connsiteX21" fmla="*/ 878054 w 985025"/>
                    <a:gd name="connsiteY21" fmla="*/ 431590 h 976639"/>
                    <a:gd name="connsiteX22" fmla="*/ 875825 w 985025"/>
                    <a:gd name="connsiteY22" fmla="*/ 436039 h 976639"/>
                    <a:gd name="connsiteX23" fmla="*/ 878054 w 985025"/>
                    <a:gd name="connsiteY23" fmla="*/ 478308 h 976639"/>
                    <a:gd name="connsiteX24" fmla="*/ 884740 w 985025"/>
                    <a:gd name="connsiteY24" fmla="*/ 484982 h 976639"/>
                    <a:gd name="connsiteX25" fmla="*/ 982797 w 985025"/>
                    <a:gd name="connsiteY25" fmla="*/ 529476 h 976639"/>
                    <a:gd name="connsiteX26" fmla="*/ 985025 w 985025"/>
                    <a:gd name="connsiteY26" fmla="*/ 533926 h 976639"/>
                    <a:gd name="connsiteX27" fmla="*/ 967197 w 985025"/>
                    <a:gd name="connsiteY27" fmla="*/ 620689 h 976639"/>
                    <a:gd name="connsiteX28" fmla="*/ 962739 w 985025"/>
                    <a:gd name="connsiteY28" fmla="*/ 625138 h 976639"/>
                    <a:gd name="connsiteX29" fmla="*/ 855768 w 985025"/>
                    <a:gd name="connsiteY29" fmla="*/ 631812 h 976639"/>
                    <a:gd name="connsiteX30" fmla="*/ 851311 w 985025"/>
                    <a:gd name="connsiteY30" fmla="*/ 634037 h 976639"/>
                    <a:gd name="connsiteX31" fmla="*/ 831254 w 985025"/>
                    <a:gd name="connsiteY31" fmla="*/ 674081 h 976639"/>
                    <a:gd name="connsiteX32" fmla="*/ 831254 w 985025"/>
                    <a:gd name="connsiteY32" fmla="*/ 678531 h 976639"/>
                    <a:gd name="connsiteX33" fmla="*/ 895883 w 985025"/>
                    <a:gd name="connsiteY33" fmla="*/ 767518 h 976639"/>
                    <a:gd name="connsiteX34" fmla="*/ 895883 w 985025"/>
                    <a:gd name="connsiteY34" fmla="*/ 774192 h 976639"/>
                    <a:gd name="connsiteX35" fmla="*/ 835711 w 985025"/>
                    <a:gd name="connsiteY35" fmla="*/ 840933 h 976639"/>
                    <a:gd name="connsiteX36" fmla="*/ 831254 w 985025"/>
                    <a:gd name="connsiteY36" fmla="*/ 840933 h 976639"/>
                    <a:gd name="connsiteX37" fmla="*/ 733197 w 985025"/>
                    <a:gd name="connsiteY37" fmla="*/ 791990 h 976639"/>
                    <a:gd name="connsiteX38" fmla="*/ 728740 w 985025"/>
                    <a:gd name="connsiteY38" fmla="*/ 791990 h 976639"/>
                    <a:gd name="connsiteX39" fmla="*/ 695312 w 985025"/>
                    <a:gd name="connsiteY39" fmla="*/ 814237 h 976639"/>
                    <a:gd name="connsiteX40" fmla="*/ 690855 w 985025"/>
                    <a:gd name="connsiteY40" fmla="*/ 823135 h 976639"/>
                    <a:gd name="connsiteX41" fmla="*/ 701998 w 985025"/>
                    <a:gd name="connsiteY41" fmla="*/ 929921 h 976639"/>
                    <a:gd name="connsiteX42" fmla="*/ 697540 w 985025"/>
                    <a:gd name="connsiteY42" fmla="*/ 934370 h 976639"/>
                    <a:gd name="connsiteX43" fmla="*/ 612855 w 985025"/>
                    <a:gd name="connsiteY43" fmla="*/ 963291 h 976639"/>
                    <a:gd name="connsiteX44" fmla="*/ 608398 w 985025"/>
                    <a:gd name="connsiteY44" fmla="*/ 963291 h 976639"/>
                    <a:gd name="connsiteX45" fmla="*/ 548227 w 985025"/>
                    <a:gd name="connsiteY45" fmla="*/ 874303 h 976639"/>
                    <a:gd name="connsiteX46" fmla="*/ 543770 w 985025"/>
                    <a:gd name="connsiteY46" fmla="*/ 869854 h 976639"/>
                    <a:gd name="connsiteX47" fmla="*/ 501427 w 985025"/>
                    <a:gd name="connsiteY47" fmla="*/ 874303 h 976639"/>
                    <a:gd name="connsiteX48" fmla="*/ 494741 w 985025"/>
                    <a:gd name="connsiteY48" fmla="*/ 876528 h 976639"/>
                    <a:gd name="connsiteX49" fmla="*/ 450170 w 985025"/>
                    <a:gd name="connsiteY49" fmla="*/ 974414 h 976639"/>
                    <a:gd name="connsiteX50" fmla="*/ 445713 w 985025"/>
                    <a:gd name="connsiteY50" fmla="*/ 976639 h 976639"/>
                    <a:gd name="connsiteX51" fmla="*/ 356570 w 985025"/>
                    <a:gd name="connsiteY51" fmla="*/ 958842 h 976639"/>
                    <a:gd name="connsiteX52" fmla="*/ 352113 w 985025"/>
                    <a:gd name="connsiteY52" fmla="*/ 956617 h 976639"/>
                    <a:gd name="connsiteX53" fmla="*/ 347656 w 985025"/>
                    <a:gd name="connsiteY53" fmla="*/ 847607 h 976639"/>
                    <a:gd name="connsiteX54" fmla="*/ 340970 w 985025"/>
                    <a:gd name="connsiteY54" fmla="*/ 843158 h 976639"/>
                    <a:gd name="connsiteX55" fmla="*/ 305313 w 985025"/>
                    <a:gd name="connsiteY55" fmla="*/ 825360 h 976639"/>
                    <a:gd name="connsiteX56" fmla="*/ 296399 w 985025"/>
                    <a:gd name="connsiteY56" fmla="*/ 825360 h 976639"/>
                    <a:gd name="connsiteX57" fmla="*/ 211713 w 985025"/>
                    <a:gd name="connsiteY57" fmla="*/ 887652 h 976639"/>
                    <a:gd name="connsiteX58" fmla="*/ 205028 w 985025"/>
                    <a:gd name="connsiteY58" fmla="*/ 887652 h 976639"/>
                    <a:gd name="connsiteX59" fmla="*/ 138171 w 985025"/>
                    <a:gd name="connsiteY59" fmla="*/ 829810 h 976639"/>
                    <a:gd name="connsiteX60" fmla="*/ 135942 w 985025"/>
                    <a:gd name="connsiteY60" fmla="*/ 823135 h 976639"/>
                    <a:gd name="connsiteX61" fmla="*/ 182742 w 985025"/>
                    <a:gd name="connsiteY61" fmla="*/ 725249 h 976639"/>
                    <a:gd name="connsiteX62" fmla="*/ 182742 w 985025"/>
                    <a:gd name="connsiteY62" fmla="*/ 720800 h 976639"/>
                    <a:gd name="connsiteX63" fmla="*/ 160457 w 985025"/>
                    <a:gd name="connsiteY63" fmla="*/ 687429 h 976639"/>
                    <a:gd name="connsiteX64" fmla="*/ 153771 w 985025"/>
                    <a:gd name="connsiteY64" fmla="*/ 685205 h 976639"/>
                    <a:gd name="connsiteX65" fmla="*/ 49028 w 985025"/>
                    <a:gd name="connsiteY65" fmla="*/ 696328 h 976639"/>
                    <a:gd name="connsiteX66" fmla="*/ 42343 w 985025"/>
                    <a:gd name="connsiteY66" fmla="*/ 691879 h 976639"/>
                    <a:gd name="connsiteX67" fmla="*/ 11143 w 985025"/>
                    <a:gd name="connsiteY67" fmla="*/ 609565 h 976639"/>
                    <a:gd name="connsiteX68" fmla="*/ 15600 w 985025"/>
                    <a:gd name="connsiteY68" fmla="*/ 602891 h 976639"/>
                    <a:gd name="connsiteX69" fmla="*/ 104742 w 985025"/>
                    <a:gd name="connsiteY69" fmla="*/ 542824 h 976639"/>
                    <a:gd name="connsiteX70" fmla="*/ 106971 w 985025"/>
                    <a:gd name="connsiteY70" fmla="*/ 536150 h 976639"/>
                    <a:gd name="connsiteX71" fmla="*/ 104742 w 985025"/>
                    <a:gd name="connsiteY71" fmla="*/ 496106 h 976639"/>
                    <a:gd name="connsiteX72" fmla="*/ 102514 w 985025"/>
                    <a:gd name="connsiteY72" fmla="*/ 489432 h 976639"/>
                    <a:gd name="connsiteX73" fmla="*/ 4457 w 985025"/>
                    <a:gd name="connsiteY73" fmla="*/ 444938 h 976639"/>
                    <a:gd name="connsiteX74" fmla="*/ 0 w 985025"/>
                    <a:gd name="connsiteY74" fmla="*/ 440489 h 976639"/>
                    <a:gd name="connsiteX75" fmla="*/ 15600 w 985025"/>
                    <a:gd name="connsiteY75" fmla="*/ 353726 h 976639"/>
                    <a:gd name="connsiteX76" fmla="*/ 20057 w 985025"/>
                    <a:gd name="connsiteY76" fmla="*/ 351501 h 976639"/>
                    <a:gd name="connsiteX77" fmla="*/ 129257 w 985025"/>
                    <a:gd name="connsiteY77" fmla="*/ 342602 h 976639"/>
                    <a:gd name="connsiteX78" fmla="*/ 135942 w 985025"/>
                    <a:gd name="connsiteY78" fmla="*/ 340377 h 976639"/>
                    <a:gd name="connsiteX79" fmla="*/ 151542 w 985025"/>
                    <a:gd name="connsiteY79" fmla="*/ 302558 h 976639"/>
                    <a:gd name="connsiteX80" fmla="*/ 151542 w 985025"/>
                    <a:gd name="connsiteY80" fmla="*/ 295884 h 976639"/>
                    <a:gd name="connsiteX81" fmla="*/ 91371 w 985025"/>
                    <a:gd name="connsiteY81" fmla="*/ 209121 h 976639"/>
                    <a:gd name="connsiteX82" fmla="*/ 91371 w 985025"/>
                    <a:gd name="connsiteY82" fmla="*/ 200222 h 976639"/>
                    <a:gd name="connsiteX83" fmla="*/ 147085 w 985025"/>
                    <a:gd name="connsiteY83" fmla="*/ 133481 h 976639"/>
                    <a:gd name="connsiteX84" fmla="*/ 153771 w 985025"/>
                    <a:gd name="connsiteY84" fmla="*/ 133481 h 976639"/>
                    <a:gd name="connsiteX85" fmla="*/ 249599 w 985025"/>
                    <a:gd name="connsiteY85" fmla="*/ 180200 h 976639"/>
                    <a:gd name="connsiteX86" fmla="*/ 256285 w 985025"/>
                    <a:gd name="connsiteY86" fmla="*/ 180200 h 976639"/>
                    <a:gd name="connsiteX87" fmla="*/ 289713 w 985025"/>
                    <a:gd name="connsiteY87" fmla="*/ 157953 h 976639"/>
                    <a:gd name="connsiteX88" fmla="*/ 283027 w 985025"/>
                    <a:gd name="connsiteY88" fmla="*/ 44493 h 976639"/>
                    <a:gd name="connsiteX89" fmla="*/ 369942 w 985025"/>
                    <a:gd name="connsiteY89" fmla="*/ 11123 h 976639"/>
                    <a:gd name="connsiteX90" fmla="*/ 439027 w 985025"/>
                    <a:gd name="connsiteY90" fmla="*/ 106785 h 976639"/>
                    <a:gd name="connsiteX91" fmla="*/ 481370 w 985025"/>
                    <a:gd name="connsiteY91" fmla="*/ 102335 h 976639"/>
                    <a:gd name="connsiteX92" fmla="*/ 532627 w 985025"/>
                    <a:gd name="connsiteY92" fmla="*/ 0 h 976639"/>
                    <a:gd name="connsiteX0" fmla="*/ 492512 w 985025"/>
                    <a:gd name="connsiteY0" fmla="*/ 299009 h 976639"/>
                    <a:gd name="connsiteX1" fmla="*/ 303330 w 985025"/>
                    <a:gd name="connsiteY1" fmla="*/ 487207 h 976639"/>
                    <a:gd name="connsiteX2" fmla="*/ 492512 w 985025"/>
                    <a:gd name="connsiteY2" fmla="*/ 675405 h 976639"/>
                    <a:gd name="connsiteX3" fmla="*/ 681694 w 985025"/>
                    <a:gd name="connsiteY3" fmla="*/ 487207 h 976639"/>
                    <a:gd name="connsiteX4" fmla="*/ 492512 w 985025"/>
                    <a:gd name="connsiteY4" fmla="*/ 299009 h 976639"/>
                    <a:gd name="connsiteX5" fmla="*/ 532627 w 985025"/>
                    <a:gd name="connsiteY5" fmla="*/ 0 h 976639"/>
                    <a:gd name="connsiteX6" fmla="*/ 626226 w 985025"/>
                    <a:gd name="connsiteY6" fmla="*/ 13348 h 976639"/>
                    <a:gd name="connsiteX7" fmla="*/ 641826 w 985025"/>
                    <a:gd name="connsiteY7" fmla="*/ 131256 h 976639"/>
                    <a:gd name="connsiteX8" fmla="*/ 677483 w 985025"/>
                    <a:gd name="connsiteY8" fmla="*/ 151279 h 976639"/>
                    <a:gd name="connsiteX9" fmla="*/ 779997 w 985025"/>
                    <a:gd name="connsiteY9" fmla="*/ 86763 h 976639"/>
                    <a:gd name="connsiteX10" fmla="*/ 846854 w 985025"/>
                    <a:gd name="connsiteY10" fmla="*/ 144605 h 976639"/>
                    <a:gd name="connsiteX11" fmla="*/ 846854 w 985025"/>
                    <a:gd name="connsiteY11" fmla="*/ 151279 h 976639"/>
                    <a:gd name="connsiteX12" fmla="*/ 800054 w 985025"/>
                    <a:gd name="connsiteY12" fmla="*/ 246940 h 976639"/>
                    <a:gd name="connsiteX13" fmla="*/ 800054 w 985025"/>
                    <a:gd name="connsiteY13" fmla="*/ 253614 h 976639"/>
                    <a:gd name="connsiteX14" fmla="*/ 822340 w 985025"/>
                    <a:gd name="connsiteY14" fmla="*/ 286985 h 976639"/>
                    <a:gd name="connsiteX15" fmla="*/ 829026 w 985025"/>
                    <a:gd name="connsiteY15" fmla="*/ 289209 h 976639"/>
                    <a:gd name="connsiteX16" fmla="*/ 938225 w 985025"/>
                    <a:gd name="connsiteY16" fmla="*/ 278086 h 976639"/>
                    <a:gd name="connsiteX17" fmla="*/ 940454 w 985025"/>
                    <a:gd name="connsiteY17" fmla="*/ 284760 h 976639"/>
                    <a:gd name="connsiteX18" fmla="*/ 971654 w 985025"/>
                    <a:gd name="connsiteY18" fmla="*/ 367074 h 976639"/>
                    <a:gd name="connsiteX19" fmla="*/ 967197 w 985025"/>
                    <a:gd name="connsiteY19" fmla="*/ 373748 h 976639"/>
                    <a:gd name="connsiteX20" fmla="*/ 878054 w 985025"/>
                    <a:gd name="connsiteY20" fmla="*/ 431590 h 976639"/>
                    <a:gd name="connsiteX21" fmla="*/ 875825 w 985025"/>
                    <a:gd name="connsiteY21" fmla="*/ 436039 h 976639"/>
                    <a:gd name="connsiteX22" fmla="*/ 878054 w 985025"/>
                    <a:gd name="connsiteY22" fmla="*/ 478308 h 976639"/>
                    <a:gd name="connsiteX23" fmla="*/ 884740 w 985025"/>
                    <a:gd name="connsiteY23" fmla="*/ 484982 h 976639"/>
                    <a:gd name="connsiteX24" fmla="*/ 982797 w 985025"/>
                    <a:gd name="connsiteY24" fmla="*/ 529476 h 976639"/>
                    <a:gd name="connsiteX25" fmla="*/ 985025 w 985025"/>
                    <a:gd name="connsiteY25" fmla="*/ 533926 h 976639"/>
                    <a:gd name="connsiteX26" fmla="*/ 967197 w 985025"/>
                    <a:gd name="connsiteY26" fmla="*/ 620689 h 976639"/>
                    <a:gd name="connsiteX27" fmla="*/ 962739 w 985025"/>
                    <a:gd name="connsiteY27" fmla="*/ 625138 h 976639"/>
                    <a:gd name="connsiteX28" fmla="*/ 855768 w 985025"/>
                    <a:gd name="connsiteY28" fmla="*/ 631812 h 976639"/>
                    <a:gd name="connsiteX29" fmla="*/ 851311 w 985025"/>
                    <a:gd name="connsiteY29" fmla="*/ 634037 h 976639"/>
                    <a:gd name="connsiteX30" fmla="*/ 831254 w 985025"/>
                    <a:gd name="connsiteY30" fmla="*/ 674081 h 976639"/>
                    <a:gd name="connsiteX31" fmla="*/ 831254 w 985025"/>
                    <a:gd name="connsiteY31" fmla="*/ 678531 h 976639"/>
                    <a:gd name="connsiteX32" fmla="*/ 895883 w 985025"/>
                    <a:gd name="connsiteY32" fmla="*/ 767518 h 976639"/>
                    <a:gd name="connsiteX33" fmla="*/ 895883 w 985025"/>
                    <a:gd name="connsiteY33" fmla="*/ 774192 h 976639"/>
                    <a:gd name="connsiteX34" fmla="*/ 835711 w 985025"/>
                    <a:gd name="connsiteY34" fmla="*/ 840933 h 976639"/>
                    <a:gd name="connsiteX35" fmla="*/ 831254 w 985025"/>
                    <a:gd name="connsiteY35" fmla="*/ 840933 h 976639"/>
                    <a:gd name="connsiteX36" fmla="*/ 733197 w 985025"/>
                    <a:gd name="connsiteY36" fmla="*/ 791990 h 976639"/>
                    <a:gd name="connsiteX37" fmla="*/ 728740 w 985025"/>
                    <a:gd name="connsiteY37" fmla="*/ 791990 h 976639"/>
                    <a:gd name="connsiteX38" fmla="*/ 695312 w 985025"/>
                    <a:gd name="connsiteY38" fmla="*/ 814237 h 976639"/>
                    <a:gd name="connsiteX39" fmla="*/ 690855 w 985025"/>
                    <a:gd name="connsiteY39" fmla="*/ 823135 h 976639"/>
                    <a:gd name="connsiteX40" fmla="*/ 701998 w 985025"/>
                    <a:gd name="connsiteY40" fmla="*/ 929921 h 976639"/>
                    <a:gd name="connsiteX41" fmla="*/ 697540 w 985025"/>
                    <a:gd name="connsiteY41" fmla="*/ 934370 h 976639"/>
                    <a:gd name="connsiteX42" fmla="*/ 612855 w 985025"/>
                    <a:gd name="connsiteY42" fmla="*/ 963291 h 976639"/>
                    <a:gd name="connsiteX43" fmla="*/ 608398 w 985025"/>
                    <a:gd name="connsiteY43" fmla="*/ 963291 h 976639"/>
                    <a:gd name="connsiteX44" fmla="*/ 548227 w 985025"/>
                    <a:gd name="connsiteY44" fmla="*/ 874303 h 976639"/>
                    <a:gd name="connsiteX45" fmla="*/ 543770 w 985025"/>
                    <a:gd name="connsiteY45" fmla="*/ 869854 h 976639"/>
                    <a:gd name="connsiteX46" fmla="*/ 501427 w 985025"/>
                    <a:gd name="connsiteY46" fmla="*/ 874303 h 976639"/>
                    <a:gd name="connsiteX47" fmla="*/ 494741 w 985025"/>
                    <a:gd name="connsiteY47" fmla="*/ 876528 h 976639"/>
                    <a:gd name="connsiteX48" fmla="*/ 450170 w 985025"/>
                    <a:gd name="connsiteY48" fmla="*/ 974414 h 976639"/>
                    <a:gd name="connsiteX49" fmla="*/ 445713 w 985025"/>
                    <a:gd name="connsiteY49" fmla="*/ 976639 h 976639"/>
                    <a:gd name="connsiteX50" fmla="*/ 356570 w 985025"/>
                    <a:gd name="connsiteY50" fmla="*/ 958842 h 976639"/>
                    <a:gd name="connsiteX51" fmla="*/ 352113 w 985025"/>
                    <a:gd name="connsiteY51" fmla="*/ 956617 h 976639"/>
                    <a:gd name="connsiteX52" fmla="*/ 347656 w 985025"/>
                    <a:gd name="connsiteY52" fmla="*/ 847607 h 976639"/>
                    <a:gd name="connsiteX53" fmla="*/ 340970 w 985025"/>
                    <a:gd name="connsiteY53" fmla="*/ 843158 h 976639"/>
                    <a:gd name="connsiteX54" fmla="*/ 305313 w 985025"/>
                    <a:gd name="connsiteY54" fmla="*/ 825360 h 976639"/>
                    <a:gd name="connsiteX55" fmla="*/ 296399 w 985025"/>
                    <a:gd name="connsiteY55" fmla="*/ 825360 h 976639"/>
                    <a:gd name="connsiteX56" fmla="*/ 211713 w 985025"/>
                    <a:gd name="connsiteY56" fmla="*/ 887652 h 976639"/>
                    <a:gd name="connsiteX57" fmla="*/ 205028 w 985025"/>
                    <a:gd name="connsiteY57" fmla="*/ 887652 h 976639"/>
                    <a:gd name="connsiteX58" fmla="*/ 138171 w 985025"/>
                    <a:gd name="connsiteY58" fmla="*/ 829810 h 976639"/>
                    <a:gd name="connsiteX59" fmla="*/ 135942 w 985025"/>
                    <a:gd name="connsiteY59" fmla="*/ 823135 h 976639"/>
                    <a:gd name="connsiteX60" fmla="*/ 182742 w 985025"/>
                    <a:gd name="connsiteY60" fmla="*/ 725249 h 976639"/>
                    <a:gd name="connsiteX61" fmla="*/ 182742 w 985025"/>
                    <a:gd name="connsiteY61" fmla="*/ 720800 h 976639"/>
                    <a:gd name="connsiteX62" fmla="*/ 160457 w 985025"/>
                    <a:gd name="connsiteY62" fmla="*/ 687429 h 976639"/>
                    <a:gd name="connsiteX63" fmla="*/ 153771 w 985025"/>
                    <a:gd name="connsiteY63" fmla="*/ 685205 h 976639"/>
                    <a:gd name="connsiteX64" fmla="*/ 49028 w 985025"/>
                    <a:gd name="connsiteY64" fmla="*/ 696328 h 976639"/>
                    <a:gd name="connsiteX65" fmla="*/ 42343 w 985025"/>
                    <a:gd name="connsiteY65" fmla="*/ 691879 h 976639"/>
                    <a:gd name="connsiteX66" fmla="*/ 11143 w 985025"/>
                    <a:gd name="connsiteY66" fmla="*/ 609565 h 976639"/>
                    <a:gd name="connsiteX67" fmla="*/ 15600 w 985025"/>
                    <a:gd name="connsiteY67" fmla="*/ 602891 h 976639"/>
                    <a:gd name="connsiteX68" fmla="*/ 104742 w 985025"/>
                    <a:gd name="connsiteY68" fmla="*/ 542824 h 976639"/>
                    <a:gd name="connsiteX69" fmla="*/ 106971 w 985025"/>
                    <a:gd name="connsiteY69" fmla="*/ 536150 h 976639"/>
                    <a:gd name="connsiteX70" fmla="*/ 104742 w 985025"/>
                    <a:gd name="connsiteY70" fmla="*/ 496106 h 976639"/>
                    <a:gd name="connsiteX71" fmla="*/ 102514 w 985025"/>
                    <a:gd name="connsiteY71" fmla="*/ 489432 h 976639"/>
                    <a:gd name="connsiteX72" fmla="*/ 4457 w 985025"/>
                    <a:gd name="connsiteY72" fmla="*/ 444938 h 976639"/>
                    <a:gd name="connsiteX73" fmla="*/ 0 w 985025"/>
                    <a:gd name="connsiteY73" fmla="*/ 440489 h 976639"/>
                    <a:gd name="connsiteX74" fmla="*/ 15600 w 985025"/>
                    <a:gd name="connsiteY74" fmla="*/ 353726 h 976639"/>
                    <a:gd name="connsiteX75" fmla="*/ 20057 w 985025"/>
                    <a:gd name="connsiteY75" fmla="*/ 351501 h 976639"/>
                    <a:gd name="connsiteX76" fmla="*/ 129257 w 985025"/>
                    <a:gd name="connsiteY76" fmla="*/ 342602 h 976639"/>
                    <a:gd name="connsiteX77" fmla="*/ 135942 w 985025"/>
                    <a:gd name="connsiteY77" fmla="*/ 340377 h 976639"/>
                    <a:gd name="connsiteX78" fmla="*/ 151542 w 985025"/>
                    <a:gd name="connsiteY78" fmla="*/ 302558 h 976639"/>
                    <a:gd name="connsiteX79" fmla="*/ 151542 w 985025"/>
                    <a:gd name="connsiteY79" fmla="*/ 295884 h 976639"/>
                    <a:gd name="connsiteX80" fmla="*/ 91371 w 985025"/>
                    <a:gd name="connsiteY80" fmla="*/ 209121 h 976639"/>
                    <a:gd name="connsiteX81" fmla="*/ 91371 w 985025"/>
                    <a:gd name="connsiteY81" fmla="*/ 200222 h 976639"/>
                    <a:gd name="connsiteX82" fmla="*/ 147085 w 985025"/>
                    <a:gd name="connsiteY82" fmla="*/ 133481 h 976639"/>
                    <a:gd name="connsiteX83" fmla="*/ 153771 w 985025"/>
                    <a:gd name="connsiteY83" fmla="*/ 133481 h 976639"/>
                    <a:gd name="connsiteX84" fmla="*/ 249599 w 985025"/>
                    <a:gd name="connsiteY84" fmla="*/ 180200 h 976639"/>
                    <a:gd name="connsiteX85" fmla="*/ 256285 w 985025"/>
                    <a:gd name="connsiteY85" fmla="*/ 180200 h 976639"/>
                    <a:gd name="connsiteX86" fmla="*/ 289713 w 985025"/>
                    <a:gd name="connsiteY86" fmla="*/ 157953 h 976639"/>
                    <a:gd name="connsiteX87" fmla="*/ 283027 w 985025"/>
                    <a:gd name="connsiteY87" fmla="*/ 44493 h 976639"/>
                    <a:gd name="connsiteX88" fmla="*/ 369942 w 985025"/>
                    <a:gd name="connsiteY88" fmla="*/ 11123 h 976639"/>
                    <a:gd name="connsiteX89" fmla="*/ 439027 w 985025"/>
                    <a:gd name="connsiteY89" fmla="*/ 106785 h 976639"/>
                    <a:gd name="connsiteX90" fmla="*/ 481370 w 985025"/>
                    <a:gd name="connsiteY90" fmla="*/ 102335 h 976639"/>
                    <a:gd name="connsiteX91" fmla="*/ 532627 w 985025"/>
                    <a:gd name="connsiteY91" fmla="*/ 0 h 976639"/>
                    <a:gd name="connsiteX0" fmla="*/ 492512 w 985025"/>
                    <a:gd name="connsiteY0" fmla="*/ 299009 h 976639"/>
                    <a:gd name="connsiteX1" fmla="*/ 303330 w 985025"/>
                    <a:gd name="connsiteY1" fmla="*/ 487207 h 976639"/>
                    <a:gd name="connsiteX2" fmla="*/ 492512 w 985025"/>
                    <a:gd name="connsiteY2" fmla="*/ 675405 h 976639"/>
                    <a:gd name="connsiteX3" fmla="*/ 681694 w 985025"/>
                    <a:gd name="connsiteY3" fmla="*/ 487207 h 976639"/>
                    <a:gd name="connsiteX4" fmla="*/ 492512 w 985025"/>
                    <a:gd name="connsiteY4" fmla="*/ 299009 h 976639"/>
                    <a:gd name="connsiteX5" fmla="*/ 532627 w 985025"/>
                    <a:gd name="connsiteY5" fmla="*/ 0 h 976639"/>
                    <a:gd name="connsiteX6" fmla="*/ 626226 w 985025"/>
                    <a:gd name="connsiteY6" fmla="*/ 13348 h 976639"/>
                    <a:gd name="connsiteX7" fmla="*/ 641826 w 985025"/>
                    <a:gd name="connsiteY7" fmla="*/ 131256 h 976639"/>
                    <a:gd name="connsiteX8" fmla="*/ 677483 w 985025"/>
                    <a:gd name="connsiteY8" fmla="*/ 151279 h 976639"/>
                    <a:gd name="connsiteX9" fmla="*/ 779997 w 985025"/>
                    <a:gd name="connsiteY9" fmla="*/ 86763 h 976639"/>
                    <a:gd name="connsiteX10" fmla="*/ 846854 w 985025"/>
                    <a:gd name="connsiteY10" fmla="*/ 144605 h 976639"/>
                    <a:gd name="connsiteX11" fmla="*/ 800054 w 985025"/>
                    <a:gd name="connsiteY11" fmla="*/ 246940 h 976639"/>
                    <a:gd name="connsiteX12" fmla="*/ 800054 w 985025"/>
                    <a:gd name="connsiteY12" fmla="*/ 253614 h 976639"/>
                    <a:gd name="connsiteX13" fmla="*/ 822340 w 985025"/>
                    <a:gd name="connsiteY13" fmla="*/ 286985 h 976639"/>
                    <a:gd name="connsiteX14" fmla="*/ 829026 w 985025"/>
                    <a:gd name="connsiteY14" fmla="*/ 289209 h 976639"/>
                    <a:gd name="connsiteX15" fmla="*/ 938225 w 985025"/>
                    <a:gd name="connsiteY15" fmla="*/ 278086 h 976639"/>
                    <a:gd name="connsiteX16" fmla="*/ 940454 w 985025"/>
                    <a:gd name="connsiteY16" fmla="*/ 284760 h 976639"/>
                    <a:gd name="connsiteX17" fmla="*/ 971654 w 985025"/>
                    <a:gd name="connsiteY17" fmla="*/ 367074 h 976639"/>
                    <a:gd name="connsiteX18" fmla="*/ 967197 w 985025"/>
                    <a:gd name="connsiteY18" fmla="*/ 373748 h 976639"/>
                    <a:gd name="connsiteX19" fmla="*/ 878054 w 985025"/>
                    <a:gd name="connsiteY19" fmla="*/ 431590 h 976639"/>
                    <a:gd name="connsiteX20" fmla="*/ 875825 w 985025"/>
                    <a:gd name="connsiteY20" fmla="*/ 436039 h 976639"/>
                    <a:gd name="connsiteX21" fmla="*/ 878054 w 985025"/>
                    <a:gd name="connsiteY21" fmla="*/ 478308 h 976639"/>
                    <a:gd name="connsiteX22" fmla="*/ 884740 w 985025"/>
                    <a:gd name="connsiteY22" fmla="*/ 484982 h 976639"/>
                    <a:gd name="connsiteX23" fmla="*/ 982797 w 985025"/>
                    <a:gd name="connsiteY23" fmla="*/ 529476 h 976639"/>
                    <a:gd name="connsiteX24" fmla="*/ 985025 w 985025"/>
                    <a:gd name="connsiteY24" fmla="*/ 533926 h 976639"/>
                    <a:gd name="connsiteX25" fmla="*/ 967197 w 985025"/>
                    <a:gd name="connsiteY25" fmla="*/ 620689 h 976639"/>
                    <a:gd name="connsiteX26" fmla="*/ 962739 w 985025"/>
                    <a:gd name="connsiteY26" fmla="*/ 625138 h 976639"/>
                    <a:gd name="connsiteX27" fmla="*/ 855768 w 985025"/>
                    <a:gd name="connsiteY27" fmla="*/ 631812 h 976639"/>
                    <a:gd name="connsiteX28" fmla="*/ 851311 w 985025"/>
                    <a:gd name="connsiteY28" fmla="*/ 634037 h 976639"/>
                    <a:gd name="connsiteX29" fmla="*/ 831254 w 985025"/>
                    <a:gd name="connsiteY29" fmla="*/ 674081 h 976639"/>
                    <a:gd name="connsiteX30" fmla="*/ 831254 w 985025"/>
                    <a:gd name="connsiteY30" fmla="*/ 678531 h 976639"/>
                    <a:gd name="connsiteX31" fmla="*/ 895883 w 985025"/>
                    <a:gd name="connsiteY31" fmla="*/ 767518 h 976639"/>
                    <a:gd name="connsiteX32" fmla="*/ 895883 w 985025"/>
                    <a:gd name="connsiteY32" fmla="*/ 774192 h 976639"/>
                    <a:gd name="connsiteX33" fmla="*/ 835711 w 985025"/>
                    <a:gd name="connsiteY33" fmla="*/ 840933 h 976639"/>
                    <a:gd name="connsiteX34" fmla="*/ 831254 w 985025"/>
                    <a:gd name="connsiteY34" fmla="*/ 840933 h 976639"/>
                    <a:gd name="connsiteX35" fmla="*/ 733197 w 985025"/>
                    <a:gd name="connsiteY35" fmla="*/ 791990 h 976639"/>
                    <a:gd name="connsiteX36" fmla="*/ 728740 w 985025"/>
                    <a:gd name="connsiteY36" fmla="*/ 791990 h 976639"/>
                    <a:gd name="connsiteX37" fmla="*/ 695312 w 985025"/>
                    <a:gd name="connsiteY37" fmla="*/ 814237 h 976639"/>
                    <a:gd name="connsiteX38" fmla="*/ 690855 w 985025"/>
                    <a:gd name="connsiteY38" fmla="*/ 823135 h 976639"/>
                    <a:gd name="connsiteX39" fmla="*/ 701998 w 985025"/>
                    <a:gd name="connsiteY39" fmla="*/ 929921 h 976639"/>
                    <a:gd name="connsiteX40" fmla="*/ 697540 w 985025"/>
                    <a:gd name="connsiteY40" fmla="*/ 934370 h 976639"/>
                    <a:gd name="connsiteX41" fmla="*/ 612855 w 985025"/>
                    <a:gd name="connsiteY41" fmla="*/ 963291 h 976639"/>
                    <a:gd name="connsiteX42" fmla="*/ 608398 w 985025"/>
                    <a:gd name="connsiteY42" fmla="*/ 963291 h 976639"/>
                    <a:gd name="connsiteX43" fmla="*/ 548227 w 985025"/>
                    <a:gd name="connsiteY43" fmla="*/ 874303 h 976639"/>
                    <a:gd name="connsiteX44" fmla="*/ 543770 w 985025"/>
                    <a:gd name="connsiteY44" fmla="*/ 869854 h 976639"/>
                    <a:gd name="connsiteX45" fmla="*/ 501427 w 985025"/>
                    <a:gd name="connsiteY45" fmla="*/ 874303 h 976639"/>
                    <a:gd name="connsiteX46" fmla="*/ 494741 w 985025"/>
                    <a:gd name="connsiteY46" fmla="*/ 876528 h 976639"/>
                    <a:gd name="connsiteX47" fmla="*/ 450170 w 985025"/>
                    <a:gd name="connsiteY47" fmla="*/ 974414 h 976639"/>
                    <a:gd name="connsiteX48" fmla="*/ 445713 w 985025"/>
                    <a:gd name="connsiteY48" fmla="*/ 976639 h 976639"/>
                    <a:gd name="connsiteX49" fmla="*/ 356570 w 985025"/>
                    <a:gd name="connsiteY49" fmla="*/ 958842 h 976639"/>
                    <a:gd name="connsiteX50" fmla="*/ 352113 w 985025"/>
                    <a:gd name="connsiteY50" fmla="*/ 956617 h 976639"/>
                    <a:gd name="connsiteX51" fmla="*/ 347656 w 985025"/>
                    <a:gd name="connsiteY51" fmla="*/ 847607 h 976639"/>
                    <a:gd name="connsiteX52" fmla="*/ 340970 w 985025"/>
                    <a:gd name="connsiteY52" fmla="*/ 843158 h 976639"/>
                    <a:gd name="connsiteX53" fmla="*/ 305313 w 985025"/>
                    <a:gd name="connsiteY53" fmla="*/ 825360 h 976639"/>
                    <a:gd name="connsiteX54" fmla="*/ 296399 w 985025"/>
                    <a:gd name="connsiteY54" fmla="*/ 825360 h 976639"/>
                    <a:gd name="connsiteX55" fmla="*/ 211713 w 985025"/>
                    <a:gd name="connsiteY55" fmla="*/ 887652 h 976639"/>
                    <a:gd name="connsiteX56" fmla="*/ 205028 w 985025"/>
                    <a:gd name="connsiteY56" fmla="*/ 887652 h 976639"/>
                    <a:gd name="connsiteX57" fmla="*/ 138171 w 985025"/>
                    <a:gd name="connsiteY57" fmla="*/ 829810 h 976639"/>
                    <a:gd name="connsiteX58" fmla="*/ 135942 w 985025"/>
                    <a:gd name="connsiteY58" fmla="*/ 823135 h 976639"/>
                    <a:gd name="connsiteX59" fmla="*/ 182742 w 985025"/>
                    <a:gd name="connsiteY59" fmla="*/ 725249 h 976639"/>
                    <a:gd name="connsiteX60" fmla="*/ 182742 w 985025"/>
                    <a:gd name="connsiteY60" fmla="*/ 720800 h 976639"/>
                    <a:gd name="connsiteX61" fmla="*/ 160457 w 985025"/>
                    <a:gd name="connsiteY61" fmla="*/ 687429 h 976639"/>
                    <a:gd name="connsiteX62" fmla="*/ 153771 w 985025"/>
                    <a:gd name="connsiteY62" fmla="*/ 685205 h 976639"/>
                    <a:gd name="connsiteX63" fmla="*/ 49028 w 985025"/>
                    <a:gd name="connsiteY63" fmla="*/ 696328 h 976639"/>
                    <a:gd name="connsiteX64" fmla="*/ 42343 w 985025"/>
                    <a:gd name="connsiteY64" fmla="*/ 691879 h 976639"/>
                    <a:gd name="connsiteX65" fmla="*/ 11143 w 985025"/>
                    <a:gd name="connsiteY65" fmla="*/ 609565 h 976639"/>
                    <a:gd name="connsiteX66" fmla="*/ 15600 w 985025"/>
                    <a:gd name="connsiteY66" fmla="*/ 602891 h 976639"/>
                    <a:gd name="connsiteX67" fmla="*/ 104742 w 985025"/>
                    <a:gd name="connsiteY67" fmla="*/ 542824 h 976639"/>
                    <a:gd name="connsiteX68" fmla="*/ 106971 w 985025"/>
                    <a:gd name="connsiteY68" fmla="*/ 536150 h 976639"/>
                    <a:gd name="connsiteX69" fmla="*/ 104742 w 985025"/>
                    <a:gd name="connsiteY69" fmla="*/ 496106 h 976639"/>
                    <a:gd name="connsiteX70" fmla="*/ 102514 w 985025"/>
                    <a:gd name="connsiteY70" fmla="*/ 489432 h 976639"/>
                    <a:gd name="connsiteX71" fmla="*/ 4457 w 985025"/>
                    <a:gd name="connsiteY71" fmla="*/ 444938 h 976639"/>
                    <a:gd name="connsiteX72" fmla="*/ 0 w 985025"/>
                    <a:gd name="connsiteY72" fmla="*/ 440489 h 976639"/>
                    <a:gd name="connsiteX73" fmla="*/ 15600 w 985025"/>
                    <a:gd name="connsiteY73" fmla="*/ 353726 h 976639"/>
                    <a:gd name="connsiteX74" fmla="*/ 20057 w 985025"/>
                    <a:gd name="connsiteY74" fmla="*/ 351501 h 976639"/>
                    <a:gd name="connsiteX75" fmla="*/ 129257 w 985025"/>
                    <a:gd name="connsiteY75" fmla="*/ 342602 h 976639"/>
                    <a:gd name="connsiteX76" fmla="*/ 135942 w 985025"/>
                    <a:gd name="connsiteY76" fmla="*/ 340377 h 976639"/>
                    <a:gd name="connsiteX77" fmla="*/ 151542 w 985025"/>
                    <a:gd name="connsiteY77" fmla="*/ 302558 h 976639"/>
                    <a:gd name="connsiteX78" fmla="*/ 151542 w 985025"/>
                    <a:gd name="connsiteY78" fmla="*/ 295884 h 976639"/>
                    <a:gd name="connsiteX79" fmla="*/ 91371 w 985025"/>
                    <a:gd name="connsiteY79" fmla="*/ 209121 h 976639"/>
                    <a:gd name="connsiteX80" fmla="*/ 91371 w 985025"/>
                    <a:gd name="connsiteY80" fmla="*/ 200222 h 976639"/>
                    <a:gd name="connsiteX81" fmla="*/ 147085 w 985025"/>
                    <a:gd name="connsiteY81" fmla="*/ 133481 h 976639"/>
                    <a:gd name="connsiteX82" fmla="*/ 153771 w 985025"/>
                    <a:gd name="connsiteY82" fmla="*/ 133481 h 976639"/>
                    <a:gd name="connsiteX83" fmla="*/ 249599 w 985025"/>
                    <a:gd name="connsiteY83" fmla="*/ 180200 h 976639"/>
                    <a:gd name="connsiteX84" fmla="*/ 256285 w 985025"/>
                    <a:gd name="connsiteY84" fmla="*/ 180200 h 976639"/>
                    <a:gd name="connsiteX85" fmla="*/ 289713 w 985025"/>
                    <a:gd name="connsiteY85" fmla="*/ 157953 h 976639"/>
                    <a:gd name="connsiteX86" fmla="*/ 283027 w 985025"/>
                    <a:gd name="connsiteY86" fmla="*/ 44493 h 976639"/>
                    <a:gd name="connsiteX87" fmla="*/ 369942 w 985025"/>
                    <a:gd name="connsiteY87" fmla="*/ 11123 h 976639"/>
                    <a:gd name="connsiteX88" fmla="*/ 439027 w 985025"/>
                    <a:gd name="connsiteY88" fmla="*/ 106785 h 976639"/>
                    <a:gd name="connsiteX89" fmla="*/ 481370 w 985025"/>
                    <a:gd name="connsiteY89" fmla="*/ 102335 h 976639"/>
                    <a:gd name="connsiteX90" fmla="*/ 532627 w 985025"/>
                    <a:gd name="connsiteY90" fmla="*/ 0 h 976639"/>
                    <a:gd name="connsiteX0" fmla="*/ 492512 w 985025"/>
                    <a:gd name="connsiteY0" fmla="*/ 299009 h 976639"/>
                    <a:gd name="connsiteX1" fmla="*/ 303330 w 985025"/>
                    <a:gd name="connsiteY1" fmla="*/ 487207 h 976639"/>
                    <a:gd name="connsiteX2" fmla="*/ 492512 w 985025"/>
                    <a:gd name="connsiteY2" fmla="*/ 675405 h 976639"/>
                    <a:gd name="connsiteX3" fmla="*/ 681694 w 985025"/>
                    <a:gd name="connsiteY3" fmla="*/ 487207 h 976639"/>
                    <a:gd name="connsiteX4" fmla="*/ 492512 w 985025"/>
                    <a:gd name="connsiteY4" fmla="*/ 299009 h 976639"/>
                    <a:gd name="connsiteX5" fmla="*/ 532627 w 985025"/>
                    <a:gd name="connsiteY5" fmla="*/ 0 h 976639"/>
                    <a:gd name="connsiteX6" fmla="*/ 626226 w 985025"/>
                    <a:gd name="connsiteY6" fmla="*/ 13348 h 976639"/>
                    <a:gd name="connsiteX7" fmla="*/ 641826 w 985025"/>
                    <a:gd name="connsiteY7" fmla="*/ 131256 h 976639"/>
                    <a:gd name="connsiteX8" fmla="*/ 677483 w 985025"/>
                    <a:gd name="connsiteY8" fmla="*/ 151279 h 976639"/>
                    <a:gd name="connsiteX9" fmla="*/ 779997 w 985025"/>
                    <a:gd name="connsiteY9" fmla="*/ 86763 h 976639"/>
                    <a:gd name="connsiteX10" fmla="*/ 846854 w 985025"/>
                    <a:gd name="connsiteY10" fmla="*/ 144605 h 976639"/>
                    <a:gd name="connsiteX11" fmla="*/ 800054 w 985025"/>
                    <a:gd name="connsiteY11" fmla="*/ 253614 h 976639"/>
                    <a:gd name="connsiteX12" fmla="*/ 822340 w 985025"/>
                    <a:gd name="connsiteY12" fmla="*/ 286985 h 976639"/>
                    <a:gd name="connsiteX13" fmla="*/ 829026 w 985025"/>
                    <a:gd name="connsiteY13" fmla="*/ 289209 h 976639"/>
                    <a:gd name="connsiteX14" fmla="*/ 938225 w 985025"/>
                    <a:gd name="connsiteY14" fmla="*/ 278086 h 976639"/>
                    <a:gd name="connsiteX15" fmla="*/ 940454 w 985025"/>
                    <a:gd name="connsiteY15" fmla="*/ 284760 h 976639"/>
                    <a:gd name="connsiteX16" fmla="*/ 971654 w 985025"/>
                    <a:gd name="connsiteY16" fmla="*/ 367074 h 976639"/>
                    <a:gd name="connsiteX17" fmla="*/ 967197 w 985025"/>
                    <a:gd name="connsiteY17" fmla="*/ 373748 h 976639"/>
                    <a:gd name="connsiteX18" fmla="*/ 878054 w 985025"/>
                    <a:gd name="connsiteY18" fmla="*/ 431590 h 976639"/>
                    <a:gd name="connsiteX19" fmla="*/ 875825 w 985025"/>
                    <a:gd name="connsiteY19" fmla="*/ 436039 h 976639"/>
                    <a:gd name="connsiteX20" fmla="*/ 878054 w 985025"/>
                    <a:gd name="connsiteY20" fmla="*/ 478308 h 976639"/>
                    <a:gd name="connsiteX21" fmla="*/ 884740 w 985025"/>
                    <a:gd name="connsiteY21" fmla="*/ 484982 h 976639"/>
                    <a:gd name="connsiteX22" fmla="*/ 982797 w 985025"/>
                    <a:gd name="connsiteY22" fmla="*/ 529476 h 976639"/>
                    <a:gd name="connsiteX23" fmla="*/ 985025 w 985025"/>
                    <a:gd name="connsiteY23" fmla="*/ 533926 h 976639"/>
                    <a:gd name="connsiteX24" fmla="*/ 967197 w 985025"/>
                    <a:gd name="connsiteY24" fmla="*/ 620689 h 976639"/>
                    <a:gd name="connsiteX25" fmla="*/ 962739 w 985025"/>
                    <a:gd name="connsiteY25" fmla="*/ 625138 h 976639"/>
                    <a:gd name="connsiteX26" fmla="*/ 855768 w 985025"/>
                    <a:gd name="connsiteY26" fmla="*/ 631812 h 976639"/>
                    <a:gd name="connsiteX27" fmla="*/ 851311 w 985025"/>
                    <a:gd name="connsiteY27" fmla="*/ 634037 h 976639"/>
                    <a:gd name="connsiteX28" fmla="*/ 831254 w 985025"/>
                    <a:gd name="connsiteY28" fmla="*/ 674081 h 976639"/>
                    <a:gd name="connsiteX29" fmla="*/ 831254 w 985025"/>
                    <a:gd name="connsiteY29" fmla="*/ 678531 h 976639"/>
                    <a:gd name="connsiteX30" fmla="*/ 895883 w 985025"/>
                    <a:gd name="connsiteY30" fmla="*/ 767518 h 976639"/>
                    <a:gd name="connsiteX31" fmla="*/ 895883 w 985025"/>
                    <a:gd name="connsiteY31" fmla="*/ 774192 h 976639"/>
                    <a:gd name="connsiteX32" fmla="*/ 835711 w 985025"/>
                    <a:gd name="connsiteY32" fmla="*/ 840933 h 976639"/>
                    <a:gd name="connsiteX33" fmla="*/ 831254 w 985025"/>
                    <a:gd name="connsiteY33" fmla="*/ 840933 h 976639"/>
                    <a:gd name="connsiteX34" fmla="*/ 733197 w 985025"/>
                    <a:gd name="connsiteY34" fmla="*/ 791990 h 976639"/>
                    <a:gd name="connsiteX35" fmla="*/ 728740 w 985025"/>
                    <a:gd name="connsiteY35" fmla="*/ 791990 h 976639"/>
                    <a:gd name="connsiteX36" fmla="*/ 695312 w 985025"/>
                    <a:gd name="connsiteY36" fmla="*/ 814237 h 976639"/>
                    <a:gd name="connsiteX37" fmla="*/ 690855 w 985025"/>
                    <a:gd name="connsiteY37" fmla="*/ 823135 h 976639"/>
                    <a:gd name="connsiteX38" fmla="*/ 701998 w 985025"/>
                    <a:gd name="connsiteY38" fmla="*/ 929921 h 976639"/>
                    <a:gd name="connsiteX39" fmla="*/ 697540 w 985025"/>
                    <a:gd name="connsiteY39" fmla="*/ 934370 h 976639"/>
                    <a:gd name="connsiteX40" fmla="*/ 612855 w 985025"/>
                    <a:gd name="connsiteY40" fmla="*/ 963291 h 976639"/>
                    <a:gd name="connsiteX41" fmla="*/ 608398 w 985025"/>
                    <a:gd name="connsiteY41" fmla="*/ 963291 h 976639"/>
                    <a:gd name="connsiteX42" fmla="*/ 548227 w 985025"/>
                    <a:gd name="connsiteY42" fmla="*/ 874303 h 976639"/>
                    <a:gd name="connsiteX43" fmla="*/ 543770 w 985025"/>
                    <a:gd name="connsiteY43" fmla="*/ 869854 h 976639"/>
                    <a:gd name="connsiteX44" fmla="*/ 501427 w 985025"/>
                    <a:gd name="connsiteY44" fmla="*/ 874303 h 976639"/>
                    <a:gd name="connsiteX45" fmla="*/ 494741 w 985025"/>
                    <a:gd name="connsiteY45" fmla="*/ 876528 h 976639"/>
                    <a:gd name="connsiteX46" fmla="*/ 450170 w 985025"/>
                    <a:gd name="connsiteY46" fmla="*/ 974414 h 976639"/>
                    <a:gd name="connsiteX47" fmla="*/ 445713 w 985025"/>
                    <a:gd name="connsiteY47" fmla="*/ 976639 h 976639"/>
                    <a:gd name="connsiteX48" fmla="*/ 356570 w 985025"/>
                    <a:gd name="connsiteY48" fmla="*/ 958842 h 976639"/>
                    <a:gd name="connsiteX49" fmla="*/ 352113 w 985025"/>
                    <a:gd name="connsiteY49" fmla="*/ 956617 h 976639"/>
                    <a:gd name="connsiteX50" fmla="*/ 347656 w 985025"/>
                    <a:gd name="connsiteY50" fmla="*/ 847607 h 976639"/>
                    <a:gd name="connsiteX51" fmla="*/ 340970 w 985025"/>
                    <a:gd name="connsiteY51" fmla="*/ 843158 h 976639"/>
                    <a:gd name="connsiteX52" fmla="*/ 305313 w 985025"/>
                    <a:gd name="connsiteY52" fmla="*/ 825360 h 976639"/>
                    <a:gd name="connsiteX53" fmla="*/ 296399 w 985025"/>
                    <a:gd name="connsiteY53" fmla="*/ 825360 h 976639"/>
                    <a:gd name="connsiteX54" fmla="*/ 211713 w 985025"/>
                    <a:gd name="connsiteY54" fmla="*/ 887652 h 976639"/>
                    <a:gd name="connsiteX55" fmla="*/ 205028 w 985025"/>
                    <a:gd name="connsiteY55" fmla="*/ 887652 h 976639"/>
                    <a:gd name="connsiteX56" fmla="*/ 138171 w 985025"/>
                    <a:gd name="connsiteY56" fmla="*/ 829810 h 976639"/>
                    <a:gd name="connsiteX57" fmla="*/ 135942 w 985025"/>
                    <a:gd name="connsiteY57" fmla="*/ 823135 h 976639"/>
                    <a:gd name="connsiteX58" fmla="*/ 182742 w 985025"/>
                    <a:gd name="connsiteY58" fmla="*/ 725249 h 976639"/>
                    <a:gd name="connsiteX59" fmla="*/ 182742 w 985025"/>
                    <a:gd name="connsiteY59" fmla="*/ 720800 h 976639"/>
                    <a:gd name="connsiteX60" fmla="*/ 160457 w 985025"/>
                    <a:gd name="connsiteY60" fmla="*/ 687429 h 976639"/>
                    <a:gd name="connsiteX61" fmla="*/ 153771 w 985025"/>
                    <a:gd name="connsiteY61" fmla="*/ 685205 h 976639"/>
                    <a:gd name="connsiteX62" fmla="*/ 49028 w 985025"/>
                    <a:gd name="connsiteY62" fmla="*/ 696328 h 976639"/>
                    <a:gd name="connsiteX63" fmla="*/ 42343 w 985025"/>
                    <a:gd name="connsiteY63" fmla="*/ 691879 h 976639"/>
                    <a:gd name="connsiteX64" fmla="*/ 11143 w 985025"/>
                    <a:gd name="connsiteY64" fmla="*/ 609565 h 976639"/>
                    <a:gd name="connsiteX65" fmla="*/ 15600 w 985025"/>
                    <a:gd name="connsiteY65" fmla="*/ 602891 h 976639"/>
                    <a:gd name="connsiteX66" fmla="*/ 104742 w 985025"/>
                    <a:gd name="connsiteY66" fmla="*/ 542824 h 976639"/>
                    <a:gd name="connsiteX67" fmla="*/ 106971 w 985025"/>
                    <a:gd name="connsiteY67" fmla="*/ 536150 h 976639"/>
                    <a:gd name="connsiteX68" fmla="*/ 104742 w 985025"/>
                    <a:gd name="connsiteY68" fmla="*/ 496106 h 976639"/>
                    <a:gd name="connsiteX69" fmla="*/ 102514 w 985025"/>
                    <a:gd name="connsiteY69" fmla="*/ 489432 h 976639"/>
                    <a:gd name="connsiteX70" fmla="*/ 4457 w 985025"/>
                    <a:gd name="connsiteY70" fmla="*/ 444938 h 976639"/>
                    <a:gd name="connsiteX71" fmla="*/ 0 w 985025"/>
                    <a:gd name="connsiteY71" fmla="*/ 440489 h 976639"/>
                    <a:gd name="connsiteX72" fmla="*/ 15600 w 985025"/>
                    <a:gd name="connsiteY72" fmla="*/ 353726 h 976639"/>
                    <a:gd name="connsiteX73" fmla="*/ 20057 w 985025"/>
                    <a:gd name="connsiteY73" fmla="*/ 351501 h 976639"/>
                    <a:gd name="connsiteX74" fmla="*/ 129257 w 985025"/>
                    <a:gd name="connsiteY74" fmla="*/ 342602 h 976639"/>
                    <a:gd name="connsiteX75" fmla="*/ 135942 w 985025"/>
                    <a:gd name="connsiteY75" fmla="*/ 340377 h 976639"/>
                    <a:gd name="connsiteX76" fmla="*/ 151542 w 985025"/>
                    <a:gd name="connsiteY76" fmla="*/ 302558 h 976639"/>
                    <a:gd name="connsiteX77" fmla="*/ 151542 w 985025"/>
                    <a:gd name="connsiteY77" fmla="*/ 295884 h 976639"/>
                    <a:gd name="connsiteX78" fmla="*/ 91371 w 985025"/>
                    <a:gd name="connsiteY78" fmla="*/ 209121 h 976639"/>
                    <a:gd name="connsiteX79" fmla="*/ 91371 w 985025"/>
                    <a:gd name="connsiteY79" fmla="*/ 200222 h 976639"/>
                    <a:gd name="connsiteX80" fmla="*/ 147085 w 985025"/>
                    <a:gd name="connsiteY80" fmla="*/ 133481 h 976639"/>
                    <a:gd name="connsiteX81" fmla="*/ 153771 w 985025"/>
                    <a:gd name="connsiteY81" fmla="*/ 133481 h 976639"/>
                    <a:gd name="connsiteX82" fmla="*/ 249599 w 985025"/>
                    <a:gd name="connsiteY82" fmla="*/ 180200 h 976639"/>
                    <a:gd name="connsiteX83" fmla="*/ 256285 w 985025"/>
                    <a:gd name="connsiteY83" fmla="*/ 180200 h 976639"/>
                    <a:gd name="connsiteX84" fmla="*/ 289713 w 985025"/>
                    <a:gd name="connsiteY84" fmla="*/ 157953 h 976639"/>
                    <a:gd name="connsiteX85" fmla="*/ 283027 w 985025"/>
                    <a:gd name="connsiteY85" fmla="*/ 44493 h 976639"/>
                    <a:gd name="connsiteX86" fmla="*/ 369942 w 985025"/>
                    <a:gd name="connsiteY86" fmla="*/ 11123 h 976639"/>
                    <a:gd name="connsiteX87" fmla="*/ 439027 w 985025"/>
                    <a:gd name="connsiteY87" fmla="*/ 106785 h 976639"/>
                    <a:gd name="connsiteX88" fmla="*/ 481370 w 985025"/>
                    <a:gd name="connsiteY88" fmla="*/ 102335 h 976639"/>
                    <a:gd name="connsiteX89" fmla="*/ 532627 w 985025"/>
                    <a:gd name="connsiteY89" fmla="*/ 0 h 976639"/>
                    <a:gd name="connsiteX0" fmla="*/ 492512 w 985025"/>
                    <a:gd name="connsiteY0" fmla="*/ 299009 h 976639"/>
                    <a:gd name="connsiteX1" fmla="*/ 303330 w 985025"/>
                    <a:gd name="connsiteY1" fmla="*/ 487207 h 976639"/>
                    <a:gd name="connsiteX2" fmla="*/ 492512 w 985025"/>
                    <a:gd name="connsiteY2" fmla="*/ 675405 h 976639"/>
                    <a:gd name="connsiteX3" fmla="*/ 681694 w 985025"/>
                    <a:gd name="connsiteY3" fmla="*/ 487207 h 976639"/>
                    <a:gd name="connsiteX4" fmla="*/ 492512 w 985025"/>
                    <a:gd name="connsiteY4" fmla="*/ 299009 h 976639"/>
                    <a:gd name="connsiteX5" fmla="*/ 532627 w 985025"/>
                    <a:gd name="connsiteY5" fmla="*/ 0 h 976639"/>
                    <a:gd name="connsiteX6" fmla="*/ 626226 w 985025"/>
                    <a:gd name="connsiteY6" fmla="*/ 13348 h 976639"/>
                    <a:gd name="connsiteX7" fmla="*/ 641826 w 985025"/>
                    <a:gd name="connsiteY7" fmla="*/ 131256 h 976639"/>
                    <a:gd name="connsiteX8" fmla="*/ 677483 w 985025"/>
                    <a:gd name="connsiteY8" fmla="*/ 151279 h 976639"/>
                    <a:gd name="connsiteX9" fmla="*/ 779997 w 985025"/>
                    <a:gd name="connsiteY9" fmla="*/ 86763 h 976639"/>
                    <a:gd name="connsiteX10" fmla="*/ 846854 w 985025"/>
                    <a:gd name="connsiteY10" fmla="*/ 144605 h 976639"/>
                    <a:gd name="connsiteX11" fmla="*/ 800054 w 985025"/>
                    <a:gd name="connsiteY11" fmla="*/ 253614 h 976639"/>
                    <a:gd name="connsiteX12" fmla="*/ 822340 w 985025"/>
                    <a:gd name="connsiteY12" fmla="*/ 286985 h 976639"/>
                    <a:gd name="connsiteX13" fmla="*/ 938225 w 985025"/>
                    <a:gd name="connsiteY13" fmla="*/ 278086 h 976639"/>
                    <a:gd name="connsiteX14" fmla="*/ 940454 w 985025"/>
                    <a:gd name="connsiteY14" fmla="*/ 284760 h 976639"/>
                    <a:gd name="connsiteX15" fmla="*/ 971654 w 985025"/>
                    <a:gd name="connsiteY15" fmla="*/ 367074 h 976639"/>
                    <a:gd name="connsiteX16" fmla="*/ 967197 w 985025"/>
                    <a:gd name="connsiteY16" fmla="*/ 373748 h 976639"/>
                    <a:gd name="connsiteX17" fmla="*/ 878054 w 985025"/>
                    <a:gd name="connsiteY17" fmla="*/ 431590 h 976639"/>
                    <a:gd name="connsiteX18" fmla="*/ 875825 w 985025"/>
                    <a:gd name="connsiteY18" fmla="*/ 436039 h 976639"/>
                    <a:gd name="connsiteX19" fmla="*/ 878054 w 985025"/>
                    <a:gd name="connsiteY19" fmla="*/ 478308 h 976639"/>
                    <a:gd name="connsiteX20" fmla="*/ 884740 w 985025"/>
                    <a:gd name="connsiteY20" fmla="*/ 484982 h 976639"/>
                    <a:gd name="connsiteX21" fmla="*/ 982797 w 985025"/>
                    <a:gd name="connsiteY21" fmla="*/ 529476 h 976639"/>
                    <a:gd name="connsiteX22" fmla="*/ 985025 w 985025"/>
                    <a:gd name="connsiteY22" fmla="*/ 533926 h 976639"/>
                    <a:gd name="connsiteX23" fmla="*/ 967197 w 985025"/>
                    <a:gd name="connsiteY23" fmla="*/ 620689 h 976639"/>
                    <a:gd name="connsiteX24" fmla="*/ 962739 w 985025"/>
                    <a:gd name="connsiteY24" fmla="*/ 625138 h 976639"/>
                    <a:gd name="connsiteX25" fmla="*/ 855768 w 985025"/>
                    <a:gd name="connsiteY25" fmla="*/ 631812 h 976639"/>
                    <a:gd name="connsiteX26" fmla="*/ 851311 w 985025"/>
                    <a:gd name="connsiteY26" fmla="*/ 634037 h 976639"/>
                    <a:gd name="connsiteX27" fmla="*/ 831254 w 985025"/>
                    <a:gd name="connsiteY27" fmla="*/ 674081 h 976639"/>
                    <a:gd name="connsiteX28" fmla="*/ 831254 w 985025"/>
                    <a:gd name="connsiteY28" fmla="*/ 678531 h 976639"/>
                    <a:gd name="connsiteX29" fmla="*/ 895883 w 985025"/>
                    <a:gd name="connsiteY29" fmla="*/ 767518 h 976639"/>
                    <a:gd name="connsiteX30" fmla="*/ 895883 w 985025"/>
                    <a:gd name="connsiteY30" fmla="*/ 774192 h 976639"/>
                    <a:gd name="connsiteX31" fmla="*/ 835711 w 985025"/>
                    <a:gd name="connsiteY31" fmla="*/ 840933 h 976639"/>
                    <a:gd name="connsiteX32" fmla="*/ 831254 w 985025"/>
                    <a:gd name="connsiteY32" fmla="*/ 840933 h 976639"/>
                    <a:gd name="connsiteX33" fmla="*/ 733197 w 985025"/>
                    <a:gd name="connsiteY33" fmla="*/ 791990 h 976639"/>
                    <a:gd name="connsiteX34" fmla="*/ 728740 w 985025"/>
                    <a:gd name="connsiteY34" fmla="*/ 791990 h 976639"/>
                    <a:gd name="connsiteX35" fmla="*/ 695312 w 985025"/>
                    <a:gd name="connsiteY35" fmla="*/ 814237 h 976639"/>
                    <a:gd name="connsiteX36" fmla="*/ 690855 w 985025"/>
                    <a:gd name="connsiteY36" fmla="*/ 823135 h 976639"/>
                    <a:gd name="connsiteX37" fmla="*/ 701998 w 985025"/>
                    <a:gd name="connsiteY37" fmla="*/ 929921 h 976639"/>
                    <a:gd name="connsiteX38" fmla="*/ 697540 w 985025"/>
                    <a:gd name="connsiteY38" fmla="*/ 934370 h 976639"/>
                    <a:gd name="connsiteX39" fmla="*/ 612855 w 985025"/>
                    <a:gd name="connsiteY39" fmla="*/ 963291 h 976639"/>
                    <a:gd name="connsiteX40" fmla="*/ 608398 w 985025"/>
                    <a:gd name="connsiteY40" fmla="*/ 963291 h 976639"/>
                    <a:gd name="connsiteX41" fmla="*/ 548227 w 985025"/>
                    <a:gd name="connsiteY41" fmla="*/ 874303 h 976639"/>
                    <a:gd name="connsiteX42" fmla="*/ 543770 w 985025"/>
                    <a:gd name="connsiteY42" fmla="*/ 869854 h 976639"/>
                    <a:gd name="connsiteX43" fmla="*/ 501427 w 985025"/>
                    <a:gd name="connsiteY43" fmla="*/ 874303 h 976639"/>
                    <a:gd name="connsiteX44" fmla="*/ 494741 w 985025"/>
                    <a:gd name="connsiteY44" fmla="*/ 876528 h 976639"/>
                    <a:gd name="connsiteX45" fmla="*/ 450170 w 985025"/>
                    <a:gd name="connsiteY45" fmla="*/ 974414 h 976639"/>
                    <a:gd name="connsiteX46" fmla="*/ 445713 w 985025"/>
                    <a:gd name="connsiteY46" fmla="*/ 976639 h 976639"/>
                    <a:gd name="connsiteX47" fmla="*/ 356570 w 985025"/>
                    <a:gd name="connsiteY47" fmla="*/ 958842 h 976639"/>
                    <a:gd name="connsiteX48" fmla="*/ 352113 w 985025"/>
                    <a:gd name="connsiteY48" fmla="*/ 956617 h 976639"/>
                    <a:gd name="connsiteX49" fmla="*/ 347656 w 985025"/>
                    <a:gd name="connsiteY49" fmla="*/ 847607 h 976639"/>
                    <a:gd name="connsiteX50" fmla="*/ 340970 w 985025"/>
                    <a:gd name="connsiteY50" fmla="*/ 843158 h 976639"/>
                    <a:gd name="connsiteX51" fmla="*/ 305313 w 985025"/>
                    <a:gd name="connsiteY51" fmla="*/ 825360 h 976639"/>
                    <a:gd name="connsiteX52" fmla="*/ 296399 w 985025"/>
                    <a:gd name="connsiteY52" fmla="*/ 825360 h 976639"/>
                    <a:gd name="connsiteX53" fmla="*/ 211713 w 985025"/>
                    <a:gd name="connsiteY53" fmla="*/ 887652 h 976639"/>
                    <a:gd name="connsiteX54" fmla="*/ 205028 w 985025"/>
                    <a:gd name="connsiteY54" fmla="*/ 887652 h 976639"/>
                    <a:gd name="connsiteX55" fmla="*/ 138171 w 985025"/>
                    <a:gd name="connsiteY55" fmla="*/ 829810 h 976639"/>
                    <a:gd name="connsiteX56" fmla="*/ 135942 w 985025"/>
                    <a:gd name="connsiteY56" fmla="*/ 823135 h 976639"/>
                    <a:gd name="connsiteX57" fmla="*/ 182742 w 985025"/>
                    <a:gd name="connsiteY57" fmla="*/ 725249 h 976639"/>
                    <a:gd name="connsiteX58" fmla="*/ 182742 w 985025"/>
                    <a:gd name="connsiteY58" fmla="*/ 720800 h 976639"/>
                    <a:gd name="connsiteX59" fmla="*/ 160457 w 985025"/>
                    <a:gd name="connsiteY59" fmla="*/ 687429 h 976639"/>
                    <a:gd name="connsiteX60" fmla="*/ 153771 w 985025"/>
                    <a:gd name="connsiteY60" fmla="*/ 685205 h 976639"/>
                    <a:gd name="connsiteX61" fmla="*/ 49028 w 985025"/>
                    <a:gd name="connsiteY61" fmla="*/ 696328 h 976639"/>
                    <a:gd name="connsiteX62" fmla="*/ 42343 w 985025"/>
                    <a:gd name="connsiteY62" fmla="*/ 691879 h 976639"/>
                    <a:gd name="connsiteX63" fmla="*/ 11143 w 985025"/>
                    <a:gd name="connsiteY63" fmla="*/ 609565 h 976639"/>
                    <a:gd name="connsiteX64" fmla="*/ 15600 w 985025"/>
                    <a:gd name="connsiteY64" fmla="*/ 602891 h 976639"/>
                    <a:gd name="connsiteX65" fmla="*/ 104742 w 985025"/>
                    <a:gd name="connsiteY65" fmla="*/ 542824 h 976639"/>
                    <a:gd name="connsiteX66" fmla="*/ 106971 w 985025"/>
                    <a:gd name="connsiteY66" fmla="*/ 536150 h 976639"/>
                    <a:gd name="connsiteX67" fmla="*/ 104742 w 985025"/>
                    <a:gd name="connsiteY67" fmla="*/ 496106 h 976639"/>
                    <a:gd name="connsiteX68" fmla="*/ 102514 w 985025"/>
                    <a:gd name="connsiteY68" fmla="*/ 489432 h 976639"/>
                    <a:gd name="connsiteX69" fmla="*/ 4457 w 985025"/>
                    <a:gd name="connsiteY69" fmla="*/ 444938 h 976639"/>
                    <a:gd name="connsiteX70" fmla="*/ 0 w 985025"/>
                    <a:gd name="connsiteY70" fmla="*/ 440489 h 976639"/>
                    <a:gd name="connsiteX71" fmla="*/ 15600 w 985025"/>
                    <a:gd name="connsiteY71" fmla="*/ 353726 h 976639"/>
                    <a:gd name="connsiteX72" fmla="*/ 20057 w 985025"/>
                    <a:gd name="connsiteY72" fmla="*/ 351501 h 976639"/>
                    <a:gd name="connsiteX73" fmla="*/ 129257 w 985025"/>
                    <a:gd name="connsiteY73" fmla="*/ 342602 h 976639"/>
                    <a:gd name="connsiteX74" fmla="*/ 135942 w 985025"/>
                    <a:gd name="connsiteY74" fmla="*/ 340377 h 976639"/>
                    <a:gd name="connsiteX75" fmla="*/ 151542 w 985025"/>
                    <a:gd name="connsiteY75" fmla="*/ 302558 h 976639"/>
                    <a:gd name="connsiteX76" fmla="*/ 151542 w 985025"/>
                    <a:gd name="connsiteY76" fmla="*/ 295884 h 976639"/>
                    <a:gd name="connsiteX77" fmla="*/ 91371 w 985025"/>
                    <a:gd name="connsiteY77" fmla="*/ 209121 h 976639"/>
                    <a:gd name="connsiteX78" fmla="*/ 91371 w 985025"/>
                    <a:gd name="connsiteY78" fmla="*/ 200222 h 976639"/>
                    <a:gd name="connsiteX79" fmla="*/ 147085 w 985025"/>
                    <a:gd name="connsiteY79" fmla="*/ 133481 h 976639"/>
                    <a:gd name="connsiteX80" fmla="*/ 153771 w 985025"/>
                    <a:gd name="connsiteY80" fmla="*/ 133481 h 976639"/>
                    <a:gd name="connsiteX81" fmla="*/ 249599 w 985025"/>
                    <a:gd name="connsiteY81" fmla="*/ 180200 h 976639"/>
                    <a:gd name="connsiteX82" fmla="*/ 256285 w 985025"/>
                    <a:gd name="connsiteY82" fmla="*/ 180200 h 976639"/>
                    <a:gd name="connsiteX83" fmla="*/ 289713 w 985025"/>
                    <a:gd name="connsiteY83" fmla="*/ 157953 h 976639"/>
                    <a:gd name="connsiteX84" fmla="*/ 283027 w 985025"/>
                    <a:gd name="connsiteY84" fmla="*/ 44493 h 976639"/>
                    <a:gd name="connsiteX85" fmla="*/ 369942 w 985025"/>
                    <a:gd name="connsiteY85" fmla="*/ 11123 h 976639"/>
                    <a:gd name="connsiteX86" fmla="*/ 439027 w 985025"/>
                    <a:gd name="connsiteY86" fmla="*/ 106785 h 976639"/>
                    <a:gd name="connsiteX87" fmla="*/ 481370 w 985025"/>
                    <a:gd name="connsiteY87" fmla="*/ 102335 h 976639"/>
                    <a:gd name="connsiteX88" fmla="*/ 532627 w 985025"/>
                    <a:gd name="connsiteY88" fmla="*/ 0 h 976639"/>
                    <a:gd name="connsiteX0" fmla="*/ 492512 w 985025"/>
                    <a:gd name="connsiteY0" fmla="*/ 299009 h 976639"/>
                    <a:gd name="connsiteX1" fmla="*/ 303330 w 985025"/>
                    <a:gd name="connsiteY1" fmla="*/ 487207 h 976639"/>
                    <a:gd name="connsiteX2" fmla="*/ 492512 w 985025"/>
                    <a:gd name="connsiteY2" fmla="*/ 675405 h 976639"/>
                    <a:gd name="connsiteX3" fmla="*/ 681694 w 985025"/>
                    <a:gd name="connsiteY3" fmla="*/ 487207 h 976639"/>
                    <a:gd name="connsiteX4" fmla="*/ 492512 w 985025"/>
                    <a:gd name="connsiteY4" fmla="*/ 299009 h 976639"/>
                    <a:gd name="connsiteX5" fmla="*/ 532627 w 985025"/>
                    <a:gd name="connsiteY5" fmla="*/ 0 h 976639"/>
                    <a:gd name="connsiteX6" fmla="*/ 626226 w 985025"/>
                    <a:gd name="connsiteY6" fmla="*/ 13348 h 976639"/>
                    <a:gd name="connsiteX7" fmla="*/ 641826 w 985025"/>
                    <a:gd name="connsiteY7" fmla="*/ 131256 h 976639"/>
                    <a:gd name="connsiteX8" fmla="*/ 677483 w 985025"/>
                    <a:gd name="connsiteY8" fmla="*/ 151279 h 976639"/>
                    <a:gd name="connsiteX9" fmla="*/ 779997 w 985025"/>
                    <a:gd name="connsiteY9" fmla="*/ 86763 h 976639"/>
                    <a:gd name="connsiteX10" fmla="*/ 846854 w 985025"/>
                    <a:gd name="connsiteY10" fmla="*/ 144605 h 976639"/>
                    <a:gd name="connsiteX11" fmla="*/ 800054 w 985025"/>
                    <a:gd name="connsiteY11" fmla="*/ 253614 h 976639"/>
                    <a:gd name="connsiteX12" fmla="*/ 822340 w 985025"/>
                    <a:gd name="connsiteY12" fmla="*/ 286985 h 976639"/>
                    <a:gd name="connsiteX13" fmla="*/ 938225 w 985025"/>
                    <a:gd name="connsiteY13" fmla="*/ 278086 h 976639"/>
                    <a:gd name="connsiteX14" fmla="*/ 971654 w 985025"/>
                    <a:gd name="connsiteY14" fmla="*/ 367074 h 976639"/>
                    <a:gd name="connsiteX15" fmla="*/ 967197 w 985025"/>
                    <a:gd name="connsiteY15" fmla="*/ 373748 h 976639"/>
                    <a:gd name="connsiteX16" fmla="*/ 878054 w 985025"/>
                    <a:gd name="connsiteY16" fmla="*/ 431590 h 976639"/>
                    <a:gd name="connsiteX17" fmla="*/ 875825 w 985025"/>
                    <a:gd name="connsiteY17" fmla="*/ 436039 h 976639"/>
                    <a:gd name="connsiteX18" fmla="*/ 878054 w 985025"/>
                    <a:gd name="connsiteY18" fmla="*/ 478308 h 976639"/>
                    <a:gd name="connsiteX19" fmla="*/ 884740 w 985025"/>
                    <a:gd name="connsiteY19" fmla="*/ 484982 h 976639"/>
                    <a:gd name="connsiteX20" fmla="*/ 982797 w 985025"/>
                    <a:gd name="connsiteY20" fmla="*/ 529476 h 976639"/>
                    <a:gd name="connsiteX21" fmla="*/ 985025 w 985025"/>
                    <a:gd name="connsiteY21" fmla="*/ 533926 h 976639"/>
                    <a:gd name="connsiteX22" fmla="*/ 967197 w 985025"/>
                    <a:gd name="connsiteY22" fmla="*/ 620689 h 976639"/>
                    <a:gd name="connsiteX23" fmla="*/ 962739 w 985025"/>
                    <a:gd name="connsiteY23" fmla="*/ 625138 h 976639"/>
                    <a:gd name="connsiteX24" fmla="*/ 855768 w 985025"/>
                    <a:gd name="connsiteY24" fmla="*/ 631812 h 976639"/>
                    <a:gd name="connsiteX25" fmla="*/ 851311 w 985025"/>
                    <a:gd name="connsiteY25" fmla="*/ 634037 h 976639"/>
                    <a:gd name="connsiteX26" fmla="*/ 831254 w 985025"/>
                    <a:gd name="connsiteY26" fmla="*/ 674081 h 976639"/>
                    <a:gd name="connsiteX27" fmla="*/ 831254 w 985025"/>
                    <a:gd name="connsiteY27" fmla="*/ 678531 h 976639"/>
                    <a:gd name="connsiteX28" fmla="*/ 895883 w 985025"/>
                    <a:gd name="connsiteY28" fmla="*/ 767518 h 976639"/>
                    <a:gd name="connsiteX29" fmla="*/ 895883 w 985025"/>
                    <a:gd name="connsiteY29" fmla="*/ 774192 h 976639"/>
                    <a:gd name="connsiteX30" fmla="*/ 835711 w 985025"/>
                    <a:gd name="connsiteY30" fmla="*/ 840933 h 976639"/>
                    <a:gd name="connsiteX31" fmla="*/ 831254 w 985025"/>
                    <a:gd name="connsiteY31" fmla="*/ 840933 h 976639"/>
                    <a:gd name="connsiteX32" fmla="*/ 733197 w 985025"/>
                    <a:gd name="connsiteY32" fmla="*/ 791990 h 976639"/>
                    <a:gd name="connsiteX33" fmla="*/ 728740 w 985025"/>
                    <a:gd name="connsiteY33" fmla="*/ 791990 h 976639"/>
                    <a:gd name="connsiteX34" fmla="*/ 695312 w 985025"/>
                    <a:gd name="connsiteY34" fmla="*/ 814237 h 976639"/>
                    <a:gd name="connsiteX35" fmla="*/ 690855 w 985025"/>
                    <a:gd name="connsiteY35" fmla="*/ 823135 h 976639"/>
                    <a:gd name="connsiteX36" fmla="*/ 701998 w 985025"/>
                    <a:gd name="connsiteY36" fmla="*/ 929921 h 976639"/>
                    <a:gd name="connsiteX37" fmla="*/ 697540 w 985025"/>
                    <a:gd name="connsiteY37" fmla="*/ 934370 h 976639"/>
                    <a:gd name="connsiteX38" fmla="*/ 612855 w 985025"/>
                    <a:gd name="connsiteY38" fmla="*/ 963291 h 976639"/>
                    <a:gd name="connsiteX39" fmla="*/ 608398 w 985025"/>
                    <a:gd name="connsiteY39" fmla="*/ 963291 h 976639"/>
                    <a:gd name="connsiteX40" fmla="*/ 548227 w 985025"/>
                    <a:gd name="connsiteY40" fmla="*/ 874303 h 976639"/>
                    <a:gd name="connsiteX41" fmla="*/ 543770 w 985025"/>
                    <a:gd name="connsiteY41" fmla="*/ 869854 h 976639"/>
                    <a:gd name="connsiteX42" fmla="*/ 501427 w 985025"/>
                    <a:gd name="connsiteY42" fmla="*/ 874303 h 976639"/>
                    <a:gd name="connsiteX43" fmla="*/ 494741 w 985025"/>
                    <a:gd name="connsiteY43" fmla="*/ 876528 h 976639"/>
                    <a:gd name="connsiteX44" fmla="*/ 450170 w 985025"/>
                    <a:gd name="connsiteY44" fmla="*/ 974414 h 976639"/>
                    <a:gd name="connsiteX45" fmla="*/ 445713 w 985025"/>
                    <a:gd name="connsiteY45" fmla="*/ 976639 h 976639"/>
                    <a:gd name="connsiteX46" fmla="*/ 356570 w 985025"/>
                    <a:gd name="connsiteY46" fmla="*/ 958842 h 976639"/>
                    <a:gd name="connsiteX47" fmla="*/ 352113 w 985025"/>
                    <a:gd name="connsiteY47" fmla="*/ 956617 h 976639"/>
                    <a:gd name="connsiteX48" fmla="*/ 347656 w 985025"/>
                    <a:gd name="connsiteY48" fmla="*/ 847607 h 976639"/>
                    <a:gd name="connsiteX49" fmla="*/ 340970 w 985025"/>
                    <a:gd name="connsiteY49" fmla="*/ 843158 h 976639"/>
                    <a:gd name="connsiteX50" fmla="*/ 305313 w 985025"/>
                    <a:gd name="connsiteY50" fmla="*/ 825360 h 976639"/>
                    <a:gd name="connsiteX51" fmla="*/ 296399 w 985025"/>
                    <a:gd name="connsiteY51" fmla="*/ 825360 h 976639"/>
                    <a:gd name="connsiteX52" fmla="*/ 211713 w 985025"/>
                    <a:gd name="connsiteY52" fmla="*/ 887652 h 976639"/>
                    <a:gd name="connsiteX53" fmla="*/ 205028 w 985025"/>
                    <a:gd name="connsiteY53" fmla="*/ 887652 h 976639"/>
                    <a:gd name="connsiteX54" fmla="*/ 138171 w 985025"/>
                    <a:gd name="connsiteY54" fmla="*/ 829810 h 976639"/>
                    <a:gd name="connsiteX55" fmla="*/ 135942 w 985025"/>
                    <a:gd name="connsiteY55" fmla="*/ 823135 h 976639"/>
                    <a:gd name="connsiteX56" fmla="*/ 182742 w 985025"/>
                    <a:gd name="connsiteY56" fmla="*/ 725249 h 976639"/>
                    <a:gd name="connsiteX57" fmla="*/ 182742 w 985025"/>
                    <a:gd name="connsiteY57" fmla="*/ 720800 h 976639"/>
                    <a:gd name="connsiteX58" fmla="*/ 160457 w 985025"/>
                    <a:gd name="connsiteY58" fmla="*/ 687429 h 976639"/>
                    <a:gd name="connsiteX59" fmla="*/ 153771 w 985025"/>
                    <a:gd name="connsiteY59" fmla="*/ 685205 h 976639"/>
                    <a:gd name="connsiteX60" fmla="*/ 49028 w 985025"/>
                    <a:gd name="connsiteY60" fmla="*/ 696328 h 976639"/>
                    <a:gd name="connsiteX61" fmla="*/ 42343 w 985025"/>
                    <a:gd name="connsiteY61" fmla="*/ 691879 h 976639"/>
                    <a:gd name="connsiteX62" fmla="*/ 11143 w 985025"/>
                    <a:gd name="connsiteY62" fmla="*/ 609565 h 976639"/>
                    <a:gd name="connsiteX63" fmla="*/ 15600 w 985025"/>
                    <a:gd name="connsiteY63" fmla="*/ 602891 h 976639"/>
                    <a:gd name="connsiteX64" fmla="*/ 104742 w 985025"/>
                    <a:gd name="connsiteY64" fmla="*/ 542824 h 976639"/>
                    <a:gd name="connsiteX65" fmla="*/ 106971 w 985025"/>
                    <a:gd name="connsiteY65" fmla="*/ 536150 h 976639"/>
                    <a:gd name="connsiteX66" fmla="*/ 104742 w 985025"/>
                    <a:gd name="connsiteY66" fmla="*/ 496106 h 976639"/>
                    <a:gd name="connsiteX67" fmla="*/ 102514 w 985025"/>
                    <a:gd name="connsiteY67" fmla="*/ 489432 h 976639"/>
                    <a:gd name="connsiteX68" fmla="*/ 4457 w 985025"/>
                    <a:gd name="connsiteY68" fmla="*/ 444938 h 976639"/>
                    <a:gd name="connsiteX69" fmla="*/ 0 w 985025"/>
                    <a:gd name="connsiteY69" fmla="*/ 440489 h 976639"/>
                    <a:gd name="connsiteX70" fmla="*/ 15600 w 985025"/>
                    <a:gd name="connsiteY70" fmla="*/ 353726 h 976639"/>
                    <a:gd name="connsiteX71" fmla="*/ 20057 w 985025"/>
                    <a:gd name="connsiteY71" fmla="*/ 351501 h 976639"/>
                    <a:gd name="connsiteX72" fmla="*/ 129257 w 985025"/>
                    <a:gd name="connsiteY72" fmla="*/ 342602 h 976639"/>
                    <a:gd name="connsiteX73" fmla="*/ 135942 w 985025"/>
                    <a:gd name="connsiteY73" fmla="*/ 340377 h 976639"/>
                    <a:gd name="connsiteX74" fmla="*/ 151542 w 985025"/>
                    <a:gd name="connsiteY74" fmla="*/ 302558 h 976639"/>
                    <a:gd name="connsiteX75" fmla="*/ 151542 w 985025"/>
                    <a:gd name="connsiteY75" fmla="*/ 295884 h 976639"/>
                    <a:gd name="connsiteX76" fmla="*/ 91371 w 985025"/>
                    <a:gd name="connsiteY76" fmla="*/ 209121 h 976639"/>
                    <a:gd name="connsiteX77" fmla="*/ 91371 w 985025"/>
                    <a:gd name="connsiteY77" fmla="*/ 200222 h 976639"/>
                    <a:gd name="connsiteX78" fmla="*/ 147085 w 985025"/>
                    <a:gd name="connsiteY78" fmla="*/ 133481 h 976639"/>
                    <a:gd name="connsiteX79" fmla="*/ 153771 w 985025"/>
                    <a:gd name="connsiteY79" fmla="*/ 133481 h 976639"/>
                    <a:gd name="connsiteX80" fmla="*/ 249599 w 985025"/>
                    <a:gd name="connsiteY80" fmla="*/ 180200 h 976639"/>
                    <a:gd name="connsiteX81" fmla="*/ 256285 w 985025"/>
                    <a:gd name="connsiteY81" fmla="*/ 180200 h 976639"/>
                    <a:gd name="connsiteX82" fmla="*/ 289713 w 985025"/>
                    <a:gd name="connsiteY82" fmla="*/ 157953 h 976639"/>
                    <a:gd name="connsiteX83" fmla="*/ 283027 w 985025"/>
                    <a:gd name="connsiteY83" fmla="*/ 44493 h 976639"/>
                    <a:gd name="connsiteX84" fmla="*/ 369942 w 985025"/>
                    <a:gd name="connsiteY84" fmla="*/ 11123 h 976639"/>
                    <a:gd name="connsiteX85" fmla="*/ 439027 w 985025"/>
                    <a:gd name="connsiteY85" fmla="*/ 106785 h 976639"/>
                    <a:gd name="connsiteX86" fmla="*/ 481370 w 985025"/>
                    <a:gd name="connsiteY86" fmla="*/ 102335 h 976639"/>
                    <a:gd name="connsiteX87" fmla="*/ 532627 w 985025"/>
                    <a:gd name="connsiteY87" fmla="*/ 0 h 976639"/>
                    <a:gd name="connsiteX0" fmla="*/ 492512 w 985025"/>
                    <a:gd name="connsiteY0" fmla="*/ 299009 h 976639"/>
                    <a:gd name="connsiteX1" fmla="*/ 303330 w 985025"/>
                    <a:gd name="connsiteY1" fmla="*/ 487207 h 976639"/>
                    <a:gd name="connsiteX2" fmla="*/ 492512 w 985025"/>
                    <a:gd name="connsiteY2" fmla="*/ 675405 h 976639"/>
                    <a:gd name="connsiteX3" fmla="*/ 681694 w 985025"/>
                    <a:gd name="connsiteY3" fmla="*/ 487207 h 976639"/>
                    <a:gd name="connsiteX4" fmla="*/ 492512 w 985025"/>
                    <a:gd name="connsiteY4" fmla="*/ 299009 h 976639"/>
                    <a:gd name="connsiteX5" fmla="*/ 532627 w 985025"/>
                    <a:gd name="connsiteY5" fmla="*/ 0 h 976639"/>
                    <a:gd name="connsiteX6" fmla="*/ 626226 w 985025"/>
                    <a:gd name="connsiteY6" fmla="*/ 13348 h 976639"/>
                    <a:gd name="connsiteX7" fmla="*/ 641826 w 985025"/>
                    <a:gd name="connsiteY7" fmla="*/ 131256 h 976639"/>
                    <a:gd name="connsiteX8" fmla="*/ 677483 w 985025"/>
                    <a:gd name="connsiteY8" fmla="*/ 151279 h 976639"/>
                    <a:gd name="connsiteX9" fmla="*/ 779997 w 985025"/>
                    <a:gd name="connsiteY9" fmla="*/ 86763 h 976639"/>
                    <a:gd name="connsiteX10" fmla="*/ 846854 w 985025"/>
                    <a:gd name="connsiteY10" fmla="*/ 144605 h 976639"/>
                    <a:gd name="connsiteX11" fmla="*/ 800054 w 985025"/>
                    <a:gd name="connsiteY11" fmla="*/ 253614 h 976639"/>
                    <a:gd name="connsiteX12" fmla="*/ 822340 w 985025"/>
                    <a:gd name="connsiteY12" fmla="*/ 286985 h 976639"/>
                    <a:gd name="connsiteX13" fmla="*/ 938225 w 985025"/>
                    <a:gd name="connsiteY13" fmla="*/ 278086 h 976639"/>
                    <a:gd name="connsiteX14" fmla="*/ 971654 w 985025"/>
                    <a:gd name="connsiteY14" fmla="*/ 367074 h 976639"/>
                    <a:gd name="connsiteX15" fmla="*/ 878054 w 985025"/>
                    <a:gd name="connsiteY15" fmla="*/ 431590 h 976639"/>
                    <a:gd name="connsiteX16" fmla="*/ 875825 w 985025"/>
                    <a:gd name="connsiteY16" fmla="*/ 436039 h 976639"/>
                    <a:gd name="connsiteX17" fmla="*/ 878054 w 985025"/>
                    <a:gd name="connsiteY17" fmla="*/ 478308 h 976639"/>
                    <a:gd name="connsiteX18" fmla="*/ 884740 w 985025"/>
                    <a:gd name="connsiteY18" fmla="*/ 484982 h 976639"/>
                    <a:gd name="connsiteX19" fmla="*/ 982797 w 985025"/>
                    <a:gd name="connsiteY19" fmla="*/ 529476 h 976639"/>
                    <a:gd name="connsiteX20" fmla="*/ 985025 w 985025"/>
                    <a:gd name="connsiteY20" fmla="*/ 533926 h 976639"/>
                    <a:gd name="connsiteX21" fmla="*/ 967197 w 985025"/>
                    <a:gd name="connsiteY21" fmla="*/ 620689 h 976639"/>
                    <a:gd name="connsiteX22" fmla="*/ 962739 w 985025"/>
                    <a:gd name="connsiteY22" fmla="*/ 625138 h 976639"/>
                    <a:gd name="connsiteX23" fmla="*/ 855768 w 985025"/>
                    <a:gd name="connsiteY23" fmla="*/ 631812 h 976639"/>
                    <a:gd name="connsiteX24" fmla="*/ 851311 w 985025"/>
                    <a:gd name="connsiteY24" fmla="*/ 634037 h 976639"/>
                    <a:gd name="connsiteX25" fmla="*/ 831254 w 985025"/>
                    <a:gd name="connsiteY25" fmla="*/ 674081 h 976639"/>
                    <a:gd name="connsiteX26" fmla="*/ 831254 w 985025"/>
                    <a:gd name="connsiteY26" fmla="*/ 678531 h 976639"/>
                    <a:gd name="connsiteX27" fmla="*/ 895883 w 985025"/>
                    <a:gd name="connsiteY27" fmla="*/ 767518 h 976639"/>
                    <a:gd name="connsiteX28" fmla="*/ 895883 w 985025"/>
                    <a:gd name="connsiteY28" fmla="*/ 774192 h 976639"/>
                    <a:gd name="connsiteX29" fmla="*/ 835711 w 985025"/>
                    <a:gd name="connsiteY29" fmla="*/ 840933 h 976639"/>
                    <a:gd name="connsiteX30" fmla="*/ 831254 w 985025"/>
                    <a:gd name="connsiteY30" fmla="*/ 840933 h 976639"/>
                    <a:gd name="connsiteX31" fmla="*/ 733197 w 985025"/>
                    <a:gd name="connsiteY31" fmla="*/ 791990 h 976639"/>
                    <a:gd name="connsiteX32" fmla="*/ 728740 w 985025"/>
                    <a:gd name="connsiteY32" fmla="*/ 791990 h 976639"/>
                    <a:gd name="connsiteX33" fmla="*/ 695312 w 985025"/>
                    <a:gd name="connsiteY33" fmla="*/ 814237 h 976639"/>
                    <a:gd name="connsiteX34" fmla="*/ 690855 w 985025"/>
                    <a:gd name="connsiteY34" fmla="*/ 823135 h 976639"/>
                    <a:gd name="connsiteX35" fmla="*/ 701998 w 985025"/>
                    <a:gd name="connsiteY35" fmla="*/ 929921 h 976639"/>
                    <a:gd name="connsiteX36" fmla="*/ 697540 w 985025"/>
                    <a:gd name="connsiteY36" fmla="*/ 934370 h 976639"/>
                    <a:gd name="connsiteX37" fmla="*/ 612855 w 985025"/>
                    <a:gd name="connsiteY37" fmla="*/ 963291 h 976639"/>
                    <a:gd name="connsiteX38" fmla="*/ 608398 w 985025"/>
                    <a:gd name="connsiteY38" fmla="*/ 963291 h 976639"/>
                    <a:gd name="connsiteX39" fmla="*/ 548227 w 985025"/>
                    <a:gd name="connsiteY39" fmla="*/ 874303 h 976639"/>
                    <a:gd name="connsiteX40" fmla="*/ 543770 w 985025"/>
                    <a:gd name="connsiteY40" fmla="*/ 869854 h 976639"/>
                    <a:gd name="connsiteX41" fmla="*/ 501427 w 985025"/>
                    <a:gd name="connsiteY41" fmla="*/ 874303 h 976639"/>
                    <a:gd name="connsiteX42" fmla="*/ 494741 w 985025"/>
                    <a:gd name="connsiteY42" fmla="*/ 876528 h 976639"/>
                    <a:gd name="connsiteX43" fmla="*/ 450170 w 985025"/>
                    <a:gd name="connsiteY43" fmla="*/ 974414 h 976639"/>
                    <a:gd name="connsiteX44" fmla="*/ 445713 w 985025"/>
                    <a:gd name="connsiteY44" fmla="*/ 976639 h 976639"/>
                    <a:gd name="connsiteX45" fmla="*/ 356570 w 985025"/>
                    <a:gd name="connsiteY45" fmla="*/ 958842 h 976639"/>
                    <a:gd name="connsiteX46" fmla="*/ 352113 w 985025"/>
                    <a:gd name="connsiteY46" fmla="*/ 956617 h 976639"/>
                    <a:gd name="connsiteX47" fmla="*/ 347656 w 985025"/>
                    <a:gd name="connsiteY47" fmla="*/ 847607 h 976639"/>
                    <a:gd name="connsiteX48" fmla="*/ 340970 w 985025"/>
                    <a:gd name="connsiteY48" fmla="*/ 843158 h 976639"/>
                    <a:gd name="connsiteX49" fmla="*/ 305313 w 985025"/>
                    <a:gd name="connsiteY49" fmla="*/ 825360 h 976639"/>
                    <a:gd name="connsiteX50" fmla="*/ 296399 w 985025"/>
                    <a:gd name="connsiteY50" fmla="*/ 825360 h 976639"/>
                    <a:gd name="connsiteX51" fmla="*/ 211713 w 985025"/>
                    <a:gd name="connsiteY51" fmla="*/ 887652 h 976639"/>
                    <a:gd name="connsiteX52" fmla="*/ 205028 w 985025"/>
                    <a:gd name="connsiteY52" fmla="*/ 887652 h 976639"/>
                    <a:gd name="connsiteX53" fmla="*/ 138171 w 985025"/>
                    <a:gd name="connsiteY53" fmla="*/ 829810 h 976639"/>
                    <a:gd name="connsiteX54" fmla="*/ 135942 w 985025"/>
                    <a:gd name="connsiteY54" fmla="*/ 823135 h 976639"/>
                    <a:gd name="connsiteX55" fmla="*/ 182742 w 985025"/>
                    <a:gd name="connsiteY55" fmla="*/ 725249 h 976639"/>
                    <a:gd name="connsiteX56" fmla="*/ 182742 w 985025"/>
                    <a:gd name="connsiteY56" fmla="*/ 720800 h 976639"/>
                    <a:gd name="connsiteX57" fmla="*/ 160457 w 985025"/>
                    <a:gd name="connsiteY57" fmla="*/ 687429 h 976639"/>
                    <a:gd name="connsiteX58" fmla="*/ 153771 w 985025"/>
                    <a:gd name="connsiteY58" fmla="*/ 685205 h 976639"/>
                    <a:gd name="connsiteX59" fmla="*/ 49028 w 985025"/>
                    <a:gd name="connsiteY59" fmla="*/ 696328 h 976639"/>
                    <a:gd name="connsiteX60" fmla="*/ 42343 w 985025"/>
                    <a:gd name="connsiteY60" fmla="*/ 691879 h 976639"/>
                    <a:gd name="connsiteX61" fmla="*/ 11143 w 985025"/>
                    <a:gd name="connsiteY61" fmla="*/ 609565 h 976639"/>
                    <a:gd name="connsiteX62" fmla="*/ 15600 w 985025"/>
                    <a:gd name="connsiteY62" fmla="*/ 602891 h 976639"/>
                    <a:gd name="connsiteX63" fmla="*/ 104742 w 985025"/>
                    <a:gd name="connsiteY63" fmla="*/ 542824 h 976639"/>
                    <a:gd name="connsiteX64" fmla="*/ 106971 w 985025"/>
                    <a:gd name="connsiteY64" fmla="*/ 536150 h 976639"/>
                    <a:gd name="connsiteX65" fmla="*/ 104742 w 985025"/>
                    <a:gd name="connsiteY65" fmla="*/ 496106 h 976639"/>
                    <a:gd name="connsiteX66" fmla="*/ 102514 w 985025"/>
                    <a:gd name="connsiteY66" fmla="*/ 489432 h 976639"/>
                    <a:gd name="connsiteX67" fmla="*/ 4457 w 985025"/>
                    <a:gd name="connsiteY67" fmla="*/ 444938 h 976639"/>
                    <a:gd name="connsiteX68" fmla="*/ 0 w 985025"/>
                    <a:gd name="connsiteY68" fmla="*/ 440489 h 976639"/>
                    <a:gd name="connsiteX69" fmla="*/ 15600 w 985025"/>
                    <a:gd name="connsiteY69" fmla="*/ 353726 h 976639"/>
                    <a:gd name="connsiteX70" fmla="*/ 20057 w 985025"/>
                    <a:gd name="connsiteY70" fmla="*/ 351501 h 976639"/>
                    <a:gd name="connsiteX71" fmla="*/ 129257 w 985025"/>
                    <a:gd name="connsiteY71" fmla="*/ 342602 h 976639"/>
                    <a:gd name="connsiteX72" fmla="*/ 135942 w 985025"/>
                    <a:gd name="connsiteY72" fmla="*/ 340377 h 976639"/>
                    <a:gd name="connsiteX73" fmla="*/ 151542 w 985025"/>
                    <a:gd name="connsiteY73" fmla="*/ 302558 h 976639"/>
                    <a:gd name="connsiteX74" fmla="*/ 151542 w 985025"/>
                    <a:gd name="connsiteY74" fmla="*/ 295884 h 976639"/>
                    <a:gd name="connsiteX75" fmla="*/ 91371 w 985025"/>
                    <a:gd name="connsiteY75" fmla="*/ 209121 h 976639"/>
                    <a:gd name="connsiteX76" fmla="*/ 91371 w 985025"/>
                    <a:gd name="connsiteY76" fmla="*/ 200222 h 976639"/>
                    <a:gd name="connsiteX77" fmla="*/ 147085 w 985025"/>
                    <a:gd name="connsiteY77" fmla="*/ 133481 h 976639"/>
                    <a:gd name="connsiteX78" fmla="*/ 153771 w 985025"/>
                    <a:gd name="connsiteY78" fmla="*/ 133481 h 976639"/>
                    <a:gd name="connsiteX79" fmla="*/ 249599 w 985025"/>
                    <a:gd name="connsiteY79" fmla="*/ 180200 h 976639"/>
                    <a:gd name="connsiteX80" fmla="*/ 256285 w 985025"/>
                    <a:gd name="connsiteY80" fmla="*/ 180200 h 976639"/>
                    <a:gd name="connsiteX81" fmla="*/ 289713 w 985025"/>
                    <a:gd name="connsiteY81" fmla="*/ 157953 h 976639"/>
                    <a:gd name="connsiteX82" fmla="*/ 283027 w 985025"/>
                    <a:gd name="connsiteY82" fmla="*/ 44493 h 976639"/>
                    <a:gd name="connsiteX83" fmla="*/ 369942 w 985025"/>
                    <a:gd name="connsiteY83" fmla="*/ 11123 h 976639"/>
                    <a:gd name="connsiteX84" fmla="*/ 439027 w 985025"/>
                    <a:gd name="connsiteY84" fmla="*/ 106785 h 976639"/>
                    <a:gd name="connsiteX85" fmla="*/ 481370 w 985025"/>
                    <a:gd name="connsiteY85" fmla="*/ 102335 h 976639"/>
                    <a:gd name="connsiteX86" fmla="*/ 532627 w 985025"/>
                    <a:gd name="connsiteY86" fmla="*/ 0 h 976639"/>
                    <a:gd name="connsiteX0" fmla="*/ 492512 w 985025"/>
                    <a:gd name="connsiteY0" fmla="*/ 299009 h 976639"/>
                    <a:gd name="connsiteX1" fmla="*/ 303330 w 985025"/>
                    <a:gd name="connsiteY1" fmla="*/ 487207 h 976639"/>
                    <a:gd name="connsiteX2" fmla="*/ 492512 w 985025"/>
                    <a:gd name="connsiteY2" fmla="*/ 675405 h 976639"/>
                    <a:gd name="connsiteX3" fmla="*/ 681694 w 985025"/>
                    <a:gd name="connsiteY3" fmla="*/ 487207 h 976639"/>
                    <a:gd name="connsiteX4" fmla="*/ 492512 w 985025"/>
                    <a:gd name="connsiteY4" fmla="*/ 299009 h 976639"/>
                    <a:gd name="connsiteX5" fmla="*/ 532627 w 985025"/>
                    <a:gd name="connsiteY5" fmla="*/ 0 h 976639"/>
                    <a:gd name="connsiteX6" fmla="*/ 626226 w 985025"/>
                    <a:gd name="connsiteY6" fmla="*/ 13348 h 976639"/>
                    <a:gd name="connsiteX7" fmla="*/ 641826 w 985025"/>
                    <a:gd name="connsiteY7" fmla="*/ 131256 h 976639"/>
                    <a:gd name="connsiteX8" fmla="*/ 677483 w 985025"/>
                    <a:gd name="connsiteY8" fmla="*/ 151279 h 976639"/>
                    <a:gd name="connsiteX9" fmla="*/ 779997 w 985025"/>
                    <a:gd name="connsiteY9" fmla="*/ 86763 h 976639"/>
                    <a:gd name="connsiteX10" fmla="*/ 846854 w 985025"/>
                    <a:gd name="connsiteY10" fmla="*/ 144605 h 976639"/>
                    <a:gd name="connsiteX11" fmla="*/ 800054 w 985025"/>
                    <a:gd name="connsiteY11" fmla="*/ 253614 h 976639"/>
                    <a:gd name="connsiteX12" fmla="*/ 822340 w 985025"/>
                    <a:gd name="connsiteY12" fmla="*/ 286985 h 976639"/>
                    <a:gd name="connsiteX13" fmla="*/ 938225 w 985025"/>
                    <a:gd name="connsiteY13" fmla="*/ 278086 h 976639"/>
                    <a:gd name="connsiteX14" fmla="*/ 971654 w 985025"/>
                    <a:gd name="connsiteY14" fmla="*/ 367074 h 976639"/>
                    <a:gd name="connsiteX15" fmla="*/ 878054 w 985025"/>
                    <a:gd name="connsiteY15" fmla="*/ 431590 h 976639"/>
                    <a:gd name="connsiteX16" fmla="*/ 878054 w 985025"/>
                    <a:gd name="connsiteY16" fmla="*/ 478308 h 976639"/>
                    <a:gd name="connsiteX17" fmla="*/ 884740 w 985025"/>
                    <a:gd name="connsiteY17" fmla="*/ 484982 h 976639"/>
                    <a:gd name="connsiteX18" fmla="*/ 982797 w 985025"/>
                    <a:gd name="connsiteY18" fmla="*/ 529476 h 976639"/>
                    <a:gd name="connsiteX19" fmla="*/ 985025 w 985025"/>
                    <a:gd name="connsiteY19" fmla="*/ 533926 h 976639"/>
                    <a:gd name="connsiteX20" fmla="*/ 967197 w 985025"/>
                    <a:gd name="connsiteY20" fmla="*/ 620689 h 976639"/>
                    <a:gd name="connsiteX21" fmla="*/ 962739 w 985025"/>
                    <a:gd name="connsiteY21" fmla="*/ 625138 h 976639"/>
                    <a:gd name="connsiteX22" fmla="*/ 855768 w 985025"/>
                    <a:gd name="connsiteY22" fmla="*/ 631812 h 976639"/>
                    <a:gd name="connsiteX23" fmla="*/ 851311 w 985025"/>
                    <a:gd name="connsiteY23" fmla="*/ 634037 h 976639"/>
                    <a:gd name="connsiteX24" fmla="*/ 831254 w 985025"/>
                    <a:gd name="connsiteY24" fmla="*/ 674081 h 976639"/>
                    <a:gd name="connsiteX25" fmla="*/ 831254 w 985025"/>
                    <a:gd name="connsiteY25" fmla="*/ 678531 h 976639"/>
                    <a:gd name="connsiteX26" fmla="*/ 895883 w 985025"/>
                    <a:gd name="connsiteY26" fmla="*/ 767518 h 976639"/>
                    <a:gd name="connsiteX27" fmla="*/ 895883 w 985025"/>
                    <a:gd name="connsiteY27" fmla="*/ 774192 h 976639"/>
                    <a:gd name="connsiteX28" fmla="*/ 835711 w 985025"/>
                    <a:gd name="connsiteY28" fmla="*/ 840933 h 976639"/>
                    <a:gd name="connsiteX29" fmla="*/ 831254 w 985025"/>
                    <a:gd name="connsiteY29" fmla="*/ 840933 h 976639"/>
                    <a:gd name="connsiteX30" fmla="*/ 733197 w 985025"/>
                    <a:gd name="connsiteY30" fmla="*/ 791990 h 976639"/>
                    <a:gd name="connsiteX31" fmla="*/ 728740 w 985025"/>
                    <a:gd name="connsiteY31" fmla="*/ 791990 h 976639"/>
                    <a:gd name="connsiteX32" fmla="*/ 695312 w 985025"/>
                    <a:gd name="connsiteY32" fmla="*/ 814237 h 976639"/>
                    <a:gd name="connsiteX33" fmla="*/ 690855 w 985025"/>
                    <a:gd name="connsiteY33" fmla="*/ 823135 h 976639"/>
                    <a:gd name="connsiteX34" fmla="*/ 701998 w 985025"/>
                    <a:gd name="connsiteY34" fmla="*/ 929921 h 976639"/>
                    <a:gd name="connsiteX35" fmla="*/ 697540 w 985025"/>
                    <a:gd name="connsiteY35" fmla="*/ 934370 h 976639"/>
                    <a:gd name="connsiteX36" fmla="*/ 612855 w 985025"/>
                    <a:gd name="connsiteY36" fmla="*/ 963291 h 976639"/>
                    <a:gd name="connsiteX37" fmla="*/ 608398 w 985025"/>
                    <a:gd name="connsiteY37" fmla="*/ 963291 h 976639"/>
                    <a:gd name="connsiteX38" fmla="*/ 548227 w 985025"/>
                    <a:gd name="connsiteY38" fmla="*/ 874303 h 976639"/>
                    <a:gd name="connsiteX39" fmla="*/ 543770 w 985025"/>
                    <a:gd name="connsiteY39" fmla="*/ 869854 h 976639"/>
                    <a:gd name="connsiteX40" fmla="*/ 501427 w 985025"/>
                    <a:gd name="connsiteY40" fmla="*/ 874303 h 976639"/>
                    <a:gd name="connsiteX41" fmla="*/ 494741 w 985025"/>
                    <a:gd name="connsiteY41" fmla="*/ 876528 h 976639"/>
                    <a:gd name="connsiteX42" fmla="*/ 450170 w 985025"/>
                    <a:gd name="connsiteY42" fmla="*/ 974414 h 976639"/>
                    <a:gd name="connsiteX43" fmla="*/ 445713 w 985025"/>
                    <a:gd name="connsiteY43" fmla="*/ 976639 h 976639"/>
                    <a:gd name="connsiteX44" fmla="*/ 356570 w 985025"/>
                    <a:gd name="connsiteY44" fmla="*/ 958842 h 976639"/>
                    <a:gd name="connsiteX45" fmla="*/ 352113 w 985025"/>
                    <a:gd name="connsiteY45" fmla="*/ 956617 h 976639"/>
                    <a:gd name="connsiteX46" fmla="*/ 347656 w 985025"/>
                    <a:gd name="connsiteY46" fmla="*/ 847607 h 976639"/>
                    <a:gd name="connsiteX47" fmla="*/ 340970 w 985025"/>
                    <a:gd name="connsiteY47" fmla="*/ 843158 h 976639"/>
                    <a:gd name="connsiteX48" fmla="*/ 305313 w 985025"/>
                    <a:gd name="connsiteY48" fmla="*/ 825360 h 976639"/>
                    <a:gd name="connsiteX49" fmla="*/ 296399 w 985025"/>
                    <a:gd name="connsiteY49" fmla="*/ 825360 h 976639"/>
                    <a:gd name="connsiteX50" fmla="*/ 211713 w 985025"/>
                    <a:gd name="connsiteY50" fmla="*/ 887652 h 976639"/>
                    <a:gd name="connsiteX51" fmla="*/ 205028 w 985025"/>
                    <a:gd name="connsiteY51" fmla="*/ 887652 h 976639"/>
                    <a:gd name="connsiteX52" fmla="*/ 138171 w 985025"/>
                    <a:gd name="connsiteY52" fmla="*/ 829810 h 976639"/>
                    <a:gd name="connsiteX53" fmla="*/ 135942 w 985025"/>
                    <a:gd name="connsiteY53" fmla="*/ 823135 h 976639"/>
                    <a:gd name="connsiteX54" fmla="*/ 182742 w 985025"/>
                    <a:gd name="connsiteY54" fmla="*/ 725249 h 976639"/>
                    <a:gd name="connsiteX55" fmla="*/ 182742 w 985025"/>
                    <a:gd name="connsiteY55" fmla="*/ 720800 h 976639"/>
                    <a:gd name="connsiteX56" fmla="*/ 160457 w 985025"/>
                    <a:gd name="connsiteY56" fmla="*/ 687429 h 976639"/>
                    <a:gd name="connsiteX57" fmla="*/ 153771 w 985025"/>
                    <a:gd name="connsiteY57" fmla="*/ 685205 h 976639"/>
                    <a:gd name="connsiteX58" fmla="*/ 49028 w 985025"/>
                    <a:gd name="connsiteY58" fmla="*/ 696328 h 976639"/>
                    <a:gd name="connsiteX59" fmla="*/ 42343 w 985025"/>
                    <a:gd name="connsiteY59" fmla="*/ 691879 h 976639"/>
                    <a:gd name="connsiteX60" fmla="*/ 11143 w 985025"/>
                    <a:gd name="connsiteY60" fmla="*/ 609565 h 976639"/>
                    <a:gd name="connsiteX61" fmla="*/ 15600 w 985025"/>
                    <a:gd name="connsiteY61" fmla="*/ 602891 h 976639"/>
                    <a:gd name="connsiteX62" fmla="*/ 104742 w 985025"/>
                    <a:gd name="connsiteY62" fmla="*/ 542824 h 976639"/>
                    <a:gd name="connsiteX63" fmla="*/ 106971 w 985025"/>
                    <a:gd name="connsiteY63" fmla="*/ 536150 h 976639"/>
                    <a:gd name="connsiteX64" fmla="*/ 104742 w 985025"/>
                    <a:gd name="connsiteY64" fmla="*/ 496106 h 976639"/>
                    <a:gd name="connsiteX65" fmla="*/ 102514 w 985025"/>
                    <a:gd name="connsiteY65" fmla="*/ 489432 h 976639"/>
                    <a:gd name="connsiteX66" fmla="*/ 4457 w 985025"/>
                    <a:gd name="connsiteY66" fmla="*/ 444938 h 976639"/>
                    <a:gd name="connsiteX67" fmla="*/ 0 w 985025"/>
                    <a:gd name="connsiteY67" fmla="*/ 440489 h 976639"/>
                    <a:gd name="connsiteX68" fmla="*/ 15600 w 985025"/>
                    <a:gd name="connsiteY68" fmla="*/ 353726 h 976639"/>
                    <a:gd name="connsiteX69" fmla="*/ 20057 w 985025"/>
                    <a:gd name="connsiteY69" fmla="*/ 351501 h 976639"/>
                    <a:gd name="connsiteX70" fmla="*/ 129257 w 985025"/>
                    <a:gd name="connsiteY70" fmla="*/ 342602 h 976639"/>
                    <a:gd name="connsiteX71" fmla="*/ 135942 w 985025"/>
                    <a:gd name="connsiteY71" fmla="*/ 340377 h 976639"/>
                    <a:gd name="connsiteX72" fmla="*/ 151542 w 985025"/>
                    <a:gd name="connsiteY72" fmla="*/ 302558 h 976639"/>
                    <a:gd name="connsiteX73" fmla="*/ 151542 w 985025"/>
                    <a:gd name="connsiteY73" fmla="*/ 295884 h 976639"/>
                    <a:gd name="connsiteX74" fmla="*/ 91371 w 985025"/>
                    <a:gd name="connsiteY74" fmla="*/ 209121 h 976639"/>
                    <a:gd name="connsiteX75" fmla="*/ 91371 w 985025"/>
                    <a:gd name="connsiteY75" fmla="*/ 200222 h 976639"/>
                    <a:gd name="connsiteX76" fmla="*/ 147085 w 985025"/>
                    <a:gd name="connsiteY76" fmla="*/ 133481 h 976639"/>
                    <a:gd name="connsiteX77" fmla="*/ 153771 w 985025"/>
                    <a:gd name="connsiteY77" fmla="*/ 133481 h 976639"/>
                    <a:gd name="connsiteX78" fmla="*/ 249599 w 985025"/>
                    <a:gd name="connsiteY78" fmla="*/ 180200 h 976639"/>
                    <a:gd name="connsiteX79" fmla="*/ 256285 w 985025"/>
                    <a:gd name="connsiteY79" fmla="*/ 180200 h 976639"/>
                    <a:gd name="connsiteX80" fmla="*/ 289713 w 985025"/>
                    <a:gd name="connsiteY80" fmla="*/ 157953 h 976639"/>
                    <a:gd name="connsiteX81" fmla="*/ 283027 w 985025"/>
                    <a:gd name="connsiteY81" fmla="*/ 44493 h 976639"/>
                    <a:gd name="connsiteX82" fmla="*/ 369942 w 985025"/>
                    <a:gd name="connsiteY82" fmla="*/ 11123 h 976639"/>
                    <a:gd name="connsiteX83" fmla="*/ 439027 w 985025"/>
                    <a:gd name="connsiteY83" fmla="*/ 106785 h 976639"/>
                    <a:gd name="connsiteX84" fmla="*/ 481370 w 985025"/>
                    <a:gd name="connsiteY84" fmla="*/ 102335 h 976639"/>
                    <a:gd name="connsiteX85" fmla="*/ 532627 w 985025"/>
                    <a:gd name="connsiteY85" fmla="*/ 0 h 976639"/>
                    <a:gd name="connsiteX0" fmla="*/ 492512 w 985025"/>
                    <a:gd name="connsiteY0" fmla="*/ 299009 h 976639"/>
                    <a:gd name="connsiteX1" fmla="*/ 303330 w 985025"/>
                    <a:gd name="connsiteY1" fmla="*/ 487207 h 976639"/>
                    <a:gd name="connsiteX2" fmla="*/ 492512 w 985025"/>
                    <a:gd name="connsiteY2" fmla="*/ 675405 h 976639"/>
                    <a:gd name="connsiteX3" fmla="*/ 681694 w 985025"/>
                    <a:gd name="connsiteY3" fmla="*/ 487207 h 976639"/>
                    <a:gd name="connsiteX4" fmla="*/ 492512 w 985025"/>
                    <a:gd name="connsiteY4" fmla="*/ 299009 h 976639"/>
                    <a:gd name="connsiteX5" fmla="*/ 532627 w 985025"/>
                    <a:gd name="connsiteY5" fmla="*/ 0 h 976639"/>
                    <a:gd name="connsiteX6" fmla="*/ 626226 w 985025"/>
                    <a:gd name="connsiteY6" fmla="*/ 13348 h 976639"/>
                    <a:gd name="connsiteX7" fmla="*/ 641826 w 985025"/>
                    <a:gd name="connsiteY7" fmla="*/ 131256 h 976639"/>
                    <a:gd name="connsiteX8" fmla="*/ 677483 w 985025"/>
                    <a:gd name="connsiteY8" fmla="*/ 151279 h 976639"/>
                    <a:gd name="connsiteX9" fmla="*/ 779997 w 985025"/>
                    <a:gd name="connsiteY9" fmla="*/ 86763 h 976639"/>
                    <a:gd name="connsiteX10" fmla="*/ 846854 w 985025"/>
                    <a:gd name="connsiteY10" fmla="*/ 144605 h 976639"/>
                    <a:gd name="connsiteX11" fmla="*/ 800054 w 985025"/>
                    <a:gd name="connsiteY11" fmla="*/ 253614 h 976639"/>
                    <a:gd name="connsiteX12" fmla="*/ 822340 w 985025"/>
                    <a:gd name="connsiteY12" fmla="*/ 286985 h 976639"/>
                    <a:gd name="connsiteX13" fmla="*/ 938225 w 985025"/>
                    <a:gd name="connsiteY13" fmla="*/ 278086 h 976639"/>
                    <a:gd name="connsiteX14" fmla="*/ 971654 w 985025"/>
                    <a:gd name="connsiteY14" fmla="*/ 367074 h 976639"/>
                    <a:gd name="connsiteX15" fmla="*/ 878054 w 985025"/>
                    <a:gd name="connsiteY15" fmla="*/ 431590 h 976639"/>
                    <a:gd name="connsiteX16" fmla="*/ 878054 w 985025"/>
                    <a:gd name="connsiteY16" fmla="*/ 478308 h 976639"/>
                    <a:gd name="connsiteX17" fmla="*/ 982797 w 985025"/>
                    <a:gd name="connsiteY17" fmla="*/ 529476 h 976639"/>
                    <a:gd name="connsiteX18" fmla="*/ 985025 w 985025"/>
                    <a:gd name="connsiteY18" fmla="*/ 533926 h 976639"/>
                    <a:gd name="connsiteX19" fmla="*/ 967197 w 985025"/>
                    <a:gd name="connsiteY19" fmla="*/ 620689 h 976639"/>
                    <a:gd name="connsiteX20" fmla="*/ 962739 w 985025"/>
                    <a:gd name="connsiteY20" fmla="*/ 625138 h 976639"/>
                    <a:gd name="connsiteX21" fmla="*/ 855768 w 985025"/>
                    <a:gd name="connsiteY21" fmla="*/ 631812 h 976639"/>
                    <a:gd name="connsiteX22" fmla="*/ 851311 w 985025"/>
                    <a:gd name="connsiteY22" fmla="*/ 634037 h 976639"/>
                    <a:gd name="connsiteX23" fmla="*/ 831254 w 985025"/>
                    <a:gd name="connsiteY23" fmla="*/ 674081 h 976639"/>
                    <a:gd name="connsiteX24" fmla="*/ 831254 w 985025"/>
                    <a:gd name="connsiteY24" fmla="*/ 678531 h 976639"/>
                    <a:gd name="connsiteX25" fmla="*/ 895883 w 985025"/>
                    <a:gd name="connsiteY25" fmla="*/ 767518 h 976639"/>
                    <a:gd name="connsiteX26" fmla="*/ 895883 w 985025"/>
                    <a:gd name="connsiteY26" fmla="*/ 774192 h 976639"/>
                    <a:gd name="connsiteX27" fmla="*/ 835711 w 985025"/>
                    <a:gd name="connsiteY27" fmla="*/ 840933 h 976639"/>
                    <a:gd name="connsiteX28" fmla="*/ 831254 w 985025"/>
                    <a:gd name="connsiteY28" fmla="*/ 840933 h 976639"/>
                    <a:gd name="connsiteX29" fmla="*/ 733197 w 985025"/>
                    <a:gd name="connsiteY29" fmla="*/ 791990 h 976639"/>
                    <a:gd name="connsiteX30" fmla="*/ 728740 w 985025"/>
                    <a:gd name="connsiteY30" fmla="*/ 791990 h 976639"/>
                    <a:gd name="connsiteX31" fmla="*/ 695312 w 985025"/>
                    <a:gd name="connsiteY31" fmla="*/ 814237 h 976639"/>
                    <a:gd name="connsiteX32" fmla="*/ 690855 w 985025"/>
                    <a:gd name="connsiteY32" fmla="*/ 823135 h 976639"/>
                    <a:gd name="connsiteX33" fmla="*/ 701998 w 985025"/>
                    <a:gd name="connsiteY33" fmla="*/ 929921 h 976639"/>
                    <a:gd name="connsiteX34" fmla="*/ 697540 w 985025"/>
                    <a:gd name="connsiteY34" fmla="*/ 934370 h 976639"/>
                    <a:gd name="connsiteX35" fmla="*/ 612855 w 985025"/>
                    <a:gd name="connsiteY35" fmla="*/ 963291 h 976639"/>
                    <a:gd name="connsiteX36" fmla="*/ 608398 w 985025"/>
                    <a:gd name="connsiteY36" fmla="*/ 963291 h 976639"/>
                    <a:gd name="connsiteX37" fmla="*/ 548227 w 985025"/>
                    <a:gd name="connsiteY37" fmla="*/ 874303 h 976639"/>
                    <a:gd name="connsiteX38" fmla="*/ 543770 w 985025"/>
                    <a:gd name="connsiteY38" fmla="*/ 869854 h 976639"/>
                    <a:gd name="connsiteX39" fmla="*/ 501427 w 985025"/>
                    <a:gd name="connsiteY39" fmla="*/ 874303 h 976639"/>
                    <a:gd name="connsiteX40" fmla="*/ 494741 w 985025"/>
                    <a:gd name="connsiteY40" fmla="*/ 876528 h 976639"/>
                    <a:gd name="connsiteX41" fmla="*/ 450170 w 985025"/>
                    <a:gd name="connsiteY41" fmla="*/ 974414 h 976639"/>
                    <a:gd name="connsiteX42" fmla="*/ 445713 w 985025"/>
                    <a:gd name="connsiteY42" fmla="*/ 976639 h 976639"/>
                    <a:gd name="connsiteX43" fmla="*/ 356570 w 985025"/>
                    <a:gd name="connsiteY43" fmla="*/ 958842 h 976639"/>
                    <a:gd name="connsiteX44" fmla="*/ 352113 w 985025"/>
                    <a:gd name="connsiteY44" fmla="*/ 956617 h 976639"/>
                    <a:gd name="connsiteX45" fmla="*/ 347656 w 985025"/>
                    <a:gd name="connsiteY45" fmla="*/ 847607 h 976639"/>
                    <a:gd name="connsiteX46" fmla="*/ 340970 w 985025"/>
                    <a:gd name="connsiteY46" fmla="*/ 843158 h 976639"/>
                    <a:gd name="connsiteX47" fmla="*/ 305313 w 985025"/>
                    <a:gd name="connsiteY47" fmla="*/ 825360 h 976639"/>
                    <a:gd name="connsiteX48" fmla="*/ 296399 w 985025"/>
                    <a:gd name="connsiteY48" fmla="*/ 825360 h 976639"/>
                    <a:gd name="connsiteX49" fmla="*/ 211713 w 985025"/>
                    <a:gd name="connsiteY49" fmla="*/ 887652 h 976639"/>
                    <a:gd name="connsiteX50" fmla="*/ 205028 w 985025"/>
                    <a:gd name="connsiteY50" fmla="*/ 887652 h 976639"/>
                    <a:gd name="connsiteX51" fmla="*/ 138171 w 985025"/>
                    <a:gd name="connsiteY51" fmla="*/ 829810 h 976639"/>
                    <a:gd name="connsiteX52" fmla="*/ 135942 w 985025"/>
                    <a:gd name="connsiteY52" fmla="*/ 823135 h 976639"/>
                    <a:gd name="connsiteX53" fmla="*/ 182742 w 985025"/>
                    <a:gd name="connsiteY53" fmla="*/ 725249 h 976639"/>
                    <a:gd name="connsiteX54" fmla="*/ 182742 w 985025"/>
                    <a:gd name="connsiteY54" fmla="*/ 720800 h 976639"/>
                    <a:gd name="connsiteX55" fmla="*/ 160457 w 985025"/>
                    <a:gd name="connsiteY55" fmla="*/ 687429 h 976639"/>
                    <a:gd name="connsiteX56" fmla="*/ 153771 w 985025"/>
                    <a:gd name="connsiteY56" fmla="*/ 685205 h 976639"/>
                    <a:gd name="connsiteX57" fmla="*/ 49028 w 985025"/>
                    <a:gd name="connsiteY57" fmla="*/ 696328 h 976639"/>
                    <a:gd name="connsiteX58" fmla="*/ 42343 w 985025"/>
                    <a:gd name="connsiteY58" fmla="*/ 691879 h 976639"/>
                    <a:gd name="connsiteX59" fmla="*/ 11143 w 985025"/>
                    <a:gd name="connsiteY59" fmla="*/ 609565 h 976639"/>
                    <a:gd name="connsiteX60" fmla="*/ 15600 w 985025"/>
                    <a:gd name="connsiteY60" fmla="*/ 602891 h 976639"/>
                    <a:gd name="connsiteX61" fmla="*/ 104742 w 985025"/>
                    <a:gd name="connsiteY61" fmla="*/ 542824 h 976639"/>
                    <a:gd name="connsiteX62" fmla="*/ 106971 w 985025"/>
                    <a:gd name="connsiteY62" fmla="*/ 536150 h 976639"/>
                    <a:gd name="connsiteX63" fmla="*/ 104742 w 985025"/>
                    <a:gd name="connsiteY63" fmla="*/ 496106 h 976639"/>
                    <a:gd name="connsiteX64" fmla="*/ 102514 w 985025"/>
                    <a:gd name="connsiteY64" fmla="*/ 489432 h 976639"/>
                    <a:gd name="connsiteX65" fmla="*/ 4457 w 985025"/>
                    <a:gd name="connsiteY65" fmla="*/ 444938 h 976639"/>
                    <a:gd name="connsiteX66" fmla="*/ 0 w 985025"/>
                    <a:gd name="connsiteY66" fmla="*/ 440489 h 976639"/>
                    <a:gd name="connsiteX67" fmla="*/ 15600 w 985025"/>
                    <a:gd name="connsiteY67" fmla="*/ 353726 h 976639"/>
                    <a:gd name="connsiteX68" fmla="*/ 20057 w 985025"/>
                    <a:gd name="connsiteY68" fmla="*/ 351501 h 976639"/>
                    <a:gd name="connsiteX69" fmla="*/ 129257 w 985025"/>
                    <a:gd name="connsiteY69" fmla="*/ 342602 h 976639"/>
                    <a:gd name="connsiteX70" fmla="*/ 135942 w 985025"/>
                    <a:gd name="connsiteY70" fmla="*/ 340377 h 976639"/>
                    <a:gd name="connsiteX71" fmla="*/ 151542 w 985025"/>
                    <a:gd name="connsiteY71" fmla="*/ 302558 h 976639"/>
                    <a:gd name="connsiteX72" fmla="*/ 151542 w 985025"/>
                    <a:gd name="connsiteY72" fmla="*/ 295884 h 976639"/>
                    <a:gd name="connsiteX73" fmla="*/ 91371 w 985025"/>
                    <a:gd name="connsiteY73" fmla="*/ 209121 h 976639"/>
                    <a:gd name="connsiteX74" fmla="*/ 91371 w 985025"/>
                    <a:gd name="connsiteY74" fmla="*/ 200222 h 976639"/>
                    <a:gd name="connsiteX75" fmla="*/ 147085 w 985025"/>
                    <a:gd name="connsiteY75" fmla="*/ 133481 h 976639"/>
                    <a:gd name="connsiteX76" fmla="*/ 153771 w 985025"/>
                    <a:gd name="connsiteY76" fmla="*/ 133481 h 976639"/>
                    <a:gd name="connsiteX77" fmla="*/ 249599 w 985025"/>
                    <a:gd name="connsiteY77" fmla="*/ 180200 h 976639"/>
                    <a:gd name="connsiteX78" fmla="*/ 256285 w 985025"/>
                    <a:gd name="connsiteY78" fmla="*/ 180200 h 976639"/>
                    <a:gd name="connsiteX79" fmla="*/ 289713 w 985025"/>
                    <a:gd name="connsiteY79" fmla="*/ 157953 h 976639"/>
                    <a:gd name="connsiteX80" fmla="*/ 283027 w 985025"/>
                    <a:gd name="connsiteY80" fmla="*/ 44493 h 976639"/>
                    <a:gd name="connsiteX81" fmla="*/ 369942 w 985025"/>
                    <a:gd name="connsiteY81" fmla="*/ 11123 h 976639"/>
                    <a:gd name="connsiteX82" fmla="*/ 439027 w 985025"/>
                    <a:gd name="connsiteY82" fmla="*/ 106785 h 976639"/>
                    <a:gd name="connsiteX83" fmla="*/ 481370 w 985025"/>
                    <a:gd name="connsiteY83" fmla="*/ 102335 h 976639"/>
                    <a:gd name="connsiteX84" fmla="*/ 532627 w 985025"/>
                    <a:gd name="connsiteY84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962739 w 982797"/>
                    <a:gd name="connsiteY19" fmla="*/ 625138 h 976639"/>
                    <a:gd name="connsiteX20" fmla="*/ 855768 w 982797"/>
                    <a:gd name="connsiteY20" fmla="*/ 631812 h 976639"/>
                    <a:gd name="connsiteX21" fmla="*/ 851311 w 982797"/>
                    <a:gd name="connsiteY21" fmla="*/ 634037 h 976639"/>
                    <a:gd name="connsiteX22" fmla="*/ 831254 w 982797"/>
                    <a:gd name="connsiteY22" fmla="*/ 674081 h 976639"/>
                    <a:gd name="connsiteX23" fmla="*/ 831254 w 982797"/>
                    <a:gd name="connsiteY23" fmla="*/ 678531 h 976639"/>
                    <a:gd name="connsiteX24" fmla="*/ 895883 w 982797"/>
                    <a:gd name="connsiteY24" fmla="*/ 767518 h 976639"/>
                    <a:gd name="connsiteX25" fmla="*/ 895883 w 982797"/>
                    <a:gd name="connsiteY25" fmla="*/ 774192 h 976639"/>
                    <a:gd name="connsiteX26" fmla="*/ 835711 w 982797"/>
                    <a:gd name="connsiteY26" fmla="*/ 840933 h 976639"/>
                    <a:gd name="connsiteX27" fmla="*/ 831254 w 982797"/>
                    <a:gd name="connsiteY27" fmla="*/ 840933 h 976639"/>
                    <a:gd name="connsiteX28" fmla="*/ 733197 w 982797"/>
                    <a:gd name="connsiteY28" fmla="*/ 791990 h 976639"/>
                    <a:gd name="connsiteX29" fmla="*/ 728740 w 982797"/>
                    <a:gd name="connsiteY29" fmla="*/ 791990 h 976639"/>
                    <a:gd name="connsiteX30" fmla="*/ 695312 w 982797"/>
                    <a:gd name="connsiteY30" fmla="*/ 814237 h 976639"/>
                    <a:gd name="connsiteX31" fmla="*/ 690855 w 982797"/>
                    <a:gd name="connsiteY31" fmla="*/ 823135 h 976639"/>
                    <a:gd name="connsiteX32" fmla="*/ 701998 w 982797"/>
                    <a:gd name="connsiteY32" fmla="*/ 929921 h 976639"/>
                    <a:gd name="connsiteX33" fmla="*/ 697540 w 982797"/>
                    <a:gd name="connsiteY33" fmla="*/ 934370 h 976639"/>
                    <a:gd name="connsiteX34" fmla="*/ 612855 w 982797"/>
                    <a:gd name="connsiteY34" fmla="*/ 963291 h 976639"/>
                    <a:gd name="connsiteX35" fmla="*/ 608398 w 982797"/>
                    <a:gd name="connsiteY35" fmla="*/ 963291 h 976639"/>
                    <a:gd name="connsiteX36" fmla="*/ 548227 w 982797"/>
                    <a:gd name="connsiteY36" fmla="*/ 874303 h 976639"/>
                    <a:gd name="connsiteX37" fmla="*/ 543770 w 982797"/>
                    <a:gd name="connsiteY37" fmla="*/ 869854 h 976639"/>
                    <a:gd name="connsiteX38" fmla="*/ 501427 w 982797"/>
                    <a:gd name="connsiteY38" fmla="*/ 874303 h 976639"/>
                    <a:gd name="connsiteX39" fmla="*/ 494741 w 982797"/>
                    <a:gd name="connsiteY39" fmla="*/ 876528 h 976639"/>
                    <a:gd name="connsiteX40" fmla="*/ 450170 w 982797"/>
                    <a:gd name="connsiteY40" fmla="*/ 974414 h 976639"/>
                    <a:gd name="connsiteX41" fmla="*/ 445713 w 982797"/>
                    <a:gd name="connsiteY41" fmla="*/ 976639 h 976639"/>
                    <a:gd name="connsiteX42" fmla="*/ 356570 w 982797"/>
                    <a:gd name="connsiteY42" fmla="*/ 958842 h 976639"/>
                    <a:gd name="connsiteX43" fmla="*/ 352113 w 982797"/>
                    <a:gd name="connsiteY43" fmla="*/ 956617 h 976639"/>
                    <a:gd name="connsiteX44" fmla="*/ 347656 w 982797"/>
                    <a:gd name="connsiteY44" fmla="*/ 847607 h 976639"/>
                    <a:gd name="connsiteX45" fmla="*/ 340970 w 982797"/>
                    <a:gd name="connsiteY45" fmla="*/ 843158 h 976639"/>
                    <a:gd name="connsiteX46" fmla="*/ 305313 w 982797"/>
                    <a:gd name="connsiteY46" fmla="*/ 825360 h 976639"/>
                    <a:gd name="connsiteX47" fmla="*/ 296399 w 982797"/>
                    <a:gd name="connsiteY47" fmla="*/ 825360 h 976639"/>
                    <a:gd name="connsiteX48" fmla="*/ 211713 w 982797"/>
                    <a:gd name="connsiteY48" fmla="*/ 887652 h 976639"/>
                    <a:gd name="connsiteX49" fmla="*/ 205028 w 982797"/>
                    <a:gd name="connsiteY49" fmla="*/ 887652 h 976639"/>
                    <a:gd name="connsiteX50" fmla="*/ 138171 w 982797"/>
                    <a:gd name="connsiteY50" fmla="*/ 829810 h 976639"/>
                    <a:gd name="connsiteX51" fmla="*/ 135942 w 982797"/>
                    <a:gd name="connsiteY51" fmla="*/ 823135 h 976639"/>
                    <a:gd name="connsiteX52" fmla="*/ 182742 w 982797"/>
                    <a:gd name="connsiteY52" fmla="*/ 725249 h 976639"/>
                    <a:gd name="connsiteX53" fmla="*/ 182742 w 982797"/>
                    <a:gd name="connsiteY53" fmla="*/ 720800 h 976639"/>
                    <a:gd name="connsiteX54" fmla="*/ 160457 w 982797"/>
                    <a:gd name="connsiteY54" fmla="*/ 687429 h 976639"/>
                    <a:gd name="connsiteX55" fmla="*/ 153771 w 982797"/>
                    <a:gd name="connsiteY55" fmla="*/ 685205 h 976639"/>
                    <a:gd name="connsiteX56" fmla="*/ 49028 w 982797"/>
                    <a:gd name="connsiteY56" fmla="*/ 696328 h 976639"/>
                    <a:gd name="connsiteX57" fmla="*/ 42343 w 982797"/>
                    <a:gd name="connsiteY57" fmla="*/ 691879 h 976639"/>
                    <a:gd name="connsiteX58" fmla="*/ 11143 w 982797"/>
                    <a:gd name="connsiteY58" fmla="*/ 609565 h 976639"/>
                    <a:gd name="connsiteX59" fmla="*/ 15600 w 982797"/>
                    <a:gd name="connsiteY59" fmla="*/ 602891 h 976639"/>
                    <a:gd name="connsiteX60" fmla="*/ 104742 w 982797"/>
                    <a:gd name="connsiteY60" fmla="*/ 542824 h 976639"/>
                    <a:gd name="connsiteX61" fmla="*/ 106971 w 982797"/>
                    <a:gd name="connsiteY61" fmla="*/ 536150 h 976639"/>
                    <a:gd name="connsiteX62" fmla="*/ 104742 w 982797"/>
                    <a:gd name="connsiteY62" fmla="*/ 496106 h 976639"/>
                    <a:gd name="connsiteX63" fmla="*/ 102514 w 982797"/>
                    <a:gd name="connsiteY63" fmla="*/ 489432 h 976639"/>
                    <a:gd name="connsiteX64" fmla="*/ 4457 w 982797"/>
                    <a:gd name="connsiteY64" fmla="*/ 444938 h 976639"/>
                    <a:gd name="connsiteX65" fmla="*/ 0 w 982797"/>
                    <a:gd name="connsiteY65" fmla="*/ 440489 h 976639"/>
                    <a:gd name="connsiteX66" fmla="*/ 15600 w 982797"/>
                    <a:gd name="connsiteY66" fmla="*/ 353726 h 976639"/>
                    <a:gd name="connsiteX67" fmla="*/ 20057 w 982797"/>
                    <a:gd name="connsiteY67" fmla="*/ 351501 h 976639"/>
                    <a:gd name="connsiteX68" fmla="*/ 129257 w 982797"/>
                    <a:gd name="connsiteY68" fmla="*/ 342602 h 976639"/>
                    <a:gd name="connsiteX69" fmla="*/ 135942 w 982797"/>
                    <a:gd name="connsiteY69" fmla="*/ 340377 h 976639"/>
                    <a:gd name="connsiteX70" fmla="*/ 151542 w 982797"/>
                    <a:gd name="connsiteY70" fmla="*/ 302558 h 976639"/>
                    <a:gd name="connsiteX71" fmla="*/ 151542 w 982797"/>
                    <a:gd name="connsiteY71" fmla="*/ 295884 h 976639"/>
                    <a:gd name="connsiteX72" fmla="*/ 91371 w 982797"/>
                    <a:gd name="connsiteY72" fmla="*/ 209121 h 976639"/>
                    <a:gd name="connsiteX73" fmla="*/ 91371 w 982797"/>
                    <a:gd name="connsiteY73" fmla="*/ 200222 h 976639"/>
                    <a:gd name="connsiteX74" fmla="*/ 147085 w 982797"/>
                    <a:gd name="connsiteY74" fmla="*/ 133481 h 976639"/>
                    <a:gd name="connsiteX75" fmla="*/ 153771 w 982797"/>
                    <a:gd name="connsiteY75" fmla="*/ 133481 h 976639"/>
                    <a:gd name="connsiteX76" fmla="*/ 249599 w 982797"/>
                    <a:gd name="connsiteY76" fmla="*/ 180200 h 976639"/>
                    <a:gd name="connsiteX77" fmla="*/ 256285 w 982797"/>
                    <a:gd name="connsiteY77" fmla="*/ 180200 h 976639"/>
                    <a:gd name="connsiteX78" fmla="*/ 289713 w 982797"/>
                    <a:gd name="connsiteY78" fmla="*/ 157953 h 976639"/>
                    <a:gd name="connsiteX79" fmla="*/ 283027 w 982797"/>
                    <a:gd name="connsiteY79" fmla="*/ 44493 h 976639"/>
                    <a:gd name="connsiteX80" fmla="*/ 369942 w 982797"/>
                    <a:gd name="connsiteY80" fmla="*/ 11123 h 976639"/>
                    <a:gd name="connsiteX81" fmla="*/ 439027 w 982797"/>
                    <a:gd name="connsiteY81" fmla="*/ 106785 h 976639"/>
                    <a:gd name="connsiteX82" fmla="*/ 481370 w 982797"/>
                    <a:gd name="connsiteY82" fmla="*/ 102335 h 976639"/>
                    <a:gd name="connsiteX83" fmla="*/ 532627 w 982797"/>
                    <a:gd name="connsiteY83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5768 w 982797"/>
                    <a:gd name="connsiteY19" fmla="*/ 631812 h 976639"/>
                    <a:gd name="connsiteX20" fmla="*/ 851311 w 982797"/>
                    <a:gd name="connsiteY20" fmla="*/ 634037 h 976639"/>
                    <a:gd name="connsiteX21" fmla="*/ 831254 w 982797"/>
                    <a:gd name="connsiteY21" fmla="*/ 674081 h 976639"/>
                    <a:gd name="connsiteX22" fmla="*/ 831254 w 982797"/>
                    <a:gd name="connsiteY22" fmla="*/ 678531 h 976639"/>
                    <a:gd name="connsiteX23" fmla="*/ 895883 w 982797"/>
                    <a:gd name="connsiteY23" fmla="*/ 767518 h 976639"/>
                    <a:gd name="connsiteX24" fmla="*/ 895883 w 982797"/>
                    <a:gd name="connsiteY24" fmla="*/ 774192 h 976639"/>
                    <a:gd name="connsiteX25" fmla="*/ 835711 w 982797"/>
                    <a:gd name="connsiteY25" fmla="*/ 840933 h 976639"/>
                    <a:gd name="connsiteX26" fmla="*/ 831254 w 982797"/>
                    <a:gd name="connsiteY26" fmla="*/ 840933 h 976639"/>
                    <a:gd name="connsiteX27" fmla="*/ 733197 w 982797"/>
                    <a:gd name="connsiteY27" fmla="*/ 791990 h 976639"/>
                    <a:gd name="connsiteX28" fmla="*/ 728740 w 982797"/>
                    <a:gd name="connsiteY28" fmla="*/ 791990 h 976639"/>
                    <a:gd name="connsiteX29" fmla="*/ 695312 w 982797"/>
                    <a:gd name="connsiteY29" fmla="*/ 814237 h 976639"/>
                    <a:gd name="connsiteX30" fmla="*/ 690855 w 982797"/>
                    <a:gd name="connsiteY30" fmla="*/ 823135 h 976639"/>
                    <a:gd name="connsiteX31" fmla="*/ 701998 w 982797"/>
                    <a:gd name="connsiteY31" fmla="*/ 929921 h 976639"/>
                    <a:gd name="connsiteX32" fmla="*/ 697540 w 982797"/>
                    <a:gd name="connsiteY32" fmla="*/ 934370 h 976639"/>
                    <a:gd name="connsiteX33" fmla="*/ 612855 w 982797"/>
                    <a:gd name="connsiteY33" fmla="*/ 963291 h 976639"/>
                    <a:gd name="connsiteX34" fmla="*/ 608398 w 982797"/>
                    <a:gd name="connsiteY34" fmla="*/ 963291 h 976639"/>
                    <a:gd name="connsiteX35" fmla="*/ 548227 w 982797"/>
                    <a:gd name="connsiteY35" fmla="*/ 874303 h 976639"/>
                    <a:gd name="connsiteX36" fmla="*/ 543770 w 982797"/>
                    <a:gd name="connsiteY36" fmla="*/ 869854 h 976639"/>
                    <a:gd name="connsiteX37" fmla="*/ 501427 w 982797"/>
                    <a:gd name="connsiteY37" fmla="*/ 874303 h 976639"/>
                    <a:gd name="connsiteX38" fmla="*/ 494741 w 982797"/>
                    <a:gd name="connsiteY38" fmla="*/ 876528 h 976639"/>
                    <a:gd name="connsiteX39" fmla="*/ 450170 w 982797"/>
                    <a:gd name="connsiteY39" fmla="*/ 974414 h 976639"/>
                    <a:gd name="connsiteX40" fmla="*/ 445713 w 982797"/>
                    <a:gd name="connsiteY40" fmla="*/ 976639 h 976639"/>
                    <a:gd name="connsiteX41" fmla="*/ 356570 w 982797"/>
                    <a:gd name="connsiteY41" fmla="*/ 958842 h 976639"/>
                    <a:gd name="connsiteX42" fmla="*/ 352113 w 982797"/>
                    <a:gd name="connsiteY42" fmla="*/ 956617 h 976639"/>
                    <a:gd name="connsiteX43" fmla="*/ 347656 w 982797"/>
                    <a:gd name="connsiteY43" fmla="*/ 847607 h 976639"/>
                    <a:gd name="connsiteX44" fmla="*/ 340970 w 982797"/>
                    <a:gd name="connsiteY44" fmla="*/ 843158 h 976639"/>
                    <a:gd name="connsiteX45" fmla="*/ 305313 w 982797"/>
                    <a:gd name="connsiteY45" fmla="*/ 825360 h 976639"/>
                    <a:gd name="connsiteX46" fmla="*/ 296399 w 982797"/>
                    <a:gd name="connsiteY46" fmla="*/ 825360 h 976639"/>
                    <a:gd name="connsiteX47" fmla="*/ 211713 w 982797"/>
                    <a:gd name="connsiteY47" fmla="*/ 887652 h 976639"/>
                    <a:gd name="connsiteX48" fmla="*/ 205028 w 982797"/>
                    <a:gd name="connsiteY48" fmla="*/ 887652 h 976639"/>
                    <a:gd name="connsiteX49" fmla="*/ 138171 w 982797"/>
                    <a:gd name="connsiteY49" fmla="*/ 829810 h 976639"/>
                    <a:gd name="connsiteX50" fmla="*/ 135942 w 982797"/>
                    <a:gd name="connsiteY50" fmla="*/ 823135 h 976639"/>
                    <a:gd name="connsiteX51" fmla="*/ 182742 w 982797"/>
                    <a:gd name="connsiteY51" fmla="*/ 725249 h 976639"/>
                    <a:gd name="connsiteX52" fmla="*/ 182742 w 982797"/>
                    <a:gd name="connsiteY52" fmla="*/ 720800 h 976639"/>
                    <a:gd name="connsiteX53" fmla="*/ 160457 w 982797"/>
                    <a:gd name="connsiteY53" fmla="*/ 687429 h 976639"/>
                    <a:gd name="connsiteX54" fmla="*/ 153771 w 982797"/>
                    <a:gd name="connsiteY54" fmla="*/ 685205 h 976639"/>
                    <a:gd name="connsiteX55" fmla="*/ 49028 w 982797"/>
                    <a:gd name="connsiteY55" fmla="*/ 696328 h 976639"/>
                    <a:gd name="connsiteX56" fmla="*/ 42343 w 982797"/>
                    <a:gd name="connsiteY56" fmla="*/ 691879 h 976639"/>
                    <a:gd name="connsiteX57" fmla="*/ 11143 w 982797"/>
                    <a:gd name="connsiteY57" fmla="*/ 609565 h 976639"/>
                    <a:gd name="connsiteX58" fmla="*/ 15600 w 982797"/>
                    <a:gd name="connsiteY58" fmla="*/ 602891 h 976639"/>
                    <a:gd name="connsiteX59" fmla="*/ 104742 w 982797"/>
                    <a:gd name="connsiteY59" fmla="*/ 542824 h 976639"/>
                    <a:gd name="connsiteX60" fmla="*/ 106971 w 982797"/>
                    <a:gd name="connsiteY60" fmla="*/ 536150 h 976639"/>
                    <a:gd name="connsiteX61" fmla="*/ 104742 w 982797"/>
                    <a:gd name="connsiteY61" fmla="*/ 496106 h 976639"/>
                    <a:gd name="connsiteX62" fmla="*/ 102514 w 982797"/>
                    <a:gd name="connsiteY62" fmla="*/ 489432 h 976639"/>
                    <a:gd name="connsiteX63" fmla="*/ 4457 w 982797"/>
                    <a:gd name="connsiteY63" fmla="*/ 444938 h 976639"/>
                    <a:gd name="connsiteX64" fmla="*/ 0 w 982797"/>
                    <a:gd name="connsiteY64" fmla="*/ 440489 h 976639"/>
                    <a:gd name="connsiteX65" fmla="*/ 15600 w 982797"/>
                    <a:gd name="connsiteY65" fmla="*/ 353726 h 976639"/>
                    <a:gd name="connsiteX66" fmla="*/ 20057 w 982797"/>
                    <a:gd name="connsiteY66" fmla="*/ 351501 h 976639"/>
                    <a:gd name="connsiteX67" fmla="*/ 129257 w 982797"/>
                    <a:gd name="connsiteY67" fmla="*/ 342602 h 976639"/>
                    <a:gd name="connsiteX68" fmla="*/ 135942 w 982797"/>
                    <a:gd name="connsiteY68" fmla="*/ 340377 h 976639"/>
                    <a:gd name="connsiteX69" fmla="*/ 151542 w 982797"/>
                    <a:gd name="connsiteY69" fmla="*/ 302558 h 976639"/>
                    <a:gd name="connsiteX70" fmla="*/ 151542 w 982797"/>
                    <a:gd name="connsiteY70" fmla="*/ 295884 h 976639"/>
                    <a:gd name="connsiteX71" fmla="*/ 91371 w 982797"/>
                    <a:gd name="connsiteY71" fmla="*/ 209121 h 976639"/>
                    <a:gd name="connsiteX72" fmla="*/ 91371 w 982797"/>
                    <a:gd name="connsiteY72" fmla="*/ 200222 h 976639"/>
                    <a:gd name="connsiteX73" fmla="*/ 147085 w 982797"/>
                    <a:gd name="connsiteY73" fmla="*/ 133481 h 976639"/>
                    <a:gd name="connsiteX74" fmla="*/ 153771 w 982797"/>
                    <a:gd name="connsiteY74" fmla="*/ 133481 h 976639"/>
                    <a:gd name="connsiteX75" fmla="*/ 249599 w 982797"/>
                    <a:gd name="connsiteY75" fmla="*/ 180200 h 976639"/>
                    <a:gd name="connsiteX76" fmla="*/ 256285 w 982797"/>
                    <a:gd name="connsiteY76" fmla="*/ 180200 h 976639"/>
                    <a:gd name="connsiteX77" fmla="*/ 289713 w 982797"/>
                    <a:gd name="connsiteY77" fmla="*/ 157953 h 976639"/>
                    <a:gd name="connsiteX78" fmla="*/ 283027 w 982797"/>
                    <a:gd name="connsiteY78" fmla="*/ 44493 h 976639"/>
                    <a:gd name="connsiteX79" fmla="*/ 369942 w 982797"/>
                    <a:gd name="connsiteY79" fmla="*/ 11123 h 976639"/>
                    <a:gd name="connsiteX80" fmla="*/ 439027 w 982797"/>
                    <a:gd name="connsiteY80" fmla="*/ 106785 h 976639"/>
                    <a:gd name="connsiteX81" fmla="*/ 481370 w 982797"/>
                    <a:gd name="connsiteY81" fmla="*/ 102335 h 976639"/>
                    <a:gd name="connsiteX82" fmla="*/ 532627 w 982797"/>
                    <a:gd name="connsiteY82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31254 w 982797"/>
                    <a:gd name="connsiteY21" fmla="*/ 678531 h 976639"/>
                    <a:gd name="connsiteX22" fmla="*/ 895883 w 982797"/>
                    <a:gd name="connsiteY22" fmla="*/ 767518 h 976639"/>
                    <a:gd name="connsiteX23" fmla="*/ 895883 w 982797"/>
                    <a:gd name="connsiteY23" fmla="*/ 774192 h 976639"/>
                    <a:gd name="connsiteX24" fmla="*/ 835711 w 982797"/>
                    <a:gd name="connsiteY24" fmla="*/ 840933 h 976639"/>
                    <a:gd name="connsiteX25" fmla="*/ 831254 w 982797"/>
                    <a:gd name="connsiteY25" fmla="*/ 840933 h 976639"/>
                    <a:gd name="connsiteX26" fmla="*/ 733197 w 982797"/>
                    <a:gd name="connsiteY26" fmla="*/ 791990 h 976639"/>
                    <a:gd name="connsiteX27" fmla="*/ 728740 w 982797"/>
                    <a:gd name="connsiteY27" fmla="*/ 791990 h 976639"/>
                    <a:gd name="connsiteX28" fmla="*/ 695312 w 982797"/>
                    <a:gd name="connsiteY28" fmla="*/ 814237 h 976639"/>
                    <a:gd name="connsiteX29" fmla="*/ 690855 w 982797"/>
                    <a:gd name="connsiteY29" fmla="*/ 823135 h 976639"/>
                    <a:gd name="connsiteX30" fmla="*/ 701998 w 982797"/>
                    <a:gd name="connsiteY30" fmla="*/ 929921 h 976639"/>
                    <a:gd name="connsiteX31" fmla="*/ 697540 w 982797"/>
                    <a:gd name="connsiteY31" fmla="*/ 934370 h 976639"/>
                    <a:gd name="connsiteX32" fmla="*/ 612855 w 982797"/>
                    <a:gd name="connsiteY32" fmla="*/ 963291 h 976639"/>
                    <a:gd name="connsiteX33" fmla="*/ 608398 w 982797"/>
                    <a:gd name="connsiteY33" fmla="*/ 963291 h 976639"/>
                    <a:gd name="connsiteX34" fmla="*/ 548227 w 982797"/>
                    <a:gd name="connsiteY34" fmla="*/ 874303 h 976639"/>
                    <a:gd name="connsiteX35" fmla="*/ 543770 w 982797"/>
                    <a:gd name="connsiteY35" fmla="*/ 869854 h 976639"/>
                    <a:gd name="connsiteX36" fmla="*/ 501427 w 982797"/>
                    <a:gd name="connsiteY36" fmla="*/ 874303 h 976639"/>
                    <a:gd name="connsiteX37" fmla="*/ 494741 w 982797"/>
                    <a:gd name="connsiteY37" fmla="*/ 876528 h 976639"/>
                    <a:gd name="connsiteX38" fmla="*/ 450170 w 982797"/>
                    <a:gd name="connsiteY38" fmla="*/ 974414 h 976639"/>
                    <a:gd name="connsiteX39" fmla="*/ 445713 w 982797"/>
                    <a:gd name="connsiteY39" fmla="*/ 976639 h 976639"/>
                    <a:gd name="connsiteX40" fmla="*/ 356570 w 982797"/>
                    <a:gd name="connsiteY40" fmla="*/ 958842 h 976639"/>
                    <a:gd name="connsiteX41" fmla="*/ 352113 w 982797"/>
                    <a:gd name="connsiteY41" fmla="*/ 956617 h 976639"/>
                    <a:gd name="connsiteX42" fmla="*/ 347656 w 982797"/>
                    <a:gd name="connsiteY42" fmla="*/ 847607 h 976639"/>
                    <a:gd name="connsiteX43" fmla="*/ 340970 w 982797"/>
                    <a:gd name="connsiteY43" fmla="*/ 843158 h 976639"/>
                    <a:gd name="connsiteX44" fmla="*/ 305313 w 982797"/>
                    <a:gd name="connsiteY44" fmla="*/ 825360 h 976639"/>
                    <a:gd name="connsiteX45" fmla="*/ 296399 w 982797"/>
                    <a:gd name="connsiteY45" fmla="*/ 825360 h 976639"/>
                    <a:gd name="connsiteX46" fmla="*/ 211713 w 982797"/>
                    <a:gd name="connsiteY46" fmla="*/ 887652 h 976639"/>
                    <a:gd name="connsiteX47" fmla="*/ 205028 w 982797"/>
                    <a:gd name="connsiteY47" fmla="*/ 887652 h 976639"/>
                    <a:gd name="connsiteX48" fmla="*/ 138171 w 982797"/>
                    <a:gd name="connsiteY48" fmla="*/ 829810 h 976639"/>
                    <a:gd name="connsiteX49" fmla="*/ 135942 w 982797"/>
                    <a:gd name="connsiteY49" fmla="*/ 823135 h 976639"/>
                    <a:gd name="connsiteX50" fmla="*/ 182742 w 982797"/>
                    <a:gd name="connsiteY50" fmla="*/ 725249 h 976639"/>
                    <a:gd name="connsiteX51" fmla="*/ 182742 w 982797"/>
                    <a:gd name="connsiteY51" fmla="*/ 720800 h 976639"/>
                    <a:gd name="connsiteX52" fmla="*/ 160457 w 982797"/>
                    <a:gd name="connsiteY52" fmla="*/ 687429 h 976639"/>
                    <a:gd name="connsiteX53" fmla="*/ 153771 w 982797"/>
                    <a:gd name="connsiteY53" fmla="*/ 685205 h 976639"/>
                    <a:gd name="connsiteX54" fmla="*/ 49028 w 982797"/>
                    <a:gd name="connsiteY54" fmla="*/ 696328 h 976639"/>
                    <a:gd name="connsiteX55" fmla="*/ 42343 w 982797"/>
                    <a:gd name="connsiteY55" fmla="*/ 691879 h 976639"/>
                    <a:gd name="connsiteX56" fmla="*/ 11143 w 982797"/>
                    <a:gd name="connsiteY56" fmla="*/ 609565 h 976639"/>
                    <a:gd name="connsiteX57" fmla="*/ 15600 w 982797"/>
                    <a:gd name="connsiteY57" fmla="*/ 602891 h 976639"/>
                    <a:gd name="connsiteX58" fmla="*/ 104742 w 982797"/>
                    <a:gd name="connsiteY58" fmla="*/ 542824 h 976639"/>
                    <a:gd name="connsiteX59" fmla="*/ 106971 w 982797"/>
                    <a:gd name="connsiteY59" fmla="*/ 536150 h 976639"/>
                    <a:gd name="connsiteX60" fmla="*/ 104742 w 982797"/>
                    <a:gd name="connsiteY60" fmla="*/ 496106 h 976639"/>
                    <a:gd name="connsiteX61" fmla="*/ 102514 w 982797"/>
                    <a:gd name="connsiteY61" fmla="*/ 489432 h 976639"/>
                    <a:gd name="connsiteX62" fmla="*/ 4457 w 982797"/>
                    <a:gd name="connsiteY62" fmla="*/ 444938 h 976639"/>
                    <a:gd name="connsiteX63" fmla="*/ 0 w 982797"/>
                    <a:gd name="connsiteY63" fmla="*/ 440489 h 976639"/>
                    <a:gd name="connsiteX64" fmla="*/ 15600 w 982797"/>
                    <a:gd name="connsiteY64" fmla="*/ 353726 h 976639"/>
                    <a:gd name="connsiteX65" fmla="*/ 20057 w 982797"/>
                    <a:gd name="connsiteY65" fmla="*/ 351501 h 976639"/>
                    <a:gd name="connsiteX66" fmla="*/ 129257 w 982797"/>
                    <a:gd name="connsiteY66" fmla="*/ 342602 h 976639"/>
                    <a:gd name="connsiteX67" fmla="*/ 135942 w 982797"/>
                    <a:gd name="connsiteY67" fmla="*/ 340377 h 976639"/>
                    <a:gd name="connsiteX68" fmla="*/ 151542 w 982797"/>
                    <a:gd name="connsiteY68" fmla="*/ 302558 h 976639"/>
                    <a:gd name="connsiteX69" fmla="*/ 151542 w 982797"/>
                    <a:gd name="connsiteY69" fmla="*/ 295884 h 976639"/>
                    <a:gd name="connsiteX70" fmla="*/ 91371 w 982797"/>
                    <a:gd name="connsiteY70" fmla="*/ 209121 h 976639"/>
                    <a:gd name="connsiteX71" fmla="*/ 91371 w 982797"/>
                    <a:gd name="connsiteY71" fmla="*/ 200222 h 976639"/>
                    <a:gd name="connsiteX72" fmla="*/ 147085 w 982797"/>
                    <a:gd name="connsiteY72" fmla="*/ 133481 h 976639"/>
                    <a:gd name="connsiteX73" fmla="*/ 153771 w 982797"/>
                    <a:gd name="connsiteY73" fmla="*/ 133481 h 976639"/>
                    <a:gd name="connsiteX74" fmla="*/ 249599 w 982797"/>
                    <a:gd name="connsiteY74" fmla="*/ 180200 h 976639"/>
                    <a:gd name="connsiteX75" fmla="*/ 256285 w 982797"/>
                    <a:gd name="connsiteY75" fmla="*/ 180200 h 976639"/>
                    <a:gd name="connsiteX76" fmla="*/ 289713 w 982797"/>
                    <a:gd name="connsiteY76" fmla="*/ 157953 h 976639"/>
                    <a:gd name="connsiteX77" fmla="*/ 283027 w 982797"/>
                    <a:gd name="connsiteY77" fmla="*/ 44493 h 976639"/>
                    <a:gd name="connsiteX78" fmla="*/ 369942 w 982797"/>
                    <a:gd name="connsiteY78" fmla="*/ 11123 h 976639"/>
                    <a:gd name="connsiteX79" fmla="*/ 439027 w 982797"/>
                    <a:gd name="connsiteY79" fmla="*/ 106785 h 976639"/>
                    <a:gd name="connsiteX80" fmla="*/ 481370 w 982797"/>
                    <a:gd name="connsiteY80" fmla="*/ 102335 h 976639"/>
                    <a:gd name="connsiteX81" fmla="*/ 532627 w 982797"/>
                    <a:gd name="connsiteY81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95883 w 982797"/>
                    <a:gd name="connsiteY21" fmla="*/ 767518 h 976639"/>
                    <a:gd name="connsiteX22" fmla="*/ 895883 w 982797"/>
                    <a:gd name="connsiteY22" fmla="*/ 774192 h 976639"/>
                    <a:gd name="connsiteX23" fmla="*/ 835711 w 982797"/>
                    <a:gd name="connsiteY23" fmla="*/ 840933 h 976639"/>
                    <a:gd name="connsiteX24" fmla="*/ 831254 w 982797"/>
                    <a:gd name="connsiteY24" fmla="*/ 840933 h 976639"/>
                    <a:gd name="connsiteX25" fmla="*/ 733197 w 982797"/>
                    <a:gd name="connsiteY25" fmla="*/ 791990 h 976639"/>
                    <a:gd name="connsiteX26" fmla="*/ 728740 w 982797"/>
                    <a:gd name="connsiteY26" fmla="*/ 791990 h 976639"/>
                    <a:gd name="connsiteX27" fmla="*/ 695312 w 982797"/>
                    <a:gd name="connsiteY27" fmla="*/ 814237 h 976639"/>
                    <a:gd name="connsiteX28" fmla="*/ 690855 w 982797"/>
                    <a:gd name="connsiteY28" fmla="*/ 823135 h 976639"/>
                    <a:gd name="connsiteX29" fmla="*/ 701998 w 982797"/>
                    <a:gd name="connsiteY29" fmla="*/ 929921 h 976639"/>
                    <a:gd name="connsiteX30" fmla="*/ 697540 w 982797"/>
                    <a:gd name="connsiteY30" fmla="*/ 934370 h 976639"/>
                    <a:gd name="connsiteX31" fmla="*/ 612855 w 982797"/>
                    <a:gd name="connsiteY31" fmla="*/ 963291 h 976639"/>
                    <a:gd name="connsiteX32" fmla="*/ 608398 w 982797"/>
                    <a:gd name="connsiteY32" fmla="*/ 963291 h 976639"/>
                    <a:gd name="connsiteX33" fmla="*/ 548227 w 982797"/>
                    <a:gd name="connsiteY33" fmla="*/ 874303 h 976639"/>
                    <a:gd name="connsiteX34" fmla="*/ 543770 w 982797"/>
                    <a:gd name="connsiteY34" fmla="*/ 869854 h 976639"/>
                    <a:gd name="connsiteX35" fmla="*/ 501427 w 982797"/>
                    <a:gd name="connsiteY35" fmla="*/ 874303 h 976639"/>
                    <a:gd name="connsiteX36" fmla="*/ 494741 w 982797"/>
                    <a:gd name="connsiteY36" fmla="*/ 876528 h 976639"/>
                    <a:gd name="connsiteX37" fmla="*/ 450170 w 982797"/>
                    <a:gd name="connsiteY37" fmla="*/ 974414 h 976639"/>
                    <a:gd name="connsiteX38" fmla="*/ 445713 w 982797"/>
                    <a:gd name="connsiteY38" fmla="*/ 976639 h 976639"/>
                    <a:gd name="connsiteX39" fmla="*/ 356570 w 982797"/>
                    <a:gd name="connsiteY39" fmla="*/ 958842 h 976639"/>
                    <a:gd name="connsiteX40" fmla="*/ 352113 w 982797"/>
                    <a:gd name="connsiteY40" fmla="*/ 956617 h 976639"/>
                    <a:gd name="connsiteX41" fmla="*/ 347656 w 982797"/>
                    <a:gd name="connsiteY41" fmla="*/ 847607 h 976639"/>
                    <a:gd name="connsiteX42" fmla="*/ 340970 w 982797"/>
                    <a:gd name="connsiteY42" fmla="*/ 843158 h 976639"/>
                    <a:gd name="connsiteX43" fmla="*/ 305313 w 982797"/>
                    <a:gd name="connsiteY43" fmla="*/ 825360 h 976639"/>
                    <a:gd name="connsiteX44" fmla="*/ 296399 w 982797"/>
                    <a:gd name="connsiteY44" fmla="*/ 825360 h 976639"/>
                    <a:gd name="connsiteX45" fmla="*/ 211713 w 982797"/>
                    <a:gd name="connsiteY45" fmla="*/ 887652 h 976639"/>
                    <a:gd name="connsiteX46" fmla="*/ 205028 w 982797"/>
                    <a:gd name="connsiteY46" fmla="*/ 887652 h 976639"/>
                    <a:gd name="connsiteX47" fmla="*/ 138171 w 982797"/>
                    <a:gd name="connsiteY47" fmla="*/ 829810 h 976639"/>
                    <a:gd name="connsiteX48" fmla="*/ 135942 w 982797"/>
                    <a:gd name="connsiteY48" fmla="*/ 823135 h 976639"/>
                    <a:gd name="connsiteX49" fmla="*/ 182742 w 982797"/>
                    <a:gd name="connsiteY49" fmla="*/ 725249 h 976639"/>
                    <a:gd name="connsiteX50" fmla="*/ 182742 w 982797"/>
                    <a:gd name="connsiteY50" fmla="*/ 720800 h 976639"/>
                    <a:gd name="connsiteX51" fmla="*/ 160457 w 982797"/>
                    <a:gd name="connsiteY51" fmla="*/ 687429 h 976639"/>
                    <a:gd name="connsiteX52" fmla="*/ 153771 w 982797"/>
                    <a:gd name="connsiteY52" fmla="*/ 685205 h 976639"/>
                    <a:gd name="connsiteX53" fmla="*/ 49028 w 982797"/>
                    <a:gd name="connsiteY53" fmla="*/ 696328 h 976639"/>
                    <a:gd name="connsiteX54" fmla="*/ 42343 w 982797"/>
                    <a:gd name="connsiteY54" fmla="*/ 691879 h 976639"/>
                    <a:gd name="connsiteX55" fmla="*/ 11143 w 982797"/>
                    <a:gd name="connsiteY55" fmla="*/ 609565 h 976639"/>
                    <a:gd name="connsiteX56" fmla="*/ 15600 w 982797"/>
                    <a:gd name="connsiteY56" fmla="*/ 602891 h 976639"/>
                    <a:gd name="connsiteX57" fmla="*/ 104742 w 982797"/>
                    <a:gd name="connsiteY57" fmla="*/ 542824 h 976639"/>
                    <a:gd name="connsiteX58" fmla="*/ 106971 w 982797"/>
                    <a:gd name="connsiteY58" fmla="*/ 536150 h 976639"/>
                    <a:gd name="connsiteX59" fmla="*/ 104742 w 982797"/>
                    <a:gd name="connsiteY59" fmla="*/ 496106 h 976639"/>
                    <a:gd name="connsiteX60" fmla="*/ 102514 w 982797"/>
                    <a:gd name="connsiteY60" fmla="*/ 489432 h 976639"/>
                    <a:gd name="connsiteX61" fmla="*/ 4457 w 982797"/>
                    <a:gd name="connsiteY61" fmla="*/ 444938 h 976639"/>
                    <a:gd name="connsiteX62" fmla="*/ 0 w 982797"/>
                    <a:gd name="connsiteY62" fmla="*/ 440489 h 976639"/>
                    <a:gd name="connsiteX63" fmla="*/ 15600 w 982797"/>
                    <a:gd name="connsiteY63" fmla="*/ 353726 h 976639"/>
                    <a:gd name="connsiteX64" fmla="*/ 20057 w 982797"/>
                    <a:gd name="connsiteY64" fmla="*/ 351501 h 976639"/>
                    <a:gd name="connsiteX65" fmla="*/ 129257 w 982797"/>
                    <a:gd name="connsiteY65" fmla="*/ 342602 h 976639"/>
                    <a:gd name="connsiteX66" fmla="*/ 135942 w 982797"/>
                    <a:gd name="connsiteY66" fmla="*/ 340377 h 976639"/>
                    <a:gd name="connsiteX67" fmla="*/ 151542 w 982797"/>
                    <a:gd name="connsiteY67" fmla="*/ 302558 h 976639"/>
                    <a:gd name="connsiteX68" fmla="*/ 151542 w 982797"/>
                    <a:gd name="connsiteY68" fmla="*/ 295884 h 976639"/>
                    <a:gd name="connsiteX69" fmla="*/ 91371 w 982797"/>
                    <a:gd name="connsiteY69" fmla="*/ 209121 h 976639"/>
                    <a:gd name="connsiteX70" fmla="*/ 91371 w 982797"/>
                    <a:gd name="connsiteY70" fmla="*/ 200222 h 976639"/>
                    <a:gd name="connsiteX71" fmla="*/ 147085 w 982797"/>
                    <a:gd name="connsiteY71" fmla="*/ 133481 h 976639"/>
                    <a:gd name="connsiteX72" fmla="*/ 153771 w 982797"/>
                    <a:gd name="connsiteY72" fmla="*/ 133481 h 976639"/>
                    <a:gd name="connsiteX73" fmla="*/ 249599 w 982797"/>
                    <a:gd name="connsiteY73" fmla="*/ 180200 h 976639"/>
                    <a:gd name="connsiteX74" fmla="*/ 256285 w 982797"/>
                    <a:gd name="connsiteY74" fmla="*/ 180200 h 976639"/>
                    <a:gd name="connsiteX75" fmla="*/ 289713 w 982797"/>
                    <a:gd name="connsiteY75" fmla="*/ 157953 h 976639"/>
                    <a:gd name="connsiteX76" fmla="*/ 283027 w 982797"/>
                    <a:gd name="connsiteY76" fmla="*/ 44493 h 976639"/>
                    <a:gd name="connsiteX77" fmla="*/ 369942 w 982797"/>
                    <a:gd name="connsiteY77" fmla="*/ 11123 h 976639"/>
                    <a:gd name="connsiteX78" fmla="*/ 439027 w 982797"/>
                    <a:gd name="connsiteY78" fmla="*/ 106785 h 976639"/>
                    <a:gd name="connsiteX79" fmla="*/ 481370 w 982797"/>
                    <a:gd name="connsiteY79" fmla="*/ 102335 h 976639"/>
                    <a:gd name="connsiteX80" fmla="*/ 532627 w 982797"/>
                    <a:gd name="connsiteY80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95883 w 982797"/>
                    <a:gd name="connsiteY21" fmla="*/ 774192 h 976639"/>
                    <a:gd name="connsiteX22" fmla="*/ 835711 w 982797"/>
                    <a:gd name="connsiteY22" fmla="*/ 840933 h 976639"/>
                    <a:gd name="connsiteX23" fmla="*/ 831254 w 982797"/>
                    <a:gd name="connsiteY23" fmla="*/ 840933 h 976639"/>
                    <a:gd name="connsiteX24" fmla="*/ 733197 w 982797"/>
                    <a:gd name="connsiteY24" fmla="*/ 791990 h 976639"/>
                    <a:gd name="connsiteX25" fmla="*/ 728740 w 982797"/>
                    <a:gd name="connsiteY25" fmla="*/ 791990 h 976639"/>
                    <a:gd name="connsiteX26" fmla="*/ 695312 w 982797"/>
                    <a:gd name="connsiteY26" fmla="*/ 814237 h 976639"/>
                    <a:gd name="connsiteX27" fmla="*/ 690855 w 982797"/>
                    <a:gd name="connsiteY27" fmla="*/ 823135 h 976639"/>
                    <a:gd name="connsiteX28" fmla="*/ 701998 w 982797"/>
                    <a:gd name="connsiteY28" fmla="*/ 929921 h 976639"/>
                    <a:gd name="connsiteX29" fmla="*/ 697540 w 982797"/>
                    <a:gd name="connsiteY29" fmla="*/ 934370 h 976639"/>
                    <a:gd name="connsiteX30" fmla="*/ 612855 w 982797"/>
                    <a:gd name="connsiteY30" fmla="*/ 963291 h 976639"/>
                    <a:gd name="connsiteX31" fmla="*/ 608398 w 982797"/>
                    <a:gd name="connsiteY31" fmla="*/ 963291 h 976639"/>
                    <a:gd name="connsiteX32" fmla="*/ 548227 w 982797"/>
                    <a:gd name="connsiteY32" fmla="*/ 874303 h 976639"/>
                    <a:gd name="connsiteX33" fmla="*/ 543770 w 982797"/>
                    <a:gd name="connsiteY33" fmla="*/ 869854 h 976639"/>
                    <a:gd name="connsiteX34" fmla="*/ 501427 w 982797"/>
                    <a:gd name="connsiteY34" fmla="*/ 874303 h 976639"/>
                    <a:gd name="connsiteX35" fmla="*/ 494741 w 982797"/>
                    <a:gd name="connsiteY35" fmla="*/ 876528 h 976639"/>
                    <a:gd name="connsiteX36" fmla="*/ 450170 w 982797"/>
                    <a:gd name="connsiteY36" fmla="*/ 974414 h 976639"/>
                    <a:gd name="connsiteX37" fmla="*/ 445713 w 982797"/>
                    <a:gd name="connsiteY37" fmla="*/ 976639 h 976639"/>
                    <a:gd name="connsiteX38" fmla="*/ 356570 w 982797"/>
                    <a:gd name="connsiteY38" fmla="*/ 958842 h 976639"/>
                    <a:gd name="connsiteX39" fmla="*/ 352113 w 982797"/>
                    <a:gd name="connsiteY39" fmla="*/ 956617 h 976639"/>
                    <a:gd name="connsiteX40" fmla="*/ 347656 w 982797"/>
                    <a:gd name="connsiteY40" fmla="*/ 847607 h 976639"/>
                    <a:gd name="connsiteX41" fmla="*/ 340970 w 982797"/>
                    <a:gd name="connsiteY41" fmla="*/ 843158 h 976639"/>
                    <a:gd name="connsiteX42" fmla="*/ 305313 w 982797"/>
                    <a:gd name="connsiteY42" fmla="*/ 825360 h 976639"/>
                    <a:gd name="connsiteX43" fmla="*/ 296399 w 982797"/>
                    <a:gd name="connsiteY43" fmla="*/ 825360 h 976639"/>
                    <a:gd name="connsiteX44" fmla="*/ 211713 w 982797"/>
                    <a:gd name="connsiteY44" fmla="*/ 887652 h 976639"/>
                    <a:gd name="connsiteX45" fmla="*/ 205028 w 982797"/>
                    <a:gd name="connsiteY45" fmla="*/ 887652 h 976639"/>
                    <a:gd name="connsiteX46" fmla="*/ 138171 w 982797"/>
                    <a:gd name="connsiteY46" fmla="*/ 829810 h 976639"/>
                    <a:gd name="connsiteX47" fmla="*/ 135942 w 982797"/>
                    <a:gd name="connsiteY47" fmla="*/ 823135 h 976639"/>
                    <a:gd name="connsiteX48" fmla="*/ 182742 w 982797"/>
                    <a:gd name="connsiteY48" fmla="*/ 725249 h 976639"/>
                    <a:gd name="connsiteX49" fmla="*/ 182742 w 982797"/>
                    <a:gd name="connsiteY49" fmla="*/ 720800 h 976639"/>
                    <a:gd name="connsiteX50" fmla="*/ 160457 w 982797"/>
                    <a:gd name="connsiteY50" fmla="*/ 687429 h 976639"/>
                    <a:gd name="connsiteX51" fmla="*/ 153771 w 982797"/>
                    <a:gd name="connsiteY51" fmla="*/ 685205 h 976639"/>
                    <a:gd name="connsiteX52" fmla="*/ 49028 w 982797"/>
                    <a:gd name="connsiteY52" fmla="*/ 696328 h 976639"/>
                    <a:gd name="connsiteX53" fmla="*/ 42343 w 982797"/>
                    <a:gd name="connsiteY53" fmla="*/ 691879 h 976639"/>
                    <a:gd name="connsiteX54" fmla="*/ 11143 w 982797"/>
                    <a:gd name="connsiteY54" fmla="*/ 609565 h 976639"/>
                    <a:gd name="connsiteX55" fmla="*/ 15600 w 982797"/>
                    <a:gd name="connsiteY55" fmla="*/ 602891 h 976639"/>
                    <a:gd name="connsiteX56" fmla="*/ 104742 w 982797"/>
                    <a:gd name="connsiteY56" fmla="*/ 542824 h 976639"/>
                    <a:gd name="connsiteX57" fmla="*/ 106971 w 982797"/>
                    <a:gd name="connsiteY57" fmla="*/ 536150 h 976639"/>
                    <a:gd name="connsiteX58" fmla="*/ 104742 w 982797"/>
                    <a:gd name="connsiteY58" fmla="*/ 496106 h 976639"/>
                    <a:gd name="connsiteX59" fmla="*/ 102514 w 982797"/>
                    <a:gd name="connsiteY59" fmla="*/ 489432 h 976639"/>
                    <a:gd name="connsiteX60" fmla="*/ 4457 w 982797"/>
                    <a:gd name="connsiteY60" fmla="*/ 444938 h 976639"/>
                    <a:gd name="connsiteX61" fmla="*/ 0 w 982797"/>
                    <a:gd name="connsiteY61" fmla="*/ 440489 h 976639"/>
                    <a:gd name="connsiteX62" fmla="*/ 15600 w 982797"/>
                    <a:gd name="connsiteY62" fmla="*/ 353726 h 976639"/>
                    <a:gd name="connsiteX63" fmla="*/ 20057 w 982797"/>
                    <a:gd name="connsiteY63" fmla="*/ 351501 h 976639"/>
                    <a:gd name="connsiteX64" fmla="*/ 129257 w 982797"/>
                    <a:gd name="connsiteY64" fmla="*/ 342602 h 976639"/>
                    <a:gd name="connsiteX65" fmla="*/ 135942 w 982797"/>
                    <a:gd name="connsiteY65" fmla="*/ 340377 h 976639"/>
                    <a:gd name="connsiteX66" fmla="*/ 151542 w 982797"/>
                    <a:gd name="connsiteY66" fmla="*/ 302558 h 976639"/>
                    <a:gd name="connsiteX67" fmla="*/ 151542 w 982797"/>
                    <a:gd name="connsiteY67" fmla="*/ 295884 h 976639"/>
                    <a:gd name="connsiteX68" fmla="*/ 91371 w 982797"/>
                    <a:gd name="connsiteY68" fmla="*/ 209121 h 976639"/>
                    <a:gd name="connsiteX69" fmla="*/ 91371 w 982797"/>
                    <a:gd name="connsiteY69" fmla="*/ 200222 h 976639"/>
                    <a:gd name="connsiteX70" fmla="*/ 147085 w 982797"/>
                    <a:gd name="connsiteY70" fmla="*/ 133481 h 976639"/>
                    <a:gd name="connsiteX71" fmla="*/ 153771 w 982797"/>
                    <a:gd name="connsiteY71" fmla="*/ 133481 h 976639"/>
                    <a:gd name="connsiteX72" fmla="*/ 249599 w 982797"/>
                    <a:gd name="connsiteY72" fmla="*/ 180200 h 976639"/>
                    <a:gd name="connsiteX73" fmla="*/ 256285 w 982797"/>
                    <a:gd name="connsiteY73" fmla="*/ 180200 h 976639"/>
                    <a:gd name="connsiteX74" fmla="*/ 289713 w 982797"/>
                    <a:gd name="connsiteY74" fmla="*/ 157953 h 976639"/>
                    <a:gd name="connsiteX75" fmla="*/ 283027 w 982797"/>
                    <a:gd name="connsiteY75" fmla="*/ 44493 h 976639"/>
                    <a:gd name="connsiteX76" fmla="*/ 369942 w 982797"/>
                    <a:gd name="connsiteY76" fmla="*/ 11123 h 976639"/>
                    <a:gd name="connsiteX77" fmla="*/ 439027 w 982797"/>
                    <a:gd name="connsiteY77" fmla="*/ 106785 h 976639"/>
                    <a:gd name="connsiteX78" fmla="*/ 481370 w 982797"/>
                    <a:gd name="connsiteY78" fmla="*/ 102335 h 976639"/>
                    <a:gd name="connsiteX79" fmla="*/ 532627 w 982797"/>
                    <a:gd name="connsiteY79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95883 w 982797"/>
                    <a:gd name="connsiteY21" fmla="*/ 774192 h 976639"/>
                    <a:gd name="connsiteX22" fmla="*/ 835711 w 982797"/>
                    <a:gd name="connsiteY22" fmla="*/ 840933 h 976639"/>
                    <a:gd name="connsiteX23" fmla="*/ 733197 w 982797"/>
                    <a:gd name="connsiteY23" fmla="*/ 791990 h 976639"/>
                    <a:gd name="connsiteX24" fmla="*/ 728740 w 982797"/>
                    <a:gd name="connsiteY24" fmla="*/ 791990 h 976639"/>
                    <a:gd name="connsiteX25" fmla="*/ 695312 w 982797"/>
                    <a:gd name="connsiteY25" fmla="*/ 814237 h 976639"/>
                    <a:gd name="connsiteX26" fmla="*/ 690855 w 982797"/>
                    <a:gd name="connsiteY26" fmla="*/ 823135 h 976639"/>
                    <a:gd name="connsiteX27" fmla="*/ 701998 w 982797"/>
                    <a:gd name="connsiteY27" fmla="*/ 929921 h 976639"/>
                    <a:gd name="connsiteX28" fmla="*/ 697540 w 982797"/>
                    <a:gd name="connsiteY28" fmla="*/ 934370 h 976639"/>
                    <a:gd name="connsiteX29" fmla="*/ 612855 w 982797"/>
                    <a:gd name="connsiteY29" fmla="*/ 963291 h 976639"/>
                    <a:gd name="connsiteX30" fmla="*/ 608398 w 982797"/>
                    <a:gd name="connsiteY30" fmla="*/ 963291 h 976639"/>
                    <a:gd name="connsiteX31" fmla="*/ 548227 w 982797"/>
                    <a:gd name="connsiteY31" fmla="*/ 874303 h 976639"/>
                    <a:gd name="connsiteX32" fmla="*/ 543770 w 982797"/>
                    <a:gd name="connsiteY32" fmla="*/ 869854 h 976639"/>
                    <a:gd name="connsiteX33" fmla="*/ 501427 w 982797"/>
                    <a:gd name="connsiteY33" fmla="*/ 874303 h 976639"/>
                    <a:gd name="connsiteX34" fmla="*/ 494741 w 982797"/>
                    <a:gd name="connsiteY34" fmla="*/ 876528 h 976639"/>
                    <a:gd name="connsiteX35" fmla="*/ 450170 w 982797"/>
                    <a:gd name="connsiteY35" fmla="*/ 974414 h 976639"/>
                    <a:gd name="connsiteX36" fmla="*/ 445713 w 982797"/>
                    <a:gd name="connsiteY36" fmla="*/ 976639 h 976639"/>
                    <a:gd name="connsiteX37" fmla="*/ 356570 w 982797"/>
                    <a:gd name="connsiteY37" fmla="*/ 958842 h 976639"/>
                    <a:gd name="connsiteX38" fmla="*/ 352113 w 982797"/>
                    <a:gd name="connsiteY38" fmla="*/ 956617 h 976639"/>
                    <a:gd name="connsiteX39" fmla="*/ 347656 w 982797"/>
                    <a:gd name="connsiteY39" fmla="*/ 847607 h 976639"/>
                    <a:gd name="connsiteX40" fmla="*/ 340970 w 982797"/>
                    <a:gd name="connsiteY40" fmla="*/ 843158 h 976639"/>
                    <a:gd name="connsiteX41" fmla="*/ 305313 w 982797"/>
                    <a:gd name="connsiteY41" fmla="*/ 825360 h 976639"/>
                    <a:gd name="connsiteX42" fmla="*/ 296399 w 982797"/>
                    <a:gd name="connsiteY42" fmla="*/ 825360 h 976639"/>
                    <a:gd name="connsiteX43" fmla="*/ 211713 w 982797"/>
                    <a:gd name="connsiteY43" fmla="*/ 887652 h 976639"/>
                    <a:gd name="connsiteX44" fmla="*/ 205028 w 982797"/>
                    <a:gd name="connsiteY44" fmla="*/ 887652 h 976639"/>
                    <a:gd name="connsiteX45" fmla="*/ 138171 w 982797"/>
                    <a:gd name="connsiteY45" fmla="*/ 829810 h 976639"/>
                    <a:gd name="connsiteX46" fmla="*/ 135942 w 982797"/>
                    <a:gd name="connsiteY46" fmla="*/ 823135 h 976639"/>
                    <a:gd name="connsiteX47" fmla="*/ 182742 w 982797"/>
                    <a:gd name="connsiteY47" fmla="*/ 725249 h 976639"/>
                    <a:gd name="connsiteX48" fmla="*/ 182742 w 982797"/>
                    <a:gd name="connsiteY48" fmla="*/ 720800 h 976639"/>
                    <a:gd name="connsiteX49" fmla="*/ 160457 w 982797"/>
                    <a:gd name="connsiteY49" fmla="*/ 687429 h 976639"/>
                    <a:gd name="connsiteX50" fmla="*/ 153771 w 982797"/>
                    <a:gd name="connsiteY50" fmla="*/ 685205 h 976639"/>
                    <a:gd name="connsiteX51" fmla="*/ 49028 w 982797"/>
                    <a:gd name="connsiteY51" fmla="*/ 696328 h 976639"/>
                    <a:gd name="connsiteX52" fmla="*/ 42343 w 982797"/>
                    <a:gd name="connsiteY52" fmla="*/ 691879 h 976639"/>
                    <a:gd name="connsiteX53" fmla="*/ 11143 w 982797"/>
                    <a:gd name="connsiteY53" fmla="*/ 609565 h 976639"/>
                    <a:gd name="connsiteX54" fmla="*/ 15600 w 982797"/>
                    <a:gd name="connsiteY54" fmla="*/ 602891 h 976639"/>
                    <a:gd name="connsiteX55" fmla="*/ 104742 w 982797"/>
                    <a:gd name="connsiteY55" fmla="*/ 542824 h 976639"/>
                    <a:gd name="connsiteX56" fmla="*/ 106971 w 982797"/>
                    <a:gd name="connsiteY56" fmla="*/ 536150 h 976639"/>
                    <a:gd name="connsiteX57" fmla="*/ 104742 w 982797"/>
                    <a:gd name="connsiteY57" fmla="*/ 496106 h 976639"/>
                    <a:gd name="connsiteX58" fmla="*/ 102514 w 982797"/>
                    <a:gd name="connsiteY58" fmla="*/ 489432 h 976639"/>
                    <a:gd name="connsiteX59" fmla="*/ 4457 w 982797"/>
                    <a:gd name="connsiteY59" fmla="*/ 444938 h 976639"/>
                    <a:gd name="connsiteX60" fmla="*/ 0 w 982797"/>
                    <a:gd name="connsiteY60" fmla="*/ 440489 h 976639"/>
                    <a:gd name="connsiteX61" fmla="*/ 15600 w 982797"/>
                    <a:gd name="connsiteY61" fmla="*/ 353726 h 976639"/>
                    <a:gd name="connsiteX62" fmla="*/ 20057 w 982797"/>
                    <a:gd name="connsiteY62" fmla="*/ 351501 h 976639"/>
                    <a:gd name="connsiteX63" fmla="*/ 129257 w 982797"/>
                    <a:gd name="connsiteY63" fmla="*/ 342602 h 976639"/>
                    <a:gd name="connsiteX64" fmla="*/ 135942 w 982797"/>
                    <a:gd name="connsiteY64" fmla="*/ 340377 h 976639"/>
                    <a:gd name="connsiteX65" fmla="*/ 151542 w 982797"/>
                    <a:gd name="connsiteY65" fmla="*/ 302558 h 976639"/>
                    <a:gd name="connsiteX66" fmla="*/ 151542 w 982797"/>
                    <a:gd name="connsiteY66" fmla="*/ 295884 h 976639"/>
                    <a:gd name="connsiteX67" fmla="*/ 91371 w 982797"/>
                    <a:gd name="connsiteY67" fmla="*/ 209121 h 976639"/>
                    <a:gd name="connsiteX68" fmla="*/ 91371 w 982797"/>
                    <a:gd name="connsiteY68" fmla="*/ 200222 h 976639"/>
                    <a:gd name="connsiteX69" fmla="*/ 147085 w 982797"/>
                    <a:gd name="connsiteY69" fmla="*/ 133481 h 976639"/>
                    <a:gd name="connsiteX70" fmla="*/ 153771 w 982797"/>
                    <a:gd name="connsiteY70" fmla="*/ 133481 h 976639"/>
                    <a:gd name="connsiteX71" fmla="*/ 249599 w 982797"/>
                    <a:gd name="connsiteY71" fmla="*/ 180200 h 976639"/>
                    <a:gd name="connsiteX72" fmla="*/ 256285 w 982797"/>
                    <a:gd name="connsiteY72" fmla="*/ 180200 h 976639"/>
                    <a:gd name="connsiteX73" fmla="*/ 289713 w 982797"/>
                    <a:gd name="connsiteY73" fmla="*/ 157953 h 976639"/>
                    <a:gd name="connsiteX74" fmla="*/ 283027 w 982797"/>
                    <a:gd name="connsiteY74" fmla="*/ 44493 h 976639"/>
                    <a:gd name="connsiteX75" fmla="*/ 369942 w 982797"/>
                    <a:gd name="connsiteY75" fmla="*/ 11123 h 976639"/>
                    <a:gd name="connsiteX76" fmla="*/ 439027 w 982797"/>
                    <a:gd name="connsiteY76" fmla="*/ 106785 h 976639"/>
                    <a:gd name="connsiteX77" fmla="*/ 481370 w 982797"/>
                    <a:gd name="connsiteY77" fmla="*/ 102335 h 976639"/>
                    <a:gd name="connsiteX78" fmla="*/ 532627 w 982797"/>
                    <a:gd name="connsiteY78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95883 w 982797"/>
                    <a:gd name="connsiteY21" fmla="*/ 774192 h 976639"/>
                    <a:gd name="connsiteX22" fmla="*/ 835711 w 982797"/>
                    <a:gd name="connsiteY22" fmla="*/ 840933 h 976639"/>
                    <a:gd name="connsiteX23" fmla="*/ 728740 w 982797"/>
                    <a:gd name="connsiteY23" fmla="*/ 791990 h 976639"/>
                    <a:gd name="connsiteX24" fmla="*/ 695312 w 982797"/>
                    <a:gd name="connsiteY24" fmla="*/ 814237 h 976639"/>
                    <a:gd name="connsiteX25" fmla="*/ 690855 w 982797"/>
                    <a:gd name="connsiteY25" fmla="*/ 823135 h 976639"/>
                    <a:gd name="connsiteX26" fmla="*/ 701998 w 982797"/>
                    <a:gd name="connsiteY26" fmla="*/ 929921 h 976639"/>
                    <a:gd name="connsiteX27" fmla="*/ 697540 w 982797"/>
                    <a:gd name="connsiteY27" fmla="*/ 934370 h 976639"/>
                    <a:gd name="connsiteX28" fmla="*/ 612855 w 982797"/>
                    <a:gd name="connsiteY28" fmla="*/ 963291 h 976639"/>
                    <a:gd name="connsiteX29" fmla="*/ 608398 w 982797"/>
                    <a:gd name="connsiteY29" fmla="*/ 963291 h 976639"/>
                    <a:gd name="connsiteX30" fmla="*/ 548227 w 982797"/>
                    <a:gd name="connsiteY30" fmla="*/ 874303 h 976639"/>
                    <a:gd name="connsiteX31" fmla="*/ 543770 w 982797"/>
                    <a:gd name="connsiteY31" fmla="*/ 869854 h 976639"/>
                    <a:gd name="connsiteX32" fmla="*/ 501427 w 982797"/>
                    <a:gd name="connsiteY32" fmla="*/ 874303 h 976639"/>
                    <a:gd name="connsiteX33" fmla="*/ 494741 w 982797"/>
                    <a:gd name="connsiteY33" fmla="*/ 876528 h 976639"/>
                    <a:gd name="connsiteX34" fmla="*/ 450170 w 982797"/>
                    <a:gd name="connsiteY34" fmla="*/ 974414 h 976639"/>
                    <a:gd name="connsiteX35" fmla="*/ 445713 w 982797"/>
                    <a:gd name="connsiteY35" fmla="*/ 976639 h 976639"/>
                    <a:gd name="connsiteX36" fmla="*/ 356570 w 982797"/>
                    <a:gd name="connsiteY36" fmla="*/ 958842 h 976639"/>
                    <a:gd name="connsiteX37" fmla="*/ 352113 w 982797"/>
                    <a:gd name="connsiteY37" fmla="*/ 956617 h 976639"/>
                    <a:gd name="connsiteX38" fmla="*/ 347656 w 982797"/>
                    <a:gd name="connsiteY38" fmla="*/ 847607 h 976639"/>
                    <a:gd name="connsiteX39" fmla="*/ 340970 w 982797"/>
                    <a:gd name="connsiteY39" fmla="*/ 843158 h 976639"/>
                    <a:gd name="connsiteX40" fmla="*/ 305313 w 982797"/>
                    <a:gd name="connsiteY40" fmla="*/ 825360 h 976639"/>
                    <a:gd name="connsiteX41" fmla="*/ 296399 w 982797"/>
                    <a:gd name="connsiteY41" fmla="*/ 825360 h 976639"/>
                    <a:gd name="connsiteX42" fmla="*/ 211713 w 982797"/>
                    <a:gd name="connsiteY42" fmla="*/ 887652 h 976639"/>
                    <a:gd name="connsiteX43" fmla="*/ 205028 w 982797"/>
                    <a:gd name="connsiteY43" fmla="*/ 887652 h 976639"/>
                    <a:gd name="connsiteX44" fmla="*/ 138171 w 982797"/>
                    <a:gd name="connsiteY44" fmla="*/ 829810 h 976639"/>
                    <a:gd name="connsiteX45" fmla="*/ 135942 w 982797"/>
                    <a:gd name="connsiteY45" fmla="*/ 823135 h 976639"/>
                    <a:gd name="connsiteX46" fmla="*/ 182742 w 982797"/>
                    <a:gd name="connsiteY46" fmla="*/ 725249 h 976639"/>
                    <a:gd name="connsiteX47" fmla="*/ 182742 w 982797"/>
                    <a:gd name="connsiteY47" fmla="*/ 720800 h 976639"/>
                    <a:gd name="connsiteX48" fmla="*/ 160457 w 982797"/>
                    <a:gd name="connsiteY48" fmla="*/ 687429 h 976639"/>
                    <a:gd name="connsiteX49" fmla="*/ 153771 w 982797"/>
                    <a:gd name="connsiteY49" fmla="*/ 685205 h 976639"/>
                    <a:gd name="connsiteX50" fmla="*/ 49028 w 982797"/>
                    <a:gd name="connsiteY50" fmla="*/ 696328 h 976639"/>
                    <a:gd name="connsiteX51" fmla="*/ 42343 w 982797"/>
                    <a:gd name="connsiteY51" fmla="*/ 691879 h 976639"/>
                    <a:gd name="connsiteX52" fmla="*/ 11143 w 982797"/>
                    <a:gd name="connsiteY52" fmla="*/ 609565 h 976639"/>
                    <a:gd name="connsiteX53" fmla="*/ 15600 w 982797"/>
                    <a:gd name="connsiteY53" fmla="*/ 602891 h 976639"/>
                    <a:gd name="connsiteX54" fmla="*/ 104742 w 982797"/>
                    <a:gd name="connsiteY54" fmla="*/ 542824 h 976639"/>
                    <a:gd name="connsiteX55" fmla="*/ 106971 w 982797"/>
                    <a:gd name="connsiteY55" fmla="*/ 536150 h 976639"/>
                    <a:gd name="connsiteX56" fmla="*/ 104742 w 982797"/>
                    <a:gd name="connsiteY56" fmla="*/ 496106 h 976639"/>
                    <a:gd name="connsiteX57" fmla="*/ 102514 w 982797"/>
                    <a:gd name="connsiteY57" fmla="*/ 489432 h 976639"/>
                    <a:gd name="connsiteX58" fmla="*/ 4457 w 982797"/>
                    <a:gd name="connsiteY58" fmla="*/ 444938 h 976639"/>
                    <a:gd name="connsiteX59" fmla="*/ 0 w 982797"/>
                    <a:gd name="connsiteY59" fmla="*/ 440489 h 976639"/>
                    <a:gd name="connsiteX60" fmla="*/ 15600 w 982797"/>
                    <a:gd name="connsiteY60" fmla="*/ 353726 h 976639"/>
                    <a:gd name="connsiteX61" fmla="*/ 20057 w 982797"/>
                    <a:gd name="connsiteY61" fmla="*/ 351501 h 976639"/>
                    <a:gd name="connsiteX62" fmla="*/ 129257 w 982797"/>
                    <a:gd name="connsiteY62" fmla="*/ 342602 h 976639"/>
                    <a:gd name="connsiteX63" fmla="*/ 135942 w 982797"/>
                    <a:gd name="connsiteY63" fmla="*/ 340377 h 976639"/>
                    <a:gd name="connsiteX64" fmla="*/ 151542 w 982797"/>
                    <a:gd name="connsiteY64" fmla="*/ 302558 h 976639"/>
                    <a:gd name="connsiteX65" fmla="*/ 151542 w 982797"/>
                    <a:gd name="connsiteY65" fmla="*/ 295884 h 976639"/>
                    <a:gd name="connsiteX66" fmla="*/ 91371 w 982797"/>
                    <a:gd name="connsiteY66" fmla="*/ 209121 h 976639"/>
                    <a:gd name="connsiteX67" fmla="*/ 91371 w 982797"/>
                    <a:gd name="connsiteY67" fmla="*/ 200222 h 976639"/>
                    <a:gd name="connsiteX68" fmla="*/ 147085 w 982797"/>
                    <a:gd name="connsiteY68" fmla="*/ 133481 h 976639"/>
                    <a:gd name="connsiteX69" fmla="*/ 153771 w 982797"/>
                    <a:gd name="connsiteY69" fmla="*/ 133481 h 976639"/>
                    <a:gd name="connsiteX70" fmla="*/ 249599 w 982797"/>
                    <a:gd name="connsiteY70" fmla="*/ 180200 h 976639"/>
                    <a:gd name="connsiteX71" fmla="*/ 256285 w 982797"/>
                    <a:gd name="connsiteY71" fmla="*/ 180200 h 976639"/>
                    <a:gd name="connsiteX72" fmla="*/ 289713 w 982797"/>
                    <a:gd name="connsiteY72" fmla="*/ 157953 h 976639"/>
                    <a:gd name="connsiteX73" fmla="*/ 283027 w 982797"/>
                    <a:gd name="connsiteY73" fmla="*/ 44493 h 976639"/>
                    <a:gd name="connsiteX74" fmla="*/ 369942 w 982797"/>
                    <a:gd name="connsiteY74" fmla="*/ 11123 h 976639"/>
                    <a:gd name="connsiteX75" fmla="*/ 439027 w 982797"/>
                    <a:gd name="connsiteY75" fmla="*/ 106785 h 976639"/>
                    <a:gd name="connsiteX76" fmla="*/ 481370 w 982797"/>
                    <a:gd name="connsiteY76" fmla="*/ 102335 h 976639"/>
                    <a:gd name="connsiteX77" fmla="*/ 532627 w 982797"/>
                    <a:gd name="connsiteY77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95883 w 982797"/>
                    <a:gd name="connsiteY21" fmla="*/ 774192 h 976639"/>
                    <a:gd name="connsiteX22" fmla="*/ 835711 w 982797"/>
                    <a:gd name="connsiteY22" fmla="*/ 840933 h 976639"/>
                    <a:gd name="connsiteX23" fmla="*/ 728740 w 982797"/>
                    <a:gd name="connsiteY23" fmla="*/ 791990 h 976639"/>
                    <a:gd name="connsiteX24" fmla="*/ 690855 w 982797"/>
                    <a:gd name="connsiteY24" fmla="*/ 823135 h 976639"/>
                    <a:gd name="connsiteX25" fmla="*/ 701998 w 982797"/>
                    <a:gd name="connsiteY25" fmla="*/ 929921 h 976639"/>
                    <a:gd name="connsiteX26" fmla="*/ 697540 w 982797"/>
                    <a:gd name="connsiteY26" fmla="*/ 934370 h 976639"/>
                    <a:gd name="connsiteX27" fmla="*/ 612855 w 982797"/>
                    <a:gd name="connsiteY27" fmla="*/ 963291 h 976639"/>
                    <a:gd name="connsiteX28" fmla="*/ 608398 w 982797"/>
                    <a:gd name="connsiteY28" fmla="*/ 963291 h 976639"/>
                    <a:gd name="connsiteX29" fmla="*/ 548227 w 982797"/>
                    <a:gd name="connsiteY29" fmla="*/ 874303 h 976639"/>
                    <a:gd name="connsiteX30" fmla="*/ 543770 w 982797"/>
                    <a:gd name="connsiteY30" fmla="*/ 869854 h 976639"/>
                    <a:gd name="connsiteX31" fmla="*/ 501427 w 982797"/>
                    <a:gd name="connsiteY31" fmla="*/ 874303 h 976639"/>
                    <a:gd name="connsiteX32" fmla="*/ 494741 w 982797"/>
                    <a:gd name="connsiteY32" fmla="*/ 876528 h 976639"/>
                    <a:gd name="connsiteX33" fmla="*/ 450170 w 982797"/>
                    <a:gd name="connsiteY33" fmla="*/ 974414 h 976639"/>
                    <a:gd name="connsiteX34" fmla="*/ 445713 w 982797"/>
                    <a:gd name="connsiteY34" fmla="*/ 976639 h 976639"/>
                    <a:gd name="connsiteX35" fmla="*/ 356570 w 982797"/>
                    <a:gd name="connsiteY35" fmla="*/ 958842 h 976639"/>
                    <a:gd name="connsiteX36" fmla="*/ 352113 w 982797"/>
                    <a:gd name="connsiteY36" fmla="*/ 956617 h 976639"/>
                    <a:gd name="connsiteX37" fmla="*/ 347656 w 982797"/>
                    <a:gd name="connsiteY37" fmla="*/ 847607 h 976639"/>
                    <a:gd name="connsiteX38" fmla="*/ 340970 w 982797"/>
                    <a:gd name="connsiteY38" fmla="*/ 843158 h 976639"/>
                    <a:gd name="connsiteX39" fmla="*/ 305313 w 982797"/>
                    <a:gd name="connsiteY39" fmla="*/ 825360 h 976639"/>
                    <a:gd name="connsiteX40" fmla="*/ 296399 w 982797"/>
                    <a:gd name="connsiteY40" fmla="*/ 825360 h 976639"/>
                    <a:gd name="connsiteX41" fmla="*/ 211713 w 982797"/>
                    <a:gd name="connsiteY41" fmla="*/ 887652 h 976639"/>
                    <a:gd name="connsiteX42" fmla="*/ 205028 w 982797"/>
                    <a:gd name="connsiteY42" fmla="*/ 887652 h 976639"/>
                    <a:gd name="connsiteX43" fmla="*/ 138171 w 982797"/>
                    <a:gd name="connsiteY43" fmla="*/ 829810 h 976639"/>
                    <a:gd name="connsiteX44" fmla="*/ 135942 w 982797"/>
                    <a:gd name="connsiteY44" fmla="*/ 823135 h 976639"/>
                    <a:gd name="connsiteX45" fmla="*/ 182742 w 982797"/>
                    <a:gd name="connsiteY45" fmla="*/ 725249 h 976639"/>
                    <a:gd name="connsiteX46" fmla="*/ 182742 w 982797"/>
                    <a:gd name="connsiteY46" fmla="*/ 720800 h 976639"/>
                    <a:gd name="connsiteX47" fmla="*/ 160457 w 982797"/>
                    <a:gd name="connsiteY47" fmla="*/ 687429 h 976639"/>
                    <a:gd name="connsiteX48" fmla="*/ 153771 w 982797"/>
                    <a:gd name="connsiteY48" fmla="*/ 685205 h 976639"/>
                    <a:gd name="connsiteX49" fmla="*/ 49028 w 982797"/>
                    <a:gd name="connsiteY49" fmla="*/ 696328 h 976639"/>
                    <a:gd name="connsiteX50" fmla="*/ 42343 w 982797"/>
                    <a:gd name="connsiteY50" fmla="*/ 691879 h 976639"/>
                    <a:gd name="connsiteX51" fmla="*/ 11143 w 982797"/>
                    <a:gd name="connsiteY51" fmla="*/ 609565 h 976639"/>
                    <a:gd name="connsiteX52" fmla="*/ 15600 w 982797"/>
                    <a:gd name="connsiteY52" fmla="*/ 602891 h 976639"/>
                    <a:gd name="connsiteX53" fmla="*/ 104742 w 982797"/>
                    <a:gd name="connsiteY53" fmla="*/ 542824 h 976639"/>
                    <a:gd name="connsiteX54" fmla="*/ 106971 w 982797"/>
                    <a:gd name="connsiteY54" fmla="*/ 536150 h 976639"/>
                    <a:gd name="connsiteX55" fmla="*/ 104742 w 982797"/>
                    <a:gd name="connsiteY55" fmla="*/ 496106 h 976639"/>
                    <a:gd name="connsiteX56" fmla="*/ 102514 w 982797"/>
                    <a:gd name="connsiteY56" fmla="*/ 489432 h 976639"/>
                    <a:gd name="connsiteX57" fmla="*/ 4457 w 982797"/>
                    <a:gd name="connsiteY57" fmla="*/ 444938 h 976639"/>
                    <a:gd name="connsiteX58" fmla="*/ 0 w 982797"/>
                    <a:gd name="connsiteY58" fmla="*/ 440489 h 976639"/>
                    <a:gd name="connsiteX59" fmla="*/ 15600 w 982797"/>
                    <a:gd name="connsiteY59" fmla="*/ 353726 h 976639"/>
                    <a:gd name="connsiteX60" fmla="*/ 20057 w 982797"/>
                    <a:gd name="connsiteY60" fmla="*/ 351501 h 976639"/>
                    <a:gd name="connsiteX61" fmla="*/ 129257 w 982797"/>
                    <a:gd name="connsiteY61" fmla="*/ 342602 h 976639"/>
                    <a:gd name="connsiteX62" fmla="*/ 135942 w 982797"/>
                    <a:gd name="connsiteY62" fmla="*/ 340377 h 976639"/>
                    <a:gd name="connsiteX63" fmla="*/ 151542 w 982797"/>
                    <a:gd name="connsiteY63" fmla="*/ 302558 h 976639"/>
                    <a:gd name="connsiteX64" fmla="*/ 151542 w 982797"/>
                    <a:gd name="connsiteY64" fmla="*/ 295884 h 976639"/>
                    <a:gd name="connsiteX65" fmla="*/ 91371 w 982797"/>
                    <a:gd name="connsiteY65" fmla="*/ 209121 h 976639"/>
                    <a:gd name="connsiteX66" fmla="*/ 91371 w 982797"/>
                    <a:gd name="connsiteY66" fmla="*/ 200222 h 976639"/>
                    <a:gd name="connsiteX67" fmla="*/ 147085 w 982797"/>
                    <a:gd name="connsiteY67" fmla="*/ 133481 h 976639"/>
                    <a:gd name="connsiteX68" fmla="*/ 153771 w 982797"/>
                    <a:gd name="connsiteY68" fmla="*/ 133481 h 976639"/>
                    <a:gd name="connsiteX69" fmla="*/ 249599 w 982797"/>
                    <a:gd name="connsiteY69" fmla="*/ 180200 h 976639"/>
                    <a:gd name="connsiteX70" fmla="*/ 256285 w 982797"/>
                    <a:gd name="connsiteY70" fmla="*/ 180200 h 976639"/>
                    <a:gd name="connsiteX71" fmla="*/ 289713 w 982797"/>
                    <a:gd name="connsiteY71" fmla="*/ 157953 h 976639"/>
                    <a:gd name="connsiteX72" fmla="*/ 283027 w 982797"/>
                    <a:gd name="connsiteY72" fmla="*/ 44493 h 976639"/>
                    <a:gd name="connsiteX73" fmla="*/ 369942 w 982797"/>
                    <a:gd name="connsiteY73" fmla="*/ 11123 h 976639"/>
                    <a:gd name="connsiteX74" fmla="*/ 439027 w 982797"/>
                    <a:gd name="connsiteY74" fmla="*/ 106785 h 976639"/>
                    <a:gd name="connsiteX75" fmla="*/ 481370 w 982797"/>
                    <a:gd name="connsiteY75" fmla="*/ 102335 h 976639"/>
                    <a:gd name="connsiteX76" fmla="*/ 532627 w 982797"/>
                    <a:gd name="connsiteY76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95883 w 982797"/>
                    <a:gd name="connsiteY21" fmla="*/ 774192 h 976639"/>
                    <a:gd name="connsiteX22" fmla="*/ 835711 w 982797"/>
                    <a:gd name="connsiteY22" fmla="*/ 840933 h 976639"/>
                    <a:gd name="connsiteX23" fmla="*/ 728740 w 982797"/>
                    <a:gd name="connsiteY23" fmla="*/ 791990 h 976639"/>
                    <a:gd name="connsiteX24" fmla="*/ 690855 w 982797"/>
                    <a:gd name="connsiteY24" fmla="*/ 823135 h 976639"/>
                    <a:gd name="connsiteX25" fmla="*/ 701998 w 982797"/>
                    <a:gd name="connsiteY25" fmla="*/ 929921 h 976639"/>
                    <a:gd name="connsiteX26" fmla="*/ 612855 w 982797"/>
                    <a:gd name="connsiteY26" fmla="*/ 963291 h 976639"/>
                    <a:gd name="connsiteX27" fmla="*/ 608398 w 982797"/>
                    <a:gd name="connsiteY27" fmla="*/ 963291 h 976639"/>
                    <a:gd name="connsiteX28" fmla="*/ 548227 w 982797"/>
                    <a:gd name="connsiteY28" fmla="*/ 874303 h 976639"/>
                    <a:gd name="connsiteX29" fmla="*/ 543770 w 982797"/>
                    <a:gd name="connsiteY29" fmla="*/ 869854 h 976639"/>
                    <a:gd name="connsiteX30" fmla="*/ 501427 w 982797"/>
                    <a:gd name="connsiteY30" fmla="*/ 874303 h 976639"/>
                    <a:gd name="connsiteX31" fmla="*/ 494741 w 982797"/>
                    <a:gd name="connsiteY31" fmla="*/ 876528 h 976639"/>
                    <a:gd name="connsiteX32" fmla="*/ 450170 w 982797"/>
                    <a:gd name="connsiteY32" fmla="*/ 974414 h 976639"/>
                    <a:gd name="connsiteX33" fmla="*/ 445713 w 982797"/>
                    <a:gd name="connsiteY33" fmla="*/ 976639 h 976639"/>
                    <a:gd name="connsiteX34" fmla="*/ 356570 w 982797"/>
                    <a:gd name="connsiteY34" fmla="*/ 958842 h 976639"/>
                    <a:gd name="connsiteX35" fmla="*/ 352113 w 982797"/>
                    <a:gd name="connsiteY35" fmla="*/ 956617 h 976639"/>
                    <a:gd name="connsiteX36" fmla="*/ 347656 w 982797"/>
                    <a:gd name="connsiteY36" fmla="*/ 847607 h 976639"/>
                    <a:gd name="connsiteX37" fmla="*/ 340970 w 982797"/>
                    <a:gd name="connsiteY37" fmla="*/ 843158 h 976639"/>
                    <a:gd name="connsiteX38" fmla="*/ 305313 w 982797"/>
                    <a:gd name="connsiteY38" fmla="*/ 825360 h 976639"/>
                    <a:gd name="connsiteX39" fmla="*/ 296399 w 982797"/>
                    <a:gd name="connsiteY39" fmla="*/ 825360 h 976639"/>
                    <a:gd name="connsiteX40" fmla="*/ 211713 w 982797"/>
                    <a:gd name="connsiteY40" fmla="*/ 887652 h 976639"/>
                    <a:gd name="connsiteX41" fmla="*/ 205028 w 982797"/>
                    <a:gd name="connsiteY41" fmla="*/ 887652 h 976639"/>
                    <a:gd name="connsiteX42" fmla="*/ 138171 w 982797"/>
                    <a:gd name="connsiteY42" fmla="*/ 829810 h 976639"/>
                    <a:gd name="connsiteX43" fmla="*/ 135942 w 982797"/>
                    <a:gd name="connsiteY43" fmla="*/ 823135 h 976639"/>
                    <a:gd name="connsiteX44" fmla="*/ 182742 w 982797"/>
                    <a:gd name="connsiteY44" fmla="*/ 725249 h 976639"/>
                    <a:gd name="connsiteX45" fmla="*/ 182742 w 982797"/>
                    <a:gd name="connsiteY45" fmla="*/ 720800 h 976639"/>
                    <a:gd name="connsiteX46" fmla="*/ 160457 w 982797"/>
                    <a:gd name="connsiteY46" fmla="*/ 687429 h 976639"/>
                    <a:gd name="connsiteX47" fmla="*/ 153771 w 982797"/>
                    <a:gd name="connsiteY47" fmla="*/ 685205 h 976639"/>
                    <a:gd name="connsiteX48" fmla="*/ 49028 w 982797"/>
                    <a:gd name="connsiteY48" fmla="*/ 696328 h 976639"/>
                    <a:gd name="connsiteX49" fmla="*/ 42343 w 982797"/>
                    <a:gd name="connsiteY49" fmla="*/ 691879 h 976639"/>
                    <a:gd name="connsiteX50" fmla="*/ 11143 w 982797"/>
                    <a:gd name="connsiteY50" fmla="*/ 609565 h 976639"/>
                    <a:gd name="connsiteX51" fmla="*/ 15600 w 982797"/>
                    <a:gd name="connsiteY51" fmla="*/ 602891 h 976639"/>
                    <a:gd name="connsiteX52" fmla="*/ 104742 w 982797"/>
                    <a:gd name="connsiteY52" fmla="*/ 542824 h 976639"/>
                    <a:gd name="connsiteX53" fmla="*/ 106971 w 982797"/>
                    <a:gd name="connsiteY53" fmla="*/ 536150 h 976639"/>
                    <a:gd name="connsiteX54" fmla="*/ 104742 w 982797"/>
                    <a:gd name="connsiteY54" fmla="*/ 496106 h 976639"/>
                    <a:gd name="connsiteX55" fmla="*/ 102514 w 982797"/>
                    <a:gd name="connsiteY55" fmla="*/ 489432 h 976639"/>
                    <a:gd name="connsiteX56" fmla="*/ 4457 w 982797"/>
                    <a:gd name="connsiteY56" fmla="*/ 444938 h 976639"/>
                    <a:gd name="connsiteX57" fmla="*/ 0 w 982797"/>
                    <a:gd name="connsiteY57" fmla="*/ 440489 h 976639"/>
                    <a:gd name="connsiteX58" fmla="*/ 15600 w 982797"/>
                    <a:gd name="connsiteY58" fmla="*/ 353726 h 976639"/>
                    <a:gd name="connsiteX59" fmla="*/ 20057 w 982797"/>
                    <a:gd name="connsiteY59" fmla="*/ 351501 h 976639"/>
                    <a:gd name="connsiteX60" fmla="*/ 129257 w 982797"/>
                    <a:gd name="connsiteY60" fmla="*/ 342602 h 976639"/>
                    <a:gd name="connsiteX61" fmla="*/ 135942 w 982797"/>
                    <a:gd name="connsiteY61" fmla="*/ 340377 h 976639"/>
                    <a:gd name="connsiteX62" fmla="*/ 151542 w 982797"/>
                    <a:gd name="connsiteY62" fmla="*/ 302558 h 976639"/>
                    <a:gd name="connsiteX63" fmla="*/ 151542 w 982797"/>
                    <a:gd name="connsiteY63" fmla="*/ 295884 h 976639"/>
                    <a:gd name="connsiteX64" fmla="*/ 91371 w 982797"/>
                    <a:gd name="connsiteY64" fmla="*/ 209121 h 976639"/>
                    <a:gd name="connsiteX65" fmla="*/ 91371 w 982797"/>
                    <a:gd name="connsiteY65" fmla="*/ 200222 h 976639"/>
                    <a:gd name="connsiteX66" fmla="*/ 147085 w 982797"/>
                    <a:gd name="connsiteY66" fmla="*/ 133481 h 976639"/>
                    <a:gd name="connsiteX67" fmla="*/ 153771 w 982797"/>
                    <a:gd name="connsiteY67" fmla="*/ 133481 h 976639"/>
                    <a:gd name="connsiteX68" fmla="*/ 249599 w 982797"/>
                    <a:gd name="connsiteY68" fmla="*/ 180200 h 976639"/>
                    <a:gd name="connsiteX69" fmla="*/ 256285 w 982797"/>
                    <a:gd name="connsiteY69" fmla="*/ 180200 h 976639"/>
                    <a:gd name="connsiteX70" fmla="*/ 289713 w 982797"/>
                    <a:gd name="connsiteY70" fmla="*/ 157953 h 976639"/>
                    <a:gd name="connsiteX71" fmla="*/ 283027 w 982797"/>
                    <a:gd name="connsiteY71" fmla="*/ 44493 h 976639"/>
                    <a:gd name="connsiteX72" fmla="*/ 369942 w 982797"/>
                    <a:gd name="connsiteY72" fmla="*/ 11123 h 976639"/>
                    <a:gd name="connsiteX73" fmla="*/ 439027 w 982797"/>
                    <a:gd name="connsiteY73" fmla="*/ 106785 h 976639"/>
                    <a:gd name="connsiteX74" fmla="*/ 481370 w 982797"/>
                    <a:gd name="connsiteY74" fmla="*/ 102335 h 976639"/>
                    <a:gd name="connsiteX75" fmla="*/ 532627 w 982797"/>
                    <a:gd name="connsiteY75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95883 w 982797"/>
                    <a:gd name="connsiteY21" fmla="*/ 774192 h 976639"/>
                    <a:gd name="connsiteX22" fmla="*/ 835711 w 982797"/>
                    <a:gd name="connsiteY22" fmla="*/ 840933 h 976639"/>
                    <a:gd name="connsiteX23" fmla="*/ 728740 w 982797"/>
                    <a:gd name="connsiteY23" fmla="*/ 791990 h 976639"/>
                    <a:gd name="connsiteX24" fmla="*/ 690855 w 982797"/>
                    <a:gd name="connsiteY24" fmla="*/ 823135 h 976639"/>
                    <a:gd name="connsiteX25" fmla="*/ 701998 w 982797"/>
                    <a:gd name="connsiteY25" fmla="*/ 929921 h 976639"/>
                    <a:gd name="connsiteX26" fmla="*/ 608398 w 982797"/>
                    <a:gd name="connsiteY26" fmla="*/ 963291 h 976639"/>
                    <a:gd name="connsiteX27" fmla="*/ 548227 w 982797"/>
                    <a:gd name="connsiteY27" fmla="*/ 874303 h 976639"/>
                    <a:gd name="connsiteX28" fmla="*/ 543770 w 982797"/>
                    <a:gd name="connsiteY28" fmla="*/ 869854 h 976639"/>
                    <a:gd name="connsiteX29" fmla="*/ 501427 w 982797"/>
                    <a:gd name="connsiteY29" fmla="*/ 874303 h 976639"/>
                    <a:gd name="connsiteX30" fmla="*/ 494741 w 982797"/>
                    <a:gd name="connsiteY30" fmla="*/ 876528 h 976639"/>
                    <a:gd name="connsiteX31" fmla="*/ 450170 w 982797"/>
                    <a:gd name="connsiteY31" fmla="*/ 974414 h 976639"/>
                    <a:gd name="connsiteX32" fmla="*/ 445713 w 982797"/>
                    <a:gd name="connsiteY32" fmla="*/ 976639 h 976639"/>
                    <a:gd name="connsiteX33" fmla="*/ 356570 w 982797"/>
                    <a:gd name="connsiteY33" fmla="*/ 958842 h 976639"/>
                    <a:gd name="connsiteX34" fmla="*/ 352113 w 982797"/>
                    <a:gd name="connsiteY34" fmla="*/ 956617 h 976639"/>
                    <a:gd name="connsiteX35" fmla="*/ 347656 w 982797"/>
                    <a:gd name="connsiteY35" fmla="*/ 847607 h 976639"/>
                    <a:gd name="connsiteX36" fmla="*/ 340970 w 982797"/>
                    <a:gd name="connsiteY36" fmla="*/ 843158 h 976639"/>
                    <a:gd name="connsiteX37" fmla="*/ 305313 w 982797"/>
                    <a:gd name="connsiteY37" fmla="*/ 825360 h 976639"/>
                    <a:gd name="connsiteX38" fmla="*/ 296399 w 982797"/>
                    <a:gd name="connsiteY38" fmla="*/ 825360 h 976639"/>
                    <a:gd name="connsiteX39" fmla="*/ 211713 w 982797"/>
                    <a:gd name="connsiteY39" fmla="*/ 887652 h 976639"/>
                    <a:gd name="connsiteX40" fmla="*/ 205028 w 982797"/>
                    <a:gd name="connsiteY40" fmla="*/ 887652 h 976639"/>
                    <a:gd name="connsiteX41" fmla="*/ 138171 w 982797"/>
                    <a:gd name="connsiteY41" fmla="*/ 829810 h 976639"/>
                    <a:gd name="connsiteX42" fmla="*/ 135942 w 982797"/>
                    <a:gd name="connsiteY42" fmla="*/ 823135 h 976639"/>
                    <a:gd name="connsiteX43" fmla="*/ 182742 w 982797"/>
                    <a:gd name="connsiteY43" fmla="*/ 725249 h 976639"/>
                    <a:gd name="connsiteX44" fmla="*/ 182742 w 982797"/>
                    <a:gd name="connsiteY44" fmla="*/ 720800 h 976639"/>
                    <a:gd name="connsiteX45" fmla="*/ 160457 w 982797"/>
                    <a:gd name="connsiteY45" fmla="*/ 687429 h 976639"/>
                    <a:gd name="connsiteX46" fmla="*/ 153771 w 982797"/>
                    <a:gd name="connsiteY46" fmla="*/ 685205 h 976639"/>
                    <a:gd name="connsiteX47" fmla="*/ 49028 w 982797"/>
                    <a:gd name="connsiteY47" fmla="*/ 696328 h 976639"/>
                    <a:gd name="connsiteX48" fmla="*/ 42343 w 982797"/>
                    <a:gd name="connsiteY48" fmla="*/ 691879 h 976639"/>
                    <a:gd name="connsiteX49" fmla="*/ 11143 w 982797"/>
                    <a:gd name="connsiteY49" fmla="*/ 609565 h 976639"/>
                    <a:gd name="connsiteX50" fmla="*/ 15600 w 982797"/>
                    <a:gd name="connsiteY50" fmla="*/ 602891 h 976639"/>
                    <a:gd name="connsiteX51" fmla="*/ 104742 w 982797"/>
                    <a:gd name="connsiteY51" fmla="*/ 542824 h 976639"/>
                    <a:gd name="connsiteX52" fmla="*/ 106971 w 982797"/>
                    <a:gd name="connsiteY52" fmla="*/ 536150 h 976639"/>
                    <a:gd name="connsiteX53" fmla="*/ 104742 w 982797"/>
                    <a:gd name="connsiteY53" fmla="*/ 496106 h 976639"/>
                    <a:gd name="connsiteX54" fmla="*/ 102514 w 982797"/>
                    <a:gd name="connsiteY54" fmla="*/ 489432 h 976639"/>
                    <a:gd name="connsiteX55" fmla="*/ 4457 w 982797"/>
                    <a:gd name="connsiteY55" fmla="*/ 444938 h 976639"/>
                    <a:gd name="connsiteX56" fmla="*/ 0 w 982797"/>
                    <a:gd name="connsiteY56" fmla="*/ 440489 h 976639"/>
                    <a:gd name="connsiteX57" fmla="*/ 15600 w 982797"/>
                    <a:gd name="connsiteY57" fmla="*/ 353726 h 976639"/>
                    <a:gd name="connsiteX58" fmla="*/ 20057 w 982797"/>
                    <a:gd name="connsiteY58" fmla="*/ 351501 h 976639"/>
                    <a:gd name="connsiteX59" fmla="*/ 129257 w 982797"/>
                    <a:gd name="connsiteY59" fmla="*/ 342602 h 976639"/>
                    <a:gd name="connsiteX60" fmla="*/ 135942 w 982797"/>
                    <a:gd name="connsiteY60" fmla="*/ 340377 h 976639"/>
                    <a:gd name="connsiteX61" fmla="*/ 151542 w 982797"/>
                    <a:gd name="connsiteY61" fmla="*/ 302558 h 976639"/>
                    <a:gd name="connsiteX62" fmla="*/ 151542 w 982797"/>
                    <a:gd name="connsiteY62" fmla="*/ 295884 h 976639"/>
                    <a:gd name="connsiteX63" fmla="*/ 91371 w 982797"/>
                    <a:gd name="connsiteY63" fmla="*/ 209121 h 976639"/>
                    <a:gd name="connsiteX64" fmla="*/ 91371 w 982797"/>
                    <a:gd name="connsiteY64" fmla="*/ 200222 h 976639"/>
                    <a:gd name="connsiteX65" fmla="*/ 147085 w 982797"/>
                    <a:gd name="connsiteY65" fmla="*/ 133481 h 976639"/>
                    <a:gd name="connsiteX66" fmla="*/ 153771 w 982797"/>
                    <a:gd name="connsiteY66" fmla="*/ 133481 h 976639"/>
                    <a:gd name="connsiteX67" fmla="*/ 249599 w 982797"/>
                    <a:gd name="connsiteY67" fmla="*/ 180200 h 976639"/>
                    <a:gd name="connsiteX68" fmla="*/ 256285 w 982797"/>
                    <a:gd name="connsiteY68" fmla="*/ 180200 h 976639"/>
                    <a:gd name="connsiteX69" fmla="*/ 289713 w 982797"/>
                    <a:gd name="connsiteY69" fmla="*/ 157953 h 976639"/>
                    <a:gd name="connsiteX70" fmla="*/ 283027 w 982797"/>
                    <a:gd name="connsiteY70" fmla="*/ 44493 h 976639"/>
                    <a:gd name="connsiteX71" fmla="*/ 369942 w 982797"/>
                    <a:gd name="connsiteY71" fmla="*/ 11123 h 976639"/>
                    <a:gd name="connsiteX72" fmla="*/ 439027 w 982797"/>
                    <a:gd name="connsiteY72" fmla="*/ 106785 h 976639"/>
                    <a:gd name="connsiteX73" fmla="*/ 481370 w 982797"/>
                    <a:gd name="connsiteY73" fmla="*/ 102335 h 976639"/>
                    <a:gd name="connsiteX74" fmla="*/ 532627 w 982797"/>
                    <a:gd name="connsiteY74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95883 w 982797"/>
                    <a:gd name="connsiteY21" fmla="*/ 774192 h 976639"/>
                    <a:gd name="connsiteX22" fmla="*/ 835711 w 982797"/>
                    <a:gd name="connsiteY22" fmla="*/ 840933 h 976639"/>
                    <a:gd name="connsiteX23" fmla="*/ 728740 w 982797"/>
                    <a:gd name="connsiteY23" fmla="*/ 791990 h 976639"/>
                    <a:gd name="connsiteX24" fmla="*/ 690855 w 982797"/>
                    <a:gd name="connsiteY24" fmla="*/ 823135 h 976639"/>
                    <a:gd name="connsiteX25" fmla="*/ 701998 w 982797"/>
                    <a:gd name="connsiteY25" fmla="*/ 929921 h 976639"/>
                    <a:gd name="connsiteX26" fmla="*/ 608398 w 982797"/>
                    <a:gd name="connsiteY26" fmla="*/ 963291 h 976639"/>
                    <a:gd name="connsiteX27" fmla="*/ 548227 w 982797"/>
                    <a:gd name="connsiteY27" fmla="*/ 874303 h 976639"/>
                    <a:gd name="connsiteX28" fmla="*/ 501427 w 982797"/>
                    <a:gd name="connsiteY28" fmla="*/ 874303 h 976639"/>
                    <a:gd name="connsiteX29" fmla="*/ 494741 w 982797"/>
                    <a:gd name="connsiteY29" fmla="*/ 876528 h 976639"/>
                    <a:gd name="connsiteX30" fmla="*/ 450170 w 982797"/>
                    <a:gd name="connsiteY30" fmla="*/ 974414 h 976639"/>
                    <a:gd name="connsiteX31" fmla="*/ 445713 w 982797"/>
                    <a:gd name="connsiteY31" fmla="*/ 976639 h 976639"/>
                    <a:gd name="connsiteX32" fmla="*/ 356570 w 982797"/>
                    <a:gd name="connsiteY32" fmla="*/ 958842 h 976639"/>
                    <a:gd name="connsiteX33" fmla="*/ 352113 w 982797"/>
                    <a:gd name="connsiteY33" fmla="*/ 956617 h 976639"/>
                    <a:gd name="connsiteX34" fmla="*/ 347656 w 982797"/>
                    <a:gd name="connsiteY34" fmla="*/ 847607 h 976639"/>
                    <a:gd name="connsiteX35" fmla="*/ 340970 w 982797"/>
                    <a:gd name="connsiteY35" fmla="*/ 843158 h 976639"/>
                    <a:gd name="connsiteX36" fmla="*/ 305313 w 982797"/>
                    <a:gd name="connsiteY36" fmla="*/ 825360 h 976639"/>
                    <a:gd name="connsiteX37" fmla="*/ 296399 w 982797"/>
                    <a:gd name="connsiteY37" fmla="*/ 825360 h 976639"/>
                    <a:gd name="connsiteX38" fmla="*/ 211713 w 982797"/>
                    <a:gd name="connsiteY38" fmla="*/ 887652 h 976639"/>
                    <a:gd name="connsiteX39" fmla="*/ 205028 w 982797"/>
                    <a:gd name="connsiteY39" fmla="*/ 887652 h 976639"/>
                    <a:gd name="connsiteX40" fmla="*/ 138171 w 982797"/>
                    <a:gd name="connsiteY40" fmla="*/ 829810 h 976639"/>
                    <a:gd name="connsiteX41" fmla="*/ 135942 w 982797"/>
                    <a:gd name="connsiteY41" fmla="*/ 823135 h 976639"/>
                    <a:gd name="connsiteX42" fmla="*/ 182742 w 982797"/>
                    <a:gd name="connsiteY42" fmla="*/ 725249 h 976639"/>
                    <a:gd name="connsiteX43" fmla="*/ 182742 w 982797"/>
                    <a:gd name="connsiteY43" fmla="*/ 720800 h 976639"/>
                    <a:gd name="connsiteX44" fmla="*/ 160457 w 982797"/>
                    <a:gd name="connsiteY44" fmla="*/ 687429 h 976639"/>
                    <a:gd name="connsiteX45" fmla="*/ 153771 w 982797"/>
                    <a:gd name="connsiteY45" fmla="*/ 685205 h 976639"/>
                    <a:gd name="connsiteX46" fmla="*/ 49028 w 982797"/>
                    <a:gd name="connsiteY46" fmla="*/ 696328 h 976639"/>
                    <a:gd name="connsiteX47" fmla="*/ 42343 w 982797"/>
                    <a:gd name="connsiteY47" fmla="*/ 691879 h 976639"/>
                    <a:gd name="connsiteX48" fmla="*/ 11143 w 982797"/>
                    <a:gd name="connsiteY48" fmla="*/ 609565 h 976639"/>
                    <a:gd name="connsiteX49" fmla="*/ 15600 w 982797"/>
                    <a:gd name="connsiteY49" fmla="*/ 602891 h 976639"/>
                    <a:gd name="connsiteX50" fmla="*/ 104742 w 982797"/>
                    <a:gd name="connsiteY50" fmla="*/ 542824 h 976639"/>
                    <a:gd name="connsiteX51" fmla="*/ 106971 w 982797"/>
                    <a:gd name="connsiteY51" fmla="*/ 536150 h 976639"/>
                    <a:gd name="connsiteX52" fmla="*/ 104742 w 982797"/>
                    <a:gd name="connsiteY52" fmla="*/ 496106 h 976639"/>
                    <a:gd name="connsiteX53" fmla="*/ 102514 w 982797"/>
                    <a:gd name="connsiteY53" fmla="*/ 489432 h 976639"/>
                    <a:gd name="connsiteX54" fmla="*/ 4457 w 982797"/>
                    <a:gd name="connsiteY54" fmla="*/ 444938 h 976639"/>
                    <a:gd name="connsiteX55" fmla="*/ 0 w 982797"/>
                    <a:gd name="connsiteY55" fmla="*/ 440489 h 976639"/>
                    <a:gd name="connsiteX56" fmla="*/ 15600 w 982797"/>
                    <a:gd name="connsiteY56" fmla="*/ 353726 h 976639"/>
                    <a:gd name="connsiteX57" fmla="*/ 20057 w 982797"/>
                    <a:gd name="connsiteY57" fmla="*/ 351501 h 976639"/>
                    <a:gd name="connsiteX58" fmla="*/ 129257 w 982797"/>
                    <a:gd name="connsiteY58" fmla="*/ 342602 h 976639"/>
                    <a:gd name="connsiteX59" fmla="*/ 135942 w 982797"/>
                    <a:gd name="connsiteY59" fmla="*/ 340377 h 976639"/>
                    <a:gd name="connsiteX60" fmla="*/ 151542 w 982797"/>
                    <a:gd name="connsiteY60" fmla="*/ 302558 h 976639"/>
                    <a:gd name="connsiteX61" fmla="*/ 151542 w 982797"/>
                    <a:gd name="connsiteY61" fmla="*/ 295884 h 976639"/>
                    <a:gd name="connsiteX62" fmla="*/ 91371 w 982797"/>
                    <a:gd name="connsiteY62" fmla="*/ 209121 h 976639"/>
                    <a:gd name="connsiteX63" fmla="*/ 91371 w 982797"/>
                    <a:gd name="connsiteY63" fmla="*/ 200222 h 976639"/>
                    <a:gd name="connsiteX64" fmla="*/ 147085 w 982797"/>
                    <a:gd name="connsiteY64" fmla="*/ 133481 h 976639"/>
                    <a:gd name="connsiteX65" fmla="*/ 153771 w 982797"/>
                    <a:gd name="connsiteY65" fmla="*/ 133481 h 976639"/>
                    <a:gd name="connsiteX66" fmla="*/ 249599 w 982797"/>
                    <a:gd name="connsiteY66" fmla="*/ 180200 h 976639"/>
                    <a:gd name="connsiteX67" fmla="*/ 256285 w 982797"/>
                    <a:gd name="connsiteY67" fmla="*/ 180200 h 976639"/>
                    <a:gd name="connsiteX68" fmla="*/ 289713 w 982797"/>
                    <a:gd name="connsiteY68" fmla="*/ 157953 h 976639"/>
                    <a:gd name="connsiteX69" fmla="*/ 283027 w 982797"/>
                    <a:gd name="connsiteY69" fmla="*/ 44493 h 976639"/>
                    <a:gd name="connsiteX70" fmla="*/ 369942 w 982797"/>
                    <a:gd name="connsiteY70" fmla="*/ 11123 h 976639"/>
                    <a:gd name="connsiteX71" fmla="*/ 439027 w 982797"/>
                    <a:gd name="connsiteY71" fmla="*/ 106785 h 976639"/>
                    <a:gd name="connsiteX72" fmla="*/ 481370 w 982797"/>
                    <a:gd name="connsiteY72" fmla="*/ 102335 h 976639"/>
                    <a:gd name="connsiteX73" fmla="*/ 532627 w 982797"/>
                    <a:gd name="connsiteY73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95883 w 982797"/>
                    <a:gd name="connsiteY21" fmla="*/ 774192 h 976639"/>
                    <a:gd name="connsiteX22" fmla="*/ 835711 w 982797"/>
                    <a:gd name="connsiteY22" fmla="*/ 840933 h 976639"/>
                    <a:gd name="connsiteX23" fmla="*/ 728740 w 982797"/>
                    <a:gd name="connsiteY23" fmla="*/ 791990 h 976639"/>
                    <a:gd name="connsiteX24" fmla="*/ 690855 w 982797"/>
                    <a:gd name="connsiteY24" fmla="*/ 823135 h 976639"/>
                    <a:gd name="connsiteX25" fmla="*/ 701998 w 982797"/>
                    <a:gd name="connsiteY25" fmla="*/ 929921 h 976639"/>
                    <a:gd name="connsiteX26" fmla="*/ 608398 w 982797"/>
                    <a:gd name="connsiteY26" fmla="*/ 963291 h 976639"/>
                    <a:gd name="connsiteX27" fmla="*/ 548227 w 982797"/>
                    <a:gd name="connsiteY27" fmla="*/ 874303 h 976639"/>
                    <a:gd name="connsiteX28" fmla="*/ 494741 w 982797"/>
                    <a:gd name="connsiteY28" fmla="*/ 876528 h 976639"/>
                    <a:gd name="connsiteX29" fmla="*/ 450170 w 982797"/>
                    <a:gd name="connsiteY29" fmla="*/ 974414 h 976639"/>
                    <a:gd name="connsiteX30" fmla="*/ 445713 w 982797"/>
                    <a:gd name="connsiteY30" fmla="*/ 976639 h 976639"/>
                    <a:gd name="connsiteX31" fmla="*/ 356570 w 982797"/>
                    <a:gd name="connsiteY31" fmla="*/ 958842 h 976639"/>
                    <a:gd name="connsiteX32" fmla="*/ 352113 w 982797"/>
                    <a:gd name="connsiteY32" fmla="*/ 956617 h 976639"/>
                    <a:gd name="connsiteX33" fmla="*/ 347656 w 982797"/>
                    <a:gd name="connsiteY33" fmla="*/ 847607 h 976639"/>
                    <a:gd name="connsiteX34" fmla="*/ 340970 w 982797"/>
                    <a:gd name="connsiteY34" fmla="*/ 843158 h 976639"/>
                    <a:gd name="connsiteX35" fmla="*/ 305313 w 982797"/>
                    <a:gd name="connsiteY35" fmla="*/ 825360 h 976639"/>
                    <a:gd name="connsiteX36" fmla="*/ 296399 w 982797"/>
                    <a:gd name="connsiteY36" fmla="*/ 825360 h 976639"/>
                    <a:gd name="connsiteX37" fmla="*/ 211713 w 982797"/>
                    <a:gd name="connsiteY37" fmla="*/ 887652 h 976639"/>
                    <a:gd name="connsiteX38" fmla="*/ 205028 w 982797"/>
                    <a:gd name="connsiteY38" fmla="*/ 887652 h 976639"/>
                    <a:gd name="connsiteX39" fmla="*/ 138171 w 982797"/>
                    <a:gd name="connsiteY39" fmla="*/ 829810 h 976639"/>
                    <a:gd name="connsiteX40" fmla="*/ 135942 w 982797"/>
                    <a:gd name="connsiteY40" fmla="*/ 823135 h 976639"/>
                    <a:gd name="connsiteX41" fmla="*/ 182742 w 982797"/>
                    <a:gd name="connsiteY41" fmla="*/ 725249 h 976639"/>
                    <a:gd name="connsiteX42" fmla="*/ 182742 w 982797"/>
                    <a:gd name="connsiteY42" fmla="*/ 720800 h 976639"/>
                    <a:gd name="connsiteX43" fmla="*/ 160457 w 982797"/>
                    <a:gd name="connsiteY43" fmla="*/ 687429 h 976639"/>
                    <a:gd name="connsiteX44" fmla="*/ 153771 w 982797"/>
                    <a:gd name="connsiteY44" fmla="*/ 685205 h 976639"/>
                    <a:gd name="connsiteX45" fmla="*/ 49028 w 982797"/>
                    <a:gd name="connsiteY45" fmla="*/ 696328 h 976639"/>
                    <a:gd name="connsiteX46" fmla="*/ 42343 w 982797"/>
                    <a:gd name="connsiteY46" fmla="*/ 691879 h 976639"/>
                    <a:gd name="connsiteX47" fmla="*/ 11143 w 982797"/>
                    <a:gd name="connsiteY47" fmla="*/ 609565 h 976639"/>
                    <a:gd name="connsiteX48" fmla="*/ 15600 w 982797"/>
                    <a:gd name="connsiteY48" fmla="*/ 602891 h 976639"/>
                    <a:gd name="connsiteX49" fmla="*/ 104742 w 982797"/>
                    <a:gd name="connsiteY49" fmla="*/ 542824 h 976639"/>
                    <a:gd name="connsiteX50" fmla="*/ 106971 w 982797"/>
                    <a:gd name="connsiteY50" fmla="*/ 536150 h 976639"/>
                    <a:gd name="connsiteX51" fmla="*/ 104742 w 982797"/>
                    <a:gd name="connsiteY51" fmla="*/ 496106 h 976639"/>
                    <a:gd name="connsiteX52" fmla="*/ 102514 w 982797"/>
                    <a:gd name="connsiteY52" fmla="*/ 489432 h 976639"/>
                    <a:gd name="connsiteX53" fmla="*/ 4457 w 982797"/>
                    <a:gd name="connsiteY53" fmla="*/ 444938 h 976639"/>
                    <a:gd name="connsiteX54" fmla="*/ 0 w 982797"/>
                    <a:gd name="connsiteY54" fmla="*/ 440489 h 976639"/>
                    <a:gd name="connsiteX55" fmla="*/ 15600 w 982797"/>
                    <a:gd name="connsiteY55" fmla="*/ 353726 h 976639"/>
                    <a:gd name="connsiteX56" fmla="*/ 20057 w 982797"/>
                    <a:gd name="connsiteY56" fmla="*/ 351501 h 976639"/>
                    <a:gd name="connsiteX57" fmla="*/ 129257 w 982797"/>
                    <a:gd name="connsiteY57" fmla="*/ 342602 h 976639"/>
                    <a:gd name="connsiteX58" fmla="*/ 135942 w 982797"/>
                    <a:gd name="connsiteY58" fmla="*/ 340377 h 976639"/>
                    <a:gd name="connsiteX59" fmla="*/ 151542 w 982797"/>
                    <a:gd name="connsiteY59" fmla="*/ 302558 h 976639"/>
                    <a:gd name="connsiteX60" fmla="*/ 151542 w 982797"/>
                    <a:gd name="connsiteY60" fmla="*/ 295884 h 976639"/>
                    <a:gd name="connsiteX61" fmla="*/ 91371 w 982797"/>
                    <a:gd name="connsiteY61" fmla="*/ 209121 h 976639"/>
                    <a:gd name="connsiteX62" fmla="*/ 91371 w 982797"/>
                    <a:gd name="connsiteY62" fmla="*/ 200222 h 976639"/>
                    <a:gd name="connsiteX63" fmla="*/ 147085 w 982797"/>
                    <a:gd name="connsiteY63" fmla="*/ 133481 h 976639"/>
                    <a:gd name="connsiteX64" fmla="*/ 153771 w 982797"/>
                    <a:gd name="connsiteY64" fmla="*/ 133481 h 976639"/>
                    <a:gd name="connsiteX65" fmla="*/ 249599 w 982797"/>
                    <a:gd name="connsiteY65" fmla="*/ 180200 h 976639"/>
                    <a:gd name="connsiteX66" fmla="*/ 256285 w 982797"/>
                    <a:gd name="connsiteY66" fmla="*/ 180200 h 976639"/>
                    <a:gd name="connsiteX67" fmla="*/ 289713 w 982797"/>
                    <a:gd name="connsiteY67" fmla="*/ 157953 h 976639"/>
                    <a:gd name="connsiteX68" fmla="*/ 283027 w 982797"/>
                    <a:gd name="connsiteY68" fmla="*/ 44493 h 976639"/>
                    <a:gd name="connsiteX69" fmla="*/ 369942 w 982797"/>
                    <a:gd name="connsiteY69" fmla="*/ 11123 h 976639"/>
                    <a:gd name="connsiteX70" fmla="*/ 439027 w 982797"/>
                    <a:gd name="connsiteY70" fmla="*/ 106785 h 976639"/>
                    <a:gd name="connsiteX71" fmla="*/ 481370 w 982797"/>
                    <a:gd name="connsiteY71" fmla="*/ 102335 h 976639"/>
                    <a:gd name="connsiteX72" fmla="*/ 532627 w 982797"/>
                    <a:gd name="connsiteY72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95883 w 982797"/>
                    <a:gd name="connsiteY21" fmla="*/ 774192 h 976639"/>
                    <a:gd name="connsiteX22" fmla="*/ 835711 w 982797"/>
                    <a:gd name="connsiteY22" fmla="*/ 840933 h 976639"/>
                    <a:gd name="connsiteX23" fmla="*/ 728740 w 982797"/>
                    <a:gd name="connsiteY23" fmla="*/ 791990 h 976639"/>
                    <a:gd name="connsiteX24" fmla="*/ 690855 w 982797"/>
                    <a:gd name="connsiteY24" fmla="*/ 823135 h 976639"/>
                    <a:gd name="connsiteX25" fmla="*/ 701998 w 982797"/>
                    <a:gd name="connsiteY25" fmla="*/ 929921 h 976639"/>
                    <a:gd name="connsiteX26" fmla="*/ 608398 w 982797"/>
                    <a:gd name="connsiteY26" fmla="*/ 963291 h 976639"/>
                    <a:gd name="connsiteX27" fmla="*/ 549485 w 982797"/>
                    <a:gd name="connsiteY27" fmla="*/ 874303 h 976639"/>
                    <a:gd name="connsiteX28" fmla="*/ 494741 w 982797"/>
                    <a:gd name="connsiteY28" fmla="*/ 876528 h 976639"/>
                    <a:gd name="connsiteX29" fmla="*/ 450170 w 982797"/>
                    <a:gd name="connsiteY29" fmla="*/ 974414 h 976639"/>
                    <a:gd name="connsiteX30" fmla="*/ 445713 w 982797"/>
                    <a:gd name="connsiteY30" fmla="*/ 976639 h 976639"/>
                    <a:gd name="connsiteX31" fmla="*/ 356570 w 982797"/>
                    <a:gd name="connsiteY31" fmla="*/ 958842 h 976639"/>
                    <a:gd name="connsiteX32" fmla="*/ 352113 w 982797"/>
                    <a:gd name="connsiteY32" fmla="*/ 956617 h 976639"/>
                    <a:gd name="connsiteX33" fmla="*/ 347656 w 982797"/>
                    <a:gd name="connsiteY33" fmla="*/ 847607 h 976639"/>
                    <a:gd name="connsiteX34" fmla="*/ 340970 w 982797"/>
                    <a:gd name="connsiteY34" fmla="*/ 843158 h 976639"/>
                    <a:gd name="connsiteX35" fmla="*/ 305313 w 982797"/>
                    <a:gd name="connsiteY35" fmla="*/ 825360 h 976639"/>
                    <a:gd name="connsiteX36" fmla="*/ 296399 w 982797"/>
                    <a:gd name="connsiteY36" fmla="*/ 825360 h 976639"/>
                    <a:gd name="connsiteX37" fmla="*/ 211713 w 982797"/>
                    <a:gd name="connsiteY37" fmla="*/ 887652 h 976639"/>
                    <a:gd name="connsiteX38" fmla="*/ 205028 w 982797"/>
                    <a:gd name="connsiteY38" fmla="*/ 887652 h 976639"/>
                    <a:gd name="connsiteX39" fmla="*/ 138171 w 982797"/>
                    <a:gd name="connsiteY39" fmla="*/ 829810 h 976639"/>
                    <a:gd name="connsiteX40" fmla="*/ 135942 w 982797"/>
                    <a:gd name="connsiteY40" fmla="*/ 823135 h 976639"/>
                    <a:gd name="connsiteX41" fmla="*/ 182742 w 982797"/>
                    <a:gd name="connsiteY41" fmla="*/ 725249 h 976639"/>
                    <a:gd name="connsiteX42" fmla="*/ 182742 w 982797"/>
                    <a:gd name="connsiteY42" fmla="*/ 720800 h 976639"/>
                    <a:gd name="connsiteX43" fmla="*/ 160457 w 982797"/>
                    <a:gd name="connsiteY43" fmla="*/ 687429 h 976639"/>
                    <a:gd name="connsiteX44" fmla="*/ 153771 w 982797"/>
                    <a:gd name="connsiteY44" fmla="*/ 685205 h 976639"/>
                    <a:gd name="connsiteX45" fmla="*/ 49028 w 982797"/>
                    <a:gd name="connsiteY45" fmla="*/ 696328 h 976639"/>
                    <a:gd name="connsiteX46" fmla="*/ 42343 w 982797"/>
                    <a:gd name="connsiteY46" fmla="*/ 691879 h 976639"/>
                    <a:gd name="connsiteX47" fmla="*/ 11143 w 982797"/>
                    <a:gd name="connsiteY47" fmla="*/ 609565 h 976639"/>
                    <a:gd name="connsiteX48" fmla="*/ 15600 w 982797"/>
                    <a:gd name="connsiteY48" fmla="*/ 602891 h 976639"/>
                    <a:gd name="connsiteX49" fmla="*/ 104742 w 982797"/>
                    <a:gd name="connsiteY49" fmla="*/ 542824 h 976639"/>
                    <a:gd name="connsiteX50" fmla="*/ 106971 w 982797"/>
                    <a:gd name="connsiteY50" fmla="*/ 536150 h 976639"/>
                    <a:gd name="connsiteX51" fmla="*/ 104742 w 982797"/>
                    <a:gd name="connsiteY51" fmla="*/ 496106 h 976639"/>
                    <a:gd name="connsiteX52" fmla="*/ 102514 w 982797"/>
                    <a:gd name="connsiteY52" fmla="*/ 489432 h 976639"/>
                    <a:gd name="connsiteX53" fmla="*/ 4457 w 982797"/>
                    <a:gd name="connsiteY53" fmla="*/ 444938 h 976639"/>
                    <a:gd name="connsiteX54" fmla="*/ 0 w 982797"/>
                    <a:gd name="connsiteY54" fmla="*/ 440489 h 976639"/>
                    <a:gd name="connsiteX55" fmla="*/ 15600 w 982797"/>
                    <a:gd name="connsiteY55" fmla="*/ 353726 h 976639"/>
                    <a:gd name="connsiteX56" fmla="*/ 20057 w 982797"/>
                    <a:gd name="connsiteY56" fmla="*/ 351501 h 976639"/>
                    <a:gd name="connsiteX57" fmla="*/ 129257 w 982797"/>
                    <a:gd name="connsiteY57" fmla="*/ 342602 h 976639"/>
                    <a:gd name="connsiteX58" fmla="*/ 135942 w 982797"/>
                    <a:gd name="connsiteY58" fmla="*/ 340377 h 976639"/>
                    <a:gd name="connsiteX59" fmla="*/ 151542 w 982797"/>
                    <a:gd name="connsiteY59" fmla="*/ 302558 h 976639"/>
                    <a:gd name="connsiteX60" fmla="*/ 151542 w 982797"/>
                    <a:gd name="connsiteY60" fmla="*/ 295884 h 976639"/>
                    <a:gd name="connsiteX61" fmla="*/ 91371 w 982797"/>
                    <a:gd name="connsiteY61" fmla="*/ 209121 h 976639"/>
                    <a:gd name="connsiteX62" fmla="*/ 91371 w 982797"/>
                    <a:gd name="connsiteY62" fmla="*/ 200222 h 976639"/>
                    <a:gd name="connsiteX63" fmla="*/ 147085 w 982797"/>
                    <a:gd name="connsiteY63" fmla="*/ 133481 h 976639"/>
                    <a:gd name="connsiteX64" fmla="*/ 153771 w 982797"/>
                    <a:gd name="connsiteY64" fmla="*/ 133481 h 976639"/>
                    <a:gd name="connsiteX65" fmla="*/ 249599 w 982797"/>
                    <a:gd name="connsiteY65" fmla="*/ 180200 h 976639"/>
                    <a:gd name="connsiteX66" fmla="*/ 256285 w 982797"/>
                    <a:gd name="connsiteY66" fmla="*/ 180200 h 976639"/>
                    <a:gd name="connsiteX67" fmla="*/ 289713 w 982797"/>
                    <a:gd name="connsiteY67" fmla="*/ 157953 h 976639"/>
                    <a:gd name="connsiteX68" fmla="*/ 283027 w 982797"/>
                    <a:gd name="connsiteY68" fmla="*/ 44493 h 976639"/>
                    <a:gd name="connsiteX69" fmla="*/ 369942 w 982797"/>
                    <a:gd name="connsiteY69" fmla="*/ 11123 h 976639"/>
                    <a:gd name="connsiteX70" fmla="*/ 439027 w 982797"/>
                    <a:gd name="connsiteY70" fmla="*/ 106785 h 976639"/>
                    <a:gd name="connsiteX71" fmla="*/ 481370 w 982797"/>
                    <a:gd name="connsiteY71" fmla="*/ 102335 h 976639"/>
                    <a:gd name="connsiteX72" fmla="*/ 532627 w 982797"/>
                    <a:gd name="connsiteY72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95883 w 982797"/>
                    <a:gd name="connsiteY21" fmla="*/ 774192 h 976639"/>
                    <a:gd name="connsiteX22" fmla="*/ 835711 w 982797"/>
                    <a:gd name="connsiteY22" fmla="*/ 840933 h 976639"/>
                    <a:gd name="connsiteX23" fmla="*/ 728740 w 982797"/>
                    <a:gd name="connsiteY23" fmla="*/ 791990 h 976639"/>
                    <a:gd name="connsiteX24" fmla="*/ 690855 w 982797"/>
                    <a:gd name="connsiteY24" fmla="*/ 823135 h 976639"/>
                    <a:gd name="connsiteX25" fmla="*/ 701998 w 982797"/>
                    <a:gd name="connsiteY25" fmla="*/ 929921 h 976639"/>
                    <a:gd name="connsiteX26" fmla="*/ 608398 w 982797"/>
                    <a:gd name="connsiteY26" fmla="*/ 963291 h 976639"/>
                    <a:gd name="connsiteX27" fmla="*/ 550743 w 982797"/>
                    <a:gd name="connsiteY27" fmla="*/ 875561 h 976639"/>
                    <a:gd name="connsiteX28" fmla="*/ 494741 w 982797"/>
                    <a:gd name="connsiteY28" fmla="*/ 876528 h 976639"/>
                    <a:gd name="connsiteX29" fmla="*/ 450170 w 982797"/>
                    <a:gd name="connsiteY29" fmla="*/ 974414 h 976639"/>
                    <a:gd name="connsiteX30" fmla="*/ 445713 w 982797"/>
                    <a:gd name="connsiteY30" fmla="*/ 976639 h 976639"/>
                    <a:gd name="connsiteX31" fmla="*/ 356570 w 982797"/>
                    <a:gd name="connsiteY31" fmla="*/ 958842 h 976639"/>
                    <a:gd name="connsiteX32" fmla="*/ 352113 w 982797"/>
                    <a:gd name="connsiteY32" fmla="*/ 956617 h 976639"/>
                    <a:gd name="connsiteX33" fmla="*/ 347656 w 982797"/>
                    <a:gd name="connsiteY33" fmla="*/ 847607 h 976639"/>
                    <a:gd name="connsiteX34" fmla="*/ 340970 w 982797"/>
                    <a:gd name="connsiteY34" fmla="*/ 843158 h 976639"/>
                    <a:gd name="connsiteX35" fmla="*/ 305313 w 982797"/>
                    <a:gd name="connsiteY35" fmla="*/ 825360 h 976639"/>
                    <a:gd name="connsiteX36" fmla="*/ 296399 w 982797"/>
                    <a:gd name="connsiteY36" fmla="*/ 825360 h 976639"/>
                    <a:gd name="connsiteX37" fmla="*/ 211713 w 982797"/>
                    <a:gd name="connsiteY37" fmla="*/ 887652 h 976639"/>
                    <a:gd name="connsiteX38" fmla="*/ 205028 w 982797"/>
                    <a:gd name="connsiteY38" fmla="*/ 887652 h 976639"/>
                    <a:gd name="connsiteX39" fmla="*/ 138171 w 982797"/>
                    <a:gd name="connsiteY39" fmla="*/ 829810 h 976639"/>
                    <a:gd name="connsiteX40" fmla="*/ 135942 w 982797"/>
                    <a:gd name="connsiteY40" fmla="*/ 823135 h 976639"/>
                    <a:gd name="connsiteX41" fmla="*/ 182742 w 982797"/>
                    <a:gd name="connsiteY41" fmla="*/ 725249 h 976639"/>
                    <a:gd name="connsiteX42" fmla="*/ 182742 w 982797"/>
                    <a:gd name="connsiteY42" fmla="*/ 720800 h 976639"/>
                    <a:gd name="connsiteX43" fmla="*/ 160457 w 982797"/>
                    <a:gd name="connsiteY43" fmla="*/ 687429 h 976639"/>
                    <a:gd name="connsiteX44" fmla="*/ 153771 w 982797"/>
                    <a:gd name="connsiteY44" fmla="*/ 685205 h 976639"/>
                    <a:gd name="connsiteX45" fmla="*/ 49028 w 982797"/>
                    <a:gd name="connsiteY45" fmla="*/ 696328 h 976639"/>
                    <a:gd name="connsiteX46" fmla="*/ 42343 w 982797"/>
                    <a:gd name="connsiteY46" fmla="*/ 691879 h 976639"/>
                    <a:gd name="connsiteX47" fmla="*/ 11143 w 982797"/>
                    <a:gd name="connsiteY47" fmla="*/ 609565 h 976639"/>
                    <a:gd name="connsiteX48" fmla="*/ 15600 w 982797"/>
                    <a:gd name="connsiteY48" fmla="*/ 602891 h 976639"/>
                    <a:gd name="connsiteX49" fmla="*/ 104742 w 982797"/>
                    <a:gd name="connsiteY49" fmla="*/ 542824 h 976639"/>
                    <a:gd name="connsiteX50" fmla="*/ 106971 w 982797"/>
                    <a:gd name="connsiteY50" fmla="*/ 536150 h 976639"/>
                    <a:gd name="connsiteX51" fmla="*/ 104742 w 982797"/>
                    <a:gd name="connsiteY51" fmla="*/ 496106 h 976639"/>
                    <a:gd name="connsiteX52" fmla="*/ 102514 w 982797"/>
                    <a:gd name="connsiteY52" fmla="*/ 489432 h 976639"/>
                    <a:gd name="connsiteX53" fmla="*/ 4457 w 982797"/>
                    <a:gd name="connsiteY53" fmla="*/ 444938 h 976639"/>
                    <a:gd name="connsiteX54" fmla="*/ 0 w 982797"/>
                    <a:gd name="connsiteY54" fmla="*/ 440489 h 976639"/>
                    <a:gd name="connsiteX55" fmla="*/ 15600 w 982797"/>
                    <a:gd name="connsiteY55" fmla="*/ 353726 h 976639"/>
                    <a:gd name="connsiteX56" fmla="*/ 20057 w 982797"/>
                    <a:gd name="connsiteY56" fmla="*/ 351501 h 976639"/>
                    <a:gd name="connsiteX57" fmla="*/ 129257 w 982797"/>
                    <a:gd name="connsiteY57" fmla="*/ 342602 h 976639"/>
                    <a:gd name="connsiteX58" fmla="*/ 135942 w 982797"/>
                    <a:gd name="connsiteY58" fmla="*/ 340377 h 976639"/>
                    <a:gd name="connsiteX59" fmla="*/ 151542 w 982797"/>
                    <a:gd name="connsiteY59" fmla="*/ 302558 h 976639"/>
                    <a:gd name="connsiteX60" fmla="*/ 151542 w 982797"/>
                    <a:gd name="connsiteY60" fmla="*/ 295884 h 976639"/>
                    <a:gd name="connsiteX61" fmla="*/ 91371 w 982797"/>
                    <a:gd name="connsiteY61" fmla="*/ 209121 h 976639"/>
                    <a:gd name="connsiteX62" fmla="*/ 91371 w 982797"/>
                    <a:gd name="connsiteY62" fmla="*/ 200222 h 976639"/>
                    <a:gd name="connsiteX63" fmla="*/ 147085 w 982797"/>
                    <a:gd name="connsiteY63" fmla="*/ 133481 h 976639"/>
                    <a:gd name="connsiteX64" fmla="*/ 153771 w 982797"/>
                    <a:gd name="connsiteY64" fmla="*/ 133481 h 976639"/>
                    <a:gd name="connsiteX65" fmla="*/ 249599 w 982797"/>
                    <a:gd name="connsiteY65" fmla="*/ 180200 h 976639"/>
                    <a:gd name="connsiteX66" fmla="*/ 256285 w 982797"/>
                    <a:gd name="connsiteY66" fmla="*/ 180200 h 976639"/>
                    <a:gd name="connsiteX67" fmla="*/ 289713 w 982797"/>
                    <a:gd name="connsiteY67" fmla="*/ 157953 h 976639"/>
                    <a:gd name="connsiteX68" fmla="*/ 283027 w 982797"/>
                    <a:gd name="connsiteY68" fmla="*/ 44493 h 976639"/>
                    <a:gd name="connsiteX69" fmla="*/ 369942 w 982797"/>
                    <a:gd name="connsiteY69" fmla="*/ 11123 h 976639"/>
                    <a:gd name="connsiteX70" fmla="*/ 439027 w 982797"/>
                    <a:gd name="connsiteY70" fmla="*/ 106785 h 976639"/>
                    <a:gd name="connsiteX71" fmla="*/ 481370 w 982797"/>
                    <a:gd name="connsiteY71" fmla="*/ 102335 h 976639"/>
                    <a:gd name="connsiteX72" fmla="*/ 532627 w 982797"/>
                    <a:gd name="connsiteY72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95883 w 982797"/>
                    <a:gd name="connsiteY21" fmla="*/ 774192 h 976639"/>
                    <a:gd name="connsiteX22" fmla="*/ 835711 w 982797"/>
                    <a:gd name="connsiteY22" fmla="*/ 840933 h 976639"/>
                    <a:gd name="connsiteX23" fmla="*/ 728740 w 982797"/>
                    <a:gd name="connsiteY23" fmla="*/ 791990 h 976639"/>
                    <a:gd name="connsiteX24" fmla="*/ 690855 w 982797"/>
                    <a:gd name="connsiteY24" fmla="*/ 823135 h 976639"/>
                    <a:gd name="connsiteX25" fmla="*/ 701998 w 982797"/>
                    <a:gd name="connsiteY25" fmla="*/ 929921 h 976639"/>
                    <a:gd name="connsiteX26" fmla="*/ 608398 w 982797"/>
                    <a:gd name="connsiteY26" fmla="*/ 963291 h 976639"/>
                    <a:gd name="connsiteX27" fmla="*/ 550743 w 982797"/>
                    <a:gd name="connsiteY27" fmla="*/ 875561 h 976639"/>
                    <a:gd name="connsiteX28" fmla="*/ 494741 w 982797"/>
                    <a:gd name="connsiteY28" fmla="*/ 875584 h 976639"/>
                    <a:gd name="connsiteX29" fmla="*/ 450170 w 982797"/>
                    <a:gd name="connsiteY29" fmla="*/ 974414 h 976639"/>
                    <a:gd name="connsiteX30" fmla="*/ 445713 w 982797"/>
                    <a:gd name="connsiteY30" fmla="*/ 976639 h 976639"/>
                    <a:gd name="connsiteX31" fmla="*/ 356570 w 982797"/>
                    <a:gd name="connsiteY31" fmla="*/ 958842 h 976639"/>
                    <a:gd name="connsiteX32" fmla="*/ 352113 w 982797"/>
                    <a:gd name="connsiteY32" fmla="*/ 956617 h 976639"/>
                    <a:gd name="connsiteX33" fmla="*/ 347656 w 982797"/>
                    <a:gd name="connsiteY33" fmla="*/ 847607 h 976639"/>
                    <a:gd name="connsiteX34" fmla="*/ 340970 w 982797"/>
                    <a:gd name="connsiteY34" fmla="*/ 843158 h 976639"/>
                    <a:gd name="connsiteX35" fmla="*/ 305313 w 982797"/>
                    <a:gd name="connsiteY35" fmla="*/ 825360 h 976639"/>
                    <a:gd name="connsiteX36" fmla="*/ 296399 w 982797"/>
                    <a:gd name="connsiteY36" fmla="*/ 825360 h 976639"/>
                    <a:gd name="connsiteX37" fmla="*/ 211713 w 982797"/>
                    <a:gd name="connsiteY37" fmla="*/ 887652 h 976639"/>
                    <a:gd name="connsiteX38" fmla="*/ 205028 w 982797"/>
                    <a:gd name="connsiteY38" fmla="*/ 887652 h 976639"/>
                    <a:gd name="connsiteX39" fmla="*/ 138171 w 982797"/>
                    <a:gd name="connsiteY39" fmla="*/ 829810 h 976639"/>
                    <a:gd name="connsiteX40" fmla="*/ 135942 w 982797"/>
                    <a:gd name="connsiteY40" fmla="*/ 823135 h 976639"/>
                    <a:gd name="connsiteX41" fmla="*/ 182742 w 982797"/>
                    <a:gd name="connsiteY41" fmla="*/ 725249 h 976639"/>
                    <a:gd name="connsiteX42" fmla="*/ 182742 w 982797"/>
                    <a:gd name="connsiteY42" fmla="*/ 720800 h 976639"/>
                    <a:gd name="connsiteX43" fmla="*/ 160457 w 982797"/>
                    <a:gd name="connsiteY43" fmla="*/ 687429 h 976639"/>
                    <a:gd name="connsiteX44" fmla="*/ 153771 w 982797"/>
                    <a:gd name="connsiteY44" fmla="*/ 685205 h 976639"/>
                    <a:gd name="connsiteX45" fmla="*/ 49028 w 982797"/>
                    <a:gd name="connsiteY45" fmla="*/ 696328 h 976639"/>
                    <a:gd name="connsiteX46" fmla="*/ 42343 w 982797"/>
                    <a:gd name="connsiteY46" fmla="*/ 691879 h 976639"/>
                    <a:gd name="connsiteX47" fmla="*/ 11143 w 982797"/>
                    <a:gd name="connsiteY47" fmla="*/ 609565 h 976639"/>
                    <a:gd name="connsiteX48" fmla="*/ 15600 w 982797"/>
                    <a:gd name="connsiteY48" fmla="*/ 602891 h 976639"/>
                    <a:gd name="connsiteX49" fmla="*/ 104742 w 982797"/>
                    <a:gd name="connsiteY49" fmla="*/ 542824 h 976639"/>
                    <a:gd name="connsiteX50" fmla="*/ 106971 w 982797"/>
                    <a:gd name="connsiteY50" fmla="*/ 536150 h 976639"/>
                    <a:gd name="connsiteX51" fmla="*/ 104742 w 982797"/>
                    <a:gd name="connsiteY51" fmla="*/ 496106 h 976639"/>
                    <a:gd name="connsiteX52" fmla="*/ 102514 w 982797"/>
                    <a:gd name="connsiteY52" fmla="*/ 489432 h 976639"/>
                    <a:gd name="connsiteX53" fmla="*/ 4457 w 982797"/>
                    <a:gd name="connsiteY53" fmla="*/ 444938 h 976639"/>
                    <a:gd name="connsiteX54" fmla="*/ 0 w 982797"/>
                    <a:gd name="connsiteY54" fmla="*/ 440489 h 976639"/>
                    <a:gd name="connsiteX55" fmla="*/ 15600 w 982797"/>
                    <a:gd name="connsiteY55" fmla="*/ 353726 h 976639"/>
                    <a:gd name="connsiteX56" fmla="*/ 20057 w 982797"/>
                    <a:gd name="connsiteY56" fmla="*/ 351501 h 976639"/>
                    <a:gd name="connsiteX57" fmla="*/ 129257 w 982797"/>
                    <a:gd name="connsiteY57" fmla="*/ 342602 h 976639"/>
                    <a:gd name="connsiteX58" fmla="*/ 135942 w 982797"/>
                    <a:gd name="connsiteY58" fmla="*/ 340377 h 976639"/>
                    <a:gd name="connsiteX59" fmla="*/ 151542 w 982797"/>
                    <a:gd name="connsiteY59" fmla="*/ 302558 h 976639"/>
                    <a:gd name="connsiteX60" fmla="*/ 151542 w 982797"/>
                    <a:gd name="connsiteY60" fmla="*/ 295884 h 976639"/>
                    <a:gd name="connsiteX61" fmla="*/ 91371 w 982797"/>
                    <a:gd name="connsiteY61" fmla="*/ 209121 h 976639"/>
                    <a:gd name="connsiteX62" fmla="*/ 91371 w 982797"/>
                    <a:gd name="connsiteY62" fmla="*/ 200222 h 976639"/>
                    <a:gd name="connsiteX63" fmla="*/ 147085 w 982797"/>
                    <a:gd name="connsiteY63" fmla="*/ 133481 h 976639"/>
                    <a:gd name="connsiteX64" fmla="*/ 153771 w 982797"/>
                    <a:gd name="connsiteY64" fmla="*/ 133481 h 976639"/>
                    <a:gd name="connsiteX65" fmla="*/ 249599 w 982797"/>
                    <a:gd name="connsiteY65" fmla="*/ 180200 h 976639"/>
                    <a:gd name="connsiteX66" fmla="*/ 256285 w 982797"/>
                    <a:gd name="connsiteY66" fmla="*/ 180200 h 976639"/>
                    <a:gd name="connsiteX67" fmla="*/ 289713 w 982797"/>
                    <a:gd name="connsiteY67" fmla="*/ 157953 h 976639"/>
                    <a:gd name="connsiteX68" fmla="*/ 283027 w 982797"/>
                    <a:gd name="connsiteY68" fmla="*/ 44493 h 976639"/>
                    <a:gd name="connsiteX69" fmla="*/ 369942 w 982797"/>
                    <a:gd name="connsiteY69" fmla="*/ 11123 h 976639"/>
                    <a:gd name="connsiteX70" fmla="*/ 439027 w 982797"/>
                    <a:gd name="connsiteY70" fmla="*/ 106785 h 976639"/>
                    <a:gd name="connsiteX71" fmla="*/ 481370 w 982797"/>
                    <a:gd name="connsiteY71" fmla="*/ 102335 h 976639"/>
                    <a:gd name="connsiteX72" fmla="*/ 532627 w 982797"/>
                    <a:gd name="connsiteY72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95883 w 982797"/>
                    <a:gd name="connsiteY21" fmla="*/ 774192 h 976639"/>
                    <a:gd name="connsiteX22" fmla="*/ 835711 w 982797"/>
                    <a:gd name="connsiteY22" fmla="*/ 840933 h 976639"/>
                    <a:gd name="connsiteX23" fmla="*/ 728740 w 982797"/>
                    <a:gd name="connsiteY23" fmla="*/ 791990 h 976639"/>
                    <a:gd name="connsiteX24" fmla="*/ 690855 w 982797"/>
                    <a:gd name="connsiteY24" fmla="*/ 823135 h 976639"/>
                    <a:gd name="connsiteX25" fmla="*/ 701998 w 982797"/>
                    <a:gd name="connsiteY25" fmla="*/ 929921 h 976639"/>
                    <a:gd name="connsiteX26" fmla="*/ 608398 w 982797"/>
                    <a:gd name="connsiteY26" fmla="*/ 963291 h 976639"/>
                    <a:gd name="connsiteX27" fmla="*/ 550743 w 982797"/>
                    <a:gd name="connsiteY27" fmla="*/ 875561 h 976639"/>
                    <a:gd name="connsiteX28" fmla="*/ 494741 w 982797"/>
                    <a:gd name="connsiteY28" fmla="*/ 875584 h 976639"/>
                    <a:gd name="connsiteX29" fmla="*/ 450170 w 982797"/>
                    <a:gd name="connsiteY29" fmla="*/ 974414 h 976639"/>
                    <a:gd name="connsiteX30" fmla="*/ 445713 w 982797"/>
                    <a:gd name="connsiteY30" fmla="*/ 976639 h 976639"/>
                    <a:gd name="connsiteX31" fmla="*/ 356570 w 982797"/>
                    <a:gd name="connsiteY31" fmla="*/ 958842 h 976639"/>
                    <a:gd name="connsiteX32" fmla="*/ 352113 w 982797"/>
                    <a:gd name="connsiteY32" fmla="*/ 956617 h 976639"/>
                    <a:gd name="connsiteX33" fmla="*/ 347656 w 982797"/>
                    <a:gd name="connsiteY33" fmla="*/ 847607 h 976639"/>
                    <a:gd name="connsiteX34" fmla="*/ 305313 w 982797"/>
                    <a:gd name="connsiteY34" fmla="*/ 825360 h 976639"/>
                    <a:gd name="connsiteX35" fmla="*/ 296399 w 982797"/>
                    <a:gd name="connsiteY35" fmla="*/ 825360 h 976639"/>
                    <a:gd name="connsiteX36" fmla="*/ 211713 w 982797"/>
                    <a:gd name="connsiteY36" fmla="*/ 887652 h 976639"/>
                    <a:gd name="connsiteX37" fmla="*/ 205028 w 982797"/>
                    <a:gd name="connsiteY37" fmla="*/ 887652 h 976639"/>
                    <a:gd name="connsiteX38" fmla="*/ 138171 w 982797"/>
                    <a:gd name="connsiteY38" fmla="*/ 829810 h 976639"/>
                    <a:gd name="connsiteX39" fmla="*/ 135942 w 982797"/>
                    <a:gd name="connsiteY39" fmla="*/ 823135 h 976639"/>
                    <a:gd name="connsiteX40" fmla="*/ 182742 w 982797"/>
                    <a:gd name="connsiteY40" fmla="*/ 725249 h 976639"/>
                    <a:gd name="connsiteX41" fmla="*/ 182742 w 982797"/>
                    <a:gd name="connsiteY41" fmla="*/ 720800 h 976639"/>
                    <a:gd name="connsiteX42" fmla="*/ 160457 w 982797"/>
                    <a:gd name="connsiteY42" fmla="*/ 687429 h 976639"/>
                    <a:gd name="connsiteX43" fmla="*/ 153771 w 982797"/>
                    <a:gd name="connsiteY43" fmla="*/ 685205 h 976639"/>
                    <a:gd name="connsiteX44" fmla="*/ 49028 w 982797"/>
                    <a:gd name="connsiteY44" fmla="*/ 696328 h 976639"/>
                    <a:gd name="connsiteX45" fmla="*/ 42343 w 982797"/>
                    <a:gd name="connsiteY45" fmla="*/ 691879 h 976639"/>
                    <a:gd name="connsiteX46" fmla="*/ 11143 w 982797"/>
                    <a:gd name="connsiteY46" fmla="*/ 609565 h 976639"/>
                    <a:gd name="connsiteX47" fmla="*/ 15600 w 982797"/>
                    <a:gd name="connsiteY47" fmla="*/ 602891 h 976639"/>
                    <a:gd name="connsiteX48" fmla="*/ 104742 w 982797"/>
                    <a:gd name="connsiteY48" fmla="*/ 542824 h 976639"/>
                    <a:gd name="connsiteX49" fmla="*/ 106971 w 982797"/>
                    <a:gd name="connsiteY49" fmla="*/ 536150 h 976639"/>
                    <a:gd name="connsiteX50" fmla="*/ 104742 w 982797"/>
                    <a:gd name="connsiteY50" fmla="*/ 496106 h 976639"/>
                    <a:gd name="connsiteX51" fmla="*/ 102514 w 982797"/>
                    <a:gd name="connsiteY51" fmla="*/ 489432 h 976639"/>
                    <a:gd name="connsiteX52" fmla="*/ 4457 w 982797"/>
                    <a:gd name="connsiteY52" fmla="*/ 444938 h 976639"/>
                    <a:gd name="connsiteX53" fmla="*/ 0 w 982797"/>
                    <a:gd name="connsiteY53" fmla="*/ 440489 h 976639"/>
                    <a:gd name="connsiteX54" fmla="*/ 15600 w 982797"/>
                    <a:gd name="connsiteY54" fmla="*/ 353726 h 976639"/>
                    <a:gd name="connsiteX55" fmla="*/ 20057 w 982797"/>
                    <a:gd name="connsiteY55" fmla="*/ 351501 h 976639"/>
                    <a:gd name="connsiteX56" fmla="*/ 129257 w 982797"/>
                    <a:gd name="connsiteY56" fmla="*/ 342602 h 976639"/>
                    <a:gd name="connsiteX57" fmla="*/ 135942 w 982797"/>
                    <a:gd name="connsiteY57" fmla="*/ 340377 h 976639"/>
                    <a:gd name="connsiteX58" fmla="*/ 151542 w 982797"/>
                    <a:gd name="connsiteY58" fmla="*/ 302558 h 976639"/>
                    <a:gd name="connsiteX59" fmla="*/ 151542 w 982797"/>
                    <a:gd name="connsiteY59" fmla="*/ 295884 h 976639"/>
                    <a:gd name="connsiteX60" fmla="*/ 91371 w 982797"/>
                    <a:gd name="connsiteY60" fmla="*/ 209121 h 976639"/>
                    <a:gd name="connsiteX61" fmla="*/ 91371 w 982797"/>
                    <a:gd name="connsiteY61" fmla="*/ 200222 h 976639"/>
                    <a:gd name="connsiteX62" fmla="*/ 147085 w 982797"/>
                    <a:gd name="connsiteY62" fmla="*/ 133481 h 976639"/>
                    <a:gd name="connsiteX63" fmla="*/ 153771 w 982797"/>
                    <a:gd name="connsiteY63" fmla="*/ 133481 h 976639"/>
                    <a:gd name="connsiteX64" fmla="*/ 249599 w 982797"/>
                    <a:gd name="connsiteY64" fmla="*/ 180200 h 976639"/>
                    <a:gd name="connsiteX65" fmla="*/ 256285 w 982797"/>
                    <a:gd name="connsiteY65" fmla="*/ 180200 h 976639"/>
                    <a:gd name="connsiteX66" fmla="*/ 289713 w 982797"/>
                    <a:gd name="connsiteY66" fmla="*/ 157953 h 976639"/>
                    <a:gd name="connsiteX67" fmla="*/ 283027 w 982797"/>
                    <a:gd name="connsiteY67" fmla="*/ 44493 h 976639"/>
                    <a:gd name="connsiteX68" fmla="*/ 369942 w 982797"/>
                    <a:gd name="connsiteY68" fmla="*/ 11123 h 976639"/>
                    <a:gd name="connsiteX69" fmla="*/ 439027 w 982797"/>
                    <a:gd name="connsiteY69" fmla="*/ 106785 h 976639"/>
                    <a:gd name="connsiteX70" fmla="*/ 481370 w 982797"/>
                    <a:gd name="connsiteY70" fmla="*/ 102335 h 976639"/>
                    <a:gd name="connsiteX71" fmla="*/ 532627 w 982797"/>
                    <a:gd name="connsiteY71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95883 w 982797"/>
                    <a:gd name="connsiteY21" fmla="*/ 774192 h 976639"/>
                    <a:gd name="connsiteX22" fmla="*/ 835711 w 982797"/>
                    <a:gd name="connsiteY22" fmla="*/ 840933 h 976639"/>
                    <a:gd name="connsiteX23" fmla="*/ 728740 w 982797"/>
                    <a:gd name="connsiteY23" fmla="*/ 791990 h 976639"/>
                    <a:gd name="connsiteX24" fmla="*/ 690855 w 982797"/>
                    <a:gd name="connsiteY24" fmla="*/ 823135 h 976639"/>
                    <a:gd name="connsiteX25" fmla="*/ 701998 w 982797"/>
                    <a:gd name="connsiteY25" fmla="*/ 929921 h 976639"/>
                    <a:gd name="connsiteX26" fmla="*/ 608398 w 982797"/>
                    <a:gd name="connsiteY26" fmla="*/ 963291 h 976639"/>
                    <a:gd name="connsiteX27" fmla="*/ 550743 w 982797"/>
                    <a:gd name="connsiteY27" fmla="*/ 875561 h 976639"/>
                    <a:gd name="connsiteX28" fmla="*/ 494741 w 982797"/>
                    <a:gd name="connsiteY28" fmla="*/ 875584 h 976639"/>
                    <a:gd name="connsiteX29" fmla="*/ 450170 w 982797"/>
                    <a:gd name="connsiteY29" fmla="*/ 974414 h 976639"/>
                    <a:gd name="connsiteX30" fmla="*/ 445713 w 982797"/>
                    <a:gd name="connsiteY30" fmla="*/ 976639 h 976639"/>
                    <a:gd name="connsiteX31" fmla="*/ 356570 w 982797"/>
                    <a:gd name="connsiteY31" fmla="*/ 958842 h 976639"/>
                    <a:gd name="connsiteX32" fmla="*/ 352113 w 982797"/>
                    <a:gd name="connsiteY32" fmla="*/ 956617 h 976639"/>
                    <a:gd name="connsiteX33" fmla="*/ 347656 w 982797"/>
                    <a:gd name="connsiteY33" fmla="*/ 847607 h 976639"/>
                    <a:gd name="connsiteX34" fmla="*/ 296399 w 982797"/>
                    <a:gd name="connsiteY34" fmla="*/ 825360 h 976639"/>
                    <a:gd name="connsiteX35" fmla="*/ 211713 w 982797"/>
                    <a:gd name="connsiteY35" fmla="*/ 887652 h 976639"/>
                    <a:gd name="connsiteX36" fmla="*/ 205028 w 982797"/>
                    <a:gd name="connsiteY36" fmla="*/ 887652 h 976639"/>
                    <a:gd name="connsiteX37" fmla="*/ 138171 w 982797"/>
                    <a:gd name="connsiteY37" fmla="*/ 829810 h 976639"/>
                    <a:gd name="connsiteX38" fmla="*/ 135942 w 982797"/>
                    <a:gd name="connsiteY38" fmla="*/ 823135 h 976639"/>
                    <a:gd name="connsiteX39" fmla="*/ 182742 w 982797"/>
                    <a:gd name="connsiteY39" fmla="*/ 725249 h 976639"/>
                    <a:gd name="connsiteX40" fmla="*/ 182742 w 982797"/>
                    <a:gd name="connsiteY40" fmla="*/ 720800 h 976639"/>
                    <a:gd name="connsiteX41" fmla="*/ 160457 w 982797"/>
                    <a:gd name="connsiteY41" fmla="*/ 687429 h 976639"/>
                    <a:gd name="connsiteX42" fmla="*/ 153771 w 982797"/>
                    <a:gd name="connsiteY42" fmla="*/ 685205 h 976639"/>
                    <a:gd name="connsiteX43" fmla="*/ 49028 w 982797"/>
                    <a:gd name="connsiteY43" fmla="*/ 696328 h 976639"/>
                    <a:gd name="connsiteX44" fmla="*/ 42343 w 982797"/>
                    <a:gd name="connsiteY44" fmla="*/ 691879 h 976639"/>
                    <a:gd name="connsiteX45" fmla="*/ 11143 w 982797"/>
                    <a:gd name="connsiteY45" fmla="*/ 609565 h 976639"/>
                    <a:gd name="connsiteX46" fmla="*/ 15600 w 982797"/>
                    <a:gd name="connsiteY46" fmla="*/ 602891 h 976639"/>
                    <a:gd name="connsiteX47" fmla="*/ 104742 w 982797"/>
                    <a:gd name="connsiteY47" fmla="*/ 542824 h 976639"/>
                    <a:gd name="connsiteX48" fmla="*/ 106971 w 982797"/>
                    <a:gd name="connsiteY48" fmla="*/ 536150 h 976639"/>
                    <a:gd name="connsiteX49" fmla="*/ 104742 w 982797"/>
                    <a:gd name="connsiteY49" fmla="*/ 496106 h 976639"/>
                    <a:gd name="connsiteX50" fmla="*/ 102514 w 982797"/>
                    <a:gd name="connsiteY50" fmla="*/ 489432 h 976639"/>
                    <a:gd name="connsiteX51" fmla="*/ 4457 w 982797"/>
                    <a:gd name="connsiteY51" fmla="*/ 444938 h 976639"/>
                    <a:gd name="connsiteX52" fmla="*/ 0 w 982797"/>
                    <a:gd name="connsiteY52" fmla="*/ 440489 h 976639"/>
                    <a:gd name="connsiteX53" fmla="*/ 15600 w 982797"/>
                    <a:gd name="connsiteY53" fmla="*/ 353726 h 976639"/>
                    <a:gd name="connsiteX54" fmla="*/ 20057 w 982797"/>
                    <a:gd name="connsiteY54" fmla="*/ 351501 h 976639"/>
                    <a:gd name="connsiteX55" fmla="*/ 129257 w 982797"/>
                    <a:gd name="connsiteY55" fmla="*/ 342602 h 976639"/>
                    <a:gd name="connsiteX56" fmla="*/ 135942 w 982797"/>
                    <a:gd name="connsiteY56" fmla="*/ 340377 h 976639"/>
                    <a:gd name="connsiteX57" fmla="*/ 151542 w 982797"/>
                    <a:gd name="connsiteY57" fmla="*/ 302558 h 976639"/>
                    <a:gd name="connsiteX58" fmla="*/ 151542 w 982797"/>
                    <a:gd name="connsiteY58" fmla="*/ 295884 h 976639"/>
                    <a:gd name="connsiteX59" fmla="*/ 91371 w 982797"/>
                    <a:gd name="connsiteY59" fmla="*/ 209121 h 976639"/>
                    <a:gd name="connsiteX60" fmla="*/ 91371 w 982797"/>
                    <a:gd name="connsiteY60" fmla="*/ 200222 h 976639"/>
                    <a:gd name="connsiteX61" fmla="*/ 147085 w 982797"/>
                    <a:gd name="connsiteY61" fmla="*/ 133481 h 976639"/>
                    <a:gd name="connsiteX62" fmla="*/ 153771 w 982797"/>
                    <a:gd name="connsiteY62" fmla="*/ 133481 h 976639"/>
                    <a:gd name="connsiteX63" fmla="*/ 249599 w 982797"/>
                    <a:gd name="connsiteY63" fmla="*/ 180200 h 976639"/>
                    <a:gd name="connsiteX64" fmla="*/ 256285 w 982797"/>
                    <a:gd name="connsiteY64" fmla="*/ 180200 h 976639"/>
                    <a:gd name="connsiteX65" fmla="*/ 289713 w 982797"/>
                    <a:gd name="connsiteY65" fmla="*/ 157953 h 976639"/>
                    <a:gd name="connsiteX66" fmla="*/ 283027 w 982797"/>
                    <a:gd name="connsiteY66" fmla="*/ 44493 h 976639"/>
                    <a:gd name="connsiteX67" fmla="*/ 369942 w 982797"/>
                    <a:gd name="connsiteY67" fmla="*/ 11123 h 976639"/>
                    <a:gd name="connsiteX68" fmla="*/ 439027 w 982797"/>
                    <a:gd name="connsiteY68" fmla="*/ 106785 h 976639"/>
                    <a:gd name="connsiteX69" fmla="*/ 481370 w 982797"/>
                    <a:gd name="connsiteY69" fmla="*/ 102335 h 976639"/>
                    <a:gd name="connsiteX70" fmla="*/ 532627 w 982797"/>
                    <a:gd name="connsiteY70" fmla="*/ 0 h 976639"/>
                    <a:gd name="connsiteX0" fmla="*/ 492512 w 982797"/>
                    <a:gd name="connsiteY0" fmla="*/ 299009 h 974414"/>
                    <a:gd name="connsiteX1" fmla="*/ 303330 w 982797"/>
                    <a:gd name="connsiteY1" fmla="*/ 487207 h 974414"/>
                    <a:gd name="connsiteX2" fmla="*/ 492512 w 982797"/>
                    <a:gd name="connsiteY2" fmla="*/ 675405 h 974414"/>
                    <a:gd name="connsiteX3" fmla="*/ 681694 w 982797"/>
                    <a:gd name="connsiteY3" fmla="*/ 487207 h 974414"/>
                    <a:gd name="connsiteX4" fmla="*/ 492512 w 982797"/>
                    <a:gd name="connsiteY4" fmla="*/ 299009 h 974414"/>
                    <a:gd name="connsiteX5" fmla="*/ 532627 w 982797"/>
                    <a:gd name="connsiteY5" fmla="*/ 0 h 974414"/>
                    <a:gd name="connsiteX6" fmla="*/ 626226 w 982797"/>
                    <a:gd name="connsiteY6" fmla="*/ 13348 h 974414"/>
                    <a:gd name="connsiteX7" fmla="*/ 641826 w 982797"/>
                    <a:gd name="connsiteY7" fmla="*/ 131256 h 974414"/>
                    <a:gd name="connsiteX8" fmla="*/ 677483 w 982797"/>
                    <a:gd name="connsiteY8" fmla="*/ 151279 h 974414"/>
                    <a:gd name="connsiteX9" fmla="*/ 779997 w 982797"/>
                    <a:gd name="connsiteY9" fmla="*/ 86763 h 974414"/>
                    <a:gd name="connsiteX10" fmla="*/ 846854 w 982797"/>
                    <a:gd name="connsiteY10" fmla="*/ 144605 h 974414"/>
                    <a:gd name="connsiteX11" fmla="*/ 800054 w 982797"/>
                    <a:gd name="connsiteY11" fmla="*/ 253614 h 974414"/>
                    <a:gd name="connsiteX12" fmla="*/ 822340 w 982797"/>
                    <a:gd name="connsiteY12" fmla="*/ 286985 h 974414"/>
                    <a:gd name="connsiteX13" fmla="*/ 938225 w 982797"/>
                    <a:gd name="connsiteY13" fmla="*/ 278086 h 974414"/>
                    <a:gd name="connsiteX14" fmla="*/ 971654 w 982797"/>
                    <a:gd name="connsiteY14" fmla="*/ 367074 h 974414"/>
                    <a:gd name="connsiteX15" fmla="*/ 878054 w 982797"/>
                    <a:gd name="connsiteY15" fmla="*/ 431590 h 974414"/>
                    <a:gd name="connsiteX16" fmla="*/ 878054 w 982797"/>
                    <a:gd name="connsiteY16" fmla="*/ 478308 h 974414"/>
                    <a:gd name="connsiteX17" fmla="*/ 982797 w 982797"/>
                    <a:gd name="connsiteY17" fmla="*/ 529476 h 974414"/>
                    <a:gd name="connsiteX18" fmla="*/ 967197 w 982797"/>
                    <a:gd name="connsiteY18" fmla="*/ 620689 h 974414"/>
                    <a:gd name="connsiteX19" fmla="*/ 851311 w 982797"/>
                    <a:gd name="connsiteY19" fmla="*/ 634037 h 974414"/>
                    <a:gd name="connsiteX20" fmla="*/ 831254 w 982797"/>
                    <a:gd name="connsiteY20" fmla="*/ 674081 h 974414"/>
                    <a:gd name="connsiteX21" fmla="*/ 895883 w 982797"/>
                    <a:gd name="connsiteY21" fmla="*/ 774192 h 974414"/>
                    <a:gd name="connsiteX22" fmla="*/ 835711 w 982797"/>
                    <a:gd name="connsiteY22" fmla="*/ 840933 h 974414"/>
                    <a:gd name="connsiteX23" fmla="*/ 728740 w 982797"/>
                    <a:gd name="connsiteY23" fmla="*/ 791990 h 974414"/>
                    <a:gd name="connsiteX24" fmla="*/ 690855 w 982797"/>
                    <a:gd name="connsiteY24" fmla="*/ 823135 h 974414"/>
                    <a:gd name="connsiteX25" fmla="*/ 701998 w 982797"/>
                    <a:gd name="connsiteY25" fmla="*/ 929921 h 974414"/>
                    <a:gd name="connsiteX26" fmla="*/ 608398 w 982797"/>
                    <a:gd name="connsiteY26" fmla="*/ 963291 h 974414"/>
                    <a:gd name="connsiteX27" fmla="*/ 550743 w 982797"/>
                    <a:gd name="connsiteY27" fmla="*/ 875561 h 974414"/>
                    <a:gd name="connsiteX28" fmla="*/ 494741 w 982797"/>
                    <a:gd name="connsiteY28" fmla="*/ 875584 h 974414"/>
                    <a:gd name="connsiteX29" fmla="*/ 450170 w 982797"/>
                    <a:gd name="connsiteY29" fmla="*/ 974414 h 974414"/>
                    <a:gd name="connsiteX30" fmla="*/ 356570 w 982797"/>
                    <a:gd name="connsiteY30" fmla="*/ 958842 h 974414"/>
                    <a:gd name="connsiteX31" fmla="*/ 352113 w 982797"/>
                    <a:gd name="connsiteY31" fmla="*/ 956617 h 974414"/>
                    <a:gd name="connsiteX32" fmla="*/ 347656 w 982797"/>
                    <a:gd name="connsiteY32" fmla="*/ 847607 h 974414"/>
                    <a:gd name="connsiteX33" fmla="*/ 296399 w 982797"/>
                    <a:gd name="connsiteY33" fmla="*/ 825360 h 974414"/>
                    <a:gd name="connsiteX34" fmla="*/ 211713 w 982797"/>
                    <a:gd name="connsiteY34" fmla="*/ 887652 h 974414"/>
                    <a:gd name="connsiteX35" fmla="*/ 205028 w 982797"/>
                    <a:gd name="connsiteY35" fmla="*/ 887652 h 974414"/>
                    <a:gd name="connsiteX36" fmla="*/ 138171 w 982797"/>
                    <a:gd name="connsiteY36" fmla="*/ 829810 h 974414"/>
                    <a:gd name="connsiteX37" fmla="*/ 135942 w 982797"/>
                    <a:gd name="connsiteY37" fmla="*/ 823135 h 974414"/>
                    <a:gd name="connsiteX38" fmla="*/ 182742 w 982797"/>
                    <a:gd name="connsiteY38" fmla="*/ 725249 h 974414"/>
                    <a:gd name="connsiteX39" fmla="*/ 182742 w 982797"/>
                    <a:gd name="connsiteY39" fmla="*/ 720800 h 974414"/>
                    <a:gd name="connsiteX40" fmla="*/ 160457 w 982797"/>
                    <a:gd name="connsiteY40" fmla="*/ 687429 h 974414"/>
                    <a:gd name="connsiteX41" fmla="*/ 153771 w 982797"/>
                    <a:gd name="connsiteY41" fmla="*/ 685205 h 974414"/>
                    <a:gd name="connsiteX42" fmla="*/ 49028 w 982797"/>
                    <a:gd name="connsiteY42" fmla="*/ 696328 h 974414"/>
                    <a:gd name="connsiteX43" fmla="*/ 42343 w 982797"/>
                    <a:gd name="connsiteY43" fmla="*/ 691879 h 974414"/>
                    <a:gd name="connsiteX44" fmla="*/ 11143 w 982797"/>
                    <a:gd name="connsiteY44" fmla="*/ 609565 h 974414"/>
                    <a:gd name="connsiteX45" fmla="*/ 15600 w 982797"/>
                    <a:gd name="connsiteY45" fmla="*/ 602891 h 974414"/>
                    <a:gd name="connsiteX46" fmla="*/ 104742 w 982797"/>
                    <a:gd name="connsiteY46" fmla="*/ 542824 h 974414"/>
                    <a:gd name="connsiteX47" fmla="*/ 106971 w 982797"/>
                    <a:gd name="connsiteY47" fmla="*/ 536150 h 974414"/>
                    <a:gd name="connsiteX48" fmla="*/ 104742 w 982797"/>
                    <a:gd name="connsiteY48" fmla="*/ 496106 h 974414"/>
                    <a:gd name="connsiteX49" fmla="*/ 102514 w 982797"/>
                    <a:gd name="connsiteY49" fmla="*/ 489432 h 974414"/>
                    <a:gd name="connsiteX50" fmla="*/ 4457 w 982797"/>
                    <a:gd name="connsiteY50" fmla="*/ 444938 h 974414"/>
                    <a:gd name="connsiteX51" fmla="*/ 0 w 982797"/>
                    <a:gd name="connsiteY51" fmla="*/ 440489 h 974414"/>
                    <a:gd name="connsiteX52" fmla="*/ 15600 w 982797"/>
                    <a:gd name="connsiteY52" fmla="*/ 353726 h 974414"/>
                    <a:gd name="connsiteX53" fmla="*/ 20057 w 982797"/>
                    <a:gd name="connsiteY53" fmla="*/ 351501 h 974414"/>
                    <a:gd name="connsiteX54" fmla="*/ 129257 w 982797"/>
                    <a:gd name="connsiteY54" fmla="*/ 342602 h 974414"/>
                    <a:gd name="connsiteX55" fmla="*/ 135942 w 982797"/>
                    <a:gd name="connsiteY55" fmla="*/ 340377 h 974414"/>
                    <a:gd name="connsiteX56" fmla="*/ 151542 w 982797"/>
                    <a:gd name="connsiteY56" fmla="*/ 302558 h 974414"/>
                    <a:gd name="connsiteX57" fmla="*/ 151542 w 982797"/>
                    <a:gd name="connsiteY57" fmla="*/ 295884 h 974414"/>
                    <a:gd name="connsiteX58" fmla="*/ 91371 w 982797"/>
                    <a:gd name="connsiteY58" fmla="*/ 209121 h 974414"/>
                    <a:gd name="connsiteX59" fmla="*/ 91371 w 982797"/>
                    <a:gd name="connsiteY59" fmla="*/ 200222 h 974414"/>
                    <a:gd name="connsiteX60" fmla="*/ 147085 w 982797"/>
                    <a:gd name="connsiteY60" fmla="*/ 133481 h 974414"/>
                    <a:gd name="connsiteX61" fmla="*/ 153771 w 982797"/>
                    <a:gd name="connsiteY61" fmla="*/ 133481 h 974414"/>
                    <a:gd name="connsiteX62" fmla="*/ 249599 w 982797"/>
                    <a:gd name="connsiteY62" fmla="*/ 180200 h 974414"/>
                    <a:gd name="connsiteX63" fmla="*/ 256285 w 982797"/>
                    <a:gd name="connsiteY63" fmla="*/ 180200 h 974414"/>
                    <a:gd name="connsiteX64" fmla="*/ 289713 w 982797"/>
                    <a:gd name="connsiteY64" fmla="*/ 157953 h 974414"/>
                    <a:gd name="connsiteX65" fmla="*/ 283027 w 982797"/>
                    <a:gd name="connsiteY65" fmla="*/ 44493 h 974414"/>
                    <a:gd name="connsiteX66" fmla="*/ 369942 w 982797"/>
                    <a:gd name="connsiteY66" fmla="*/ 11123 h 974414"/>
                    <a:gd name="connsiteX67" fmla="*/ 439027 w 982797"/>
                    <a:gd name="connsiteY67" fmla="*/ 106785 h 974414"/>
                    <a:gd name="connsiteX68" fmla="*/ 481370 w 982797"/>
                    <a:gd name="connsiteY68" fmla="*/ 102335 h 974414"/>
                    <a:gd name="connsiteX69" fmla="*/ 532627 w 982797"/>
                    <a:gd name="connsiteY69" fmla="*/ 0 h 974414"/>
                    <a:gd name="connsiteX0" fmla="*/ 492512 w 982797"/>
                    <a:gd name="connsiteY0" fmla="*/ 299009 h 974414"/>
                    <a:gd name="connsiteX1" fmla="*/ 303330 w 982797"/>
                    <a:gd name="connsiteY1" fmla="*/ 487207 h 974414"/>
                    <a:gd name="connsiteX2" fmla="*/ 492512 w 982797"/>
                    <a:gd name="connsiteY2" fmla="*/ 675405 h 974414"/>
                    <a:gd name="connsiteX3" fmla="*/ 681694 w 982797"/>
                    <a:gd name="connsiteY3" fmla="*/ 487207 h 974414"/>
                    <a:gd name="connsiteX4" fmla="*/ 492512 w 982797"/>
                    <a:gd name="connsiteY4" fmla="*/ 299009 h 974414"/>
                    <a:gd name="connsiteX5" fmla="*/ 532627 w 982797"/>
                    <a:gd name="connsiteY5" fmla="*/ 0 h 974414"/>
                    <a:gd name="connsiteX6" fmla="*/ 626226 w 982797"/>
                    <a:gd name="connsiteY6" fmla="*/ 13348 h 974414"/>
                    <a:gd name="connsiteX7" fmla="*/ 641826 w 982797"/>
                    <a:gd name="connsiteY7" fmla="*/ 131256 h 974414"/>
                    <a:gd name="connsiteX8" fmla="*/ 677483 w 982797"/>
                    <a:gd name="connsiteY8" fmla="*/ 151279 h 974414"/>
                    <a:gd name="connsiteX9" fmla="*/ 779997 w 982797"/>
                    <a:gd name="connsiteY9" fmla="*/ 86763 h 974414"/>
                    <a:gd name="connsiteX10" fmla="*/ 846854 w 982797"/>
                    <a:gd name="connsiteY10" fmla="*/ 144605 h 974414"/>
                    <a:gd name="connsiteX11" fmla="*/ 800054 w 982797"/>
                    <a:gd name="connsiteY11" fmla="*/ 253614 h 974414"/>
                    <a:gd name="connsiteX12" fmla="*/ 822340 w 982797"/>
                    <a:gd name="connsiteY12" fmla="*/ 286985 h 974414"/>
                    <a:gd name="connsiteX13" fmla="*/ 938225 w 982797"/>
                    <a:gd name="connsiteY13" fmla="*/ 278086 h 974414"/>
                    <a:gd name="connsiteX14" fmla="*/ 971654 w 982797"/>
                    <a:gd name="connsiteY14" fmla="*/ 367074 h 974414"/>
                    <a:gd name="connsiteX15" fmla="*/ 878054 w 982797"/>
                    <a:gd name="connsiteY15" fmla="*/ 431590 h 974414"/>
                    <a:gd name="connsiteX16" fmla="*/ 878054 w 982797"/>
                    <a:gd name="connsiteY16" fmla="*/ 478308 h 974414"/>
                    <a:gd name="connsiteX17" fmla="*/ 982797 w 982797"/>
                    <a:gd name="connsiteY17" fmla="*/ 529476 h 974414"/>
                    <a:gd name="connsiteX18" fmla="*/ 967197 w 982797"/>
                    <a:gd name="connsiteY18" fmla="*/ 620689 h 974414"/>
                    <a:gd name="connsiteX19" fmla="*/ 851311 w 982797"/>
                    <a:gd name="connsiteY19" fmla="*/ 634037 h 974414"/>
                    <a:gd name="connsiteX20" fmla="*/ 831254 w 982797"/>
                    <a:gd name="connsiteY20" fmla="*/ 674081 h 974414"/>
                    <a:gd name="connsiteX21" fmla="*/ 895883 w 982797"/>
                    <a:gd name="connsiteY21" fmla="*/ 774192 h 974414"/>
                    <a:gd name="connsiteX22" fmla="*/ 835711 w 982797"/>
                    <a:gd name="connsiteY22" fmla="*/ 840933 h 974414"/>
                    <a:gd name="connsiteX23" fmla="*/ 728740 w 982797"/>
                    <a:gd name="connsiteY23" fmla="*/ 791990 h 974414"/>
                    <a:gd name="connsiteX24" fmla="*/ 690855 w 982797"/>
                    <a:gd name="connsiteY24" fmla="*/ 823135 h 974414"/>
                    <a:gd name="connsiteX25" fmla="*/ 701998 w 982797"/>
                    <a:gd name="connsiteY25" fmla="*/ 929921 h 974414"/>
                    <a:gd name="connsiteX26" fmla="*/ 608398 w 982797"/>
                    <a:gd name="connsiteY26" fmla="*/ 963291 h 974414"/>
                    <a:gd name="connsiteX27" fmla="*/ 550743 w 982797"/>
                    <a:gd name="connsiteY27" fmla="*/ 875561 h 974414"/>
                    <a:gd name="connsiteX28" fmla="*/ 494741 w 982797"/>
                    <a:gd name="connsiteY28" fmla="*/ 875584 h 974414"/>
                    <a:gd name="connsiteX29" fmla="*/ 450170 w 982797"/>
                    <a:gd name="connsiteY29" fmla="*/ 974414 h 974414"/>
                    <a:gd name="connsiteX30" fmla="*/ 356570 w 982797"/>
                    <a:gd name="connsiteY30" fmla="*/ 958842 h 974414"/>
                    <a:gd name="connsiteX31" fmla="*/ 347656 w 982797"/>
                    <a:gd name="connsiteY31" fmla="*/ 847607 h 974414"/>
                    <a:gd name="connsiteX32" fmla="*/ 296399 w 982797"/>
                    <a:gd name="connsiteY32" fmla="*/ 825360 h 974414"/>
                    <a:gd name="connsiteX33" fmla="*/ 211713 w 982797"/>
                    <a:gd name="connsiteY33" fmla="*/ 887652 h 974414"/>
                    <a:gd name="connsiteX34" fmla="*/ 205028 w 982797"/>
                    <a:gd name="connsiteY34" fmla="*/ 887652 h 974414"/>
                    <a:gd name="connsiteX35" fmla="*/ 138171 w 982797"/>
                    <a:gd name="connsiteY35" fmla="*/ 829810 h 974414"/>
                    <a:gd name="connsiteX36" fmla="*/ 135942 w 982797"/>
                    <a:gd name="connsiteY36" fmla="*/ 823135 h 974414"/>
                    <a:gd name="connsiteX37" fmla="*/ 182742 w 982797"/>
                    <a:gd name="connsiteY37" fmla="*/ 725249 h 974414"/>
                    <a:gd name="connsiteX38" fmla="*/ 182742 w 982797"/>
                    <a:gd name="connsiteY38" fmla="*/ 720800 h 974414"/>
                    <a:gd name="connsiteX39" fmla="*/ 160457 w 982797"/>
                    <a:gd name="connsiteY39" fmla="*/ 687429 h 974414"/>
                    <a:gd name="connsiteX40" fmla="*/ 153771 w 982797"/>
                    <a:gd name="connsiteY40" fmla="*/ 685205 h 974414"/>
                    <a:gd name="connsiteX41" fmla="*/ 49028 w 982797"/>
                    <a:gd name="connsiteY41" fmla="*/ 696328 h 974414"/>
                    <a:gd name="connsiteX42" fmla="*/ 42343 w 982797"/>
                    <a:gd name="connsiteY42" fmla="*/ 691879 h 974414"/>
                    <a:gd name="connsiteX43" fmla="*/ 11143 w 982797"/>
                    <a:gd name="connsiteY43" fmla="*/ 609565 h 974414"/>
                    <a:gd name="connsiteX44" fmla="*/ 15600 w 982797"/>
                    <a:gd name="connsiteY44" fmla="*/ 602891 h 974414"/>
                    <a:gd name="connsiteX45" fmla="*/ 104742 w 982797"/>
                    <a:gd name="connsiteY45" fmla="*/ 542824 h 974414"/>
                    <a:gd name="connsiteX46" fmla="*/ 106971 w 982797"/>
                    <a:gd name="connsiteY46" fmla="*/ 536150 h 974414"/>
                    <a:gd name="connsiteX47" fmla="*/ 104742 w 982797"/>
                    <a:gd name="connsiteY47" fmla="*/ 496106 h 974414"/>
                    <a:gd name="connsiteX48" fmla="*/ 102514 w 982797"/>
                    <a:gd name="connsiteY48" fmla="*/ 489432 h 974414"/>
                    <a:gd name="connsiteX49" fmla="*/ 4457 w 982797"/>
                    <a:gd name="connsiteY49" fmla="*/ 444938 h 974414"/>
                    <a:gd name="connsiteX50" fmla="*/ 0 w 982797"/>
                    <a:gd name="connsiteY50" fmla="*/ 440489 h 974414"/>
                    <a:gd name="connsiteX51" fmla="*/ 15600 w 982797"/>
                    <a:gd name="connsiteY51" fmla="*/ 353726 h 974414"/>
                    <a:gd name="connsiteX52" fmla="*/ 20057 w 982797"/>
                    <a:gd name="connsiteY52" fmla="*/ 351501 h 974414"/>
                    <a:gd name="connsiteX53" fmla="*/ 129257 w 982797"/>
                    <a:gd name="connsiteY53" fmla="*/ 342602 h 974414"/>
                    <a:gd name="connsiteX54" fmla="*/ 135942 w 982797"/>
                    <a:gd name="connsiteY54" fmla="*/ 340377 h 974414"/>
                    <a:gd name="connsiteX55" fmla="*/ 151542 w 982797"/>
                    <a:gd name="connsiteY55" fmla="*/ 302558 h 974414"/>
                    <a:gd name="connsiteX56" fmla="*/ 151542 w 982797"/>
                    <a:gd name="connsiteY56" fmla="*/ 295884 h 974414"/>
                    <a:gd name="connsiteX57" fmla="*/ 91371 w 982797"/>
                    <a:gd name="connsiteY57" fmla="*/ 209121 h 974414"/>
                    <a:gd name="connsiteX58" fmla="*/ 91371 w 982797"/>
                    <a:gd name="connsiteY58" fmla="*/ 200222 h 974414"/>
                    <a:gd name="connsiteX59" fmla="*/ 147085 w 982797"/>
                    <a:gd name="connsiteY59" fmla="*/ 133481 h 974414"/>
                    <a:gd name="connsiteX60" fmla="*/ 153771 w 982797"/>
                    <a:gd name="connsiteY60" fmla="*/ 133481 h 974414"/>
                    <a:gd name="connsiteX61" fmla="*/ 249599 w 982797"/>
                    <a:gd name="connsiteY61" fmla="*/ 180200 h 974414"/>
                    <a:gd name="connsiteX62" fmla="*/ 256285 w 982797"/>
                    <a:gd name="connsiteY62" fmla="*/ 180200 h 974414"/>
                    <a:gd name="connsiteX63" fmla="*/ 289713 w 982797"/>
                    <a:gd name="connsiteY63" fmla="*/ 157953 h 974414"/>
                    <a:gd name="connsiteX64" fmla="*/ 283027 w 982797"/>
                    <a:gd name="connsiteY64" fmla="*/ 44493 h 974414"/>
                    <a:gd name="connsiteX65" fmla="*/ 369942 w 982797"/>
                    <a:gd name="connsiteY65" fmla="*/ 11123 h 974414"/>
                    <a:gd name="connsiteX66" fmla="*/ 439027 w 982797"/>
                    <a:gd name="connsiteY66" fmla="*/ 106785 h 974414"/>
                    <a:gd name="connsiteX67" fmla="*/ 481370 w 982797"/>
                    <a:gd name="connsiteY67" fmla="*/ 102335 h 974414"/>
                    <a:gd name="connsiteX68" fmla="*/ 532627 w 982797"/>
                    <a:gd name="connsiteY68" fmla="*/ 0 h 974414"/>
                    <a:gd name="connsiteX0" fmla="*/ 492512 w 982797"/>
                    <a:gd name="connsiteY0" fmla="*/ 299009 h 974414"/>
                    <a:gd name="connsiteX1" fmla="*/ 303330 w 982797"/>
                    <a:gd name="connsiteY1" fmla="*/ 487207 h 974414"/>
                    <a:gd name="connsiteX2" fmla="*/ 492512 w 982797"/>
                    <a:gd name="connsiteY2" fmla="*/ 675405 h 974414"/>
                    <a:gd name="connsiteX3" fmla="*/ 681694 w 982797"/>
                    <a:gd name="connsiteY3" fmla="*/ 487207 h 974414"/>
                    <a:gd name="connsiteX4" fmla="*/ 492512 w 982797"/>
                    <a:gd name="connsiteY4" fmla="*/ 299009 h 974414"/>
                    <a:gd name="connsiteX5" fmla="*/ 532627 w 982797"/>
                    <a:gd name="connsiteY5" fmla="*/ 0 h 974414"/>
                    <a:gd name="connsiteX6" fmla="*/ 626226 w 982797"/>
                    <a:gd name="connsiteY6" fmla="*/ 13348 h 974414"/>
                    <a:gd name="connsiteX7" fmla="*/ 641826 w 982797"/>
                    <a:gd name="connsiteY7" fmla="*/ 131256 h 974414"/>
                    <a:gd name="connsiteX8" fmla="*/ 677483 w 982797"/>
                    <a:gd name="connsiteY8" fmla="*/ 151279 h 974414"/>
                    <a:gd name="connsiteX9" fmla="*/ 779997 w 982797"/>
                    <a:gd name="connsiteY9" fmla="*/ 86763 h 974414"/>
                    <a:gd name="connsiteX10" fmla="*/ 846854 w 982797"/>
                    <a:gd name="connsiteY10" fmla="*/ 144605 h 974414"/>
                    <a:gd name="connsiteX11" fmla="*/ 800054 w 982797"/>
                    <a:gd name="connsiteY11" fmla="*/ 253614 h 974414"/>
                    <a:gd name="connsiteX12" fmla="*/ 822340 w 982797"/>
                    <a:gd name="connsiteY12" fmla="*/ 286985 h 974414"/>
                    <a:gd name="connsiteX13" fmla="*/ 938225 w 982797"/>
                    <a:gd name="connsiteY13" fmla="*/ 278086 h 974414"/>
                    <a:gd name="connsiteX14" fmla="*/ 971654 w 982797"/>
                    <a:gd name="connsiteY14" fmla="*/ 367074 h 974414"/>
                    <a:gd name="connsiteX15" fmla="*/ 878054 w 982797"/>
                    <a:gd name="connsiteY15" fmla="*/ 431590 h 974414"/>
                    <a:gd name="connsiteX16" fmla="*/ 878054 w 982797"/>
                    <a:gd name="connsiteY16" fmla="*/ 478308 h 974414"/>
                    <a:gd name="connsiteX17" fmla="*/ 982797 w 982797"/>
                    <a:gd name="connsiteY17" fmla="*/ 529476 h 974414"/>
                    <a:gd name="connsiteX18" fmla="*/ 967197 w 982797"/>
                    <a:gd name="connsiteY18" fmla="*/ 620689 h 974414"/>
                    <a:gd name="connsiteX19" fmla="*/ 851311 w 982797"/>
                    <a:gd name="connsiteY19" fmla="*/ 634037 h 974414"/>
                    <a:gd name="connsiteX20" fmla="*/ 831254 w 982797"/>
                    <a:gd name="connsiteY20" fmla="*/ 674081 h 974414"/>
                    <a:gd name="connsiteX21" fmla="*/ 895883 w 982797"/>
                    <a:gd name="connsiteY21" fmla="*/ 774192 h 974414"/>
                    <a:gd name="connsiteX22" fmla="*/ 835711 w 982797"/>
                    <a:gd name="connsiteY22" fmla="*/ 840933 h 974414"/>
                    <a:gd name="connsiteX23" fmla="*/ 728740 w 982797"/>
                    <a:gd name="connsiteY23" fmla="*/ 791990 h 974414"/>
                    <a:gd name="connsiteX24" fmla="*/ 690855 w 982797"/>
                    <a:gd name="connsiteY24" fmla="*/ 823135 h 974414"/>
                    <a:gd name="connsiteX25" fmla="*/ 701998 w 982797"/>
                    <a:gd name="connsiteY25" fmla="*/ 929921 h 974414"/>
                    <a:gd name="connsiteX26" fmla="*/ 608398 w 982797"/>
                    <a:gd name="connsiteY26" fmla="*/ 963291 h 974414"/>
                    <a:gd name="connsiteX27" fmla="*/ 550743 w 982797"/>
                    <a:gd name="connsiteY27" fmla="*/ 875561 h 974414"/>
                    <a:gd name="connsiteX28" fmla="*/ 494741 w 982797"/>
                    <a:gd name="connsiteY28" fmla="*/ 875584 h 974414"/>
                    <a:gd name="connsiteX29" fmla="*/ 450170 w 982797"/>
                    <a:gd name="connsiteY29" fmla="*/ 974414 h 974414"/>
                    <a:gd name="connsiteX30" fmla="*/ 356570 w 982797"/>
                    <a:gd name="connsiteY30" fmla="*/ 958842 h 974414"/>
                    <a:gd name="connsiteX31" fmla="*/ 347656 w 982797"/>
                    <a:gd name="connsiteY31" fmla="*/ 847607 h 974414"/>
                    <a:gd name="connsiteX32" fmla="*/ 296399 w 982797"/>
                    <a:gd name="connsiteY32" fmla="*/ 825360 h 974414"/>
                    <a:gd name="connsiteX33" fmla="*/ 205028 w 982797"/>
                    <a:gd name="connsiteY33" fmla="*/ 887652 h 974414"/>
                    <a:gd name="connsiteX34" fmla="*/ 138171 w 982797"/>
                    <a:gd name="connsiteY34" fmla="*/ 829810 h 974414"/>
                    <a:gd name="connsiteX35" fmla="*/ 135942 w 982797"/>
                    <a:gd name="connsiteY35" fmla="*/ 823135 h 974414"/>
                    <a:gd name="connsiteX36" fmla="*/ 182742 w 982797"/>
                    <a:gd name="connsiteY36" fmla="*/ 725249 h 974414"/>
                    <a:gd name="connsiteX37" fmla="*/ 182742 w 982797"/>
                    <a:gd name="connsiteY37" fmla="*/ 720800 h 974414"/>
                    <a:gd name="connsiteX38" fmla="*/ 160457 w 982797"/>
                    <a:gd name="connsiteY38" fmla="*/ 687429 h 974414"/>
                    <a:gd name="connsiteX39" fmla="*/ 153771 w 982797"/>
                    <a:gd name="connsiteY39" fmla="*/ 685205 h 974414"/>
                    <a:gd name="connsiteX40" fmla="*/ 49028 w 982797"/>
                    <a:gd name="connsiteY40" fmla="*/ 696328 h 974414"/>
                    <a:gd name="connsiteX41" fmla="*/ 42343 w 982797"/>
                    <a:gd name="connsiteY41" fmla="*/ 691879 h 974414"/>
                    <a:gd name="connsiteX42" fmla="*/ 11143 w 982797"/>
                    <a:gd name="connsiteY42" fmla="*/ 609565 h 974414"/>
                    <a:gd name="connsiteX43" fmla="*/ 15600 w 982797"/>
                    <a:gd name="connsiteY43" fmla="*/ 602891 h 974414"/>
                    <a:gd name="connsiteX44" fmla="*/ 104742 w 982797"/>
                    <a:gd name="connsiteY44" fmla="*/ 542824 h 974414"/>
                    <a:gd name="connsiteX45" fmla="*/ 106971 w 982797"/>
                    <a:gd name="connsiteY45" fmla="*/ 536150 h 974414"/>
                    <a:gd name="connsiteX46" fmla="*/ 104742 w 982797"/>
                    <a:gd name="connsiteY46" fmla="*/ 496106 h 974414"/>
                    <a:gd name="connsiteX47" fmla="*/ 102514 w 982797"/>
                    <a:gd name="connsiteY47" fmla="*/ 489432 h 974414"/>
                    <a:gd name="connsiteX48" fmla="*/ 4457 w 982797"/>
                    <a:gd name="connsiteY48" fmla="*/ 444938 h 974414"/>
                    <a:gd name="connsiteX49" fmla="*/ 0 w 982797"/>
                    <a:gd name="connsiteY49" fmla="*/ 440489 h 974414"/>
                    <a:gd name="connsiteX50" fmla="*/ 15600 w 982797"/>
                    <a:gd name="connsiteY50" fmla="*/ 353726 h 974414"/>
                    <a:gd name="connsiteX51" fmla="*/ 20057 w 982797"/>
                    <a:gd name="connsiteY51" fmla="*/ 351501 h 974414"/>
                    <a:gd name="connsiteX52" fmla="*/ 129257 w 982797"/>
                    <a:gd name="connsiteY52" fmla="*/ 342602 h 974414"/>
                    <a:gd name="connsiteX53" fmla="*/ 135942 w 982797"/>
                    <a:gd name="connsiteY53" fmla="*/ 340377 h 974414"/>
                    <a:gd name="connsiteX54" fmla="*/ 151542 w 982797"/>
                    <a:gd name="connsiteY54" fmla="*/ 302558 h 974414"/>
                    <a:gd name="connsiteX55" fmla="*/ 151542 w 982797"/>
                    <a:gd name="connsiteY55" fmla="*/ 295884 h 974414"/>
                    <a:gd name="connsiteX56" fmla="*/ 91371 w 982797"/>
                    <a:gd name="connsiteY56" fmla="*/ 209121 h 974414"/>
                    <a:gd name="connsiteX57" fmla="*/ 91371 w 982797"/>
                    <a:gd name="connsiteY57" fmla="*/ 200222 h 974414"/>
                    <a:gd name="connsiteX58" fmla="*/ 147085 w 982797"/>
                    <a:gd name="connsiteY58" fmla="*/ 133481 h 974414"/>
                    <a:gd name="connsiteX59" fmla="*/ 153771 w 982797"/>
                    <a:gd name="connsiteY59" fmla="*/ 133481 h 974414"/>
                    <a:gd name="connsiteX60" fmla="*/ 249599 w 982797"/>
                    <a:gd name="connsiteY60" fmla="*/ 180200 h 974414"/>
                    <a:gd name="connsiteX61" fmla="*/ 256285 w 982797"/>
                    <a:gd name="connsiteY61" fmla="*/ 180200 h 974414"/>
                    <a:gd name="connsiteX62" fmla="*/ 289713 w 982797"/>
                    <a:gd name="connsiteY62" fmla="*/ 157953 h 974414"/>
                    <a:gd name="connsiteX63" fmla="*/ 283027 w 982797"/>
                    <a:gd name="connsiteY63" fmla="*/ 44493 h 974414"/>
                    <a:gd name="connsiteX64" fmla="*/ 369942 w 982797"/>
                    <a:gd name="connsiteY64" fmla="*/ 11123 h 974414"/>
                    <a:gd name="connsiteX65" fmla="*/ 439027 w 982797"/>
                    <a:gd name="connsiteY65" fmla="*/ 106785 h 974414"/>
                    <a:gd name="connsiteX66" fmla="*/ 481370 w 982797"/>
                    <a:gd name="connsiteY66" fmla="*/ 102335 h 974414"/>
                    <a:gd name="connsiteX67" fmla="*/ 532627 w 982797"/>
                    <a:gd name="connsiteY67" fmla="*/ 0 h 974414"/>
                    <a:gd name="connsiteX0" fmla="*/ 492512 w 982797"/>
                    <a:gd name="connsiteY0" fmla="*/ 299009 h 974414"/>
                    <a:gd name="connsiteX1" fmla="*/ 303330 w 982797"/>
                    <a:gd name="connsiteY1" fmla="*/ 487207 h 974414"/>
                    <a:gd name="connsiteX2" fmla="*/ 492512 w 982797"/>
                    <a:gd name="connsiteY2" fmla="*/ 675405 h 974414"/>
                    <a:gd name="connsiteX3" fmla="*/ 681694 w 982797"/>
                    <a:gd name="connsiteY3" fmla="*/ 487207 h 974414"/>
                    <a:gd name="connsiteX4" fmla="*/ 492512 w 982797"/>
                    <a:gd name="connsiteY4" fmla="*/ 299009 h 974414"/>
                    <a:gd name="connsiteX5" fmla="*/ 532627 w 982797"/>
                    <a:gd name="connsiteY5" fmla="*/ 0 h 974414"/>
                    <a:gd name="connsiteX6" fmla="*/ 626226 w 982797"/>
                    <a:gd name="connsiteY6" fmla="*/ 13348 h 974414"/>
                    <a:gd name="connsiteX7" fmla="*/ 641826 w 982797"/>
                    <a:gd name="connsiteY7" fmla="*/ 131256 h 974414"/>
                    <a:gd name="connsiteX8" fmla="*/ 677483 w 982797"/>
                    <a:gd name="connsiteY8" fmla="*/ 151279 h 974414"/>
                    <a:gd name="connsiteX9" fmla="*/ 779997 w 982797"/>
                    <a:gd name="connsiteY9" fmla="*/ 86763 h 974414"/>
                    <a:gd name="connsiteX10" fmla="*/ 846854 w 982797"/>
                    <a:gd name="connsiteY10" fmla="*/ 144605 h 974414"/>
                    <a:gd name="connsiteX11" fmla="*/ 800054 w 982797"/>
                    <a:gd name="connsiteY11" fmla="*/ 253614 h 974414"/>
                    <a:gd name="connsiteX12" fmla="*/ 822340 w 982797"/>
                    <a:gd name="connsiteY12" fmla="*/ 286985 h 974414"/>
                    <a:gd name="connsiteX13" fmla="*/ 938225 w 982797"/>
                    <a:gd name="connsiteY13" fmla="*/ 278086 h 974414"/>
                    <a:gd name="connsiteX14" fmla="*/ 971654 w 982797"/>
                    <a:gd name="connsiteY14" fmla="*/ 367074 h 974414"/>
                    <a:gd name="connsiteX15" fmla="*/ 878054 w 982797"/>
                    <a:gd name="connsiteY15" fmla="*/ 431590 h 974414"/>
                    <a:gd name="connsiteX16" fmla="*/ 878054 w 982797"/>
                    <a:gd name="connsiteY16" fmla="*/ 478308 h 974414"/>
                    <a:gd name="connsiteX17" fmla="*/ 982797 w 982797"/>
                    <a:gd name="connsiteY17" fmla="*/ 529476 h 974414"/>
                    <a:gd name="connsiteX18" fmla="*/ 967197 w 982797"/>
                    <a:gd name="connsiteY18" fmla="*/ 620689 h 974414"/>
                    <a:gd name="connsiteX19" fmla="*/ 851311 w 982797"/>
                    <a:gd name="connsiteY19" fmla="*/ 634037 h 974414"/>
                    <a:gd name="connsiteX20" fmla="*/ 831254 w 982797"/>
                    <a:gd name="connsiteY20" fmla="*/ 674081 h 974414"/>
                    <a:gd name="connsiteX21" fmla="*/ 895883 w 982797"/>
                    <a:gd name="connsiteY21" fmla="*/ 774192 h 974414"/>
                    <a:gd name="connsiteX22" fmla="*/ 835711 w 982797"/>
                    <a:gd name="connsiteY22" fmla="*/ 840933 h 974414"/>
                    <a:gd name="connsiteX23" fmla="*/ 728740 w 982797"/>
                    <a:gd name="connsiteY23" fmla="*/ 791990 h 974414"/>
                    <a:gd name="connsiteX24" fmla="*/ 690855 w 982797"/>
                    <a:gd name="connsiteY24" fmla="*/ 823135 h 974414"/>
                    <a:gd name="connsiteX25" fmla="*/ 701998 w 982797"/>
                    <a:gd name="connsiteY25" fmla="*/ 929921 h 974414"/>
                    <a:gd name="connsiteX26" fmla="*/ 608398 w 982797"/>
                    <a:gd name="connsiteY26" fmla="*/ 963291 h 974414"/>
                    <a:gd name="connsiteX27" fmla="*/ 550743 w 982797"/>
                    <a:gd name="connsiteY27" fmla="*/ 875561 h 974414"/>
                    <a:gd name="connsiteX28" fmla="*/ 494741 w 982797"/>
                    <a:gd name="connsiteY28" fmla="*/ 875584 h 974414"/>
                    <a:gd name="connsiteX29" fmla="*/ 450170 w 982797"/>
                    <a:gd name="connsiteY29" fmla="*/ 974414 h 974414"/>
                    <a:gd name="connsiteX30" fmla="*/ 356570 w 982797"/>
                    <a:gd name="connsiteY30" fmla="*/ 958842 h 974414"/>
                    <a:gd name="connsiteX31" fmla="*/ 347656 w 982797"/>
                    <a:gd name="connsiteY31" fmla="*/ 847607 h 974414"/>
                    <a:gd name="connsiteX32" fmla="*/ 296399 w 982797"/>
                    <a:gd name="connsiteY32" fmla="*/ 825360 h 974414"/>
                    <a:gd name="connsiteX33" fmla="*/ 205028 w 982797"/>
                    <a:gd name="connsiteY33" fmla="*/ 887652 h 974414"/>
                    <a:gd name="connsiteX34" fmla="*/ 135942 w 982797"/>
                    <a:gd name="connsiteY34" fmla="*/ 823135 h 974414"/>
                    <a:gd name="connsiteX35" fmla="*/ 182742 w 982797"/>
                    <a:gd name="connsiteY35" fmla="*/ 725249 h 974414"/>
                    <a:gd name="connsiteX36" fmla="*/ 182742 w 982797"/>
                    <a:gd name="connsiteY36" fmla="*/ 720800 h 974414"/>
                    <a:gd name="connsiteX37" fmla="*/ 160457 w 982797"/>
                    <a:gd name="connsiteY37" fmla="*/ 687429 h 974414"/>
                    <a:gd name="connsiteX38" fmla="*/ 153771 w 982797"/>
                    <a:gd name="connsiteY38" fmla="*/ 685205 h 974414"/>
                    <a:gd name="connsiteX39" fmla="*/ 49028 w 982797"/>
                    <a:gd name="connsiteY39" fmla="*/ 696328 h 974414"/>
                    <a:gd name="connsiteX40" fmla="*/ 42343 w 982797"/>
                    <a:gd name="connsiteY40" fmla="*/ 691879 h 974414"/>
                    <a:gd name="connsiteX41" fmla="*/ 11143 w 982797"/>
                    <a:gd name="connsiteY41" fmla="*/ 609565 h 974414"/>
                    <a:gd name="connsiteX42" fmla="*/ 15600 w 982797"/>
                    <a:gd name="connsiteY42" fmla="*/ 602891 h 974414"/>
                    <a:gd name="connsiteX43" fmla="*/ 104742 w 982797"/>
                    <a:gd name="connsiteY43" fmla="*/ 542824 h 974414"/>
                    <a:gd name="connsiteX44" fmla="*/ 106971 w 982797"/>
                    <a:gd name="connsiteY44" fmla="*/ 536150 h 974414"/>
                    <a:gd name="connsiteX45" fmla="*/ 104742 w 982797"/>
                    <a:gd name="connsiteY45" fmla="*/ 496106 h 974414"/>
                    <a:gd name="connsiteX46" fmla="*/ 102514 w 982797"/>
                    <a:gd name="connsiteY46" fmla="*/ 489432 h 974414"/>
                    <a:gd name="connsiteX47" fmla="*/ 4457 w 982797"/>
                    <a:gd name="connsiteY47" fmla="*/ 444938 h 974414"/>
                    <a:gd name="connsiteX48" fmla="*/ 0 w 982797"/>
                    <a:gd name="connsiteY48" fmla="*/ 440489 h 974414"/>
                    <a:gd name="connsiteX49" fmla="*/ 15600 w 982797"/>
                    <a:gd name="connsiteY49" fmla="*/ 353726 h 974414"/>
                    <a:gd name="connsiteX50" fmla="*/ 20057 w 982797"/>
                    <a:gd name="connsiteY50" fmla="*/ 351501 h 974414"/>
                    <a:gd name="connsiteX51" fmla="*/ 129257 w 982797"/>
                    <a:gd name="connsiteY51" fmla="*/ 342602 h 974414"/>
                    <a:gd name="connsiteX52" fmla="*/ 135942 w 982797"/>
                    <a:gd name="connsiteY52" fmla="*/ 340377 h 974414"/>
                    <a:gd name="connsiteX53" fmla="*/ 151542 w 982797"/>
                    <a:gd name="connsiteY53" fmla="*/ 302558 h 974414"/>
                    <a:gd name="connsiteX54" fmla="*/ 151542 w 982797"/>
                    <a:gd name="connsiteY54" fmla="*/ 295884 h 974414"/>
                    <a:gd name="connsiteX55" fmla="*/ 91371 w 982797"/>
                    <a:gd name="connsiteY55" fmla="*/ 209121 h 974414"/>
                    <a:gd name="connsiteX56" fmla="*/ 91371 w 982797"/>
                    <a:gd name="connsiteY56" fmla="*/ 200222 h 974414"/>
                    <a:gd name="connsiteX57" fmla="*/ 147085 w 982797"/>
                    <a:gd name="connsiteY57" fmla="*/ 133481 h 974414"/>
                    <a:gd name="connsiteX58" fmla="*/ 153771 w 982797"/>
                    <a:gd name="connsiteY58" fmla="*/ 133481 h 974414"/>
                    <a:gd name="connsiteX59" fmla="*/ 249599 w 982797"/>
                    <a:gd name="connsiteY59" fmla="*/ 180200 h 974414"/>
                    <a:gd name="connsiteX60" fmla="*/ 256285 w 982797"/>
                    <a:gd name="connsiteY60" fmla="*/ 180200 h 974414"/>
                    <a:gd name="connsiteX61" fmla="*/ 289713 w 982797"/>
                    <a:gd name="connsiteY61" fmla="*/ 157953 h 974414"/>
                    <a:gd name="connsiteX62" fmla="*/ 283027 w 982797"/>
                    <a:gd name="connsiteY62" fmla="*/ 44493 h 974414"/>
                    <a:gd name="connsiteX63" fmla="*/ 369942 w 982797"/>
                    <a:gd name="connsiteY63" fmla="*/ 11123 h 974414"/>
                    <a:gd name="connsiteX64" fmla="*/ 439027 w 982797"/>
                    <a:gd name="connsiteY64" fmla="*/ 106785 h 974414"/>
                    <a:gd name="connsiteX65" fmla="*/ 481370 w 982797"/>
                    <a:gd name="connsiteY65" fmla="*/ 102335 h 974414"/>
                    <a:gd name="connsiteX66" fmla="*/ 532627 w 982797"/>
                    <a:gd name="connsiteY66" fmla="*/ 0 h 974414"/>
                    <a:gd name="connsiteX0" fmla="*/ 492512 w 982797"/>
                    <a:gd name="connsiteY0" fmla="*/ 299009 h 974414"/>
                    <a:gd name="connsiteX1" fmla="*/ 303330 w 982797"/>
                    <a:gd name="connsiteY1" fmla="*/ 487207 h 974414"/>
                    <a:gd name="connsiteX2" fmla="*/ 492512 w 982797"/>
                    <a:gd name="connsiteY2" fmla="*/ 675405 h 974414"/>
                    <a:gd name="connsiteX3" fmla="*/ 681694 w 982797"/>
                    <a:gd name="connsiteY3" fmla="*/ 487207 h 974414"/>
                    <a:gd name="connsiteX4" fmla="*/ 492512 w 982797"/>
                    <a:gd name="connsiteY4" fmla="*/ 299009 h 974414"/>
                    <a:gd name="connsiteX5" fmla="*/ 532627 w 982797"/>
                    <a:gd name="connsiteY5" fmla="*/ 0 h 974414"/>
                    <a:gd name="connsiteX6" fmla="*/ 626226 w 982797"/>
                    <a:gd name="connsiteY6" fmla="*/ 13348 h 974414"/>
                    <a:gd name="connsiteX7" fmla="*/ 641826 w 982797"/>
                    <a:gd name="connsiteY7" fmla="*/ 131256 h 974414"/>
                    <a:gd name="connsiteX8" fmla="*/ 677483 w 982797"/>
                    <a:gd name="connsiteY8" fmla="*/ 151279 h 974414"/>
                    <a:gd name="connsiteX9" fmla="*/ 779997 w 982797"/>
                    <a:gd name="connsiteY9" fmla="*/ 86763 h 974414"/>
                    <a:gd name="connsiteX10" fmla="*/ 846854 w 982797"/>
                    <a:gd name="connsiteY10" fmla="*/ 144605 h 974414"/>
                    <a:gd name="connsiteX11" fmla="*/ 800054 w 982797"/>
                    <a:gd name="connsiteY11" fmla="*/ 253614 h 974414"/>
                    <a:gd name="connsiteX12" fmla="*/ 822340 w 982797"/>
                    <a:gd name="connsiteY12" fmla="*/ 286985 h 974414"/>
                    <a:gd name="connsiteX13" fmla="*/ 938225 w 982797"/>
                    <a:gd name="connsiteY13" fmla="*/ 278086 h 974414"/>
                    <a:gd name="connsiteX14" fmla="*/ 971654 w 982797"/>
                    <a:gd name="connsiteY14" fmla="*/ 367074 h 974414"/>
                    <a:gd name="connsiteX15" fmla="*/ 878054 w 982797"/>
                    <a:gd name="connsiteY15" fmla="*/ 431590 h 974414"/>
                    <a:gd name="connsiteX16" fmla="*/ 878054 w 982797"/>
                    <a:gd name="connsiteY16" fmla="*/ 478308 h 974414"/>
                    <a:gd name="connsiteX17" fmla="*/ 982797 w 982797"/>
                    <a:gd name="connsiteY17" fmla="*/ 529476 h 974414"/>
                    <a:gd name="connsiteX18" fmla="*/ 967197 w 982797"/>
                    <a:gd name="connsiteY18" fmla="*/ 620689 h 974414"/>
                    <a:gd name="connsiteX19" fmla="*/ 851311 w 982797"/>
                    <a:gd name="connsiteY19" fmla="*/ 634037 h 974414"/>
                    <a:gd name="connsiteX20" fmla="*/ 831254 w 982797"/>
                    <a:gd name="connsiteY20" fmla="*/ 674081 h 974414"/>
                    <a:gd name="connsiteX21" fmla="*/ 895883 w 982797"/>
                    <a:gd name="connsiteY21" fmla="*/ 774192 h 974414"/>
                    <a:gd name="connsiteX22" fmla="*/ 835711 w 982797"/>
                    <a:gd name="connsiteY22" fmla="*/ 840933 h 974414"/>
                    <a:gd name="connsiteX23" fmla="*/ 728740 w 982797"/>
                    <a:gd name="connsiteY23" fmla="*/ 791990 h 974414"/>
                    <a:gd name="connsiteX24" fmla="*/ 690855 w 982797"/>
                    <a:gd name="connsiteY24" fmla="*/ 823135 h 974414"/>
                    <a:gd name="connsiteX25" fmla="*/ 701998 w 982797"/>
                    <a:gd name="connsiteY25" fmla="*/ 929921 h 974414"/>
                    <a:gd name="connsiteX26" fmla="*/ 608398 w 982797"/>
                    <a:gd name="connsiteY26" fmla="*/ 963291 h 974414"/>
                    <a:gd name="connsiteX27" fmla="*/ 550743 w 982797"/>
                    <a:gd name="connsiteY27" fmla="*/ 875561 h 974414"/>
                    <a:gd name="connsiteX28" fmla="*/ 494741 w 982797"/>
                    <a:gd name="connsiteY28" fmla="*/ 875584 h 974414"/>
                    <a:gd name="connsiteX29" fmla="*/ 450170 w 982797"/>
                    <a:gd name="connsiteY29" fmla="*/ 974414 h 974414"/>
                    <a:gd name="connsiteX30" fmla="*/ 356570 w 982797"/>
                    <a:gd name="connsiteY30" fmla="*/ 958842 h 974414"/>
                    <a:gd name="connsiteX31" fmla="*/ 347656 w 982797"/>
                    <a:gd name="connsiteY31" fmla="*/ 847607 h 974414"/>
                    <a:gd name="connsiteX32" fmla="*/ 296399 w 982797"/>
                    <a:gd name="connsiteY32" fmla="*/ 825360 h 974414"/>
                    <a:gd name="connsiteX33" fmla="*/ 205028 w 982797"/>
                    <a:gd name="connsiteY33" fmla="*/ 887652 h 974414"/>
                    <a:gd name="connsiteX34" fmla="*/ 135942 w 982797"/>
                    <a:gd name="connsiteY34" fmla="*/ 823135 h 974414"/>
                    <a:gd name="connsiteX35" fmla="*/ 182742 w 982797"/>
                    <a:gd name="connsiteY35" fmla="*/ 725249 h 974414"/>
                    <a:gd name="connsiteX36" fmla="*/ 160457 w 982797"/>
                    <a:gd name="connsiteY36" fmla="*/ 687429 h 974414"/>
                    <a:gd name="connsiteX37" fmla="*/ 153771 w 982797"/>
                    <a:gd name="connsiteY37" fmla="*/ 685205 h 974414"/>
                    <a:gd name="connsiteX38" fmla="*/ 49028 w 982797"/>
                    <a:gd name="connsiteY38" fmla="*/ 696328 h 974414"/>
                    <a:gd name="connsiteX39" fmla="*/ 42343 w 982797"/>
                    <a:gd name="connsiteY39" fmla="*/ 691879 h 974414"/>
                    <a:gd name="connsiteX40" fmla="*/ 11143 w 982797"/>
                    <a:gd name="connsiteY40" fmla="*/ 609565 h 974414"/>
                    <a:gd name="connsiteX41" fmla="*/ 15600 w 982797"/>
                    <a:gd name="connsiteY41" fmla="*/ 602891 h 974414"/>
                    <a:gd name="connsiteX42" fmla="*/ 104742 w 982797"/>
                    <a:gd name="connsiteY42" fmla="*/ 542824 h 974414"/>
                    <a:gd name="connsiteX43" fmla="*/ 106971 w 982797"/>
                    <a:gd name="connsiteY43" fmla="*/ 536150 h 974414"/>
                    <a:gd name="connsiteX44" fmla="*/ 104742 w 982797"/>
                    <a:gd name="connsiteY44" fmla="*/ 496106 h 974414"/>
                    <a:gd name="connsiteX45" fmla="*/ 102514 w 982797"/>
                    <a:gd name="connsiteY45" fmla="*/ 489432 h 974414"/>
                    <a:gd name="connsiteX46" fmla="*/ 4457 w 982797"/>
                    <a:gd name="connsiteY46" fmla="*/ 444938 h 974414"/>
                    <a:gd name="connsiteX47" fmla="*/ 0 w 982797"/>
                    <a:gd name="connsiteY47" fmla="*/ 440489 h 974414"/>
                    <a:gd name="connsiteX48" fmla="*/ 15600 w 982797"/>
                    <a:gd name="connsiteY48" fmla="*/ 353726 h 974414"/>
                    <a:gd name="connsiteX49" fmla="*/ 20057 w 982797"/>
                    <a:gd name="connsiteY49" fmla="*/ 351501 h 974414"/>
                    <a:gd name="connsiteX50" fmla="*/ 129257 w 982797"/>
                    <a:gd name="connsiteY50" fmla="*/ 342602 h 974414"/>
                    <a:gd name="connsiteX51" fmla="*/ 135942 w 982797"/>
                    <a:gd name="connsiteY51" fmla="*/ 340377 h 974414"/>
                    <a:gd name="connsiteX52" fmla="*/ 151542 w 982797"/>
                    <a:gd name="connsiteY52" fmla="*/ 302558 h 974414"/>
                    <a:gd name="connsiteX53" fmla="*/ 151542 w 982797"/>
                    <a:gd name="connsiteY53" fmla="*/ 295884 h 974414"/>
                    <a:gd name="connsiteX54" fmla="*/ 91371 w 982797"/>
                    <a:gd name="connsiteY54" fmla="*/ 209121 h 974414"/>
                    <a:gd name="connsiteX55" fmla="*/ 91371 w 982797"/>
                    <a:gd name="connsiteY55" fmla="*/ 200222 h 974414"/>
                    <a:gd name="connsiteX56" fmla="*/ 147085 w 982797"/>
                    <a:gd name="connsiteY56" fmla="*/ 133481 h 974414"/>
                    <a:gd name="connsiteX57" fmla="*/ 153771 w 982797"/>
                    <a:gd name="connsiteY57" fmla="*/ 133481 h 974414"/>
                    <a:gd name="connsiteX58" fmla="*/ 249599 w 982797"/>
                    <a:gd name="connsiteY58" fmla="*/ 180200 h 974414"/>
                    <a:gd name="connsiteX59" fmla="*/ 256285 w 982797"/>
                    <a:gd name="connsiteY59" fmla="*/ 180200 h 974414"/>
                    <a:gd name="connsiteX60" fmla="*/ 289713 w 982797"/>
                    <a:gd name="connsiteY60" fmla="*/ 157953 h 974414"/>
                    <a:gd name="connsiteX61" fmla="*/ 283027 w 982797"/>
                    <a:gd name="connsiteY61" fmla="*/ 44493 h 974414"/>
                    <a:gd name="connsiteX62" fmla="*/ 369942 w 982797"/>
                    <a:gd name="connsiteY62" fmla="*/ 11123 h 974414"/>
                    <a:gd name="connsiteX63" fmla="*/ 439027 w 982797"/>
                    <a:gd name="connsiteY63" fmla="*/ 106785 h 974414"/>
                    <a:gd name="connsiteX64" fmla="*/ 481370 w 982797"/>
                    <a:gd name="connsiteY64" fmla="*/ 102335 h 974414"/>
                    <a:gd name="connsiteX65" fmla="*/ 532627 w 982797"/>
                    <a:gd name="connsiteY65" fmla="*/ 0 h 974414"/>
                    <a:gd name="connsiteX0" fmla="*/ 492512 w 982797"/>
                    <a:gd name="connsiteY0" fmla="*/ 299009 h 974414"/>
                    <a:gd name="connsiteX1" fmla="*/ 303330 w 982797"/>
                    <a:gd name="connsiteY1" fmla="*/ 487207 h 974414"/>
                    <a:gd name="connsiteX2" fmla="*/ 492512 w 982797"/>
                    <a:gd name="connsiteY2" fmla="*/ 675405 h 974414"/>
                    <a:gd name="connsiteX3" fmla="*/ 681694 w 982797"/>
                    <a:gd name="connsiteY3" fmla="*/ 487207 h 974414"/>
                    <a:gd name="connsiteX4" fmla="*/ 492512 w 982797"/>
                    <a:gd name="connsiteY4" fmla="*/ 299009 h 974414"/>
                    <a:gd name="connsiteX5" fmla="*/ 532627 w 982797"/>
                    <a:gd name="connsiteY5" fmla="*/ 0 h 974414"/>
                    <a:gd name="connsiteX6" fmla="*/ 626226 w 982797"/>
                    <a:gd name="connsiteY6" fmla="*/ 13348 h 974414"/>
                    <a:gd name="connsiteX7" fmla="*/ 641826 w 982797"/>
                    <a:gd name="connsiteY7" fmla="*/ 131256 h 974414"/>
                    <a:gd name="connsiteX8" fmla="*/ 677483 w 982797"/>
                    <a:gd name="connsiteY8" fmla="*/ 151279 h 974414"/>
                    <a:gd name="connsiteX9" fmla="*/ 779997 w 982797"/>
                    <a:gd name="connsiteY9" fmla="*/ 86763 h 974414"/>
                    <a:gd name="connsiteX10" fmla="*/ 846854 w 982797"/>
                    <a:gd name="connsiteY10" fmla="*/ 144605 h 974414"/>
                    <a:gd name="connsiteX11" fmla="*/ 800054 w 982797"/>
                    <a:gd name="connsiteY11" fmla="*/ 253614 h 974414"/>
                    <a:gd name="connsiteX12" fmla="*/ 822340 w 982797"/>
                    <a:gd name="connsiteY12" fmla="*/ 286985 h 974414"/>
                    <a:gd name="connsiteX13" fmla="*/ 938225 w 982797"/>
                    <a:gd name="connsiteY13" fmla="*/ 278086 h 974414"/>
                    <a:gd name="connsiteX14" fmla="*/ 971654 w 982797"/>
                    <a:gd name="connsiteY14" fmla="*/ 367074 h 974414"/>
                    <a:gd name="connsiteX15" fmla="*/ 878054 w 982797"/>
                    <a:gd name="connsiteY15" fmla="*/ 431590 h 974414"/>
                    <a:gd name="connsiteX16" fmla="*/ 878054 w 982797"/>
                    <a:gd name="connsiteY16" fmla="*/ 478308 h 974414"/>
                    <a:gd name="connsiteX17" fmla="*/ 982797 w 982797"/>
                    <a:gd name="connsiteY17" fmla="*/ 529476 h 974414"/>
                    <a:gd name="connsiteX18" fmla="*/ 967197 w 982797"/>
                    <a:gd name="connsiteY18" fmla="*/ 620689 h 974414"/>
                    <a:gd name="connsiteX19" fmla="*/ 851311 w 982797"/>
                    <a:gd name="connsiteY19" fmla="*/ 634037 h 974414"/>
                    <a:gd name="connsiteX20" fmla="*/ 831254 w 982797"/>
                    <a:gd name="connsiteY20" fmla="*/ 674081 h 974414"/>
                    <a:gd name="connsiteX21" fmla="*/ 895883 w 982797"/>
                    <a:gd name="connsiteY21" fmla="*/ 774192 h 974414"/>
                    <a:gd name="connsiteX22" fmla="*/ 835711 w 982797"/>
                    <a:gd name="connsiteY22" fmla="*/ 840933 h 974414"/>
                    <a:gd name="connsiteX23" fmla="*/ 728740 w 982797"/>
                    <a:gd name="connsiteY23" fmla="*/ 791990 h 974414"/>
                    <a:gd name="connsiteX24" fmla="*/ 690855 w 982797"/>
                    <a:gd name="connsiteY24" fmla="*/ 823135 h 974414"/>
                    <a:gd name="connsiteX25" fmla="*/ 701998 w 982797"/>
                    <a:gd name="connsiteY25" fmla="*/ 929921 h 974414"/>
                    <a:gd name="connsiteX26" fmla="*/ 608398 w 982797"/>
                    <a:gd name="connsiteY26" fmla="*/ 963291 h 974414"/>
                    <a:gd name="connsiteX27" fmla="*/ 550743 w 982797"/>
                    <a:gd name="connsiteY27" fmla="*/ 875561 h 974414"/>
                    <a:gd name="connsiteX28" fmla="*/ 494741 w 982797"/>
                    <a:gd name="connsiteY28" fmla="*/ 875584 h 974414"/>
                    <a:gd name="connsiteX29" fmla="*/ 450170 w 982797"/>
                    <a:gd name="connsiteY29" fmla="*/ 974414 h 974414"/>
                    <a:gd name="connsiteX30" fmla="*/ 356570 w 982797"/>
                    <a:gd name="connsiteY30" fmla="*/ 958842 h 974414"/>
                    <a:gd name="connsiteX31" fmla="*/ 347656 w 982797"/>
                    <a:gd name="connsiteY31" fmla="*/ 847607 h 974414"/>
                    <a:gd name="connsiteX32" fmla="*/ 296399 w 982797"/>
                    <a:gd name="connsiteY32" fmla="*/ 825360 h 974414"/>
                    <a:gd name="connsiteX33" fmla="*/ 205028 w 982797"/>
                    <a:gd name="connsiteY33" fmla="*/ 887652 h 974414"/>
                    <a:gd name="connsiteX34" fmla="*/ 135942 w 982797"/>
                    <a:gd name="connsiteY34" fmla="*/ 823135 h 974414"/>
                    <a:gd name="connsiteX35" fmla="*/ 182742 w 982797"/>
                    <a:gd name="connsiteY35" fmla="*/ 725249 h 974414"/>
                    <a:gd name="connsiteX36" fmla="*/ 153771 w 982797"/>
                    <a:gd name="connsiteY36" fmla="*/ 685205 h 974414"/>
                    <a:gd name="connsiteX37" fmla="*/ 49028 w 982797"/>
                    <a:gd name="connsiteY37" fmla="*/ 696328 h 974414"/>
                    <a:gd name="connsiteX38" fmla="*/ 42343 w 982797"/>
                    <a:gd name="connsiteY38" fmla="*/ 691879 h 974414"/>
                    <a:gd name="connsiteX39" fmla="*/ 11143 w 982797"/>
                    <a:gd name="connsiteY39" fmla="*/ 609565 h 974414"/>
                    <a:gd name="connsiteX40" fmla="*/ 15600 w 982797"/>
                    <a:gd name="connsiteY40" fmla="*/ 602891 h 974414"/>
                    <a:gd name="connsiteX41" fmla="*/ 104742 w 982797"/>
                    <a:gd name="connsiteY41" fmla="*/ 542824 h 974414"/>
                    <a:gd name="connsiteX42" fmla="*/ 106971 w 982797"/>
                    <a:gd name="connsiteY42" fmla="*/ 536150 h 974414"/>
                    <a:gd name="connsiteX43" fmla="*/ 104742 w 982797"/>
                    <a:gd name="connsiteY43" fmla="*/ 496106 h 974414"/>
                    <a:gd name="connsiteX44" fmla="*/ 102514 w 982797"/>
                    <a:gd name="connsiteY44" fmla="*/ 489432 h 974414"/>
                    <a:gd name="connsiteX45" fmla="*/ 4457 w 982797"/>
                    <a:gd name="connsiteY45" fmla="*/ 444938 h 974414"/>
                    <a:gd name="connsiteX46" fmla="*/ 0 w 982797"/>
                    <a:gd name="connsiteY46" fmla="*/ 440489 h 974414"/>
                    <a:gd name="connsiteX47" fmla="*/ 15600 w 982797"/>
                    <a:gd name="connsiteY47" fmla="*/ 353726 h 974414"/>
                    <a:gd name="connsiteX48" fmla="*/ 20057 w 982797"/>
                    <a:gd name="connsiteY48" fmla="*/ 351501 h 974414"/>
                    <a:gd name="connsiteX49" fmla="*/ 129257 w 982797"/>
                    <a:gd name="connsiteY49" fmla="*/ 342602 h 974414"/>
                    <a:gd name="connsiteX50" fmla="*/ 135942 w 982797"/>
                    <a:gd name="connsiteY50" fmla="*/ 340377 h 974414"/>
                    <a:gd name="connsiteX51" fmla="*/ 151542 w 982797"/>
                    <a:gd name="connsiteY51" fmla="*/ 302558 h 974414"/>
                    <a:gd name="connsiteX52" fmla="*/ 151542 w 982797"/>
                    <a:gd name="connsiteY52" fmla="*/ 295884 h 974414"/>
                    <a:gd name="connsiteX53" fmla="*/ 91371 w 982797"/>
                    <a:gd name="connsiteY53" fmla="*/ 209121 h 974414"/>
                    <a:gd name="connsiteX54" fmla="*/ 91371 w 982797"/>
                    <a:gd name="connsiteY54" fmla="*/ 200222 h 974414"/>
                    <a:gd name="connsiteX55" fmla="*/ 147085 w 982797"/>
                    <a:gd name="connsiteY55" fmla="*/ 133481 h 974414"/>
                    <a:gd name="connsiteX56" fmla="*/ 153771 w 982797"/>
                    <a:gd name="connsiteY56" fmla="*/ 133481 h 974414"/>
                    <a:gd name="connsiteX57" fmla="*/ 249599 w 982797"/>
                    <a:gd name="connsiteY57" fmla="*/ 180200 h 974414"/>
                    <a:gd name="connsiteX58" fmla="*/ 256285 w 982797"/>
                    <a:gd name="connsiteY58" fmla="*/ 180200 h 974414"/>
                    <a:gd name="connsiteX59" fmla="*/ 289713 w 982797"/>
                    <a:gd name="connsiteY59" fmla="*/ 157953 h 974414"/>
                    <a:gd name="connsiteX60" fmla="*/ 283027 w 982797"/>
                    <a:gd name="connsiteY60" fmla="*/ 44493 h 974414"/>
                    <a:gd name="connsiteX61" fmla="*/ 369942 w 982797"/>
                    <a:gd name="connsiteY61" fmla="*/ 11123 h 974414"/>
                    <a:gd name="connsiteX62" fmla="*/ 439027 w 982797"/>
                    <a:gd name="connsiteY62" fmla="*/ 106785 h 974414"/>
                    <a:gd name="connsiteX63" fmla="*/ 481370 w 982797"/>
                    <a:gd name="connsiteY63" fmla="*/ 102335 h 974414"/>
                    <a:gd name="connsiteX64" fmla="*/ 532627 w 982797"/>
                    <a:gd name="connsiteY64" fmla="*/ 0 h 974414"/>
                    <a:gd name="connsiteX0" fmla="*/ 492512 w 982797"/>
                    <a:gd name="connsiteY0" fmla="*/ 299009 h 974414"/>
                    <a:gd name="connsiteX1" fmla="*/ 303330 w 982797"/>
                    <a:gd name="connsiteY1" fmla="*/ 487207 h 974414"/>
                    <a:gd name="connsiteX2" fmla="*/ 492512 w 982797"/>
                    <a:gd name="connsiteY2" fmla="*/ 675405 h 974414"/>
                    <a:gd name="connsiteX3" fmla="*/ 681694 w 982797"/>
                    <a:gd name="connsiteY3" fmla="*/ 487207 h 974414"/>
                    <a:gd name="connsiteX4" fmla="*/ 492512 w 982797"/>
                    <a:gd name="connsiteY4" fmla="*/ 299009 h 974414"/>
                    <a:gd name="connsiteX5" fmla="*/ 532627 w 982797"/>
                    <a:gd name="connsiteY5" fmla="*/ 0 h 974414"/>
                    <a:gd name="connsiteX6" fmla="*/ 626226 w 982797"/>
                    <a:gd name="connsiteY6" fmla="*/ 13348 h 974414"/>
                    <a:gd name="connsiteX7" fmla="*/ 641826 w 982797"/>
                    <a:gd name="connsiteY7" fmla="*/ 131256 h 974414"/>
                    <a:gd name="connsiteX8" fmla="*/ 677483 w 982797"/>
                    <a:gd name="connsiteY8" fmla="*/ 151279 h 974414"/>
                    <a:gd name="connsiteX9" fmla="*/ 779997 w 982797"/>
                    <a:gd name="connsiteY9" fmla="*/ 86763 h 974414"/>
                    <a:gd name="connsiteX10" fmla="*/ 846854 w 982797"/>
                    <a:gd name="connsiteY10" fmla="*/ 144605 h 974414"/>
                    <a:gd name="connsiteX11" fmla="*/ 800054 w 982797"/>
                    <a:gd name="connsiteY11" fmla="*/ 253614 h 974414"/>
                    <a:gd name="connsiteX12" fmla="*/ 822340 w 982797"/>
                    <a:gd name="connsiteY12" fmla="*/ 286985 h 974414"/>
                    <a:gd name="connsiteX13" fmla="*/ 938225 w 982797"/>
                    <a:gd name="connsiteY13" fmla="*/ 278086 h 974414"/>
                    <a:gd name="connsiteX14" fmla="*/ 971654 w 982797"/>
                    <a:gd name="connsiteY14" fmla="*/ 367074 h 974414"/>
                    <a:gd name="connsiteX15" fmla="*/ 878054 w 982797"/>
                    <a:gd name="connsiteY15" fmla="*/ 431590 h 974414"/>
                    <a:gd name="connsiteX16" fmla="*/ 878054 w 982797"/>
                    <a:gd name="connsiteY16" fmla="*/ 478308 h 974414"/>
                    <a:gd name="connsiteX17" fmla="*/ 982797 w 982797"/>
                    <a:gd name="connsiteY17" fmla="*/ 529476 h 974414"/>
                    <a:gd name="connsiteX18" fmla="*/ 967197 w 982797"/>
                    <a:gd name="connsiteY18" fmla="*/ 620689 h 974414"/>
                    <a:gd name="connsiteX19" fmla="*/ 851311 w 982797"/>
                    <a:gd name="connsiteY19" fmla="*/ 634037 h 974414"/>
                    <a:gd name="connsiteX20" fmla="*/ 831254 w 982797"/>
                    <a:gd name="connsiteY20" fmla="*/ 674081 h 974414"/>
                    <a:gd name="connsiteX21" fmla="*/ 895883 w 982797"/>
                    <a:gd name="connsiteY21" fmla="*/ 774192 h 974414"/>
                    <a:gd name="connsiteX22" fmla="*/ 835711 w 982797"/>
                    <a:gd name="connsiteY22" fmla="*/ 840933 h 974414"/>
                    <a:gd name="connsiteX23" fmla="*/ 728740 w 982797"/>
                    <a:gd name="connsiteY23" fmla="*/ 791990 h 974414"/>
                    <a:gd name="connsiteX24" fmla="*/ 690855 w 982797"/>
                    <a:gd name="connsiteY24" fmla="*/ 823135 h 974414"/>
                    <a:gd name="connsiteX25" fmla="*/ 701998 w 982797"/>
                    <a:gd name="connsiteY25" fmla="*/ 929921 h 974414"/>
                    <a:gd name="connsiteX26" fmla="*/ 608398 w 982797"/>
                    <a:gd name="connsiteY26" fmla="*/ 963291 h 974414"/>
                    <a:gd name="connsiteX27" fmla="*/ 550743 w 982797"/>
                    <a:gd name="connsiteY27" fmla="*/ 875561 h 974414"/>
                    <a:gd name="connsiteX28" fmla="*/ 494741 w 982797"/>
                    <a:gd name="connsiteY28" fmla="*/ 875584 h 974414"/>
                    <a:gd name="connsiteX29" fmla="*/ 450170 w 982797"/>
                    <a:gd name="connsiteY29" fmla="*/ 974414 h 974414"/>
                    <a:gd name="connsiteX30" fmla="*/ 356570 w 982797"/>
                    <a:gd name="connsiteY30" fmla="*/ 958842 h 974414"/>
                    <a:gd name="connsiteX31" fmla="*/ 347656 w 982797"/>
                    <a:gd name="connsiteY31" fmla="*/ 847607 h 974414"/>
                    <a:gd name="connsiteX32" fmla="*/ 296399 w 982797"/>
                    <a:gd name="connsiteY32" fmla="*/ 825360 h 974414"/>
                    <a:gd name="connsiteX33" fmla="*/ 205028 w 982797"/>
                    <a:gd name="connsiteY33" fmla="*/ 887652 h 974414"/>
                    <a:gd name="connsiteX34" fmla="*/ 135942 w 982797"/>
                    <a:gd name="connsiteY34" fmla="*/ 823135 h 974414"/>
                    <a:gd name="connsiteX35" fmla="*/ 182742 w 982797"/>
                    <a:gd name="connsiteY35" fmla="*/ 725249 h 974414"/>
                    <a:gd name="connsiteX36" fmla="*/ 153771 w 982797"/>
                    <a:gd name="connsiteY36" fmla="*/ 685205 h 974414"/>
                    <a:gd name="connsiteX37" fmla="*/ 49028 w 982797"/>
                    <a:gd name="connsiteY37" fmla="*/ 696328 h 974414"/>
                    <a:gd name="connsiteX38" fmla="*/ 11143 w 982797"/>
                    <a:gd name="connsiteY38" fmla="*/ 609565 h 974414"/>
                    <a:gd name="connsiteX39" fmla="*/ 15600 w 982797"/>
                    <a:gd name="connsiteY39" fmla="*/ 602891 h 974414"/>
                    <a:gd name="connsiteX40" fmla="*/ 104742 w 982797"/>
                    <a:gd name="connsiteY40" fmla="*/ 542824 h 974414"/>
                    <a:gd name="connsiteX41" fmla="*/ 106971 w 982797"/>
                    <a:gd name="connsiteY41" fmla="*/ 536150 h 974414"/>
                    <a:gd name="connsiteX42" fmla="*/ 104742 w 982797"/>
                    <a:gd name="connsiteY42" fmla="*/ 496106 h 974414"/>
                    <a:gd name="connsiteX43" fmla="*/ 102514 w 982797"/>
                    <a:gd name="connsiteY43" fmla="*/ 489432 h 974414"/>
                    <a:gd name="connsiteX44" fmla="*/ 4457 w 982797"/>
                    <a:gd name="connsiteY44" fmla="*/ 444938 h 974414"/>
                    <a:gd name="connsiteX45" fmla="*/ 0 w 982797"/>
                    <a:gd name="connsiteY45" fmla="*/ 440489 h 974414"/>
                    <a:gd name="connsiteX46" fmla="*/ 15600 w 982797"/>
                    <a:gd name="connsiteY46" fmla="*/ 353726 h 974414"/>
                    <a:gd name="connsiteX47" fmla="*/ 20057 w 982797"/>
                    <a:gd name="connsiteY47" fmla="*/ 351501 h 974414"/>
                    <a:gd name="connsiteX48" fmla="*/ 129257 w 982797"/>
                    <a:gd name="connsiteY48" fmla="*/ 342602 h 974414"/>
                    <a:gd name="connsiteX49" fmla="*/ 135942 w 982797"/>
                    <a:gd name="connsiteY49" fmla="*/ 340377 h 974414"/>
                    <a:gd name="connsiteX50" fmla="*/ 151542 w 982797"/>
                    <a:gd name="connsiteY50" fmla="*/ 302558 h 974414"/>
                    <a:gd name="connsiteX51" fmla="*/ 151542 w 982797"/>
                    <a:gd name="connsiteY51" fmla="*/ 295884 h 974414"/>
                    <a:gd name="connsiteX52" fmla="*/ 91371 w 982797"/>
                    <a:gd name="connsiteY52" fmla="*/ 209121 h 974414"/>
                    <a:gd name="connsiteX53" fmla="*/ 91371 w 982797"/>
                    <a:gd name="connsiteY53" fmla="*/ 200222 h 974414"/>
                    <a:gd name="connsiteX54" fmla="*/ 147085 w 982797"/>
                    <a:gd name="connsiteY54" fmla="*/ 133481 h 974414"/>
                    <a:gd name="connsiteX55" fmla="*/ 153771 w 982797"/>
                    <a:gd name="connsiteY55" fmla="*/ 133481 h 974414"/>
                    <a:gd name="connsiteX56" fmla="*/ 249599 w 982797"/>
                    <a:gd name="connsiteY56" fmla="*/ 180200 h 974414"/>
                    <a:gd name="connsiteX57" fmla="*/ 256285 w 982797"/>
                    <a:gd name="connsiteY57" fmla="*/ 180200 h 974414"/>
                    <a:gd name="connsiteX58" fmla="*/ 289713 w 982797"/>
                    <a:gd name="connsiteY58" fmla="*/ 157953 h 974414"/>
                    <a:gd name="connsiteX59" fmla="*/ 283027 w 982797"/>
                    <a:gd name="connsiteY59" fmla="*/ 44493 h 974414"/>
                    <a:gd name="connsiteX60" fmla="*/ 369942 w 982797"/>
                    <a:gd name="connsiteY60" fmla="*/ 11123 h 974414"/>
                    <a:gd name="connsiteX61" fmla="*/ 439027 w 982797"/>
                    <a:gd name="connsiteY61" fmla="*/ 106785 h 974414"/>
                    <a:gd name="connsiteX62" fmla="*/ 481370 w 982797"/>
                    <a:gd name="connsiteY62" fmla="*/ 102335 h 974414"/>
                    <a:gd name="connsiteX63" fmla="*/ 532627 w 982797"/>
                    <a:gd name="connsiteY63" fmla="*/ 0 h 974414"/>
                    <a:gd name="connsiteX0" fmla="*/ 492512 w 982797"/>
                    <a:gd name="connsiteY0" fmla="*/ 299009 h 974414"/>
                    <a:gd name="connsiteX1" fmla="*/ 303330 w 982797"/>
                    <a:gd name="connsiteY1" fmla="*/ 487207 h 974414"/>
                    <a:gd name="connsiteX2" fmla="*/ 492512 w 982797"/>
                    <a:gd name="connsiteY2" fmla="*/ 675405 h 974414"/>
                    <a:gd name="connsiteX3" fmla="*/ 681694 w 982797"/>
                    <a:gd name="connsiteY3" fmla="*/ 487207 h 974414"/>
                    <a:gd name="connsiteX4" fmla="*/ 492512 w 982797"/>
                    <a:gd name="connsiteY4" fmla="*/ 299009 h 974414"/>
                    <a:gd name="connsiteX5" fmla="*/ 532627 w 982797"/>
                    <a:gd name="connsiteY5" fmla="*/ 0 h 974414"/>
                    <a:gd name="connsiteX6" fmla="*/ 626226 w 982797"/>
                    <a:gd name="connsiteY6" fmla="*/ 13348 h 974414"/>
                    <a:gd name="connsiteX7" fmla="*/ 641826 w 982797"/>
                    <a:gd name="connsiteY7" fmla="*/ 131256 h 974414"/>
                    <a:gd name="connsiteX8" fmla="*/ 677483 w 982797"/>
                    <a:gd name="connsiteY8" fmla="*/ 151279 h 974414"/>
                    <a:gd name="connsiteX9" fmla="*/ 779997 w 982797"/>
                    <a:gd name="connsiteY9" fmla="*/ 86763 h 974414"/>
                    <a:gd name="connsiteX10" fmla="*/ 846854 w 982797"/>
                    <a:gd name="connsiteY10" fmla="*/ 144605 h 974414"/>
                    <a:gd name="connsiteX11" fmla="*/ 800054 w 982797"/>
                    <a:gd name="connsiteY11" fmla="*/ 253614 h 974414"/>
                    <a:gd name="connsiteX12" fmla="*/ 822340 w 982797"/>
                    <a:gd name="connsiteY12" fmla="*/ 286985 h 974414"/>
                    <a:gd name="connsiteX13" fmla="*/ 938225 w 982797"/>
                    <a:gd name="connsiteY13" fmla="*/ 278086 h 974414"/>
                    <a:gd name="connsiteX14" fmla="*/ 971654 w 982797"/>
                    <a:gd name="connsiteY14" fmla="*/ 367074 h 974414"/>
                    <a:gd name="connsiteX15" fmla="*/ 878054 w 982797"/>
                    <a:gd name="connsiteY15" fmla="*/ 431590 h 974414"/>
                    <a:gd name="connsiteX16" fmla="*/ 878054 w 982797"/>
                    <a:gd name="connsiteY16" fmla="*/ 478308 h 974414"/>
                    <a:gd name="connsiteX17" fmla="*/ 982797 w 982797"/>
                    <a:gd name="connsiteY17" fmla="*/ 529476 h 974414"/>
                    <a:gd name="connsiteX18" fmla="*/ 967197 w 982797"/>
                    <a:gd name="connsiteY18" fmla="*/ 620689 h 974414"/>
                    <a:gd name="connsiteX19" fmla="*/ 851311 w 982797"/>
                    <a:gd name="connsiteY19" fmla="*/ 634037 h 974414"/>
                    <a:gd name="connsiteX20" fmla="*/ 831254 w 982797"/>
                    <a:gd name="connsiteY20" fmla="*/ 674081 h 974414"/>
                    <a:gd name="connsiteX21" fmla="*/ 895883 w 982797"/>
                    <a:gd name="connsiteY21" fmla="*/ 774192 h 974414"/>
                    <a:gd name="connsiteX22" fmla="*/ 835711 w 982797"/>
                    <a:gd name="connsiteY22" fmla="*/ 840933 h 974414"/>
                    <a:gd name="connsiteX23" fmla="*/ 728740 w 982797"/>
                    <a:gd name="connsiteY23" fmla="*/ 791990 h 974414"/>
                    <a:gd name="connsiteX24" fmla="*/ 690855 w 982797"/>
                    <a:gd name="connsiteY24" fmla="*/ 823135 h 974414"/>
                    <a:gd name="connsiteX25" fmla="*/ 701998 w 982797"/>
                    <a:gd name="connsiteY25" fmla="*/ 929921 h 974414"/>
                    <a:gd name="connsiteX26" fmla="*/ 608398 w 982797"/>
                    <a:gd name="connsiteY26" fmla="*/ 963291 h 974414"/>
                    <a:gd name="connsiteX27" fmla="*/ 550743 w 982797"/>
                    <a:gd name="connsiteY27" fmla="*/ 875561 h 974414"/>
                    <a:gd name="connsiteX28" fmla="*/ 494741 w 982797"/>
                    <a:gd name="connsiteY28" fmla="*/ 875584 h 974414"/>
                    <a:gd name="connsiteX29" fmla="*/ 450170 w 982797"/>
                    <a:gd name="connsiteY29" fmla="*/ 974414 h 974414"/>
                    <a:gd name="connsiteX30" fmla="*/ 356570 w 982797"/>
                    <a:gd name="connsiteY30" fmla="*/ 958842 h 974414"/>
                    <a:gd name="connsiteX31" fmla="*/ 347656 w 982797"/>
                    <a:gd name="connsiteY31" fmla="*/ 847607 h 974414"/>
                    <a:gd name="connsiteX32" fmla="*/ 296399 w 982797"/>
                    <a:gd name="connsiteY32" fmla="*/ 825360 h 974414"/>
                    <a:gd name="connsiteX33" fmla="*/ 205028 w 982797"/>
                    <a:gd name="connsiteY33" fmla="*/ 887652 h 974414"/>
                    <a:gd name="connsiteX34" fmla="*/ 135942 w 982797"/>
                    <a:gd name="connsiteY34" fmla="*/ 823135 h 974414"/>
                    <a:gd name="connsiteX35" fmla="*/ 182742 w 982797"/>
                    <a:gd name="connsiteY35" fmla="*/ 725249 h 974414"/>
                    <a:gd name="connsiteX36" fmla="*/ 153771 w 982797"/>
                    <a:gd name="connsiteY36" fmla="*/ 685205 h 974414"/>
                    <a:gd name="connsiteX37" fmla="*/ 49028 w 982797"/>
                    <a:gd name="connsiteY37" fmla="*/ 696328 h 974414"/>
                    <a:gd name="connsiteX38" fmla="*/ 15600 w 982797"/>
                    <a:gd name="connsiteY38" fmla="*/ 602891 h 974414"/>
                    <a:gd name="connsiteX39" fmla="*/ 104742 w 982797"/>
                    <a:gd name="connsiteY39" fmla="*/ 542824 h 974414"/>
                    <a:gd name="connsiteX40" fmla="*/ 106971 w 982797"/>
                    <a:gd name="connsiteY40" fmla="*/ 536150 h 974414"/>
                    <a:gd name="connsiteX41" fmla="*/ 104742 w 982797"/>
                    <a:gd name="connsiteY41" fmla="*/ 496106 h 974414"/>
                    <a:gd name="connsiteX42" fmla="*/ 102514 w 982797"/>
                    <a:gd name="connsiteY42" fmla="*/ 489432 h 974414"/>
                    <a:gd name="connsiteX43" fmla="*/ 4457 w 982797"/>
                    <a:gd name="connsiteY43" fmla="*/ 444938 h 974414"/>
                    <a:gd name="connsiteX44" fmla="*/ 0 w 982797"/>
                    <a:gd name="connsiteY44" fmla="*/ 440489 h 974414"/>
                    <a:gd name="connsiteX45" fmla="*/ 15600 w 982797"/>
                    <a:gd name="connsiteY45" fmla="*/ 353726 h 974414"/>
                    <a:gd name="connsiteX46" fmla="*/ 20057 w 982797"/>
                    <a:gd name="connsiteY46" fmla="*/ 351501 h 974414"/>
                    <a:gd name="connsiteX47" fmla="*/ 129257 w 982797"/>
                    <a:gd name="connsiteY47" fmla="*/ 342602 h 974414"/>
                    <a:gd name="connsiteX48" fmla="*/ 135942 w 982797"/>
                    <a:gd name="connsiteY48" fmla="*/ 340377 h 974414"/>
                    <a:gd name="connsiteX49" fmla="*/ 151542 w 982797"/>
                    <a:gd name="connsiteY49" fmla="*/ 302558 h 974414"/>
                    <a:gd name="connsiteX50" fmla="*/ 151542 w 982797"/>
                    <a:gd name="connsiteY50" fmla="*/ 295884 h 974414"/>
                    <a:gd name="connsiteX51" fmla="*/ 91371 w 982797"/>
                    <a:gd name="connsiteY51" fmla="*/ 209121 h 974414"/>
                    <a:gd name="connsiteX52" fmla="*/ 91371 w 982797"/>
                    <a:gd name="connsiteY52" fmla="*/ 200222 h 974414"/>
                    <a:gd name="connsiteX53" fmla="*/ 147085 w 982797"/>
                    <a:gd name="connsiteY53" fmla="*/ 133481 h 974414"/>
                    <a:gd name="connsiteX54" fmla="*/ 153771 w 982797"/>
                    <a:gd name="connsiteY54" fmla="*/ 133481 h 974414"/>
                    <a:gd name="connsiteX55" fmla="*/ 249599 w 982797"/>
                    <a:gd name="connsiteY55" fmla="*/ 180200 h 974414"/>
                    <a:gd name="connsiteX56" fmla="*/ 256285 w 982797"/>
                    <a:gd name="connsiteY56" fmla="*/ 180200 h 974414"/>
                    <a:gd name="connsiteX57" fmla="*/ 289713 w 982797"/>
                    <a:gd name="connsiteY57" fmla="*/ 157953 h 974414"/>
                    <a:gd name="connsiteX58" fmla="*/ 283027 w 982797"/>
                    <a:gd name="connsiteY58" fmla="*/ 44493 h 974414"/>
                    <a:gd name="connsiteX59" fmla="*/ 369942 w 982797"/>
                    <a:gd name="connsiteY59" fmla="*/ 11123 h 974414"/>
                    <a:gd name="connsiteX60" fmla="*/ 439027 w 982797"/>
                    <a:gd name="connsiteY60" fmla="*/ 106785 h 974414"/>
                    <a:gd name="connsiteX61" fmla="*/ 481370 w 982797"/>
                    <a:gd name="connsiteY61" fmla="*/ 102335 h 974414"/>
                    <a:gd name="connsiteX62" fmla="*/ 532627 w 982797"/>
                    <a:gd name="connsiteY62" fmla="*/ 0 h 974414"/>
                    <a:gd name="connsiteX0" fmla="*/ 492512 w 982797"/>
                    <a:gd name="connsiteY0" fmla="*/ 299009 h 974414"/>
                    <a:gd name="connsiteX1" fmla="*/ 303330 w 982797"/>
                    <a:gd name="connsiteY1" fmla="*/ 487207 h 974414"/>
                    <a:gd name="connsiteX2" fmla="*/ 492512 w 982797"/>
                    <a:gd name="connsiteY2" fmla="*/ 675405 h 974414"/>
                    <a:gd name="connsiteX3" fmla="*/ 681694 w 982797"/>
                    <a:gd name="connsiteY3" fmla="*/ 487207 h 974414"/>
                    <a:gd name="connsiteX4" fmla="*/ 492512 w 982797"/>
                    <a:gd name="connsiteY4" fmla="*/ 299009 h 974414"/>
                    <a:gd name="connsiteX5" fmla="*/ 532627 w 982797"/>
                    <a:gd name="connsiteY5" fmla="*/ 0 h 974414"/>
                    <a:gd name="connsiteX6" fmla="*/ 626226 w 982797"/>
                    <a:gd name="connsiteY6" fmla="*/ 13348 h 974414"/>
                    <a:gd name="connsiteX7" fmla="*/ 641826 w 982797"/>
                    <a:gd name="connsiteY7" fmla="*/ 131256 h 974414"/>
                    <a:gd name="connsiteX8" fmla="*/ 677483 w 982797"/>
                    <a:gd name="connsiteY8" fmla="*/ 151279 h 974414"/>
                    <a:gd name="connsiteX9" fmla="*/ 779997 w 982797"/>
                    <a:gd name="connsiteY9" fmla="*/ 86763 h 974414"/>
                    <a:gd name="connsiteX10" fmla="*/ 846854 w 982797"/>
                    <a:gd name="connsiteY10" fmla="*/ 144605 h 974414"/>
                    <a:gd name="connsiteX11" fmla="*/ 800054 w 982797"/>
                    <a:gd name="connsiteY11" fmla="*/ 253614 h 974414"/>
                    <a:gd name="connsiteX12" fmla="*/ 822340 w 982797"/>
                    <a:gd name="connsiteY12" fmla="*/ 286985 h 974414"/>
                    <a:gd name="connsiteX13" fmla="*/ 938225 w 982797"/>
                    <a:gd name="connsiteY13" fmla="*/ 278086 h 974414"/>
                    <a:gd name="connsiteX14" fmla="*/ 971654 w 982797"/>
                    <a:gd name="connsiteY14" fmla="*/ 367074 h 974414"/>
                    <a:gd name="connsiteX15" fmla="*/ 878054 w 982797"/>
                    <a:gd name="connsiteY15" fmla="*/ 431590 h 974414"/>
                    <a:gd name="connsiteX16" fmla="*/ 878054 w 982797"/>
                    <a:gd name="connsiteY16" fmla="*/ 478308 h 974414"/>
                    <a:gd name="connsiteX17" fmla="*/ 982797 w 982797"/>
                    <a:gd name="connsiteY17" fmla="*/ 529476 h 974414"/>
                    <a:gd name="connsiteX18" fmla="*/ 967197 w 982797"/>
                    <a:gd name="connsiteY18" fmla="*/ 620689 h 974414"/>
                    <a:gd name="connsiteX19" fmla="*/ 851311 w 982797"/>
                    <a:gd name="connsiteY19" fmla="*/ 634037 h 974414"/>
                    <a:gd name="connsiteX20" fmla="*/ 831254 w 982797"/>
                    <a:gd name="connsiteY20" fmla="*/ 674081 h 974414"/>
                    <a:gd name="connsiteX21" fmla="*/ 895883 w 982797"/>
                    <a:gd name="connsiteY21" fmla="*/ 774192 h 974414"/>
                    <a:gd name="connsiteX22" fmla="*/ 835711 w 982797"/>
                    <a:gd name="connsiteY22" fmla="*/ 840933 h 974414"/>
                    <a:gd name="connsiteX23" fmla="*/ 728740 w 982797"/>
                    <a:gd name="connsiteY23" fmla="*/ 791990 h 974414"/>
                    <a:gd name="connsiteX24" fmla="*/ 690855 w 982797"/>
                    <a:gd name="connsiteY24" fmla="*/ 823135 h 974414"/>
                    <a:gd name="connsiteX25" fmla="*/ 701998 w 982797"/>
                    <a:gd name="connsiteY25" fmla="*/ 929921 h 974414"/>
                    <a:gd name="connsiteX26" fmla="*/ 608398 w 982797"/>
                    <a:gd name="connsiteY26" fmla="*/ 963291 h 974414"/>
                    <a:gd name="connsiteX27" fmla="*/ 550743 w 982797"/>
                    <a:gd name="connsiteY27" fmla="*/ 875561 h 974414"/>
                    <a:gd name="connsiteX28" fmla="*/ 494741 w 982797"/>
                    <a:gd name="connsiteY28" fmla="*/ 875584 h 974414"/>
                    <a:gd name="connsiteX29" fmla="*/ 450170 w 982797"/>
                    <a:gd name="connsiteY29" fmla="*/ 974414 h 974414"/>
                    <a:gd name="connsiteX30" fmla="*/ 356570 w 982797"/>
                    <a:gd name="connsiteY30" fmla="*/ 958842 h 974414"/>
                    <a:gd name="connsiteX31" fmla="*/ 347656 w 982797"/>
                    <a:gd name="connsiteY31" fmla="*/ 847607 h 974414"/>
                    <a:gd name="connsiteX32" fmla="*/ 296399 w 982797"/>
                    <a:gd name="connsiteY32" fmla="*/ 825360 h 974414"/>
                    <a:gd name="connsiteX33" fmla="*/ 205028 w 982797"/>
                    <a:gd name="connsiteY33" fmla="*/ 887652 h 974414"/>
                    <a:gd name="connsiteX34" fmla="*/ 135942 w 982797"/>
                    <a:gd name="connsiteY34" fmla="*/ 823135 h 974414"/>
                    <a:gd name="connsiteX35" fmla="*/ 182742 w 982797"/>
                    <a:gd name="connsiteY35" fmla="*/ 725249 h 974414"/>
                    <a:gd name="connsiteX36" fmla="*/ 153771 w 982797"/>
                    <a:gd name="connsiteY36" fmla="*/ 685205 h 974414"/>
                    <a:gd name="connsiteX37" fmla="*/ 49028 w 982797"/>
                    <a:gd name="connsiteY37" fmla="*/ 696328 h 974414"/>
                    <a:gd name="connsiteX38" fmla="*/ 15600 w 982797"/>
                    <a:gd name="connsiteY38" fmla="*/ 602891 h 974414"/>
                    <a:gd name="connsiteX39" fmla="*/ 104742 w 982797"/>
                    <a:gd name="connsiteY39" fmla="*/ 542824 h 974414"/>
                    <a:gd name="connsiteX40" fmla="*/ 104742 w 982797"/>
                    <a:gd name="connsiteY40" fmla="*/ 496106 h 974414"/>
                    <a:gd name="connsiteX41" fmla="*/ 102514 w 982797"/>
                    <a:gd name="connsiteY41" fmla="*/ 489432 h 974414"/>
                    <a:gd name="connsiteX42" fmla="*/ 4457 w 982797"/>
                    <a:gd name="connsiteY42" fmla="*/ 444938 h 974414"/>
                    <a:gd name="connsiteX43" fmla="*/ 0 w 982797"/>
                    <a:gd name="connsiteY43" fmla="*/ 440489 h 974414"/>
                    <a:gd name="connsiteX44" fmla="*/ 15600 w 982797"/>
                    <a:gd name="connsiteY44" fmla="*/ 353726 h 974414"/>
                    <a:gd name="connsiteX45" fmla="*/ 20057 w 982797"/>
                    <a:gd name="connsiteY45" fmla="*/ 351501 h 974414"/>
                    <a:gd name="connsiteX46" fmla="*/ 129257 w 982797"/>
                    <a:gd name="connsiteY46" fmla="*/ 342602 h 974414"/>
                    <a:gd name="connsiteX47" fmla="*/ 135942 w 982797"/>
                    <a:gd name="connsiteY47" fmla="*/ 340377 h 974414"/>
                    <a:gd name="connsiteX48" fmla="*/ 151542 w 982797"/>
                    <a:gd name="connsiteY48" fmla="*/ 302558 h 974414"/>
                    <a:gd name="connsiteX49" fmla="*/ 151542 w 982797"/>
                    <a:gd name="connsiteY49" fmla="*/ 295884 h 974414"/>
                    <a:gd name="connsiteX50" fmla="*/ 91371 w 982797"/>
                    <a:gd name="connsiteY50" fmla="*/ 209121 h 974414"/>
                    <a:gd name="connsiteX51" fmla="*/ 91371 w 982797"/>
                    <a:gd name="connsiteY51" fmla="*/ 200222 h 974414"/>
                    <a:gd name="connsiteX52" fmla="*/ 147085 w 982797"/>
                    <a:gd name="connsiteY52" fmla="*/ 133481 h 974414"/>
                    <a:gd name="connsiteX53" fmla="*/ 153771 w 982797"/>
                    <a:gd name="connsiteY53" fmla="*/ 133481 h 974414"/>
                    <a:gd name="connsiteX54" fmla="*/ 249599 w 982797"/>
                    <a:gd name="connsiteY54" fmla="*/ 180200 h 974414"/>
                    <a:gd name="connsiteX55" fmla="*/ 256285 w 982797"/>
                    <a:gd name="connsiteY55" fmla="*/ 180200 h 974414"/>
                    <a:gd name="connsiteX56" fmla="*/ 289713 w 982797"/>
                    <a:gd name="connsiteY56" fmla="*/ 157953 h 974414"/>
                    <a:gd name="connsiteX57" fmla="*/ 283027 w 982797"/>
                    <a:gd name="connsiteY57" fmla="*/ 44493 h 974414"/>
                    <a:gd name="connsiteX58" fmla="*/ 369942 w 982797"/>
                    <a:gd name="connsiteY58" fmla="*/ 11123 h 974414"/>
                    <a:gd name="connsiteX59" fmla="*/ 439027 w 982797"/>
                    <a:gd name="connsiteY59" fmla="*/ 106785 h 974414"/>
                    <a:gd name="connsiteX60" fmla="*/ 481370 w 982797"/>
                    <a:gd name="connsiteY60" fmla="*/ 102335 h 974414"/>
                    <a:gd name="connsiteX61" fmla="*/ 532627 w 982797"/>
                    <a:gd name="connsiteY61" fmla="*/ 0 h 974414"/>
                    <a:gd name="connsiteX0" fmla="*/ 492512 w 982797"/>
                    <a:gd name="connsiteY0" fmla="*/ 299009 h 974414"/>
                    <a:gd name="connsiteX1" fmla="*/ 303330 w 982797"/>
                    <a:gd name="connsiteY1" fmla="*/ 487207 h 974414"/>
                    <a:gd name="connsiteX2" fmla="*/ 492512 w 982797"/>
                    <a:gd name="connsiteY2" fmla="*/ 675405 h 974414"/>
                    <a:gd name="connsiteX3" fmla="*/ 681694 w 982797"/>
                    <a:gd name="connsiteY3" fmla="*/ 487207 h 974414"/>
                    <a:gd name="connsiteX4" fmla="*/ 492512 w 982797"/>
                    <a:gd name="connsiteY4" fmla="*/ 299009 h 974414"/>
                    <a:gd name="connsiteX5" fmla="*/ 532627 w 982797"/>
                    <a:gd name="connsiteY5" fmla="*/ 0 h 974414"/>
                    <a:gd name="connsiteX6" fmla="*/ 626226 w 982797"/>
                    <a:gd name="connsiteY6" fmla="*/ 13348 h 974414"/>
                    <a:gd name="connsiteX7" fmla="*/ 641826 w 982797"/>
                    <a:gd name="connsiteY7" fmla="*/ 131256 h 974414"/>
                    <a:gd name="connsiteX8" fmla="*/ 677483 w 982797"/>
                    <a:gd name="connsiteY8" fmla="*/ 151279 h 974414"/>
                    <a:gd name="connsiteX9" fmla="*/ 779997 w 982797"/>
                    <a:gd name="connsiteY9" fmla="*/ 86763 h 974414"/>
                    <a:gd name="connsiteX10" fmla="*/ 846854 w 982797"/>
                    <a:gd name="connsiteY10" fmla="*/ 144605 h 974414"/>
                    <a:gd name="connsiteX11" fmla="*/ 800054 w 982797"/>
                    <a:gd name="connsiteY11" fmla="*/ 253614 h 974414"/>
                    <a:gd name="connsiteX12" fmla="*/ 822340 w 982797"/>
                    <a:gd name="connsiteY12" fmla="*/ 286985 h 974414"/>
                    <a:gd name="connsiteX13" fmla="*/ 938225 w 982797"/>
                    <a:gd name="connsiteY13" fmla="*/ 278086 h 974414"/>
                    <a:gd name="connsiteX14" fmla="*/ 971654 w 982797"/>
                    <a:gd name="connsiteY14" fmla="*/ 367074 h 974414"/>
                    <a:gd name="connsiteX15" fmla="*/ 878054 w 982797"/>
                    <a:gd name="connsiteY15" fmla="*/ 431590 h 974414"/>
                    <a:gd name="connsiteX16" fmla="*/ 878054 w 982797"/>
                    <a:gd name="connsiteY16" fmla="*/ 478308 h 974414"/>
                    <a:gd name="connsiteX17" fmla="*/ 982797 w 982797"/>
                    <a:gd name="connsiteY17" fmla="*/ 529476 h 974414"/>
                    <a:gd name="connsiteX18" fmla="*/ 967197 w 982797"/>
                    <a:gd name="connsiteY18" fmla="*/ 620689 h 974414"/>
                    <a:gd name="connsiteX19" fmla="*/ 851311 w 982797"/>
                    <a:gd name="connsiteY19" fmla="*/ 634037 h 974414"/>
                    <a:gd name="connsiteX20" fmla="*/ 831254 w 982797"/>
                    <a:gd name="connsiteY20" fmla="*/ 674081 h 974414"/>
                    <a:gd name="connsiteX21" fmla="*/ 895883 w 982797"/>
                    <a:gd name="connsiteY21" fmla="*/ 774192 h 974414"/>
                    <a:gd name="connsiteX22" fmla="*/ 835711 w 982797"/>
                    <a:gd name="connsiteY22" fmla="*/ 840933 h 974414"/>
                    <a:gd name="connsiteX23" fmla="*/ 728740 w 982797"/>
                    <a:gd name="connsiteY23" fmla="*/ 791990 h 974414"/>
                    <a:gd name="connsiteX24" fmla="*/ 690855 w 982797"/>
                    <a:gd name="connsiteY24" fmla="*/ 823135 h 974414"/>
                    <a:gd name="connsiteX25" fmla="*/ 701998 w 982797"/>
                    <a:gd name="connsiteY25" fmla="*/ 929921 h 974414"/>
                    <a:gd name="connsiteX26" fmla="*/ 608398 w 982797"/>
                    <a:gd name="connsiteY26" fmla="*/ 963291 h 974414"/>
                    <a:gd name="connsiteX27" fmla="*/ 550743 w 982797"/>
                    <a:gd name="connsiteY27" fmla="*/ 875561 h 974414"/>
                    <a:gd name="connsiteX28" fmla="*/ 494741 w 982797"/>
                    <a:gd name="connsiteY28" fmla="*/ 875584 h 974414"/>
                    <a:gd name="connsiteX29" fmla="*/ 450170 w 982797"/>
                    <a:gd name="connsiteY29" fmla="*/ 974414 h 974414"/>
                    <a:gd name="connsiteX30" fmla="*/ 356570 w 982797"/>
                    <a:gd name="connsiteY30" fmla="*/ 958842 h 974414"/>
                    <a:gd name="connsiteX31" fmla="*/ 347656 w 982797"/>
                    <a:gd name="connsiteY31" fmla="*/ 847607 h 974414"/>
                    <a:gd name="connsiteX32" fmla="*/ 296399 w 982797"/>
                    <a:gd name="connsiteY32" fmla="*/ 825360 h 974414"/>
                    <a:gd name="connsiteX33" fmla="*/ 205028 w 982797"/>
                    <a:gd name="connsiteY33" fmla="*/ 887652 h 974414"/>
                    <a:gd name="connsiteX34" fmla="*/ 135942 w 982797"/>
                    <a:gd name="connsiteY34" fmla="*/ 823135 h 974414"/>
                    <a:gd name="connsiteX35" fmla="*/ 182742 w 982797"/>
                    <a:gd name="connsiteY35" fmla="*/ 725249 h 974414"/>
                    <a:gd name="connsiteX36" fmla="*/ 153771 w 982797"/>
                    <a:gd name="connsiteY36" fmla="*/ 685205 h 974414"/>
                    <a:gd name="connsiteX37" fmla="*/ 49028 w 982797"/>
                    <a:gd name="connsiteY37" fmla="*/ 696328 h 974414"/>
                    <a:gd name="connsiteX38" fmla="*/ 15600 w 982797"/>
                    <a:gd name="connsiteY38" fmla="*/ 602891 h 974414"/>
                    <a:gd name="connsiteX39" fmla="*/ 104742 w 982797"/>
                    <a:gd name="connsiteY39" fmla="*/ 542824 h 974414"/>
                    <a:gd name="connsiteX40" fmla="*/ 104742 w 982797"/>
                    <a:gd name="connsiteY40" fmla="*/ 496106 h 974414"/>
                    <a:gd name="connsiteX41" fmla="*/ 4457 w 982797"/>
                    <a:gd name="connsiteY41" fmla="*/ 444938 h 974414"/>
                    <a:gd name="connsiteX42" fmla="*/ 0 w 982797"/>
                    <a:gd name="connsiteY42" fmla="*/ 440489 h 974414"/>
                    <a:gd name="connsiteX43" fmla="*/ 15600 w 982797"/>
                    <a:gd name="connsiteY43" fmla="*/ 353726 h 974414"/>
                    <a:gd name="connsiteX44" fmla="*/ 20057 w 982797"/>
                    <a:gd name="connsiteY44" fmla="*/ 351501 h 974414"/>
                    <a:gd name="connsiteX45" fmla="*/ 129257 w 982797"/>
                    <a:gd name="connsiteY45" fmla="*/ 342602 h 974414"/>
                    <a:gd name="connsiteX46" fmla="*/ 135942 w 982797"/>
                    <a:gd name="connsiteY46" fmla="*/ 340377 h 974414"/>
                    <a:gd name="connsiteX47" fmla="*/ 151542 w 982797"/>
                    <a:gd name="connsiteY47" fmla="*/ 302558 h 974414"/>
                    <a:gd name="connsiteX48" fmla="*/ 151542 w 982797"/>
                    <a:gd name="connsiteY48" fmla="*/ 295884 h 974414"/>
                    <a:gd name="connsiteX49" fmla="*/ 91371 w 982797"/>
                    <a:gd name="connsiteY49" fmla="*/ 209121 h 974414"/>
                    <a:gd name="connsiteX50" fmla="*/ 91371 w 982797"/>
                    <a:gd name="connsiteY50" fmla="*/ 200222 h 974414"/>
                    <a:gd name="connsiteX51" fmla="*/ 147085 w 982797"/>
                    <a:gd name="connsiteY51" fmla="*/ 133481 h 974414"/>
                    <a:gd name="connsiteX52" fmla="*/ 153771 w 982797"/>
                    <a:gd name="connsiteY52" fmla="*/ 133481 h 974414"/>
                    <a:gd name="connsiteX53" fmla="*/ 249599 w 982797"/>
                    <a:gd name="connsiteY53" fmla="*/ 180200 h 974414"/>
                    <a:gd name="connsiteX54" fmla="*/ 256285 w 982797"/>
                    <a:gd name="connsiteY54" fmla="*/ 180200 h 974414"/>
                    <a:gd name="connsiteX55" fmla="*/ 289713 w 982797"/>
                    <a:gd name="connsiteY55" fmla="*/ 157953 h 974414"/>
                    <a:gd name="connsiteX56" fmla="*/ 283027 w 982797"/>
                    <a:gd name="connsiteY56" fmla="*/ 44493 h 974414"/>
                    <a:gd name="connsiteX57" fmla="*/ 369942 w 982797"/>
                    <a:gd name="connsiteY57" fmla="*/ 11123 h 974414"/>
                    <a:gd name="connsiteX58" fmla="*/ 439027 w 982797"/>
                    <a:gd name="connsiteY58" fmla="*/ 106785 h 974414"/>
                    <a:gd name="connsiteX59" fmla="*/ 481370 w 982797"/>
                    <a:gd name="connsiteY59" fmla="*/ 102335 h 974414"/>
                    <a:gd name="connsiteX60" fmla="*/ 532627 w 982797"/>
                    <a:gd name="connsiteY60" fmla="*/ 0 h 974414"/>
                    <a:gd name="connsiteX0" fmla="*/ 492512 w 982797"/>
                    <a:gd name="connsiteY0" fmla="*/ 299009 h 974414"/>
                    <a:gd name="connsiteX1" fmla="*/ 303330 w 982797"/>
                    <a:gd name="connsiteY1" fmla="*/ 487207 h 974414"/>
                    <a:gd name="connsiteX2" fmla="*/ 492512 w 982797"/>
                    <a:gd name="connsiteY2" fmla="*/ 675405 h 974414"/>
                    <a:gd name="connsiteX3" fmla="*/ 681694 w 982797"/>
                    <a:gd name="connsiteY3" fmla="*/ 487207 h 974414"/>
                    <a:gd name="connsiteX4" fmla="*/ 492512 w 982797"/>
                    <a:gd name="connsiteY4" fmla="*/ 299009 h 974414"/>
                    <a:gd name="connsiteX5" fmla="*/ 532627 w 982797"/>
                    <a:gd name="connsiteY5" fmla="*/ 0 h 974414"/>
                    <a:gd name="connsiteX6" fmla="*/ 626226 w 982797"/>
                    <a:gd name="connsiteY6" fmla="*/ 13348 h 974414"/>
                    <a:gd name="connsiteX7" fmla="*/ 641826 w 982797"/>
                    <a:gd name="connsiteY7" fmla="*/ 131256 h 974414"/>
                    <a:gd name="connsiteX8" fmla="*/ 677483 w 982797"/>
                    <a:gd name="connsiteY8" fmla="*/ 151279 h 974414"/>
                    <a:gd name="connsiteX9" fmla="*/ 779997 w 982797"/>
                    <a:gd name="connsiteY9" fmla="*/ 86763 h 974414"/>
                    <a:gd name="connsiteX10" fmla="*/ 846854 w 982797"/>
                    <a:gd name="connsiteY10" fmla="*/ 144605 h 974414"/>
                    <a:gd name="connsiteX11" fmla="*/ 800054 w 982797"/>
                    <a:gd name="connsiteY11" fmla="*/ 253614 h 974414"/>
                    <a:gd name="connsiteX12" fmla="*/ 822340 w 982797"/>
                    <a:gd name="connsiteY12" fmla="*/ 286985 h 974414"/>
                    <a:gd name="connsiteX13" fmla="*/ 938225 w 982797"/>
                    <a:gd name="connsiteY13" fmla="*/ 278086 h 974414"/>
                    <a:gd name="connsiteX14" fmla="*/ 971654 w 982797"/>
                    <a:gd name="connsiteY14" fmla="*/ 367074 h 974414"/>
                    <a:gd name="connsiteX15" fmla="*/ 878054 w 982797"/>
                    <a:gd name="connsiteY15" fmla="*/ 431590 h 974414"/>
                    <a:gd name="connsiteX16" fmla="*/ 878054 w 982797"/>
                    <a:gd name="connsiteY16" fmla="*/ 478308 h 974414"/>
                    <a:gd name="connsiteX17" fmla="*/ 982797 w 982797"/>
                    <a:gd name="connsiteY17" fmla="*/ 529476 h 974414"/>
                    <a:gd name="connsiteX18" fmla="*/ 967197 w 982797"/>
                    <a:gd name="connsiteY18" fmla="*/ 620689 h 974414"/>
                    <a:gd name="connsiteX19" fmla="*/ 851311 w 982797"/>
                    <a:gd name="connsiteY19" fmla="*/ 634037 h 974414"/>
                    <a:gd name="connsiteX20" fmla="*/ 831254 w 982797"/>
                    <a:gd name="connsiteY20" fmla="*/ 674081 h 974414"/>
                    <a:gd name="connsiteX21" fmla="*/ 895883 w 982797"/>
                    <a:gd name="connsiteY21" fmla="*/ 774192 h 974414"/>
                    <a:gd name="connsiteX22" fmla="*/ 835711 w 982797"/>
                    <a:gd name="connsiteY22" fmla="*/ 840933 h 974414"/>
                    <a:gd name="connsiteX23" fmla="*/ 728740 w 982797"/>
                    <a:gd name="connsiteY23" fmla="*/ 791990 h 974414"/>
                    <a:gd name="connsiteX24" fmla="*/ 690855 w 982797"/>
                    <a:gd name="connsiteY24" fmla="*/ 823135 h 974414"/>
                    <a:gd name="connsiteX25" fmla="*/ 701998 w 982797"/>
                    <a:gd name="connsiteY25" fmla="*/ 929921 h 974414"/>
                    <a:gd name="connsiteX26" fmla="*/ 608398 w 982797"/>
                    <a:gd name="connsiteY26" fmla="*/ 963291 h 974414"/>
                    <a:gd name="connsiteX27" fmla="*/ 550743 w 982797"/>
                    <a:gd name="connsiteY27" fmla="*/ 875561 h 974414"/>
                    <a:gd name="connsiteX28" fmla="*/ 494741 w 982797"/>
                    <a:gd name="connsiteY28" fmla="*/ 875584 h 974414"/>
                    <a:gd name="connsiteX29" fmla="*/ 450170 w 982797"/>
                    <a:gd name="connsiteY29" fmla="*/ 974414 h 974414"/>
                    <a:gd name="connsiteX30" fmla="*/ 356570 w 982797"/>
                    <a:gd name="connsiteY30" fmla="*/ 958842 h 974414"/>
                    <a:gd name="connsiteX31" fmla="*/ 347656 w 982797"/>
                    <a:gd name="connsiteY31" fmla="*/ 847607 h 974414"/>
                    <a:gd name="connsiteX32" fmla="*/ 296399 w 982797"/>
                    <a:gd name="connsiteY32" fmla="*/ 825360 h 974414"/>
                    <a:gd name="connsiteX33" fmla="*/ 205028 w 982797"/>
                    <a:gd name="connsiteY33" fmla="*/ 887652 h 974414"/>
                    <a:gd name="connsiteX34" fmla="*/ 135942 w 982797"/>
                    <a:gd name="connsiteY34" fmla="*/ 823135 h 974414"/>
                    <a:gd name="connsiteX35" fmla="*/ 182742 w 982797"/>
                    <a:gd name="connsiteY35" fmla="*/ 725249 h 974414"/>
                    <a:gd name="connsiteX36" fmla="*/ 153771 w 982797"/>
                    <a:gd name="connsiteY36" fmla="*/ 685205 h 974414"/>
                    <a:gd name="connsiteX37" fmla="*/ 49028 w 982797"/>
                    <a:gd name="connsiteY37" fmla="*/ 696328 h 974414"/>
                    <a:gd name="connsiteX38" fmla="*/ 15600 w 982797"/>
                    <a:gd name="connsiteY38" fmla="*/ 602891 h 974414"/>
                    <a:gd name="connsiteX39" fmla="*/ 104742 w 982797"/>
                    <a:gd name="connsiteY39" fmla="*/ 542824 h 974414"/>
                    <a:gd name="connsiteX40" fmla="*/ 104742 w 982797"/>
                    <a:gd name="connsiteY40" fmla="*/ 496106 h 974414"/>
                    <a:gd name="connsiteX41" fmla="*/ 4457 w 982797"/>
                    <a:gd name="connsiteY41" fmla="*/ 444938 h 974414"/>
                    <a:gd name="connsiteX42" fmla="*/ 0 w 982797"/>
                    <a:gd name="connsiteY42" fmla="*/ 440489 h 974414"/>
                    <a:gd name="connsiteX43" fmla="*/ 20057 w 982797"/>
                    <a:gd name="connsiteY43" fmla="*/ 351501 h 974414"/>
                    <a:gd name="connsiteX44" fmla="*/ 129257 w 982797"/>
                    <a:gd name="connsiteY44" fmla="*/ 342602 h 974414"/>
                    <a:gd name="connsiteX45" fmla="*/ 135942 w 982797"/>
                    <a:gd name="connsiteY45" fmla="*/ 340377 h 974414"/>
                    <a:gd name="connsiteX46" fmla="*/ 151542 w 982797"/>
                    <a:gd name="connsiteY46" fmla="*/ 302558 h 974414"/>
                    <a:gd name="connsiteX47" fmla="*/ 151542 w 982797"/>
                    <a:gd name="connsiteY47" fmla="*/ 295884 h 974414"/>
                    <a:gd name="connsiteX48" fmla="*/ 91371 w 982797"/>
                    <a:gd name="connsiteY48" fmla="*/ 209121 h 974414"/>
                    <a:gd name="connsiteX49" fmla="*/ 91371 w 982797"/>
                    <a:gd name="connsiteY49" fmla="*/ 200222 h 974414"/>
                    <a:gd name="connsiteX50" fmla="*/ 147085 w 982797"/>
                    <a:gd name="connsiteY50" fmla="*/ 133481 h 974414"/>
                    <a:gd name="connsiteX51" fmla="*/ 153771 w 982797"/>
                    <a:gd name="connsiteY51" fmla="*/ 133481 h 974414"/>
                    <a:gd name="connsiteX52" fmla="*/ 249599 w 982797"/>
                    <a:gd name="connsiteY52" fmla="*/ 180200 h 974414"/>
                    <a:gd name="connsiteX53" fmla="*/ 256285 w 982797"/>
                    <a:gd name="connsiteY53" fmla="*/ 180200 h 974414"/>
                    <a:gd name="connsiteX54" fmla="*/ 289713 w 982797"/>
                    <a:gd name="connsiteY54" fmla="*/ 157953 h 974414"/>
                    <a:gd name="connsiteX55" fmla="*/ 283027 w 982797"/>
                    <a:gd name="connsiteY55" fmla="*/ 44493 h 974414"/>
                    <a:gd name="connsiteX56" fmla="*/ 369942 w 982797"/>
                    <a:gd name="connsiteY56" fmla="*/ 11123 h 974414"/>
                    <a:gd name="connsiteX57" fmla="*/ 439027 w 982797"/>
                    <a:gd name="connsiteY57" fmla="*/ 106785 h 974414"/>
                    <a:gd name="connsiteX58" fmla="*/ 481370 w 982797"/>
                    <a:gd name="connsiteY58" fmla="*/ 102335 h 974414"/>
                    <a:gd name="connsiteX59" fmla="*/ 532627 w 982797"/>
                    <a:gd name="connsiteY59" fmla="*/ 0 h 974414"/>
                    <a:gd name="connsiteX0" fmla="*/ 492512 w 982797"/>
                    <a:gd name="connsiteY0" fmla="*/ 299009 h 974414"/>
                    <a:gd name="connsiteX1" fmla="*/ 303330 w 982797"/>
                    <a:gd name="connsiteY1" fmla="*/ 487207 h 974414"/>
                    <a:gd name="connsiteX2" fmla="*/ 492512 w 982797"/>
                    <a:gd name="connsiteY2" fmla="*/ 675405 h 974414"/>
                    <a:gd name="connsiteX3" fmla="*/ 681694 w 982797"/>
                    <a:gd name="connsiteY3" fmla="*/ 487207 h 974414"/>
                    <a:gd name="connsiteX4" fmla="*/ 492512 w 982797"/>
                    <a:gd name="connsiteY4" fmla="*/ 299009 h 974414"/>
                    <a:gd name="connsiteX5" fmla="*/ 532627 w 982797"/>
                    <a:gd name="connsiteY5" fmla="*/ 0 h 974414"/>
                    <a:gd name="connsiteX6" fmla="*/ 626226 w 982797"/>
                    <a:gd name="connsiteY6" fmla="*/ 13348 h 974414"/>
                    <a:gd name="connsiteX7" fmla="*/ 641826 w 982797"/>
                    <a:gd name="connsiteY7" fmla="*/ 131256 h 974414"/>
                    <a:gd name="connsiteX8" fmla="*/ 677483 w 982797"/>
                    <a:gd name="connsiteY8" fmla="*/ 151279 h 974414"/>
                    <a:gd name="connsiteX9" fmla="*/ 779997 w 982797"/>
                    <a:gd name="connsiteY9" fmla="*/ 86763 h 974414"/>
                    <a:gd name="connsiteX10" fmla="*/ 846854 w 982797"/>
                    <a:gd name="connsiteY10" fmla="*/ 144605 h 974414"/>
                    <a:gd name="connsiteX11" fmla="*/ 800054 w 982797"/>
                    <a:gd name="connsiteY11" fmla="*/ 253614 h 974414"/>
                    <a:gd name="connsiteX12" fmla="*/ 822340 w 982797"/>
                    <a:gd name="connsiteY12" fmla="*/ 286985 h 974414"/>
                    <a:gd name="connsiteX13" fmla="*/ 938225 w 982797"/>
                    <a:gd name="connsiteY13" fmla="*/ 278086 h 974414"/>
                    <a:gd name="connsiteX14" fmla="*/ 971654 w 982797"/>
                    <a:gd name="connsiteY14" fmla="*/ 367074 h 974414"/>
                    <a:gd name="connsiteX15" fmla="*/ 878054 w 982797"/>
                    <a:gd name="connsiteY15" fmla="*/ 431590 h 974414"/>
                    <a:gd name="connsiteX16" fmla="*/ 878054 w 982797"/>
                    <a:gd name="connsiteY16" fmla="*/ 478308 h 974414"/>
                    <a:gd name="connsiteX17" fmla="*/ 982797 w 982797"/>
                    <a:gd name="connsiteY17" fmla="*/ 529476 h 974414"/>
                    <a:gd name="connsiteX18" fmla="*/ 967197 w 982797"/>
                    <a:gd name="connsiteY18" fmla="*/ 620689 h 974414"/>
                    <a:gd name="connsiteX19" fmla="*/ 851311 w 982797"/>
                    <a:gd name="connsiteY19" fmla="*/ 634037 h 974414"/>
                    <a:gd name="connsiteX20" fmla="*/ 831254 w 982797"/>
                    <a:gd name="connsiteY20" fmla="*/ 674081 h 974414"/>
                    <a:gd name="connsiteX21" fmla="*/ 895883 w 982797"/>
                    <a:gd name="connsiteY21" fmla="*/ 774192 h 974414"/>
                    <a:gd name="connsiteX22" fmla="*/ 835711 w 982797"/>
                    <a:gd name="connsiteY22" fmla="*/ 840933 h 974414"/>
                    <a:gd name="connsiteX23" fmla="*/ 728740 w 982797"/>
                    <a:gd name="connsiteY23" fmla="*/ 791990 h 974414"/>
                    <a:gd name="connsiteX24" fmla="*/ 690855 w 982797"/>
                    <a:gd name="connsiteY24" fmla="*/ 823135 h 974414"/>
                    <a:gd name="connsiteX25" fmla="*/ 701998 w 982797"/>
                    <a:gd name="connsiteY25" fmla="*/ 929921 h 974414"/>
                    <a:gd name="connsiteX26" fmla="*/ 608398 w 982797"/>
                    <a:gd name="connsiteY26" fmla="*/ 963291 h 974414"/>
                    <a:gd name="connsiteX27" fmla="*/ 550743 w 982797"/>
                    <a:gd name="connsiteY27" fmla="*/ 875561 h 974414"/>
                    <a:gd name="connsiteX28" fmla="*/ 494741 w 982797"/>
                    <a:gd name="connsiteY28" fmla="*/ 875584 h 974414"/>
                    <a:gd name="connsiteX29" fmla="*/ 450170 w 982797"/>
                    <a:gd name="connsiteY29" fmla="*/ 974414 h 974414"/>
                    <a:gd name="connsiteX30" fmla="*/ 356570 w 982797"/>
                    <a:gd name="connsiteY30" fmla="*/ 958842 h 974414"/>
                    <a:gd name="connsiteX31" fmla="*/ 347656 w 982797"/>
                    <a:gd name="connsiteY31" fmla="*/ 847607 h 974414"/>
                    <a:gd name="connsiteX32" fmla="*/ 296399 w 982797"/>
                    <a:gd name="connsiteY32" fmla="*/ 825360 h 974414"/>
                    <a:gd name="connsiteX33" fmla="*/ 205028 w 982797"/>
                    <a:gd name="connsiteY33" fmla="*/ 887652 h 974414"/>
                    <a:gd name="connsiteX34" fmla="*/ 135942 w 982797"/>
                    <a:gd name="connsiteY34" fmla="*/ 823135 h 974414"/>
                    <a:gd name="connsiteX35" fmla="*/ 182742 w 982797"/>
                    <a:gd name="connsiteY35" fmla="*/ 725249 h 974414"/>
                    <a:gd name="connsiteX36" fmla="*/ 153771 w 982797"/>
                    <a:gd name="connsiteY36" fmla="*/ 685205 h 974414"/>
                    <a:gd name="connsiteX37" fmla="*/ 49028 w 982797"/>
                    <a:gd name="connsiteY37" fmla="*/ 696328 h 974414"/>
                    <a:gd name="connsiteX38" fmla="*/ 15600 w 982797"/>
                    <a:gd name="connsiteY38" fmla="*/ 602891 h 974414"/>
                    <a:gd name="connsiteX39" fmla="*/ 104742 w 982797"/>
                    <a:gd name="connsiteY39" fmla="*/ 542824 h 974414"/>
                    <a:gd name="connsiteX40" fmla="*/ 104742 w 982797"/>
                    <a:gd name="connsiteY40" fmla="*/ 496106 h 974414"/>
                    <a:gd name="connsiteX41" fmla="*/ 4457 w 982797"/>
                    <a:gd name="connsiteY41" fmla="*/ 444938 h 974414"/>
                    <a:gd name="connsiteX42" fmla="*/ 0 w 982797"/>
                    <a:gd name="connsiteY42" fmla="*/ 440489 h 974414"/>
                    <a:gd name="connsiteX43" fmla="*/ 20057 w 982797"/>
                    <a:gd name="connsiteY43" fmla="*/ 351501 h 974414"/>
                    <a:gd name="connsiteX44" fmla="*/ 129257 w 982797"/>
                    <a:gd name="connsiteY44" fmla="*/ 342602 h 974414"/>
                    <a:gd name="connsiteX45" fmla="*/ 135942 w 982797"/>
                    <a:gd name="connsiteY45" fmla="*/ 340377 h 974414"/>
                    <a:gd name="connsiteX46" fmla="*/ 151542 w 982797"/>
                    <a:gd name="connsiteY46" fmla="*/ 302558 h 974414"/>
                    <a:gd name="connsiteX47" fmla="*/ 151542 w 982797"/>
                    <a:gd name="connsiteY47" fmla="*/ 295884 h 974414"/>
                    <a:gd name="connsiteX48" fmla="*/ 91371 w 982797"/>
                    <a:gd name="connsiteY48" fmla="*/ 209121 h 974414"/>
                    <a:gd name="connsiteX49" fmla="*/ 91371 w 982797"/>
                    <a:gd name="connsiteY49" fmla="*/ 200222 h 974414"/>
                    <a:gd name="connsiteX50" fmla="*/ 147085 w 982797"/>
                    <a:gd name="connsiteY50" fmla="*/ 133481 h 974414"/>
                    <a:gd name="connsiteX51" fmla="*/ 153771 w 982797"/>
                    <a:gd name="connsiteY51" fmla="*/ 133481 h 974414"/>
                    <a:gd name="connsiteX52" fmla="*/ 249599 w 982797"/>
                    <a:gd name="connsiteY52" fmla="*/ 180200 h 974414"/>
                    <a:gd name="connsiteX53" fmla="*/ 256285 w 982797"/>
                    <a:gd name="connsiteY53" fmla="*/ 180200 h 974414"/>
                    <a:gd name="connsiteX54" fmla="*/ 289713 w 982797"/>
                    <a:gd name="connsiteY54" fmla="*/ 157953 h 974414"/>
                    <a:gd name="connsiteX55" fmla="*/ 283027 w 982797"/>
                    <a:gd name="connsiteY55" fmla="*/ 44493 h 974414"/>
                    <a:gd name="connsiteX56" fmla="*/ 369942 w 982797"/>
                    <a:gd name="connsiteY56" fmla="*/ 11123 h 974414"/>
                    <a:gd name="connsiteX57" fmla="*/ 439027 w 982797"/>
                    <a:gd name="connsiteY57" fmla="*/ 106785 h 974414"/>
                    <a:gd name="connsiteX58" fmla="*/ 481370 w 982797"/>
                    <a:gd name="connsiteY58" fmla="*/ 102335 h 974414"/>
                    <a:gd name="connsiteX59" fmla="*/ 532627 w 982797"/>
                    <a:gd name="connsiteY59" fmla="*/ 0 h 974414"/>
                    <a:gd name="connsiteX0" fmla="*/ 488055 w 978340"/>
                    <a:gd name="connsiteY0" fmla="*/ 299009 h 974414"/>
                    <a:gd name="connsiteX1" fmla="*/ 298873 w 978340"/>
                    <a:gd name="connsiteY1" fmla="*/ 487207 h 974414"/>
                    <a:gd name="connsiteX2" fmla="*/ 488055 w 978340"/>
                    <a:gd name="connsiteY2" fmla="*/ 675405 h 974414"/>
                    <a:gd name="connsiteX3" fmla="*/ 677237 w 978340"/>
                    <a:gd name="connsiteY3" fmla="*/ 487207 h 974414"/>
                    <a:gd name="connsiteX4" fmla="*/ 488055 w 978340"/>
                    <a:gd name="connsiteY4" fmla="*/ 299009 h 974414"/>
                    <a:gd name="connsiteX5" fmla="*/ 528170 w 978340"/>
                    <a:gd name="connsiteY5" fmla="*/ 0 h 974414"/>
                    <a:gd name="connsiteX6" fmla="*/ 621769 w 978340"/>
                    <a:gd name="connsiteY6" fmla="*/ 13348 h 974414"/>
                    <a:gd name="connsiteX7" fmla="*/ 637369 w 978340"/>
                    <a:gd name="connsiteY7" fmla="*/ 131256 h 974414"/>
                    <a:gd name="connsiteX8" fmla="*/ 673026 w 978340"/>
                    <a:gd name="connsiteY8" fmla="*/ 151279 h 974414"/>
                    <a:gd name="connsiteX9" fmla="*/ 775540 w 978340"/>
                    <a:gd name="connsiteY9" fmla="*/ 86763 h 974414"/>
                    <a:gd name="connsiteX10" fmla="*/ 842397 w 978340"/>
                    <a:gd name="connsiteY10" fmla="*/ 144605 h 974414"/>
                    <a:gd name="connsiteX11" fmla="*/ 795597 w 978340"/>
                    <a:gd name="connsiteY11" fmla="*/ 253614 h 974414"/>
                    <a:gd name="connsiteX12" fmla="*/ 817883 w 978340"/>
                    <a:gd name="connsiteY12" fmla="*/ 286985 h 974414"/>
                    <a:gd name="connsiteX13" fmla="*/ 933768 w 978340"/>
                    <a:gd name="connsiteY13" fmla="*/ 278086 h 974414"/>
                    <a:gd name="connsiteX14" fmla="*/ 967197 w 978340"/>
                    <a:gd name="connsiteY14" fmla="*/ 367074 h 974414"/>
                    <a:gd name="connsiteX15" fmla="*/ 873597 w 978340"/>
                    <a:gd name="connsiteY15" fmla="*/ 431590 h 974414"/>
                    <a:gd name="connsiteX16" fmla="*/ 873597 w 978340"/>
                    <a:gd name="connsiteY16" fmla="*/ 478308 h 974414"/>
                    <a:gd name="connsiteX17" fmla="*/ 978340 w 978340"/>
                    <a:gd name="connsiteY17" fmla="*/ 529476 h 974414"/>
                    <a:gd name="connsiteX18" fmla="*/ 962740 w 978340"/>
                    <a:gd name="connsiteY18" fmla="*/ 620689 h 974414"/>
                    <a:gd name="connsiteX19" fmla="*/ 846854 w 978340"/>
                    <a:gd name="connsiteY19" fmla="*/ 634037 h 974414"/>
                    <a:gd name="connsiteX20" fmla="*/ 826797 w 978340"/>
                    <a:gd name="connsiteY20" fmla="*/ 674081 h 974414"/>
                    <a:gd name="connsiteX21" fmla="*/ 891426 w 978340"/>
                    <a:gd name="connsiteY21" fmla="*/ 774192 h 974414"/>
                    <a:gd name="connsiteX22" fmla="*/ 831254 w 978340"/>
                    <a:gd name="connsiteY22" fmla="*/ 840933 h 974414"/>
                    <a:gd name="connsiteX23" fmla="*/ 724283 w 978340"/>
                    <a:gd name="connsiteY23" fmla="*/ 791990 h 974414"/>
                    <a:gd name="connsiteX24" fmla="*/ 686398 w 978340"/>
                    <a:gd name="connsiteY24" fmla="*/ 823135 h 974414"/>
                    <a:gd name="connsiteX25" fmla="*/ 697541 w 978340"/>
                    <a:gd name="connsiteY25" fmla="*/ 929921 h 974414"/>
                    <a:gd name="connsiteX26" fmla="*/ 603941 w 978340"/>
                    <a:gd name="connsiteY26" fmla="*/ 963291 h 974414"/>
                    <a:gd name="connsiteX27" fmla="*/ 546286 w 978340"/>
                    <a:gd name="connsiteY27" fmla="*/ 875561 h 974414"/>
                    <a:gd name="connsiteX28" fmla="*/ 490284 w 978340"/>
                    <a:gd name="connsiteY28" fmla="*/ 875584 h 974414"/>
                    <a:gd name="connsiteX29" fmla="*/ 445713 w 978340"/>
                    <a:gd name="connsiteY29" fmla="*/ 974414 h 974414"/>
                    <a:gd name="connsiteX30" fmla="*/ 352113 w 978340"/>
                    <a:gd name="connsiteY30" fmla="*/ 958842 h 974414"/>
                    <a:gd name="connsiteX31" fmla="*/ 343199 w 978340"/>
                    <a:gd name="connsiteY31" fmla="*/ 847607 h 974414"/>
                    <a:gd name="connsiteX32" fmla="*/ 291942 w 978340"/>
                    <a:gd name="connsiteY32" fmla="*/ 825360 h 974414"/>
                    <a:gd name="connsiteX33" fmla="*/ 200571 w 978340"/>
                    <a:gd name="connsiteY33" fmla="*/ 887652 h 974414"/>
                    <a:gd name="connsiteX34" fmla="*/ 131485 w 978340"/>
                    <a:gd name="connsiteY34" fmla="*/ 823135 h 974414"/>
                    <a:gd name="connsiteX35" fmla="*/ 178285 w 978340"/>
                    <a:gd name="connsiteY35" fmla="*/ 725249 h 974414"/>
                    <a:gd name="connsiteX36" fmla="*/ 149314 w 978340"/>
                    <a:gd name="connsiteY36" fmla="*/ 685205 h 974414"/>
                    <a:gd name="connsiteX37" fmla="*/ 44571 w 978340"/>
                    <a:gd name="connsiteY37" fmla="*/ 696328 h 974414"/>
                    <a:gd name="connsiteX38" fmla="*/ 11143 w 978340"/>
                    <a:gd name="connsiteY38" fmla="*/ 602891 h 974414"/>
                    <a:gd name="connsiteX39" fmla="*/ 100285 w 978340"/>
                    <a:gd name="connsiteY39" fmla="*/ 542824 h 974414"/>
                    <a:gd name="connsiteX40" fmla="*/ 100285 w 978340"/>
                    <a:gd name="connsiteY40" fmla="*/ 496106 h 974414"/>
                    <a:gd name="connsiteX41" fmla="*/ 0 w 978340"/>
                    <a:gd name="connsiteY41" fmla="*/ 444938 h 974414"/>
                    <a:gd name="connsiteX42" fmla="*/ 15600 w 978340"/>
                    <a:gd name="connsiteY42" fmla="*/ 351501 h 974414"/>
                    <a:gd name="connsiteX43" fmla="*/ 124800 w 978340"/>
                    <a:gd name="connsiteY43" fmla="*/ 342602 h 974414"/>
                    <a:gd name="connsiteX44" fmla="*/ 131485 w 978340"/>
                    <a:gd name="connsiteY44" fmla="*/ 340377 h 974414"/>
                    <a:gd name="connsiteX45" fmla="*/ 147085 w 978340"/>
                    <a:gd name="connsiteY45" fmla="*/ 302558 h 974414"/>
                    <a:gd name="connsiteX46" fmla="*/ 147085 w 978340"/>
                    <a:gd name="connsiteY46" fmla="*/ 295884 h 974414"/>
                    <a:gd name="connsiteX47" fmla="*/ 86914 w 978340"/>
                    <a:gd name="connsiteY47" fmla="*/ 209121 h 974414"/>
                    <a:gd name="connsiteX48" fmla="*/ 86914 w 978340"/>
                    <a:gd name="connsiteY48" fmla="*/ 200222 h 974414"/>
                    <a:gd name="connsiteX49" fmla="*/ 142628 w 978340"/>
                    <a:gd name="connsiteY49" fmla="*/ 133481 h 974414"/>
                    <a:gd name="connsiteX50" fmla="*/ 149314 w 978340"/>
                    <a:gd name="connsiteY50" fmla="*/ 133481 h 974414"/>
                    <a:gd name="connsiteX51" fmla="*/ 245142 w 978340"/>
                    <a:gd name="connsiteY51" fmla="*/ 180200 h 974414"/>
                    <a:gd name="connsiteX52" fmla="*/ 251828 w 978340"/>
                    <a:gd name="connsiteY52" fmla="*/ 180200 h 974414"/>
                    <a:gd name="connsiteX53" fmla="*/ 285256 w 978340"/>
                    <a:gd name="connsiteY53" fmla="*/ 157953 h 974414"/>
                    <a:gd name="connsiteX54" fmla="*/ 278570 w 978340"/>
                    <a:gd name="connsiteY54" fmla="*/ 44493 h 974414"/>
                    <a:gd name="connsiteX55" fmla="*/ 365485 w 978340"/>
                    <a:gd name="connsiteY55" fmla="*/ 11123 h 974414"/>
                    <a:gd name="connsiteX56" fmla="*/ 434570 w 978340"/>
                    <a:gd name="connsiteY56" fmla="*/ 106785 h 974414"/>
                    <a:gd name="connsiteX57" fmla="*/ 476913 w 978340"/>
                    <a:gd name="connsiteY57" fmla="*/ 102335 h 974414"/>
                    <a:gd name="connsiteX58" fmla="*/ 528170 w 978340"/>
                    <a:gd name="connsiteY58" fmla="*/ 0 h 974414"/>
                    <a:gd name="connsiteX0" fmla="*/ 488055 w 978340"/>
                    <a:gd name="connsiteY0" fmla="*/ 299009 h 974414"/>
                    <a:gd name="connsiteX1" fmla="*/ 298873 w 978340"/>
                    <a:gd name="connsiteY1" fmla="*/ 487207 h 974414"/>
                    <a:gd name="connsiteX2" fmla="*/ 488055 w 978340"/>
                    <a:gd name="connsiteY2" fmla="*/ 675405 h 974414"/>
                    <a:gd name="connsiteX3" fmla="*/ 677237 w 978340"/>
                    <a:gd name="connsiteY3" fmla="*/ 487207 h 974414"/>
                    <a:gd name="connsiteX4" fmla="*/ 488055 w 978340"/>
                    <a:gd name="connsiteY4" fmla="*/ 299009 h 974414"/>
                    <a:gd name="connsiteX5" fmla="*/ 528170 w 978340"/>
                    <a:gd name="connsiteY5" fmla="*/ 0 h 974414"/>
                    <a:gd name="connsiteX6" fmla="*/ 621769 w 978340"/>
                    <a:gd name="connsiteY6" fmla="*/ 13348 h 974414"/>
                    <a:gd name="connsiteX7" fmla="*/ 637369 w 978340"/>
                    <a:gd name="connsiteY7" fmla="*/ 131256 h 974414"/>
                    <a:gd name="connsiteX8" fmla="*/ 673026 w 978340"/>
                    <a:gd name="connsiteY8" fmla="*/ 151279 h 974414"/>
                    <a:gd name="connsiteX9" fmla="*/ 775540 w 978340"/>
                    <a:gd name="connsiteY9" fmla="*/ 86763 h 974414"/>
                    <a:gd name="connsiteX10" fmla="*/ 842397 w 978340"/>
                    <a:gd name="connsiteY10" fmla="*/ 144605 h 974414"/>
                    <a:gd name="connsiteX11" fmla="*/ 795597 w 978340"/>
                    <a:gd name="connsiteY11" fmla="*/ 253614 h 974414"/>
                    <a:gd name="connsiteX12" fmla="*/ 817883 w 978340"/>
                    <a:gd name="connsiteY12" fmla="*/ 286985 h 974414"/>
                    <a:gd name="connsiteX13" fmla="*/ 933768 w 978340"/>
                    <a:gd name="connsiteY13" fmla="*/ 278086 h 974414"/>
                    <a:gd name="connsiteX14" fmla="*/ 967197 w 978340"/>
                    <a:gd name="connsiteY14" fmla="*/ 367074 h 974414"/>
                    <a:gd name="connsiteX15" fmla="*/ 873597 w 978340"/>
                    <a:gd name="connsiteY15" fmla="*/ 431590 h 974414"/>
                    <a:gd name="connsiteX16" fmla="*/ 873597 w 978340"/>
                    <a:gd name="connsiteY16" fmla="*/ 478308 h 974414"/>
                    <a:gd name="connsiteX17" fmla="*/ 978340 w 978340"/>
                    <a:gd name="connsiteY17" fmla="*/ 529476 h 974414"/>
                    <a:gd name="connsiteX18" fmla="*/ 962740 w 978340"/>
                    <a:gd name="connsiteY18" fmla="*/ 620689 h 974414"/>
                    <a:gd name="connsiteX19" fmla="*/ 846854 w 978340"/>
                    <a:gd name="connsiteY19" fmla="*/ 634037 h 974414"/>
                    <a:gd name="connsiteX20" fmla="*/ 826797 w 978340"/>
                    <a:gd name="connsiteY20" fmla="*/ 674081 h 974414"/>
                    <a:gd name="connsiteX21" fmla="*/ 891426 w 978340"/>
                    <a:gd name="connsiteY21" fmla="*/ 774192 h 974414"/>
                    <a:gd name="connsiteX22" fmla="*/ 831254 w 978340"/>
                    <a:gd name="connsiteY22" fmla="*/ 840933 h 974414"/>
                    <a:gd name="connsiteX23" fmla="*/ 724283 w 978340"/>
                    <a:gd name="connsiteY23" fmla="*/ 791990 h 974414"/>
                    <a:gd name="connsiteX24" fmla="*/ 686398 w 978340"/>
                    <a:gd name="connsiteY24" fmla="*/ 823135 h 974414"/>
                    <a:gd name="connsiteX25" fmla="*/ 697541 w 978340"/>
                    <a:gd name="connsiteY25" fmla="*/ 929921 h 974414"/>
                    <a:gd name="connsiteX26" fmla="*/ 603941 w 978340"/>
                    <a:gd name="connsiteY26" fmla="*/ 963291 h 974414"/>
                    <a:gd name="connsiteX27" fmla="*/ 546286 w 978340"/>
                    <a:gd name="connsiteY27" fmla="*/ 875561 h 974414"/>
                    <a:gd name="connsiteX28" fmla="*/ 490284 w 978340"/>
                    <a:gd name="connsiteY28" fmla="*/ 875584 h 974414"/>
                    <a:gd name="connsiteX29" fmla="*/ 445713 w 978340"/>
                    <a:gd name="connsiteY29" fmla="*/ 974414 h 974414"/>
                    <a:gd name="connsiteX30" fmla="*/ 352113 w 978340"/>
                    <a:gd name="connsiteY30" fmla="*/ 958842 h 974414"/>
                    <a:gd name="connsiteX31" fmla="*/ 343199 w 978340"/>
                    <a:gd name="connsiteY31" fmla="*/ 847607 h 974414"/>
                    <a:gd name="connsiteX32" fmla="*/ 291942 w 978340"/>
                    <a:gd name="connsiteY32" fmla="*/ 825360 h 974414"/>
                    <a:gd name="connsiteX33" fmla="*/ 200571 w 978340"/>
                    <a:gd name="connsiteY33" fmla="*/ 887652 h 974414"/>
                    <a:gd name="connsiteX34" fmla="*/ 131485 w 978340"/>
                    <a:gd name="connsiteY34" fmla="*/ 823135 h 974414"/>
                    <a:gd name="connsiteX35" fmla="*/ 178285 w 978340"/>
                    <a:gd name="connsiteY35" fmla="*/ 725249 h 974414"/>
                    <a:gd name="connsiteX36" fmla="*/ 149314 w 978340"/>
                    <a:gd name="connsiteY36" fmla="*/ 685205 h 974414"/>
                    <a:gd name="connsiteX37" fmla="*/ 44571 w 978340"/>
                    <a:gd name="connsiteY37" fmla="*/ 696328 h 974414"/>
                    <a:gd name="connsiteX38" fmla="*/ 11143 w 978340"/>
                    <a:gd name="connsiteY38" fmla="*/ 602891 h 974414"/>
                    <a:gd name="connsiteX39" fmla="*/ 100285 w 978340"/>
                    <a:gd name="connsiteY39" fmla="*/ 542824 h 974414"/>
                    <a:gd name="connsiteX40" fmla="*/ 100285 w 978340"/>
                    <a:gd name="connsiteY40" fmla="*/ 496106 h 974414"/>
                    <a:gd name="connsiteX41" fmla="*/ 0 w 978340"/>
                    <a:gd name="connsiteY41" fmla="*/ 444938 h 974414"/>
                    <a:gd name="connsiteX42" fmla="*/ 15600 w 978340"/>
                    <a:gd name="connsiteY42" fmla="*/ 351501 h 974414"/>
                    <a:gd name="connsiteX43" fmla="*/ 131485 w 978340"/>
                    <a:gd name="connsiteY43" fmla="*/ 340377 h 974414"/>
                    <a:gd name="connsiteX44" fmla="*/ 147085 w 978340"/>
                    <a:gd name="connsiteY44" fmla="*/ 302558 h 974414"/>
                    <a:gd name="connsiteX45" fmla="*/ 147085 w 978340"/>
                    <a:gd name="connsiteY45" fmla="*/ 295884 h 974414"/>
                    <a:gd name="connsiteX46" fmla="*/ 86914 w 978340"/>
                    <a:gd name="connsiteY46" fmla="*/ 209121 h 974414"/>
                    <a:gd name="connsiteX47" fmla="*/ 86914 w 978340"/>
                    <a:gd name="connsiteY47" fmla="*/ 200222 h 974414"/>
                    <a:gd name="connsiteX48" fmla="*/ 142628 w 978340"/>
                    <a:gd name="connsiteY48" fmla="*/ 133481 h 974414"/>
                    <a:gd name="connsiteX49" fmla="*/ 149314 w 978340"/>
                    <a:gd name="connsiteY49" fmla="*/ 133481 h 974414"/>
                    <a:gd name="connsiteX50" fmla="*/ 245142 w 978340"/>
                    <a:gd name="connsiteY50" fmla="*/ 180200 h 974414"/>
                    <a:gd name="connsiteX51" fmla="*/ 251828 w 978340"/>
                    <a:gd name="connsiteY51" fmla="*/ 180200 h 974414"/>
                    <a:gd name="connsiteX52" fmla="*/ 285256 w 978340"/>
                    <a:gd name="connsiteY52" fmla="*/ 157953 h 974414"/>
                    <a:gd name="connsiteX53" fmla="*/ 278570 w 978340"/>
                    <a:gd name="connsiteY53" fmla="*/ 44493 h 974414"/>
                    <a:gd name="connsiteX54" fmla="*/ 365485 w 978340"/>
                    <a:gd name="connsiteY54" fmla="*/ 11123 h 974414"/>
                    <a:gd name="connsiteX55" fmla="*/ 434570 w 978340"/>
                    <a:gd name="connsiteY55" fmla="*/ 106785 h 974414"/>
                    <a:gd name="connsiteX56" fmla="*/ 476913 w 978340"/>
                    <a:gd name="connsiteY56" fmla="*/ 102335 h 974414"/>
                    <a:gd name="connsiteX57" fmla="*/ 528170 w 978340"/>
                    <a:gd name="connsiteY57" fmla="*/ 0 h 974414"/>
                    <a:gd name="connsiteX0" fmla="*/ 488055 w 978340"/>
                    <a:gd name="connsiteY0" fmla="*/ 299009 h 974414"/>
                    <a:gd name="connsiteX1" fmla="*/ 298873 w 978340"/>
                    <a:gd name="connsiteY1" fmla="*/ 487207 h 974414"/>
                    <a:gd name="connsiteX2" fmla="*/ 488055 w 978340"/>
                    <a:gd name="connsiteY2" fmla="*/ 675405 h 974414"/>
                    <a:gd name="connsiteX3" fmla="*/ 677237 w 978340"/>
                    <a:gd name="connsiteY3" fmla="*/ 487207 h 974414"/>
                    <a:gd name="connsiteX4" fmla="*/ 488055 w 978340"/>
                    <a:gd name="connsiteY4" fmla="*/ 299009 h 974414"/>
                    <a:gd name="connsiteX5" fmla="*/ 528170 w 978340"/>
                    <a:gd name="connsiteY5" fmla="*/ 0 h 974414"/>
                    <a:gd name="connsiteX6" fmla="*/ 621769 w 978340"/>
                    <a:gd name="connsiteY6" fmla="*/ 13348 h 974414"/>
                    <a:gd name="connsiteX7" fmla="*/ 637369 w 978340"/>
                    <a:gd name="connsiteY7" fmla="*/ 131256 h 974414"/>
                    <a:gd name="connsiteX8" fmla="*/ 673026 w 978340"/>
                    <a:gd name="connsiteY8" fmla="*/ 151279 h 974414"/>
                    <a:gd name="connsiteX9" fmla="*/ 775540 w 978340"/>
                    <a:gd name="connsiteY9" fmla="*/ 86763 h 974414"/>
                    <a:gd name="connsiteX10" fmla="*/ 842397 w 978340"/>
                    <a:gd name="connsiteY10" fmla="*/ 144605 h 974414"/>
                    <a:gd name="connsiteX11" fmla="*/ 795597 w 978340"/>
                    <a:gd name="connsiteY11" fmla="*/ 253614 h 974414"/>
                    <a:gd name="connsiteX12" fmla="*/ 817883 w 978340"/>
                    <a:gd name="connsiteY12" fmla="*/ 286985 h 974414"/>
                    <a:gd name="connsiteX13" fmla="*/ 933768 w 978340"/>
                    <a:gd name="connsiteY13" fmla="*/ 278086 h 974414"/>
                    <a:gd name="connsiteX14" fmla="*/ 967197 w 978340"/>
                    <a:gd name="connsiteY14" fmla="*/ 367074 h 974414"/>
                    <a:gd name="connsiteX15" fmla="*/ 873597 w 978340"/>
                    <a:gd name="connsiteY15" fmla="*/ 431590 h 974414"/>
                    <a:gd name="connsiteX16" fmla="*/ 873597 w 978340"/>
                    <a:gd name="connsiteY16" fmla="*/ 478308 h 974414"/>
                    <a:gd name="connsiteX17" fmla="*/ 978340 w 978340"/>
                    <a:gd name="connsiteY17" fmla="*/ 529476 h 974414"/>
                    <a:gd name="connsiteX18" fmla="*/ 962740 w 978340"/>
                    <a:gd name="connsiteY18" fmla="*/ 620689 h 974414"/>
                    <a:gd name="connsiteX19" fmla="*/ 846854 w 978340"/>
                    <a:gd name="connsiteY19" fmla="*/ 634037 h 974414"/>
                    <a:gd name="connsiteX20" fmla="*/ 826797 w 978340"/>
                    <a:gd name="connsiteY20" fmla="*/ 674081 h 974414"/>
                    <a:gd name="connsiteX21" fmla="*/ 891426 w 978340"/>
                    <a:gd name="connsiteY21" fmla="*/ 774192 h 974414"/>
                    <a:gd name="connsiteX22" fmla="*/ 831254 w 978340"/>
                    <a:gd name="connsiteY22" fmla="*/ 840933 h 974414"/>
                    <a:gd name="connsiteX23" fmla="*/ 724283 w 978340"/>
                    <a:gd name="connsiteY23" fmla="*/ 791990 h 974414"/>
                    <a:gd name="connsiteX24" fmla="*/ 686398 w 978340"/>
                    <a:gd name="connsiteY24" fmla="*/ 823135 h 974414"/>
                    <a:gd name="connsiteX25" fmla="*/ 697541 w 978340"/>
                    <a:gd name="connsiteY25" fmla="*/ 929921 h 974414"/>
                    <a:gd name="connsiteX26" fmla="*/ 603941 w 978340"/>
                    <a:gd name="connsiteY26" fmla="*/ 963291 h 974414"/>
                    <a:gd name="connsiteX27" fmla="*/ 546286 w 978340"/>
                    <a:gd name="connsiteY27" fmla="*/ 875561 h 974414"/>
                    <a:gd name="connsiteX28" fmla="*/ 490284 w 978340"/>
                    <a:gd name="connsiteY28" fmla="*/ 875584 h 974414"/>
                    <a:gd name="connsiteX29" fmla="*/ 445713 w 978340"/>
                    <a:gd name="connsiteY29" fmla="*/ 974414 h 974414"/>
                    <a:gd name="connsiteX30" fmla="*/ 352113 w 978340"/>
                    <a:gd name="connsiteY30" fmla="*/ 958842 h 974414"/>
                    <a:gd name="connsiteX31" fmla="*/ 343199 w 978340"/>
                    <a:gd name="connsiteY31" fmla="*/ 847607 h 974414"/>
                    <a:gd name="connsiteX32" fmla="*/ 291942 w 978340"/>
                    <a:gd name="connsiteY32" fmla="*/ 825360 h 974414"/>
                    <a:gd name="connsiteX33" fmla="*/ 200571 w 978340"/>
                    <a:gd name="connsiteY33" fmla="*/ 887652 h 974414"/>
                    <a:gd name="connsiteX34" fmla="*/ 131485 w 978340"/>
                    <a:gd name="connsiteY34" fmla="*/ 823135 h 974414"/>
                    <a:gd name="connsiteX35" fmla="*/ 178285 w 978340"/>
                    <a:gd name="connsiteY35" fmla="*/ 725249 h 974414"/>
                    <a:gd name="connsiteX36" fmla="*/ 149314 w 978340"/>
                    <a:gd name="connsiteY36" fmla="*/ 685205 h 974414"/>
                    <a:gd name="connsiteX37" fmla="*/ 44571 w 978340"/>
                    <a:gd name="connsiteY37" fmla="*/ 696328 h 974414"/>
                    <a:gd name="connsiteX38" fmla="*/ 11143 w 978340"/>
                    <a:gd name="connsiteY38" fmla="*/ 602891 h 974414"/>
                    <a:gd name="connsiteX39" fmla="*/ 100285 w 978340"/>
                    <a:gd name="connsiteY39" fmla="*/ 542824 h 974414"/>
                    <a:gd name="connsiteX40" fmla="*/ 100285 w 978340"/>
                    <a:gd name="connsiteY40" fmla="*/ 496106 h 974414"/>
                    <a:gd name="connsiteX41" fmla="*/ 0 w 978340"/>
                    <a:gd name="connsiteY41" fmla="*/ 444938 h 974414"/>
                    <a:gd name="connsiteX42" fmla="*/ 15600 w 978340"/>
                    <a:gd name="connsiteY42" fmla="*/ 351501 h 974414"/>
                    <a:gd name="connsiteX43" fmla="*/ 131485 w 978340"/>
                    <a:gd name="connsiteY43" fmla="*/ 340377 h 974414"/>
                    <a:gd name="connsiteX44" fmla="*/ 147085 w 978340"/>
                    <a:gd name="connsiteY44" fmla="*/ 302558 h 974414"/>
                    <a:gd name="connsiteX45" fmla="*/ 86914 w 978340"/>
                    <a:gd name="connsiteY45" fmla="*/ 209121 h 974414"/>
                    <a:gd name="connsiteX46" fmla="*/ 86914 w 978340"/>
                    <a:gd name="connsiteY46" fmla="*/ 200222 h 974414"/>
                    <a:gd name="connsiteX47" fmla="*/ 142628 w 978340"/>
                    <a:gd name="connsiteY47" fmla="*/ 133481 h 974414"/>
                    <a:gd name="connsiteX48" fmla="*/ 149314 w 978340"/>
                    <a:gd name="connsiteY48" fmla="*/ 133481 h 974414"/>
                    <a:gd name="connsiteX49" fmla="*/ 245142 w 978340"/>
                    <a:gd name="connsiteY49" fmla="*/ 180200 h 974414"/>
                    <a:gd name="connsiteX50" fmla="*/ 251828 w 978340"/>
                    <a:gd name="connsiteY50" fmla="*/ 180200 h 974414"/>
                    <a:gd name="connsiteX51" fmla="*/ 285256 w 978340"/>
                    <a:gd name="connsiteY51" fmla="*/ 157953 h 974414"/>
                    <a:gd name="connsiteX52" fmla="*/ 278570 w 978340"/>
                    <a:gd name="connsiteY52" fmla="*/ 44493 h 974414"/>
                    <a:gd name="connsiteX53" fmla="*/ 365485 w 978340"/>
                    <a:gd name="connsiteY53" fmla="*/ 11123 h 974414"/>
                    <a:gd name="connsiteX54" fmla="*/ 434570 w 978340"/>
                    <a:gd name="connsiteY54" fmla="*/ 106785 h 974414"/>
                    <a:gd name="connsiteX55" fmla="*/ 476913 w 978340"/>
                    <a:gd name="connsiteY55" fmla="*/ 102335 h 974414"/>
                    <a:gd name="connsiteX56" fmla="*/ 528170 w 978340"/>
                    <a:gd name="connsiteY56" fmla="*/ 0 h 974414"/>
                    <a:gd name="connsiteX0" fmla="*/ 488055 w 978340"/>
                    <a:gd name="connsiteY0" fmla="*/ 299009 h 974414"/>
                    <a:gd name="connsiteX1" fmla="*/ 298873 w 978340"/>
                    <a:gd name="connsiteY1" fmla="*/ 487207 h 974414"/>
                    <a:gd name="connsiteX2" fmla="*/ 488055 w 978340"/>
                    <a:gd name="connsiteY2" fmla="*/ 675405 h 974414"/>
                    <a:gd name="connsiteX3" fmla="*/ 677237 w 978340"/>
                    <a:gd name="connsiteY3" fmla="*/ 487207 h 974414"/>
                    <a:gd name="connsiteX4" fmla="*/ 488055 w 978340"/>
                    <a:gd name="connsiteY4" fmla="*/ 299009 h 974414"/>
                    <a:gd name="connsiteX5" fmla="*/ 528170 w 978340"/>
                    <a:gd name="connsiteY5" fmla="*/ 0 h 974414"/>
                    <a:gd name="connsiteX6" fmla="*/ 621769 w 978340"/>
                    <a:gd name="connsiteY6" fmla="*/ 13348 h 974414"/>
                    <a:gd name="connsiteX7" fmla="*/ 637369 w 978340"/>
                    <a:gd name="connsiteY7" fmla="*/ 131256 h 974414"/>
                    <a:gd name="connsiteX8" fmla="*/ 673026 w 978340"/>
                    <a:gd name="connsiteY8" fmla="*/ 151279 h 974414"/>
                    <a:gd name="connsiteX9" fmla="*/ 775540 w 978340"/>
                    <a:gd name="connsiteY9" fmla="*/ 86763 h 974414"/>
                    <a:gd name="connsiteX10" fmla="*/ 842397 w 978340"/>
                    <a:gd name="connsiteY10" fmla="*/ 144605 h 974414"/>
                    <a:gd name="connsiteX11" fmla="*/ 795597 w 978340"/>
                    <a:gd name="connsiteY11" fmla="*/ 253614 h 974414"/>
                    <a:gd name="connsiteX12" fmla="*/ 817883 w 978340"/>
                    <a:gd name="connsiteY12" fmla="*/ 286985 h 974414"/>
                    <a:gd name="connsiteX13" fmla="*/ 933768 w 978340"/>
                    <a:gd name="connsiteY13" fmla="*/ 278086 h 974414"/>
                    <a:gd name="connsiteX14" fmla="*/ 967197 w 978340"/>
                    <a:gd name="connsiteY14" fmla="*/ 367074 h 974414"/>
                    <a:gd name="connsiteX15" fmla="*/ 873597 w 978340"/>
                    <a:gd name="connsiteY15" fmla="*/ 431590 h 974414"/>
                    <a:gd name="connsiteX16" fmla="*/ 873597 w 978340"/>
                    <a:gd name="connsiteY16" fmla="*/ 478308 h 974414"/>
                    <a:gd name="connsiteX17" fmla="*/ 978340 w 978340"/>
                    <a:gd name="connsiteY17" fmla="*/ 529476 h 974414"/>
                    <a:gd name="connsiteX18" fmla="*/ 962740 w 978340"/>
                    <a:gd name="connsiteY18" fmla="*/ 620689 h 974414"/>
                    <a:gd name="connsiteX19" fmla="*/ 846854 w 978340"/>
                    <a:gd name="connsiteY19" fmla="*/ 634037 h 974414"/>
                    <a:gd name="connsiteX20" fmla="*/ 826797 w 978340"/>
                    <a:gd name="connsiteY20" fmla="*/ 674081 h 974414"/>
                    <a:gd name="connsiteX21" fmla="*/ 891426 w 978340"/>
                    <a:gd name="connsiteY21" fmla="*/ 774192 h 974414"/>
                    <a:gd name="connsiteX22" fmla="*/ 831254 w 978340"/>
                    <a:gd name="connsiteY22" fmla="*/ 840933 h 974414"/>
                    <a:gd name="connsiteX23" fmla="*/ 724283 w 978340"/>
                    <a:gd name="connsiteY23" fmla="*/ 791990 h 974414"/>
                    <a:gd name="connsiteX24" fmla="*/ 686398 w 978340"/>
                    <a:gd name="connsiteY24" fmla="*/ 823135 h 974414"/>
                    <a:gd name="connsiteX25" fmla="*/ 697541 w 978340"/>
                    <a:gd name="connsiteY25" fmla="*/ 929921 h 974414"/>
                    <a:gd name="connsiteX26" fmla="*/ 603941 w 978340"/>
                    <a:gd name="connsiteY26" fmla="*/ 963291 h 974414"/>
                    <a:gd name="connsiteX27" fmla="*/ 546286 w 978340"/>
                    <a:gd name="connsiteY27" fmla="*/ 875561 h 974414"/>
                    <a:gd name="connsiteX28" fmla="*/ 490284 w 978340"/>
                    <a:gd name="connsiteY28" fmla="*/ 875584 h 974414"/>
                    <a:gd name="connsiteX29" fmla="*/ 445713 w 978340"/>
                    <a:gd name="connsiteY29" fmla="*/ 974414 h 974414"/>
                    <a:gd name="connsiteX30" fmla="*/ 352113 w 978340"/>
                    <a:gd name="connsiteY30" fmla="*/ 958842 h 974414"/>
                    <a:gd name="connsiteX31" fmla="*/ 343199 w 978340"/>
                    <a:gd name="connsiteY31" fmla="*/ 847607 h 974414"/>
                    <a:gd name="connsiteX32" fmla="*/ 291942 w 978340"/>
                    <a:gd name="connsiteY32" fmla="*/ 825360 h 974414"/>
                    <a:gd name="connsiteX33" fmla="*/ 200571 w 978340"/>
                    <a:gd name="connsiteY33" fmla="*/ 887652 h 974414"/>
                    <a:gd name="connsiteX34" fmla="*/ 131485 w 978340"/>
                    <a:gd name="connsiteY34" fmla="*/ 823135 h 974414"/>
                    <a:gd name="connsiteX35" fmla="*/ 178285 w 978340"/>
                    <a:gd name="connsiteY35" fmla="*/ 725249 h 974414"/>
                    <a:gd name="connsiteX36" fmla="*/ 149314 w 978340"/>
                    <a:gd name="connsiteY36" fmla="*/ 685205 h 974414"/>
                    <a:gd name="connsiteX37" fmla="*/ 44571 w 978340"/>
                    <a:gd name="connsiteY37" fmla="*/ 696328 h 974414"/>
                    <a:gd name="connsiteX38" fmla="*/ 11143 w 978340"/>
                    <a:gd name="connsiteY38" fmla="*/ 602891 h 974414"/>
                    <a:gd name="connsiteX39" fmla="*/ 100285 w 978340"/>
                    <a:gd name="connsiteY39" fmla="*/ 542824 h 974414"/>
                    <a:gd name="connsiteX40" fmla="*/ 100285 w 978340"/>
                    <a:gd name="connsiteY40" fmla="*/ 496106 h 974414"/>
                    <a:gd name="connsiteX41" fmla="*/ 0 w 978340"/>
                    <a:gd name="connsiteY41" fmla="*/ 444938 h 974414"/>
                    <a:gd name="connsiteX42" fmla="*/ 15600 w 978340"/>
                    <a:gd name="connsiteY42" fmla="*/ 351501 h 974414"/>
                    <a:gd name="connsiteX43" fmla="*/ 131485 w 978340"/>
                    <a:gd name="connsiteY43" fmla="*/ 340377 h 974414"/>
                    <a:gd name="connsiteX44" fmla="*/ 147085 w 978340"/>
                    <a:gd name="connsiteY44" fmla="*/ 302558 h 974414"/>
                    <a:gd name="connsiteX45" fmla="*/ 86914 w 978340"/>
                    <a:gd name="connsiteY45" fmla="*/ 200222 h 974414"/>
                    <a:gd name="connsiteX46" fmla="*/ 142628 w 978340"/>
                    <a:gd name="connsiteY46" fmla="*/ 133481 h 974414"/>
                    <a:gd name="connsiteX47" fmla="*/ 149314 w 978340"/>
                    <a:gd name="connsiteY47" fmla="*/ 133481 h 974414"/>
                    <a:gd name="connsiteX48" fmla="*/ 245142 w 978340"/>
                    <a:gd name="connsiteY48" fmla="*/ 180200 h 974414"/>
                    <a:gd name="connsiteX49" fmla="*/ 251828 w 978340"/>
                    <a:gd name="connsiteY49" fmla="*/ 180200 h 974414"/>
                    <a:gd name="connsiteX50" fmla="*/ 285256 w 978340"/>
                    <a:gd name="connsiteY50" fmla="*/ 157953 h 974414"/>
                    <a:gd name="connsiteX51" fmla="*/ 278570 w 978340"/>
                    <a:gd name="connsiteY51" fmla="*/ 44493 h 974414"/>
                    <a:gd name="connsiteX52" fmla="*/ 365485 w 978340"/>
                    <a:gd name="connsiteY52" fmla="*/ 11123 h 974414"/>
                    <a:gd name="connsiteX53" fmla="*/ 434570 w 978340"/>
                    <a:gd name="connsiteY53" fmla="*/ 106785 h 974414"/>
                    <a:gd name="connsiteX54" fmla="*/ 476913 w 978340"/>
                    <a:gd name="connsiteY54" fmla="*/ 102335 h 974414"/>
                    <a:gd name="connsiteX55" fmla="*/ 528170 w 978340"/>
                    <a:gd name="connsiteY55" fmla="*/ 0 h 974414"/>
                    <a:gd name="connsiteX0" fmla="*/ 488055 w 978340"/>
                    <a:gd name="connsiteY0" fmla="*/ 299009 h 974414"/>
                    <a:gd name="connsiteX1" fmla="*/ 298873 w 978340"/>
                    <a:gd name="connsiteY1" fmla="*/ 487207 h 974414"/>
                    <a:gd name="connsiteX2" fmla="*/ 488055 w 978340"/>
                    <a:gd name="connsiteY2" fmla="*/ 675405 h 974414"/>
                    <a:gd name="connsiteX3" fmla="*/ 677237 w 978340"/>
                    <a:gd name="connsiteY3" fmla="*/ 487207 h 974414"/>
                    <a:gd name="connsiteX4" fmla="*/ 488055 w 978340"/>
                    <a:gd name="connsiteY4" fmla="*/ 299009 h 974414"/>
                    <a:gd name="connsiteX5" fmla="*/ 528170 w 978340"/>
                    <a:gd name="connsiteY5" fmla="*/ 0 h 974414"/>
                    <a:gd name="connsiteX6" fmla="*/ 621769 w 978340"/>
                    <a:gd name="connsiteY6" fmla="*/ 13348 h 974414"/>
                    <a:gd name="connsiteX7" fmla="*/ 637369 w 978340"/>
                    <a:gd name="connsiteY7" fmla="*/ 131256 h 974414"/>
                    <a:gd name="connsiteX8" fmla="*/ 673026 w 978340"/>
                    <a:gd name="connsiteY8" fmla="*/ 151279 h 974414"/>
                    <a:gd name="connsiteX9" fmla="*/ 775540 w 978340"/>
                    <a:gd name="connsiteY9" fmla="*/ 86763 h 974414"/>
                    <a:gd name="connsiteX10" fmla="*/ 842397 w 978340"/>
                    <a:gd name="connsiteY10" fmla="*/ 144605 h 974414"/>
                    <a:gd name="connsiteX11" fmla="*/ 795597 w 978340"/>
                    <a:gd name="connsiteY11" fmla="*/ 253614 h 974414"/>
                    <a:gd name="connsiteX12" fmla="*/ 817883 w 978340"/>
                    <a:gd name="connsiteY12" fmla="*/ 286985 h 974414"/>
                    <a:gd name="connsiteX13" fmla="*/ 933768 w 978340"/>
                    <a:gd name="connsiteY13" fmla="*/ 278086 h 974414"/>
                    <a:gd name="connsiteX14" fmla="*/ 967197 w 978340"/>
                    <a:gd name="connsiteY14" fmla="*/ 367074 h 974414"/>
                    <a:gd name="connsiteX15" fmla="*/ 873597 w 978340"/>
                    <a:gd name="connsiteY15" fmla="*/ 431590 h 974414"/>
                    <a:gd name="connsiteX16" fmla="*/ 873597 w 978340"/>
                    <a:gd name="connsiteY16" fmla="*/ 478308 h 974414"/>
                    <a:gd name="connsiteX17" fmla="*/ 978340 w 978340"/>
                    <a:gd name="connsiteY17" fmla="*/ 529476 h 974414"/>
                    <a:gd name="connsiteX18" fmla="*/ 962740 w 978340"/>
                    <a:gd name="connsiteY18" fmla="*/ 620689 h 974414"/>
                    <a:gd name="connsiteX19" fmla="*/ 846854 w 978340"/>
                    <a:gd name="connsiteY19" fmla="*/ 634037 h 974414"/>
                    <a:gd name="connsiteX20" fmla="*/ 826797 w 978340"/>
                    <a:gd name="connsiteY20" fmla="*/ 674081 h 974414"/>
                    <a:gd name="connsiteX21" fmla="*/ 891426 w 978340"/>
                    <a:gd name="connsiteY21" fmla="*/ 774192 h 974414"/>
                    <a:gd name="connsiteX22" fmla="*/ 831254 w 978340"/>
                    <a:gd name="connsiteY22" fmla="*/ 840933 h 974414"/>
                    <a:gd name="connsiteX23" fmla="*/ 724283 w 978340"/>
                    <a:gd name="connsiteY23" fmla="*/ 791990 h 974414"/>
                    <a:gd name="connsiteX24" fmla="*/ 686398 w 978340"/>
                    <a:gd name="connsiteY24" fmla="*/ 823135 h 974414"/>
                    <a:gd name="connsiteX25" fmla="*/ 697541 w 978340"/>
                    <a:gd name="connsiteY25" fmla="*/ 929921 h 974414"/>
                    <a:gd name="connsiteX26" fmla="*/ 603941 w 978340"/>
                    <a:gd name="connsiteY26" fmla="*/ 963291 h 974414"/>
                    <a:gd name="connsiteX27" fmla="*/ 546286 w 978340"/>
                    <a:gd name="connsiteY27" fmla="*/ 875561 h 974414"/>
                    <a:gd name="connsiteX28" fmla="*/ 490284 w 978340"/>
                    <a:gd name="connsiteY28" fmla="*/ 875584 h 974414"/>
                    <a:gd name="connsiteX29" fmla="*/ 445713 w 978340"/>
                    <a:gd name="connsiteY29" fmla="*/ 974414 h 974414"/>
                    <a:gd name="connsiteX30" fmla="*/ 352113 w 978340"/>
                    <a:gd name="connsiteY30" fmla="*/ 958842 h 974414"/>
                    <a:gd name="connsiteX31" fmla="*/ 343199 w 978340"/>
                    <a:gd name="connsiteY31" fmla="*/ 847607 h 974414"/>
                    <a:gd name="connsiteX32" fmla="*/ 291942 w 978340"/>
                    <a:gd name="connsiteY32" fmla="*/ 825360 h 974414"/>
                    <a:gd name="connsiteX33" fmla="*/ 200571 w 978340"/>
                    <a:gd name="connsiteY33" fmla="*/ 887652 h 974414"/>
                    <a:gd name="connsiteX34" fmla="*/ 131485 w 978340"/>
                    <a:gd name="connsiteY34" fmla="*/ 823135 h 974414"/>
                    <a:gd name="connsiteX35" fmla="*/ 178285 w 978340"/>
                    <a:gd name="connsiteY35" fmla="*/ 725249 h 974414"/>
                    <a:gd name="connsiteX36" fmla="*/ 149314 w 978340"/>
                    <a:gd name="connsiteY36" fmla="*/ 685205 h 974414"/>
                    <a:gd name="connsiteX37" fmla="*/ 44571 w 978340"/>
                    <a:gd name="connsiteY37" fmla="*/ 696328 h 974414"/>
                    <a:gd name="connsiteX38" fmla="*/ 11143 w 978340"/>
                    <a:gd name="connsiteY38" fmla="*/ 602891 h 974414"/>
                    <a:gd name="connsiteX39" fmla="*/ 100285 w 978340"/>
                    <a:gd name="connsiteY39" fmla="*/ 542824 h 974414"/>
                    <a:gd name="connsiteX40" fmla="*/ 100285 w 978340"/>
                    <a:gd name="connsiteY40" fmla="*/ 496106 h 974414"/>
                    <a:gd name="connsiteX41" fmla="*/ 0 w 978340"/>
                    <a:gd name="connsiteY41" fmla="*/ 444938 h 974414"/>
                    <a:gd name="connsiteX42" fmla="*/ 15600 w 978340"/>
                    <a:gd name="connsiteY42" fmla="*/ 351501 h 974414"/>
                    <a:gd name="connsiteX43" fmla="*/ 131485 w 978340"/>
                    <a:gd name="connsiteY43" fmla="*/ 340377 h 974414"/>
                    <a:gd name="connsiteX44" fmla="*/ 147085 w 978340"/>
                    <a:gd name="connsiteY44" fmla="*/ 302558 h 974414"/>
                    <a:gd name="connsiteX45" fmla="*/ 86914 w 978340"/>
                    <a:gd name="connsiteY45" fmla="*/ 200222 h 974414"/>
                    <a:gd name="connsiteX46" fmla="*/ 142628 w 978340"/>
                    <a:gd name="connsiteY46" fmla="*/ 133481 h 974414"/>
                    <a:gd name="connsiteX47" fmla="*/ 245142 w 978340"/>
                    <a:gd name="connsiteY47" fmla="*/ 180200 h 974414"/>
                    <a:gd name="connsiteX48" fmla="*/ 251828 w 978340"/>
                    <a:gd name="connsiteY48" fmla="*/ 180200 h 974414"/>
                    <a:gd name="connsiteX49" fmla="*/ 285256 w 978340"/>
                    <a:gd name="connsiteY49" fmla="*/ 157953 h 974414"/>
                    <a:gd name="connsiteX50" fmla="*/ 278570 w 978340"/>
                    <a:gd name="connsiteY50" fmla="*/ 44493 h 974414"/>
                    <a:gd name="connsiteX51" fmla="*/ 365485 w 978340"/>
                    <a:gd name="connsiteY51" fmla="*/ 11123 h 974414"/>
                    <a:gd name="connsiteX52" fmla="*/ 434570 w 978340"/>
                    <a:gd name="connsiteY52" fmla="*/ 106785 h 974414"/>
                    <a:gd name="connsiteX53" fmla="*/ 476913 w 978340"/>
                    <a:gd name="connsiteY53" fmla="*/ 102335 h 974414"/>
                    <a:gd name="connsiteX54" fmla="*/ 528170 w 978340"/>
                    <a:gd name="connsiteY54" fmla="*/ 0 h 974414"/>
                    <a:gd name="connsiteX0" fmla="*/ 488055 w 978340"/>
                    <a:gd name="connsiteY0" fmla="*/ 299009 h 974414"/>
                    <a:gd name="connsiteX1" fmla="*/ 298873 w 978340"/>
                    <a:gd name="connsiteY1" fmla="*/ 487207 h 974414"/>
                    <a:gd name="connsiteX2" fmla="*/ 488055 w 978340"/>
                    <a:gd name="connsiteY2" fmla="*/ 675405 h 974414"/>
                    <a:gd name="connsiteX3" fmla="*/ 677237 w 978340"/>
                    <a:gd name="connsiteY3" fmla="*/ 487207 h 974414"/>
                    <a:gd name="connsiteX4" fmla="*/ 488055 w 978340"/>
                    <a:gd name="connsiteY4" fmla="*/ 299009 h 974414"/>
                    <a:gd name="connsiteX5" fmla="*/ 528170 w 978340"/>
                    <a:gd name="connsiteY5" fmla="*/ 0 h 974414"/>
                    <a:gd name="connsiteX6" fmla="*/ 621769 w 978340"/>
                    <a:gd name="connsiteY6" fmla="*/ 13348 h 974414"/>
                    <a:gd name="connsiteX7" fmla="*/ 637369 w 978340"/>
                    <a:gd name="connsiteY7" fmla="*/ 131256 h 974414"/>
                    <a:gd name="connsiteX8" fmla="*/ 673026 w 978340"/>
                    <a:gd name="connsiteY8" fmla="*/ 151279 h 974414"/>
                    <a:gd name="connsiteX9" fmla="*/ 775540 w 978340"/>
                    <a:gd name="connsiteY9" fmla="*/ 86763 h 974414"/>
                    <a:gd name="connsiteX10" fmla="*/ 842397 w 978340"/>
                    <a:gd name="connsiteY10" fmla="*/ 144605 h 974414"/>
                    <a:gd name="connsiteX11" fmla="*/ 795597 w 978340"/>
                    <a:gd name="connsiteY11" fmla="*/ 253614 h 974414"/>
                    <a:gd name="connsiteX12" fmla="*/ 817883 w 978340"/>
                    <a:gd name="connsiteY12" fmla="*/ 286985 h 974414"/>
                    <a:gd name="connsiteX13" fmla="*/ 933768 w 978340"/>
                    <a:gd name="connsiteY13" fmla="*/ 278086 h 974414"/>
                    <a:gd name="connsiteX14" fmla="*/ 967197 w 978340"/>
                    <a:gd name="connsiteY14" fmla="*/ 367074 h 974414"/>
                    <a:gd name="connsiteX15" fmla="*/ 873597 w 978340"/>
                    <a:gd name="connsiteY15" fmla="*/ 431590 h 974414"/>
                    <a:gd name="connsiteX16" fmla="*/ 873597 w 978340"/>
                    <a:gd name="connsiteY16" fmla="*/ 478308 h 974414"/>
                    <a:gd name="connsiteX17" fmla="*/ 978340 w 978340"/>
                    <a:gd name="connsiteY17" fmla="*/ 529476 h 974414"/>
                    <a:gd name="connsiteX18" fmla="*/ 962740 w 978340"/>
                    <a:gd name="connsiteY18" fmla="*/ 620689 h 974414"/>
                    <a:gd name="connsiteX19" fmla="*/ 846854 w 978340"/>
                    <a:gd name="connsiteY19" fmla="*/ 634037 h 974414"/>
                    <a:gd name="connsiteX20" fmla="*/ 826797 w 978340"/>
                    <a:gd name="connsiteY20" fmla="*/ 674081 h 974414"/>
                    <a:gd name="connsiteX21" fmla="*/ 891426 w 978340"/>
                    <a:gd name="connsiteY21" fmla="*/ 774192 h 974414"/>
                    <a:gd name="connsiteX22" fmla="*/ 831254 w 978340"/>
                    <a:gd name="connsiteY22" fmla="*/ 840933 h 974414"/>
                    <a:gd name="connsiteX23" fmla="*/ 724283 w 978340"/>
                    <a:gd name="connsiteY23" fmla="*/ 791990 h 974414"/>
                    <a:gd name="connsiteX24" fmla="*/ 686398 w 978340"/>
                    <a:gd name="connsiteY24" fmla="*/ 823135 h 974414"/>
                    <a:gd name="connsiteX25" fmla="*/ 697541 w 978340"/>
                    <a:gd name="connsiteY25" fmla="*/ 929921 h 974414"/>
                    <a:gd name="connsiteX26" fmla="*/ 603941 w 978340"/>
                    <a:gd name="connsiteY26" fmla="*/ 963291 h 974414"/>
                    <a:gd name="connsiteX27" fmla="*/ 546286 w 978340"/>
                    <a:gd name="connsiteY27" fmla="*/ 875561 h 974414"/>
                    <a:gd name="connsiteX28" fmla="*/ 490284 w 978340"/>
                    <a:gd name="connsiteY28" fmla="*/ 875584 h 974414"/>
                    <a:gd name="connsiteX29" fmla="*/ 445713 w 978340"/>
                    <a:gd name="connsiteY29" fmla="*/ 974414 h 974414"/>
                    <a:gd name="connsiteX30" fmla="*/ 352113 w 978340"/>
                    <a:gd name="connsiteY30" fmla="*/ 958842 h 974414"/>
                    <a:gd name="connsiteX31" fmla="*/ 343199 w 978340"/>
                    <a:gd name="connsiteY31" fmla="*/ 847607 h 974414"/>
                    <a:gd name="connsiteX32" fmla="*/ 291942 w 978340"/>
                    <a:gd name="connsiteY32" fmla="*/ 825360 h 974414"/>
                    <a:gd name="connsiteX33" fmla="*/ 200571 w 978340"/>
                    <a:gd name="connsiteY33" fmla="*/ 887652 h 974414"/>
                    <a:gd name="connsiteX34" fmla="*/ 131485 w 978340"/>
                    <a:gd name="connsiteY34" fmla="*/ 823135 h 974414"/>
                    <a:gd name="connsiteX35" fmla="*/ 178285 w 978340"/>
                    <a:gd name="connsiteY35" fmla="*/ 725249 h 974414"/>
                    <a:gd name="connsiteX36" fmla="*/ 149314 w 978340"/>
                    <a:gd name="connsiteY36" fmla="*/ 685205 h 974414"/>
                    <a:gd name="connsiteX37" fmla="*/ 44571 w 978340"/>
                    <a:gd name="connsiteY37" fmla="*/ 696328 h 974414"/>
                    <a:gd name="connsiteX38" fmla="*/ 11143 w 978340"/>
                    <a:gd name="connsiteY38" fmla="*/ 602891 h 974414"/>
                    <a:gd name="connsiteX39" fmla="*/ 100285 w 978340"/>
                    <a:gd name="connsiteY39" fmla="*/ 542824 h 974414"/>
                    <a:gd name="connsiteX40" fmla="*/ 100285 w 978340"/>
                    <a:gd name="connsiteY40" fmla="*/ 496106 h 974414"/>
                    <a:gd name="connsiteX41" fmla="*/ 0 w 978340"/>
                    <a:gd name="connsiteY41" fmla="*/ 444938 h 974414"/>
                    <a:gd name="connsiteX42" fmla="*/ 15600 w 978340"/>
                    <a:gd name="connsiteY42" fmla="*/ 351501 h 974414"/>
                    <a:gd name="connsiteX43" fmla="*/ 131485 w 978340"/>
                    <a:gd name="connsiteY43" fmla="*/ 340377 h 974414"/>
                    <a:gd name="connsiteX44" fmla="*/ 147085 w 978340"/>
                    <a:gd name="connsiteY44" fmla="*/ 302558 h 974414"/>
                    <a:gd name="connsiteX45" fmla="*/ 86914 w 978340"/>
                    <a:gd name="connsiteY45" fmla="*/ 200222 h 974414"/>
                    <a:gd name="connsiteX46" fmla="*/ 142628 w 978340"/>
                    <a:gd name="connsiteY46" fmla="*/ 133481 h 974414"/>
                    <a:gd name="connsiteX47" fmla="*/ 251828 w 978340"/>
                    <a:gd name="connsiteY47" fmla="*/ 180200 h 974414"/>
                    <a:gd name="connsiteX48" fmla="*/ 285256 w 978340"/>
                    <a:gd name="connsiteY48" fmla="*/ 157953 h 974414"/>
                    <a:gd name="connsiteX49" fmla="*/ 278570 w 978340"/>
                    <a:gd name="connsiteY49" fmla="*/ 44493 h 974414"/>
                    <a:gd name="connsiteX50" fmla="*/ 365485 w 978340"/>
                    <a:gd name="connsiteY50" fmla="*/ 11123 h 974414"/>
                    <a:gd name="connsiteX51" fmla="*/ 434570 w 978340"/>
                    <a:gd name="connsiteY51" fmla="*/ 106785 h 974414"/>
                    <a:gd name="connsiteX52" fmla="*/ 476913 w 978340"/>
                    <a:gd name="connsiteY52" fmla="*/ 102335 h 974414"/>
                    <a:gd name="connsiteX53" fmla="*/ 528170 w 978340"/>
                    <a:gd name="connsiteY53" fmla="*/ 0 h 974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978340" h="974414">
                      <a:moveTo>
                        <a:pt x="488055" y="299009"/>
                      </a:moveTo>
                      <a:cubicBezTo>
                        <a:pt x="383573" y="299009"/>
                        <a:pt x="298873" y="383268"/>
                        <a:pt x="298873" y="487207"/>
                      </a:cubicBezTo>
                      <a:cubicBezTo>
                        <a:pt x="298873" y="591146"/>
                        <a:pt x="383573" y="675405"/>
                        <a:pt x="488055" y="675405"/>
                      </a:cubicBezTo>
                      <a:cubicBezTo>
                        <a:pt x="592537" y="675405"/>
                        <a:pt x="677237" y="591146"/>
                        <a:pt x="677237" y="487207"/>
                      </a:cubicBezTo>
                      <a:cubicBezTo>
                        <a:pt x="677237" y="383268"/>
                        <a:pt x="592537" y="299009"/>
                        <a:pt x="488055" y="299009"/>
                      </a:cubicBezTo>
                      <a:close/>
                      <a:moveTo>
                        <a:pt x="528170" y="0"/>
                      </a:moveTo>
                      <a:lnTo>
                        <a:pt x="621769" y="13348"/>
                      </a:lnTo>
                      <a:lnTo>
                        <a:pt x="637369" y="131256"/>
                      </a:lnTo>
                      <a:lnTo>
                        <a:pt x="673026" y="151279"/>
                      </a:lnTo>
                      <a:lnTo>
                        <a:pt x="775540" y="86763"/>
                      </a:lnTo>
                      <a:lnTo>
                        <a:pt x="842397" y="144605"/>
                      </a:lnTo>
                      <a:lnTo>
                        <a:pt x="795597" y="253614"/>
                      </a:lnTo>
                      <a:lnTo>
                        <a:pt x="817883" y="286985"/>
                      </a:lnTo>
                      <a:lnTo>
                        <a:pt x="933768" y="278086"/>
                      </a:lnTo>
                      <a:lnTo>
                        <a:pt x="967197" y="367074"/>
                      </a:lnTo>
                      <a:lnTo>
                        <a:pt x="873597" y="431590"/>
                      </a:lnTo>
                      <a:lnTo>
                        <a:pt x="873597" y="478308"/>
                      </a:lnTo>
                      <a:lnTo>
                        <a:pt x="978340" y="529476"/>
                      </a:lnTo>
                      <a:lnTo>
                        <a:pt x="962740" y="620689"/>
                      </a:lnTo>
                      <a:lnTo>
                        <a:pt x="846854" y="634037"/>
                      </a:lnTo>
                      <a:lnTo>
                        <a:pt x="826797" y="674081"/>
                      </a:lnTo>
                      <a:lnTo>
                        <a:pt x="891426" y="774192"/>
                      </a:lnTo>
                      <a:lnTo>
                        <a:pt x="831254" y="840933"/>
                      </a:lnTo>
                      <a:lnTo>
                        <a:pt x="724283" y="791990"/>
                      </a:lnTo>
                      <a:lnTo>
                        <a:pt x="686398" y="823135"/>
                      </a:lnTo>
                      <a:lnTo>
                        <a:pt x="697541" y="929921"/>
                      </a:lnTo>
                      <a:lnTo>
                        <a:pt x="603941" y="963291"/>
                      </a:lnTo>
                      <a:lnTo>
                        <a:pt x="546286" y="875561"/>
                      </a:lnTo>
                      <a:lnTo>
                        <a:pt x="490284" y="875584"/>
                      </a:lnTo>
                      <a:lnTo>
                        <a:pt x="445713" y="974414"/>
                      </a:lnTo>
                      <a:lnTo>
                        <a:pt x="352113" y="958842"/>
                      </a:lnTo>
                      <a:lnTo>
                        <a:pt x="343199" y="847607"/>
                      </a:lnTo>
                      <a:lnTo>
                        <a:pt x="291942" y="825360"/>
                      </a:lnTo>
                      <a:lnTo>
                        <a:pt x="200571" y="887652"/>
                      </a:lnTo>
                      <a:lnTo>
                        <a:pt x="131485" y="823135"/>
                      </a:lnTo>
                      <a:lnTo>
                        <a:pt x="178285" y="725249"/>
                      </a:lnTo>
                      <a:lnTo>
                        <a:pt x="149314" y="685205"/>
                      </a:lnTo>
                      <a:lnTo>
                        <a:pt x="44571" y="696328"/>
                      </a:lnTo>
                      <a:lnTo>
                        <a:pt x="11143" y="602891"/>
                      </a:lnTo>
                      <a:lnTo>
                        <a:pt x="100285" y="542824"/>
                      </a:lnTo>
                      <a:lnTo>
                        <a:pt x="100285" y="496106"/>
                      </a:lnTo>
                      <a:lnTo>
                        <a:pt x="0" y="444938"/>
                      </a:lnTo>
                      <a:lnTo>
                        <a:pt x="15600" y="351501"/>
                      </a:lnTo>
                      <a:lnTo>
                        <a:pt x="131485" y="340377"/>
                      </a:lnTo>
                      <a:lnTo>
                        <a:pt x="147085" y="302558"/>
                      </a:lnTo>
                      <a:lnTo>
                        <a:pt x="86914" y="200222"/>
                      </a:lnTo>
                      <a:lnTo>
                        <a:pt x="142628" y="133481"/>
                      </a:lnTo>
                      <a:lnTo>
                        <a:pt x="251828" y="180200"/>
                      </a:lnTo>
                      <a:lnTo>
                        <a:pt x="285256" y="157953"/>
                      </a:lnTo>
                      <a:lnTo>
                        <a:pt x="278570" y="44493"/>
                      </a:lnTo>
                      <a:lnTo>
                        <a:pt x="365485" y="11123"/>
                      </a:lnTo>
                      <a:lnTo>
                        <a:pt x="434570" y="106785"/>
                      </a:lnTo>
                      <a:lnTo>
                        <a:pt x="476913" y="102335"/>
                      </a:lnTo>
                      <a:lnTo>
                        <a:pt x="52817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" name="Freeform 68"/>
                <p:cNvSpPr>
                  <a:spLocks/>
                </p:cNvSpPr>
                <p:nvPr/>
              </p:nvSpPr>
              <p:spPr bwMode="auto">
                <a:xfrm>
                  <a:off x="-973717" y="4261599"/>
                  <a:ext cx="2125230" cy="2116704"/>
                </a:xfrm>
                <a:custGeom>
                  <a:avLst/>
                  <a:gdLst>
                    <a:gd name="connsiteX0" fmla="*/ 492512 w 985025"/>
                    <a:gd name="connsiteY0" fmla="*/ 301234 h 978864"/>
                    <a:gd name="connsiteX1" fmla="*/ 303330 w 985025"/>
                    <a:gd name="connsiteY1" fmla="*/ 489432 h 978864"/>
                    <a:gd name="connsiteX2" fmla="*/ 492512 w 985025"/>
                    <a:gd name="connsiteY2" fmla="*/ 677630 h 978864"/>
                    <a:gd name="connsiteX3" fmla="*/ 681694 w 985025"/>
                    <a:gd name="connsiteY3" fmla="*/ 489432 h 978864"/>
                    <a:gd name="connsiteX4" fmla="*/ 492512 w 985025"/>
                    <a:gd name="connsiteY4" fmla="*/ 301234 h 978864"/>
                    <a:gd name="connsiteX5" fmla="*/ 537084 w 985025"/>
                    <a:gd name="connsiteY5" fmla="*/ 0 h 978864"/>
                    <a:gd name="connsiteX6" fmla="*/ 626226 w 985025"/>
                    <a:gd name="connsiteY6" fmla="*/ 15573 h 978864"/>
                    <a:gd name="connsiteX7" fmla="*/ 630684 w 985025"/>
                    <a:gd name="connsiteY7" fmla="*/ 22247 h 978864"/>
                    <a:gd name="connsiteX8" fmla="*/ 637369 w 985025"/>
                    <a:gd name="connsiteY8" fmla="*/ 126807 h 978864"/>
                    <a:gd name="connsiteX9" fmla="*/ 641826 w 985025"/>
                    <a:gd name="connsiteY9" fmla="*/ 133481 h 978864"/>
                    <a:gd name="connsiteX10" fmla="*/ 677483 w 985025"/>
                    <a:gd name="connsiteY10" fmla="*/ 153504 h 978864"/>
                    <a:gd name="connsiteX11" fmla="*/ 686398 w 985025"/>
                    <a:gd name="connsiteY11" fmla="*/ 149054 h 978864"/>
                    <a:gd name="connsiteX12" fmla="*/ 773312 w 985025"/>
                    <a:gd name="connsiteY12" fmla="*/ 88988 h 978864"/>
                    <a:gd name="connsiteX13" fmla="*/ 779997 w 985025"/>
                    <a:gd name="connsiteY13" fmla="*/ 88988 h 978864"/>
                    <a:gd name="connsiteX14" fmla="*/ 846854 w 985025"/>
                    <a:gd name="connsiteY14" fmla="*/ 146830 h 978864"/>
                    <a:gd name="connsiteX15" fmla="*/ 846854 w 985025"/>
                    <a:gd name="connsiteY15" fmla="*/ 153504 h 978864"/>
                    <a:gd name="connsiteX16" fmla="*/ 800054 w 985025"/>
                    <a:gd name="connsiteY16" fmla="*/ 249165 h 978864"/>
                    <a:gd name="connsiteX17" fmla="*/ 800054 w 985025"/>
                    <a:gd name="connsiteY17" fmla="*/ 255839 h 978864"/>
                    <a:gd name="connsiteX18" fmla="*/ 822340 w 985025"/>
                    <a:gd name="connsiteY18" fmla="*/ 289210 h 978864"/>
                    <a:gd name="connsiteX19" fmla="*/ 829026 w 985025"/>
                    <a:gd name="connsiteY19" fmla="*/ 291434 h 978864"/>
                    <a:gd name="connsiteX20" fmla="*/ 938225 w 985025"/>
                    <a:gd name="connsiteY20" fmla="*/ 280311 h 978864"/>
                    <a:gd name="connsiteX21" fmla="*/ 940454 w 985025"/>
                    <a:gd name="connsiteY21" fmla="*/ 286985 h 978864"/>
                    <a:gd name="connsiteX22" fmla="*/ 971654 w 985025"/>
                    <a:gd name="connsiteY22" fmla="*/ 369299 h 978864"/>
                    <a:gd name="connsiteX23" fmla="*/ 967197 w 985025"/>
                    <a:gd name="connsiteY23" fmla="*/ 375973 h 978864"/>
                    <a:gd name="connsiteX24" fmla="*/ 878054 w 985025"/>
                    <a:gd name="connsiteY24" fmla="*/ 433815 h 978864"/>
                    <a:gd name="connsiteX25" fmla="*/ 875825 w 985025"/>
                    <a:gd name="connsiteY25" fmla="*/ 438264 h 978864"/>
                    <a:gd name="connsiteX26" fmla="*/ 878054 w 985025"/>
                    <a:gd name="connsiteY26" fmla="*/ 480533 h 978864"/>
                    <a:gd name="connsiteX27" fmla="*/ 884740 w 985025"/>
                    <a:gd name="connsiteY27" fmla="*/ 487207 h 978864"/>
                    <a:gd name="connsiteX28" fmla="*/ 982797 w 985025"/>
                    <a:gd name="connsiteY28" fmla="*/ 531701 h 978864"/>
                    <a:gd name="connsiteX29" fmla="*/ 985025 w 985025"/>
                    <a:gd name="connsiteY29" fmla="*/ 536151 h 978864"/>
                    <a:gd name="connsiteX30" fmla="*/ 967197 w 985025"/>
                    <a:gd name="connsiteY30" fmla="*/ 622914 h 978864"/>
                    <a:gd name="connsiteX31" fmla="*/ 962739 w 985025"/>
                    <a:gd name="connsiteY31" fmla="*/ 627363 h 978864"/>
                    <a:gd name="connsiteX32" fmla="*/ 855768 w 985025"/>
                    <a:gd name="connsiteY32" fmla="*/ 634037 h 978864"/>
                    <a:gd name="connsiteX33" fmla="*/ 851311 w 985025"/>
                    <a:gd name="connsiteY33" fmla="*/ 636262 h 978864"/>
                    <a:gd name="connsiteX34" fmla="*/ 831254 w 985025"/>
                    <a:gd name="connsiteY34" fmla="*/ 676306 h 978864"/>
                    <a:gd name="connsiteX35" fmla="*/ 831254 w 985025"/>
                    <a:gd name="connsiteY35" fmla="*/ 680756 h 978864"/>
                    <a:gd name="connsiteX36" fmla="*/ 895883 w 985025"/>
                    <a:gd name="connsiteY36" fmla="*/ 769743 h 978864"/>
                    <a:gd name="connsiteX37" fmla="*/ 895883 w 985025"/>
                    <a:gd name="connsiteY37" fmla="*/ 776417 h 978864"/>
                    <a:gd name="connsiteX38" fmla="*/ 835711 w 985025"/>
                    <a:gd name="connsiteY38" fmla="*/ 843158 h 978864"/>
                    <a:gd name="connsiteX39" fmla="*/ 831254 w 985025"/>
                    <a:gd name="connsiteY39" fmla="*/ 843158 h 978864"/>
                    <a:gd name="connsiteX40" fmla="*/ 733197 w 985025"/>
                    <a:gd name="connsiteY40" fmla="*/ 794215 h 978864"/>
                    <a:gd name="connsiteX41" fmla="*/ 728740 w 985025"/>
                    <a:gd name="connsiteY41" fmla="*/ 794215 h 978864"/>
                    <a:gd name="connsiteX42" fmla="*/ 695312 w 985025"/>
                    <a:gd name="connsiteY42" fmla="*/ 816462 h 978864"/>
                    <a:gd name="connsiteX43" fmla="*/ 690855 w 985025"/>
                    <a:gd name="connsiteY43" fmla="*/ 825360 h 978864"/>
                    <a:gd name="connsiteX44" fmla="*/ 701998 w 985025"/>
                    <a:gd name="connsiteY44" fmla="*/ 932146 h 978864"/>
                    <a:gd name="connsiteX45" fmla="*/ 697540 w 985025"/>
                    <a:gd name="connsiteY45" fmla="*/ 936595 h 978864"/>
                    <a:gd name="connsiteX46" fmla="*/ 612855 w 985025"/>
                    <a:gd name="connsiteY46" fmla="*/ 965516 h 978864"/>
                    <a:gd name="connsiteX47" fmla="*/ 608398 w 985025"/>
                    <a:gd name="connsiteY47" fmla="*/ 965516 h 978864"/>
                    <a:gd name="connsiteX48" fmla="*/ 548227 w 985025"/>
                    <a:gd name="connsiteY48" fmla="*/ 876528 h 978864"/>
                    <a:gd name="connsiteX49" fmla="*/ 543770 w 985025"/>
                    <a:gd name="connsiteY49" fmla="*/ 872079 h 978864"/>
                    <a:gd name="connsiteX50" fmla="*/ 501427 w 985025"/>
                    <a:gd name="connsiteY50" fmla="*/ 876528 h 978864"/>
                    <a:gd name="connsiteX51" fmla="*/ 494741 w 985025"/>
                    <a:gd name="connsiteY51" fmla="*/ 878753 h 978864"/>
                    <a:gd name="connsiteX52" fmla="*/ 450170 w 985025"/>
                    <a:gd name="connsiteY52" fmla="*/ 976639 h 978864"/>
                    <a:gd name="connsiteX53" fmla="*/ 445713 w 985025"/>
                    <a:gd name="connsiteY53" fmla="*/ 978864 h 978864"/>
                    <a:gd name="connsiteX54" fmla="*/ 356570 w 985025"/>
                    <a:gd name="connsiteY54" fmla="*/ 961067 h 978864"/>
                    <a:gd name="connsiteX55" fmla="*/ 352113 w 985025"/>
                    <a:gd name="connsiteY55" fmla="*/ 958842 h 978864"/>
                    <a:gd name="connsiteX56" fmla="*/ 347656 w 985025"/>
                    <a:gd name="connsiteY56" fmla="*/ 849832 h 978864"/>
                    <a:gd name="connsiteX57" fmla="*/ 340970 w 985025"/>
                    <a:gd name="connsiteY57" fmla="*/ 845383 h 978864"/>
                    <a:gd name="connsiteX58" fmla="*/ 305313 w 985025"/>
                    <a:gd name="connsiteY58" fmla="*/ 827585 h 978864"/>
                    <a:gd name="connsiteX59" fmla="*/ 296399 w 985025"/>
                    <a:gd name="connsiteY59" fmla="*/ 827585 h 978864"/>
                    <a:gd name="connsiteX60" fmla="*/ 211713 w 985025"/>
                    <a:gd name="connsiteY60" fmla="*/ 889877 h 978864"/>
                    <a:gd name="connsiteX61" fmla="*/ 205028 w 985025"/>
                    <a:gd name="connsiteY61" fmla="*/ 889877 h 978864"/>
                    <a:gd name="connsiteX62" fmla="*/ 138171 w 985025"/>
                    <a:gd name="connsiteY62" fmla="*/ 832035 h 978864"/>
                    <a:gd name="connsiteX63" fmla="*/ 135942 w 985025"/>
                    <a:gd name="connsiteY63" fmla="*/ 825360 h 978864"/>
                    <a:gd name="connsiteX64" fmla="*/ 182742 w 985025"/>
                    <a:gd name="connsiteY64" fmla="*/ 727474 h 978864"/>
                    <a:gd name="connsiteX65" fmla="*/ 182742 w 985025"/>
                    <a:gd name="connsiteY65" fmla="*/ 723025 h 978864"/>
                    <a:gd name="connsiteX66" fmla="*/ 160457 w 985025"/>
                    <a:gd name="connsiteY66" fmla="*/ 689654 h 978864"/>
                    <a:gd name="connsiteX67" fmla="*/ 153771 w 985025"/>
                    <a:gd name="connsiteY67" fmla="*/ 687430 h 978864"/>
                    <a:gd name="connsiteX68" fmla="*/ 49028 w 985025"/>
                    <a:gd name="connsiteY68" fmla="*/ 698553 h 978864"/>
                    <a:gd name="connsiteX69" fmla="*/ 42343 w 985025"/>
                    <a:gd name="connsiteY69" fmla="*/ 694104 h 978864"/>
                    <a:gd name="connsiteX70" fmla="*/ 11143 w 985025"/>
                    <a:gd name="connsiteY70" fmla="*/ 611790 h 978864"/>
                    <a:gd name="connsiteX71" fmla="*/ 15600 w 985025"/>
                    <a:gd name="connsiteY71" fmla="*/ 605116 h 978864"/>
                    <a:gd name="connsiteX72" fmla="*/ 104742 w 985025"/>
                    <a:gd name="connsiteY72" fmla="*/ 545049 h 978864"/>
                    <a:gd name="connsiteX73" fmla="*/ 106971 w 985025"/>
                    <a:gd name="connsiteY73" fmla="*/ 538375 h 978864"/>
                    <a:gd name="connsiteX74" fmla="*/ 104742 w 985025"/>
                    <a:gd name="connsiteY74" fmla="*/ 498331 h 978864"/>
                    <a:gd name="connsiteX75" fmla="*/ 102514 w 985025"/>
                    <a:gd name="connsiteY75" fmla="*/ 491657 h 978864"/>
                    <a:gd name="connsiteX76" fmla="*/ 4457 w 985025"/>
                    <a:gd name="connsiteY76" fmla="*/ 447163 h 978864"/>
                    <a:gd name="connsiteX77" fmla="*/ 0 w 985025"/>
                    <a:gd name="connsiteY77" fmla="*/ 442714 h 978864"/>
                    <a:gd name="connsiteX78" fmla="*/ 15600 w 985025"/>
                    <a:gd name="connsiteY78" fmla="*/ 355951 h 978864"/>
                    <a:gd name="connsiteX79" fmla="*/ 20057 w 985025"/>
                    <a:gd name="connsiteY79" fmla="*/ 353726 h 978864"/>
                    <a:gd name="connsiteX80" fmla="*/ 129257 w 985025"/>
                    <a:gd name="connsiteY80" fmla="*/ 344827 h 978864"/>
                    <a:gd name="connsiteX81" fmla="*/ 135942 w 985025"/>
                    <a:gd name="connsiteY81" fmla="*/ 342602 h 978864"/>
                    <a:gd name="connsiteX82" fmla="*/ 151542 w 985025"/>
                    <a:gd name="connsiteY82" fmla="*/ 304783 h 978864"/>
                    <a:gd name="connsiteX83" fmla="*/ 151542 w 985025"/>
                    <a:gd name="connsiteY83" fmla="*/ 298109 h 978864"/>
                    <a:gd name="connsiteX84" fmla="*/ 91371 w 985025"/>
                    <a:gd name="connsiteY84" fmla="*/ 211346 h 978864"/>
                    <a:gd name="connsiteX85" fmla="*/ 91371 w 985025"/>
                    <a:gd name="connsiteY85" fmla="*/ 202447 h 978864"/>
                    <a:gd name="connsiteX86" fmla="*/ 147085 w 985025"/>
                    <a:gd name="connsiteY86" fmla="*/ 135706 h 978864"/>
                    <a:gd name="connsiteX87" fmla="*/ 153771 w 985025"/>
                    <a:gd name="connsiteY87" fmla="*/ 135706 h 978864"/>
                    <a:gd name="connsiteX88" fmla="*/ 249599 w 985025"/>
                    <a:gd name="connsiteY88" fmla="*/ 182425 h 978864"/>
                    <a:gd name="connsiteX89" fmla="*/ 256285 w 985025"/>
                    <a:gd name="connsiteY89" fmla="*/ 182425 h 978864"/>
                    <a:gd name="connsiteX90" fmla="*/ 289713 w 985025"/>
                    <a:gd name="connsiteY90" fmla="*/ 160178 h 978864"/>
                    <a:gd name="connsiteX91" fmla="*/ 291942 w 985025"/>
                    <a:gd name="connsiteY91" fmla="*/ 155728 h 978864"/>
                    <a:gd name="connsiteX92" fmla="*/ 283027 w 985025"/>
                    <a:gd name="connsiteY92" fmla="*/ 46718 h 978864"/>
                    <a:gd name="connsiteX93" fmla="*/ 285256 w 985025"/>
                    <a:gd name="connsiteY93" fmla="*/ 44494 h 978864"/>
                    <a:gd name="connsiteX94" fmla="*/ 369942 w 985025"/>
                    <a:gd name="connsiteY94" fmla="*/ 13348 h 978864"/>
                    <a:gd name="connsiteX95" fmla="*/ 376627 w 985025"/>
                    <a:gd name="connsiteY95" fmla="*/ 15573 h 978864"/>
                    <a:gd name="connsiteX96" fmla="*/ 434570 w 985025"/>
                    <a:gd name="connsiteY96" fmla="*/ 104560 h 978864"/>
                    <a:gd name="connsiteX97" fmla="*/ 439027 w 985025"/>
                    <a:gd name="connsiteY97" fmla="*/ 109010 h 978864"/>
                    <a:gd name="connsiteX98" fmla="*/ 481370 w 985025"/>
                    <a:gd name="connsiteY98" fmla="*/ 104560 h 978864"/>
                    <a:gd name="connsiteX99" fmla="*/ 488055 w 985025"/>
                    <a:gd name="connsiteY99" fmla="*/ 100111 h 978864"/>
                    <a:gd name="connsiteX100" fmla="*/ 532627 w 985025"/>
                    <a:gd name="connsiteY100" fmla="*/ 2225 h 978864"/>
                    <a:gd name="connsiteX0" fmla="*/ 492512 w 985025"/>
                    <a:gd name="connsiteY0" fmla="*/ 301234 h 978864"/>
                    <a:gd name="connsiteX1" fmla="*/ 303330 w 985025"/>
                    <a:gd name="connsiteY1" fmla="*/ 489432 h 978864"/>
                    <a:gd name="connsiteX2" fmla="*/ 492512 w 985025"/>
                    <a:gd name="connsiteY2" fmla="*/ 677630 h 978864"/>
                    <a:gd name="connsiteX3" fmla="*/ 681694 w 985025"/>
                    <a:gd name="connsiteY3" fmla="*/ 489432 h 978864"/>
                    <a:gd name="connsiteX4" fmla="*/ 492512 w 985025"/>
                    <a:gd name="connsiteY4" fmla="*/ 301234 h 978864"/>
                    <a:gd name="connsiteX5" fmla="*/ 537084 w 985025"/>
                    <a:gd name="connsiteY5" fmla="*/ 0 h 978864"/>
                    <a:gd name="connsiteX6" fmla="*/ 626226 w 985025"/>
                    <a:gd name="connsiteY6" fmla="*/ 15573 h 978864"/>
                    <a:gd name="connsiteX7" fmla="*/ 630684 w 985025"/>
                    <a:gd name="connsiteY7" fmla="*/ 22247 h 978864"/>
                    <a:gd name="connsiteX8" fmla="*/ 637369 w 985025"/>
                    <a:gd name="connsiteY8" fmla="*/ 126807 h 978864"/>
                    <a:gd name="connsiteX9" fmla="*/ 641826 w 985025"/>
                    <a:gd name="connsiteY9" fmla="*/ 133481 h 978864"/>
                    <a:gd name="connsiteX10" fmla="*/ 677483 w 985025"/>
                    <a:gd name="connsiteY10" fmla="*/ 153504 h 978864"/>
                    <a:gd name="connsiteX11" fmla="*/ 686398 w 985025"/>
                    <a:gd name="connsiteY11" fmla="*/ 149054 h 978864"/>
                    <a:gd name="connsiteX12" fmla="*/ 773312 w 985025"/>
                    <a:gd name="connsiteY12" fmla="*/ 88988 h 978864"/>
                    <a:gd name="connsiteX13" fmla="*/ 779997 w 985025"/>
                    <a:gd name="connsiteY13" fmla="*/ 88988 h 978864"/>
                    <a:gd name="connsiteX14" fmla="*/ 846854 w 985025"/>
                    <a:gd name="connsiteY14" fmla="*/ 146830 h 978864"/>
                    <a:gd name="connsiteX15" fmla="*/ 846854 w 985025"/>
                    <a:gd name="connsiteY15" fmla="*/ 153504 h 978864"/>
                    <a:gd name="connsiteX16" fmla="*/ 800054 w 985025"/>
                    <a:gd name="connsiteY16" fmla="*/ 249165 h 978864"/>
                    <a:gd name="connsiteX17" fmla="*/ 800054 w 985025"/>
                    <a:gd name="connsiteY17" fmla="*/ 255839 h 978864"/>
                    <a:gd name="connsiteX18" fmla="*/ 822340 w 985025"/>
                    <a:gd name="connsiteY18" fmla="*/ 289210 h 978864"/>
                    <a:gd name="connsiteX19" fmla="*/ 829026 w 985025"/>
                    <a:gd name="connsiteY19" fmla="*/ 291434 h 978864"/>
                    <a:gd name="connsiteX20" fmla="*/ 938225 w 985025"/>
                    <a:gd name="connsiteY20" fmla="*/ 280311 h 978864"/>
                    <a:gd name="connsiteX21" fmla="*/ 940454 w 985025"/>
                    <a:gd name="connsiteY21" fmla="*/ 286985 h 978864"/>
                    <a:gd name="connsiteX22" fmla="*/ 971654 w 985025"/>
                    <a:gd name="connsiteY22" fmla="*/ 369299 h 978864"/>
                    <a:gd name="connsiteX23" fmla="*/ 967197 w 985025"/>
                    <a:gd name="connsiteY23" fmla="*/ 375973 h 978864"/>
                    <a:gd name="connsiteX24" fmla="*/ 878054 w 985025"/>
                    <a:gd name="connsiteY24" fmla="*/ 433815 h 978864"/>
                    <a:gd name="connsiteX25" fmla="*/ 875825 w 985025"/>
                    <a:gd name="connsiteY25" fmla="*/ 438264 h 978864"/>
                    <a:gd name="connsiteX26" fmla="*/ 878054 w 985025"/>
                    <a:gd name="connsiteY26" fmla="*/ 480533 h 978864"/>
                    <a:gd name="connsiteX27" fmla="*/ 884740 w 985025"/>
                    <a:gd name="connsiteY27" fmla="*/ 487207 h 978864"/>
                    <a:gd name="connsiteX28" fmla="*/ 982797 w 985025"/>
                    <a:gd name="connsiteY28" fmla="*/ 531701 h 978864"/>
                    <a:gd name="connsiteX29" fmla="*/ 985025 w 985025"/>
                    <a:gd name="connsiteY29" fmla="*/ 536151 h 978864"/>
                    <a:gd name="connsiteX30" fmla="*/ 967197 w 985025"/>
                    <a:gd name="connsiteY30" fmla="*/ 622914 h 978864"/>
                    <a:gd name="connsiteX31" fmla="*/ 962739 w 985025"/>
                    <a:gd name="connsiteY31" fmla="*/ 627363 h 978864"/>
                    <a:gd name="connsiteX32" fmla="*/ 855768 w 985025"/>
                    <a:gd name="connsiteY32" fmla="*/ 634037 h 978864"/>
                    <a:gd name="connsiteX33" fmla="*/ 851311 w 985025"/>
                    <a:gd name="connsiteY33" fmla="*/ 636262 h 978864"/>
                    <a:gd name="connsiteX34" fmla="*/ 831254 w 985025"/>
                    <a:gd name="connsiteY34" fmla="*/ 676306 h 978864"/>
                    <a:gd name="connsiteX35" fmla="*/ 831254 w 985025"/>
                    <a:gd name="connsiteY35" fmla="*/ 680756 h 978864"/>
                    <a:gd name="connsiteX36" fmla="*/ 895883 w 985025"/>
                    <a:gd name="connsiteY36" fmla="*/ 769743 h 978864"/>
                    <a:gd name="connsiteX37" fmla="*/ 895883 w 985025"/>
                    <a:gd name="connsiteY37" fmla="*/ 776417 h 978864"/>
                    <a:gd name="connsiteX38" fmla="*/ 835711 w 985025"/>
                    <a:gd name="connsiteY38" fmla="*/ 843158 h 978864"/>
                    <a:gd name="connsiteX39" fmla="*/ 831254 w 985025"/>
                    <a:gd name="connsiteY39" fmla="*/ 843158 h 978864"/>
                    <a:gd name="connsiteX40" fmla="*/ 733197 w 985025"/>
                    <a:gd name="connsiteY40" fmla="*/ 794215 h 978864"/>
                    <a:gd name="connsiteX41" fmla="*/ 728740 w 985025"/>
                    <a:gd name="connsiteY41" fmla="*/ 794215 h 978864"/>
                    <a:gd name="connsiteX42" fmla="*/ 695312 w 985025"/>
                    <a:gd name="connsiteY42" fmla="*/ 816462 h 978864"/>
                    <a:gd name="connsiteX43" fmla="*/ 690855 w 985025"/>
                    <a:gd name="connsiteY43" fmla="*/ 825360 h 978864"/>
                    <a:gd name="connsiteX44" fmla="*/ 701998 w 985025"/>
                    <a:gd name="connsiteY44" fmla="*/ 932146 h 978864"/>
                    <a:gd name="connsiteX45" fmla="*/ 697540 w 985025"/>
                    <a:gd name="connsiteY45" fmla="*/ 936595 h 978864"/>
                    <a:gd name="connsiteX46" fmla="*/ 612855 w 985025"/>
                    <a:gd name="connsiteY46" fmla="*/ 965516 h 978864"/>
                    <a:gd name="connsiteX47" fmla="*/ 608398 w 985025"/>
                    <a:gd name="connsiteY47" fmla="*/ 965516 h 978864"/>
                    <a:gd name="connsiteX48" fmla="*/ 548227 w 985025"/>
                    <a:gd name="connsiteY48" fmla="*/ 876528 h 978864"/>
                    <a:gd name="connsiteX49" fmla="*/ 543770 w 985025"/>
                    <a:gd name="connsiteY49" fmla="*/ 872079 h 978864"/>
                    <a:gd name="connsiteX50" fmla="*/ 501427 w 985025"/>
                    <a:gd name="connsiteY50" fmla="*/ 876528 h 978864"/>
                    <a:gd name="connsiteX51" fmla="*/ 494741 w 985025"/>
                    <a:gd name="connsiteY51" fmla="*/ 878753 h 978864"/>
                    <a:gd name="connsiteX52" fmla="*/ 450170 w 985025"/>
                    <a:gd name="connsiteY52" fmla="*/ 976639 h 978864"/>
                    <a:gd name="connsiteX53" fmla="*/ 445713 w 985025"/>
                    <a:gd name="connsiteY53" fmla="*/ 978864 h 978864"/>
                    <a:gd name="connsiteX54" fmla="*/ 356570 w 985025"/>
                    <a:gd name="connsiteY54" fmla="*/ 961067 h 978864"/>
                    <a:gd name="connsiteX55" fmla="*/ 352113 w 985025"/>
                    <a:gd name="connsiteY55" fmla="*/ 958842 h 978864"/>
                    <a:gd name="connsiteX56" fmla="*/ 347656 w 985025"/>
                    <a:gd name="connsiteY56" fmla="*/ 849832 h 978864"/>
                    <a:gd name="connsiteX57" fmla="*/ 340970 w 985025"/>
                    <a:gd name="connsiteY57" fmla="*/ 845383 h 978864"/>
                    <a:gd name="connsiteX58" fmla="*/ 305313 w 985025"/>
                    <a:gd name="connsiteY58" fmla="*/ 827585 h 978864"/>
                    <a:gd name="connsiteX59" fmla="*/ 296399 w 985025"/>
                    <a:gd name="connsiteY59" fmla="*/ 827585 h 978864"/>
                    <a:gd name="connsiteX60" fmla="*/ 211713 w 985025"/>
                    <a:gd name="connsiteY60" fmla="*/ 889877 h 978864"/>
                    <a:gd name="connsiteX61" fmla="*/ 205028 w 985025"/>
                    <a:gd name="connsiteY61" fmla="*/ 889877 h 978864"/>
                    <a:gd name="connsiteX62" fmla="*/ 138171 w 985025"/>
                    <a:gd name="connsiteY62" fmla="*/ 832035 h 978864"/>
                    <a:gd name="connsiteX63" fmla="*/ 135942 w 985025"/>
                    <a:gd name="connsiteY63" fmla="*/ 825360 h 978864"/>
                    <a:gd name="connsiteX64" fmla="*/ 182742 w 985025"/>
                    <a:gd name="connsiteY64" fmla="*/ 727474 h 978864"/>
                    <a:gd name="connsiteX65" fmla="*/ 182742 w 985025"/>
                    <a:gd name="connsiteY65" fmla="*/ 723025 h 978864"/>
                    <a:gd name="connsiteX66" fmla="*/ 160457 w 985025"/>
                    <a:gd name="connsiteY66" fmla="*/ 689654 h 978864"/>
                    <a:gd name="connsiteX67" fmla="*/ 153771 w 985025"/>
                    <a:gd name="connsiteY67" fmla="*/ 687430 h 978864"/>
                    <a:gd name="connsiteX68" fmla="*/ 49028 w 985025"/>
                    <a:gd name="connsiteY68" fmla="*/ 698553 h 978864"/>
                    <a:gd name="connsiteX69" fmla="*/ 42343 w 985025"/>
                    <a:gd name="connsiteY69" fmla="*/ 694104 h 978864"/>
                    <a:gd name="connsiteX70" fmla="*/ 11143 w 985025"/>
                    <a:gd name="connsiteY70" fmla="*/ 611790 h 978864"/>
                    <a:gd name="connsiteX71" fmla="*/ 15600 w 985025"/>
                    <a:gd name="connsiteY71" fmla="*/ 605116 h 978864"/>
                    <a:gd name="connsiteX72" fmla="*/ 104742 w 985025"/>
                    <a:gd name="connsiteY72" fmla="*/ 545049 h 978864"/>
                    <a:gd name="connsiteX73" fmla="*/ 106971 w 985025"/>
                    <a:gd name="connsiteY73" fmla="*/ 538375 h 978864"/>
                    <a:gd name="connsiteX74" fmla="*/ 104742 w 985025"/>
                    <a:gd name="connsiteY74" fmla="*/ 498331 h 978864"/>
                    <a:gd name="connsiteX75" fmla="*/ 102514 w 985025"/>
                    <a:gd name="connsiteY75" fmla="*/ 491657 h 978864"/>
                    <a:gd name="connsiteX76" fmla="*/ 4457 w 985025"/>
                    <a:gd name="connsiteY76" fmla="*/ 447163 h 978864"/>
                    <a:gd name="connsiteX77" fmla="*/ 0 w 985025"/>
                    <a:gd name="connsiteY77" fmla="*/ 442714 h 978864"/>
                    <a:gd name="connsiteX78" fmla="*/ 15600 w 985025"/>
                    <a:gd name="connsiteY78" fmla="*/ 355951 h 978864"/>
                    <a:gd name="connsiteX79" fmla="*/ 20057 w 985025"/>
                    <a:gd name="connsiteY79" fmla="*/ 353726 h 978864"/>
                    <a:gd name="connsiteX80" fmla="*/ 129257 w 985025"/>
                    <a:gd name="connsiteY80" fmla="*/ 344827 h 978864"/>
                    <a:gd name="connsiteX81" fmla="*/ 135942 w 985025"/>
                    <a:gd name="connsiteY81" fmla="*/ 342602 h 978864"/>
                    <a:gd name="connsiteX82" fmla="*/ 151542 w 985025"/>
                    <a:gd name="connsiteY82" fmla="*/ 304783 h 978864"/>
                    <a:gd name="connsiteX83" fmla="*/ 151542 w 985025"/>
                    <a:gd name="connsiteY83" fmla="*/ 298109 h 978864"/>
                    <a:gd name="connsiteX84" fmla="*/ 91371 w 985025"/>
                    <a:gd name="connsiteY84" fmla="*/ 211346 h 978864"/>
                    <a:gd name="connsiteX85" fmla="*/ 91371 w 985025"/>
                    <a:gd name="connsiteY85" fmla="*/ 202447 h 978864"/>
                    <a:gd name="connsiteX86" fmla="*/ 147085 w 985025"/>
                    <a:gd name="connsiteY86" fmla="*/ 135706 h 978864"/>
                    <a:gd name="connsiteX87" fmla="*/ 153771 w 985025"/>
                    <a:gd name="connsiteY87" fmla="*/ 135706 h 978864"/>
                    <a:gd name="connsiteX88" fmla="*/ 249599 w 985025"/>
                    <a:gd name="connsiteY88" fmla="*/ 182425 h 978864"/>
                    <a:gd name="connsiteX89" fmla="*/ 256285 w 985025"/>
                    <a:gd name="connsiteY89" fmla="*/ 182425 h 978864"/>
                    <a:gd name="connsiteX90" fmla="*/ 289713 w 985025"/>
                    <a:gd name="connsiteY90" fmla="*/ 160178 h 978864"/>
                    <a:gd name="connsiteX91" fmla="*/ 291942 w 985025"/>
                    <a:gd name="connsiteY91" fmla="*/ 155728 h 978864"/>
                    <a:gd name="connsiteX92" fmla="*/ 283027 w 985025"/>
                    <a:gd name="connsiteY92" fmla="*/ 46718 h 978864"/>
                    <a:gd name="connsiteX93" fmla="*/ 285256 w 985025"/>
                    <a:gd name="connsiteY93" fmla="*/ 44494 h 978864"/>
                    <a:gd name="connsiteX94" fmla="*/ 369942 w 985025"/>
                    <a:gd name="connsiteY94" fmla="*/ 13348 h 978864"/>
                    <a:gd name="connsiteX95" fmla="*/ 434570 w 985025"/>
                    <a:gd name="connsiteY95" fmla="*/ 104560 h 978864"/>
                    <a:gd name="connsiteX96" fmla="*/ 439027 w 985025"/>
                    <a:gd name="connsiteY96" fmla="*/ 109010 h 978864"/>
                    <a:gd name="connsiteX97" fmla="*/ 481370 w 985025"/>
                    <a:gd name="connsiteY97" fmla="*/ 104560 h 978864"/>
                    <a:gd name="connsiteX98" fmla="*/ 488055 w 985025"/>
                    <a:gd name="connsiteY98" fmla="*/ 100111 h 978864"/>
                    <a:gd name="connsiteX99" fmla="*/ 532627 w 985025"/>
                    <a:gd name="connsiteY99" fmla="*/ 2225 h 978864"/>
                    <a:gd name="connsiteX100" fmla="*/ 537084 w 985025"/>
                    <a:gd name="connsiteY100" fmla="*/ 0 h 978864"/>
                    <a:gd name="connsiteX0" fmla="*/ 492512 w 985025"/>
                    <a:gd name="connsiteY0" fmla="*/ 301234 h 978864"/>
                    <a:gd name="connsiteX1" fmla="*/ 303330 w 985025"/>
                    <a:gd name="connsiteY1" fmla="*/ 489432 h 978864"/>
                    <a:gd name="connsiteX2" fmla="*/ 492512 w 985025"/>
                    <a:gd name="connsiteY2" fmla="*/ 677630 h 978864"/>
                    <a:gd name="connsiteX3" fmla="*/ 681694 w 985025"/>
                    <a:gd name="connsiteY3" fmla="*/ 489432 h 978864"/>
                    <a:gd name="connsiteX4" fmla="*/ 492512 w 985025"/>
                    <a:gd name="connsiteY4" fmla="*/ 301234 h 978864"/>
                    <a:gd name="connsiteX5" fmla="*/ 537084 w 985025"/>
                    <a:gd name="connsiteY5" fmla="*/ 0 h 978864"/>
                    <a:gd name="connsiteX6" fmla="*/ 626226 w 985025"/>
                    <a:gd name="connsiteY6" fmla="*/ 15573 h 978864"/>
                    <a:gd name="connsiteX7" fmla="*/ 630684 w 985025"/>
                    <a:gd name="connsiteY7" fmla="*/ 22247 h 978864"/>
                    <a:gd name="connsiteX8" fmla="*/ 637369 w 985025"/>
                    <a:gd name="connsiteY8" fmla="*/ 126807 h 978864"/>
                    <a:gd name="connsiteX9" fmla="*/ 641826 w 985025"/>
                    <a:gd name="connsiteY9" fmla="*/ 133481 h 978864"/>
                    <a:gd name="connsiteX10" fmla="*/ 677483 w 985025"/>
                    <a:gd name="connsiteY10" fmla="*/ 153504 h 978864"/>
                    <a:gd name="connsiteX11" fmla="*/ 686398 w 985025"/>
                    <a:gd name="connsiteY11" fmla="*/ 149054 h 978864"/>
                    <a:gd name="connsiteX12" fmla="*/ 773312 w 985025"/>
                    <a:gd name="connsiteY12" fmla="*/ 88988 h 978864"/>
                    <a:gd name="connsiteX13" fmla="*/ 779997 w 985025"/>
                    <a:gd name="connsiteY13" fmla="*/ 88988 h 978864"/>
                    <a:gd name="connsiteX14" fmla="*/ 846854 w 985025"/>
                    <a:gd name="connsiteY14" fmla="*/ 146830 h 978864"/>
                    <a:gd name="connsiteX15" fmla="*/ 846854 w 985025"/>
                    <a:gd name="connsiteY15" fmla="*/ 153504 h 978864"/>
                    <a:gd name="connsiteX16" fmla="*/ 800054 w 985025"/>
                    <a:gd name="connsiteY16" fmla="*/ 249165 h 978864"/>
                    <a:gd name="connsiteX17" fmla="*/ 800054 w 985025"/>
                    <a:gd name="connsiteY17" fmla="*/ 255839 h 978864"/>
                    <a:gd name="connsiteX18" fmla="*/ 822340 w 985025"/>
                    <a:gd name="connsiteY18" fmla="*/ 289210 h 978864"/>
                    <a:gd name="connsiteX19" fmla="*/ 829026 w 985025"/>
                    <a:gd name="connsiteY19" fmla="*/ 291434 h 978864"/>
                    <a:gd name="connsiteX20" fmla="*/ 938225 w 985025"/>
                    <a:gd name="connsiteY20" fmla="*/ 280311 h 978864"/>
                    <a:gd name="connsiteX21" fmla="*/ 940454 w 985025"/>
                    <a:gd name="connsiteY21" fmla="*/ 286985 h 978864"/>
                    <a:gd name="connsiteX22" fmla="*/ 971654 w 985025"/>
                    <a:gd name="connsiteY22" fmla="*/ 369299 h 978864"/>
                    <a:gd name="connsiteX23" fmla="*/ 967197 w 985025"/>
                    <a:gd name="connsiteY23" fmla="*/ 375973 h 978864"/>
                    <a:gd name="connsiteX24" fmla="*/ 878054 w 985025"/>
                    <a:gd name="connsiteY24" fmla="*/ 433815 h 978864"/>
                    <a:gd name="connsiteX25" fmla="*/ 875825 w 985025"/>
                    <a:gd name="connsiteY25" fmla="*/ 438264 h 978864"/>
                    <a:gd name="connsiteX26" fmla="*/ 878054 w 985025"/>
                    <a:gd name="connsiteY26" fmla="*/ 480533 h 978864"/>
                    <a:gd name="connsiteX27" fmla="*/ 884740 w 985025"/>
                    <a:gd name="connsiteY27" fmla="*/ 487207 h 978864"/>
                    <a:gd name="connsiteX28" fmla="*/ 982797 w 985025"/>
                    <a:gd name="connsiteY28" fmla="*/ 531701 h 978864"/>
                    <a:gd name="connsiteX29" fmla="*/ 985025 w 985025"/>
                    <a:gd name="connsiteY29" fmla="*/ 536151 h 978864"/>
                    <a:gd name="connsiteX30" fmla="*/ 967197 w 985025"/>
                    <a:gd name="connsiteY30" fmla="*/ 622914 h 978864"/>
                    <a:gd name="connsiteX31" fmla="*/ 962739 w 985025"/>
                    <a:gd name="connsiteY31" fmla="*/ 627363 h 978864"/>
                    <a:gd name="connsiteX32" fmla="*/ 855768 w 985025"/>
                    <a:gd name="connsiteY32" fmla="*/ 634037 h 978864"/>
                    <a:gd name="connsiteX33" fmla="*/ 851311 w 985025"/>
                    <a:gd name="connsiteY33" fmla="*/ 636262 h 978864"/>
                    <a:gd name="connsiteX34" fmla="*/ 831254 w 985025"/>
                    <a:gd name="connsiteY34" fmla="*/ 676306 h 978864"/>
                    <a:gd name="connsiteX35" fmla="*/ 831254 w 985025"/>
                    <a:gd name="connsiteY35" fmla="*/ 680756 h 978864"/>
                    <a:gd name="connsiteX36" fmla="*/ 895883 w 985025"/>
                    <a:gd name="connsiteY36" fmla="*/ 769743 h 978864"/>
                    <a:gd name="connsiteX37" fmla="*/ 895883 w 985025"/>
                    <a:gd name="connsiteY37" fmla="*/ 776417 h 978864"/>
                    <a:gd name="connsiteX38" fmla="*/ 835711 w 985025"/>
                    <a:gd name="connsiteY38" fmla="*/ 843158 h 978864"/>
                    <a:gd name="connsiteX39" fmla="*/ 831254 w 985025"/>
                    <a:gd name="connsiteY39" fmla="*/ 843158 h 978864"/>
                    <a:gd name="connsiteX40" fmla="*/ 733197 w 985025"/>
                    <a:gd name="connsiteY40" fmla="*/ 794215 h 978864"/>
                    <a:gd name="connsiteX41" fmla="*/ 728740 w 985025"/>
                    <a:gd name="connsiteY41" fmla="*/ 794215 h 978864"/>
                    <a:gd name="connsiteX42" fmla="*/ 695312 w 985025"/>
                    <a:gd name="connsiteY42" fmla="*/ 816462 h 978864"/>
                    <a:gd name="connsiteX43" fmla="*/ 690855 w 985025"/>
                    <a:gd name="connsiteY43" fmla="*/ 825360 h 978864"/>
                    <a:gd name="connsiteX44" fmla="*/ 701998 w 985025"/>
                    <a:gd name="connsiteY44" fmla="*/ 932146 h 978864"/>
                    <a:gd name="connsiteX45" fmla="*/ 697540 w 985025"/>
                    <a:gd name="connsiteY45" fmla="*/ 936595 h 978864"/>
                    <a:gd name="connsiteX46" fmla="*/ 612855 w 985025"/>
                    <a:gd name="connsiteY46" fmla="*/ 965516 h 978864"/>
                    <a:gd name="connsiteX47" fmla="*/ 608398 w 985025"/>
                    <a:gd name="connsiteY47" fmla="*/ 965516 h 978864"/>
                    <a:gd name="connsiteX48" fmla="*/ 548227 w 985025"/>
                    <a:gd name="connsiteY48" fmla="*/ 876528 h 978864"/>
                    <a:gd name="connsiteX49" fmla="*/ 543770 w 985025"/>
                    <a:gd name="connsiteY49" fmla="*/ 872079 h 978864"/>
                    <a:gd name="connsiteX50" fmla="*/ 501427 w 985025"/>
                    <a:gd name="connsiteY50" fmla="*/ 876528 h 978864"/>
                    <a:gd name="connsiteX51" fmla="*/ 494741 w 985025"/>
                    <a:gd name="connsiteY51" fmla="*/ 878753 h 978864"/>
                    <a:gd name="connsiteX52" fmla="*/ 450170 w 985025"/>
                    <a:gd name="connsiteY52" fmla="*/ 976639 h 978864"/>
                    <a:gd name="connsiteX53" fmla="*/ 445713 w 985025"/>
                    <a:gd name="connsiteY53" fmla="*/ 978864 h 978864"/>
                    <a:gd name="connsiteX54" fmla="*/ 356570 w 985025"/>
                    <a:gd name="connsiteY54" fmla="*/ 961067 h 978864"/>
                    <a:gd name="connsiteX55" fmla="*/ 352113 w 985025"/>
                    <a:gd name="connsiteY55" fmla="*/ 958842 h 978864"/>
                    <a:gd name="connsiteX56" fmla="*/ 347656 w 985025"/>
                    <a:gd name="connsiteY56" fmla="*/ 849832 h 978864"/>
                    <a:gd name="connsiteX57" fmla="*/ 340970 w 985025"/>
                    <a:gd name="connsiteY57" fmla="*/ 845383 h 978864"/>
                    <a:gd name="connsiteX58" fmla="*/ 305313 w 985025"/>
                    <a:gd name="connsiteY58" fmla="*/ 827585 h 978864"/>
                    <a:gd name="connsiteX59" fmla="*/ 296399 w 985025"/>
                    <a:gd name="connsiteY59" fmla="*/ 827585 h 978864"/>
                    <a:gd name="connsiteX60" fmla="*/ 211713 w 985025"/>
                    <a:gd name="connsiteY60" fmla="*/ 889877 h 978864"/>
                    <a:gd name="connsiteX61" fmla="*/ 205028 w 985025"/>
                    <a:gd name="connsiteY61" fmla="*/ 889877 h 978864"/>
                    <a:gd name="connsiteX62" fmla="*/ 138171 w 985025"/>
                    <a:gd name="connsiteY62" fmla="*/ 832035 h 978864"/>
                    <a:gd name="connsiteX63" fmla="*/ 135942 w 985025"/>
                    <a:gd name="connsiteY63" fmla="*/ 825360 h 978864"/>
                    <a:gd name="connsiteX64" fmla="*/ 182742 w 985025"/>
                    <a:gd name="connsiteY64" fmla="*/ 727474 h 978864"/>
                    <a:gd name="connsiteX65" fmla="*/ 182742 w 985025"/>
                    <a:gd name="connsiteY65" fmla="*/ 723025 h 978864"/>
                    <a:gd name="connsiteX66" fmla="*/ 160457 w 985025"/>
                    <a:gd name="connsiteY66" fmla="*/ 689654 h 978864"/>
                    <a:gd name="connsiteX67" fmla="*/ 153771 w 985025"/>
                    <a:gd name="connsiteY67" fmla="*/ 687430 h 978864"/>
                    <a:gd name="connsiteX68" fmla="*/ 49028 w 985025"/>
                    <a:gd name="connsiteY68" fmla="*/ 698553 h 978864"/>
                    <a:gd name="connsiteX69" fmla="*/ 42343 w 985025"/>
                    <a:gd name="connsiteY69" fmla="*/ 694104 h 978864"/>
                    <a:gd name="connsiteX70" fmla="*/ 11143 w 985025"/>
                    <a:gd name="connsiteY70" fmla="*/ 611790 h 978864"/>
                    <a:gd name="connsiteX71" fmla="*/ 15600 w 985025"/>
                    <a:gd name="connsiteY71" fmla="*/ 605116 h 978864"/>
                    <a:gd name="connsiteX72" fmla="*/ 104742 w 985025"/>
                    <a:gd name="connsiteY72" fmla="*/ 545049 h 978864"/>
                    <a:gd name="connsiteX73" fmla="*/ 106971 w 985025"/>
                    <a:gd name="connsiteY73" fmla="*/ 538375 h 978864"/>
                    <a:gd name="connsiteX74" fmla="*/ 104742 w 985025"/>
                    <a:gd name="connsiteY74" fmla="*/ 498331 h 978864"/>
                    <a:gd name="connsiteX75" fmla="*/ 102514 w 985025"/>
                    <a:gd name="connsiteY75" fmla="*/ 491657 h 978864"/>
                    <a:gd name="connsiteX76" fmla="*/ 4457 w 985025"/>
                    <a:gd name="connsiteY76" fmla="*/ 447163 h 978864"/>
                    <a:gd name="connsiteX77" fmla="*/ 0 w 985025"/>
                    <a:gd name="connsiteY77" fmla="*/ 442714 h 978864"/>
                    <a:gd name="connsiteX78" fmla="*/ 15600 w 985025"/>
                    <a:gd name="connsiteY78" fmla="*/ 355951 h 978864"/>
                    <a:gd name="connsiteX79" fmla="*/ 20057 w 985025"/>
                    <a:gd name="connsiteY79" fmla="*/ 353726 h 978864"/>
                    <a:gd name="connsiteX80" fmla="*/ 129257 w 985025"/>
                    <a:gd name="connsiteY80" fmla="*/ 344827 h 978864"/>
                    <a:gd name="connsiteX81" fmla="*/ 135942 w 985025"/>
                    <a:gd name="connsiteY81" fmla="*/ 342602 h 978864"/>
                    <a:gd name="connsiteX82" fmla="*/ 151542 w 985025"/>
                    <a:gd name="connsiteY82" fmla="*/ 304783 h 978864"/>
                    <a:gd name="connsiteX83" fmla="*/ 151542 w 985025"/>
                    <a:gd name="connsiteY83" fmla="*/ 298109 h 978864"/>
                    <a:gd name="connsiteX84" fmla="*/ 91371 w 985025"/>
                    <a:gd name="connsiteY84" fmla="*/ 211346 h 978864"/>
                    <a:gd name="connsiteX85" fmla="*/ 91371 w 985025"/>
                    <a:gd name="connsiteY85" fmla="*/ 202447 h 978864"/>
                    <a:gd name="connsiteX86" fmla="*/ 147085 w 985025"/>
                    <a:gd name="connsiteY86" fmla="*/ 135706 h 978864"/>
                    <a:gd name="connsiteX87" fmla="*/ 153771 w 985025"/>
                    <a:gd name="connsiteY87" fmla="*/ 135706 h 978864"/>
                    <a:gd name="connsiteX88" fmla="*/ 249599 w 985025"/>
                    <a:gd name="connsiteY88" fmla="*/ 182425 h 978864"/>
                    <a:gd name="connsiteX89" fmla="*/ 256285 w 985025"/>
                    <a:gd name="connsiteY89" fmla="*/ 182425 h 978864"/>
                    <a:gd name="connsiteX90" fmla="*/ 289713 w 985025"/>
                    <a:gd name="connsiteY90" fmla="*/ 160178 h 978864"/>
                    <a:gd name="connsiteX91" fmla="*/ 291942 w 985025"/>
                    <a:gd name="connsiteY91" fmla="*/ 155728 h 978864"/>
                    <a:gd name="connsiteX92" fmla="*/ 283027 w 985025"/>
                    <a:gd name="connsiteY92" fmla="*/ 46718 h 978864"/>
                    <a:gd name="connsiteX93" fmla="*/ 285256 w 985025"/>
                    <a:gd name="connsiteY93" fmla="*/ 44494 h 978864"/>
                    <a:gd name="connsiteX94" fmla="*/ 369942 w 985025"/>
                    <a:gd name="connsiteY94" fmla="*/ 13348 h 978864"/>
                    <a:gd name="connsiteX95" fmla="*/ 439027 w 985025"/>
                    <a:gd name="connsiteY95" fmla="*/ 109010 h 978864"/>
                    <a:gd name="connsiteX96" fmla="*/ 481370 w 985025"/>
                    <a:gd name="connsiteY96" fmla="*/ 104560 h 978864"/>
                    <a:gd name="connsiteX97" fmla="*/ 488055 w 985025"/>
                    <a:gd name="connsiteY97" fmla="*/ 100111 h 978864"/>
                    <a:gd name="connsiteX98" fmla="*/ 532627 w 985025"/>
                    <a:gd name="connsiteY98" fmla="*/ 2225 h 978864"/>
                    <a:gd name="connsiteX99" fmla="*/ 537084 w 985025"/>
                    <a:gd name="connsiteY99" fmla="*/ 0 h 978864"/>
                    <a:gd name="connsiteX0" fmla="*/ 492512 w 985025"/>
                    <a:gd name="connsiteY0" fmla="*/ 301234 h 978864"/>
                    <a:gd name="connsiteX1" fmla="*/ 303330 w 985025"/>
                    <a:gd name="connsiteY1" fmla="*/ 489432 h 978864"/>
                    <a:gd name="connsiteX2" fmla="*/ 492512 w 985025"/>
                    <a:gd name="connsiteY2" fmla="*/ 677630 h 978864"/>
                    <a:gd name="connsiteX3" fmla="*/ 681694 w 985025"/>
                    <a:gd name="connsiteY3" fmla="*/ 489432 h 978864"/>
                    <a:gd name="connsiteX4" fmla="*/ 492512 w 985025"/>
                    <a:gd name="connsiteY4" fmla="*/ 301234 h 978864"/>
                    <a:gd name="connsiteX5" fmla="*/ 537084 w 985025"/>
                    <a:gd name="connsiteY5" fmla="*/ 0 h 978864"/>
                    <a:gd name="connsiteX6" fmla="*/ 626226 w 985025"/>
                    <a:gd name="connsiteY6" fmla="*/ 15573 h 978864"/>
                    <a:gd name="connsiteX7" fmla="*/ 630684 w 985025"/>
                    <a:gd name="connsiteY7" fmla="*/ 22247 h 978864"/>
                    <a:gd name="connsiteX8" fmla="*/ 637369 w 985025"/>
                    <a:gd name="connsiteY8" fmla="*/ 126807 h 978864"/>
                    <a:gd name="connsiteX9" fmla="*/ 641826 w 985025"/>
                    <a:gd name="connsiteY9" fmla="*/ 133481 h 978864"/>
                    <a:gd name="connsiteX10" fmla="*/ 677483 w 985025"/>
                    <a:gd name="connsiteY10" fmla="*/ 153504 h 978864"/>
                    <a:gd name="connsiteX11" fmla="*/ 686398 w 985025"/>
                    <a:gd name="connsiteY11" fmla="*/ 149054 h 978864"/>
                    <a:gd name="connsiteX12" fmla="*/ 773312 w 985025"/>
                    <a:gd name="connsiteY12" fmla="*/ 88988 h 978864"/>
                    <a:gd name="connsiteX13" fmla="*/ 779997 w 985025"/>
                    <a:gd name="connsiteY13" fmla="*/ 88988 h 978864"/>
                    <a:gd name="connsiteX14" fmla="*/ 846854 w 985025"/>
                    <a:gd name="connsiteY14" fmla="*/ 146830 h 978864"/>
                    <a:gd name="connsiteX15" fmla="*/ 846854 w 985025"/>
                    <a:gd name="connsiteY15" fmla="*/ 153504 h 978864"/>
                    <a:gd name="connsiteX16" fmla="*/ 800054 w 985025"/>
                    <a:gd name="connsiteY16" fmla="*/ 249165 h 978864"/>
                    <a:gd name="connsiteX17" fmla="*/ 800054 w 985025"/>
                    <a:gd name="connsiteY17" fmla="*/ 255839 h 978864"/>
                    <a:gd name="connsiteX18" fmla="*/ 822340 w 985025"/>
                    <a:gd name="connsiteY18" fmla="*/ 289210 h 978864"/>
                    <a:gd name="connsiteX19" fmla="*/ 829026 w 985025"/>
                    <a:gd name="connsiteY19" fmla="*/ 291434 h 978864"/>
                    <a:gd name="connsiteX20" fmla="*/ 938225 w 985025"/>
                    <a:gd name="connsiteY20" fmla="*/ 280311 h 978864"/>
                    <a:gd name="connsiteX21" fmla="*/ 940454 w 985025"/>
                    <a:gd name="connsiteY21" fmla="*/ 286985 h 978864"/>
                    <a:gd name="connsiteX22" fmla="*/ 971654 w 985025"/>
                    <a:gd name="connsiteY22" fmla="*/ 369299 h 978864"/>
                    <a:gd name="connsiteX23" fmla="*/ 967197 w 985025"/>
                    <a:gd name="connsiteY23" fmla="*/ 375973 h 978864"/>
                    <a:gd name="connsiteX24" fmla="*/ 878054 w 985025"/>
                    <a:gd name="connsiteY24" fmla="*/ 433815 h 978864"/>
                    <a:gd name="connsiteX25" fmla="*/ 875825 w 985025"/>
                    <a:gd name="connsiteY25" fmla="*/ 438264 h 978864"/>
                    <a:gd name="connsiteX26" fmla="*/ 878054 w 985025"/>
                    <a:gd name="connsiteY26" fmla="*/ 480533 h 978864"/>
                    <a:gd name="connsiteX27" fmla="*/ 884740 w 985025"/>
                    <a:gd name="connsiteY27" fmla="*/ 487207 h 978864"/>
                    <a:gd name="connsiteX28" fmla="*/ 982797 w 985025"/>
                    <a:gd name="connsiteY28" fmla="*/ 531701 h 978864"/>
                    <a:gd name="connsiteX29" fmla="*/ 985025 w 985025"/>
                    <a:gd name="connsiteY29" fmla="*/ 536151 h 978864"/>
                    <a:gd name="connsiteX30" fmla="*/ 967197 w 985025"/>
                    <a:gd name="connsiteY30" fmla="*/ 622914 h 978864"/>
                    <a:gd name="connsiteX31" fmla="*/ 962739 w 985025"/>
                    <a:gd name="connsiteY31" fmla="*/ 627363 h 978864"/>
                    <a:gd name="connsiteX32" fmla="*/ 855768 w 985025"/>
                    <a:gd name="connsiteY32" fmla="*/ 634037 h 978864"/>
                    <a:gd name="connsiteX33" fmla="*/ 851311 w 985025"/>
                    <a:gd name="connsiteY33" fmla="*/ 636262 h 978864"/>
                    <a:gd name="connsiteX34" fmla="*/ 831254 w 985025"/>
                    <a:gd name="connsiteY34" fmla="*/ 676306 h 978864"/>
                    <a:gd name="connsiteX35" fmla="*/ 831254 w 985025"/>
                    <a:gd name="connsiteY35" fmla="*/ 680756 h 978864"/>
                    <a:gd name="connsiteX36" fmla="*/ 895883 w 985025"/>
                    <a:gd name="connsiteY36" fmla="*/ 769743 h 978864"/>
                    <a:gd name="connsiteX37" fmla="*/ 895883 w 985025"/>
                    <a:gd name="connsiteY37" fmla="*/ 776417 h 978864"/>
                    <a:gd name="connsiteX38" fmla="*/ 835711 w 985025"/>
                    <a:gd name="connsiteY38" fmla="*/ 843158 h 978864"/>
                    <a:gd name="connsiteX39" fmla="*/ 831254 w 985025"/>
                    <a:gd name="connsiteY39" fmla="*/ 843158 h 978864"/>
                    <a:gd name="connsiteX40" fmla="*/ 733197 w 985025"/>
                    <a:gd name="connsiteY40" fmla="*/ 794215 h 978864"/>
                    <a:gd name="connsiteX41" fmla="*/ 728740 w 985025"/>
                    <a:gd name="connsiteY41" fmla="*/ 794215 h 978864"/>
                    <a:gd name="connsiteX42" fmla="*/ 695312 w 985025"/>
                    <a:gd name="connsiteY42" fmla="*/ 816462 h 978864"/>
                    <a:gd name="connsiteX43" fmla="*/ 690855 w 985025"/>
                    <a:gd name="connsiteY43" fmla="*/ 825360 h 978864"/>
                    <a:gd name="connsiteX44" fmla="*/ 701998 w 985025"/>
                    <a:gd name="connsiteY44" fmla="*/ 932146 h 978864"/>
                    <a:gd name="connsiteX45" fmla="*/ 697540 w 985025"/>
                    <a:gd name="connsiteY45" fmla="*/ 936595 h 978864"/>
                    <a:gd name="connsiteX46" fmla="*/ 612855 w 985025"/>
                    <a:gd name="connsiteY46" fmla="*/ 965516 h 978864"/>
                    <a:gd name="connsiteX47" fmla="*/ 608398 w 985025"/>
                    <a:gd name="connsiteY47" fmla="*/ 965516 h 978864"/>
                    <a:gd name="connsiteX48" fmla="*/ 548227 w 985025"/>
                    <a:gd name="connsiteY48" fmla="*/ 876528 h 978864"/>
                    <a:gd name="connsiteX49" fmla="*/ 543770 w 985025"/>
                    <a:gd name="connsiteY49" fmla="*/ 872079 h 978864"/>
                    <a:gd name="connsiteX50" fmla="*/ 501427 w 985025"/>
                    <a:gd name="connsiteY50" fmla="*/ 876528 h 978864"/>
                    <a:gd name="connsiteX51" fmla="*/ 494741 w 985025"/>
                    <a:gd name="connsiteY51" fmla="*/ 878753 h 978864"/>
                    <a:gd name="connsiteX52" fmla="*/ 450170 w 985025"/>
                    <a:gd name="connsiteY52" fmla="*/ 976639 h 978864"/>
                    <a:gd name="connsiteX53" fmla="*/ 445713 w 985025"/>
                    <a:gd name="connsiteY53" fmla="*/ 978864 h 978864"/>
                    <a:gd name="connsiteX54" fmla="*/ 356570 w 985025"/>
                    <a:gd name="connsiteY54" fmla="*/ 961067 h 978864"/>
                    <a:gd name="connsiteX55" fmla="*/ 352113 w 985025"/>
                    <a:gd name="connsiteY55" fmla="*/ 958842 h 978864"/>
                    <a:gd name="connsiteX56" fmla="*/ 347656 w 985025"/>
                    <a:gd name="connsiteY56" fmla="*/ 849832 h 978864"/>
                    <a:gd name="connsiteX57" fmla="*/ 340970 w 985025"/>
                    <a:gd name="connsiteY57" fmla="*/ 845383 h 978864"/>
                    <a:gd name="connsiteX58" fmla="*/ 305313 w 985025"/>
                    <a:gd name="connsiteY58" fmla="*/ 827585 h 978864"/>
                    <a:gd name="connsiteX59" fmla="*/ 296399 w 985025"/>
                    <a:gd name="connsiteY59" fmla="*/ 827585 h 978864"/>
                    <a:gd name="connsiteX60" fmla="*/ 211713 w 985025"/>
                    <a:gd name="connsiteY60" fmla="*/ 889877 h 978864"/>
                    <a:gd name="connsiteX61" fmla="*/ 205028 w 985025"/>
                    <a:gd name="connsiteY61" fmla="*/ 889877 h 978864"/>
                    <a:gd name="connsiteX62" fmla="*/ 138171 w 985025"/>
                    <a:gd name="connsiteY62" fmla="*/ 832035 h 978864"/>
                    <a:gd name="connsiteX63" fmla="*/ 135942 w 985025"/>
                    <a:gd name="connsiteY63" fmla="*/ 825360 h 978864"/>
                    <a:gd name="connsiteX64" fmla="*/ 182742 w 985025"/>
                    <a:gd name="connsiteY64" fmla="*/ 727474 h 978864"/>
                    <a:gd name="connsiteX65" fmla="*/ 182742 w 985025"/>
                    <a:gd name="connsiteY65" fmla="*/ 723025 h 978864"/>
                    <a:gd name="connsiteX66" fmla="*/ 160457 w 985025"/>
                    <a:gd name="connsiteY66" fmla="*/ 689654 h 978864"/>
                    <a:gd name="connsiteX67" fmla="*/ 153771 w 985025"/>
                    <a:gd name="connsiteY67" fmla="*/ 687430 h 978864"/>
                    <a:gd name="connsiteX68" fmla="*/ 49028 w 985025"/>
                    <a:gd name="connsiteY68" fmla="*/ 698553 h 978864"/>
                    <a:gd name="connsiteX69" fmla="*/ 42343 w 985025"/>
                    <a:gd name="connsiteY69" fmla="*/ 694104 h 978864"/>
                    <a:gd name="connsiteX70" fmla="*/ 11143 w 985025"/>
                    <a:gd name="connsiteY70" fmla="*/ 611790 h 978864"/>
                    <a:gd name="connsiteX71" fmla="*/ 15600 w 985025"/>
                    <a:gd name="connsiteY71" fmla="*/ 605116 h 978864"/>
                    <a:gd name="connsiteX72" fmla="*/ 104742 w 985025"/>
                    <a:gd name="connsiteY72" fmla="*/ 545049 h 978864"/>
                    <a:gd name="connsiteX73" fmla="*/ 106971 w 985025"/>
                    <a:gd name="connsiteY73" fmla="*/ 538375 h 978864"/>
                    <a:gd name="connsiteX74" fmla="*/ 104742 w 985025"/>
                    <a:gd name="connsiteY74" fmla="*/ 498331 h 978864"/>
                    <a:gd name="connsiteX75" fmla="*/ 102514 w 985025"/>
                    <a:gd name="connsiteY75" fmla="*/ 491657 h 978864"/>
                    <a:gd name="connsiteX76" fmla="*/ 4457 w 985025"/>
                    <a:gd name="connsiteY76" fmla="*/ 447163 h 978864"/>
                    <a:gd name="connsiteX77" fmla="*/ 0 w 985025"/>
                    <a:gd name="connsiteY77" fmla="*/ 442714 h 978864"/>
                    <a:gd name="connsiteX78" fmla="*/ 15600 w 985025"/>
                    <a:gd name="connsiteY78" fmla="*/ 355951 h 978864"/>
                    <a:gd name="connsiteX79" fmla="*/ 20057 w 985025"/>
                    <a:gd name="connsiteY79" fmla="*/ 353726 h 978864"/>
                    <a:gd name="connsiteX80" fmla="*/ 129257 w 985025"/>
                    <a:gd name="connsiteY80" fmla="*/ 344827 h 978864"/>
                    <a:gd name="connsiteX81" fmla="*/ 135942 w 985025"/>
                    <a:gd name="connsiteY81" fmla="*/ 342602 h 978864"/>
                    <a:gd name="connsiteX82" fmla="*/ 151542 w 985025"/>
                    <a:gd name="connsiteY82" fmla="*/ 304783 h 978864"/>
                    <a:gd name="connsiteX83" fmla="*/ 151542 w 985025"/>
                    <a:gd name="connsiteY83" fmla="*/ 298109 h 978864"/>
                    <a:gd name="connsiteX84" fmla="*/ 91371 w 985025"/>
                    <a:gd name="connsiteY84" fmla="*/ 211346 h 978864"/>
                    <a:gd name="connsiteX85" fmla="*/ 91371 w 985025"/>
                    <a:gd name="connsiteY85" fmla="*/ 202447 h 978864"/>
                    <a:gd name="connsiteX86" fmla="*/ 147085 w 985025"/>
                    <a:gd name="connsiteY86" fmla="*/ 135706 h 978864"/>
                    <a:gd name="connsiteX87" fmla="*/ 153771 w 985025"/>
                    <a:gd name="connsiteY87" fmla="*/ 135706 h 978864"/>
                    <a:gd name="connsiteX88" fmla="*/ 249599 w 985025"/>
                    <a:gd name="connsiteY88" fmla="*/ 182425 h 978864"/>
                    <a:gd name="connsiteX89" fmla="*/ 256285 w 985025"/>
                    <a:gd name="connsiteY89" fmla="*/ 182425 h 978864"/>
                    <a:gd name="connsiteX90" fmla="*/ 289713 w 985025"/>
                    <a:gd name="connsiteY90" fmla="*/ 160178 h 978864"/>
                    <a:gd name="connsiteX91" fmla="*/ 291942 w 985025"/>
                    <a:gd name="connsiteY91" fmla="*/ 155728 h 978864"/>
                    <a:gd name="connsiteX92" fmla="*/ 283027 w 985025"/>
                    <a:gd name="connsiteY92" fmla="*/ 46718 h 978864"/>
                    <a:gd name="connsiteX93" fmla="*/ 369942 w 985025"/>
                    <a:gd name="connsiteY93" fmla="*/ 13348 h 978864"/>
                    <a:gd name="connsiteX94" fmla="*/ 439027 w 985025"/>
                    <a:gd name="connsiteY94" fmla="*/ 109010 h 978864"/>
                    <a:gd name="connsiteX95" fmla="*/ 481370 w 985025"/>
                    <a:gd name="connsiteY95" fmla="*/ 104560 h 978864"/>
                    <a:gd name="connsiteX96" fmla="*/ 488055 w 985025"/>
                    <a:gd name="connsiteY96" fmla="*/ 100111 h 978864"/>
                    <a:gd name="connsiteX97" fmla="*/ 532627 w 985025"/>
                    <a:gd name="connsiteY97" fmla="*/ 2225 h 978864"/>
                    <a:gd name="connsiteX98" fmla="*/ 537084 w 985025"/>
                    <a:gd name="connsiteY98" fmla="*/ 0 h 978864"/>
                    <a:gd name="connsiteX0" fmla="*/ 492512 w 985025"/>
                    <a:gd name="connsiteY0" fmla="*/ 301234 h 978864"/>
                    <a:gd name="connsiteX1" fmla="*/ 303330 w 985025"/>
                    <a:gd name="connsiteY1" fmla="*/ 489432 h 978864"/>
                    <a:gd name="connsiteX2" fmla="*/ 492512 w 985025"/>
                    <a:gd name="connsiteY2" fmla="*/ 677630 h 978864"/>
                    <a:gd name="connsiteX3" fmla="*/ 681694 w 985025"/>
                    <a:gd name="connsiteY3" fmla="*/ 489432 h 978864"/>
                    <a:gd name="connsiteX4" fmla="*/ 492512 w 985025"/>
                    <a:gd name="connsiteY4" fmla="*/ 301234 h 978864"/>
                    <a:gd name="connsiteX5" fmla="*/ 537084 w 985025"/>
                    <a:gd name="connsiteY5" fmla="*/ 0 h 978864"/>
                    <a:gd name="connsiteX6" fmla="*/ 626226 w 985025"/>
                    <a:gd name="connsiteY6" fmla="*/ 15573 h 978864"/>
                    <a:gd name="connsiteX7" fmla="*/ 630684 w 985025"/>
                    <a:gd name="connsiteY7" fmla="*/ 22247 h 978864"/>
                    <a:gd name="connsiteX8" fmla="*/ 637369 w 985025"/>
                    <a:gd name="connsiteY8" fmla="*/ 126807 h 978864"/>
                    <a:gd name="connsiteX9" fmla="*/ 641826 w 985025"/>
                    <a:gd name="connsiteY9" fmla="*/ 133481 h 978864"/>
                    <a:gd name="connsiteX10" fmla="*/ 677483 w 985025"/>
                    <a:gd name="connsiteY10" fmla="*/ 153504 h 978864"/>
                    <a:gd name="connsiteX11" fmla="*/ 686398 w 985025"/>
                    <a:gd name="connsiteY11" fmla="*/ 149054 h 978864"/>
                    <a:gd name="connsiteX12" fmla="*/ 773312 w 985025"/>
                    <a:gd name="connsiteY12" fmla="*/ 88988 h 978864"/>
                    <a:gd name="connsiteX13" fmla="*/ 779997 w 985025"/>
                    <a:gd name="connsiteY13" fmla="*/ 88988 h 978864"/>
                    <a:gd name="connsiteX14" fmla="*/ 846854 w 985025"/>
                    <a:gd name="connsiteY14" fmla="*/ 146830 h 978864"/>
                    <a:gd name="connsiteX15" fmla="*/ 846854 w 985025"/>
                    <a:gd name="connsiteY15" fmla="*/ 153504 h 978864"/>
                    <a:gd name="connsiteX16" fmla="*/ 800054 w 985025"/>
                    <a:gd name="connsiteY16" fmla="*/ 249165 h 978864"/>
                    <a:gd name="connsiteX17" fmla="*/ 800054 w 985025"/>
                    <a:gd name="connsiteY17" fmla="*/ 255839 h 978864"/>
                    <a:gd name="connsiteX18" fmla="*/ 822340 w 985025"/>
                    <a:gd name="connsiteY18" fmla="*/ 289210 h 978864"/>
                    <a:gd name="connsiteX19" fmla="*/ 829026 w 985025"/>
                    <a:gd name="connsiteY19" fmla="*/ 291434 h 978864"/>
                    <a:gd name="connsiteX20" fmla="*/ 938225 w 985025"/>
                    <a:gd name="connsiteY20" fmla="*/ 280311 h 978864"/>
                    <a:gd name="connsiteX21" fmla="*/ 940454 w 985025"/>
                    <a:gd name="connsiteY21" fmla="*/ 286985 h 978864"/>
                    <a:gd name="connsiteX22" fmla="*/ 971654 w 985025"/>
                    <a:gd name="connsiteY22" fmla="*/ 369299 h 978864"/>
                    <a:gd name="connsiteX23" fmla="*/ 967197 w 985025"/>
                    <a:gd name="connsiteY23" fmla="*/ 375973 h 978864"/>
                    <a:gd name="connsiteX24" fmla="*/ 878054 w 985025"/>
                    <a:gd name="connsiteY24" fmla="*/ 433815 h 978864"/>
                    <a:gd name="connsiteX25" fmla="*/ 875825 w 985025"/>
                    <a:gd name="connsiteY25" fmla="*/ 438264 h 978864"/>
                    <a:gd name="connsiteX26" fmla="*/ 878054 w 985025"/>
                    <a:gd name="connsiteY26" fmla="*/ 480533 h 978864"/>
                    <a:gd name="connsiteX27" fmla="*/ 884740 w 985025"/>
                    <a:gd name="connsiteY27" fmla="*/ 487207 h 978864"/>
                    <a:gd name="connsiteX28" fmla="*/ 982797 w 985025"/>
                    <a:gd name="connsiteY28" fmla="*/ 531701 h 978864"/>
                    <a:gd name="connsiteX29" fmla="*/ 985025 w 985025"/>
                    <a:gd name="connsiteY29" fmla="*/ 536151 h 978864"/>
                    <a:gd name="connsiteX30" fmla="*/ 967197 w 985025"/>
                    <a:gd name="connsiteY30" fmla="*/ 622914 h 978864"/>
                    <a:gd name="connsiteX31" fmla="*/ 962739 w 985025"/>
                    <a:gd name="connsiteY31" fmla="*/ 627363 h 978864"/>
                    <a:gd name="connsiteX32" fmla="*/ 855768 w 985025"/>
                    <a:gd name="connsiteY32" fmla="*/ 634037 h 978864"/>
                    <a:gd name="connsiteX33" fmla="*/ 851311 w 985025"/>
                    <a:gd name="connsiteY33" fmla="*/ 636262 h 978864"/>
                    <a:gd name="connsiteX34" fmla="*/ 831254 w 985025"/>
                    <a:gd name="connsiteY34" fmla="*/ 676306 h 978864"/>
                    <a:gd name="connsiteX35" fmla="*/ 831254 w 985025"/>
                    <a:gd name="connsiteY35" fmla="*/ 680756 h 978864"/>
                    <a:gd name="connsiteX36" fmla="*/ 895883 w 985025"/>
                    <a:gd name="connsiteY36" fmla="*/ 769743 h 978864"/>
                    <a:gd name="connsiteX37" fmla="*/ 895883 w 985025"/>
                    <a:gd name="connsiteY37" fmla="*/ 776417 h 978864"/>
                    <a:gd name="connsiteX38" fmla="*/ 835711 w 985025"/>
                    <a:gd name="connsiteY38" fmla="*/ 843158 h 978864"/>
                    <a:gd name="connsiteX39" fmla="*/ 831254 w 985025"/>
                    <a:gd name="connsiteY39" fmla="*/ 843158 h 978864"/>
                    <a:gd name="connsiteX40" fmla="*/ 733197 w 985025"/>
                    <a:gd name="connsiteY40" fmla="*/ 794215 h 978864"/>
                    <a:gd name="connsiteX41" fmla="*/ 728740 w 985025"/>
                    <a:gd name="connsiteY41" fmla="*/ 794215 h 978864"/>
                    <a:gd name="connsiteX42" fmla="*/ 695312 w 985025"/>
                    <a:gd name="connsiteY42" fmla="*/ 816462 h 978864"/>
                    <a:gd name="connsiteX43" fmla="*/ 690855 w 985025"/>
                    <a:gd name="connsiteY43" fmla="*/ 825360 h 978864"/>
                    <a:gd name="connsiteX44" fmla="*/ 701998 w 985025"/>
                    <a:gd name="connsiteY44" fmla="*/ 932146 h 978864"/>
                    <a:gd name="connsiteX45" fmla="*/ 697540 w 985025"/>
                    <a:gd name="connsiteY45" fmla="*/ 936595 h 978864"/>
                    <a:gd name="connsiteX46" fmla="*/ 612855 w 985025"/>
                    <a:gd name="connsiteY46" fmla="*/ 965516 h 978864"/>
                    <a:gd name="connsiteX47" fmla="*/ 608398 w 985025"/>
                    <a:gd name="connsiteY47" fmla="*/ 965516 h 978864"/>
                    <a:gd name="connsiteX48" fmla="*/ 548227 w 985025"/>
                    <a:gd name="connsiteY48" fmla="*/ 876528 h 978864"/>
                    <a:gd name="connsiteX49" fmla="*/ 543770 w 985025"/>
                    <a:gd name="connsiteY49" fmla="*/ 872079 h 978864"/>
                    <a:gd name="connsiteX50" fmla="*/ 501427 w 985025"/>
                    <a:gd name="connsiteY50" fmla="*/ 876528 h 978864"/>
                    <a:gd name="connsiteX51" fmla="*/ 494741 w 985025"/>
                    <a:gd name="connsiteY51" fmla="*/ 878753 h 978864"/>
                    <a:gd name="connsiteX52" fmla="*/ 450170 w 985025"/>
                    <a:gd name="connsiteY52" fmla="*/ 976639 h 978864"/>
                    <a:gd name="connsiteX53" fmla="*/ 445713 w 985025"/>
                    <a:gd name="connsiteY53" fmla="*/ 978864 h 978864"/>
                    <a:gd name="connsiteX54" fmla="*/ 356570 w 985025"/>
                    <a:gd name="connsiteY54" fmla="*/ 961067 h 978864"/>
                    <a:gd name="connsiteX55" fmla="*/ 352113 w 985025"/>
                    <a:gd name="connsiteY55" fmla="*/ 958842 h 978864"/>
                    <a:gd name="connsiteX56" fmla="*/ 347656 w 985025"/>
                    <a:gd name="connsiteY56" fmla="*/ 849832 h 978864"/>
                    <a:gd name="connsiteX57" fmla="*/ 340970 w 985025"/>
                    <a:gd name="connsiteY57" fmla="*/ 845383 h 978864"/>
                    <a:gd name="connsiteX58" fmla="*/ 305313 w 985025"/>
                    <a:gd name="connsiteY58" fmla="*/ 827585 h 978864"/>
                    <a:gd name="connsiteX59" fmla="*/ 296399 w 985025"/>
                    <a:gd name="connsiteY59" fmla="*/ 827585 h 978864"/>
                    <a:gd name="connsiteX60" fmla="*/ 211713 w 985025"/>
                    <a:gd name="connsiteY60" fmla="*/ 889877 h 978864"/>
                    <a:gd name="connsiteX61" fmla="*/ 205028 w 985025"/>
                    <a:gd name="connsiteY61" fmla="*/ 889877 h 978864"/>
                    <a:gd name="connsiteX62" fmla="*/ 138171 w 985025"/>
                    <a:gd name="connsiteY62" fmla="*/ 832035 h 978864"/>
                    <a:gd name="connsiteX63" fmla="*/ 135942 w 985025"/>
                    <a:gd name="connsiteY63" fmla="*/ 825360 h 978864"/>
                    <a:gd name="connsiteX64" fmla="*/ 182742 w 985025"/>
                    <a:gd name="connsiteY64" fmla="*/ 727474 h 978864"/>
                    <a:gd name="connsiteX65" fmla="*/ 182742 w 985025"/>
                    <a:gd name="connsiteY65" fmla="*/ 723025 h 978864"/>
                    <a:gd name="connsiteX66" fmla="*/ 160457 w 985025"/>
                    <a:gd name="connsiteY66" fmla="*/ 689654 h 978864"/>
                    <a:gd name="connsiteX67" fmla="*/ 153771 w 985025"/>
                    <a:gd name="connsiteY67" fmla="*/ 687430 h 978864"/>
                    <a:gd name="connsiteX68" fmla="*/ 49028 w 985025"/>
                    <a:gd name="connsiteY68" fmla="*/ 698553 h 978864"/>
                    <a:gd name="connsiteX69" fmla="*/ 42343 w 985025"/>
                    <a:gd name="connsiteY69" fmla="*/ 694104 h 978864"/>
                    <a:gd name="connsiteX70" fmla="*/ 11143 w 985025"/>
                    <a:gd name="connsiteY70" fmla="*/ 611790 h 978864"/>
                    <a:gd name="connsiteX71" fmla="*/ 15600 w 985025"/>
                    <a:gd name="connsiteY71" fmla="*/ 605116 h 978864"/>
                    <a:gd name="connsiteX72" fmla="*/ 104742 w 985025"/>
                    <a:gd name="connsiteY72" fmla="*/ 545049 h 978864"/>
                    <a:gd name="connsiteX73" fmla="*/ 106971 w 985025"/>
                    <a:gd name="connsiteY73" fmla="*/ 538375 h 978864"/>
                    <a:gd name="connsiteX74" fmla="*/ 104742 w 985025"/>
                    <a:gd name="connsiteY74" fmla="*/ 498331 h 978864"/>
                    <a:gd name="connsiteX75" fmla="*/ 102514 w 985025"/>
                    <a:gd name="connsiteY75" fmla="*/ 491657 h 978864"/>
                    <a:gd name="connsiteX76" fmla="*/ 4457 w 985025"/>
                    <a:gd name="connsiteY76" fmla="*/ 447163 h 978864"/>
                    <a:gd name="connsiteX77" fmla="*/ 0 w 985025"/>
                    <a:gd name="connsiteY77" fmla="*/ 442714 h 978864"/>
                    <a:gd name="connsiteX78" fmla="*/ 15600 w 985025"/>
                    <a:gd name="connsiteY78" fmla="*/ 355951 h 978864"/>
                    <a:gd name="connsiteX79" fmla="*/ 20057 w 985025"/>
                    <a:gd name="connsiteY79" fmla="*/ 353726 h 978864"/>
                    <a:gd name="connsiteX80" fmla="*/ 129257 w 985025"/>
                    <a:gd name="connsiteY80" fmla="*/ 344827 h 978864"/>
                    <a:gd name="connsiteX81" fmla="*/ 135942 w 985025"/>
                    <a:gd name="connsiteY81" fmla="*/ 342602 h 978864"/>
                    <a:gd name="connsiteX82" fmla="*/ 151542 w 985025"/>
                    <a:gd name="connsiteY82" fmla="*/ 304783 h 978864"/>
                    <a:gd name="connsiteX83" fmla="*/ 151542 w 985025"/>
                    <a:gd name="connsiteY83" fmla="*/ 298109 h 978864"/>
                    <a:gd name="connsiteX84" fmla="*/ 91371 w 985025"/>
                    <a:gd name="connsiteY84" fmla="*/ 211346 h 978864"/>
                    <a:gd name="connsiteX85" fmla="*/ 91371 w 985025"/>
                    <a:gd name="connsiteY85" fmla="*/ 202447 h 978864"/>
                    <a:gd name="connsiteX86" fmla="*/ 147085 w 985025"/>
                    <a:gd name="connsiteY86" fmla="*/ 135706 h 978864"/>
                    <a:gd name="connsiteX87" fmla="*/ 153771 w 985025"/>
                    <a:gd name="connsiteY87" fmla="*/ 135706 h 978864"/>
                    <a:gd name="connsiteX88" fmla="*/ 249599 w 985025"/>
                    <a:gd name="connsiteY88" fmla="*/ 182425 h 978864"/>
                    <a:gd name="connsiteX89" fmla="*/ 256285 w 985025"/>
                    <a:gd name="connsiteY89" fmla="*/ 182425 h 978864"/>
                    <a:gd name="connsiteX90" fmla="*/ 289713 w 985025"/>
                    <a:gd name="connsiteY90" fmla="*/ 160178 h 978864"/>
                    <a:gd name="connsiteX91" fmla="*/ 283027 w 985025"/>
                    <a:gd name="connsiteY91" fmla="*/ 46718 h 978864"/>
                    <a:gd name="connsiteX92" fmla="*/ 369942 w 985025"/>
                    <a:gd name="connsiteY92" fmla="*/ 13348 h 978864"/>
                    <a:gd name="connsiteX93" fmla="*/ 439027 w 985025"/>
                    <a:gd name="connsiteY93" fmla="*/ 109010 h 978864"/>
                    <a:gd name="connsiteX94" fmla="*/ 481370 w 985025"/>
                    <a:gd name="connsiteY94" fmla="*/ 104560 h 978864"/>
                    <a:gd name="connsiteX95" fmla="*/ 488055 w 985025"/>
                    <a:gd name="connsiteY95" fmla="*/ 100111 h 978864"/>
                    <a:gd name="connsiteX96" fmla="*/ 532627 w 985025"/>
                    <a:gd name="connsiteY96" fmla="*/ 2225 h 978864"/>
                    <a:gd name="connsiteX97" fmla="*/ 537084 w 985025"/>
                    <a:gd name="connsiteY97" fmla="*/ 0 h 978864"/>
                    <a:gd name="connsiteX0" fmla="*/ 492512 w 985025"/>
                    <a:gd name="connsiteY0" fmla="*/ 301234 h 978864"/>
                    <a:gd name="connsiteX1" fmla="*/ 303330 w 985025"/>
                    <a:gd name="connsiteY1" fmla="*/ 489432 h 978864"/>
                    <a:gd name="connsiteX2" fmla="*/ 492512 w 985025"/>
                    <a:gd name="connsiteY2" fmla="*/ 677630 h 978864"/>
                    <a:gd name="connsiteX3" fmla="*/ 681694 w 985025"/>
                    <a:gd name="connsiteY3" fmla="*/ 489432 h 978864"/>
                    <a:gd name="connsiteX4" fmla="*/ 492512 w 985025"/>
                    <a:gd name="connsiteY4" fmla="*/ 301234 h 978864"/>
                    <a:gd name="connsiteX5" fmla="*/ 537084 w 985025"/>
                    <a:gd name="connsiteY5" fmla="*/ 0 h 978864"/>
                    <a:gd name="connsiteX6" fmla="*/ 626226 w 985025"/>
                    <a:gd name="connsiteY6" fmla="*/ 15573 h 978864"/>
                    <a:gd name="connsiteX7" fmla="*/ 630684 w 985025"/>
                    <a:gd name="connsiteY7" fmla="*/ 22247 h 978864"/>
                    <a:gd name="connsiteX8" fmla="*/ 637369 w 985025"/>
                    <a:gd name="connsiteY8" fmla="*/ 126807 h 978864"/>
                    <a:gd name="connsiteX9" fmla="*/ 641826 w 985025"/>
                    <a:gd name="connsiteY9" fmla="*/ 133481 h 978864"/>
                    <a:gd name="connsiteX10" fmla="*/ 677483 w 985025"/>
                    <a:gd name="connsiteY10" fmla="*/ 153504 h 978864"/>
                    <a:gd name="connsiteX11" fmla="*/ 686398 w 985025"/>
                    <a:gd name="connsiteY11" fmla="*/ 149054 h 978864"/>
                    <a:gd name="connsiteX12" fmla="*/ 773312 w 985025"/>
                    <a:gd name="connsiteY12" fmla="*/ 88988 h 978864"/>
                    <a:gd name="connsiteX13" fmla="*/ 779997 w 985025"/>
                    <a:gd name="connsiteY13" fmla="*/ 88988 h 978864"/>
                    <a:gd name="connsiteX14" fmla="*/ 846854 w 985025"/>
                    <a:gd name="connsiteY14" fmla="*/ 146830 h 978864"/>
                    <a:gd name="connsiteX15" fmla="*/ 846854 w 985025"/>
                    <a:gd name="connsiteY15" fmla="*/ 153504 h 978864"/>
                    <a:gd name="connsiteX16" fmla="*/ 800054 w 985025"/>
                    <a:gd name="connsiteY16" fmla="*/ 249165 h 978864"/>
                    <a:gd name="connsiteX17" fmla="*/ 800054 w 985025"/>
                    <a:gd name="connsiteY17" fmla="*/ 255839 h 978864"/>
                    <a:gd name="connsiteX18" fmla="*/ 822340 w 985025"/>
                    <a:gd name="connsiteY18" fmla="*/ 289210 h 978864"/>
                    <a:gd name="connsiteX19" fmla="*/ 829026 w 985025"/>
                    <a:gd name="connsiteY19" fmla="*/ 291434 h 978864"/>
                    <a:gd name="connsiteX20" fmla="*/ 938225 w 985025"/>
                    <a:gd name="connsiteY20" fmla="*/ 280311 h 978864"/>
                    <a:gd name="connsiteX21" fmla="*/ 940454 w 985025"/>
                    <a:gd name="connsiteY21" fmla="*/ 286985 h 978864"/>
                    <a:gd name="connsiteX22" fmla="*/ 971654 w 985025"/>
                    <a:gd name="connsiteY22" fmla="*/ 369299 h 978864"/>
                    <a:gd name="connsiteX23" fmla="*/ 967197 w 985025"/>
                    <a:gd name="connsiteY23" fmla="*/ 375973 h 978864"/>
                    <a:gd name="connsiteX24" fmla="*/ 878054 w 985025"/>
                    <a:gd name="connsiteY24" fmla="*/ 433815 h 978864"/>
                    <a:gd name="connsiteX25" fmla="*/ 875825 w 985025"/>
                    <a:gd name="connsiteY25" fmla="*/ 438264 h 978864"/>
                    <a:gd name="connsiteX26" fmla="*/ 878054 w 985025"/>
                    <a:gd name="connsiteY26" fmla="*/ 480533 h 978864"/>
                    <a:gd name="connsiteX27" fmla="*/ 884740 w 985025"/>
                    <a:gd name="connsiteY27" fmla="*/ 487207 h 978864"/>
                    <a:gd name="connsiteX28" fmla="*/ 982797 w 985025"/>
                    <a:gd name="connsiteY28" fmla="*/ 531701 h 978864"/>
                    <a:gd name="connsiteX29" fmla="*/ 985025 w 985025"/>
                    <a:gd name="connsiteY29" fmla="*/ 536151 h 978864"/>
                    <a:gd name="connsiteX30" fmla="*/ 967197 w 985025"/>
                    <a:gd name="connsiteY30" fmla="*/ 622914 h 978864"/>
                    <a:gd name="connsiteX31" fmla="*/ 962739 w 985025"/>
                    <a:gd name="connsiteY31" fmla="*/ 627363 h 978864"/>
                    <a:gd name="connsiteX32" fmla="*/ 855768 w 985025"/>
                    <a:gd name="connsiteY32" fmla="*/ 634037 h 978864"/>
                    <a:gd name="connsiteX33" fmla="*/ 851311 w 985025"/>
                    <a:gd name="connsiteY33" fmla="*/ 636262 h 978864"/>
                    <a:gd name="connsiteX34" fmla="*/ 831254 w 985025"/>
                    <a:gd name="connsiteY34" fmla="*/ 676306 h 978864"/>
                    <a:gd name="connsiteX35" fmla="*/ 831254 w 985025"/>
                    <a:gd name="connsiteY35" fmla="*/ 680756 h 978864"/>
                    <a:gd name="connsiteX36" fmla="*/ 895883 w 985025"/>
                    <a:gd name="connsiteY36" fmla="*/ 769743 h 978864"/>
                    <a:gd name="connsiteX37" fmla="*/ 895883 w 985025"/>
                    <a:gd name="connsiteY37" fmla="*/ 776417 h 978864"/>
                    <a:gd name="connsiteX38" fmla="*/ 835711 w 985025"/>
                    <a:gd name="connsiteY38" fmla="*/ 843158 h 978864"/>
                    <a:gd name="connsiteX39" fmla="*/ 831254 w 985025"/>
                    <a:gd name="connsiteY39" fmla="*/ 843158 h 978864"/>
                    <a:gd name="connsiteX40" fmla="*/ 733197 w 985025"/>
                    <a:gd name="connsiteY40" fmla="*/ 794215 h 978864"/>
                    <a:gd name="connsiteX41" fmla="*/ 728740 w 985025"/>
                    <a:gd name="connsiteY41" fmla="*/ 794215 h 978864"/>
                    <a:gd name="connsiteX42" fmla="*/ 695312 w 985025"/>
                    <a:gd name="connsiteY42" fmla="*/ 816462 h 978864"/>
                    <a:gd name="connsiteX43" fmla="*/ 690855 w 985025"/>
                    <a:gd name="connsiteY43" fmla="*/ 825360 h 978864"/>
                    <a:gd name="connsiteX44" fmla="*/ 701998 w 985025"/>
                    <a:gd name="connsiteY44" fmla="*/ 932146 h 978864"/>
                    <a:gd name="connsiteX45" fmla="*/ 697540 w 985025"/>
                    <a:gd name="connsiteY45" fmla="*/ 936595 h 978864"/>
                    <a:gd name="connsiteX46" fmla="*/ 612855 w 985025"/>
                    <a:gd name="connsiteY46" fmla="*/ 965516 h 978864"/>
                    <a:gd name="connsiteX47" fmla="*/ 608398 w 985025"/>
                    <a:gd name="connsiteY47" fmla="*/ 965516 h 978864"/>
                    <a:gd name="connsiteX48" fmla="*/ 548227 w 985025"/>
                    <a:gd name="connsiteY48" fmla="*/ 876528 h 978864"/>
                    <a:gd name="connsiteX49" fmla="*/ 543770 w 985025"/>
                    <a:gd name="connsiteY49" fmla="*/ 872079 h 978864"/>
                    <a:gd name="connsiteX50" fmla="*/ 501427 w 985025"/>
                    <a:gd name="connsiteY50" fmla="*/ 876528 h 978864"/>
                    <a:gd name="connsiteX51" fmla="*/ 494741 w 985025"/>
                    <a:gd name="connsiteY51" fmla="*/ 878753 h 978864"/>
                    <a:gd name="connsiteX52" fmla="*/ 450170 w 985025"/>
                    <a:gd name="connsiteY52" fmla="*/ 976639 h 978864"/>
                    <a:gd name="connsiteX53" fmla="*/ 445713 w 985025"/>
                    <a:gd name="connsiteY53" fmla="*/ 978864 h 978864"/>
                    <a:gd name="connsiteX54" fmla="*/ 356570 w 985025"/>
                    <a:gd name="connsiteY54" fmla="*/ 961067 h 978864"/>
                    <a:gd name="connsiteX55" fmla="*/ 352113 w 985025"/>
                    <a:gd name="connsiteY55" fmla="*/ 958842 h 978864"/>
                    <a:gd name="connsiteX56" fmla="*/ 347656 w 985025"/>
                    <a:gd name="connsiteY56" fmla="*/ 849832 h 978864"/>
                    <a:gd name="connsiteX57" fmla="*/ 340970 w 985025"/>
                    <a:gd name="connsiteY57" fmla="*/ 845383 h 978864"/>
                    <a:gd name="connsiteX58" fmla="*/ 305313 w 985025"/>
                    <a:gd name="connsiteY58" fmla="*/ 827585 h 978864"/>
                    <a:gd name="connsiteX59" fmla="*/ 296399 w 985025"/>
                    <a:gd name="connsiteY59" fmla="*/ 827585 h 978864"/>
                    <a:gd name="connsiteX60" fmla="*/ 211713 w 985025"/>
                    <a:gd name="connsiteY60" fmla="*/ 889877 h 978864"/>
                    <a:gd name="connsiteX61" fmla="*/ 205028 w 985025"/>
                    <a:gd name="connsiteY61" fmla="*/ 889877 h 978864"/>
                    <a:gd name="connsiteX62" fmla="*/ 138171 w 985025"/>
                    <a:gd name="connsiteY62" fmla="*/ 832035 h 978864"/>
                    <a:gd name="connsiteX63" fmla="*/ 135942 w 985025"/>
                    <a:gd name="connsiteY63" fmla="*/ 825360 h 978864"/>
                    <a:gd name="connsiteX64" fmla="*/ 182742 w 985025"/>
                    <a:gd name="connsiteY64" fmla="*/ 727474 h 978864"/>
                    <a:gd name="connsiteX65" fmla="*/ 182742 w 985025"/>
                    <a:gd name="connsiteY65" fmla="*/ 723025 h 978864"/>
                    <a:gd name="connsiteX66" fmla="*/ 160457 w 985025"/>
                    <a:gd name="connsiteY66" fmla="*/ 689654 h 978864"/>
                    <a:gd name="connsiteX67" fmla="*/ 153771 w 985025"/>
                    <a:gd name="connsiteY67" fmla="*/ 687430 h 978864"/>
                    <a:gd name="connsiteX68" fmla="*/ 49028 w 985025"/>
                    <a:gd name="connsiteY68" fmla="*/ 698553 h 978864"/>
                    <a:gd name="connsiteX69" fmla="*/ 42343 w 985025"/>
                    <a:gd name="connsiteY69" fmla="*/ 694104 h 978864"/>
                    <a:gd name="connsiteX70" fmla="*/ 11143 w 985025"/>
                    <a:gd name="connsiteY70" fmla="*/ 611790 h 978864"/>
                    <a:gd name="connsiteX71" fmla="*/ 15600 w 985025"/>
                    <a:gd name="connsiteY71" fmla="*/ 605116 h 978864"/>
                    <a:gd name="connsiteX72" fmla="*/ 104742 w 985025"/>
                    <a:gd name="connsiteY72" fmla="*/ 545049 h 978864"/>
                    <a:gd name="connsiteX73" fmla="*/ 106971 w 985025"/>
                    <a:gd name="connsiteY73" fmla="*/ 538375 h 978864"/>
                    <a:gd name="connsiteX74" fmla="*/ 104742 w 985025"/>
                    <a:gd name="connsiteY74" fmla="*/ 498331 h 978864"/>
                    <a:gd name="connsiteX75" fmla="*/ 102514 w 985025"/>
                    <a:gd name="connsiteY75" fmla="*/ 491657 h 978864"/>
                    <a:gd name="connsiteX76" fmla="*/ 4457 w 985025"/>
                    <a:gd name="connsiteY76" fmla="*/ 447163 h 978864"/>
                    <a:gd name="connsiteX77" fmla="*/ 0 w 985025"/>
                    <a:gd name="connsiteY77" fmla="*/ 442714 h 978864"/>
                    <a:gd name="connsiteX78" fmla="*/ 15600 w 985025"/>
                    <a:gd name="connsiteY78" fmla="*/ 355951 h 978864"/>
                    <a:gd name="connsiteX79" fmla="*/ 20057 w 985025"/>
                    <a:gd name="connsiteY79" fmla="*/ 353726 h 978864"/>
                    <a:gd name="connsiteX80" fmla="*/ 129257 w 985025"/>
                    <a:gd name="connsiteY80" fmla="*/ 344827 h 978864"/>
                    <a:gd name="connsiteX81" fmla="*/ 135942 w 985025"/>
                    <a:gd name="connsiteY81" fmla="*/ 342602 h 978864"/>
                    <a:gd name="connsiteX82" fmla="*/ 151542 w 985025"/>
                    <a:gd name="connsiteY82" fmla="*/ 304783 h 978864"/>
                    <a:gd name="connsiteX83" fmla="*/ 151542 w 985025"/>
                    <a:gd name="connsiteY83" fmla="*/ 298109 h 978864"/>
                    <a:gd name="connsiteX84" fmla="*/ 91371 w 985025"/>
                    <a:gd name="connsiteY84" fmla="*/ 211346 h 978864"/>
                    <a:gd name="connsiteX85" fmla="*/ 91371 w 985025"/>
                    <a:gd name="connsiteY85" fmla="*/ 202447 h 978864"/>
                    <a:gd name="connsiteX86" fmla="*/ 147085 w 985025"/>
                    <a:gd name="connsiteY86" fmla="*/ 135706 h 978864"/>
                    <a:gd name="connsiteX87" fmla="*/ 153771 w 985025"/>
                    <a:gd name="connsiteY87" fmla="*/ 135706 h 978864"/>
                    <a:gd name="connsiteX88" fmla="*/ 249599 w 985025"/>
                    <a:gd name="connsiteY88" fmla="*/ 182425 h 978864"/>
                    <a:gd name="connsiteX89" fmla="*/ 256285 w 985025"/>
                    <a:gd name="connsiteY89" fmla="*/ 182425 h 978864"/>
                    <a:gd name="connsiteX90" fmla="*/ 289713 w 985025"/>
                    <a:gd name="connsiteY90" fmla="*/ 160178 h 978864"/>
                    <a:gd name="connsiteX91" fmla="*/ 283027 w 985025"/>
                    <a:gd name="connsiteY91" fmla="*/ 46718 h 978864"/>
                    <a:gd name="connsiteX92" fmla="*/ 369942 w 985025"/>
                    <a:gd name="connsiteY92" fmla="*/ 13348 h 978864"/>
                    <a:gd name="connsiteX93" fmla="*/ 439027 w 985025"/>
                    <a:gd name="connsiteY93" fmla="*/ 109010 h 978864"/>
                    <a:gd name="connsiteX94" fmla="*/ 481370 w 985025"/>
                    <a:gd name="connsiteY94" fmla="*/ 104560 h 978864"/>
                    <a:gd name="connsiteX95" fmla="*/ 532627 w 985025"/>
                    <a:gd name="connsiteY95" fmla="*/ 2225 h 978864"/>
                    <a:gd name="connsiteX96" fmla="*/ 537084 w 985025"/>
                    <a:gd name="connsiteY96" fmla="*/ 0 h 978864"/>
                    <a:gd name="connsiteX0" fmla="*/ 492512 w 985025"/>
                    <a:gd name="connsiteY0" fmla="*/ 299009 h 976639"/>
                    <a:gd name="connsiteX1" fmla="*/ 303330 w 985025"/>
                    <a:gd name="connsiteY1" fmla="*/ 487207 h 976639"/>
                    <a:gd name="connsiteX2" fmla="*/ 492512 w 985025"/>
                    <a:gd name="connsiteY2" fmla="*/ 675405 h 976639"/>
                    <a:gd name="connsiteX3" fmla="*/ 681694 w 985025"/>
                    <a:gd name="connsiteY3" fmla="*/ 487207 h 976639"/>
                    <a:gd name="connsiteX4" fmla="*/ 492512 w 985025"/>
                    <a:gd name="connsiteY4" fmla="*/ 299009 h 976639"/>
                    <a:gd name="connsiteX5" fmla="*/ 532627 w 985025"/>
                    <a:gd name="connsiteY5" fmla="*/ 0 h 976639"/>
                    <a:gd name="connsiteX6" fmla="*/ 626226 w 985025"/>
                    <a:gd name="connsiteY6" fmla="*/ 13348 h 976639"/>
                    <a:gd name="connsiteX7" fmla="*/ 630684 w 985025"/>
                    <a:gd name="connsiteY7" fmla="*/ 20022 h 976639"/>
                    <a:gd name="connsiteX8" fmla="*/ 637369 w 985025"/>
                    <a:gd name="connsiteY8" fmla="*/ 124582 h 976639"/>
                    <a:gd name="connsiteX9" fmla="*/ 641826 w 985025"/>
                    <a:gd name="connsiteY9" fmla="*/ 131256 h 976639"/>
                    <a:gd name="connsiteX10" fmla="*/ 677483 w 985025"/>
                    <a:gd name="connsiteY10" fmla="*/ 151279 h 976639"/>
                    <a:gd name="connsiteX11" fmla="*/ 686398 w 985025"/>
                    <a:gd name="connsiteY11" fmla="*/ 146829 h 976639"/>
                    <a:gd name="connsiteX12" fmla="*/ 773312 w 985025"/>
                    <a:gd name="connsiteY12" fmla="*/ 86763 h 976639"/>
                    <a:gd name="connsiteX13" fmla="*/ 779997 w 985025"/>
                    <a:gd name="connsiteY13" fmla="*/ 86763 h 976639"/>
                    <a:gd name="connsiteX14" fmla="*/ 846854 w 985025"/>
                    <a:gd name="connsiteY14" fmla="*/ 144605 h 976639"/>
                    <a:gd name="connsiteX15" fmla="*/ 846854 w 985025"/>
                    <a:gd name="connsiteY15" fmla="*/ 151279 h 976639"/>
                    <a:gd name="connsiteX16" fmla="*/ 800054 w 985025"/>
                    <a:gd name="connsiteY16" fmla="*/ 246940 h 976639"/>
                    <a:gd name="connsiteX17" fmla="*/ 800054 w 985025"/>
                    <a:gd name="connsiteY17" fmla="*/ 253614 h 976639"/>
                    <a:gd name="connsiteX18" fmla="*/ 822340 w 985025"/>
                    <a:gd name="connsiteY18" fmla="*/ 286985 h 976639"/>
                    <a:gd name="connsiteX19" fmla="*/ 829026 w 985025"/>
                    <a:gd name="connsiteY19" fmla="*/ 289209 h 976639"/>
                    <a:gd name="connsiteX20" fmla="*/ 938225 w 985025"/>
                    <a:gd name="connsiteY20" fmla="*/ 278086 h 976639"/>
                    <a:gd name="connsiteX21" fmla="*/ 940454 w 985025"/>
                    <a:gd name="connsiteY21" fmla="*/ 284760 h 976639"/>
                    <a:gd name="connsiteX22" fmla="*/ 971654 w 985025"/>
                    <a:gd name="connsiteY22" fmla="*/ 367074 h 976639"/>
                    <a:gd name="connsiteX23" fmla="*/ 967197 w 985025"/>
                    <a:gd name="connsiteY23" fmla="*/ 373748 h 976639"/>
                    <a:gd name="connsiteX24" fmla="*/ 878054 w 985025"/>
                    <a:gd name="connsiteY24" fmla="*/ 431590 h 976639"/>
                    <a:gd name="connsiteX25" fmla="*/ 875825 w 985025"/>
                    <a:gd name="connsiteY25" fmla="*/ 436039 h 976639"/>
                    <a:gd name="connsiteX26" fmla="*/ 878054 w 985025"/>
                    <a:gd name="connsiteY26" fmla="*/ 478308 h 976639"/>
                    <a:gd name="connsiteX27" fmla="*/ 884740 w 985025"/>
                    <a:gd name="connsiteY27" fmla="*/ 484982 h 976639"/>
                    <a:gd name="connsiteX28" fmla="*/ 982797 w 985025"/>
                    <a:gd name="connsiteY28" fmla="*/ 529476 h 976639"/>
                    <a:gd name="connsiteX29" fmla="*/ 985025 w 985025"/>
                    <a:gd name="connsiteY29" fmla="*/ 533926 h 976639"/>
                    <a:gd name="connsiteX30" fmla="*/ 967197 w 985025"/>
                    <a:gd name="connsiteY30" fmla="*/ 620689 h 976639"/>
                    <a:gd name="connsiteX31" fmla="*/ 962739 w 985025"/>
                    <a:gd name="connsiteY31" fmla="*/ 625138 h 976639"/>
                    <a:gd name="connsiteX32" fmla="*/ 855768 w 985025"/>
                    <a:gd name="connsiteY32" fmla="*/ 631812 h 976639"/>
                    <a:gd name="connsiteX33" fmla="*/ 851311 w 985025"/>
                    <a:gd name="connsiteY33" fmla="*/ 634037 h 976639"/>
                    <a:gd name="connsiteX34" fmla="*/ 831254 w 985025"/>
                    <a:gd name="connsiteY34" fmla="*/ 674081 h 976639"/>
                    <a:gd name="connsiteX35" fmla="*/ 831254 w 985025"/>
                    <a:gd name="connsiteY35" fmla="*/ 678531 h 976639"/>
                    <a:gd name="connsiteX36" fmla="*/ 895883 w 985025"/>
                    <a:gd name="connsiteY36" fmla="*/ 767518 h 976639"/>
                    <a:gd name="connsiteX37" fmla="*/ 895883 w 985025"/>
                    <a:gd name="connsiteY37" fmla="*/ 774192 h 976639"/>
                    <a:gd name="connsiteX38" fmla="*/ 835711 w 985025"/>
                    <a:gd name="connsiteY38" fmla="*/ 840933 h 976639"/>
                    <a:gd name="connsiteX39" fmla="*/ 831254 w 985025"/>
                    <a:gd name="connsiteY39" fmla="*/ 840933 h 976639"/>
                    <a:gd name="connsiteX40" fmla="*/ 733197 w 985025"/>
                    <a:gd name="connsiteY40" fmla="*/ 791990 h 976639"/>
                    <a:gd name="connsiteX41" fmla="*/ 728740 w 985025"/>
                    <a:gd name="connsiteY41" fmla="*/ 791990 h 976639"/>
                    <a:gd name="connsiteX42" fmla="*/ 695312 w 985025"/>
                    <a:gd name="connsiteY42" fmla="*/ 814237 h 976639"/>
                    <a:gd name="connsiteX43" fmla="*/ 690855 w 985025"/>
                    <a:gd name="connsiteY43" fmla="*/ 823135 h 976639"/>
                    <a:gd name="connsiteX44" fmla="*/ 701998 w 985025"/>
                    <a:gd name="connsiteY44" fmla="*/ 929921 h 976639"/>
                    <a:gd name="connsiteX45" fmla="*/ 697540 w 985025"/>
                    <a:gd name="connsiteY45" fmla="*/ 934370 h 976639"/>
                    <a:gd name="connsiteX46" fmla="*/ 612855 w 985025"/>
                    <a:gd name="connsiteY46" fmla="*/ 963291 h 976639"/>
                    <a:gd name="connsiteX47" fmla="*/ 608398 w 985025"/>
                    <a:gd name="connsiteY47" fmla="*/ 963291 h 976639"/>
                    <a:gd name="connsiteX48" fmla="*/ 548227 w 985025"/>
                    <a:gd name="connsiteY48" fmla="*/ 874303 h 976639"/>
                    <a:gd name="connsiteX49" fmla="*/ 543770 w 985025"/>
                    <a:gd name="connsiteY49" fmla="*/ 869854 h 976639"/>
                    <a:gd name="connsiteX50" fmla="*/ 501427 w 985025"/>
                    <a:gd name="connsiteY50" fmla="*/ 874303 h 976639"/>
                    <a:gd name="connsiteX51" fmla="*/ 494741 w 985025"/>
                    <a:gd name="connsiteY51" fmla="*/ 876528 h 976639"/>
                    <a:gd name="connsiteX52" fmla="*/ 450170 w 985025"/>
                    <a:gd name="connsiteY52" fmla="*/ 974414 h 976639"/>
                    <a:gd name="connsiteX53" fmla="*/ 445713 w 985025"/>
                    <a:gd name="connsiteY53" fmla="*/ 976639 h 976639"/>
                    <a:gd name="connsiteX54" fmla="*/ 356570 w 985025"/>
                    <a:gd name="connsiteY54" fmla="*/ 958842 h 976639"/>
                    <a:gd name="connsiteX55" fmla="*/ 352113 w 985025"/>
                    <a:gd name="connsiteY55" fmla="*/ 956617 h 976639"/>
                    <a:gd name="connsiteX56" fmla="*/ 347656 w 985025"/>
                    <a:gd name="connsiteY56" fmla="*/ 847607 h 976639"/>
                    <a:gd name="connsiteX57" fmla="*/ 340970 w 985025"/>
                    <a:gd name="connsiteY57" fmla="*/ 843158 h 976639"/>
                    <a:gd name="connsiteX58" fmla="*/ 305313 w 985025"/>
                    <a:gd name="connsiteY58" fmla="*/ 825360 h 976639"/>
                    <a:gd name="connsiteX59" fmla="*/ 296399 w 985025"/>
                    <a:gd name="connsiteY59" fmla="*/ 825360 h 976639"/>
                    <a:gd name="connsiteX60" fmla="*/ 211713 w 985025"/>
                    <a:gd name="connsiteY60" fmla="*/ 887652 h 976639"/>
                    <a:gd name="connsiteX61" fmla="*/ 205028 w 985025"/>
                    <a:gd name="connsiteY61" fmla="*/ 887652 h 976639"/>
                    <a:gd name="connsiteX62" fmla="*/ 138171 w 985025"/>
                    <a:gd name="connsiteY62" fmla="*/ 829810 h 976639"/>
                    <a:gd name="connsiteX63" fmla="*/ 135942 w 985025"/>
                    <a:gd name="connsiteY63" fmla="*/ 823135 h 976639"/>
                    <a:gd name="connsiteX64" fmla="*/ 182742 w 985025"/>
                    <a:gd name="connsiteY64" fmla="*/ 725249 h 976639"/>
                    <a:gd name="connsiteX65" fmla="*/ 182742 w 985025"/>
                    <a:gd name="connsiteY65" fmla="*/ 720800 h 976639"/>
                    <a:gd name="connsiteX66" fmla="*/ 160457 w 985025"/>
                    <a:gd name="connsiteY66" fmla="*/ 687429 h 976639"/>
                    <a:gd name="connsiteX67" fmla="*/ 153771 w 985025"/>
                    <a:gd name="connsiteY67" fmla="*/ 685205 h 976639"/>
                    <a:gd name="connsiteX68" fmla="*/ 49028 w 985025"/>
                    <a:gd name="connsiteY68" fmla="*/ 696328 h 976639"/>
                    <a:gd name="connsiteX69" fmla="*/ 42343 w 985025"/>
                    <a:gd name="connsiteY69" fmla="*/ 691879 h 976639"/>
                    <a:gd name="connsiteX70" fmla="*/ 11143 w 985025"/>
                    <a:gd name="connsiteY70" fmla="*/ 609565 h 976639"/>
                    <a:gd name="connsiteX71" fmla="*/ 15600 w 985025"/>
                    <a:gd name="connsiteY71" fmla="*/ 602891 h 976639"/>
                    <a:gd name="connsiteX72" fmla="*/ 104742 w 985025"/>
                    <a:gd name="connsiteY72" fmla="*/ 542824 h 976639"/>
                    <a:gd name="connsiteX73" fmla="*/ 106971 w 985025"/>
                    <a:gd name="connsiteY73" fmla="*/ 536150 h 976639"/>
                    <a:gd name="connsiteX74" fmla="*/ 104742 w 985025"/>
                    <a:gd name="connsiteY74" fmla="*/ 496106 h 976639"/>
                    <a:gd name="connsiteX75" fmla="*/ 102514 w 985025"/>
                    <a:gd name="connsiteY75" fmla="*/ 489432 h 976639"/>
                    <a:gd name="connsiteX76" fmla="*/ 4457 w 985025"/>
                    <a:gd name="connsiteY76" fmla="*/ 444938 h 976639"/>
                    <a:gd name="connsiteX77" fmla="*/ 0 w 985025"/>
                    <a:gd name="connsiteY77" fmla="*/ 440489 h 976639"/>
                    <a:gd name="connsiteX78" fmla="*/ 15600 w 985025"/>
                    <a:gd name="connsiteY78" fmla="*/ 353726 h 976639"/>
                    <a:gd name="connsiteX79" fmla="*/ 20057 w 985025"/>
                    <a:gd name="connsiteY79" fmla="*/ 351501 h 976639"/>
                    <a:gd name="connsiteX80" fmla="*/ 129257 w 985025"/>
                    <a:gd name="connsiteY80" fmla="*/ 342602 h 976639"/>
                    <a:gd name="connsiteX81" fmla="*/ 135942 w 985025"/>
                    <a:gd name="connsiteY81" fmla="*/ 340377 h 976639"/>
                    <a:gd name="connsiteX82" fmla="*/ 151542 w 985025"/>
                    <a:gd name="connsiteY82" fmla="*/ 302558 h 976639"/>
                    <a:gd name="connsiteX83" fmla="*/ 151542 w 985025"/>
                    <a:gd name="connsiteY83" fmla="*/ 295884 h 976639"/>
                    <a:gd name="connsiteX84" fmla="*/ 91371 w 985025"/>
                    <a:gd name="connsiteY84" fmla="*/ 209121 h 976639"/>
                    <a:gd name="connsiteX85" fmla="*/ 91371 w 985025"/>
                    <a:gd name="connsiteY85" fmla="*/ 200222 h 976639"/>
                    <a:gd name="connsiteX86" fmla="*/ 147085 w 985025"/>
                    <a:gd name="connsiteY86" fmla="*/ 133481 h 976639"/>
                    <a:gd name="connsiteX87" fmla="*/ 153771 w 985025"/>
                    <a:gd name="connsiteY87" fmla="*/ 133481 h 976639"/>
                    <a:gd name="connsiteX88" fmla="*/ 249599 w 985025"/>
                    <a:gd name="connsiteY88" fmla="*/ 180200 h 976639"/>
                    <a:gd name="connsiteX89" fmla="*/ 256285 w 985025"/>
                    <a:gd name="connsiteY89" fmla="*/ 180200 h 976639"/>
                    <a:gd name="connsiteX90" fmla="*/ 289713 w 985025"/>
                    <a:gd name="connsiteY90" fmla="*/ 157953 h 976639"/>
                    <a:gd name="connsiteX91" fmla="*/ 283027 w 985025"/>
                    <a:gd name="connsiteY91" fmla="*/ 44493 h 976639"/>
                    <a:gd name="connsiteX92" fmla="*/ 369942 w 985025"/>
                    <a:gd name="connsiteY92" fmla="*/ 11123 h 976639"/>
                    <a:gd name="connsiteX93" fmla="*/ 439027 w 985025"/>
                    <a:gd name="connsiteY93" fmla="*/ 106785 h 976639"/>
                    <a:gd name="connsiteX94" fmla="*/ 481370 w 985025"/>
                    <a:gd name="connsiteY94" fmla="*/ 102335 h 976639"/>
                    <a:gd name="connsiteX95" fmla="*/ 532627 w 985025"/>
                    <a:gd name="connsiteY95" fmla="*/ 0 h 976639"/>
                    <a:gd name="connsiteX0" fmla="*/ 492512 w 985025"/>
                    <a:gd name="connsiteY0" fmla="*/ 299009 h 976639"/>
                    <a:gd name="connsiteX1" fmla="*/ 303330 w 985025"/>
                    <a:gd name="connsiteY1" fmla="*/ 487207 h 976639"/>
                    <a:gd name="connsiteX2" fmla="*/ 492512 w 985025"/>
                    <a:gd name="connsiteY2" fmla="*/ 675405 h 976639"/>
                    <a:gd name="connsiteX3" fmla="*/ 681694 w 985025"/>
                    <a:gd name="connsiteY3" fmla="*/ 487207 h 976639"/>
                    <a:gd name="connsiteX4" fmla="*/ 492512 w 985025"/>
                    <a:gd name="connsiteY4" fmla="*/ 299009 h 976639"/>
                    <a:gd name="connsiteX5" fmla="*/ 532627 w 985025"/>
                    <a:gd name="connsiteY5" fmla="*/ 0 h 976639"/>
                    <a:gd name="connsiteX6" fmla="*/ 626226 w 985025"/>
                    <a:gd name="connsiteY6" fmla="*/ 13348 h 976639"/>
                    <a:gd name="connsiteX7" fmla="*/ 637369 w 985025"/>
                    <a:gd name="connsiteY7" fmla="*/ 124582 h 976639"/>
                    <a:gd name="connsiteX8" fmla="*/ 641826 w 985025"/>
                    <a:gd name="connsiteY8" fmla="*/ 131256 h 976639"/>
                    <a:gd name="connsiteX9" fmla="*/ 677483 w 985025"/>
                    <a:gd name="connsiteY9" fmla="*/ 151279 h 976639"/>
                    <a:gd name="connsiteX10" fmla="*/ 686398 w 985025"/>
                    <a:gd name="connsiteY10" fmla="*/ 146829 h 976639"/>
                    <a:gd name="connsiteX11" fmla="*/ 773312 w 985025"/>
                    <a:gd name="connsiteY11" fmla="*/ 86763 h 976639"/>
                    <a:gd name="connsiteX12" fmla="*/ 779997 w 985025"/>
                    <a:gd name="connsiteY12" fmla="*/ 86763 h 976639"/>
                    <a:gd name="connsiteX13" fmla="*/ 846854 w 985025"/>
                    <a:gd name="connsiteY13" fmla="*/ 144605 h 976639"/>
                    <a:gd name="connsiteX14" fmla="*/ 846854 w 985025"/>
                    <a:gd name="connsiteY14" fmla="*/ 151279 h 976639"/>
                    <a:gd name="connsiteX15" fmla="*/ 800054 w 985025"/>
                    <a:gd name="connsiteY15" fmla="*/ 246940 h 976639"/>
                    <a:gd name="connsiteX16" fmla="*/ 800054 w 985025"/>
                    <a:gd name="connsiteY16" fmla="*/ 253614 h 976639"/>
                    <a:gd name="connsiteX17" fmla="*/ 822340 w 985025"/>
                    <a:gd name="connsiteY17" fmla="*/ 286985 h 976639"/>
                    <a:gd name="connsiteX18" fmla="*/ 829026 w 985025"/>
                    <a:gd name="connsiteY18" fmla="*/ 289209 h 976639"/>
                    <a:gd name="connsiteX19" fmla="*/ 938225 w 985025"/>
                    <a:gd name="connsiteY19" fmla="*/ 278086 h 976639"/>
                    <a:gd name="connsiteX20" fmla="*/ 940454 w 985025"/>
                    <a:gd name="connsiteY20" fmla="*/ 284760 h 976639"/>
                    <a:gd name="connsiteX21" fmla="*/ 971654 w 985025"/>
                    <a:gd name="connsiteY21" fmla="*/ 367074 h 976639"/>
                    <a:gd name="connsiteX22" fmla="*/ 967197 w 985025"/>
                    <a:gd name="connsiteY22" fmla="*/ 373748 h 976639"/>
                    <a:gd name="connsiteX23" fmla="*/ 878054 w 985025"/>
                    <a:gd name="connsiteY23" fmla="*/ 431590 h 976639"/>
                    <a:gd name="connsiteX24" fmla="*/ 875825 w 985025"/>
                    <a:gd name="connsiteY24" fmla="*/ 436039 h 976639"/>
                    <a:gd name="connsiteX25" fmla="*/ 878054 w 985025"/>
                    <a:gd name="connsiteY25" fmla="*/ 478308 h 976639"/>
                    <a:gd name="connsiteX26" fmla="*/ 884740 w 985025"/>
                    <a:gd name="connsiteY26" fmla="*/ 484982 h 976639"/>
                    <a:gd name="connsiteX27" fmla="*/ 982797 w 985025"/>
                    <a:gd name="connsiteY27" fmla="*/ 529476 h 976639"/>
                    <a:gd name="connsiteX28" fmla="*/ 985025 w 985025"/>
                    <a:gd name="connsiteY28" fmla="*/ 533926 h 976639"/>
                    <a:gd name="connsiteX29" fmla="*/ 967197 w 985025"/>
                    <a:gd name="connsiteY29" fmla="*/ 620689 h 976639"/>
                    <a:gd name="connsiteX30" fmla="*/ 962739 w 985025"/>
                    <a:gd name="connsiteY30" fmla="*/ 625138 h 976639"/>
                    <a:gd name="connsiteX31" fmla="*/ 855768 w 985025"/>
                    <a:gd name="connsiteY31" fmla="*/ 631812 h 976639"/>
                    <a:gd name="connsiteX32" fmla="*/ 851311 w 985025"/>
                    <a:gd name="connsiteY32" fmla="*/ 634037 h 976639"/>
                    <a:gd name="connsiteX33" fmla="*/ 831254 w 985025"/>
                    <a:gd name="connsiteY33" fmla="*/ 674081 h 976639"/>
                    <a:gd name="connsiteX34" fmla="*/ 831254 w 985025"/>
                    <a:gd name="connsiteY34" fmla="*/ 678531 h 976639"/>
                    <a:gd name="connsiteX35" fmla="*/ 895883 w 985025"/>
                    <a:gd name="connsiteY35" fmla="*/ 767518 h 976639"/>
                    <a:gd name="connsiteX36" fmla="*/ 895883 w 985025"/>
                    <a:gd name="connsiteY36" fmla="*/ 774192 h 976639"/>
                    <a:gd name="connsiteX37" fmla="*/ 835711 w 985025"/>
                    <a:gd name="connsiteY37" fmla="*/ 840933 h 976639"/>
                    <a:gd name="connsiteX38" fmla="*/ 831254 w 985025"/>
                    <a:gd name="connsiteY38" fmla="*/ 840933 h 976639"/>
                    <a:gd name="connsiteX39" fmla="*/ 733197 w 985025"/>
                    <a:gd name="connsiteY39" fmla="*/ 791990 h 976639"/>
                    <a:gd name="connsiteX40" fmla="*/ 728740 w 985025"/>
                    <a:gd name="connsiteY40" fmla="*/ 791990 h 976639"/>
                    <a:gd name="connsiteX41" fmla="*/ 695312 w 985025"/>
                    <a:gd name="connsiteY41" fmla="*/ 814237 h 976639"/>
                    <a:gd name="connsiteX42" fmla="*/ 690855 w 985025"/>
                    <a:gd name="connsiteY42" fmla="*/ 823135 h 976639"/>
                    <a:gd name="connsiteX43" fmla="*/ 701998 w 985025"/>
                    <a:gd name="connsiteY43" fmla="*/ 929921 h 976639"/>
                    <a:gd name="connsiteX44" fmla="*/ 697540 w 985025"/>
                    <a:gd name="connsiteY44" fmla="*/ 934370 h 976639"/>
                    <a:gd name="connsiteX45" fmla="*/ 612855 w 985025"/>
                    <a:gd name="connsiteY45" fmla="*/ 963291 h 976639"/>
                    <a:gd name="connsiteX46" fmla="*/ 608398 w 985025"/>
                    <a:gd name="connsiteY46" fmla="*/ 963291 h 976639"/>
                    <a:gd name="connsiteX47" fmla="*/ 548227 w 985025"/>
                    <a:gd name="connsiteY47" fmla="*/ 874303 h 976639"/>
                    <a:gd name="connsiteX48" fmla="*/ 543770 w 985025"/>
                    <a:gd name="connsiteY48" fmla="*/ 869854 h 976639"/>
                    <a:gd name="connsiteX49" fmla="*/ 501427 w 985025"/>
                    <a:gd name="connsiteY49" fmla="*/ 874303 h 976639"/>
                    <a:gd name="connsiteX50" fmla="*/ 494741 w 985025"/>
                    <a:gd name="connsiteY50" fmla="*/ 876528 h 976639"/>
                    <a:gd name="connsiteX51" fmla="*/ 450170 w 985025"/>
                    <a:gd name="connsiteY51" fmla="*/ 974414 h 976639"/>
                    <a:gd name="connsiteX52" fmla="*/ 445713 w 985025"/>
                    <a:gd name="connsiteY52" fmla="*/ 976639 h 976639"/>
                    <a:gd name="connsiteX53" fmla="*/ 356570 w 985025"/>
                    <a:gd name="connsiteY53" fmla="*/ 958842 h 976639"/>
                    <a:gd name="connsiteX54" fmla="*/ 352113 w 985025"/>
                    <a:gd name="connsiteY54" fmla="*/ 956617 h 976639"/>
                    <a:gd name="connsiteX55" fmla="*/ 347656 w 985025"/>
                    <a:gd name="connsiteY55" fmla="*/ 847607 h 976639"/>
                    <a:gd name="connsiteX56" fmla="*/ 340970 w 985025"/>
                    <a:gd name="connsiteY56" fmla="*/ 843158 h 976639"/>
                    <a:gd name="connsiteX57" fmla="*/ 305313 w 985025"/>
                    <a:gd name="connsiteY57" fmla="*/ 825360 h 976639"/>
                    <a:gd name="connsiteX58" fmla="*/ 296399 w 985025"/>
                    <a:gd name="connsiteY58" fmla="*/ 825360 h 976639"/>
                    <a:gd name="connsiteX59" fmla="*/ 211713 w 985025"/>
                    <a:gd name="connsiteY59" fmla="*/ 887652 h 976639"/>
                    <a:gd name="connsiteX60" fmla="*/ 205028 w 985025"/>
                    <a:gd name="connsiteY60" fmla="*/ 887652 h 976639"/>
                    <a:gd name="connsiteX61" fmla="*/ 138171 w 985025"/>
                    <a:gd name="connsiteY61" fmla="*/ 829810 h 976639"/>
                    <a:gd name="connsiteX62" fmla="*/ 135942 w 985025"/>
                    <a:gd name="connsiteY62" fmla="*/ 823135 h 976639"/>
                    <a:gd name="connsiteX63" fmla="*/ 182742 w 985025"/>
                    <a:gd name="connsiteY63" fmla="*/ 725249 h 976639"/>
                    <a:gd name="connsiteX64" fmla="*/ 182742 w 985025"/>
                    <a:gd name="connsiteY64" fmla="*/ 720800 h 976639"/>
                    <a:gd name="connsiteX65" fmla="*/ 160457 w 985025"/>
                    <a:gd name="connsiteY65" fmla="*/ 687429 h 976639"/>
                    <a:gd name="connsiteX66" fmla="*/ 153771 w 985025"/>
                    <a:gd name="connsiteY66" fmla="*/ 685205 h 976639"/>
                    <a:gd name="connsiteX67" fmla="*/ 49028 w 985025"/>
                    <a:gd name="connsiteY67" fmla="*/ 696328 h 976639"/>
                    <a:gd name="connsiteX68" fmla="*/ 42343 w 985025"/>
                    <a:gd name="connsiteY68" fmla="*/ 691879 h 976639"/>
                    <a:gd name="connsiteX69" fmla="*/ 11143 w 985025"/>
                    <a:gd name="connsiteY69" fmla="*/ 609565 h 976639"/>
                    <a:gd name="connsiteX70" fmla="*/ 15600 w 985025"/>
                    <a:gd name="connsiteY70" fmla="*/ 602891 h 976639"/>
                    <a:gd name="connsiteX71" fmla="*/ 104742 w 985025"/>
                    <a:gd name="connsiteY71" fmla="*/ 542824 h 976639"/>
                    <a:gd name="connsiteX72" fmla="*/ 106971 w 985025"/>
                    <a:gd name="connsiteY72" fmla="*/ 536150 h 976639"/>
                    <a:gd name="connsiteX73" fmla="*/ 104742 w 985025"/>
                    <a:gd name="connsiteY73" fmla="*/ 496106 h 976639"/>
                    <a:gd name="connsiteX74" fmla="*/ 102514 w 985025"/>
                    <a:gd name="connsiteY74" fmla="*/ 489432 h 976639"/>
                    <a:gd name="connsiteX75" fmla="*/ 4457 w 985025"/>
                    <a:gd name="connsiteY75" fmla="*/ 444938 h 976639"/>
                    <a:gd name="connsiteX76" fmla="*/ 0 w 985025"/>
                    <a:gd name="connsiteY76" fmla="*/ 440489 h 976639"/>
                    <a:gd name="connsiteX77" fmla="*/ 15600 w 985025"/>
                    <a:gd name="connsiteY77" fmla="*/ 353726 h 976639"/>
                    <a:gd name="connsiteX78" fmla="*/ 20057 w 985025"/>
                    <a:gd name="connsiteY78" fmla="*/ 351501 h 976639"/>
                    <a:gd name="connsiteX79" fmla="*/ 129257 w 985025"/>
                    <a:gd name="connsiteY79" fmla="*/ 342602 h 976639"/>
                    <a:gd name="connsiteX80" fmla="*/ 135942 w 985025"/>
                    <a:gd name="connsiteY80" fmla="*/ 340377 h 976639"/>
                    <a:gd name="connsiteX81" fmla="*/ 151542 w 985025"/>
                    <a:gd name="connsiteY81" fmla="*/ 302558 h 976639"/>
                    <a:gd name="connsiteX82" fmla="*/ 151542 w 985025"/>
                    <a:gd name="connsiteY82" fmla="*/ 295884 h 976639"/>
                    <a:gd name="connsiteX83" fmla="*/ 91371 w 985025"/>
                    <a:gd name="connsiteY83" fmla="*/ 209121 h 976639"/>
                    <a:gd name="connsiteX84" fmla="*/ 91371 w 985025"/>
                    <a:gd name="connsiteY84" fmla="*/ 200222 h 976639"/>
                    <a:gd name="connsiteX85" fmla="*/ 147085 w 985025"/>
                    <a:gd name="connsiteY85" fmla="*/ 133481 h 976639"/>
                    <a:gd name="connsiteX86" fmla="*/ 153771 w 985025"/>
                    <a:gd name="connsiteY86" fmla="*/ 133481 h 976639"/>
                    <a:gd name="connsiteX87" fmla="*/ 249599 w 985025"/>
                    <a:gd name="connsiteY87" fmla="*/ 180200 h 976639"/>
                    <a:gd name="connsiteX88" fmla="*/ 256285 w 985025"/>
                    <a:gd name="connsiteY88" fmla="*/ 180200 h 976639"/>
                    <a:gd name="connsiteX89" fmla="*/ 289713 w 985025"/>
                    <a:gd name="connsiteY89" fmla="*/ 157953 h 976639"/>
                    <a:gd name="connsiteX90" fmla="*/ 283027 w 985025"/>
                    <a:gd name="connsiteY90" fmla="*/ 44493 h 976639"/>
                    <a:gd name="connsiteX91" fmla="*/ 369942 w 985025"/>
                    <a:gd name="connsiteY91" fmla="*/ 11123 h 976639"/>
                    <a:gd name="connsiteX92" fmla="*/ 439027 w 985025"/>
                    <a:gd name="connsiteY92" fmla="*/ 106785 h 976639"/>
                    <a:gd name="connsiteX93" fmla="*/ 481370 w 985025"/>
                    <a:gd name="connsiteY93" fmla="*/ 102335 h 976639"/>
                    <a:gd name="connsiteX94" fmla="*/ 532627 w 985025"/>
                    <a:gd name="connsiteY94" fmla="*/ 0 h 976639"/>
                    <a:gd name="connsiteX0" fmla="*/ 492512 w 985025"/>
                    <a:gd name="connsiteY0" fmla="*/ 299009 h 976639"/>
                    <a:gd name="connsiteX1" fmla="*/ 303330 w 985025"/>
                    <a:gd name="connsiteY1" fmla="*/ 487207 h 976639"/>
                    <a:gd name="connsiteX2" fmla="*/ 492512 w 985025"/>
                    <a:gd name="connsiteY2" fmla="*/ 675405 h 976639"/>
                    <a:gd name="connsiteX3" fmla="*/ 681694 w 985025"/>
                    <a:gd name="connsiteY3" fmla="*/ 487207 h 976639"/>
                    <a:gd name="connsiteX4" fmla="*/ 492512 w 985025"/>
                    <a:gd name="connsiteY4" fmla="*/ 299009 h 976639"/>
                    <a:gd name="connsiteX5" fmla="*/ 532627 w 985025"/>
                    <a:gd name="connsiteY5" fmla="*/ 0 h 976639"/>
                    <a:gd name="connsiteX6" fmla="*/ 626226 w 985025"/>
                    <a:gd name="connsiteY6" fmla="*/ 13348 h 976639"/>
                    <a:gd name="connsiteX7" fmla="*/ 641826 w 985025"/>
                    <a:gd name="connsiteY7" fmla="*/ 131256 h 976639"/>
                    <a:gd name="connsiteX8" fmla="*/ 677483 w 985025"/>
                    <a:gd name="connsiteY8" fmla="*/ 151279 h 976639"/>
                    <a:gd name="connsiteX9" fmla="*/ 686398 w 985025"/>
                    <a:gd name="connsiteY9" fmla="*/ 146829 h 976639"/>
                    <a:gd name="connsiteX10" fmla="*/ 773312 w 985025"/>
                    <a:gd name="connsiteY10" fmla="*/ 86763 h 976639"/>
                    <a:gd name="connsiteX11" fmla="*/ 779997 w 985025"/>
                    <a:gd name="connsiteY11" fmla="*/ 86763 h 976639"/>
                    <a:gd name="connsiteX12" fmla="*/ 846854 w 985025"/>
                    <a:gd name="connsiteY12" fmla="*/ 144605 h 976639"/>
                    <a:gd name="connsiteX13" fmla="*/ 846854 w 985025"/>
                    <a:gd name="connsiteY13" fmla="*/ 151279 h 976639"/>
                    <a:gd name="connsiteX14" fmla="*/ 800054 w 985025"/>
                    <a:gd name="connsiteY14" fmla="*/ 246940 h 976639"/>
                    <a:gd name="connsiteX15" fmla="*/ 800054 w 985025"/>
                    <a:gd name="connsiteY15" fmla="*/ 253614 h 976639"/>
                    <a:gd name="connsiteX16" fmla="*/ 822340 w 985025"/>
                    <a:gd name="connsiteY16" fmla="*/ 286985 h 976639"/>
                    <a:gd name="connsiteX17" fmla="*/ 829026 w 985025"/>
                    <a:gd name="connsiteY17" fmla="*/ 289209 h 976639"/>
                    <a:gd name="connsiteX18" fmla="*/ 938225 w 985025"/>
                    <a:gd name="connsiteY18" fmla="*/ 278086 h 976639"/>
                    <a:gd name="connsiteX19" fmla="*/ 940454 w 985025"/>
                    <a:gd name="connsiteY19" fmla="*/ 284760 h 976639"/>
                    <a:gd name="connsiteX20" fmla="*/ 971654 w 985025"/>
                    <a:gd name="connsiteY20" fmla="*/ 367074 h 976639"/>
                    <a:gd name="connsiteX21" fmla="*/ 967197 w 985025"/>
                    <a:gd name="connsiteY21" fmla="*/ 373748 h 976639"/>
                    <a:gd name="connsiteX22" fmla="*/ 878054 w 985025"/>
                    <a:gd name="connsiteY22" fmla="*/ 431590 h 976639"/>
                    <a:gd name="connsiteX23" fmla="*/ 875825 w 985025"/>
                    <a:gd name="connsiteY23" fmla="*/ 436039 h 976639"/>
                    <a:gd name="connsiteX24" fmla="*/ 878054 w 985025"/>
                    <a:gd name="connsiteY24" fmla="*/ 478308 h 976639"/>
                    <a:gd name="connsiteX25" fmla="*/ 884740 w 985025"/>
                    <a:gd name="connsiteY25" fmla="*/ 484982 h 976639"/>
                    <a:gd name="connsiteX26" fmla="*/ 982797 w 985025"/>
                    <a:gd name="connsiteY26" fmla="*/ 529476 h 976639"/>
                    <a:gd name="connsiteX27" fmla="*/ 985025 w 985025"/>
                    <a:gd name="connsiteY27" fmla="*/ 533926 h 976639"/>
                    <a:gd name="connsiteX28" fmla="*/ 967197 w 985025"/>
                    <a:gd name="connsiteY28" fmla="*/ 620689 h 976639"/>
                    <a:gd name="connsiteX29" fmla="*/ 962739 w 985025"/>
                    <a:gd name="connsiteY29" fmla="*/ 625138 h 976639"/>
                    <a:gd name="connsiteX30" fmla="*/ 855768 w 985025"/>
                    <a:gd name="connsiteY30" fmla="*/ 631812 h 976639"/>
                    <a:gd name="connsiteX31" fmla="*/ 851311 w 985025"/>
                    <a:gd name="connsiteY31" fmla="*/ 634037 h 976639"/>
                    <a:gd name="connsiteX32" fmla="*/ 831254 w 985025"/>
                    <a:gd name="connsiteY32" fmla="*/ 674081 h 976639"/>
                    <a:gd name="connsiteX33" fmla="*/ 831254 w 985025"/>
                    <a:gd name="connsiteY33" fmla="*/ 678531 h 976639"/>
                    <a:gd name="connsiteX34" fmla="*/ 895883 w 985025"/>
                    <a:gd name="connsiteY34" fmla="*/ 767518 h 976639"/>
                    <a:gd name="connsiteX35" fmla="*/ 895883 w 985025"/>
                    <a:gd name="connsiteY35" fmla="*/ 774192 h 976639"/>
                    <a:gd name="connsiteX36" fmla="*/ 835711 w 985025"/>
                    <a:gd name="connsiteY36" fmla="*/ 840933 h 976639"/>
                    <a:gd name="connsiteX37" fmla="*/ 831254 w 985025"/>
                    <a:gd name="connsiteY37" fmla="*/ 840933 h 976639"/>
                    <a:gd name="connsiteX38" fmla="*/ 733197 w 985025"/>
                    <a:gd name="connsiteY38" fmla="*/ 791990 h 976639"/>
                    <a:gd name="connsiteX39" fmla="*/ 728740 w 985025"/>
                    <a:gd name="connsiteY39" fmla="*/ 791990 h 976639"/>
                    <a:gd name="connsiteX40" fmla="*/ 695312 w 985025"/>
                    <a:gd name="connsiteY40" fmla="*/ 814237 h 976639"/>
                    <a:gd name="connsiteX41" fmla="*/ 690855 w 985025"/>
                    <a:gd name="connsiteY41" fmla="*/ 823135 h 976639"/>
                    <a:gd name="connsiteX42" fmla="*/ 701998 w 985025"/>
                    <a:gd name="connsiteY42" fmla="*/ 929921 h 976639"/>
                    <a:gd name="connsiteX43" fmla="*/ 697540 w 985025"/>
                    <a:gd name="connsiteY43" fmla="*/ 934370 h 976639"/>
                    <a:gd name="connsiteX44" fmla="*/ 612855 w 985025"/>
                    <a:gd name="connsiteY44" fmla="*/ 963291 h 976639"/>
                    <a:gd name="connsiteX45" fmla="*/ 608398 w 985025"/>
                    <a:gd name="connsiteY45" fmla="*/ 963291 h 976639"/>
                    <a:gd name="connsiteX46" fmla="*/ 548227 w 985025"/>
                    <a:gd name="connsiteY46" fmla="*/ 874303 h 976639"/>
                    <a:gd name="connsiteX47" fmla="*/ 543770 w 985025"/>
                    <a:gd name="connsiteY47" fmla="*/ 869854 h 976639"/>
                    <a:gd name="connsiteX48" fmla="*/ 501427 w 985025"/>
                    <a:gd name="connsiteY48" fmla="*/ 874303 h 976639"/>
                    <a:gd name="connsiteX49" fmla="*/ 494741 w 985025"/>
                    <a:gd name="connsiteY49" fmla="*/ 876528 h 976639"/>
                    <a:gd name="connsiteX50" fmla="*/ 450170 w 985025"/>
                    <a:gd name="connsiteY50" fmla="*/ 974414 h 976639"/>
                    <a:gd name="connsiteX51" fmla="*/ 445713 w 985025"/>
                    <a:gd name="connsiteY51" fmla="*/ 976639 h 976639"/>
                    <a:gd name="connsiteX52" fmla="*/ 356570 w 985025"/>
                    <a:gd name="connsiteY52" fmla="*/ 958842 h 976639"/>
                    <a:gd name="connsiteX53" fmla="*/ 352113 w 985025"/>
                    <a:gd name="connsiteY53" fmla="*/ 956617 h 976639"/>
                    <a:gd name="connsiteX54" fmla="*/ 347656 w 985025"/>
                    <a:gd name="connsiteY54" fmla="*/ 847607 h 976639"/>
                    <a:gd name="connsiteX55" fmla="*/ 340970 w 985025"/>
                    <a:gd name="connsiteY55" fmla="*/ 843158 h 976639"/>
                    <a:gd name="connsiteX56" fmla="*/ 305313 w 985025"/>
                    <a:gd name="connsiteY56" fmla="*/ 825360 h 976639"/>
                    <a:gd name="connsiteX57" fmla="*/ 296399 w 985025"/>
                    <a:gd name="connsiteY57" fmla="*/ 825360 h 976639"/>
                    <a:gd name="connsiteX58" fmla="*/ 211713 w 985025"/>
                    <a:gd name="connsiteY58" fmla="*/ 887652 h 976639"/>
                    <a:gd name="connsiteX59" fmla="*/ 205028 w 985025"/>
                    <a:gd name="connsiteY59" fmla="*/ 887652 h 976639"/>
                    <a:gd name="connsiteX60" fmla="*/ 138171 w 985025"/>
                    <a:gd name="connsiteY60" fmla="*/ 829810 h 976639"/>
                    <a:gd name="connsiteX61" fmla="*/ 135942 w 985025"/>
                    <a:gd name="connsiteY61" fmla="*/ 823135 h 976639"/>
                    <a:gd name="connsiteX62" fmla="*/ 182742 w 985025"/>
                    <a:gd name="connsiteY62" fmla="*/ 725249 h 976639"/>
                    <a:gd name="connsiteX63" fmla="*/ 182742 w 985025"/>
                    <a:gd name="connsiteY63" fmla="*/ 720800 h 976639"/>
                    <a:gd name="connsiteX64" fmla="*/ 160457 w 985025"/>
                    <a:gd name="connsiteY64" fmla="*/ 687429 h 976639"/>
                    <a:gd name="connsiteX65" fmla="*/ 153771 w 985025"/>
                    <a:gd name="connsiteY65" fmla="*/ 685205 h 976639"/>
                    <a:gd name="connsiteX66" fmla="*/ 49028 w 985025"/>
                    <a:gd name="connsiteY66" fmla="*/ 696328 h 976639"/>
                    <a:gd name="connsiteX67" fmla="*/ 42343 w 985025"/>
                    <a:gd name="connsiteY67" fmla="*/ 691879 h 976639"/>
                    <a:gd name="connsiteX68" fmla="*/ 11143 w 985025"/>
                    <a:gd name="connsiteY68" fmla="*/ 609565 h 976639"/>
                    <a:gd name="connsiteX69" fmla="*/ 15600 w 985025"/>
                    <a:gd name="connsiteY69" fmla="*/ 602891 h 976639"/>
                    <a:gd name="connsiteX70" fmla="*/ 104742 w 985025"/>
                    <a:gd name="connsiteY70" fmla="*/ 542824 h 976639"/>
                    <a:gd name="connsiteX71" fmla="*/ 106971 w 985025"/>
                    <a:gd name="connsiteY71" fmla="*/ 536150 h 976639"/>
                    <a:gd name="connsiteX72" fmla="*/ 104742 w 985025"/>
                    <a:gd name="connsiteY72" fmla="*/ 496106 h 976639"/>
                    <a:gd name="connsiteX73" fmla="*/ 102514 w 985025"/>
                    <a:gd name="connsiteY73" fmla="*/ 489432 h 976639"/>
                    <a:gd name="connsiteX74" fmla="*/ 4457 w 985025"/>
                    <a:gd name="connsiteY74" fmla="*/ 444938 h 976639"/>
                    <a:gd name="connsiteX75" fmla="*/ 0 w 985025"/>
                    <a:gd name="connsiteY75" fmla="*/ 440489 h 976639"/>
                    <a:gd name="connsiteX76" fmla="*/ 15600 w 985025"/>
                    <a:gd name="connsiteY76" fmla="*/ 353726 h 976639"/>
                    <a:gd name="connsiteX77" fmla="*/ 20057 w 985025"/>
                    <a:gd name="connsiteY77" fmla="*/ 351501 h 976639"/>
                    <a:gd name="connsiteX78" fmla="*/ 129257 w 985025"/>
                    <a:gd name="connsiteY78" fmla="*/ 342602 h 976639"/>
                    <a:gd name="connsiteX79" fmla="*/ 135942 w 985025"/>
                    <a:gd name="connsiteY79" fmla="*/ 340377 h 976639"/>
                    <a:gd name="connsiteX80" fmla="*/ 151542 w 985025"/>
                    <a:gd name="connsiteY80" fmla="*/ 302558 h 976639"/>
                    <a:gd name="connsiteX81" fmla="*/ 151542 w 985025"/>
                    <a:gd name="connsiteY81" fmla="*/ 295884 h 976639"/>
                    <a:gd name="connsiteX82" fmla="*/ 91371 w 985025"/>
                    <a:gd name="connsiteY82" fmla="*/ 209121 h 976639"/>
                    <a:gd name="connsiteX83" fmla="*/ 91371 w 985025"/>
                    <a:gd name="connsiteY83" fmla="*/ 200222 h 976639"/>
                    <a:gd name="connsiteX84" fmla="*/ 147085 w 985025"/>
                    <a:gd name="connsiteY84" fmla="*/ 133481 h 976639"/>
                    <a:gd name="connsiteX85" fmla="*/ 153771 w 985025"/>
                    <a:gd name="connsiteY85" fmla="*/ 133481 h 976639"/>
                    <a:gd name="connsiteX86" fmla="*/ 249599 w 985025"/>
                    <a:gd name="connsiteY86" fmla="*/ 180200 h 976639"/>
                    <a:gd name="connsiteX87" fmla="*/ 256285 w 985025"/>
                    <a:gd name="connsiteY87" fmla="*/ 180200 h 976639"/>
                    <a:gd name="connsiteX88" fmla="*/ 289713 w 985025"/>
                    <a:gd name="connsiteY88" fmla="*/ 157953 h 976639"/>
                    <a:gd name="connsiteX89" fmla="*/ 283027 w 985025"/>
                    <a:gd name="connsiteY89" fmla="*/ 44493 h 976639"/>
                    <a:gd name="connsiteX90" fmla="*/ 369942 w 985025"/>
                    <a:gd name="connsiteY90" fmla="*/ 11123 h 976639"/>
                    <a:gd name="connsiteX91" fmla="*/ 439027 w 985025"/>
                    <a:gd name="connsiteY91" fmla="*/ 106785 h 976639"/>
                    <a:gd name="connsiteX92" fmla="*/ 481370 w 985025"/>
                    <a:gd name="connsiteY92" fmla="*/ 102335 h 976639"/>
                    <a:gd name="connsiteX93" fmla="*/ 532627 w 985025"/>
                    <a:gd name="connsiteY93" fmla="*/ 0 h 976639"/>
                    <a:gd name="connsiteX0" fmla="*/ 492512 w 985025"/>
                    <a:gd name="connsiteY0" fmla="*/ 299009 h 976639"/>
                    <a:gd name="connsiteX1" fmla="*/ 303330 w 985025"/>
                    <a:gd name="connsiteY1" fmla="*/ 487207 h 976639"/>
                    <a:gd name="connsiteX2" fmla="*/ 492512 w 985025"/>
                    <a:gd name="connsiteY2" fmla="*/ 675405 h 976639"/>
                    <a:gd name="connsiteX3" fmla="*/ 681694 w 985025"/>
                    <a:gd name="connsiteY3" fmla="*/ 487207 h 976639"/>
                    <a:gd name="connsiteX4" fmla="*/ 492512 w 985025"/>
                    <a:gd name="connsiteY4" fmla="*/ 299009 h 976639"/>
                    <a:gd name="connsiteX5" fmla="*/ 532627 w 985025"/>
                    <a:gd name="connsiteY5" fmla="*/ 0 h 976639"/>
                    <a:gd name="connsiteX6" fmla="*/ 626226 w 985025"/>
                    <a:gd name="connsiteY6" fmla="*/ 13348 h 976639"/>
                    <a:gd name="connsiteX7" fmla="*/ 641826 w 985025"/>
                    <a:gd name="connsiteY7" fmla="*/ 131256 h 976639"/>
                    <a:gd name="connsiteX8" fmla="*/ 677483 w 985025"/>
                    <a:gd name="connsiteY8" fmla="*/ 151279 h 976639"/>
                    <a:gd name="connsiteX9" fmla="*/ 773312 w 985025"/>
                    <a:gd name="connsiteY9" fmla="*/ 86763 h 976639"/>
                    <a:gd name="connsiteX10" fmla="*/ 779997 w 985025"/>
                    <a:gd name="connsiteY10" fmla="*/ 86763 h 976639"/>
                    <a:gd name="connsiteX11" fmla="*/ 846854 w 985025"/>
                    <a:gd name="connsiteY11" fmla="*/ 144605 h 976639"/>
                    <a:gd name="connsiteX12" fmla="*/ 846854 w 985025"/>
                    <a:gd name="connsiteY12" fmla="*/ 151279 h 976639"/>
                    <a:gd name="connsiteX13" fmla="*/ 800054 w 985025"/>
                    <a:gd name="connsiteY13" fmla="*/ 246940 h 976639"/>
                    <a:gd name="connsiteX14" fmla="*/ 800054 w 985025"/>
                    <a:gd name="connsiteY14" fmla="*/ 253614 h 976639"/>
                    <a:gd name="connsiteX15" fmla="*/ 822340 w 985025"/>
                    <a:gd name="connsiteY15" fmla="*/ 286985 h 976639"/>
                    <a:gd name="connsiteX16" fmla="*/ 829026 w 985025"/>
                    <a:gd name="connsiteY16" fmla="*/ 289209 h 976639"/>
                    <a:gd name="connsiteX17" fmla="*/ 938225 w 985025"/>
                    <a:gd name="connsiteY17" fmla="*/ 278086 h 976639"/>
                    <a:gd name="connsiteX18" fmla="*/ 940454 w 985025"/>
                    <a:gd name="connsiteY18" fmla="*/ 284760 h 976639"/>
                    <a:gd name="connsiteX19" fmla="*/ 971654 w 985025"/>
                    <a:gd name="connsiteY19" fmla="*/ 367074 h 976639"/>
                    <a:gd name="connsiteX20" fmla="*/ 967197 w 985025"/>
                    <a:gd name="connsiteY20" fmla="*/ 373748 h 976639"/>
                    <a:gd name="connsiteX21" fmla="*/ 878054 w 985025"/>
                    <a:gd name="connsiteY21" fmla="*/ 431590 h 976639"/>
                    <a:gd name="connsiteX22" fmla="*/ 875825 w 985025"/>
                    <a:gd name="connsiteY22" fmla="*/ 436039 h 976639"/>
                    <a:gd name="connsiteX23" fmla="*/ 878054 w 985025"/>
                    <a:gd name="connsiteY23" fmla="*/ 478308 h 976639"/>
                    <a:gd name="connsiteX24" fmla="*/ 884740 w 985025"/>
                    <a:gd name="connsiteY24" fmla="*/ 484982 h 976639"/>
                    <a:gd name="connsiteX25" fmla="*/ 982797 w 985025"/>
                    <a:gd name="connsiteY25" fmla="*/ 529476 h 976639"/>
                    <a:gd name="connsiteX26" fmla="*/ 985025 w 985025"/>
                    <a:gd name="connsiteY26" fmla="*/ 533926 h 976639"/>
                    <a:gd name="connsiteX27" fmla="*/ 967197 w 985025"/>
                    <a:gd name="connsiteY27" fmla="*/ 620689 h 976639"/>
                    <a:gd name="connsiteX28" fmla="*/ 962739 w 985025"/>
                    <a:gd name="connsiteY28" fmla="*/ 625138 h 976639"/>
                    <a:gd name="connsiteX29" fmla="*/ 855768 w 985025"/>
                    <a:gd name="connsiteY29" fmla="*/ 631812 h 976639"/>
                    <a:gd name="connsiteX30" fmla="*/ 851311 w 985025"/>
                    <a:gd name="connsiteY30" fmla="*/ 634037 h 976639"/>
                    <a:gd name="connsiteX31" fmla="*/ 831254 w 985025"/>
                    <a:gd name="connsiteY31" fmla="*/ 674081 h 976639"/>
                    <a:gd name="connsiteX32" fmla="*/ 831254 w 985025"/>
                    <a:gd name="connsiteY32" fmla="*/ 678531 h 976639"/>
                    <a:gd name="connsiteX33" fmla="*/ 895883 w 985025"/>
                    <a:gd name="connsiteY33" fmla="*/ 767518 h 976639"/>
                    <a:gd name="connsiteX34" fmla="*/ 895883 w 985025"/>
                    <a:gd name="connsiteY34" fmla="*/ 774192 h 976639"/>
                    <a:gd name="connsiteX35" fmla="*/ 835711 w 985025"/>
                    <a:gd name="connsiteY35" fmla="*/ 840933 h 976639"/>
                    <a:gd name="connsiteX36" fmla="*/ 831254 w 985025"/>
                    <a:gd name="connsiteY36" fmla="*/ 840933 h 976639"/>
                    <a:gd name="connsiteX37" fmla="*/ 733197 w 985025"/>
                    <a:gd name="connsiteY37" fmla="*/ 791990 h 976639"/>
                    <a:gd name="connsiteX38" fmla="*/ 728740 w 985025"/>
                    <a:gd name="connsiteY38" fmla="*/ 791990 h 976639"/>
                    <a:gd name="connsiteX39" fmla="*/ 695312 w 985025"/>
                    <a:gd name="connsiteY39" fmla="*/ 814237 h 976639"/>
                    <a:gd name="connsiteX40" fmla="*/ 690855 w 985025"/>
                    <a:gd name="connsiteY40" fmla="*/ 823135 h 976639"/>
                    <a:gd name="connsiteX41" fmla="*/ 701998 w 985025"/>
                    <a:gd name="connsiteY41" fmla="*/ 929921 h 976639"/>
                    <a:gd name="connsiteX42" fmla="*/ 697540 w 985025"/>
                    <a:gd name="connsiteY42" fmla="*/ 934370 h 976639"/>
                    <a:gd name="connsiteX43" fmla="*/ 612855 w 985025"/>
                    <a:gd name="connsiteY43" fmla="*/ 963291 h 976639"/>
                    <a:gd name="connsiteX44" fmla="*/ 608398 w 985025"/>
                    <a:gd name="connsiteY44" fmla="*/ 963291 h 976639"/>
                    <a:gd name="connsiteX45" fmla="*/ 548227 w 985025"/>
                    <a:gd name="connsiteY45" fmla="*/ 874303 h 976639"/>
                    <a:gd name="connsiteX46" fmla="*/ 543770 w 985025"/>
                    <a:gd name="connsiteY46" fmla="*/ 869854 h 976639"/>
                    <a:gd name="connsiteX47" fmla="*/ 501427 w 985025"/>
                    <a:gd name="connsiteY47" fmla="*/ 874303 h 976639"/>
                    <a:gd name="connsiteX48" fmla="*/ 494741 w 985025"/>
                    <a:gd name="connsiteY48" fmla="*/ 876528 h 976639"/>
                    <a:gd name="connsiteX49" fmla="*/ 450170 w 985025"/>
                    <a:gd name="connsiteY49" fmla="*/ 974414 h 976639"/>
                    <a:gd name="connsiteX50" fmla="*/ 445713 w 985025"/>
                    <a:gd name="connsiteY50" fmla="*/ 976639 h 976639"/>
                    <a:gd name="connsiteX51" fmla="*/ 356570 w 985025"/>
                    <a:gd name="connsiteY51" fmla="*/ 958842 h 976639"/>
                    <a:gd name="connsiteX52" fmla="*/ 352113 w 985025"/>
                    <a:gd name="connsiteY52" fmla="*/ 956617 h 976639"/>
                    <a:gd name="connsiteX53" fmla="*/ 347656 w 985025"/>
                    <a:gd name="connsiteY53" fmla="*/ 847607 h 976639"/>
                    <a:gd name="connsiteX54" fmla="*/ 340970 w 985025"/>
                    <a:gd name="connsiteY54" fmla="*/ 843158 h 976639"/>
                    <a:gd name="connsiteX55" fmla="*/ 305313 w 985025"/>
                    <a:gd name="connsiteY55" fmla="*/ 825360 h 976639"/>
                    <a:gd name="connsiteX56" fmla="*/ 296399 w 985025"/>
                    <a:gd name="connsiteY56" fmla="*/ 825360 h 976639"/>
                    <a:gd name="connsiteX57" fmla="*/ 211713 w 985025"/>
                    <a:gd name="connsiteY57" fmla="*/ 887652 h 976639"/>
                    <a:gd name="connsiteX58" fmla="*/ 205028 w 985025"/>
                    <a:gd name="connsiteY58" fmla="*/ 887652 h 976639"/>
                    <a:gd name="connsiteX59" fmla="*/ 138171 w 985025"/>
                    <a:gd name="connsiteY59" fmla="*/ 829810 h 976639"/>
                    <a:gd name="connsiteX60" fmla="*/ 135942 w 985025"/>
                    <a:gd name="connsiteY60" fmla="*/ 823135 h 976639"/>
                    <a:gd name="connsiteX61" fmla="*/ 182742 w 985025"/>
                    <a:gd name="connsiteY61" fmla="*/ 725249 h 976639"/>
                    <a:gd name="connsiteX62" fmla="*/ 182742 w 985025"/>
                    <a:gd name="connsiteY62" fmla="*/ 720800 h 976639"/>
                    <a:gd name="connsiteX63" fmla="*/ 160457 w 985025"/>
                    <a:gd name="connsiteY63" fmla="*/ 687429 h 976639"/>
                    <a:gd name="connsiteX64" fmla="*/ 153771 w 985025"/>
                    <a:gd name="connsiteY64" fmla="*/ 685205 h 976639"/>
                    <a:gd name="connsiteX65" fmla="*/ 49028 w 985025"/>
                    <a:gd name="connsiteY65" fmla="*/ 696328 h 976639"/>
                    <a:gd name="connsiteX66" fmla="*/ 42343 w 985025"/>
                    <a:gd name="connsiteY66" fmla="*/ 691879 h 976639"/>
                    <a:gd name="connsiteX67" fmla="*/ 11143 w 985025"/>
                    <a:gd name="connsiteY67" fmla="*/ 609565 h 976639"/>
                    <a:gd name="connsiteX68" fmla="*/ 15600 w 985025"/>
                    <a:gd name="connsiteY68" fmla="*/ 602891 h 976639"/>
                    <a:gd name="connsiteX69" fmla="*/ 104742 w 985025"/>
                    <a:gd name="connsiteY69" fmla="*/ 542824 h 976639"/>
                    <a:gd name="connsiteX70" fmla="*/ 106971 w 985025"/>
                    <a:gd name="connsiteY70" fmla="*/ 536150 h 976639"/>
                    <a:gd name="connsiteX71" fmla="*/ 104742 w 985025"/>
                    <a:gd name="connsiteY71" fmla="*/ 496106 h 976639"/>
                    <a:gd name="connsiteX72" fmla="*/ 102514 w 985025"/>
                    <a:gd name="connsiteY72" fmla="*/ 489432 h 976639"/>
                    <a:gd name="connsiteX73" fmla="*/ 4457 w 985025"/>
                    <a:gd name="connsiteY73" fmla="*/ 444938 h 976639"/>
                    <a:gd name="connsiteX74" fmla="*/ 0 w 985025"/>
                    <a:gd name="connsiteY74" fmla="*/ 440489 h 976639"/>
                    <a:gd name="connsiteX75" fmla="*/ 15600 w 985025"/>
                    <a:gd name="connsiteY75" fmla="*/ 353726 h 976639"/>
                    <a:gd name="connsiteX76" fmla="*/ 20057 w 985025"/>
                    <a:gd name="connsiteY76" fmla="*/ 351501 h 976639"/>
                    <a:gd name="connsiteX77" fmla="*/ 129257 w 985025"/>
                    <a:gd name="connsiteY77" fmla="*/ 342602 h 976639"/>
                    <a:gd name="connsiteX78" fmla="*/ 135942 w 985025"/>
                    <a:gd name="connsiteY78" fmla="*/ 340377 h 976639"/>
                    <a:gd name="connsiteX79" fmla="*/ 151542 w 985025"/>
                    <a:gd name="connsiteY79" fmla="*/ 302558 h 976639"/>
                    <a:gd name="connsiteX80" fmla="*/ 151542 w 985025"/>
                    <a:gd name="connsiteY80" fmla="*/ 295884 h 976639"/>
                    <a:gd name="connsiteX81" fmla="*/ 91371 w 985025"/>
                    <a:gd name="connsiteY81" fmla="*/ 209121 h 976639"/>
                    <a:gd name="connsiteX82" fmla="*/ 91371 w 985025"/>
                    <a:gd name="connsiteY82" fmla="*/ 200222 h 976639"/>
                    <a:gd name="connsiteX83" fmla="*/ 147085 w 985025"/>
                    <a:gd name="connsiteY83" fmla="*/ 133481 h 976639"/>
                    <a:gd name="connsiteX84" fmla="*/ 153771 w 985025"/>
                    <a:gd name="connsiteY84" fmla="*/ 133481 h 976639"/>
                    <a:gd name="connsiteX85" fmla="*/ 249599 w 985025"/>
                    <a:gd name="connsiteY85" fmla="*/ 180200 h 976639"/>
                    <a:gd name="connsiteX86" fmla="*/ 256285 w 985025"/>
                    <a:gd name="connsiteY86" fmla="*/ 180200 h 976639"/>
                    <a:gd name="connsiteX87" fmla="*/ 289713 w 985025"/>
                    <a:gd name="connsiteY87" fmla="*/ 157953 h 976639"/>
                    <a:gd name="connsiteX88" fmla="*/ 283027 w 985025"/>
                    <a:gd name="connsiteY88" fmla="*/ 44493 h 976639"/>
                    <a:gd name="connsiteX89" fmla="*/ 369942 w 985025"/>
                    <a:gd name="connsiteY89" fmla="*/ 11123 h 976639"/>
                    <a:gd name="connsiteX90" fmla="*/ 439027 w 985025"/>
                    <a:gd name="connsiteY90" fmla="*/ 106785 h 976639"/>
                    <a:gd name="connsiteX91" fmla="*/ 481370 w 985025"/>
                    <a:gd name="connsiteY91" fmla="*/ 102335 h 976639"/>
                    <a:gd name="connsiteX92" fmla="*/ 532627 w 985025"/>
                    <a:gd name="connsiteY92" fmla="*/ 0 h 976639"/>
                    <a:gd name="connsiteX0" fmla="*/ 492512 w 985025"/>
                    <a:gd name="connsiteY0" fmla="*/ 299009 h 976639"/>
                    <a:gd name="connsiteX1" fmla="*/ 303330 w 985025"/>
                    <a:gd name="connsiteY1" fmla="*/ 487207 h 976639"/>
                    <a:gd name="connsiteX2" fmla="*/ 492512 w 985025"/>
                    <a:gd name="connsiteY2" fmla="*/ 675405 h 976639"/>
                    <a:gd name="connsiteX3" fmla="*/ 681694 w 985025"/>
                    <a:gd name="connsiteY3" fmla="*/ 487207 h 976639"/>
                    <a:gd name="connsiteX4" fmla="*/ 492512 w 985025"/>
                    <a:gd name="connsiteY4" fmla="*/ 299009 h 976639"/>
                    <a:gd name="connsiteX5" fmla="*/ 532627 w 985025"/>
                    <a:gd name="connsiteY5" fmla="*/ 0 h 976639"/>
                    <a:gd name="connsiteX6" fmla="*/ 626226 w 985025"/>
                    <a:gd name="connsiteY6" fmla="*/ 13348 h 976639"/>
                    <a:gd name="connsiteX7" fmla="*/ 641826 w 985025"/>
                    <a:gd name="connsiteY7" fmla="*/ 131256 h 976639"/>
                    <a:gd name="connsiteX8" fmla="*/ 677483 w 985025"/>
                    <a:gd name="connsiteY8" fmla="*/ 151279 h 976639"/>
                    <a:gd name="connsiteX9" fmla="*/ 779997 w 985025"/>
                    <a:gd name="connsiteY9" fmla="*/ 86763 h 976639"/>
                    <a:gd name="connsiteX10" fmla="*/ 846854 w 985025"/>
                    <a:gd name="connsiteY10" fmla="*/ 144605 h 976639"/>
                    <a:gd name="connsiteX11" fmla="*/ 846854 w 985025"/>
                    <a:gd name="connsiteY11" fmla="*/ 151279 h 976639"/>
                    <a:gd name="connsiteX12" fmla="*/ 800054 w 985025"/>
                    <a:gd name="connsiteY12" fmla="*/ 246940 h 976639"/>
                    <a:gd name="connsiteX13" fmla="*/ 800054 w 985025"/>
                    <a:gd name="connsiteY13" fmla="*/ 253614 h 976639"/>
                    <a:gd name="connsiteX14" fmla="*/ 822340 w 985025"/>
                    <a:gd name="connsiteY14" fmla="*/ 286985 h 976639"/>
                    <a:gd name="connsiteX15" fmla="*/ 829026 w 985025"/>
                    <a:gd name="connsiteY15" fmla="*/ 289209 h 976639"/>
                    <a:gd name="connsiteX16" fmla="*/ 938225 w 985025"/>
                    <a:gd name="connsiteY16" fmla="*/ 278086 h 976639"/>
                    <a:gd name="connsiteX17" fmla="*/ 940454 w 985025"/>
                    <a:gd name="connsiteY17" fmla="*/ 284760 h 976639"/>
                    <a:gd name="connsiteX18" fmla="*/ 971654 w 985025"/>
                    <a:gd name="connsiteY18" fmla="*/ 367074 h 976639"/>
                    <a:gd name="connsiteX19" fmla="*/ 967197 w 985025"/>
                    <a:gd name="connsiteY19" fmla="*/ 373748 h 976639"/>
                    <a:gd name="connsiteX20" fmla="*/ 878054 w 985025"/>
                    <a:gd name="connsiteY20" fmla="*/ 431590 h 976639"/>
                    <a:gd name="connsiteX21" fmla="*/ 875825 w 985025"/>
                    <a:gd name="connsiteY21" fmla="*/ 436039 h 976639"/>
                    <a:gd name="connsiteX22" fmla="*/ 878054 w 985025"/>
                    <a:gd name="connsiteY22" fmla="*/ 478308 h 976639"/>
                    <a:gd name="connsiteX23" fmla="*/ 884740 w 985025"/>
                    <a:gd name="connsiteY23" fmla="*/ 484982 h 976639"/>
                    <a:gd name="connsiteX24" fmla="*/ 982797 w 985025"/>
                    <a:gd name="connsiteY24" fmla="*/ 529476 h 976639"/>
                    <a:gd name="connsiteX25" fmla="*/ 985025 w 985025"/>
                    <a:gd name="connsiteY25" fmla="*/ 533926 h 976639"/>
                    <a:gd name="connsiteX26" fmla="*/ 967197 w 985025"/>
                    <a:gd name="connsiteY26" fmla="*/ 620689 h 976639"/>
                    <a:gd name="connsiteX27" fmla="*/ 962739 w 985025"/>
                    <a:gd name="connsiteY27" fmla="*/ 625138 h 976639"/>
                    <a:gd name="connsiteX28" fmla="*/ 855768 w 985025"/>
                    <a:gd name="connsiteY28" fmla="*/ 631812 h 976639"/>
                    <a:gd name="connsiteX29" fmla="*/ 851311 w 985025"/>
                    <a:gd name="connsiteY29" fmla="*/ 634037 h 976639"/>
                    <a:gd name="connsiteX30" fmla="*/ 831254 w 985025"/>
                    <a:gd name="connsiteY30" fmla="*/ 674081 h 976639"/>
                    <a:gd name="connsiteX31" fmla="*/ 831254 w 985025"/>
                    <a:gd name="connsiteY31" fmla="*/ 678531 h 976639"/>
                    <a:gd name="connsiteX32" fmla="*/ 895883 w 985025"/>
                    <a:gd name="connsiteY32" fmla="*/ 767518 h 976639"/>
                    <a:gd name="connsiteX33" fmla="*/ 895883 w 985025"/>
                    <a:gd name="connsiteY33" fmla="*/ 774192 h 976639"/>
                    <a:gd name="connsiteX34" fmla="*/ 835711 w 985025"/>
                    <a:gd name="connsiteY34" fmla="*/ 840933 h 976639"/>
                    <a:gd name="connsiteX35" fmla="*/ 831254 w 985025"/>
                    <a:gd name="connsiteY35" fmla="*/ 840933 h 976639"/>
                    <a:gd name="connsiteX36" fmla="*/ 733197 w 985025"/>
                    <a:gd name="connsiteY36" fmla="*/ 791990 h 976639"/>
                    <a:gd name="connsiteX37" fmla="*/ 728740 w 985025"/>
                    <a:gd name="connsiteY37" fmla="*/ 791990 h 976639"/>
                    <a:gd name="connsiteX38" fmla="*/ 695312 w 985025"/>
                    <a:gd name="connsiteY38" fmla="*/ 814237 h 976639"/>
                    <a:gd name="connsiteX39" fmla="*/ 690855 w 985025"/>
                    <a:gd name="connsiteY39" fmla="*/ 823135 h 976639"/>
                    <a:gd name="connsiteX40" fmla="*/ 701998 w 985025"/>
                    <a:gd name="connsiteY40" fmla="*/ 929921 h 976639"/>
                    <a:gd name="connsiteX41" fmla="*/ 697540 w 985025"/>
                    <a:gd name="connsiteY41" fmla="*/ 934370 h 976639"/>
                    <a:gd name="connsiteX42" fmla="*/ 612855 w 985025"/>
                    <a:gd name="connsiteY42" fmla="*/ 963291 h 976639"/>
                    <a:gd name="connsiteX43" fmla="*/ 608398 w 985025"/>
                    <a:gd name="connsiteY43" fmla="*/ 963291 h 976639"/>
                    <a:gd name="connsiteX44" fmla="*/ 548227 w 985025"/>
                    <a:gd name="connsiteY44" fmla="*/ 874303 h 976639"/>
                    <a:gd name="connsiteX45" fmla="*/ 543770 w 985025"/>
                    <a:gd name="connsiteY45" fmla="*/ 869854 h 976639"/>
                    <a:gd name="connsiteX46" fmla="*/ 501427 w 985025"/>
                    <a:gd name="connsiteY46" fmla="*/ 874303 h 976639"/>
                    <a:gd name="connsiteX47" fmla="*/ 494741 w 985025"/>
                    <a:gd name="connsiteY47" fmla="*/ 876528 h 976639"/>
                    <a:gd name="connsiteX48" fmla="*/ 450170 w 985025"/>
                    <a:gd name="connsiteY48" fmla="*/ 974414 h 976639"/>
                    <a:gd name="connsiteX49" fmla="*/ 445713 w 985025"/>
                    <a:gd name="connsiteY49" fmla="*/ 976639 h 976639"/>
                    <a:gd name="connsiteX50" fmla="*/ 356570 w 985025"/>
                    <a:gd name="connsiteY50" fmla="*/ 958842 h 976639"/>
                    <a:gd name="connsiteX51" fmla="*/ 352113 w 985025"/>
                    <a:gd name="connsiteY51" fmla="*/ 956617 h 976639"/>
                    <a:gd name="connsiteX52" fmla="*/ 347656 w 985025"/>
                    <a:gd name="connsiteY52" fmla="*/ 847607 h 976639"/>
                    <a:gd name="connsiteX53" fmla="*/ 340970 w 985025"/>
                    <a:gd name="connsiteY53" fmla="*/ 843158 h 976639"/>
                    <a:gd name="connsiteX54" fmla="*/ 305313 w 985025"/>
                    <a:gd name="connsiteY54" fmla="*/ 825360 h 976639"/>
                    <a:gd name="connsiteX55" fmla="*/ 296399 w 985025"/>
                    <a:gd name="connsiteY55" fmla="*/ 825360 h 976639"/>
                    <a:gd name="connsiteX56" fmla="*/ 211713 w 985025"/>
                    <a:gd name="connsiteY56" fmla="*/ 887652 h 976639"/>
                    <a:gd name="connsiteX57" fmla="*/ 205028 w 985025"/>
                    <a:gd name="connsiteY57" fmla="*/ 887652 h 976639"/>
                    <a:gd name="connsiteX58" fmla="*/ 138171 w 985025"/>
                    <a:gd name="connsiteY58" fmla="*/ 829810 h 976639"/>
                    <a:gd name="connsiteX59" fmla="*/ 135942 w 985025"/>
                    <a:gd name="connsiteY59" fmla="*/ 823135 h 976639"/>
                    <a:gd name="connsiteX60" fmla="*/ 182742 w 985025"/>
                    <a:gd name="connsiteY60" fmla="*/ 725249 h 976639"/>
                    <a:gd name="connsiteX61" fmla="*/ 182742 w 985025"/>
                    <a:gd name="connsiteY61" fmla="*/ 720800 h 976639"/>
                    <a:gd name="connsiteX62" fmla="*/ 160457 w 985025"/>
                    <a:gd name="connsiteY62" fmla="*/ 687429 h 976639"/>
                    <a:gd name="connsiteX63" fmla="*/ 153771 w 985025"/>
                    <a:gd name="connsiteY63" fmla="*/ 685205 h 976639"/>
                    <a:gd name="connsiteX64" fmla="*/ 49028 w 985025"/>
                    <a:gd name="connsiteY64" fmla="*/ 696328 h 976639"/>
                    <a:gd name="connsiteX65" fmla="*/ 42343 w 985025"/>
                    <a:gd name="connsiteY65" fmla="*/ 691879 h 976639"/>
                    <a:gd name="connsiteX66" fmla="*/ 11143 w 985025"/>
                    <a:gd name="connsiteY66" fmla="*/ 609565 h 976639"/>
                    <a:gd name="connsiteX67" fmla="*/ 15600 w 985025"/>
                    <a:gd name="connsiteY67" fmla="*/ 602891 h 976639"/>
                    <a:gd name="connsiteX68" fmla="*/ 104742 w 985025"/>
                    <a:gd name="connsiteY68" fmla="*/ 542824 h 976639"/>
                    <a:gd name="connsiteX69" fmla="*/ 106971 w 985025"/>
                    <a:gd name="connsiteY69" fmla="*/ 536150 h 976639"/>
                    <a:gd name="connsiteX70" fmla="*/ 104742 w 985025"/>
                    <a:gd name="connsiteY70" fmla="*/ 496106 h 976639"/>
                    <a:gd name="connsiteX71" fmla="*/ 102514 w 985025"/>
                    <a:gd name="connsiteY71" fmla="*/ 489432 h 976639"/>
                    <a:gd name="connsiteX72" fmla="*/ 4457 w 985025"/>
                    <a:gd name="connsiteY72" fmla="*/ 444938 h 976639"/>
                    <a:gd name="connsiteX73" fmla="*/ 0 w 985025"/>
                    <a:gd name="connsiteY73" fmla="*/ 440489 h 976639"/>
                    <a:gd name="connsiteX74" fmla="*/ 15600 w 985025"/>
                    <a:gd name="connsiteY74" fmla="*/ 353726 h 976639"/>
                    <a:gd name="connsiteX75" fmla="*/ 20057 w 985025"/>
                    <a:gd name="connsiteY75" fmla="*/ 351501 h 976639"/>
                    <a:gd name="connsiteX76" fmla="*/ 129257 w 985025"/>
                    <a:gd name="connsiteY76" fmla="*/ 342602 h 976639"/>
                    <a:gd name="connsiteX77" fmla="*/ 135942 w 985025"/>
                    <a:gd name="connsiteY77" fmla="*/ 340377 h 976639"/>
                    <a:gd name="connsiteX78" fmla="*/ 151542 w 985025"/>
                    <a:gd name="connsiteY78" fmla="*/ 302558 h 976639"/>
                    <a:gd name="connsiteX79" fmla="*/ 151542 w 985025"/>
                    <a:gd name="connsiteY79" fmla="*/ 295884 h 976639"/>
                    <a:gd name="connsiteX80" fmla="*/ 91371 w 985025"/>
                    <a:gd name="connsiteY80" fmla="*/ 209121 h 976639"/>
                    <a:gd name="connsiteX81" fmla="*/ 91371 w 985025"/>
                    <a:gd name="connsiteY81" fmla="*/ 200222 h 976639"/>
                    <a:gd name="connsiteX82" fmla="*/ 147085 w 985025"/>
                    <a:gd name="connsiteY82" fmla="*/ 133481 h 976639"/>
                    <a:gd name="connsiteX83" fmla="*/ 153771 w 985025"/>
                    <a:gd name="connsiteY83" fmla="*/ 133481 h 976639"/>
                    <a:gd name="connsiteX84" fmla="*/ 249599 w 985025"/>
                    <a:gd name="connsiteY84" fmla="*/ 180200 h 976639"/>
                    <a:gd name="connsiteX85" fmla="*/ 256285 w 985025"/>
                    <a:gd name="connsiteY85" fmla="*/ 180200 h 976639"/>
                    <a:gd name="connsiteX86" fmla="*/ 289713 w 985025"/>
                    <a:gd name="connsiteY86" fmla="*/ 157953 h 976639"/>
                    <a:gd name="connsiteX87" fmla="*/ 283027 w 985025"/>
                    <a:gd name="connsiteY87" fmla="*/ 44493 h 976639"/>
                    <a:gd name="connsiteX88" fmla="*/ 369942 w 985025"/>
                    <a:gd name="connsiteY88" fmla="*/ 11123 h 976639"/>
                    <a:gd name="connsiteX89" fmla="*/ 439027 w 985025"/>
                    <a:gd name="connsiteY89" fmla="*/ 106785 h 976639"/>
                    <a:gd name="connsiteX90" fmla="*/ 481370 w 985025"/>
                    <a:gd name="connsiteY90" fmla="*/ 102335 h 976639"/>
                    <a:gd name="connsiteX91" fmla="*/ 532627 w 985025"/>
                    <a:gd name="connsiteY91" fmla="*/ 0 h 976639"/>
                    <a:gd name="connsiteX0" fmla="*/ 492512 w 985025"/>
                    <a:gd name="connsiteY0" fmla="*/ 299009 h 976639"/>
                    <a:gd name="connsiteX1" fmla="*/ 303330 w 985025"/>
                    <a:gd name="connsiteY1" fmla="*/ 487207 h 976639"/>
                    <a:gd name="connsiteX2" fmla="*/ 492512 w 985025"/>
                    <a:gd name="connsiteY2" fmla="*/ 675405 h 976639"/>
                    <a:gd name="connsiteX3" fmla="*/ 681694 w 985025"/>
                    <a:gd name="connsiteY3" fmla="*/ 487207 h 976639"/>
                    <a:gd name="connsiteX4" fmla="*/ 492512 w 985025"/>
                    <a:gd name="connsiteY4" fmla="*/ 299009 h 976639"/>
                    <a:gd name="connsiteX5" fmla="*/ 532627 w 985025"/>
                    <a:gd name="connsiteY5" fmla="*/ 0 h 976639"/>
                    <a:gd name="connsiteX6" fmla="*/ 626226 w 985025"/>
                    <a:gd name="connsiteY6" fmla="*/ 13348 h 976639"/>
                    <a:gd name="connsiteX7" fmla="*/ 641826 w 985025"/>
                    <a:gd name="connsiteY7" fmla="*/ 131256 h 976639"/>
                    <a:gd name="connsiteX8" fmla="*/ 677483 w 985025"/>
                    <a:gd name="connsiteY8" fmla="*/ 151279 h 976639"/>
                    <a:gd name="connsiteX9" fmla="*/ 779997 w 985025"/>
                    <a:gd name="connsiteY9" fmla="*/ 86763 h 976639"/>
                    <a:gd name="connsiteX10" fmla="*/ 846854 w 985025"/>
                    <a:gd name="connsiteY10" fmla="*/ 144605 h 976639"/>
                    <a:gd name="connsiteX11" fmla="*/ 800054 w 985025"/>
                    <a:gd name="connsiteY11" fmla="*/ 246940 h 976639"/>
                    <a:gd name="connsiteX12" fmla="*/ 800054 w 985025"/>
                    <a:gd name="connsiteY12" fmla="*/ 253614 h 976639"/>
                    <a:gd name="connsiteX13" fmla="*/ 822340 w 985025"/>
                    <a:gd name="connsiteY13" fmla="*/ 286985 h 976639"/>
                    <a:gd name="connsiteX14" fmla="*/ 829026 w 985025"/>
                    <a:gd name="connsiteY14" fmla="*/ 289209 h 976639"/>
                    <a:gd name="connsiteX15" fmla="*/ 938225 w 985025"/>
                    <a:gd name="connsiteY15" fmla="*/ 278086 h 976639"/>
                    <a:gd name="connsiteX16" fmla="*/ 940454 w 985025"/>
                    <a:gd name="connsiteY16" fmla="*/ 284760 h 976639"/>
                    <a:gd name="connsiteX17" fmla="*/ 971654 w 985025"/>
                    <a:gd name="connsiteY17" fmla="*/ 367074 h 976639"/>
                    <a:gd name="connsiteX18" fmla="*/ 967197 w 985025"/>
                    <a:gd name="connsiteY18" fmla="*/ 373748 h 976639"/>
                    <a:gd name="connsiteX19" fmla="*/ 878054 w 985025"/>
                    <a:gd name="connsiteY19" fmla="*/ 431590 h 976639"/>
                    <a:gd name="connsiteX20" fmla="*/ 875825 w 985025"/>
                    <a:gd name="connsiteY20" fmla="*/ 436039 h 976639"/>
                    <a:gd name="connsiteX21" fmla="*/ 878054 w 985025"/>
                    <a:gd name="connsiteY21" fmla="*/ 478308 h 976639"/>
                    <a:gd name="connsiteX22" fmla="*/ 884740 w 985025"/>
                    <a:gd name="connsiteY22" fmla="*/ 484982 h 976639"/>
                    <a:gd name="connsiteX23" fmla="*/ 982797 w 985025"/>
                    <a:gd name="connsiteY23" fmla="*/ 529476 h 976639"/>
                    <a:gd name="connsiteX24" fmla="*/ 985025 w 985025"/>
                    <a:gd name="connsiteY24" fmla="*/ 533926 h 976639"/>
                    <a:gd name="connsiteX25" fmla="*/ 967197 w 985025"/>
                    <a:gd name="connsiteY25" fmla="*/ 620689 h 976639"/>
                    <a:gd name="connsiteX26" fmla="*/ 962739 w 985025"/>
                    <a:gd name="connsiteY26" fmla="*/ 625138 h 976639"/>
                    <a:gd name="connsiteX27" fmla="*/ 855768 w 985025"/>
                    <a:gd name="connsiteY27" fmla="*/ 631812 h 976639"/>
                    <a:gd name="connsiteX28" fmla="*/ 851311 w 985025"/>
                    <a:gd name="connsiteY28" fmla="*/ 634037 h 976639"/>
                    <a:gd name="connsiteX29" fmla="*/ 831254 w 985025"/>
                    <a:gd name="connsiteY29" fmla="*/ 674081 h 976639"/>
                    <a:gd name="connsiteX30" fmla="*/ 831254 w 985025"/>
                    <a:gd name="connsiteY30" fmla="*/ 678531 h 976639"/>
                    <a:gd name="connsiteX31" fmla="*/ 895883 w 985025"/>
                    <a:gd name="connsiteY31" fmla="*/ 767518 h 976639"/>
                    <a:gd name="connsiteX32" fmla="*/ 895883 w 985025"/>
                    <a:gd name="connsiteY32" fmla="*/ 774192 h 976639"/>
                    <a:gd name="connsiteX33" fmla="*/ 835711 w 985025"/>
                    <a:gd name="connsiteY33" fmla="*/ 840933 h 976639"/>
                    <a:gd name="connsiteX34" fmla="*/ 831254 w 985025"/>
                    <a:gd name="connsiteY34" fmla="*/ 840933 h 976639"/>
                    <a:gd name="connsiteX35" fmla="*/ 733197 w 985025"/>
                    <a:gd name="connsiteY35" fmla="*/ 791990 h 976639"/>
                    <a:gd name="connsiteX36" fmla="*/ 728740 w 985025"/>
                    <a:gd name="connsiteY36" fmla="*/ 791990 h 976639"/>
                    <a:gd name="connsiteX37" fmla="*/ 695312 w 985025"/>
                    <a:gd name="connsiteY37" fmla="*/ 814237 h 976639"/>
                    <a:gd name="connsiteX38" fmla="*/ 690855 w 985025"/>
                    <a:gd name="connsiteY38" fmla="*/ 823135 h 976639"/>
                    <a:gd name="connsiteX39" fmla="*/ 701998 w 985025"/>
                    <a:gd name="connsiteY39" fmla="*/ 929921 h 976639"/>
                    <a:gd name="connsiteX40" fmla="*/ 697540 w 985025"/>
                    <a:gd name="connsiteY40" fmla="*/ 934370 h 976639"/>
                    <a:gd name="connsiteX41" fmla="*/ 612855 w 985025"/>
                    <a:gd name="connsiteY41" fmla="*/ 963291 h 976639"/>
                    <a:gd name="connsiteX42" fmla="*/ 608398 w 985025"/>
                    <a:gd name="connsiteY42" fmla="*/ 963291 h 976639"/>
                    <a:gd name="connsiteX43" fmla="*/ 548227 w 985025"/>
                    <a:gd name="connsiteY43" fmla="*/ 874303 h 976639"/>
                    <a:gd name="connsiteX44" fmla="*/ 543770 w 985025"/>
                    <a:gd name="connsiteY44" fmla="*/ 869854 h 976639"/>
                    <a:gd name="connsiteX45" fmla="*/ 501427 w 985025"/>
                    <a:gd name="connsiteY45" fmla="*/ 874303 h 976639"/>
                    <a:gd name="connsiteX46" fmla="*/ 494741 w 985025"/>
                    <a:gd name="connsiteY46" fmla="*/ 876528 h 976639"/>
                    <a:gd name="connsiteX47" fmla="*/ 450170 w 985025"/>
                    <a:gd name="connsiteY47" fmla="*/ 974414 h 976639"/>
                    <a:gd name="connsiteX48" fmla="*/ 445713 w 985025"/>
                    <a:gd name="connsiteY48" fmla="*/ 976639 h 976639"/>
                    <a:gd name="connsiteX49" fmla="*/ 356570 w 985025"/>
                    <a:gd name="connsiteY49" fmla="*/ 958842 h 976639"/>
                    <a:gd name="connsiteX50" fmla="*/ 352113 w 985025"/>
                    <a:gd name="connsiteY50" fmla="*/ 956617 h 976639"/>
                    <a:gd name="connsiteX51" fmla="*/ 347656 w 985025"/>
                    <a:gd name="connsiteY51" fmla="*/ 847607 h 976639"/>
                    <a:gd name="connsiteX52" fmla="*/ 340970 w 985025"/>
                    <a:gd name="connsiteY52" fmla="*/ 843158 h 976639"/>
                    <a:gd name="connsiteX53" fmla="*/ 305313 w 985025"/>
                    <a:gd name="connsiteY53" fmla="*/ 825360 h 976639"/>
                    <a:gd name="connsiteX54" fmla="*/ 296399 w 985025"/>
                    <a:gd name="connsiteY54" fmla="*/ 825360 h 976639"/>
                    <a:gd name="connsiteX55" fmla="*/ 211713 w 985025"/>
                    <a:gd name="connsiteY55" fmla="*/ 887652 h 976639"/>
                    <a:gd name="connsiteX56" fmla="*/ 205028 w 985025"/>
                    <a:gd name="connsiteY56" fmla="*/ 887652 h 976639"/>
                    <a:gd name="connsiteX57" fmla="*/ 138171 w 985025"/>
                    <a:gd name="connsiteY57" fmla="*/ 829810 h 976639"/>
                    <a:gd name="connsiteX58" fmla="*/ 135942 w 985025"/>
                    <a:gd name="connsiteY58" fmla="*/ 823135 h 976639"/>
                    <a:gd name="connsiteX59" fmla="*/ 182742 w 985025"/>
                    <a:gd name="connsiteY59" fmla="*/ 725249 h 976639"/>
                    <a:gd name="connsiteX60" fmla="*/ 182742 w 985025"/>
                    <a:gd name="connsiteY60" fmla="*/ 720800 h 976639"/>
                    <a:gd name="connsiteX61" fmla="*/ 160457 w 985025"/>
                    <a:gd name="connsiteY61" fmla="*/ 687429 h 976639"/>
                    <a:gd name="connsiteX62" fmla="*/ 153771 w 985025"/>
                    <a:gd name="connsiteY62" fmla="*/ 685205 h 976639"/>
                    <a:gd name="connsiteX63" fmla="*/ 49028 w 985025"/>
                    <a:gd name="connsiteY63" fmla="*/ 696328 h 976639"/>
                    <a:gd name="connsiteX64" fmla="*/ 42343 w 985025"/>
                    <a:gd name="connsiteY64" fmla="*/ 691879 h 976639"/>
                    <a:gd name="connsiteX65" fmla="*/ 11143 w 985025"/>
                    <a:gd name="connsiteY65" fmla="*/ 609565 h 976639"/>
                    <a:gd name="connsiteX66" fmla="*/ 15600 w 985025"/>
                    <a:gd name="connsiteY66" fmla="*/ 602891 h 976639"/>
                    <a:gd name="connsiteX67" fmla="*/ 104742 w 985025"/>
                    <a:gd name="connsiteY67" fmla="*/ 542824 h 976639"/>
                    <a:gd name="connsiteX68" fmla="*/ 106971 w 985025"/>
                    <a:gd name="connsiteY68" fmla="*/ 536150 h 976639"/>
                    <a:gd name="connsiteX69" fmla="*/ 104742 w 985025"/>
                    <a:gd name="connsiteY69" fmla="*/ 496106 h 976639"/>
                    <a:gd name="connsiteX70" fmla="*/ 102514 w 985025"/>
                    <a:gd name="connsiteY70" fmla="*/ 489432 h 976639"/>
                    <a:gd name="connsiteX71" fmla="*/ 4457 w 985025"/>
                    <a:gd name="connsiteY71" fmla="*/ 444938 h 976639"/>
                    <a:gd name="connsiteX72" fmla="*/ 0 w 985025"/>
                    <a:gd name="connsiteY72" fmla="*/ 440489 h 976639"/>
                    <a:gd name="connsiteX73" fmla="*/ 15600 w 985025"/>
                    <a:gd name="connsiteY73" fmla="*/ 353726 h 976639"/>
                    <a:gd name="connsiteX74" fmla="*/ 20057 w 985025"/>
                    <a:gd name="connsiteY74" fmla="*/ 351501 h 976639"/>
                    <a:gd name="connsiteX75" fmla="*/ 129257 w 985025"/>
                    <a:gd name="connsiteY75" fmla="*/ 342602 h 976639"/>
                    <a:gd name="connsiteX76" fmla="*/ 135942 w 985025"/>
                    <a:gd name="connsiteY76" fmla="*/ 340377 h 976639"/>
                    <a:gd name="connsiteX77" fmla="*/ 151542 w 985025"/>
                    <a:gd name="connsiteY77" fmla="*/ 302558 h 976639"/>
                    <a:gd name="connsiteX78" fmla="*/ 151542 w 985025"/>
                    <a:gd name="connsiteY78" fmla="*/ 295884 h 976639"/>
                    <a:gd name="connsiteX79" fmla="*/ 91371 w 985025"/>
                    <a:gd name="connsiteY79" fmla="*/ 209121 h 976639"/>
                    <a:gd name="connsiteX80" fmla="*/ 91371 w 985025"/>
                    <a:gd name="connsiteY80" fmla="*/ 200222 h 976639"/>
                    <a:gd name="connsiteX81" fmla="*/ 147085 w 985025"/>
                    <a:gd name="connsiteY81" fmla="*/ 133481 h 976639"/>
                    <a:gd name="connsiteX82" fmla="*/ 153771 w 985025"/>
                    <a:gd name="connsiteY82" fmla="*/ 133481 h 976639"/>
                    <a:gd name="connsiteX83" fmla="*/ 249599 w 985025"/>
                    <a:gd name="connsiteY83" fmla="*/ 180200 h 976639"/>
                    <a:gd name="connsiteX84" fmla="*/ 256285 w 985025"/>
                    <a:gd name="connsiteY84" fmla="*/ 180200 h 976639"/>
                    <a:gd name="connsiteX85" fmla="*/ 289713 w 985025"/>
                    <a:gd name="connsiteY85" fmla="*/ 157953 h 976639"/>
                    <a:gd name="connsiteX86" fmla="*/ 283027 w 985025"/>
                    <a:gd name="connsiteY86" fmla="*/ 44493 h 976639"/>
                    <a:gd name="connsiteX87" fmla="*/ 369942 w 985025"/>
                    <a:gd name="connsiteY87" fmla="*/ 11123 h 976639"/>
                    <a:gd name="connsiteX88" fmla="*/ 439027 w 985025"/>
                    <a:gd name="connsiteY88" fmla="*/ 106785 h 976639"/>
                    <a:gd name="connsiteX89" fmla="*/ 481370 w 985025"/>
                    <a:gd name="connsiteY89" fmla="*/ 102335 h 976639"/>
                    <a:gd name="connsiteX90" fmla="*/ 532627 w 985025"/>
                    <a:gd name="connsiteY90" fmla="*/ 0 h 976639"/>
                    <a:gd name="connsiteX0" fmla="*/ 492512 w 985025"/>
                    <a:gd name="connsiteY0" fmla="*/ 299009 h 976639"/>
                    <a:gd name="connsiteX1" fmla="*/ 303330 w 985025"/>
                    <a:gd name="connsiteY1" fmla="*/ 487207 h 976639"/>
                    <a:gd name="connsiteX2" fmla="*/ 492512 w 985025"/>
                    <a:gd name="connsiteY2" fmla="*/ 675405 h 976639"/>
                    <a:gd name="connsiteX3" fmla="*/ 681694 w 985025"/>
                    <a:gd name="connsiteY3" fmla="*/ 487207 h 976639"/>
                    <a:gd name="connsiteX4" fmla="*/ 492512 w 985025"/>
                    <a:gd name="connsiteY4" fmla="*/ 299009 h 976639"/>
                    <a:gd name="connsiteX5" fmla="*/ 532627 w 985025"/>
                    <a:gd name="connsiteY5" fmla="*/ 0 h 976639"/>
                    <a:gd name="connsiteX6" fmla="*/ 626226 w 985025"/>
                    <a:gd name="connsiteY6" fmla="*/ 13348 h 976639"/>
                    <a:gd name="connsiteX7" fmla="*/ 641826 w 985025"/>
                    <a:gd name="connsiteY7" fmla="*/ 131256 h 976639"/>
                    <a:gd name="connsiteX8" fmla="*/ 677483 w 985025"/>
                    <a:gd name="connsiteY8" fmla="*/ 151279 h 976639"/>
                    <a:gd name="connsiteX9" fmla="*/ 779997 w 985025"/>
                    <a:gd name="connsiteY9" fmla="*/ 86763 h 976639"/>
                    <a:gd name="connsiteX10" fmla="*/ 846854 w 985025"/>
                    <a:gd name="connsiteY10" fmla="*/ 144605 h 976639"/>
                    <a:gd name="connsiteX11" fmla="*/ 800054 w 985025"/>
                    <a:gd name="connsiteY11" fmla="*/ 253614 h 976639"/>
                    <a:gd name="connsiteX12" fmla="*/ 822340 w 985025"/>
                    <a:gd name="connsiteY12" fmla="*/ 286985 h 976639"/>
                    <a:gd name="connsiteX13" fmla="*/ 829026 w 985025"/>
                    <a:gd name="connsiteY13" fmla="*/ 289209 h 976639"/>
                    <a:gd name="connsiteX14" fmla="*/ 938225 w 985025"/>
                    <a:gd name="connsiteY14" fmla="*/ 278086 h 976639"/>
                    <a:gd name="connsiteX15" fmla="*/ 940454 w 985025"/>
                    <a:gd name="connsiteY15" fmla="*/ 284760 h 976639"/>
                    <a:gd name="connsiteX16" fmla="*/ 971654 w 985025"/>
                    <a:gd name="connsiteY16" fmla="*/ 367074 h 976639"/>
                    <a:gd name="connsiteX17" fmla="*/ 967197 w 985025"/>
                    <a:gd name="connsiteY17" fmla="*/ 373748 h 976639"/>
                    <a:gd name="connsiteX18" fmla="*/ 878054 w 985025"/>
                    <a:gd name="connsiteY18" fmla="*/ 431590 h 976639"/>
                    <a:gd name="connsiteX19" fmla="*/ 875825 w 985025"/>
                    <a:gd name="connsiteY19" fmla="*/ 436039 h 976639"/>
                    <a:gd name="connsiteX20" fmla="*/ 878054 w 985025"/>
                    <a:gd name="connsiteY20" fmla="*/ 478308 h 976639"/>
                    <a:gd name="connsiteX21" fmla="*/ 884740 w 985025"/>
                    <a:gd name="connsiteY21" fmla="*/ 484982 h 976639"/>
                    <a:gd name="connsiteX22" fmla="*/ 982797 w 985025"/>
                    <a:gd name="connsiteY22" fmla="*/ 529476 h 976639"/>
                    <a:gd name="connsiteX23" fmla="*/ 985025 w 985025"/>
                    <a:gd name="connsiteY23" fmla="*/ 533926 h 976639"/>
                    <a:gd name="connsiteX24" fmla="*/ 967197 w 985025"/>
                    <a:gd name="connsiteY24" fmla="*/ 620689 h 976639"/>
                    <a:gd name="connsiteX25" fmla="*/ 962739 w 985025"/>
                    <a:gd name="connsiteY25" fmla="*/ 625138 h 976639"/>
                    <a:gd name="connsiteX26" fmla="*/ 855768 w 985025"/>
                    <a:gd name="connsiteY26" fmla="*/ 631812 h 976639"/>
                    <a:gd name="connsiteX27" fmla="*/ 851311 w 985025"/>
                    <a:gd name="connsiteY27" fmla="*/ 634037 h 976639"/>
                    <a:gd name="connsiteX28" fmla="*/ 831254 w 985025"/>
                    <a:gd name="connsiteY28" fmla="*/ 674081 h 976639"/>
                    <a:gd name="connsiteX29" fmla="*/ 831254 w 985025"/>
                    <a:gd name="connsiteY29" fmla="*/ 678531 h 976639"/>
                    <a:gd name="connsiteX30" fmla="*/ 895883 w 985025"/>
                    <a:gd name="connsiteY30" fmla="*/ 767518 h 976639"/>
                    <a:gd name="connsiteX31" fmla="*/ 895883 w 985025"/>
                    <a:gd name="connsiteY31" fmla="*/ 774192 h 976639"/>
                    <a:gd name="connsiteX32" fmla="*/ 835711 w 985025"/>
                    <a:gd name="connsiteY32" fmla="*/ 840933 h 976639"/>
                    <a:gd name="connsiteX33" fmla="*/ 831254 w 985025"/>
                    <a:gd name="connsiteY33" fmla="*/ 840933 h 976639"/>
                    <a:gd name="connsiteX34" fmla="*/ 733197 w 985025"/>
                    <a:gd name="connsiteY34" fmla="*/ 791990 h 976639"/>
                    <a:gd name="connsiteX35" fmla="*/ 728740 w 985025"/>
                    <a:gd name="connsiteY35" fmla="*/ 791990 h 976639"/>
                    <a:gd name="connsiteX36" fmla="*/ 695312 w 985025"/>
                    <a:gd name="connsiteY36" fmla="*/ 814237 h 976639"/>
                    <a:gd name="connsiteX37" fmla="*/ 690855 w 985025"/>
                    <a:gd name="connsiteY37" fmla="*/ 823135 h 976639"/>
                    <a:gd name="connsiteX38" fmla="*/ 701998 w 985025"/>
                    <a:gd name="connsiteY38" fmla="*/ 929921 h 976639"/>
                    <a:gd name="connsiteX39" fmla="*/ 697540 w 985025"/>
                    <a:gd name="connsiteY39" fmla="*/ 934370 h 976639"/>
                    <a:gd name="connsiteX40" fmla="*/ 612855 w 985025"/>
                    <a:gd name="connsiteY40" fmla="*/ 963291 h 976639"/>
                    <a:gd name="connsiteX41" fmla="*/ 608398 w 985025"/>
                    <a:gd name="connsiteY41" fmla="*/ 963291 h 976639"/>
                    <a:gd name="connsiteX42" fmla="*/ 548227 w 985025"/>
                    <a:gd name="connsiteY42" fmla="*/ 874303 h 976639"/>
                    <a:gd name="connsiteX43" fmla="*/ 543770 w 985025"/>
                    <a:gd name="connsiteY43" fmla="*/ 869854 h 976639"/>
                    <a:gd name="connsiteX44" fmla="*/ 501427 w 985025"/>
                    <a:gd name="connsiteY44" fmla="*/ 874303 h 976639"/>
                    <a:gd name="connsiteX45" fmla="*/ 494741 w 985025"/>
                    <a:gd name="connsiteY45" fmla="*/ 876528 h 976639"/>
                    <a:gd name="connsiteX46" fmla="*/ 450170 w 985025"/>
                    <a:gd name="connsiteY46" fmla="*/ 974414 h 976639"/>
                    <a:gd name="connsiteX47" fmla="*/ 445713 w 985025"/>
                    <a:gd name="connsiteY47" fmla="*/ 976639 h 976639"/>
                    <a:gd name="connsiteX48" fmla="*/ 356570 w 985025"/>
                    <a:gd name="connsiteY48" fmla="*/ 958842 h 976639"/>
                    <a:gd name="connsiteX49" fmla="*/ 352113 w 985025"/>
                    <a:gd name="connsiteY49" fmla="*/ 956617 h 976639"/>
                    <a:gd name="connsiteX50" fmla="*/ 347656 w 985025"/>
                    <a:gd name="connsiteY50" fmla="*/ 847607 h 976639"/>
                    <a:gd name="connsiteX51" fmla="*/ 340970 w 985025"/>
                    <a:gd name="connsiteY51" fmla="*/ 843158 h 976639"/>
                    <a:gd name="connsiteX52" fmla="*/ 305313 w 985025"/>
                    <a:gd name="connsiteY52" fmla="*/ 825360 h 976639"/>
                    <a:gd name="connsiteX53" fmla="*/ 296399 w 985025"/>
                    <a:gd name="connsiteY53" fmla="*/ 825360 h 976639"/>
                    <a:gd name="connsiteX54" fmla="*/ 211713 w 985025"/>
                    <a:gd name="connsiteY54" fmla="*/ 887652 h 976639"/>
                    <a:gd name="connsiteX55" fmla="*/ 205028 w 985025"/>
                    <a:gd name="connsiteY55" fmla="*/ 887652 h 976639"/>
                    <a:gd name="connsiteX56" fmla="*/ 138171 w 985025"/>
                    <a:gd name="connsiteY56" fmla="*/ 829810 h 976639"/>
                    <a:gd name="connsiteX57" fmla="*/ 135942 w 985025"/>
                    <a:gd name="connsiteY57" fmla="*/ 823135 h 976639"/>
                    <a:gd name="connsiteX58" fmla="*/ 182742 w 985025"/>
                    <a:gd name="connsiteY58" fmla="*/ 725249 h 976639"/>
                    <a:gd name="connsiteX59" fmla="*/ 182742 w 985025"/>
                    <a:gd name="connsiteY59" fmla="*/ 720800 h 976639"/>
                    <a:gd name="connsiteX60" fmla="*/ 160457 w 985025"/>
                    <a:gd name="connsiteY60" fmla="*/ 687429 h 976639"/>
                    <a:gd name="connsiteX61" fmla="*/ 153771 w 985025"/>
                    <a:gd name="connsiteY61" fmla="*/ 685205 h 976639"/>
                    <a:gd name="connsiteX62" fmla="*/ 49028 w 985025"/>
                    <a:gd name="connsiteY62" fmla="*/ 696328 h 976639"/>
                    <a:gd name="connsiteX63" fmla="*/ 42343 w 985025"/>
                    <a:gd name="connsiteY63" fmla="*/ 691879 h 976639"/>
                    <a:gd name="connsiteX64" fmla="*/ 11143 w 985025"/>
                    <a:gd name="connsiteY64" fmla="*/ 609565 h 976639"/>
                    <a:gd name="connsiteX65" fmla="*/ 15600 w 985025"/>
                    <a:gd name="connsiteY65" fmla="*/ 602891 h 976639"/>
                    <a:gd name="connsiteX66" fmla="*/ 104742 w 985025"/>
                    <a:gd name="connsiteY66" fmla="*/ 542824 h 976639"/>
                    <a:gd name="connsiteX67" fmla="*/ 106971 w 985025"/>
                    <a:gd name="connsiteY67" fmla="*/ 536150 h 976639"/>
                    <a:gd name="connsiteX68" fmla="*/ 104742 w 985025"/>
                    <a:gd name="connsiteY68" fmla="*/ 496106 h 976639"/>
                    <a:gd name="connsiteX69" fmla="*/ 102514 w 985025"/>
                    <a:gd name="connsiteY69" fmla="*/ 489432 h 976639"/>
                    <a:gd name="connsiteX70" fmla="*/ 4457 w 985025"/>
                    <a:gd name="connsiteY70" fmla="*/ 444938 h 976639"/>
                    <a:gd name="connsiteX71" fmla="*/ 0 w 985025"/>
                    <a:gd name="connsiteY71" fmla="*/ 440489 h 976639"/>
                    <a:gd name="connsiteX72" fmla="*/ 15600 w 985025"/>
                    <a:gd name="connsiteY72" fmla="*/ 353726 h 976639"/>
                    <a:gd name="connsiteX73" fmla="*/ 20057 w 985025"/>
                    <a:gd name="connsiteY73" fmla="*/ 351501 h 976639"/>
                    <a:gd name="connsiteX74" fmla="*/ 129257 w 985025"/>
                    <a:gd name="connsiteY74" fmla="*/ 342602 h 976639"/>
                    <a:gd name="connsiteX75" fmla="*/ 135942 w 985025"/>
                    <a:gd name="connsiteY75" fmla="*/ 340377 h 976639"/>
                    <a:gd name="connsiteX76" fmla="*/ 151542 w 985025"/>
                    <a:gd name="connsiteY76" fmla="*/ 302558 h 976639"/>
                    <a:gd name="connsiteX77" fmla="*/ 151542 w 985025"/>
                    <a:gd name="connsiteY77" fmla="*/ 295884 h 976639"/>
                    <a:gd name="connsiteX78" fmla="*/ 91371 w 985025"/>
                    <a:gd name="connsiteY78" fmla="*/ 209121 h 976639"/>
                    <a:gd name="connsiteX79" fmla="*/ 91371 w 985025"/>
                    <a:gd name="connsiteY79" fmla="*/ 200222 h 976639"/>
                    <a:gd name="connsiteX80" fmla="*/ 147085 w 985025"/>
                    <a:gd name="connsiteY80" fmla="*/ 133481 h 976639"/>
                    <a:gd name="connsiteX81" fmla="*/ 153771 w 985025"/>
                    <a:gd name="connsiteY81" fmla="*/ 133481 h 976639"/>
                    <a:gd name="connsiteX82" fmla="*/ 249599 w 985025"/>
                    <a:gd name="connsiteY82" fmla="*/ 180200 h 976639"/>
                    <a:gd name="connsiteX83" fmla="*/ 256285 w 985025"/>
                    <a:gd name="connsiteY83" fmla="*/ 180200 h 976639"/>
                    <a:gd name="connsiteX84" fmla="*/ 289713 w 985025"/>
                    <a:gd name="connsiteY84" fmla="*/ 157953 h 976639"/>
                    <a:gd name="connsiteX85" fmla="*/ 283027 w 985025"/>
                    <a:gd name="connsiteY85" fmla="*/ 44493 h 976639"/>
                    <a:gd name="connsiteX86" fmla="*/ 369942 w 985025"/>
                    <a:gd name="connsiteY86" fmla="*/ 11123 h 976639"/>
                    <a:gd name="connsiteX87" fmla="*/ 439027 w 985025"/>
                    <a:gd name="connsiteY87" fmla="*/ 106785 h 976639"/>
                    <a:gd name="connsiteX88" fmla="*/ 481370 w 985025"/>
                    <a:gd name="connsiteY88" fmla="*/ 102335 h 976639"/>
                    <a:gd name="connsiteX89" fmla="*/ 532627 w 985025"/>
                    <a:gd name="connsiteY89" fmla="*/ 0 h 976639"/>
                    <a:gd name="connsiteX0" fmla="*/ 492512 w 985025"/>
                    <a:gd name="connsiteY0" fmla="*/ 299009 h 976639"/>
                    <a:gd name="connsiteX1" fmla="*/ 303330 w 985025"/>
                    <a:gd name="connsiteY1" fmla="*/ 487207 h 976639"/>
                    <a:gd name="connsiteX2" fmla="*/ 492512 w 985025"/>
                    <a:gd name="connsiteY2" fmla="*/ 675405 h 976639"/>
                    <a:gd name="connsiteX3" fmla="*/ 681694 w 985025"/>
                    <a:gd name="connsiteY3" fmla="*/ 487207 h 976639"/>
                    <a:gd name="connsiteX4" fmla="*/ 492512 w 985025"/>
                    <a:gd name="connsiteY4" fmla="*/ 299009 h 976639"/>
                    <a:gd name="connsiteX5" fmla="*/ 532627 w 985025"/>
                    <a:gd name="connsiteY5" fmla="*/ 0 h 976639"/>
                    <a:gd name="connsiteX6" fmla="*/ 626226 w 985025"/>
                    <a:gd name="connsiteY6" fmla="*/ 13348 h 976639"/>
                    <a:gd name="connsiteX7" fmla="*/ 641826 w 985025"/>
                    <a:gd name="connsiteY7" fmla="*/ 131256 h 976639"/>
                    <a:gd name="connsiteX8" fmla="*/ 677483 w 985025"/>
                    <a:gd name="connsiteY8" fmla="*/ 151279 h 976639"/>
                    <a:gd name="connsiteX9" fmla="*/ 779997 w 985025"/>
                    <a:gd name="connsiteY9" fmla="*/ 86763 h 976639"/>
                    <a:gd name="connsiteX10" fmla="*/ 846854 w 985025"/>
                    <a:gd name="connsiteY10" fmla="*/ 144605 h 976639"/>
                    <a:gd name="connsiteX11" fmla="*/ 800054 w 985025"/>
                    <a:gd name="connsiteY11" fmla="*/ 253614 h 976639"/>
                    <a:gd name="connsiteX12" fmla="*/ 822340 w 985025"/>
                    <a:gd name="connsiteY12" fmla="*/ 286985 h 976639"/>
                    <a:gd name="connsiteX13" fmla="*/ 938225 w 985025"/>
                    <a:gd name="connsiteY13" fmla="*/ 278086 h 976639"/>
                    <a:gd name="connsiteX14" fmla="*/ 940454 w 985025"/>
                    <a:gd name="connsiteY14" fmla="*/ 284760 h 976639"/>
                    <a:gd name="connsiteX15" fmla="*/ 971654 w 985025"/>
                    <a:gd name="connsiteY15" fmla="*/ 367074 h 976639"/>
                    <a:gd name="connsiteX16" fmla="*/ 967197 w 985025"/>
                    <a:gd name="connsiteY16" fmla="*/ 373748 h 976639"/>
                    <a:gd name="connsiteX17" fmla="*/ 878054 w 985025"/>
                    <a:gd name="connsiteY17" fmla="*/ 431590 h 976639"/>
                    <a:gd name="connsiteX18" fmla="*/ 875825 w 985025"/>
                    <a:gd name="connsiteY18" fmla="*/ 436039 h 976639"/>
                    <a:gd name="connsiteX19" fmla="*/ 878054 w 985025"/>
                    <a:gd name="connsiteY19" fmla="*/ 478308 h 976639"/>
                    <a:gd name="connsiteX20" fmla="*/ 884740 w 985025"/>
                    <a:gd name="connsiteY20" fmla="*/ 484982 h 976639"/>
                    <a:gd name="connsiteX21" fmla="*/ 982797 w 985025"/>
                    <a:gd name="connsiteY21" fmla="*/ 529476 h 976639"/>
                    <a:gd name="connsiteX22" fmla="*/ 985025 w 985025"/>
                    <a:gd name="connsiteY22" fmla="*/ 533926 h 976639"/>
                    <a:gd name="connsiteX23" fmla="*/ 967197 w 985025"/>
                    <a:gd name="connsiteY23" fmla="*/ 620689 h 976639"/>
                    <a:gd name="connsiteX24" fmla="*/ 962739 w 985025"/>
                    <a:gd name="connsiteY24" fmla="*/ 625138 h 976639"/>
                    <a:gd name="connsiteX25" fmla="*/ 855768 w 985025"/>
                    <a:gd name="connsiteY25" fmla="*/ 631812 h 976639"/>
                    <a:gd name="connsiteX26" fmla="*/ 851311 w 985025"/>
                    <a:gd name="connsiteY26" fmla="*/ 634037 h 976639"/>
                    <a:gd name="connsiteX27" fmla="*/ 831254 w 985025"/>
                    <a:gd name="connsiteY27" fmla="*/ 674081 h 976639"/>
                    <a:gd name="connsiteX28" fmla="*/ 831254 w 985025"/>
                    <a:gd name="connsiteY28" fmla="*/ 678531 h 976639"/>
                    <a:gd name="connsiteX29" fmla="*/ 895883 w 985025"/>
                    <a:gd name="connsiteY29" fmla="*/ 767518 h 976639"/>
                    <a:gd name="connsiteX30" fmla="*/ 895883 w 985025"/>
                    <a:gd name="connsiteY30" fmla="*/ 774192 h 976639"/>
                    <a:gd name="connsiteX31" fmla="*/ 835711 w 985025"/>
                    <a:gd name="connsiteY31" fmla="*/ 840933 h 976639"/>
                    <a:gd name="connsiteX32" fmla="*/ 831254 w 985025"/>
                    <a:gd name="connsiteY32" fmla="*/ 840933 h 976639"/>
                    <a:gd name="connsiteX33" fmla="*/ 733197 w 985025"/>
                    <a:gd name="connsiteY33" fmla="*/ 791990 h 976639"/>
                    <a:gd name="connsiteX34" fmla="*/ 728740 w 985025"/>
                    <a:gd name="connsiteY34" fmla="*/ 791990 h 976639"/>
                    <a:gd name="connsiteX35" fmla="*/ 695312 w 985025"/>
                    <a:gd name="connsiteY35" fmla="*/ 814237 h 976639"/>
                    <a:gd name="connsiteX36" fmla="*/ 690855 w 985025"/>
                    <a:gd name="connsiteY36" fmla="*/ 823135 h 976639"/>
                    <a:gd name="connsiteX37" fmla="*/ 701998 w 985025"/>
                    <a:gd name="connsiteY37" fmla="*/ 929921 h 976639"/>
                    <a:gd name="connsiteX38" fmla="*/ 697540 w 985025"/>
                    <a:gd name="connsiteY38" fmla="*/ 934370 h 976639"/>
                    <a:gd name="connsiteX39" fmla="*/ 612855 w 985025"/>
                    <a:gd name="connsiteY39" fmla="*/ 963291 h 976639"/>
                    <a:gd name="connsiteX40" fmla="*/ 608398 w 985025"/>
                    <a:gd name="connsiteY40" fmla="*/ 963291 h 976639"/>
                    <a:gd name="connsiteX41" fmla="*/ 548227 w 985025"/>
                    <a:gd name="connsiteY41" fmla="*/ 874303 h 976639"/>
                    <a:gd name="connsiteX42" fmla="*/ 543770 w 985025"/>
                    <a:gd name="connsiteY42" fmla="*/ 869854 h 976639"/>
                    <a:gd name="connsiteX43" fmla="*/ 501427 w 985025"/>
                    <a:gd name="connsiteY43" fmla="*/ 874303 h 976639"/>
                    <a:gd name="connsiteX44" fmla="*/ 494741 w 985025"/>
                    <a:gd name="connsiteY44" fmla="*/ 876528 h 976639"/>
                    <a:gd name="connsiteX45" fmla="*/ 450170 w 985025"/>
                    <a:gd name="connsiteY45" fmla="*/ 974414 h 976639"/>
                    <a:gd name="connsiteX46" fmla="*/ 445713 w 985025"/>
                    <a:gd name="connsiteY46" fmla="*/ 976639 h 976639"/>
                    <a:gd name="connsiteX47" fmla="*/ 356570 w 985025"/>
                    <a:gd name="connsiteY47" fmla="*/ 958842 h 976639"/>
                    <a:gd name="connsiteX48" fmla="*/ 352113 w 985025"/>
                    <a:gd name="connsiteY48" fmla="*/ 956617 h 976639"/>
                    <a:gd name="connsiteX49" fmla="*/ 347656 w 985025"/>
                    <a:gd name="connsiteY49" fmla="*/ 847607 h 976639"/>
                    <a:gd name="connsiteX50" fmla="*/ 340970 w 985025"/>
                    <a:gd name="connsiteY50" fmla="*/ 843158 h 976639"/>
                    <a:gd name="connsiteX51" fmla="*/ 305313 w 985025"/>
                    <a:gd name="connsiteY51" fmla="*/ 825360 h 976639"/>
                    <a:gd name="connsiteX52" fmla="*/ 296399 w 985025"/>
                    <a:gd name="connsiteY52" fmla="*/ 825360 h 976639"/>
                    <a:gd name="connsiteX53" fmla="*/ 211713 w 985025"/>
                    <a:gd name="connsiteY53" fmla="*/ 887652 h 976639"/>
                    <a:gd name="connsiteX54" fmla="*/ 205028 w 985025"/>
                    <a:gd name="connsiteY54" fmla="*/ 887652 h 976639"/>
                    <a:gd name="connsiteX55" fmla="*/ 138171 w 985025"/>
                    <a:gd name="connsiteY55" fmla="*/ 829810 h 976639"/>
                    <a:gd name="connsiteX56" fmla="*/ 135942 w 985025"/>
                    <a:gd name="connsiteY56" fmla="*/ 823135 h 976639"/>
                    <a:gd name="connsiteX57" fmla="*/ 182742 w 985025"/>
                    <a:gd name="connsiteY57" fmla="*/ 725249 h 976639"/>
                    <a:gd name="connsiteX58" fmla="*/ 182742 w 985025"/>
                    <a:gd name="connsiteY58" fmla="*/ 720800 h 976639"/>
                    <a:gd name="connsiteX59" fmla="*/ 160457 w 985025"/>
                    <a:gd name="connsiteY59" fmla="*/ 687429 h 976639"/>
                    <a:gd name="connsiteX60" fmla="*/ 153771 w 985025"/>
                    <a:gd name="connsiteY60" fmla="*/ 685205 h 976639"/>
                    <a:gd name="connsiteX61" fmla="*/ 49028 w 985025"/>
                    <a:gd name="connsiteY61" fmla="*/ 696328 h 976639"/>
                    <a:gd name="connsiteX62" fmla="*/ 42343 w 985025"/>
                    <a:gd name="connsiteY62" fmla="*/ 691879 h 976639"/>
                    <a:gd name="connsiteX63" fmla="*/ 11143 w 985025"/>
                    <a:gd name="connsiteY63" fmla="*/ 609565 h 976639"/>
                    <a:gd name="connsiteX64" fmla="*/ 15600 w 985025"/>
                    <a:gd name="connsiteY64" fmla="*/ 602891 h 976639"/>
                    <a:gd name="connsiteX65" fmla="*/ 104742 w 985025"/>
                    <a:gd name="connsiteY65" fmla="*/ 542824 h 976639"/>
                    <a:gd name="connsiteX66" fmla="*/ 106971 w 985025"/>
                    <a:gd name="connsiteY66" fmla="*/ 536150 h 976639"/>
                    <a:gd name="connsiteX67" fmla="*/ 104742 w 985025"/>
                    <a:gd name="connsiteY67" fmla="*/ 496106 h 976639"/>
                    <a:gd name="connsiteX68" fmla="*/ 102514 w 985025"/>
                    <a:gd name="connsiteY68" fmla="*/ 489432 h 976639"/>
                    <a:gd name="connsiteX69" fmla="*/ 4457 w 985025"/>
                    <a:gd name="connsiteY69" fmla="*/ 444938 h 976639"/>
                    <a:gd name="connsiteX70" fmla="*/ 0 w 985025"/>
                    <a:gd name="connsiteY70" fmla="*/ 440489 h 976639"/>
                    <a:gd name="connsiteX71" fmla="*/ 15600 w 985025"/>
                    <a:gd name="connsiteY71" fmla="*/ 353726 h 976639"/>
                    <a:gd name="connsiteX72" fmla="*/ 20057 w 985025"/>
                    <a:gd name="connsiteY72" fmla="*/ 351501 h 976639"/>
                    <a:gd name="connsiteX73" fmla="*/ 129257 w 985025"/>
                    <a:gd name="connsiteY73" fmla="*/ 342602 h 976639"/>
                    <a:gd name="connsiteX74" fmla="*/ 135942 w 985025"/>
                    <a:gd name="connsiteY74" fmla="*/ 340377 h 976639"/>
                    <a:gd name="connsiteX75" fmla="*/ 151542 w 985025"/>
                    <a:gd name="connsiteY75" fmla="*/ 302558 h 976639"/>
                    <a:gd name="connsiteX76" fmla="*/ 151542 w 985025"/>
                    <a:gd name="connsiteY76" fmla="*/ 295884 h 976639"/>
                    <a:gd name="connsiteX77" fmla="*/ 91371 w 985025"/>
                    <a:gd name="connsiteY77" fmla="*/ 209121 h 976639"/>
                    <a:gd name="connsiteX78" fmla="*/ 91371 w 985025"/>
                    <a:gd name="connsiteY78" fmla="*/ 200222 h 976639"/>
                    <a:gd name="connsiteX79" fmla="*/ 147085 w 985025"/>
                    <a:gd name="connsiteY79" fmla="*/ 133481 h 976639"/>
                    <a:gd name="connsiteX80" fmla="*/ 153771 w 985025"/>
                    <a:gd name="connsiteY80" fmla="*/ 133481 h 976639"/>
                    <a:gd name="connsiteX81" fmla="*/ 249599 w 985025"/>
                    <a:gd name="connsiteY81" fmla="*/ 180200 h 976639"/>
                    <a:gd name="connsiteX82" fmla="*/ 256285 w 985025"/>
                    <a:gd name="connsiteY82" fmla="*/ 180200 h 976639"/>
                    <a:gd name="connsiteX83" fmla="*/ 289713 w 985025"/>
                    <a:gd name="connsiteY83" fmla="*/ 157953 h 976639"/>
                    <a:gd name="connsiteX84" fmla="*/ 283027 w 985025"/>
                    <a:gd name="connsiteY84" fmla="*/ 44493 h 976639"/>
                    <a:gd name="connsiteX85" fmla="*/ 369942 w 985025"/>
                    <a:gd name="connsiteY85" fmla="*/ 11123 h 976639"/>
                    <a:gd name="connsiteX86" fmla="*/ 439027 w 985025"/>
                    <a:gd name="connsiteY86" fmla="*/ 106785 h 976639"/>
                    <a:gd name="connsiteX87" fmla="*/ 481370 w 985025"/>
                    <a:gd name="connsiteY87" fmla="*/ 102335 h 976639"/>
                    <a:gd name="connsiteX88" fmla="*/ 532627 w 985025"/>
                    <a:gd name="connsiteY88" fmla="*/ 0 h 976639"/>
                    <a:gd name="connsiteX0" fmla="*/ 492512 w 985025"/>
                    <a:gd name="connsiteY0" fmla="*/ 299009 h 976639"/>
                    <a:gd name="connsiteX1" fmla="*/ 303330 w 985025"/>
                    <a:gd name="connsiteY1" fmla="*/ 487207 h 976639"/>
                    <a:gd name="connsiteX2" fmla="*/ 492512 w 985025"/>
                    <a:gd name="connsiteY2" fmla="*/ 675405 h 976639"/>
                    <a:gd name="connsiteX3" fmla="*/ 681694 w 985025"/>
                    <a:gd name="connsiteY3" fmla="*/ 487207 h 976639"/>
                    <a:gd name="connsiteX4" fmla="*/ 492512 w 985025"/>
                    <a:gd name="connsiteY4" fmla="*/ 299009 h 976639"/>
                    <a:gd name="connsiteX5" fmla="*/ 532627 w 985025"/>
                    <a:gd name="connsiteY5" fmla="*/ 0 h 976639"/>
                    <a:gd name="connsiteX6" fmla="*/ 626226 w 985025"/>
                    <a:gd name="connsiteY6" fmla="*/ 13348 h 976639"/>
                    <a:gd name="connsiteX7" fmla="*/ 641826 w 985025"/>
                    <a:gd name="connsiteY7" fmla="*/ 131256 h 976639"/>
                    <a:gd name="connsiteX8" fmla="*/ 677483 w 985025"/>
                    <a:gd name="connsiteY8" fmla="*/ 151279 h 976639"/>
                    <a:gd name="connsiteX9" fmla="*/ 779997 w 985025"/>
                    <a:gd name="connsiteY9" fmla="*/ 86763 h 976639"/>
                    <a:gd name="connsiteX10" fmla="*/ 846854 w 985025"/>
                    <a:gd name="connsiteY10" fmla="*/ 144605 h 976639"/>
                    <a:gd name="connsiteX11" fmla="*/ 800054 w 985025"/>
                    <a:gd name="connsiteY11" fmla="*/ 253614 h 976639"/>
                    <a:gd name="connsiteX12" fmla="*/ 822340 w 985025"/>
                    <a:gd name="connsiteY12" fmla="*/ 286985 h 976639"/>
                    <a:gd name="connsiteX13" fmla="*/ 938225 w 985025"/>
                    <a:gd name="connsiteY13" fmla="*/ 278086 h 976639"/>
                    <a:gd name="connsiteX14" fmla="*/ 971654 w 985025"/>
                    <a:gd name="connsiteY14" fmla="*/ 367074 h 976639"/>
                    <a:gd name="connsiteX15" fmla="*/ 967197 w 985025"/>
                    <a:gd name="connsiteY15" fmla="*/ 373748 h 976639"/>
                    <a:gd name="connsiteX16" fmla="*/ 878054 w 985025"/>
                    <a:gd name="connsiteY16" fmla="*/ 431590 h 976639"/>
                    <a:gd name="connsiteX17" fmla="*/ 875825 w 985025"/>
                    <a:gd name="connsiteY17" fmla="*/ 436039 h 976639"/>
                    <a:gd name="connsiteX18" fmla="*/ 878054 w 985025"/>
                    <a:gd name="connsiteY18" fmla="*/ 478308 h 976639"/>
                    <a:gd name="connsiteX19" fmla="*/ 884740 w 985025"/>
                    <a:gd name="connsiteY19" fmla="*/ 484982 h 976639"/>
                    <a:gd name="connsiteX20" fmla="*/ 982797 w 985025"/>
                    <a:gd name="connsiteY20" fmla="*/ 529476 h 976639"/>
                    <a:gd name="connsiteX21" fmla="*/ 985025 w 985025"/>
                    <a:gd name="connsiteY21" fmla="*/ 533926 h 976639"/>
                    <a:gd name="connsiteX22" fmla="*/ 967197 w 985025"/>
                    <a:gd name="connsiteY22" fmla="*/ 620689 h 976639"/>
                    <a:gd name="connsiteX23" fmla="*/ 962739 w 985025"/>
                    <a:gd name="connsiteY23" fmla="*/ 625138 h 976639"/>
                    <a:gd name="connsiteX24" fmla="*/ 855768 w 985025"/>
                    <a:gd name="connsiteY24" fmla="*/ 631812 h 976639"/>
                    <a:gd name="connsiteX25" fmla="*/ 851311 w 985025"/>
                    <a:gd name="connsiteY25" fmla="*/ 634037 h 976639"/>
                    <a:gd name="connsiteX26" fmla="*/ 831254 w 985025"/>
                    <a:gd name="connsiteY26" fmla="*/ 674081 h 976639"/>
                    <a:gd name="connsiteX27" fmla="*/ 831254 w 985025"/>
                    <a:gd name="connsiteY27" fmla="*/ 678531 h 976639"/>
                    <a:gd name="connsiteX28" fmla="*/ 895883 w 985025"/>
                    <a:gd name="connsiteY28" fmla="*/ 767518 h 976639"/>
                    <a:gd name="connsiteX29" fmla="*/ 895883 w 985025"/>
                    <a:gd name="connsiteY29" fmla="*/ 774192 h 976639"/>
                    <a:gd name="connsiteX30" fmla="*/ 835711 w 985025"/>
                    <a:gd name="connsiteY30" fmla="*/ 840933 h 976639"/>
                    <a:gd name="connsiteX31" fmla="*/ 831254 w 985025"/>
                    <a:gd name="connsiteY31" fmla="*/ 840933 h 976639"/>
                    <a:gd name="connsiteX32" fmla="*/ 733197 w 985025"/>
                    <a:gd name="connsiteY32" fmla="*/ 791990 h 976639"/>
                    <a:gd name="connsiteX33" fmla="*/ 728740 w 985025"/>
                    <a:gd name="connsiteY33" fmla="*/ 791990 h 976639"/>
                    <a:gd name="connsiteX34" fmla="*/ 695312 w 985025"/>
                    <a:gd name="connsiteY34" fmla="*/ 814237 h 976639"/>
                    <a:gd name="connsiteX35" fmla="*/ 690855 w 985025"/>
                    <a:gd name="connsiteY35" fmla="*/ 823135 h 976639"/>
                    <a:gd name="connsiteX36" fmla="*/ 701998 w 985025"/>
                    <a:gd name="connsiteY36" fmla="*/ 929921 h 976639"/>
                    <a:gd name="connsiteX37" fmla="*/ 697540 w 985025"/>
                    <a:gd name="connsiteY37" fmla="*/ 934370 h 976639"/>
                    <a:gd name="connsiteX38" fmla="*/ 612855 w 985025"/>
                    <a:gd name="connsiteY38" fmla="*/ 963291 h 976639"/>
                    <a:gd name="connsiteX39" fmla="*/ 608398 w 985025"/>
                    <a:gd name="connsiteY39" fmla="*/ 963291 h 976639"/>
                    <a:gd name="connsiteX40" fmla="*/ 548227 w 985025"/>
                    <a:gd name="connsiteY40" fmla="*/ 874303 h 976639"/>
                    <a:gd name="connsiteX41" fmla="*/ 543770 w 985025"/>
                    <a:gd name="connsiteY41" fmla="*/ 869854 h 976639"/>
                    <a:gd name="connsiteX42" fmla="*/ 501427 w 985025"/>
                    <a:gd name="connsiteY42" fmla="*/ 874303 h 976639"/>
                    <a:gd name="connsiteX43" fmla="*/ 494741 w 985025"/>
                    <a:gd name="connsiteY43" fmla="*/ 876528 h 976639"/>
                    <a:gd name="connsiteX44" fmla="*/ 450170 w 985025"/>
                    <a:gd name="connsiteY44" fmla="*/ 974414 h 976639"/>
                    <a:gd name="connsiteX45" fmla="*/ 445713 w 985025"/>
                    <a:gd name="connsiteY45" fmla="*/ 976639 h 976639"/>
                    <a:gd name="connsiteX46" fmla="*/ 356570 w 985025"/>
                    <a:gd name="connsiteY46" fmla="*/ 958842 h 976639"/>
                    <a:gd name="connsiteX47" fmla="*/ 352113 w 985025"/>
                    <a:gd name="connsiteY47" fmla="*/ 956617 h 976639"/>
                    <a:gd name="connsiteX48" fmla="*/ 347656 w 985025"/>
                    <a:gd name="connsiteY48" fmla="*/ 847607 h 976639"/>
                    <a:gd name="connsiteX49" fmla="*/ 340970 w 985025"/>
                    <a:gd name="connsiteY49" fmla="*/ 843158 h 976639"/>
                    <a:gd name="connsiteX50" fmla="*/ 305313 w 985025"/>
                    <a:gd name="connsiteY50" fmla="*/ 825360 h 976639"/>
                    <a:gd name="connsiteX51" fmla="*/ 296399 w 985025"/>
                    <a:gd name="connsiteY51" fmla="*/ 825360 h 976639"/>
                    <a:gd name="connsiteX52" fmla="*/ 211713 w 985025"/>
                    <a:gd name="connsiteY52" fmla="*/ 887652 h 976639"/>
                    <a:gd name="connsiteX53" fmla="*/ 205028 w 985025"/>
                    <a:gd name="connsiteY53" fmla="*/ 887652 h 976639"/>
                    <a:gd name="connsiteX54" fmla="*/ 138171 w 985025"/>
                    <a:gd name="connsiteY54" fmla="*/ 829810 h 976639"/>
                    <a:gd name="connsiteX55" fmla="*/ 135942 w 985025"/>
                    <a:gd name="connsiteY55" fmla="*/ 823135 h 976639"/>
                    <a:gd name="connsiteX56" fmla="*/ 182742 w 985025"/>
                    <a:gd name="connsiteY56" fmla="*/ 725249 h 976639"/>
                    <a:gd name="connsiteX57" fmla="*/ 182742 w 985025"/>
                    <a:gd name="connsiteY57" fmla="*/ 720800 h 976639"/>
                    <a:gd name="connsiteX58" fmla="*/ 160457 w 985025"/>
                    <a:gd name="connsiteY58" fmla="*/ 687429 h 976639"/>
                    <a:gd name="connsiteX59" fmla="*/ 153771 w 985025"/>
                    <a:gd name="connsiteY59" fmla="*/ 685205 h 976639"/>
                    <a:gd name="connsiteX60" fmla="*/ 49028 w 985025"/>
                    <a:gd name="connsiteY60" fmla="*/ 696328 h 976639"/>
                    <a:gd name="connsiteX61" fmla="*/ 42343 w 985025"/>
                    <a:gd name="connsiteY61" fmla="*/ 691879 h 976639"/>
                    <a:gd name="connsiteX62" fmla="*/ 11143 w 985025"/>
                    <a:gd name="connsiteY62" fmla="*/ 609565 h 976639"/>
                    <a:gd name="connsiteX63" fmla="*/ 15600 w 985025"/>
                    <a:gd name="connsiteY63" fmla="*/ 602891 h 976639"/>
                    <a:gd name="connsiteX64" fmla="*/ 104742 w 985025"/>
                    <a:gd name="connsiteY64" fmla="*/ 542824 h 976639"/>
                    <a:gd name="connsiteX65" fmla="*/ 106971 w 985025"/>
                    <a:gd name="connsiteY65" fmla="*/ 536150 h 976639"/>
                    <a:gd name="connsiteX66" fmla="*/ 104742 w 985025"/>
                    <a:gd name="connsiteY66" fmla="*/ 496106 h 976639"/>
                    <a:gd name="connsiteX67" fmla="*/ 102514 w 985025"/>
                    <a:gd name="connsiteY67" fmla="*/ 489432 h 976639"/>
                    <a:gd name="connsiteX68" fmla="*/ 4457 w 985025"/>
                    <a:gd name="connsiteY68" fmla="*/ 444938 h 976639"/>
                    <a:gd name="connsiteX69" fmla="*/ 0 w 985025"/>
                    <a:gd name="connsiteY69" fmla="*/ 440489 h 976639"/>
                    <a:gd name="connsiteX70" fmla="*/ 15600 w 985025"/>
                    <a:gd name="connsiteY70" fmla="*/ 353726 h 976639"/>
                    <a:gd name="connsiteX71" fmla="*/ 20057 w 985025"/>
                    <a:gd name="connsiteY71" fmla="*/ 351501 h 976639"/>
                    <a:gd name="connsiteX72" fmla="*/ 129257 w 985025"/>
                    <a:gd name="connsiteY72" fmla="*/ 342602 h 976639"/>
                    <a:gd name="connsiteX73" fmla="*/ 135942 w 985025"/>
                    <a:gd name="connsiteY73" fmla="*/ 340377 h 976639"/>
                    <a:gd name="connsiteX74" fmla="*/ 151542 w 985025"/>
                    <a:gd name="connsiteY74" fmla="*/ 302558 h 976639"/>
                    <a:gd name="connsiteX75" fmla="*/ 151542 w 985025"/>
                    <a:gd name="connsiteY75" fmla="*/ 295884 h 976639"/>
                    <a:gd name="connsiteX76" fmla="*/ 91371 w 985025"/>
                    <a:gd name="connsiteY76" fmla="*/ 209121 h 976639"/>
                    <a:gd name="connsiteX77" fmla="*/ 91371 w 985025"/>
                    <a:gd name="connsiteY77" fmla="*/ 200222 h 976639"/>
                    <a:gd name="connsiteX78" fmla="*/ 147085 w 985025"/>
                    <a:gd name="connsiteY78" fmla="*/ 133481 h 976639"/>
                    <a:gd name="connsiteX79" fmla="*/ 153771 w 985025"/>
                    <a:gd name="connsiteY79" fmla="*/ 133481 h 976639"/>
                    <a:gd name="connsiteX80" fmla="*/ 249599 w 985025"/>
                    <a:gd name="connsiteY80" fmla="*/ 180200 h 976639"/>
                    <a:gd name="connsiteX81" fmla="*/ 256285 w 985025"/>
                    <a:gd name="connsiteY81" fmla="*/ 180200 h 976639"/>
                    <a:gd name="connsiteX82" fmla="*/ 289713 w 985025"/>
                    <a:gd name="connsiteY82" fmla="*/ 157953 h 976639"/>
                    <a:gd name="connsiteX83" fmla="*/ 283027 w 985025"/>
                    <a:gd name="connsiteY83" fmla="*/ 44493 h 976639"/>
                    <a:gd name="connsiteX84" fmla="*/ 369942 w 985025"/>
                    <a:gd name="connsiteY84" fmla="*/ 11123 h 976639"/>
                    <a:gd name="connsiteX85" fmla="*/ 439027 w 985025"/>
                    <a:gd name="connsiteY85" fmla="*/ 106785 h 976639"/>
                    <a:gd name="connsiteX86" fmla="*/ 481370 w 985025"/>
                    <a:gd name="connsiteY86" fmla="*/ 102335 h 976639"/>
                    <a:gd name="connsiteX87" fmla="*/ 532627 w 985025"/>
                    <a:gd name="connsiteY87" fmla="*/ 0 h 976639"/>
                    <a:gd name="connsiteX0" fmla="*/ 492512 w 985025"/>
                    <a:gd name="connsiteY0" fmla="*/ 299009 h 976639"/>
                    <a:gd name="connsiteX1" fmla="*/ 303330 w 985025"/>
                    <a:gd name="connsiteY1" fmla="*/ 487207 h 976639"/>
                    <a:gd name="connsiteX2" fmla="*/ 492512 w 985025"/>
                    <a:gd name="connsiteY2" fmla="*/ 675405 h 976639"/>
                    <a:gd name="connsiteX3" fmla="*/ 681694 w 985025"/>
                    <a:gd name="connsiteY3" fmla="*/ 487207 h 976639"/>
                    <a:gd name="connsiteX4" fmla="*/ 492512 w 985025"/>
                    <a:gd name="connsiteY4" fmla="*/ 299009 h 976639"/>
                    <a:gd name="connsiteX5" fmla="*/ 532627 w 985025"/>
                    <a:gd name="connsiteY5" fmla="*/ 0 h 976639"/>
                    <a:gd name="connsiteX6" fmla="*/ 626226 w 985025"/>
                    <a:gd name="connsiteY6" fmla="*/ 13348 h 976639"/>
                    <a:gd name="connsiteX7" fmla="*/ 641826 w 985025"/>
                    <a:gd name="connsiteY7" fmla="*/ 131256 h 976639"/>
                    <a:gd name="connsiteX8" fmla="*/ 677483 w 985025"/>
                    <a:gd name="connsiteY8" fmla="*/ 151279 h 976639"/>
                    <a:gd name="connsiteX9" fmla="*/ 779997 w 985025"/>
                    <a:gd name="connsiteY9" fmla="*/ 86763 h 976639"/>
                    <a:gd name="connsiteX10" fmla="*/ 846854 w 985025"/>
                    <a:gd name="connsiteY10" fmla="*/ 144605 h 976639"/>
                    <a:gd name="connsiteX11" fmla="*/ 800054 w 985025"/>
                    <a:gd name="connsiteY11" fmla="*/ 253614 h 976639"/>
                    <a:gd name="connsiteX12" fmla="*/ 822340 w 985025"/>
                    <a:gd name="connsiteY12" fmla="*/ 286985 h 976639"/>
                    <a:gd name="connsiteX13" fmla="*/ 938225 w 985025"/>
                    <a:gd name="connsiteY13" fmla="*/ 278086 h 976639"/>
                    <a:gd name="connsiteX14" fmla="*/ 971654 w 985025"/>
                    <a:gd name="connsiteY14" fmla="*/ 367074 h 976639"/>
                    <a:gd name="connsiteX15" fmla="*/ 878054 w 985025"/>
                    <a:gd name="connsiteY15" fmla="*/ 431590 h 976639"/>
                    <a:gd name="connsiteX16" fmla="*/ 875825 w 985025"/>
                    <a:gd name="connsiteY16" fmla="*/ 436039 h 976639"/>
                    <a:gd name="connsiteX17" fmla="*/ 878054 w 985025"/>
                    <a:gd name="connsiteY17" fmla="*/ 478308 h 976639"/>
                    <a:gd name="connsiteX18" fmla="*/ 884740 w 985025"/>
                    <a:gd name="connsiteY18" fmla="*/ 484982 h 976639"/>
                    <a:gd name="connsiteX19" fmla="*/ 982797 w 985025"/>
                    <a:gd name="connsiteY19" fmla="*/ 529476 h 976639"/>
                    <a:gd name="connsiteX20" fmla="*/ 985025 w 985025"/>
                    <a:gd name="connsiteY20" fmla="*/ 533926 h 976639"/>
                    <a:gd name="connsiteX21" fmla="*/ 967197 w 985025"/>
                    <a:gd name="connsiteY21" fmla="*/ 620689 h 976639"/>
                    <a:gd name="connsiteX22" fmla="*/ 962739 w 985025"/>
                    <a:gd name="connsiteY22" fmla="*/ 625138 h 976639"/>
                    <a:gd name="connsiteX23" fmla="*/ 855768 w 985025"/>
                    <a:gd name="connsiteY23" fmla="*/ 631812 h 976639"/>
                    <a:gd name="connsiteX24" fmla="*/ 851311 w 985025"/>
                    <a:gd name="connsiteY24" fmla="*/ 634037 h 976639"/>
                    <a:gd name="connsiteX25" fmla="*/ 831254 w 985025"/>
                    <a:gd name="connsiteY25" fmla="*/ 674081 h 976639"/>
                    <a:gd name="connsiteX26" fmla="*/ 831254 w 985025"/>
                    <a:gd name="connsiteY26" fmla="*/ 678531 h 976639"/>
                    <a:gd name="connsiteX27" fmla="*/ 895883 w 985025"/>
                    <a:gd name="connsiteY27" fmla="*/ 767518 h 976639"/>
                    <a:gd name="connsiteX28" fmla="*/ 895883 w 985025"/>
                    <a:gd name="connsiteY28" fmla="*/ 774192 h 976639"/>
                    <a:gd name="connsiteX29" fmla="*/ 835711 w 985025"/>
                    <a:gd name="connsiteY29" fmla="*/ 840933 h 976639"/>
                    <a:gd name="connsiteX30" fmla="*/ 831254 w 985025"/>
                    <a:gd name="connsiteY30" fmla="*/ 840933 h 976639"/>
                    <a:gd name="connsiteX31" fmla="*/ 733197 w 985025"/>
                    <a:gd name="connsiteY31" fmla="*/ 791990 h 976639"/>
                    <a:gd name="connsiteX32" fmla="*/ 728740 w 985025"/>
                    <a:gd name="connsiteY32" fmla="*/ 791990 h 976639"/>
                    <a:gd name="connsiteX33" fmla="*/ 695312 w 985025"/>
                    <a:gd name="connsiteY33" fmla="*/ 814237 h 976639"/>
                    <a:gd name="connsiteX34" fmla="*/ 690855 w 985025"/>
                    <a:gd name="connsiteY34" fmla="*/ 823135 h 976639"/>
                    <a:gd name="connsiteX35" fmla="*/ 701998 w 985025"/>
                    <a:gd name="connsiteY35" fmla="*/ 929921 h 976639"/>
                    <a:gd name="connsiteX36" fmla="*/ 697540 w 985025"/>
                    <a:gd name="connsiteY36" fmla="*/ 934370 h 976639"/>
                    <a:gd name="connsiteX37" fmla="*/ 612855 w 985025"/>
                    <a:gd name="connsiteY37" fmla="*/ 963291 h 976639"/>
                    <a:gd name="connsiteX38" fmla="*/ 608398 w 985025"/>
                    <a:gd name="connsiteY38" fmla="*/ 963291 h 976639"/>
                    <a:gd name="connsiteX39" fmla="*/ 548227 w 985025"/>
                    <a:gd name="connsiteY39" fmla="*/ 874303 h 976639"/>
                    <a:gd name="connsiteX40" fmla="*/ 543770 w 985025"/>
                    <a:gd name="connsiteY40" fmla="*/ 869854 h 976639"/>
                    <a:gd name="connsiteX41" fmla="*/ 501427 w 985025"/>
                    <a:gd name="connsiteY41" fmla="*/ 874303 h 976639"/>
                    <a:gd name="connsiteX42" fmla="*/ 494741 w 985025"/>
                    <a:gd name="connsiteY42" fmla="*/ 876528 h 976639"/>
                    <a:gd name="connsiteX43" fmla="*/ 450170 w 985025"/>
                    <a:gd name="connsiteY43" fmla="*/ 974414 h 976639"/>
                    <a:gd name="connsiteX44" fmla="*/ 445713 w 985025"/>
                    <a:gd name="connsiteY44" fmla="*/ 976639 h 976639"/>
                    <a:gd name="connsiteX45" fmla="*/ 356570 w 985025"/>
                    <a:gd name="connsiteY45" fmla="*/ 958842 h 976639"/>
                    <a:gd name="connsiteX46" fmla="*/ 352113 w 985025"/>
                    <a:gd name="connsiteY46" fmla="*/ 956617 h 976639"/>
                    <a:gd name="connsiteX47" fmla="*/ 347656 w 985025"/>
                    <a:gd name="connsiteY47" fmla="*/ 847607 h 976639"/>
                    <a:gd name="connsiteX48" fmla="*/ 340970 w 985025"/>
                    <a:gd name="connsiteY48" fmla="*/ 843158 h 976639"/>
                    <a:gd name="connsiteX49" fmla="*/ 305313 w 985025"/>
                    <a:gd name="connsiteY49" fmla="*/ 825360 h 976639"/>
                    <a:gd name="connsiteX50" fmla="*/ 296399 w 985025"/>
                    <a:gd name="connsiteY50" fmla="*/ 825360 h 976639"/>
                    <a:gd name="connsiteX51" fmla="*/ 211713 w 985025"/>
                    <a:gd name="connsiteY51" fmla="*/ 887652 h 976639"/>
                    <a:gd name="connsiteX52" fmla="*/ 205028 w 985025"/>
                    <a:gd name="connsiteY52" fmla="*/ 887652 h 976639"/>
                    <a:gd name="connsiteX53" fmla="*/ 138171 w 985025"/>
                    <a:gd name="connsiteY53" fmla="*/ 829810 h 976639"/>
                    <a:gd name="connsiteX54" fmla="*/ 135942 w 985025"/>
                    <a:gd name="connsiteY54" fmla="*/ 823135 h 976639"/>
                    <a:gd name="connsiteX55" fmla="*/ 182742 w 985025"/>
                    <a:gd name="connsiteY55" fmla="*/ 725249 h 976639"/>
                    <a:gd name="connsiteX56" fmla="*/ 182742 w 985025"/>
                    <a:gd name="connsiteY56" fmla="*/ 720800 h 976639"/>
                    <a:gd name="connsiteX57" fmla="*/ 160457 w 985025"/>
                    <a:gd name="connsiteY57" fmla="*/ 687429 h 976639"/>
                    <a:gd name="connsiteX58" fmla="*/ 153771 w 985025"/>
                    <a:gd name="connsiteY58" fmla="*/ 685205 h 976639"/>
                    <a:gd name="connsiteX59" fmla="*/ 49028 w 985025"/>
                    <a:gd name="connsiteY59" fmla="*/ 696328 h 976639"/>
                    <a:gd name="connsiteX60" fmla="*/ 42343 w 985025"/>
                    <a:gd name="connsiteY60" fmla="*/ 691879 h 976639"/>
                    <a:gd name="connsiteX61" fmla="*/ 11143 w 985025"/>
                    <a:gd name="connsiteY61" fmla="*/ 609565 h 976639"/>
                    <a:gd name="connsiteX62" fmla="*/ 15600 w 985025"/>
                    <a:gd name="connsiteY62" fmla="*/ 602891 h 976639"/>
                    <a:gd name="connsiteX63" fmla="*/ 104742 w 985025"/>
                    <a:gd name="connsiteY63" fmla="*/ 542824 h 976639"/>
                    <a:gd name="connsiteX64" fmla="*/ 106971 w 985025"/>
                    <a:gd name="connsiteY64" fmla="*/ 536150 h 976639"/>
                    <a:gd name="connsiteX65" fmla="*/ 104742 w 985025"/>
                    <a:gd name="connsiteY65" fmla="*/ 496106 h 976639"/>
                    <a:gd name="connsiteX66" fmla="*/ 102514 w 985025"/>
                    <a:gd name="connsiteY66" fmla="*/ 489432 h 976639"/>
                    <a:gd name="connsiteX67" fmla="*/ 4457 w 985025"/>
                    <a:gd name="connsiteY67" fmla="*/ 444938 h 976639"/>
                    <a:gd name="connsiteX68" fmla="*/ 0 w 985025"/>
                    <a:gd name="connsiteY68" fmla="*/ 440489 h 976639"/>
                    <a:gd name="connsiteX69" fmla="*/ 15600 w 985025"/>
                    <a:gd name="connsiteY69" fmla="*/ 353726 h 976639"/>
                    <a:gd name="connsiteX70" fmla="*/ 20057 w 985025"/>
                    <a:gd name="connsiteY70" fmla="*/ 351501 h 976639"/>
                    <a:gd name="connsiteX71" fmla="*/ 129257 w 985025"/>
                    <a:gd name="connsiteY71" fmla="*/ 342602 h 976639"/>
                    <a:gd name="connsiteX72" fmla="*/ 135942 w 985025"/>
                    <a:gd name="connsiteY72" fmla="*/ 340377 h 976639"/>
                    <a:gd name="connsiteX73" fmla="*/ 151542 w 985025"/>
                    <a:gd name="connsiteY73" fmla="*/ 302558 h 976639"/>
                    <a:gd name="connsiteX74" fmla="*/ 151542 w 985025"/>
                    <a:gd name="connsiteY74" fmla="*/ 295884 h 976639"/>
                    <a:gd name="connsiteX75" fmla="*/ 91371 w 985025"/>
                    <a:gd name="connsiteY75" fmla="*/ 209121 h 976639"/>
                    <a:gd name="connsiteX76" fmla="*/ 91371 w 985025"/>
                    <a:gd name="connsiteY76" fmla="*/ 200222 h 976639"/>
                    <a:gd name="connsiteX77" fmla="*/ 147085 w 985025"/>
                    <a:gd name="connsiteY77" fmla="*/ 133481 h 976639"/>
                    <a:gd name="connsiteX78" fmla="*/ 153771 w 985025"/>
                    <a:gd name="connsiteY78" fmla="*/ 133481 h 976639"/>
                    <a:gd name="connsiteX79" fmla="*/ 249599 w 985025"/>
                    <a:gd name="connsiteY79" fmla="*/ 180200 h 976639"/>
                    <a:gd name="connsiteX80" fmla="*/ 256285 w 985025"/>
                    <a:gd name="connsiteY80" fmla="*/ 180200 h 976639"/>
                    <a:gd name="connsiteX81" fmla="*/ 289713 w 985025"/>
                    <a:gd name="connsiteY81" fmla="*/ 157953 h 976639"/>
                    <a:gd name="connsiteX82" fmla="*/ 283027 w 985025"/>
                    <a:gd name="connsiteY82" fmla="*/ 44493 h 976639"/>
                    <a:gd name="connsiteX83" fmla="*/ 369942 w 985025"/>
                    <a:gd name="connsiteY83" fmla="*/ 11123 h 976639"/>
                    <a:gd name="connsiteX84" fmla="*/ 439027 w 985025"/>
                    <a:gd name="connsiteY84" fmla="*/ 106785 h 976639"/>
                    <a:gd name="connsiteX85" fmla="*/ 481370 w 985025"/>
                    <a:gd name="connsiteY85" fmla="*/ 102335 h 976639"/>
                    <a:gd name="connsiteX86" fmla="*/ 532627 w 985025"/>
                    <a:gd name="connsiteY86" fmla="*/ 0 h 976639"/>
                    <a:gd name="connsiteX0" fmla="*/ 492512 w 985025"/>
                    <a:gd name="connsiteY0" fmla="*/ 299009 h 976639"/>
                    <a:gd name="connsiteX1" fmla="*/ 303330 w 985025"/>
                    <a:gd name="connsiteY1" fmla="*/ 487207 h 976639"/>
                    <a:gd name="connsiteX2" fmla="*/ 492512 w 985025"/>
                    <a:gd name="connsiteY2" fmla="*/ 675405 h 976639"/>
                    <a:gd name="connsiteX3" fmla="*/ 681694 w 985025"/>
                    <a:gd name="connsiteY3" fmla="*/ 487207 h 976639"/>
                    <a:gd name="connsiteX4" fmla="*/ 492512 w 985025"/>
                    <a:gd name="connsiteY4" fmla="*/ 299009 h 976639"/>
                    <a:gd name="connsiteX5" fmla="*/ 532627 w 985025"/>
                    <a:gd name="connsiteY5" fmla="*/ 0 h 976639"/>
                    <a:gd name="connsiteX6" fmla="*/ 626226 w 985025"/>
                    <a:gd name="connsiteY6" fmla="*/ 13348 h 976639"/>
                    <a:gd name="connsiteX7" fmla="*/ 641826 w 985025"/>
                    <a:gd name="connsiteY7" fmla="*/ 131256 h 976639"/>
                    <a:gd name="connsiteX8" fmla="*/ 677483 w 985025"/>
                    <a:gd name="connsiteY8" fmla="*/ 151279 h 976639"/>
                    <a:gd name="connsiteX9" fmla="*/ 779997 w 985025"/>
                    <a:gd name="connsiteY9" fmla="*/ 86763 h 976639"/>
                    <a:gd name="connsiteX10" fmla="*/ 846854 w 985025"/>
                    <a:gd name="connsiteY10" fmla="*/ 144605 h 976639"/>
                    <a:gd name="connsiteX11" fmla="*/ 800054 w 985025"/>
                    <a:gd name="connsiteY11" fmla="*/ 253614 h 976639"/>
                    <a:gd name="connsiteX12" fmla="*/ 822340 w 985025"/>
                    <a:gd name="connsiteY12" fmla="*/ 286985 h 976639"/>
                    <a:gd name="connsiteX13" fmla="*/ 938225 w 985025"/>
                    <a:gd name="connsiteY13" fmla="*/ 278086 h 976639"/>
                    <a:gd name="connsiteX14" fmla="*/ 971654 w 985025"/>
                    <a:gd name="connsiteY14" fmla="*/ 367074 h 976639"/>
                    <a:gd name="connsiteX15" fmla="*/ 878054 w 985025"/>
                    <a:gd name="connsiteY15" fmla="*/ 431590 h 976639"/>
                    <a:gd name="connsiteX16" fmla="*/ 878054 w 985025"/>
                    <a:gd name="connsiteY16" fmla="*/ 478308 h 976639"/>
                    <a:gd name="connsiteX17" fmla="*/ 884740 w 985025"/>
                    <a:gd name="connsiteY17" fmla="*/ 484982 h 976639"/>
                    <a:gd name="connsiteX18" fmla="*/ 982797 w 985025"/>
                    <a:gd name="connsiteY18" fmla="*/ 529476 h 976639"/>
                    <a:gd name="connsiteX19" fmla="*/ 985025 w 985025"/>
                    <a:gd name="connsiteY19" fmla="*/ 533926 h 976639"/>
                    <a:gd name="connsiteX20" fmla="*/ 967197 w 985025"/>
                    <a:gd name="connsiteY20" fmla="*/ 620689 h 976639"/>
                    <a:gd name="connsiteX21" fmla="*/ 962739 w 985025"/>
                    <a:gd name="connsiteY21" fmla="*/ 625138 h 976639"/>
                    <a:gd name="connsiteX22" fmla="*/ 855768 w 985025"/>
                    <a:gd name="connsiteY22" fmla="*/ 631812 h 976639"/>
                    <a:gd name="connsiteX23" fmla="*/ 851311 w 985025"/>
                    <a:gd name="connsiteY23" fmla="*/ 634037 h 976639"/>
                    <a:gd name="connsiteX24" fmla="*/ 831254 w 985025"/>
                    <a:gd name="connsiteY24" fmla="*/ 674081 h 976639"/>
                    <a:gd name="connsiteX25" fmla="*/ 831254 w 985025"/>
                    <a:gd name="connsiteY25" fmla="*/ 678531 h 976639"/>
                    <a:gd name="connsiteX26" fmla="*/ 895883 w 985025"/>
                    <a:gd name="connsiteY26" fmla="*/ 767518 h 976639"/>
                    <a:gd name="connsiteX27" fmla="*/ 895883 w 985025"/>
                    <a:gd name="connsiteY27" fmla="*/ 774192 h 976639"/>
                    <a:gd name="connsiteX28" fmla="*/ 835711 w 985025"/>
                    <a:gd name="connsiteY28" fmla="*/ 840933 h 976639"/>
                    <a:gd name="connsiteX29" fmla="*/ 831254 w 985025"/>
                    <a:gd name="connsiteY29" fmla="*/ 840933 h 976639"/>
                    <a:gd name="connsiteX30" fmla="*/ 733197 w 985025"/>
                    <a:gd name="connsiteY30" fmla="*/ 791990 h 976639"/>
                    <a:gd name="connsiteX31" fmla="*/ 728740 w 985025"/>
                    <a:gd name="connsiteY31" fmla="*/ 791990 h 976639"/>
                    <a:gd name="connsiteX32" fmla="*/ 695312 w 985025"/>
                    <a:gd name="connsiteY32" fmla="*/ 814237 h 976639"/>
                    <a:gd name="connsiteX33" fmla="*/ 690855 w 985025"/>
                    <a:gd name="connsiteY33" fmla="*/ 823135 h 976639"/>
                    <a:gd name="connsiteX34" fmla="*/ 701998 w 985025"/>
                    <a:gd name="connsiteY34" fmla="*/ 929921 h 976639"/>
                    <a:gd name="connsiteX35" fmla="*/ 697540 w 985025"/>
                    <a:gd name="connsiteY35" fmla="*/ 934370 h 976639"/>
                    <a:gd name="connsiteX36" fmla="*/ 612855 w 985025"/>
                    <a:gd name="connsiteY36" fmla="*/ 963291 h 976639"/>
                    <a:gd name="connsiteX37" fmla="*/ 608398 w 985025"/>
                    <a:gd name="connsiteY37" fmla="*/ 963291 h 976639"/>
                    <a:gd name="connsiteX38" fmla="*/ 548227 w 985025"/>
                    <a:gd name="connsiteY38" fmla="*/ 874303 h 976639"/>
                    <a:gd name="connsiteX39" fmla="*/ 543770 w 985025"/>
                    <a:gd name="connsiteY39" fmla="*/ 869854 h 976639"/>
                    <a:gd name="connsiteX40" fmla="*/ 501427 w 985025"/>
                    <a:gd name="connsiteY40" fmla="*/ 874303 h 976639"/>
                    <a:gd name="connsiteX41" fmla="*/ 494741 w 985025"/>
                    <a:gd name="connsiteY41" fmla="*/ 876528 h 976639"/>
                    <a:gd name="connsiteX42" fmla="*/ 450170 w 985025"/>
                    <a:gd name="connsiteY42" fmla="*/ 974414 h 976639"/>
                    <a:gd name="connsiteX43" fmla="*/ 445713 w 985025"/>
                    <a:gd name="connsiteY43" fmla="*/ 976639 h 976639"/>
                    <a:gd name="connsiteX44" fmla="*/ 356570 w 985025"/>
                    <a:gd name="connsiteY44" fmla="*/ 958842 h 976639"/>
                    <a:gd name="connsiteX45" fmla="*/ 352113 w 985025"/>
                    <a:gd name="connsiteY45" fmla="*/ 956617 h 976639"/>
                    <a:gd name="connsiteX46" fmla="*/ 347656 w 985025"/>
                    <a:gd name="connsiteY46" fmla="*/ 847607 h 976639"/>
                    <a:gd name="connsiteX47" fmla="*/ 340970 w 985025"/>
                    <a:gd name="connsiteY47" fmla="*/ 843158 h 976639"/>
                    <a:gd name="connsiteX48" fmla="*/ 305313 w 985025"/>
                    <a:gd name="connsiteY48" fmla="*/ 825360 h 976639"/>
                    <a:gd name="connsiteX49" fmla="*/ 296399 w 985025"/>
                    <a:gd name="connsiteY49" fmla="*/ 825360 h 976639"/>
                    <a:gd name="connsiteX50" fmla="*/ 211713 w 985025"/>
                    <a:gd name="connsiteY50" fmla="*/ 887652 h 976639"/>
                    <a:gd name="connsiteX51" fmla="*/ 205028 w 985025"/>
                    <a:gd name="connsiteY51" fmla="*/ 887652 h 976639"/>
                    <a:gd name="connsiteX52" fmla="*/ 138171 w 985025"/>
                    <a:gd name="connsiteY52" fmla="*/ 829810 h 976639"/>
                    <a:gd name="connsiteX53" fmla="*/ 135942 w 985025"/>
                    <a:gd name="connsiteY53" fmla="*/ 823135 h 976639"/>
                    <a:gd name="connsiteX54" fmla="*/ 182742 w 985025"/>
                    <a:gd name="connsiteY54" fmla="*/ 725249 h 976639"/>
                    <a:gd name="connsiteX55" fmla="*/ 182742 w 985025"/>
                    <a:gd name="connsiteY55" fmla="*/ 720800 h 976639"/>
                    <a:gd name="connsiteX56" fmla="*/ 160457 w 985025"/>
                    <a:gd name="connsiteY56" fmla="*/ 687429 h 976639"/>
                    <a:gd name="connsiteX57" fmla="*/ 153771 w 985025"/>
                    <a:gd name="connsiteY57" fmla="*/ 685205 h 976639"/>
                    <a:gd name="connsiteX58" fmla="*/ 49028 w 985025"/>
                    <a:gd name="connsiteY58" fmla="*/ 696328 h 976639"/>
                    <a:gd name="connsiteX59" fmla="*/ 42343 w 985025"/>
                    <a:gd name="connsiteY59" fmla="*/ 691879 h 976639"/>
                    <a:gd name="connsiteX60" fmla="*/ 11143 w 985025"/>
                    <a:gd name="connsiteY60" fmla="*/ 609565 h 976639"/>
                    <a:gd name="connsiteX61" fmla="*/ 15600 w 985025"/>
                    <a:gd name="connsiteY61" fmla="*/ 602891 h 976639"/>
                    <a:gd name="connsiteX62" fmla="*/ 104742 w 985025"/>
                    <a:gd name="connsiteY62" fmla="*/ 542824 h 976639"/>
                    <a:gd name="connsiteX63" fmla="*/ 106971 w 985025"/>
                    <a:gd name="connsiteY63" fmla="*/ 536150 h 976639"/>
                    <a:gd name="connsiteX64" fmla="*/ 104742 w 985025"/>
                    <a:gd name="connsiteY64" fmla="*/ 496106 h 976639"/>
                    <a:gd name="connsiteX65" fmla="*/ 102514 w 985025"/>
                    <a:gd name="connsiteY65" fmla="*/ 489432 h 976639"/>
                    <a:gd name="connsiteX66" fmla="*/ 4457 w 985025"/>
                    <a:gd name="connsiteY66" fmla="*/ 444938 h 976639"/>
                    <a:gd name="connsiteX67" fmla="*/ 0 w 985025"/>
                    <a:gd name="connsiteY67" fmla="*/ 440489 h 976639"/>
                    <a:gd name="connsiteX68" fmla="*/ 15600 w 985025"/>
                    <a:gd name="connsiteY68" fmla="*/ 353726 h 976639"/>
                    <a:gd name="connsiteX69" fmla="*/ 20057 w 985025"/>
                    <a:gd name="connsiteY69" fmla="*/ 351501 h 976639"/>
                    <a:gd name="connsiteX70" fmla="*/ 129257 w 985025"/>
                    <a:gd name="connsiteY70" fmla="*/ 342602 h 976639"/>
                    <a:gd name="connsiteX71" fmla="*/ 135942 w 985025"/>
                    <a:gd name="connsiteY71" fmla="*/ 340377 h 976639"/>
                    <a:gd name="connsiteX72" fmla="*/ 151542 w 985025"/>
                    <a:gd name="connsiteY72" fmla="*/ 302558 h 976639"/>
                    <a:gd name="connsiteX73" fmla="*/ 151542 w 985025"/>
                    <a:gd name="connsiteY73" fmla="*/ 295884 h 976639"/>
                    <a:gd name="connsiteX74" fmla="*/ 91371 w 985025"/>
                    <a:gd name="connsiteY74" fmla="*/ 209121 h 976639"/>
                    <a:gd name="connsiteX75" fmla="*/ 91371 w 985025"/>
                    <a:gd name="connsiteY75" fmla="*/ 200222 h 976639"/>
                    <a:gd name="connsiteX76" fmla="*/ 147085 w 985025"/>
                    <a:gd name="connsiteY76" fmla="*/ 133481 h 976639"/>
                    <a:gd name="connsiteX77" fmla="*/ 153771 w 985025"/>
                    <a:gd name="connsiteY77" fmla="*/ 133481 h 976639"/>
                    <a:gd name="connsiteX78" fmla="*/ 249599 w 985025"/>
                    <a:gd name="connsiteY78" fmla="*/ 180200 h 976639"/>
                    <a:gd name="connsiteX79" fmla="*/ 256285 w 985025"/>
                    <a:gd name="connsiteY79" fmla="*/ 180200 h 976639"/>
                    <a:gd name="connsiteX80" fmla="*/ 289713 w 985025"/>
                    <a:gd name="connsiteY80" fmla="*/ 157953 h 976639"/>
                    <a:gd name="connsiteX81" fmla="*/ 283027 w 985025"/>
                    <a:gd name="connsiteY81" fmla="*/ 44493 h 976639"/>
                    <a:gd name="connsiteX82" fmla="*/ 369942 w 985025"/>
                    <a:gd name="connsiteY82" fmla="*/ 11123 h 976639"/>
                    <a:gd name="connsiteX83" fmla="*/ 439027 w 985025"/>
                    <a:gd name="connsiteY83" fmla="*/ 106785 h 976639"/>
                    <a:gd name="connsiteX84" fmla="*/ 481370 w 985025"/>
                    <a:gd name="connsiteY84" fmla="*/ 102335 h 976639"/>
                    <a:gd name="connsiteX85" fmla="*/ 532627 w 985025"/>
                    <a:gd name="connsiteY85" fmla="*/ 0 h 976639"/>
                    <a:gd name="connsiteX0" fmla="*/ 492512 w 985025"/>
                    <a:gd name="connsiteY0" fmla="*/ 299009 h 976639"/>
                    <a:gd name="connsiteX1" fmla="*/ 303330 w 985025"/>
                    <a:gd name="connsiteY1" fmla="*/ 487207 h 976639"/>
                    <a:gd name="connsiteX2" fmla="*/ 492512 w 985025"/>
                    <a:gd name="connsiteY2" fmla="*/ 675405 h 976639"/>
                    <a:gd name="connsiteX3" fmla="*/ 681694 w 985025"/>
                    <a:gd name="connsiteY3" fmla="*/ 487207 h 976639"/>
                    <a:gd name="connsiteX4" fmla="*/ 492512 w 985025"/>
                    <a:gd name="connsiteY4" fmla="*/ 299009 h 976639"/>
                    <a:gd name="connsiteX5" fmla="*/ 532627 w 985025"/>
                    <a:gd name="connsiteY5" fmla="*/ 0 h 976639"/>
                    <a:gd name="connsiteX6" fmla="*/ 626226 w 985025"/>
                    <a:gd name="connsiteY6" fmla="*/ 13348 h 976639"/>
                    <a:gd name="connsiteX7" fmla="*/ 641826 w 985025"/>
                    <a:gd name="connsiteY7" fmla="*/ 131256 h 976639"/>
                    <a:gd name="connsiteX8" fmla="*/ 677483 w 985025"/>
                    <a:gd name="connsiteY8" fmla="*/ 151279 h 976639"/>
                    <a:gd name="connsiteX9" fmla="*/ 779997 w 985025"/>
                    <a:gd name="connsiteY9" fmla="*/ 86763 h 976639"/>
                    <a:gd name="connsiteX10" fmla="*/ 846854 w 985025"/>
                    <a:gd name="connsiteY10" fmla="*/ 144605 h 976639"/>
                    <a:gd name="connsiteX11" fmla="*/ 800054 w 985025"/>
                    <a:gd name="connsiteY11" fmla="*/ 253614 h 976639"/>
                    <a:gd name="connsiteX12" fmla="*/ 822340 w 985025"/>
                    <a:gd name="connsiteY12" fmla="*/ 286985 h 976639"/>
                    <a:gd name="connsiteX13" fmla="*/ 938225 w 985025"/>
                    <a:gd name="connsiteY13" fmla="*/ 278086 h 976639"/>
                    <a:gd name="connsiteX14" fmla="*/ 971654 w 985025"/>
                    <a:gd name="connsiteY14" fmla="*/ 367074 h 976639"/>
                    <a:gd name="connsiteX15" fmla="*/ 878054 w 985025"/>
                    <a:gd name="connsiteY15" fmla="*/ 431590 h 976639"/>
                    <a:gd name="connsiteX16" fmla="*/ 878054 w 985025"/>
                    <a:gd name="connsiteY16" fmla="*/ 478308 h 976639"/>
                    <a:gd name="connsiteX17" fmla="*/ 982797 w 985025"/>
                    <a:gd name="connsiteY17" fmla="*/ 529476 h 976639"/>
                    <a:gd name="connsiteX18" fmla="*/ 985025 w 985025"/>
                    <a:gd name="connsiteY18" fmla="*/ 533926 h 976639"/>
                    <a:gd name="connsiteX19" fmla="*/ 967197 w 985025"/>
                    <a:gd name="connsiteY19" fmla="*/ 620689 h 976639"/>
                    <a:gd name="connsiteX20" fmla="*/ 962739 w 985025"/>
                    <a:gd name="connsiteY20" fmla="*/ 625138 h 976639"/>
                    <a:gd name="connsiteX21" fmla="*/ 855768 w 985025"/>
                    <a:gd name="connsiteY21" fmla="*/ 631812 h 976639"/>
                    <a:gd name="connsiteX22" fmla="*/ 851311 w 985025"/>
                    <a:gd name="connsiteY22" fmla="*/ 634037 h 976639"/>
                    <a:gd name="connsiteX23" fmla="*/ 831254 w 985025"/>
                    <a:gd name="connsiteY23" fmla="*/ 674081 h 976639"/>
                    <a:gd name="connsiteX24" fmla="*/ 831254 w 985025"/>
                    <a:gd name="connsiteY24" fmla="*/ 678531 h 976639"/>
                    <a:gd name="connsiteX25" fmla="*/ 895883 w 985025"/>
                    <a:gd name="connsiteY25" fmla="*/ 767518 h 976639"/>
                    <a:gd name="connsiteX26" fmla="*/ 895883 w 985025"/>
                    <a:gd name="connsiteY26" fmla="*/ 774192 h 976639"/>
                    <a:gd name="connsiteX27" fmla="*/ 835711 w 985025"/>
                    <a:gd name="connsiteY27" fmla="*/ 840933 h 976639"/>
                    <a:gd name="connsiteX28" fmla="*/ 831254 w 985025"/>
                    <a:gd name="connsiteY28" fmla="*/ 840933 h 976639"/>
                    <a:gd name="connsiteX29" fmla="*/ 733197 w 985025"/>
                    <a:gd name="connsiteY29" fmla="*/ 791990 h 976639"/>
                    <a:gd name="connsiteX30" fmla="*/ 728740 w 985025"/>
                    <a:gd name="connsiteY30" fmla="*/ 791990 h 976639"/>
                    <a:gd name="connsiteX31" fmla="*/ 695312 w 985025"/>
                    <a:gd name="connsiteY31" fmla="*/ 814237 h 976639"/>
                    <a:gd name="connsiteX32" fmla="*/ 690855 w 985025"/>
                    <a:gd name="connsiteY32" fmla="*/ 823135 h 976639"/>
                    <a:gd name="connsiteX33" fmla="*/ 701998 w 985025"/>
                    <a:gd name="connsiteY33" fmla="*/ 929921 h 976639"/>
                    <a:gd name="connsiteX34" fmla="*/ 697540 w 985025"/>
                    <a:gd name="connsiteY34" fmla="*/ 934370 h 976639"/>
                    <a:gd name="connsiteX35" fmla="*/ 612855 w 985025"/>
                    <a:gd name="connsiteY35" fmla="*/ 963291 h 976639"/>
                    <a:gd name="connsiteX36" fmla="*/ 608398 w 985025"/>
                    <a:gd name="connsiteY36" fmla="*/ 963291 h 976639"/>
                    <a:gd name="connsiteX37" fmla="*/ 548227 w 985025"/>
                    <a:gd name="connsiteY37" fmla="*/ 874303 h 976639"/>
                    <a:gd name="connsiteX38" fmla="*/ 543770 w 985025"/>
                    <a:gd name="connsiteY38" fmla="*/ 869854 h 976639"/>
                    <a:gd name="connsiteX39" fmla="*/ 501427 w 985025"/>
                    <a:gd name="connsiteY39" fmla="*/ 874303 h 976639"/>
                    <a:gd name="connsiteX40" fmla="*/ 494741 w 985025"/>
                    <a:gd name="connsiteY40" fmla="*/ 876528 h 976639"/>
                    <a:gd name="connsiteX41" fmla="*/ 450170 w 985025"/>
                    <a:gd name="connsiteY41" fmla="*/ 974414 h 976639"/>
                    <a:gd name="connsiteX42" fmla="*/ 445713 w 985025"/>
                    <a:gd name="connsiteY42" fmla="*/ 976639 h 976639"/>
                    <a:gd name="connsiteX43" fmla="*/ 356570 w 985025"/>
                    <a:gd name="connsiteY43" fmla="*/ 958842 h 976639"/>
                    <a:gd name="connsiteX44" fmla="*/ 352113 w 985025"/>
                    <a:gd name="connsiteY44" fmla="*/ 956617 h 976639"/>
                    <a:gd name="connsiteX45" fmla="*/ 347656 w 985025"/>
                    <a:gd name="connsiteY45" fmla="*/ 847607 h 976639"/>
                    <a:gd name="connsiteX46" fmla="*/ 340970 w 985025"/>
                    <a:gd name="connsiteY46" fmla="*/ 843158 h 976639"/>
                    <a:gd name="connsiteX47" fmla="*/ 305313 w 985025"/>
                    <a:gd name="connsiteY47" fmla="*/ 825360 h 976639"/>
                    <a:gd name="connsiteX48" fmla="*/ 296399 w 985025"/>
                    <a:gd name="connsiteY48" fmla="*/ 825360 h 976639"/>
                    <a:gd name="connsiteX49" fmla="*/ 211713 w 985025"/>
                    <a:gd name="connsiteY49" fmla="*/ 887652 h 976639"/>
                    <a:gd name="connsiteX50" fmla="*/ 205028 w 985025"/>
                    <a:gd name="connsiteY50" fmla="*/ 887652 h 976639"/>
                    <a:gd name="connsiteX51" fmla="*/ 138171 w 985025"/>
                    <a:gd name="connsiteY51" fmla="*/ 829810 h 976639"/>
                    <a:gd name="connsiteX52" fmla="*/ 135942 w 985025"/>
                    <a:gd name="connsiteY52" fmla="*/ 823135 h 976639"/>
                    <a:gd name="connsiteX53" fmla="*/ 182742 w 985025"/>
                    <a:gd name="connsiteY53" fmla="*/ 725249 h 976639"/>
                    <a:gd name="connsiteX54" fmla="*/ 182742 w 985025"/>
                    <a:gd name="connsiteY54" fmla="*/ 720800 h 976639"/>
                    <a:gd name="connsiteX55" fmla="*/ 160457 w 985025"/>
                    <a:gd name="connsiteY55" fmla="*/ 687429 h 976639"/>
                    <a:gd name="connsiteX56" fmla="*/ 153771 w 985025"/>
                    <a:gd name="connsiteY56" fmla="*/ 685205 h 976639"/>
                    <a:gd name="connsiteX57" fmla="*/ 49028 w 985025"/>
                    <a:gd name="connsiteY57" fmla="*/ 696328 h 976639"/>
                    <a:gd name="connsiteX58" fmla="*/ 42343 w 985025"/>
                    <a:gd name="connsiteY58" fmla="*/ 691879 h 976639"/>
                    <a:gd name="connsiteX59" fmla="*/ 11143 w 985025"/>
                    <a:gd name="connsiteY59" fmla="*/ 609565 h 976639"/>
                    <a:gd name="connsiteX60" fmla="*/ 15600 w 985025"/>
                    <a:gd name="connsiteY60" fmla="*/ 602891 h 976639"/>
                    <a:gd name="connsiteX61" fmla="*/ 104742 w 985025"/>
                    <a:gd name="connsiteY61" fmla="*/ 542824 h 976639"/>
                    <a:gd name="connsiteX62" fmla="*/ 106971 w 985025"/>
                    <a:gd name="connsiteY62" fmla="*/ 536150 h 976639"/>
                    <a:gd name="connsiteX63" fmla="*/ 104742 w 985025"/>
                    <a:gd name="connsiteY63" fmla="*/ 496106 h 976639"/>
                    <a:gd name="connsiteX64" fmla="*/ 102514 w 985025"/>
                    <a:gd name="connsiteY64" fmla="*/ 489432 h 976639"/>
                    <a:gd name="connsiteX65" fmla="*/ 4457 w 985025"/>
                    <a:gd name="connsiteY65" fmla="*/ 444938 h 976639"/>
                    <a:gd name="connsiteX66" fmla="*/ 0 w 985025"/>
                    <a:gd name="connsiteY66" fmla="*/ 440489 h 976639"/>
                    <a:gd name="connsiteX67" fmla="*/ 15600 w 985025"/>
                    <a:gd name="connsiteY67" fmla="*/ 353726 h 976639"/>
                    <a:gd name="connsiteX68" fmla="*/ 20057 w 985025"/>
                    <a:gd name="connsiteY68" fmla="*/ 351501 h 976639"/>
                    <a:gd name="connsiteX69" fmla="*/ 129257 w 985025"/>
                    <a:gd name="connsiteY69" fmla="*/ 342602 h 976639"/>
                    <a:gd name="connsiteX70" fmla="*/ 135942 w 985025"/>
                    <a:gd name="connsiteY70" fmla="*/ 340377 h 976639"/>
                    <a:gd name="connsiteX71" fmla="*/ 151542 w 985025"/>
                    <a:gd name="connsiteY71" fmla="*/ 302558 h 976639"/>
                    <a:gd name="connsiteX72" fmla="*/ 151542 w 985025"/>
                    <a:gd name="connsiteY72" fmla="*/ 295884 h 976639"/>
                    <a:gd name="connsiteX73" fmla="*/ 91371 w 985025"/>
                    <a:gd name="connsiteY73" fmla="*/ 209121 h 976639"/>
                    <a:gd name="connsiteX74" fmla="*/ 91371 w 985025"/>
                    <a:gd name="connsiteY74" fmla="*/ 200222 h 976639"/>
                    <a:gd name="connsiteX75" fmla="*/ 147085 w 985025"/>
                    <a:gd name="connsiteY75" fmla="*/ 133481 h 976639"/>
                    <a:gd name="connsiteX76" fmla="*/ 153771 w 985025"/>
                    <a:gd name="connsiteY76" fmla="*/ 133481 h 976639"/>
                    <a:gd name="connsiteX77" fmla="*/ 249599 w 985025"/>
                    <a:gd name="connsiteY77" fmla="*/ 180200 h 976639"/>
                    <a:gd name="connsiteX78" fmla="*/ 256285 w 985025"/>
                    <a:gd name="connsiteY78" fmla="*/ 180200 h 976639"/>
                    <a:gd name="connsiteX79" fmla="*/ 289713 w 985025"/>
                    <a:gd name="connsiteY79" fmla="*/ 157953 h 976639"/>
                    <a:gd name="connsiteX80" fmla="*/ 283027 w 985025"/>
                    <a:gd name="connsiteY80" fmla="*/ 44493 h 976639"/>
                    <a:gd name="connsiteX81" fmla="*/ 369942 w 985025"/>
                    <a:gd name="connsiteY81" fmla="*/ 11123 h 976639"/>
                    <a:gd name="connsiteX82" fmla="*/ 439027 w 985025"/>
                    <a:gd name="connsiteY82" fmla="*/ 106785 h 976639"/>
                    <a:gd name="connsiteX83" fmla="*/ 481370 w 985025"/>
                    <a:gd name="connsiteY83" fmla="*/ 102335 h 976639"/>
                    <a:gd name="connsiteX84" fmla="*/ 532627 w 985025"/>
                    <a:gd name="connsiteY84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962739 w 982797"/>
                    <a:gd name="connsiteY19" fmla="*/ 625138 h 976639"/>
                    <a:gd name="connsiteX20" fmla="*/ 855768 w 982797"/>
                    <a:gd name="connsiteY20" fmla="*/ 631812 h 976639"/>
                    <a:gd name="connsiteX21" fmla="*/ 851311 w 982797"/>
                    <a:gd name="connsiteY21" fmla="*/ 634037 h 976639"/>
                    <a:gd name="connsiteX22" fmla="*/ 831254 w 982797"/>
                    <a:gd name="connsiteY22" fmla="*/ 674081 h 976639"/>
                    <a:gd name="connsiteX23" fmla="*/ 831254 w 982797"/>
                    <a:gd name="connsiteY23" fmla="*/ 678531 h 976639"/>
                    <a:gd name="connsiteX24" fmla="*/ 895883 w 982797"/>
                    <a:gd name="connsiteY24" fmla="*/ 767518 h 976639"/>
                    <a:gd name="connsiteX25" fmla="*/ 895883 w 982797"/>
                    <a:gd name="connsiteY25" fmla="*/ 774192 h 976639"/>
                    <a:gd name="connsiteX26" fmla="*/ 835711 w 982797"/>
                    <a:gd name="connsiteY26" fmla="*/ 840933 h 976639"/>
                    <a:gd name="connsiteX27" fmla="*/ 831254 w 982797"/>
                    <a:gd name="connsiteY27" fmla="*/ 840933 h 976639"/>
                    <a:gd name="connsiteX28" fmla="*/ 733197 w 982797"/>
                    <a:gd name="connsiteY28" fmla="*/ 791990 h 976639"/>
                    <a:gd name="connsiteX29" fmla="*/ 728740 w 982797"/>
                    <a:gd name="connsiteY29" fmla="*/ 791990 h 976639"/>
                    <a:gd name="connsiteX30" fmla="*/ 695312 w 982797"/>
                    <a:gd name="connsiteY30" fmla="*/ 814237 h 976639"/>
                    <a:gd name="connsiteX31" fmla="*/ 690855 w 982797"/>
                    <a:gd name="connsiteY31" fmla="*/ 823135 h 976639"/>
                    <a:gd name="connsiteX32" fmla="*/ 701998 w 982797"/>
                    <a:gd name="connsiteY32" fmla="*/ 929921 h 976639"/>
                    <a:gd name="connsiteX33" fmla="*/ 697540 w 982797"/>
                    <a:gd name="connsiteY33" fmla="*/ 934370 h 976639"/>
                    <a:gd name="connsiteX34" fmla="*/ 612855 w 982797"/>
                    <a:gd name="connsiteY34" fmla="*/ 963291 h 976639"/>
                    <a:gd name="connsiteX35" fmla="*/ 608398 w 982797"/>
                    <a:gd name="connsiteY35" fmla="*/ 963291 h 976639"/>
                    <a:gd name="connsiteX36" fmla="*/ 548227 w 982797"/>
                    <a:gd name="connsiteY36" fmla="*/ 874303 h 976639"/>
                    <a:gd name="connsiteX37" fmla="*/ 543770 w 982797"/>
                    <a:gd name="connsiteY37" fmla="*/ 869854 h 976639"/>
                    <a:gd name="connsiteX38" fmla="*/ 501427 w 982797"/>
                    <a:gd name="connsiteY38" fmla="*/ 874303 h 976639"/>
                    <a:gd name="connsiteX39" fmla="*/ 494741 w 982797"/>
                    <a:gd name="connsiteY39" fmla="*/ 876528 h 976639"/>
                    <a:gd name="connsiteX40" fmla="*/ 450170 w 982797"/>
                    <a:gd name="connsiteY40" fmla="*/ 974414 h 976639"/>
                    <a:gd name="connsiteX41" fmla="*/ 445713 w 982797"/>
                    <a:gd name="connsiteY41" fmla="*/ 976639 h 976639"/>
                    <a:gd name="connsiteX42" fmla="*/ 356570 w 982797"/>
                    <a:gd name="connsiteY42" fmla="*/ 958842 h 976639"/>
                    <a:gd name="connsiteX43" fmla="*/ 352113 w 982797"/>
                    <a:gd name="connsiteY43" fmla="*/ 956617 h 976639"/>
                    <a:gd name="connsiteX44" fmla="*/ 347656 w 982797"/>
                    <a:gd name="connsiteY44" fmla="*/ 847607 h 976639"/>
                    <a:gd name="connsiteX45" fmla="*/ 340970 w 982797"/>
                    <a:gd name="connsiteY45" fmla="*/ 843158 h 976639"/>
                    <a:gd name="connsiteX46" fmla="*/ 305313 w 982797"/>
                    <a:gd name="connsiteY46" fmla="*/ 825360 h 976639"/>
                    <a:gd name="connsiteX47" fmla="*/ 296399 w 982797"/>
                    <a:gd name="connsiteY47" fmla="*/ 825360 h 976639"/>
                    <a:gd name="connsiteX48" fmla="*/ 211713 w 982797"/>
                    <a:gd name="connsiteY48" fmla="*/ 887652 h 976639"/>
                    <a:gd name="connsiteX49" fmla="*/ 205028 w 982797"/>
                    <a:gd name="connsiteY49" fmla="*/ 887652 h 976639"/>
                    <a:gd name="connsiteX50" fmla="*/ 138171 w 982797"/>
                    <a:gd name="connsiteY50" fmla="*/ 829810 h 976639"/>
                    <a:gd name="connsiteX51" fmla="*/ 135942 w 982797"/>
                    <a:gd name="connsiteY51" fmla="*/ 823135 h 976639"/>
                    <a:gd name="connsiteX52" fmla="*/ 182742 w 982797"/>
                    <a:gd name="connsiteY52" fmla="*/ 725249 h 976639"/>
                    <a:gd name="connsiteX53" fmla="*/ 182742 w 982797"/>
                    <a:gd name="connsiteY53" fmla="*/ 720800 h 976639"/>
                    <a:gd name="connsiteX54" fmla="*/ 160457 w 982797"/>
                    <a:gd name="connsiteY54" fmla="*/ 687429 h 976639"/>
                    <a:gd name="connsiteX55" fmla="*/ 153771 w 982797"/>
                    <a:gd name="connsiteY55" fmla="*/ 685205 h 976639"/>
                    <a:gd name="connsiteX56" fmla="*/ 49028 w 982797"/>
                    <a:gd name="connsiteY56" fmla="*/ 696328 h 976639"/>
                    <a:gd name="connsiteX57" fmla="*/ 42343 w 982797"/>
                    <a:gd name="connsiteY57" fmla="*/ 691879 h 976639"/>
                    <a:gd name="connsiteX58" fmla="*/ 11143 w 982797"/>
                    <a:gd name="connsiteY58" fmla="*/ 609565 h 976639"/>
                    <a:gd name="connsiteX59" fmla="*/ 15600 w 982797"/>
                    <a:gd name="connsiteY59" fmla="*/ 602891 h 976639"/>
                    <a:gd name="connsiteX60" fmla="*/ 104742 w 982797"/>
                    <a:gd name="connsiteY60" fmla="*/ 542824 h 976639"/>
                    <a:gd name="connsiteX61" fmla="*/ 106971 w 982797"/>
                    <a:gd name="connsiteY61" fmla="*/ 536150 h 976639"/>
                    <a:gd name="connsiteX62" fmla="*/ 104742 w 982797"/>
                    <a:gd name="connsiteY62" fmla="*/ 496106 h 976639"/>
                    <a:gd name="connsiteX63" fmla="*/ 102514 w 982797"/>
                    <a:gd name="connsiteY63" fmla="*/ 489432 h 976639"/>
                    <a:gd name="connsiteX64" fmla="*/ 4457 w 982797"/>
                    <a:gd name="connsiteY64" fmla="*/ 444938 h 976639"/>
                    <a:gd name="connsiteX65" fmla="*/ 0 w 982797"/>
                    <a:gd name="connsiteY65" fmla="*/ 440489 h 976639"/>
                    <a:gd name="connsiteX66" fmla="*/ 15600 w 982797"/>
                    <a:gd name="connsiteY66" fmla="*/ 353726 h 976639"/>
                    <a:gd name="connsiteX67" fmla="*/ 20057 w 982797"/>
                    <a:gd name="connsiteY67" fmla="*/ 351501 h 976639"/>
                    <a:gd name="connsiteX68" fmla="*/ 129257 w 982797"/>
                    <a:gd name="connsiteY68" fmla="*/ 342602 h 976639"/>
                    <a:gd name="connsiteX69" fmla="*/ 135942 w 982797"/>
                    <a:gd name="connsiteY69" fmla="*/ 340377 h 976639"/>
                    <a:gd name="connsiteX70" fmla="*/ 151542 w 982797"/>
                    <a:gd name="connsiteY70" fmla="*/ 302558 h 976639"/>
                    <a:gd name="connsiteX71" fmla="*/ 151542 w 982797"/>
                    <a:gd name="connsiteY71" fmla="*/ 295884 h 976639"/>
                    <a:gd name="connsiteX72" fmla="*/ 91371 w 982797"/>
                    <a:gd name="connsiteY72" fmla="*/ 209121 h 976639"/>
                    <a:gd name="connsiteX73" fmla="*/ 91371 w 982797"/>
                    <a:gd name="connsiteY73" fmla="*/ 200222 h 976639"/>
                    <a:gd name="connsiteX74" fmla="*/ 147085 w 982797"/>
                    <a:gd name="connsiteY74" fmla="*/ 133481 h 976639"/>
                    <a:gd name="connsiteX75" fmla="*/ 153771 w 982797"/>
                    <a:gd name="connsiteY75" fmla="*/ 133481 h 976639"/>
                    <a:gd name="connsiteX76" fmla="*/ 249599 w 982797"/>
                    <a:gd name="connsiteY76" fmla="*/ 180200 h 976639"/>
                    <a:gd name="connsiteX77" fmla="*/ 256285 w 982797"/>
                    <a:gd name="connsiteY77" fmla="*/ 180200 h 976639"/>
                    <a:gd name="connsiteX78" fmla="*/ 289713 w 982797"/>
                    <a:gd name="connsiteY78" fmla="*/ 157953 h 976639"/>
                    <a:gd name="connsiteX79" fmla="*/ 283027 w 982797"/>
                    <a:gd name="connsiteY79" fmla="*/ 44493 h 976639"/>
                    <a:gd name="connsiteX80" fmla="*/ 369942 w 982797"/>
                    <a:gd name="connsiteY80" fmla="*/ 11123 h 976639"/>
                    <a:gd name="connsiteX81" fmla="*/ 439027 w 982797"/>
                    <a:gd name="connsiteY81" fmla="*/ 106785 h 976639"/>
                    <a:gd name="connsiteX82" fmla="*/ 481370 w 982797"/>
                    <a:gd name="connsiteY82" fmla="*/ 102335 h 976639"/>
                    <a:gd name="connsiteX83" fmla="*/ 532627 w 982797"/>
                    <a:gd name="connsiteY83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5768 w 982797"/>
                    <a:gd name="connsiteY19" fmla="*/ 631812 h 976639"/>
                    <a:gd name="connsiteX20" fmla="*/ 851311 w 982797"/>
                    <a:gd name="connsiteY20" fmla="*/ 634037 h 976639"/>
                    <a:gd name="connsiteX21" fmla="*/ 831254 w 982797"/>
                    <a:gd name="connsiteY21" fmla="*/ 674081 h 976639"/>
                    <a:gd name="connsiteX22" fmla="*/ 831254 w 982797"/>
                    <a:gd name="connsiteY22" fmla="*/ 678531 h 976639"/>
                    <a:gd name="connsiteX23" fmla="*/ 895883 w 982797"/>
                    <a:gd name="connsiteY23" fmla="*/ 767518 h 976639"/>
                    <a:gd name="connsiteX24" fmla="*/ 895883 w 982797"/>
                    <a:gd name="connsiteY24" fmla="*/ 774192 h 976639"/>
                    <a:gd name="connsiteX25" fmla="*/ 835711 w 982797"/>
                    <a:gd name="connsiteY25" fmla="*/ 840933 h 976639"/>
                    <a:gd name="connsiteX26" fmla="*/ 831254 w 982797"/>
                    <a:gd name="connsiteY26" fmla="*/ 840933 h 976639"/>
                    <a:gd name="connsiteX27" fmla="*/ 733197 w 982797"/>
                    <a:gd name="connsiteY27" fmla="*/ 791990 h 976639"/>
                    <a:gd name="connsiteX28" fmla="*/ 728740 w 982797"/>
                    <a:gd name="connsiteY28" fmla="*/ 791990 h 976639"/>
                    <a:gd name="connsiteX29" fmla="*/ 695312 w 982797"/>
                    <a:gd name="connsiteY29" fmla="*/ 814237 h 976639"/>
                    <a:gd name="connsiteX30" fmla="*/ 690855 w 982797"/>
                    <a:gd name="connsiteY30" fmla="*/ 823135 h 976639"/>
                    <a:gd name="connsiteX31" fmla="*/ 701998 w 982797"/>
                    <a:gd name="connsiteY31" fmla="*/ 929921 h 976639"/>
                    <a:gd name="connsiteX32" fmla="*/ 697540 w 982797"/>
                    <a:gd name="connsiteY32" fmla="*/ 934370 h 976639"/>
                    <a:gd name="connsiteX33" fmla="*/ 612855 w 982797"/>
                    <a:gd name="connsiteY33" fmla="*/ 963291 h 976639"/>
                    <a:gd name="connsiteX34" fmla="*/ 608398 w 982797"/>
                    <a:gd name="connsiteY34" fmla="*/ 963291 h 976639"/>
                    <a:gd name="connsiteX35" fmla="*/ 548227 w 982797"/>
                    <a:gd name="connsiteY35" fmla="*/ 874303 h 976639"/>
                    <a:gd name="connsiteX36" fmla="*/ 543770 w 982797"/>
                    <a:gd name="connsiteY36" fmla="*/ 869854 h 976639"/>
                    <a:gd name="connsiteX37" fmla="*/ 501427 w 982797"/>
                    <a:gd name="connsiteY37" fmla="*/ 874303 h 976639"/>
                    <a:gd name="connsiteX38" fmla="*/ 494741 w 982797"/>
                    <a:gd name="connsiteY38" fmla="*/ 876528 h 976639"/>
                    <a:gd name="connsiteX39" fmla="*/ 450170 w 982797"/>
                    <a:gd name="connsiteY39" fmla="*/ 974414 h 976639"/>
                    <a:gd name="connsiteX40" fmla="*/ 445713 w 982797"/>
                    <a:gd name="connsiteY40" fmla="*/ 976639 h 976639"/>
                    <a:gd name="connsiteX41" fmla="*/ 356570 w 982797"/>
                    <a:gd name="connsiteY41" fmla="*/ 958842 h 976639"/>
                    <a:gd name="connsiteX42" fmla="*/ 352113 w 982797"/>
                    <a:gd name="connsiteY42" fmla="*/ 956617 h 976639"/>
                    <a:gd name="connsiteX43" fmla="*/ 347656 w 982797"/>
                    <a:gd name="connsiteY43" fmla="*/ 847607 h 976639"/>
                    <a:gd name="connsiteX44" fmla="*/ 340970 w 982797"/>
                    <a:gd name="connsiteY44" fmla="*/ 843158 h 976639"/>
                    <a:gd name="connsiteX45" fmla="*/ 305313 w 982797"/>
                    <a:gd name="connsiteY45" fmla="*/ 825360 h 976639"/>
                    <a:gd name="connsiteX46" fmla="*/ 296399 w 982797"/>
                    <a:gd name="connsiteY46" fmla="*/ 825360 h 976639"/>
                    <a:gd name="connsiteX47" fmla="*/ 211713 w 982797"/>
                    <a:gd name="connsiteY47" fmla="*/ 887652 h 976639"/>
                    <a:gd name="connsiteX48" fmla="*/ 205028 w 982797"/>
                    <a:gd name="connsiteY48" fmla="*/ 887652 h 976639"/>
                    <a:gd name="connsiteX49" fmla="*/ 138171 w 982797"/>
                    <a:gd name="connsiteY49" fmla="*/ 829810 h 976639"/>
                    <a:gd name="connsiteX50" fmla="*/ 135942 w 982797"/>
                    <a:gd name="connsiteY50" fmla="*/ 823135 h 976639"/>
                    <a:gd name="connsiteX51" fmla="*/ 182742 w 982797"/>
                    <a:gd name="connsiteY51" fmla="*/ 725249 h 976639"/>
                    <a:gd name="connsiteX52" fmla="*/ 182742 w 982797"/>
                    <a:gd name="connsiteY52" fmla="*/ 720800 h 976639"/>
                    <a:gd name="connsiteX53" fmla="*/ 160457 w 982797"/>
                    <a:gd name="connsiteY53" fmla="*/ 687429 h 976639"/>
                    <a:gd name="connsiteX54" fmla="*/ 153771 w 982797"/>
                    <a:gd name="connsiteY54" fmla="*/ 685205 h 976639"/>
                    <a:gd name="connsiteX55" fmla="*/ 49028 w 982797"/>
                    <a:gd name="connsiteY55" fmla="*/ 696328 h 976639"/>
                    <a:gd name="connsiteX56" fmla="*/ 42343 w 982797"/>
                    <a:gd name="connsiteY56" fmla="*/ 691879 h 976639"/>
                    <a:gd name="connsiteX57" fmla="*/ 11143 w 982797"/>
                    <a:gd name="connsiteY57" fmla="*/ 609565 h 976639"/>
                    <a:gd name="connsiteX58" fmla="*/ 15600 w 982797"/>
                    <a:gd name="connsiteY58" fmla="*/ 602891 h 976639"/>
                    <a:gd name="connsiteX59" fmla="*/ 104742 w 982797"/>
                    <a:gd name="connsiteY59" fmla="*/ 542824 h 976639"/>
                    <a:gd name="connsiteX60" fmla="*/ 106971 w 982797"/>
                    <a:gd name="connsiteY60" fmla="*/ 536150 h 976639"/>
                    <a:gd name="connsiteX61" fmla="*/ 104742 w 982797"/>
                    <a:gd name="connsiteY61" fmla="*/ 496106 h 976639"/>
                    <a:gd name="connsiteX62" fmla="*/ 102514 w 982797"/>
                    <a:gd name="connsiteY62" fmla="*/ 489432 h 976639"/>
                    <a:gd name="connsiteX63" fmla="*/ 4457 w 982797"/>
                    <a:gd name="connsiteY63" fmla="*/ 444938 h 976639"/>
                    <a:gd name="connsiteX64" fmla="*/ 0 w 982797"/>
                    <a:gd name="connsiteY64" fmla="*/ 440489 h 976639"/>
                    <a:gd name="connsiteX65" fmla="*/ 15600 w 982797"/>
                    <a:gd name="connsiteY65" fmla="*/ 353726 h 976639"/>
                    <a:gd name="connsiteX66" fmla="*/ 20057 w 982797"/>
                    <a:gd name="connsiteY66" fmla="*/ 351501 h 976639"/>
                    <a:gd name="connsiteX67" fmla="*/ 129257 w 982797"/>
                    <a:gd name="connsiteY67" fmla="*/ 342602 h 976639"/>
                    <a:gd name="connsiteX68" fmla="*/ 135942 w 982797"/>
                    <a:gd name="connsiteY68" fmla="*/ 340377 h 976639"/>
                    <a:gd name="connsiteX69" fmla="*/ 151542 w 982797"/>
                    <a:gd name="connsiteY69" fmla="*/ 302558 h 976639"/>
                    <a:gd name="connsiteX70" fmla="*/ 151542 w 982797"/>
                    <a:gd name="connsiteY70" fmla="*/ 295884 h 976639"/>
                    <a:gd name="connsiteX71" fmla="*/ 91371 w 982797"/>
                    <a:gd name="connsiteY71" fmla="*/ 209121 h 976639"/>
                    <a:gd name="connsiteX72" fmla="*/ 91371 w 982797"/>
                    <a:gd name="connsiteY72" fmla="*/ 200222 h 976639"/>
                    <a:gd name="connsiteX73" fmla="*/ 147085 w 982797"/>
                    <a:gd name="connsiteY73" fmla="*/ 133481 h 976639"/>
                    <a:gd name="connsiteX74" fmla="*/ 153771 w 982797"/>
                    <a:gd name="connsiteY74" fmla="*/ 133481 h 976639"/>
                    <a:gd name="connsiteX75" fmla="*/ 249599 w 982797"/>
                    <a:gd name="connsiteY75" fmla="*/ 180200 h 976639"/>
                    <a:gd name="connsiteX76" fmla="*/ 256285 w 982797"/>
                    <a:gd name="connsiteY76" fmla="*/ 180200 h 976639"/>
                    <a:gd name="connsiteX77" fmla="*/ 289713 w 982797"/>
                    <a:gd name="connsiteY77" fmla="*/ 157953 h 976639"/>
                    <a:gd name="connsiteX78" fmla="*/ 283027 w 982797"/>
                    <a:gd name="connsiteY78" fmla="*/ 44493 h 976639"/>
                    <a:gd name="connsiteX79" fmla="*/ 369942 w 982797"/>
                    <a:gd name="connsiteY79" fmla="*/ 11123 h 976639"/>
                    <a:gd name="connsiteX80" fmla="*/ 439027 w 982797"/>
                    <a:gd name="connsiteY80" fmla="*/ 106785 h 976639"/>
                    <a:gd name="connsiteX81" fmla="*/ 481370 w 982797"/>
                    <a:gd name="connsiteY81" fmla="*/ 102335 h 976639"/>
                    <a:gd name="connsiteX82" fmla="*/ 532627 w 982797"/>
                    <a:gd name="connsiteY82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31254 w 982797"/>
                    <a:gd name="connsiteY21" fmla="*/ 678531 h 976639"/>
                    <a:gd name="connsiteX22" fmla="*/ 895883 w 982797"/>
                    <a:gd name="connsiteY22" fmla="*/ 767518 h 976639"/>
                    <a:gd name="connsiteX23" fmla="*/ 895883 w 982797"/>
                    <a:gd name="connsiteY23" fmla="*/ 774192 h 976639"/>
                    <a:gd name="connsiteX24" fmla="*/ 835711 w 982797"/>
                    <a:gd name="connsiteY24" fmla="*/ 840933 h 976639"/>
                    <a:gd name="connsiteX25" fmla="*/ 831254 w 982797"/>
                    <a:gd name="connsiteY25" fmla="*/ 840933 h 976639"/>
                    <a:gd name="connsiteX26" fmla="*/ 733197 w 982797"/>
                    <a:gd name="connsiteY26" fmla="*/ 791990 h 976639"/>
                    <a:gd name="connsiteX27" fmla="*/ 728740 w 982797"/>
                    <a:gd name="connsiteY27" fmla="*/ 791990 h 976639"/>
                    <a:gd name="connsiteX28" fmla="*/ 695312 w 982797"/>
                    <a:gd name="connsiteY28" fmla="*/ 814237 h 976639"/>
                    <a:gd name="connsiteX29" fmla="*/ 690855 w 982797"/>
                    <a:gd name="connsiteY29" fmla="*/ 823135 h 976639"/>
                    <a:gd name="connsiteX30" fmla="*/ 701998 w 982797"/>
                    <a:gd name="connsiteY30" fmla="*/ 929921 h 976639"/>
                    <a:gd name="connsiteX31" fmla="*/ 697540 w 982797"/>
                    <a:gd name="connsiteY31" fmla="*/ 934370 h 976639"/>
                    <a:gd name="connsiteX32" fmla="*/ 612855 w 982797"/>
                    <a:gd name="connsiteY32" fmla="*/ 963291 h 976639"/>
                    <a:gd name="connsiteX33" fmla="*/ 608398 w 982797"/>
                    <a:gd name="connsiteY33" fmla="*/ 963291 h 976639"/>
                    <a:gd name="connsiteX34" fmla="*/ 548227 w 982797"/>
                    <a:gd name="connsiteY34" fmla="*/ 874303 h 976639"/>
                    <a:gd name="connsiteX35" fmla="*/ 543770 w 982797"/>
                    <a:gd name="connsiteY35" fmla="*/ 869854 h 976639"/>
                    <a:gd name="connsiteX36" fmla="*/ 501427 w 982797"/>
                    <a:gd name="connsiteY36" fmla="*/ 874303 h 976639"/>
                    <a:gd name="connsiteX37" fmla="*/ 494741 w 982797"/>
                    <a:gd name="connsiteY37" fmla="*/ 876528 h 976639"/>
                    <a:gd name="connsiteX38" fmla="*/ 450170 w 982797"/>
                    <a:gd name="connsiteY38" fmla="*/ 974414 h 976639"/>
                    <a:gd name="connsiteX39" fmla="*/ 445713 w 982797"/>
                    <a:gd name="connsiteY39" fmla="*/ 976639 h 976639"/>
                    <a:gd name="connsiteX40" fmla="*/ 356570 w 982797"/>
                    <a:gd name="connsiteY40" fmla="*/ 958842 h 976639"/>
                    <a:gd name="connsiteX41" fmla="*/ 352113 w 982797"/>
                    <a:gd name="connsiteY41" fmla="*/ 956617 h 976639"/>
                    <a:gd name="connsiteX42" fmla="*/ 347656 w 982797"/>
                    <a:gd name="connsiteY42" fmla="*/ 847607 h 976639"/>
                    <a:gd name="connsiteX43" fmla="*/ 340970 w 982797"/>
                    <a:gd name="connsiteY43" fmla="*/ 843158 h 976639"/>
                    <a:gd name="connsiteX44" fmla="*/ 305313 w 982797"/>
                    <a:gd name="connsiteY44" fmla="*/ 825360 h 976639"/>
                    <a:gd name="connsiteX45" fmla="*/ 296399 w 982797"/>
                    <a:gd name="connsiteY45" fmla="*/ 825360 h 976639"/>
                    <a:gd name="connsiteX46" fmla="*/ 211713 w 982797"/>
                    <a:gd name="connsiteY46" fmla="*/ 887652 h 976639"/>
                    <a:gd name="connsiteX47" fmla="*/ 205028 w 982797"/>
                    <a:gd name="connsiteY47" fmla="*/ 887652 h 976639"/>
                    <a:gd name="connsiteX48" fmla="*/ 138171 w 982797"/>
                    <a:gd name="connsiteY48" fmla="*/ 829810 h 976639"/>
                    <a:gd name="connsiteX49" fmla="*/ 135942 w 982797"/>
                    <a:gd name="connsiteY49" fmla="*/ 823135 h 976639"/>
                    <a:gd name="connsiteX50" fmla="*/ 182742 w 982797"/>
                    <a:gd name="connsiteY50" fmla="*/ 725249 h 976639"/>
                    <a:gd name="connsiteX51" fmla="*/ 182742 w 982797"/>
                    <a:gd name="connsiteY51" fmla="*/ 720800 h 976639"/>
                    <a:gd name="connsiteX52" fmla="*/ 160457 w 982797"/>
                    <a:gd name="connsiteY52" fmla="*/ 687429 h 976639"/>
                    <a:gd name="connsiteX53" fmla="*/ 153771 w 982797"/>
                    <a:gd name="connsiteY53" fmla="*/ 685205 h 976639"/>
                    <a:gd name="connsiteX54" fmla="*/ 49028 w 982797"/>
                    <a:gd name="connsiteY54" fmla="*/ 696328 h 976639"/>
                    <a:gd name="connsiteX55" fmla="*/ 42343 w 982797"/>
                    <a:gd name="connsiteY55" fmla="*/ 691879 h 976639"/>
                    <a:gd name="connsiteX56" fmla="*/ 11143 w 982797"/>
                    <a:gd name="connsiteY56" fmla="*/ 609565 h 976639"/>
                    <a:gd name="connsiteX57" fmla="*/ 15600 w 982797"/>
                    <a:gd name="connsiteY57" fmla="*/ 602891 h 976639"/>
                    <a:gd name="connsiteX58" fmla="*/ 104742 w 982797"/>
                    <a:gd name="connsiteY58" fmla="*/ 542824 h 976639"/>
                    <a:gd name="connsiteX59" fmla="*/ 106971 w 982797"/>
                    <a:gd name="connsiteY59" fmla="*/ 536150 h 976639"/>
                    <a:gd name="connsiteX60" fmla="*/ 104742 w 982797"/>
                    <a:gd name="connsiteY60" fmla="*/ 496106 h 976639"/>
                    <a:gd name="connsiteX61" fmla="*/ 102514 w 982797"/>
                    <a:gd name="connsiteY61" fmla="*/ 489432 h 976639"/>
                    <a:gd name="connsiteX62" fmla="*/ 4457 w 982797"/>
                    <a:gd name="connsiteY62" fmla="*/ 444938 h 976639"/>
                    <a:gd name="connsiteX63" fmla="*/ 0 w 982797"/>
                    <a:gd name="connsiteY63" fmla="*/ 440489 h 976639"/>
                    <a:gd name="connsiteX64" fmla="*/ 15600 w 982797"/>
                    <a:gd name="connsiteY64" fmla="*/ 353726 h 976639"/>
                    <a:gd name="connsiteX65" fmla="*/ 20057 w 982797"/>
                    <a:gd name="connsiteY65" fmla="*/ 351501 h 976639"/>
                    <a:gd name="connsiteX66" fmla="*/ 129257 w 982797"/>
                    <a:gd name="connsiteY66" fmla="*/ 342602 h 976639"/>
                    <a:gd name="connsiteX67" fmla="*/ 135942 w 982797"/>
                    <a:gd name="connsiteY67" fmla="*/ 340377 h 976639"/>
                    <a:gd name="connsiteX68" fmla="*/ 151542 w 982797"/>
                    <a:gd name="connsiteY68" fmla="*/ 302558 h 976639"/>
                    <a:gd name="connsiteX69" fmla="*/ 151542 w 982797"/>
                    <a:gd name="connsiteY69" fmla="*/ 295884 h 976639"/>
                    <a:gd name="connsiteX70" fmla="*/ 91371 w 982797"/>
                    <a:gd name="connsiteY70" fmla="*/ 209121 h 976639"/>
                    <a:gd name="connsiteX71" fmla="*/ 91371 w 982797"/>
                    <a:gd name="connsiteY71" fmla="*/ 200222 h 976639"/>
                    <a:gd name="connsiteX72" fmla="*/ 147085 w 982797"/>
                    <a:gd name="connsiteY72" fmla="*/ 133481 h 976639"/>
                    <a:gd name="connsiteX73" fmla="*/ 153771 w 982797"/>
                    <a:gd name="connsiteY73" fmla="*/ 133481 h 976639"/>
                    <a:gd name="connsiteX74" fmla="*/ 249599 w 982797"/>
                    <a:gd name="connsiteY74" fmla="*/ 180200 h 976639"/>
                    <a:gd name="connsiteX75" fmla="*/ 256285 w 982797"/>
                    <a:gd name="connsiteY75" fmla="*/ 180200 h 976639"/>
                    <a:gd name="connsiteX76" fmla="*/ 289713 w 982797"/>
                    <a:gd name="connsiteY76" fmla="*/ 157953 h 976639"/>
                    <a:gd name="connsiteX77" fmla="*/ 283027 w 982797"/>
                    <a:gd name="connsiteY77" fmla="*/ 44493 h 976639"/>
                    <a:gd name="connsiteX78" fmla="*/ 369942 w 982797"/>
                    <a:gd name="connsiteY78" fmla="*/ 11123 h 976639"/>
                    <a:gd name="connsiteX79" fmla="*/ 439027 w 982797"/>
                    <a:gd name="connsiteY79" fmla="*/ 106785 h 976639"/>
                    <a:gd name="connsiteX80" fmla="*/ 481370 w 982797"/>
                    <a:gd name="connsiteY80" fmla="*/ 102335 h 976639"/>
                    <a:gd name="connsiteX81" fmla="*/ 532627 w 982797"/>
                    <a:gd name="connsiteY81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95883 w 982797"/>
                    <a:gd name="connsiteY21" fmla="*/ 767518 h 976639"/>
                    <a:gd name="connsiteX22" fmla="*/ 895883 w 982797"/>
                    <a:gd name="connsiteY22" fmla="*/ 774192 h 976639"/>
                    <a:gd name="connsiteX23" fmla="*/ 835711 w 982797"/>
                    <a:gd name="connsiteY23" fmla="*/ 840933 h 976639"/>
                    <a:gd name="connsiteX24" fmla="*/ 831254 w 982797"/>
                    <a:gd name="connsiteY24" fmla="*/ 840933 h 976639"/>
                    <a:gd name="connsiteX25" fmla="*/ 733197 w 982797"/>
                    <a:gd name="connsiteY25" fmla="*/ 791990 h 976639"/>
                    <a:gd name="connsiteX26" fmla="*/ 728740 w 982797"/>
                    <a:gd name="connsiteY26" fmla="*/ 791990 h 976639"/>
                    <a:gd name="connsiteX27" fmla="*/ 695312 w 982797"/>
                    <a:gd name="connsiteY27" fmla="*/ 814237 h 976639"/>
                    <a:gd name="connsiteX28" fmla="*/ 690855 w 982797"/>
                    <a:gd name="connsiteY28" fmla="*/ 823135 h 976639"/>
                    <a:gd name="connsiteX29" fmla="*/ 701998 w 982797"/>
                    <a:gd name="connsiteY29" fmla="*/ 929921 h 976639"/>
                    <a:gd name="connsiteX30" fmla="*/ 697540 w 982797"/>
                    <a:gd name="connsiteY30" fmla="*/ 934370 h 976639"/>
                    <a:gd name="connsiteX31" fmla="*/ 612855 w 982797"/>
                    <a:gd name="connsiteY31" fmla="*/ 963291 h 976639"/>
                    <a:gd name="connsiteX32" fmla="*/ 608398 w 982797"/>
                    <a:gd name="connsiteY32" fmla="*/ 963291 h 976639"/>
                    <a:gd name="connsiteX33" fmla="*/ 548227 w 982797"/>
                    <a:gd name="connsiteY33" fmla="*/ 874303 h 976639"/>
                    <a:gd name="connsiteX34" fmla="*/ 543770 w 982797"/>
                    <a:gd name="connsiteY34" fmla="*/ 869854 h 976639"/>
                    <a:gd name="connsiteX35" fmla="*/ 501427 w 982797"/>
                    <a:gd name="connsiteY35" fmla="*/ 874303 h 976639"/>
                    <a:gd name="connsiteX36" fmla="*/ 494741 w 982797"/>
                    <a:gd name="connsiteY36" fmla="*/ 876528 h 976639"/>
                    <a:gd name="connsiteX37" fmla="*/ 450170 w 982797"/>
                    <a:gd name="connsiteY37" fmla="*/ 974414 h 976639"/>
                    <a:gd name="connsiteX38" fmla="*/ 445713 w 982797"/>
                    <a:gd name="connsiteY38" fmla="*/ 976639 h 976639"/>
                    <a:gd name="connsiteX39" fmla="*/ 356570 w 982797"/>
                    <a:gd name="connsiteY39" fmla="*/ 958842 h 976639"/>
                    <a:gd name="connsiteX40" fmla="*/ 352113 w 982797"/>
                    <a:gd name="connsiteY40" fmla="*/ 956617 h 976639"/>
                    <a:gd name="connsiteX41" fmla="*/ 347656 w 982797"/>
                    <a:gd name="connsiteY41" fmla="*/ 847607 h 976639"/>
                    <a:gd name="connsiteX42" fmla="*/ 340970 w 982797"/>
                    <a:gd name="connsiteY42" fmla="*/ 843158 h 976639"/>
                    <a:gd name="connsiteX43" fmla="*/ 305313 w 982797"/>
                    <a:gd name="connsiteY43" fmla="*/ 825360 h 976639"/>
                    <a:gd name="connsiteX44" fmla="*/ 296399 w 982797"/>
                    <a:gd name="connsiteY44" fmla="*/ 825360 h 976639"/>
                    <a:gd name="connsiteX45" fmla="*/ 211713 w 982797"/>
                    <a:gd name="connsiteY45" fmla="*/ 887652 h 976639"/>
                    <a:gd name="connsiteX46" fmla="*/ 205028 w 982797"/>
                    <a:gd name="connsiteY46" fmla="*/ 887652 h 976639"/>
                    <a:gd name="connsiteX47" fmla="*/ 138171 w 982797"/>
                    <a:gd name="connsiteY47" fmla="*/ 829810 h 976639"/>
                    <a:gd name="connsiteX48" fmla="*/ 135942 w 982797"/>
                    <a:gd name="connsiteY48" fmla="*/ 823135 h 976639"/>
                    <a:gd name="connsiteX49" fmla="*/ 182742 w 982797"/>
                    <a:gd name="connsiteY49" fmla="*/ 725249 h 976639"/>
                    <a:gd name="connsiteX50" fmla="*/ 182742 w 982797"/>
                    <a:gd name="connsiteY50" fmla="*/ 720800 h 976639"/>
                    <a:gd name="connsiteX51" fmla="*/ 160457 w 982797"/>
                    <a:gd name="connsiteY51" fmla="*/ 687429 h 976639"/>
                    <a:gd name="connsiteX52" fmla="*/ 153771 w 982797"/>
                    <a:gd name="connsiteY52" fmla="*/ 685205 h 976639"/>
                    <a:gd name="connsiteX53" fmla="*/ 49028 w 982797"/>
                    <a:gd name="connsiteY53" fmla="*/ 696328 h 976639"/>
                    <a:gd name="connsiteX54" fmla="*/ 42343 w 982797"/>
                    <a:gd name="connsiteY54" fmla="*/ 691879 h 976639"/>
                    <a:gd name="connsiteX55" fmla="*/ 11143 w 982797"/>
                    <a:gd name="connsiteY55" fmla="*/ 609565 h 976639"/>
                    <a:gd name="connsiteX56" fmla="*/ 15600 w 982797"/>
                    <a:gd name="connsiteY56" fmla="*/ 602891 h 976639"/>
                    <a:gd name="connsiteX57" fmla="*/ 104742 w 982797"/>
                    <a:gd name="connsiteY57" fmla="*/ 542824 h 976639"/>
                    <a:gd name="connsiteX58" fmla="*/ 106971 w 982797"/>
                    <a:gd name="connsiteY58" fmla="*/ 536150 h 976639"/>
                    <a:gd name="connsiteX59" fmla="*/ 104742 w 982797"/>
                    <a:gd name="connsiteY59" fmla="*/ 496106 h 976639"/>
                    <a:gd name="connsiteX60" fmla="*/ 102514 w 982797"/>
                    <a:gd name="connsiteY60" fmla="*/ 489432 h 976639"/>
                    <a:gd name="connsiteX61" fmla="*/ 4457 w 982797"/>
                    <a:gd name="connsiteY61" fmla="*/ 444938 h 976639"/>
                    <a:gd name="connsiteX62" fmla="*/ 0 w 982797"/>
                    <a:gd name="connsiteY62" fmla="*/ 440489 h 976639"/>
                    <a:gd name="connsiteX63" fmla="*/ 15600 w 982797"/>
                    <a:gd name="connsiteY63" fmla="*/ 353726 h 976639"/>
                    <a:gd name="connsiteX64" fmla="*/ 20057 w 982797"/>
                    <a:gd name="connsiteY64" fmla="*/ 351501 h 976639"/>
                    <a:gd name="connsiteX65" fmla="*/ 129257 w 982797"/>
                    <a:gd name="connsiteY65" fmla="*/ 342602 h 976639"/>
                    <a:gd name="connsiteX66" fmla="*/ 135942 w 982797"/>
                    <a:gd name="connsiteY66" fmla="*/ 340377 h 976639"/>
                    <a:gd name="connsiteX67" fmla="*/ 151542 w 982797"/>
                    <a:gd name="connsiteY67" fmla="*/ 302558 h 976639"/>
                    <a:gd name="connsiteX68" fmla="*/ 151542 w 982797"/>
                    <a:gd name="connsiteY68" fmla="*/ 295884 h 976639"/>
                    <a:gd name="connsiteX69" fmla="*/ 91371 w 982797"/>
                    <a:gd name="connsiteY69" fmla="*/ 209121 h 976639"/>
                    <a:gd name="connsiteX70" fmla="*/ 91371 w 982797"/>
                    <a:gd name="connsiteY70" fmla="*/ 200222 h 976639"/>
                    <a:gd name="connsiteX71" fmla="*/ 147085 w 982797"/>
                    <a:gd name="connsiteY71" fmla="*/ 133481 h 976639"/>
                    <a:gd name="connsiteX72" fmla="*/ 153771 w 982797"/>
                    <a:gd name="connsiteY72" fmla="*/ 133481 h 976639"/>
                    <a:gd name="connsiteX73" fmla="*/ 249599 w 982797"/>
                    <a:gd name="connsiteY73" fmla="*/ 180200 h 976639"/>
                    <a:gd name="connsiteX74" fmla="*/ 256285 w 982797"/>
                    <a:gd name="connsiteY74" fmla="*/ 180200 h 976639"/>
                    <a:gd name="connsiteX75" fmla="*/ 289713 w 982797"/>
                    <a:gd name="connsiteY75" fmla="*/ 157953 h 976639"/>
                    <a:gd name="connsiteX76" fmla="*/ 283027 w 982797"/>
                    <a:gd name="connsiteY76" fmla="*/ 44493 h 976639"/>
                    <a:gd name="connsiteX77" fmla="*/ 369942 w 982797"/>
                    <a:gd name="connsiteY77" fmla="*/ 11123 h 976639"/>
                    <a:gd name="connsiteX78" fmla="*/ 439027 w 982797"/>
                    <a:gd name="connsiteY78" fmla="*/ 106785 h 976639"/>
                    <a:gd name="connsiteX79" fmla="*/ 481370 w 982797"/>
                    <a:gd name="connsiteY79" fmla="*/ 102335 h 976639"/>
                    <a:gd name="connsiteX80" fmla="*/ 532627 w 982797"/>
                    <a:gd name="connsiteY80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95883 w 982797"/>
                    <a:gd name="connsiteY21" fmla="*/ 774192 h 976639"/>
                    <a:gd name="connsiteX22" fmla="*/ 835711 w 982797"/>
                    <a:gd name="connsiteY22" fmla="*/ 840933 h 976639"/>
                    <a:gd name="connsiteX23" fmla="*/ 831254 w 982797"/>
                    <a:gd name="connsiteY23" fmla="*/ 840933 h 976639"/>
                    <a:gd name="connsiteX24" fmla="*/ 733197 w 982797"/>
                    <a:gd name="connsiteY24" fmla="*/ 791990 h 976639"/>
                    <a:gd name="connsiteX25" fmla="*/ 728740 w 982797"/>
                    <a:gd name="connsiteY25" fmla="*/ 791990 h 976639"/>
                    <a:gd name="connsiteX26" fmla="*/ 695312 w 982797"/>
                    <a:gd name="connsiteY26" fmla="*/ 814237 h 976639"/>
                    <a:gd name="connsiteX27" fmla="*/ 690855 w 982797"/>
                    <a:gd name="connsiteY27" fmla="*/ 823135 h 976639"/>
                    <a:gd name="connsiteX28" fmla="*/ 701998 w 982797"/>
                    <a:gd name="connsiteY28" fmla="*/ 929921 h 976639"/>
                    <a:gd name="connsiteX29" fmla="*/ 697540 w 982797"/>
                    <a:gd name="connsiteY29" fmla="*/ 934370 h 976639"/>
                    <a:gd name="connsiteX30" fmla="*/ 612855 w 982797"/>
                    <a:gd name="connsiteY30" fmla="*/ 963291 h 976639"/>
                    <a:gd name="connsiteX31" fmla="*/ 608398 w 982797"/>
                    <a:gd name="connsiteY31" fmla="*/ 963291 h 976639"/>
                    <a:gd name="connsiteX32" fmla="*/ 548227 w 982797"/>
                    <a:gd name="connsiteY32" fmla="*/ 874303 h 976639"/>
                    <a:gd name="connsiteX33" fmla="*/ 543770 w 982797"/>
                    <a:gd name="connsiteY33" fmla="*/ 869854 h 976639"/>
                    <a:gd name="connsiteX34" fmla="*/ 501427 w 982797"/>
                    <a:gd name="connsiteY34" fmla="*/ 874303 h 976639"/>
                    <a:gd name="connsiteX35" fmla="*/ 494741 w 982797"/>
                    <a:gd name="connsiteY35" fmla="*/ 876528 h 976639"/>
                    <a:gd name="connsiteX36" fmla="*/ 450170 w 982797"/>
                    <a:gd name="connsiteY36" fmla="*/ 974414 h 976639"/>
                    <a:gd name="connsiteX37" fmla="*/ 445713 w 982797"/>
                    <a:gd name="connsiteY37" fmla="*/ 976639 h 976639"/>
                    <a:gd name="connsiteX38" fmla="*/ 356570 w 982797"/>
                    <a:gd name="connsiteY38" fmla="*/ 958842 h 976639"/>
                    <a:gd name="connsiteX39" fmla="*/ 352113 w 982797"/>
                    <a:gd name="connsiteY39" fmla="*/ 956617 h 976639"/>
                    <a:gd name="connsiteX40" fmla="*/ 347656 w 982797"/>
                    <a:gd name="connsiteY40" fmla="*/ 847607 h 976639"/>
                    <a:gd name="connsiteX41" fmla="*/ 340970 w 982797"/>
                    <a:gd name="connsiteY41" fmla="*/ 843158 h 976639"/>
                    <a:gd name="connsiteX42" fmla="*/ 305313 w 982797"/>
                    <a:gd name="connsiteY42" fmla="*/ 825360 h 976639"/>
                    <a:gd name="connsiteX43" fmla="*/ 296399 w 982797"/>
                    <a:gd name="connsiteY43" fmla="*/ 825360 h 976639"/>
                    <a:gd name="connsiteX44" fmla="*/ 211713 w 982797"/>
                    <a:gd name="connsiteY44" fmla="*/ 887652 h 976639"/>
                    <a:gd name="connsiteX45" fmla="*/ 205028 w 982797"/>
                    <a:gd name="connsiteY45" fmla="*/ 887652 h 976639"/>
                    <a:gd name="connsiteX46" fmla="*/ 138171 w 982797"/>
                    <a:gd name="connsiteY46" fmla="*/ 829810 h 976639"/>
                    <a:gd name="connsiteX47" fmla="*/ 135942 w 982797"/>
                    <a:gd name="connsiteY47" fmla="*/ 823135 h 976639"/>
                    <a:gd name="connsiteX48" fmla="*/ 182742 w 982797"/>
                    <a:gd name="connsiteY48" fmla="*/ 725249 h 976639"/>
                    <a:gd name="connsiteX49" fmla="*/ 182742 w 982797"/>
                    <a:gd name="connsiteY49" fmla="*/ 720800 h 976639"/>
                    <a:gd name="connsiteX50" fmla="*/ 160457 w 982797"/>
                    <a:gd name="connsiteY50" fmla="*/ 687429 h 976639"/>
                    <a:gd name="connsiteX51" fmla="*/ 153771 w 982797"/>
                    <a:gd name="connsiteY51" fmla="*/ 685205 h 976639"/>
                    <a:gd name="connsiteX52" fmla="*/ 49028 w 982797"/>
                    <a:gd name="connsiteY52" fmla="*/ 696328 h 976639"/>
                    <a:gd name="connsiteX53" fmla="*/ 42343 w 982797"/>
                    <a:gd name="connsiteY53" fmla="*/ 691879 h 976639"/>
                    <a:gd name="connsiteX54" fmla="*/ 11143 w 982797"/>
                    <a:gd name="connsiteY54" fmla="*/ 609565 h 976639"/>
                    <a:gd name="connsiteX55" fmla="*/ 15600 w 982797"/>
                    <a:gd name="connsiteY55" fmla="*/ 602891 h 976639"/>
                    <a:gd name="connsiteX56" fmla="*/ 104742 w 982797"/>
                    <a:gd name="connsiteY56" fmla="*/ 542824 h 976639"/>
                    <a:gd name="connsiteX57" fmla="*/ 106971 w 982797"/>
                    <a:gd name="connsiteY57" fmla="*/ 536150 h 976639"/>
                    <a:gd name="connsiteX58" fmla="*/ 104742 w 982797"/>
                    <a:gd name="connsiteY58" fmla="*/ 496106 h 976639"/>
                    <a:gd name="connsiteX59" fmla="*/ 102514 w 982797"/>
                    <a:gd name="connsiteY59" fmla="*/ 489432 h 976639"/>
                    <a:gd name="connsiteX60" fmla="*/ 4457 w 982797"/>
                    <a:gd name="connsiteY60" fmla="*/ 444938 h 976639"/>
                    <a:gd name="connsiteX61" fmla="*/ 0 w 982797"/>
                    <a:gd name="connsiteY61" fmla="*/ 440489 h 976639"/>
                    <a:gd name="connsiteX62" fmla="*/ 15600 w 982797"/>
                    <a:gd name="connsiteY62" fmla="*/ 353726 h 976639"/>
                    <a:gd name="connsiteX63" fmla="*/ 20057 w 982797"/>
                    <a:gd name="connsiteY63" fmla="*/ 351501 h 976639"/>
                    <a:gd name="connsiteX64" fmla="*/ 129257 w 982797"/>
                    <a:gd name="connsiteY64" fmla="*/ 342602 h 976639"/>
                    <a:gd name="connsiteX65" fmla="*/ 135942 w 982797"/>
                    <a:gd name="connsiteY65" fmla="*/ 340377 h 976639"/>
                    <a:gd name="connsiteX66" fmla="*/ 151542 w 982797"/>
                    <a:gd name="connsiteY66" fmla="*/ 302558 h 976639"/>
                    <a:gd name="connsiteX67" fmla="*/ 151542 w 982797"/>
                    <a:gd name="connsiteY67" fmla="*/ 295884 h 976639"/>
                    <a:gd name="connsiteX68" fmla="*/ 91371 w 982797"/>
                    <a:gd name="connsiteY68" fmla="*/ 209121 h 976639"/>
                    <a:gd name="connsiteX69" fmla="*/ 91371 w 982797"/>
                    <a:gd name="connsiteY69" fmla="*/ 200222 h 976639"/>
                    <a:gd name="connsiteX70" fmla="*/ 147085 w 982797"/>
                    <a:gd name="connsiteY70" fmla="*/ 133481 h 976639"/>
                    <a:gd name="connsiteX71" fmla="*/ 153771 w 982797"/>
                    <a:gd name="connsiteY71" fmla="*/ 133481 h 976639"/>
                    <a:gd name="connsiteX72" fmla="*/ 249599 w 982797"/>
                    <a:gd name="connsiteY72" fmla="*/ 180200 h 976639"/>
                    <a:gd name="connsiteX73" fmla="*/ 256285 w 982797"/>
                    <a:gd name="connsiteY73" fmla="*/ 180200 h 976639"/>
                    <a:gd name="connsiteX74" fmla="*/ 289713 w 982797"/>
                    <a:gd name="connsiteY74" fmla="*/ 157953 h 976639"/>
                    <a:gd name="connsiteX75" fmla="*/ 283027 w 982797"/>
                    <a:gd name="connsiteY75" fmla="*/ 44493 h 976639"/>
                    <a:gd name="connsiteX76" fmla="*/ 369942 w 982797"/>
                    <a:gd name="connsiteY76" fmla="*/ 11123 h 976639"/>
                    <a:gd name="connsiteX77" fmla="*/ 439027 w 982797"/>
                    <a:gd name="connsiteY77" fmla="*/ 106785 h 976639"/>
                    <a:gd name="connsiteX78" fmla="*/ 481370 w 982797"/>
                    <a:gd name="connsiteY78" fmla="*/ 102335 h 976639"/>
                    <a:gd name="connsiteX79" fmla="*/ 532627 w 982797"/>
                    <a:gd name="connsiteY79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95883 w 982797"/>
                    <a:gd name="connsiteY21" fmla="*/ 774192 h 976639"/>
                    <a:gd name="connsiteX22" fmla="*/ 835711 w 982797"/>
                    <a:gd name="connsiteY22" fmla="*/ 840933 h 976639"/>
                    <a:gd name="connsiteX23" fmla="*/ 733197 w 982797"/>
                    <a:gd name="connsiteY23" fmla="*/ 791990 h 976639"/>
                    <a:gd name="connsiteX24" fmla="*/ 728740 w 982797"/>
                    <a:gd name="connsiteY24" fmla="*/ 791990 h 976639"/>
                    <a:gd name="connsiteX25" fmla="*/ 695312 w 982797"/>
                    <a:gd name="connsiteY25" fmla="*/ 814237 h 976639"/>
                    <a:gd name="connsiteX26" fmla="*/ 690855 w 982797"/>
                    <a:gd name="connsiteY26" fmla="*/ 823135 h 976639"/>
                    <a:gd name="connsiteX27" fmla="*/ 701998 w 982797"/>
                    <a:gd name="connsiteY27" fmla="*/ 929921 h 976639"/>
                    <a:gd name="connsiteX28" fmla="*/ 697540 w 982797"/>
                    <a:gd name="connsiteY28" fmla="*/ 934370 h 976639"/>
                    <a:gd name="connsiteX29" fmla="*/ 612855 w 982797"/>
                    <a:gd name="connsiteY29" fmla="*/ 963291 h 976639"/>
                    <a:gd name="connsiteX30" fmla="*/ 608398 w 982797"/>
                    <a:gd name="connsiteY30" fmla="*/ 963291 h 976639"/>
                    <a:gd name="connsiteX31" fmla="*/ 548227 w 982797"/>
                    <a:gd name="connsiteY31" fmla="*/ 874303 h 976639"/>
                    <a:gd name="connsiteX32" fmla="*/ 543770 w 982797"/>
                    <a:gd name="connsiteY32" fmla="*/ 869854 h 976639"/>
                    <a:gd name="connsiteX33" fmla="*/ 501427 w 982797"/>
                    <a:gd name="connsiteY33" fmla="*/ 874303 h 976639"/>
                    <a:gd name="connsiteX34" fmla="*/ 494741 w 982797"/>
                    <a:gd name="connsiteY34" fmla="*/ 876528 h 976639"/>
                    <a:gd name="connsiteX35" fmla="*/ 450170 w 982797"/>
                    <a:gd name="connsiteY35" fmla="*/ 974414 h 976639"/>
                    <a:gd name="connsiteX36" fmla="*/ 445713 w 982797"/>
                    <a:gd name="connsiteY36" fmla="*/ 976639 h 976639"/>
                    <a:gd name="connsiteX37" fmla="*/ 356570 w 982797"/>
                    <a:gd name="connsiteY37" fmla="*/ 958842 h 976639"/>
                    <a:gd name="connsiteX38" fmla="*/ 352113 w 982797"/>
                    <a:gd name="connsiteY38" fmla="*/ 956617 h 976639"/>
                    <a:gd name="connsiteX39" fmla="*/ 347656 w 982797"/>
                    <a:gd name="connsiteY39" fmla="*/ 847607 h 976639"/>
                    <a:gd name="connsiteX40" fmla="*/ 340970 w 982797"/>
                    <a:gd name="connsiteY40" fmla="*/ 843158 h 976639"/>
                    <a:gd name="connsiteX41" fmla="*/ 305313 w 982797"/>
                    <a:gd name="connsiteY41" fmla="*/ 825360 h 976639"/>
                    <a:gd name="connsiteX42" fmla="*/ 296399 w 982797"/>
                    <a:gd name="connsiteY42" fmla="*/ 825360 h 976639"/>
                    <a:gd name="connsiteX43" fmla="*/ 211713 w 982797"/>
                    <a:gd name="connsiteY43" fmla="*/ 887652 h 976639"/>
                    <a:gd name="connsiteX44" fmla="*/ 205028 w 982797"/>
                    <a:gd name="connsiteY44" fmla="*/ 887652 h 976639"/>
                    <a:gd name="connsiteX45" fmla="*/ 138171 w 982797"/>
                    <a:gd name="connsiteY45" fmla="*/ 829810 h 976639"/>
                    <a:gd name="connsiteX46" fmla="*/ 135942 w 982797"/>
                    <a:gd name="connsiteY46" fmla="*/ 823135 h 976639"/>
                    <a:gd name="connsiteX47" fmla="*/ 182742 w 982797"/>
                    <a:gd name="connsiteY47" fmla="*/ 725249 h 976639"/>
                    <a:gd name="connsiteX48" fmla="*/ 182742 w 982797"/>
                    <a:gd name="connsiteY48" fmla="*/ 720800 h 976639"/>
                    <a:gd name="connsiteX49" fmla="*/ 160457 w 982797"/>
                    <a:gd name="connsiteY49" fmla="*/ 687429 h 976639"/>
                    <a:gd name="connsiteX50" fmla="*/ 153771 w 982797"/>
                    <a:gd name="connsiteY50" fmla="*/ 685205 h 976639"/>
                    <a:gd name="connsiteX51" fmla="*/ 49028 w 982797"/>
                    <a:gd name="connsiteY51" fmla="*/ 696328 h 976639"/>
                    <a:gd name="connsiteX52" fmla="*/ 42343 w 982797"/>
                    <a:gd name="connsiteY52" fmla="*/ 691879 h 976639"/>
                    <a:gd name="connsiteX53" fmla="*/ 11143 w 982797"/>
                    <a:gd name="connsiteY53" fmla="*/ 609565 h 976639"/>
                    <a:gd name="connsiteX54" fmla="*/ 15600 w 982797"/>
                    <a:gd name="connsiteY54" fmla="*/ 602891 h 976639"/>
                    <a:gd name="connsiteX55" fmla="*/ 104742 w 982797"/>
                    <a:gd name="connsiteY55" fmla="*/ 542824 h 976639"/>
                    <a:gd name="connsiteX56" fmla="*/ 106971 w 982797"/>
                    <a:gd name="connsiteY56" fmla="*/ 536150 h 976639"/>
                    <a:gd name="connsiteX57" fmla="*/ 104742 w 982797"/>
                    <a:gd name="connsiteY57" fmla="*/ 496106 h 976639"/>
                    <a:gd name="connsiteX58" fmla="*/ 102514 w 982797"/>
                    <a:gd name="connsiteY58" fmla="*/ 489432 h 976639"/>
                    <a:gd name="connsiteX59" fmla="*/ 4457 w 982797"/>
                    <a:gd name="connsiteY59" fmla="*/ 444938 h 976639"/>
                    <a:gd name="connsiteX60" fmla="*/ 0 w 982797"/>
                    <a:gd name="connsiteY60" fmla="*/ 440489 h 976639"/>
                    <a:gd name="connsiteX61" fmla="*/ 15600 w 982797"/>
                    <a:gd name="connsiteY61" fmla="*/ 353726 h 976639"/>
                    <a:gd name="connsiteX62" fmla="*/ 20057 w 982797"/>
                    <a:gd name="connsiteY62" fmla="*/ 351501 h 976639"/>
                    <a:gd name="connsiteX63" fmla="*/ 129257 w 982797"/>
                    <a:gd name="connsiteY63" fmla="*/ 342602 h 976639"/>
                    <a:gd name="connsiteX64" fmla="*/ 135942 w 982797"/>
                    <a:gd name="connsiteY64" fmla="*/ 340377 h 976639"/>
                    <a:gd name="connsiteX65" fmla="*/ 151542 w 982797"/>
                    <a:gd name="connsiteY65" fmla="*/ 302558 h 976639"/>
                    <a:gd name="connsiteX66" fmla="*/ 151542 w 982797"/>
                    <a:gd name="connsiteY66" fmla="*/ 295884 h 976639"/>
                    <a:gd name="connsiteX67" fmla="*/ 91371 w 982797"/>
                    <a:gd name="connsiteY67" fmla="*/ 209121 h 976639"/>
                    <a:gd name="connsiteX68" fmla="*/ 91371 w 982797"/>
                    <a:gd name="connsiteY68" fmla="*/ 200222 h 976639"/>
                    <a:gd name="connsiteX69" fmla="*/ 147085 w 982797"/>
                    <a:gd name="connsiteY69" fmla="*/ 133481 h 976639"/>
                    <a:gd name="connsiteX70" fmla="*/ 153771 w 982797"/>
                    <a:gd name="connsiteY70" fmla="*/ 133481 h 976639"/>
                    <a:gd name="connsiteX71" fmla="*/ 249599 w 982797"/>
                    <a:gd name="connsiteY71" fmla="*/ 180200 h 976639"/>
                    <a:gd name="connsiteX72" fmla="*/ 256285 w 982797"/>
                    <a:gd name="connsiteY72" fmla="*/ 180200 h 976639"/>
                    <a:gd name="connsiteX73" fmla="*/ 289713 w 982797"/>
                    <a:gd name="connsiteY73" fmla="*/ 157953 h 976639"/>
                    <a:gd name="connsiteX74" fmla="*/ 283027 w 982797"/>
                    <a:gd name="connsiteY74" fmla="*/ 44493 h 976639"/>
                    <a:gd name="connsiteX75" fmla="*/ 369942 w 982797"/>
                    <a:gd name="connsiteY75" fmla="*/ 11123 h 976639"/>
                    <a:gd name="connsiteX76" fmla="*/ 439027 w 982797"/>
                    <a:gd name="connsiteY76" fmla="*/ 106785 h 976639"/>
                    <a:gd name="connsiteX77" fmla="*/ 481370 w 982797"/>
                    <a:gd name="connsiteY77" fmla="*/ 102335 h 976639"/>
                    <a:gd name="connsiteX78" fmla="*/ 532627 w 982797"/>
                    <a:gd name="connsiteY78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95883 w 982797"/>
                    <a:gd name="connsiteY21" fmla="*/ 774192 h 976639"/>
                    <a:gd name="connsiteX22" fmla="*/ 835711 w 982797"/>
                    <a:gd name="connsiteY22" fmla="*/ 840933 h 976639"/>
                    <a:gd name="connsiteX23" fmla="*/ 728740 w 982797"/>
                    <a:gd name="connsiteY23" fmla="*/ 791990 h 976639"/>
                    <a:gd name="connsiteX24" fmla="*/ 695312 w 982797"/>
                    <a:gd name="connsiteY24" fmla="*/ 814237 h 976639"/>
                    <a:gd name="connsiteX25" fmla="*/ 690855 w 982797"/>
                    <a:gd name="connsiteY25" fmla="*/ 823135 h 976639"/>
                    <a:gd name="connsiteX26" fmla="*/ 701998 w 982797"/>
                    <a:gd name="connsiteY26" fmla="*/ 929921 h 976639"/>
                    <a:gd name="connsiteX27" fmla="*/ 697540 w 982797"/>
                    <a:gd name="connsiteY27" fmla="*/ 934370 h 976639"/>
                    <a:gd name="connsiteX28" fmla="*/ 612855 w 982797"/>
                    <a:gd name="connsiteY28" fmla="*/ 963291 h 976639"/>
                    <a:gd name="connsiteX29" fmla="*/ 608398 w 982797"/>
                    <a:gd name="connsiteY29" fmla="*/ 963291 h 976639"/>
                    <a:gd name="connsiteX30" fmla="*/ 548227 w 982797"/>
                    <a:gd name="connsiteY30" fmla="*/ 874303 h 976639"/>
                    <a:gd name="connsiteX31" fmla="*/ 543770 w 982797"/>
                    <a:gd name="connsiteY31" fmla="*/ 869854 h 976639"/>
                    <a:gd name="connsiteX32" fmla="*/ 501427 w 982797"/>
                    <a:gd name="connsiteY32" fmla="*/ 874303 h 976639"/>
                    <a:gd name="connsiteX33" fmla="*/ 494741 w 982797"/>
                    <a:gd name="connsiteY33" fmla="*/ 876528 h 976639"/>
                    <a:gd name="connsiteX34" fmla="*/ 450170 w 982797"/>
                    <a:gd name="connsiteY34" fmla="*/ 974414 h 976639"/>
                    <a:gd name="connsiteX35" fmla="*/ 445713 w 982797"/>
                    <a:gd name="connsiteY35" fmla="*/ 976639 h 976639"/>
                    <a:gd name="connsiteX36" fmla="*/ 356570 w 982797"/>
                    <a:gd name="connsiteY36" fmla="*/ 958842 h 976639"/>
                    <a:gd name="connsiteX37" fmla="*/ 352113 w 982797"/>
                    <a:gd name="connsiteY37" fmla="*/ 956617 h 976639"/>
                    <a:gd name="connsiteX38" fmla="*/ 347656 w 982797"/>
                    <a:gd name="connsiteY38" fmla="*/ 847607 h 976639"/>
                    <a:gd name="connsiteX39" fmla="*/ 340970 w 982797"/>
                    <a:gd name="connsiteY39" fmla="*/ 843158 h 976639"/>
                    <a:gd name="connsiteX40" fmla="*/ 305313 w 982797"/>
                    <a:gd name="connsiteY40" fmla="*/ 825360 h 976639"/>
                    <a:gd name="connsiteX41" fmla="*/ 296399 w 982797"/>
                    <a:gd name="connsiteY41" fmla="*/ 825360 h 976639"/>
                    <a:gd name="connsiteX42" fmla="*/ 211713 w 982797"/>
                    <a:gd name="connsiteY42" fmla="*/ 887652 h 976639"/>
                    <a:gd name="connsiteX43" fmla="*/ 205028 w 982797"/>
                    <a:gd name="connsiteY43" fmla="*/ 887652 h 976639"/>
                    <a:gd name="connsiteX44" fmla="*/ 138171 w 982797"/>
                    <a:gd name="connsiteY44" fmla="*/ 829810 h 976639"/>
                    <a:gd name="connsiteX45" fmla="*/ 135942 w 982797"/>
                    <a:gd name="connsiteY45" fmla="*/ 823135 h 976639"/>
                    <a:gd name="connsiteX46" fmla="*/ 182742 w 982797"/>
                    <a:gd name="connsiteY46" fmla="*/ 725249 h 976639"/>
                    <a:gd name="connsiteX47" fmla="*/ 182742 w 982797"/>
                    <a:gd name="connsiteY47" fmla="*/ 720800 h 976639"/>
                    <a:gd name="connsiteX48" fmla="*/ 160457 w 982797"/>
                    <a:gd name="connsiteY48" fmla="*/ 687429 h 976639"/>
                    <a:gd name="connsiteX49" fmla="*/ 153771 w 982797"/>
                    <a:gd name="connsiteY49" fmla="*/ 685205 h 976639"/>
                    <a:gd name="connsiteX50" fmla="*/ 49028 w 982797"/>
                    <a:gd name="connsiteY50" fmla="*/ 696328 h 976639"/>
                    <a:gd name="connsiteX51" fmla="*/ 42343 w 982797"/>
                    <a:gd name="connsiteY51" fmla="*/ 691879 h 976639"/>
                    <a:gd name="connsiteX52" fmla="*/ 11143 w 982797"/>
                    <a:gd name="connsiteY52" fmla="*/ 609565 h 976639"/>
                    <a:gd name="connsiteX53" fmla="*/ 15600 w 982797"/>
                    <a:gd name="connsiteY53" fmla="*/ 602891 h 976639"/>
                    <a:gd name="connsiteX54" fmla="*/ 104742 w 982797"/>
                    <a:gd name="connsiteY54" fmla="*/ 542824 h 976639"/>
                    <a:gd name="connsiteX55" fmla="*/ 106971 w 982797"/>
                    <a:gd name="connsiteY55" fmla="*/ 536150 h 976639"/>
                    <a:gd name="connsiteX56" fmla="*/ 104742 w 982797"/>
                    <a:gd name="connsiteY56" fmla="*/ 496106 h 976639"/>
                    <a:gd name="connsiteX57" fmla="*/ 102514 w 982797"/>
                    <a:gd name="connsiteY57" fmla="*/ 489432 h 976639"/>
                    <a:gd name="connsiteX58" fmla="*/ 4457 w 982797"/>
                    <a:gd name="connsiteY58" fmla="*/ 444938 h 976639"/>
                    <a:gd name="connsiteX59" fmla="*/ 0 w 982797"/>
                    <a:gd name="connsiteY59" fmla="*/ 440489 h 976639"/>
                    <a:gd name="connsiteX60" fmla="*/ 15600 w 982797"/>
                    <a:gd name="connsiteY60" fmla="*/ 353726 h 976639"/>
                    <a:gd name="connsiteX61" fmla="*/ 20057 w 982797"/>
                    <a:gd name="connsiteY61" fmla="*/ 351501 h 976639"/>
                    <a:gd name="connsiteX62" fmla="*/ 129257 w 982797"/>
                    <a:gd name="connsiteY62" fmla="*/ 342602 h 976639"/>
                    <a:gd name="connsiteX63" fmla="*/ 135942 w 982797"/>
                    <a:gd name="connsiteY63" fmla="*/ 340377 h 976639"/>
                    <a:gd name="connsiteX64" fmla="*/ 151542 w 982797"/>
                    <a:gd name="connsiteY64" fmla="*/ 302558 h 976639"/>
                    <a:gd name="connsiteX65" fmla="*/ 151542 w 982797"/>
                    <a:gd name="connsiteY65" fmla="*/ 295884 h 976639"/>
                    <a:gd name="connsiteX66" fmla="*/ 91371 w 982797"/>
                    <a:gd name="connsiteY66" fmla="*/ 209121 h 976639"/>
                    <a:gd name="connsiteX67" fmla="*/ 91371 w 982797"/>
                    <a:gd name="connsiteY67" fmla="*/ 200222 h 976639"/>
                    <a:gd name="connsiteX68" fmla="*/ 147085 w 982797"/>
                    <a:gd name="connsiteY68" fmla="*/ 133481 h 976639"/>
                    <a:gd name="connsiteX69" fmla="*/ 153771 w 982797"/>
                    <a:gd name="connsiteY69" fmla="*/ 133481 h 976639"/>
                    <a:gd name="connsiteX70" fmla="*/ 249599 w 982797"/>
                    <a:gd name="connsiteY70" fmla="*/ 180200 h 976639"/>
                    <a:gd name="connsiteX71" fmla="*/ 256285 w 982797"/>
                    <a:gd name="connsiteY71" fmla="*/ 180200 h 976639"/>
                    <a:gd name="connsiteX72" fmla="*/ 289713 w 982797"/>
                    <a:gd name="connsiteY72" fmla="*/ 157953 h 976639"/>
                    <a:gd name="connsiteX73" fmla="*/ 283027 w 982797"/>
                    <a:gd name="connsiteY73" fmla="*/ 44493 h 976639"/>
                    <a:gd name="connsiteX74" fmla="*/ 369942 w 982797"/>
                    <a:gd name="connsiteY74" fmla="*/ 11123 h 976639"/>
                    <a:gd name="connsiteX75" fmla="*/ 439027 w 982797"/>
                    <a:gd name="connsiteY75" fmla="*/ 106785 h 976639"/>
                    <a:gd name="connsiteX76" fmla="*/ 481370 w 982797"/>
                    <a:gd name="connsiteY76" fmla="*/ 102335 h 976639"/>
                    <a:gd name="connsiteX77" fmla="*/ 532627 w 982797"/>
                    <a:gd name="connsiteY77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95883 w 982797"/>
                    <a:gd name="connsiteY21" fmla="*/ 774192 h 976639"/>
                    <a:gd name="connsiteX22" fmla="*/ 835711 w 982797"/>
                    <a:gd name="connsiteY22" fmla="*/ 840933 h 976639"/>
                    <a:gd name="connsiteX23" fmla="*/ 728740 w 982797"/>
                    <a:gd name="connsiteY23" fmla="*/ 791990 h 976639"/>
                    <a:gd name="connsiteX24" fmla="*/ 690855 w 982797"/>
                    <a:gd name="connsiteY24" fmla="*/ 823135 h 976639"/>
                    <a:gd name="connsiteX25" fmla="*/ 701998 w 982797"/>
                    <a:gd name="connsiteY25" fmla="*/ 929921 h 976639"/>
                    <a:gd name="connsiteX26" fmla="*/ 697540 w 982797"/>
                    <a:gd name="connsiteY26" fmla="*/ 934370 h 976639"/>
                    <a:gd name="connsiteX27" fmla="*/ 612855 w 982797"/>
                    <a:gd name="connsiteY27" fmla="*/ 963291 h 976639"/>
                    <a:gd name="connsiteX28" fmla="*/ 608398 w 982797"/>
                    <a:gd name="connsiteY28" fmla="*/ 963291 h 976639"/>
                    <a:gd name="connsiteX29" fmla="*/ 548227 w 982797"/>
                    <a:gd name="connsiteY29" fmla="*/ 874303 h 976639"/>
                    <a:gd name="connsiteX30" fmla="*/ 543770 w 982797"/>
                    <a:gd name="connsiteY30" fmla="*/ 869854 h 976639"/>
                    <a:gd name="connsiteX31" fmla="*/ 501427 w 982797"/>
                    <a:gd name="connsiteY31" fmla="*/ 874303 h 976639"/>
                    <a:gd name="connsiteX32" fmla="*/ 494741 w 982797"/>
                    <a:gd name="connsiteY32" fmla="*/ 876528 h 976639"/>
                    <a:gd name="connsiteX33" fmla="*/ 450170 w 982797"/>
                    <a:gd name="connsiteY33" fmla="*/ 974414 h 976639"/>
                    <a:gd name="connsiteX34" fmla="*/ 445713 w 982797"/>
                    <a:gd name="connsiteY34" fmla="*/ 976639 h 976639"/>
                    <a:gd name="connsiteX35" fmla="*/ 356570 w 982797"/>
                    <a:gd name="connsiteY35" fmla="*/ 958842 h 976639"/>
                    <a:gd name="connsiteX36" fmla="*/ 352113 w 982797"/>
                    <a:gd name="connsiteY36" fmla="*/ 956617 h 976639"/>
                    <a:gd name="connsiteX37" fmla="*/ 347656 w 982797"/>
                    <a:gd name="connsiteY37" fmla="*/ 847607 h 976639"/>
                    <a:gd name="connsiteX38" fmla="*/ 340970 w 982797"/>
                    <a:gd name="connsiteY38" fmla="*/ 843158 h 976639"/>
                    <a:gd name="connsiteX39" fmla="*/ 305313 w 982797"/>
                    <a:gd name="connsiteY39" fmla="*/ 825360 h 976639"/>
                    <a:gd name="connsiteX40" fmla="*/ 296399 w 982797"/>
                    <a:gd name="connsiteY40" fmla="*/ 825360 h 976639"/>
                    <a:gd name="connsiteX41" fmla="*/ 211713 w 982797"/>
                    <a:gd name="connsiteY41" fmla="*/ 887652 h 976639"/>
                    <a:gd name="connsiteX42" fmla="*/ 205028 w 982797"/>
                    <a:gd name="connsiteY42" fmla="*/ 887652 h 976639"/>
                    <a:gd name="connsiteX43" fmla="*/ 138171 w 982797"/>
                    <a:gd name="connsiteY43" fmla="*/ 829810 h 976639"/>
                    <a:gd name="connsiteX44" fmla="*/ 135942 w 982797"/>
                    <a:gd name="connsiteY44" fmla="*/ 823135 h 976639"/>
                    <a:gd name="connsiteX45" fmla="*/ 182742 w 982797"/>
                    <a:gd name="connsiteY45" fmla="*/ 725249 h 976639"/>
                    <a:gd name="connsiteX46" fmla="*/ 182742 w 982797"/>
                    <a:gd name="connsiteY46" fmla="*/ 720800 h 976639"/>
                    <a:gd name="connsiteX47" fmla="*/ 160457 w 982797"/>
                    <a:gd name="connsiteY47" fmla="*/ 687429 h 976639"/>
                    <a:gd name="connsiteX48" fmla="*/ 153771 w 982797"/>
                    <a:gd name="connsiteY48" fmla="*/ 685205 h 976639"/>
                    <a:gd name="connsiteX49" fmla="*/ 49028 w 982797"/>
                    <a:gd name="connsiteY49" fmla="*/ 696328 h 976639"/>
                    <a:gd name="connsiteX50" fmla="*/ 42343 w 982797"/>
                    <a:gd name="connsiteY50" fmla="*/ 691879 h 976639"/>
                    <a:gd name="connsiteX51" fmla="*/ 11143 w 982797"/>
                    <a:gd name="connsiteY51" fmla="*/ 609565 h 976639"/>
                    <a:gd name="connsiteX52" fmla="*/ 15600 w 982797"/>
                    <a:gd name="connsiteY52" fmla="*/ 602891 h 976639"/>
                    <a:gd name="connsiteX53" fmla="*/ 104742 w 982797"/>
                    <a:gd name="connsiteY53" fmla="*/ 542824 h 976639"/>
                    <a:gd name="connsiteX54" fmla="*/ 106971 w 982797"/>
                    <a:gd name="connsiteY54" fmla="*/ 536150 h 976639"/>
                    <a:gd name="connsiteX55" fmla="*/ 104742 w 982797"/>
                    <a:gd name="connsiteY55" fmla="*/ 496106 h 976639"/>
                    <a:gd name="connsiteX56" fmla="*/ 102514 w 982797"/>
                    <a:gd name="connsiteY56" fmla="*/ 489432 h 976639"/>
                    <a:gd name="connsiteX57" fmla="*/ 4457 w 982797"/>
                    <a:gd name="connsiteY57" fmla="*/ 444938 h 976639"/>
                    <a:gd name="connsiteX58" fmla="*/ 0 w 982797"/>
                    <a:gd name="connsiteY58" fmla="*/ 440489 h 976639"/>
                    <a:gd name="connsiteX59" fmla="*/ 15600 w 982797"/>
                    <a:gd name="connsiteY59" fmla="*/ 353726 h 976639"/>
                    <a:gd name="connsiteX60" fmla="*/ 20057 w 982797"/>
                    <a:gd name="connsiteY60" fmla="*/ 351501 h 976639"/>
                    <a:gd name="connsiteX61" fmla="*/ 129257 w 982797"/>
                    <a:gd name="connsiteY61" fmla="*/ 342602 h 976639"/>
                    <a:gd name="connsiteX62" fmla="*/ 135942 w 982797"/>
                    <a:gd name="connsiteY62" fmla="*/ 340377 h 976639"/>
                    <a:gd name="connsiteX63" fmla="*/ 151542 w 982797"/>
                    <a:gd name="connsiteY63" fmla="*/ 302558 h 976639"/>
                    <a:gd name="connsiteX64" fmla="*/ 151542 w 982797"/>
                    <a:gd name="connsiteY64" fmla="*/ 295884 h 976639"/>
                    <a:gd name="connsiteX65" fmla="*/ 91371 w 982797"/>
                    <a:gd name="connsiteY65" fmla="*/ 209121 h 976639"/>
                    <a:gd name="connsiteX66" fmla="*/ 91371 w 982797"/>
                    <a:gd name="connsiteY66" fmla="*/ 200222 h 976639"/>
                    <a:gd name="connsiteX67" fmla="*/ 147085 w 982797"/>
                    <a:gd name="connsiteY67" fmla="*/ 133481 h 976639"/>
                    <a:gd name="connsiteX68" fmla="*/ 153771 w 982797"/>
                    <a:gd name="connsiteY68" fmla="*/ 133481 h 976639"/>
                    <a:gd name="connsiteX69" fmla="*/ 249599 w 982797"/>
                    <a:gd name="connsiteY69" fmla="*/ 180200 h 976639"/>
                    <a:gd name="connsiteX70" fmla="*/ 256285 w 982797"/>
                    <a:gd name="connsiteY70" fmla="*/ 180200 h 976639"/>
                    <a:gd name="connsiteX71" fmla="*/ 289713 w 982797"/>
                    <a:gd name="connsiteY71" fmla="*/ 157953 h 976639"/>
                    <a:gd name="connsiteX72" fmla="*/ 283027 w 982797"/>
                    <a:gd name="connsiteY72" fmla="*/ 44493 h 976639"/>
                    <a:gd name="connsiteX73" fmla="*/ 369942 w 982797"/>
                    <a:gd name="connsiteY73" fmla="*/ 11123 h 976639"/>
                    <a:gd name="connsiteX74" fmla="*/ 439027 w 982797"/>
                    <a:gd name="connsiteY74" fmla="*/ 106785 h 976639"/>
                    <a:gd name="connsiteX75" fmla="*/ 481370 w 982797"/>
                    <a:gd name="connsiteY75" fmla="*/ 102335 h 976639"/>
                    <a:gd name="connsiteX76" fmla="*/ 532627 w 982797"/>
                    <a:gd name="connsiteY76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95883 w 982797"/>
                    <a:gd name="connsiteY21" fmla="*/ 774192 h 976639"/>
                    <a:gd name="connsiteX22" fmla="*/ 835711 w 982797"/>
                    <a:gd name="connsiteY22" fmla="*/ 840933 h 976639"/>
                    <a:gd name="connsiteX23" fmla="*/ 728740 w 982797"/>
                    <a:gd name="connsiteY23" fmla="*/ 791990 h 976639"/>
                    <a:gd name="connsiteX24" fmla="*/ 690855 w 982797"/>
                    <a:gd name="connsiteY24" fmla="*/ 823135 h 976639"/>
                    <a:gd name="connsiteX25" fmla="*/ 701998 w 982797"/>
                    <a:gd name="connsiteY25" fmla="*/ 929921 h 976639"/>
                    <a:gd name="connsiteX26" fmla="*/ 612855 w 982797"/>
                    <a:gd name="connsiteY26" fmla="*/ 963291 h 976639"/>
                    <a:gd name="connsiteX27" fmla="*/ 608398 w 982797"/>
                    <a:gd name="connsiteY27" fmla="*/ 963291 h 976639"/>
                    <a:gd name="connsiteX28" fmla="*/ 548227 w 982797"/>
                    <a:gd name="connsiteY28" fmla="*/ 874303 h 976639"/>
                    <a:gd name="connsiteX29" fmla="*/ 543770 w 982797"/>
                    <a:gd name="connsiteY29" fmla="*/ 869854 h 976639"/>
                    <a:gd name="connsiteX30" fmla="*/ 501427 w 982797"/>
                    <a:gd name="connsiteY30" fmla="*/ 874303 h 976639"/>
                    <a:gd name="connsiteX31" fmla="*/ 494741 w 982797"/>
                    <a:gd name="connsiteY31" fmla="*/ 876528 h 976639"/>
                    <a:gd name="connsiteX32" fmla="*/ 450170 w 982797"/>
                    <a:gd name="connsiteY32" fmla="*/ 974414 h 976639"/>
                    <a:gd name="connsiteX33" fmla="*/ 445713 w 982797"/>
                    <a:gd name="connsiteY33" fmla="*/ 976639 h 976639"/>
                    <a:gd name="connsiteX34" fmla="*/ 356570 w 982797"/>
                    <a:gd name="connsiteY34" fmla="*/ 958842 h 976639"/>
                    <a:gd name="connsiteX35" fmla="*/ 352113 w 982797"/>
                    <a:gd name="connsiteY35" fmla="*/ 956617 h 976639"/>
                    <a:gd name="connsiteX36" fmla="*/ 347656 w 982797"/>
                    <a:gd name="connsiteY36" fmla="*/ 847607 h 976639"/>
                    <a:gd name="connsiteX37" fmla="*/ 340970 w 982797"/>
                    <a:gd name="connsiteY37" fmla="*/ 843158 h 976639"/>
                    <a:gd name="connsiteX38" fmla="*/ 305313 w 982797"/>
                    <a:gd name="connsiteY38" fmla="*/ 825360 h 976639"/>
                    <a:gd name="connsiteX39" fmla="*/ 296399 w 982797"/>
                    <a:gd name="connsiteY39" fmla="*/ 825360 h 976639"/>
                    <a:gd name="connsiteX40" fmla="*/ 211713 w 982797"/>
                    <a:gd name="connsiteY40" fmla="*/ 887652 h 976639"/>
                    <a:gd name="connsiteX41" fmla="*/ 205028 w 982797"/>
                    <a:gd name="connsiteY41" fmla="*/ 887652 h 976639"/>
                    <a:gd name="connsiteX42" fmla="*/ 138171 w 982797"/>
                    <a:gd name="connsiteY42" fmla="*/ 829810 h 976639"/>
                    <a:gd name="connsiteX43" fmla="*/ 135942 w 982797"/>
                    <a:gd name="connsiteY43" fmla="*/ 823135 h 976639"/>
                    <a:gd name="connsiteX44" fmla="*/ 182742 w 982797"/>
                    <a:gd name="connsiteY44" fmla="*/ 725249 h 976639"/>
                    <a:gd name="connsiteX45" fmla="*/ 182742 w 982797"/>
                    <a:gd name="connsiteY45" fmla="*/ 720800 h 976639"/>
                    <a:gd name="connsiteX46" fmla="*/ 160457 w 982797"/>
                    <a:gd name="connsiteY46" fmla="*/ 687429 h 976639"/>
                    <a:gd name="connsiteX47" fmla="*/ 153771 w 982797"/>
                    <a:gd name="connsiteY47" fmla="*/ 685205 h 976639"/>
                    <a:gd name="connsiteX48" fmla="*/ 49028 w 982797"/>
                    <a:gd name="connsiteY48" fmla="*/ 696328 h 976639"/>
                    <a:gd name="connsiteX49" fmla="*/ 42343 w 982797"/>
                    <a:gd name="connsiteY49" fmla="*/ 691879 h 976639"/>
                    <a:gd name="connsiteX50" fmla="*/ 11143 w 982797"/>
                    <a:gd name="connsiteY50" fmla="*/ 609565 h 976639"/>
                    <a:gd name="connsiteX51" fmla="*/ 15600 w 982797"/>
                    <a:gd name="connsiteY51" fmla="*/ 602891 h 976639"/>
                    <a:gd name="connsiteX52" fmla="*/ 104742 w 982797"/>
                    <a:gd name="connsiteY52" fmla="*/ 542824 h 976639"/>
                    <a:gd name="connsiteX53" fmla="*/ 106971 w 982797"/>
                    <a:gd name="connsiteY53" fmla="*/ 536150 h 976639"/>
                    <a:gd name="connsiteX54" fmla="*/ 104742 w 982797"/>
                    <a:gd name="connsiteY54" fmla="*/ 496106 h 976639"/>
                    <a:gd name="connsiteX55" fmla="*/ 102514 w 982797"/>
                    <a:gd name="connsiteY55" fmla="*/ 489432 h 976639"/>
                    <a:gd name="connsiteX56" fmla="*/ 4457 w 982797"/>
                    <a:gd name="connsiteY56" fmla="*/ 444938 h 976639"/>
                    <a:gd name="connsiteX57" fmla="*/ 0 w 982797"/>
                    <a:gd name="connsiteY57" fmla="*/ 440489 h 976639"/>
                    <a:gd name="connsiteX58" fmla="*/ 15600 w 982797"/>
                    <a:gd name="connsiteY58" fmla="*/ 353726 h 976639"/>
                    <a:gd name="connsiteX59" fmla="*/ 20057 w 982797"/>
                    <a:gd name="connsiteY59" fmla="*/ 351501 h 976639"/>
                    <a:gd name="connsiteX60" fmla="*/ 129257 w 982797"/>
                    <a:gd name="connsiteY60" fmla="*/ 342602 h 976639"/>
                    <a:gd name="connsiteX61" fmla="*/ 135942 w 982797"/>
                    <a:gd name="connsiteY61" fmla="*/ 340377 h 976639"/>
                    <a:gd name="connsiteX62" fmla="*/ 151542 w 982797"/>
                    <a:gd name="connsiteY62" fmla="*/ 302558 h 976639"/>
                    <a:gd name="connsiteX63" fmla="*/ 151542 w 982797"/>
                    <a:gd name="connsiteY63" fmla="*/ 295884 h 976639"/>
                    <a:gd name="connsiteX64" fmla="*/ 91371 w 982797"/>
                    <a:gd name="connsiteY64" fmla="*/ 209121 h 976639"/>
                    <a:gd name="connsiteX65" fmla="*/ 91371 w 982797"/>
                    <a:gd name="connsiteY65" fmla="*/ 200222 h 976639"/>
                    <a:gd name="connsiteX66" fmla="*/ 147085 w 982797"/>
                    <a:gd name="connsiteY66" fmla="*/ 133481 h 976639"/>
                    <a:gd name="connsiteX67" fmla="*/ 153771 w 982797"/>
                    <a:gd name="connsiteY67" fmla="*/ 133481 h 976639"/>
                    <a:gd name="connsiteX68" fmla="*/ 249599 w 982797"/>
                    <a:gd name="connsiteY68" fmla="*/ 180200 h 976639"/>
                    <a:gd name="connsiteX69" fmla="*/ 256285 w 982797"/>
                    <a:gd name="connsiteY69" fmla="*/ 180200 h 976639"/>
                    <a:gd name="connsiteX70" fmla="*/ 289713 w 982797"/>
                    <a:gd name="connsiteY70" fmla="*/ 157953 h 976639"/>
                    <a:gd name="connsiteX71" fmla="*/ 283027 w 982797"/>
                    <a:gd name="connsiteY71" fmla="*/ 44493 h 976639"/>
                    <a:gd name="connsiteX72" fmla="*/ 369942 w 982797"/>
                    <a:gd name="connsiteY72" fmla="*/ 11123 h 976639"/>
                    <a:gd name="connsiteX73" fmla="*/ 439027 w 982797"/>
                    <a:gd name="connsiteY73" fmla="*/ 106785 h 976639"/>
                    <a:gd name="connsiteX74" fmla="*/ 481370 w 982797"/>
                    <a:gd name="connsiteY74" fmla="*/ 102335 h 976639"/>
                    <a:gd name="connsiteX75" fmla="*/ 532627 w 982797"/>
                    <a:gd name="connsiteY75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95883 w 982797"/>
                    <a:gd name="connsiteY21" fmla="*/ 774192 h 976639"/>
                    <a:gd name="connsiteX22" fmla="*/ 835711 w 982797"/>
                    <a:gd name="connsiteY22" fmla="*/ 840933 h 976639"/>
                    <a:gd name="connsiteX23" fmla="*/ 728740 w 982797"/>
                    <a:gd name="connsiteY23" fmla="*/ 791990 h 976639"/>
                    <a:gd name="connsiteX24" fmla="*/ 690855 w 982797"/>
                    <a:gd name="connsiteY24" fmla="*/ 823135 h 976639"/>
                    <a:gd name="connsiteX25" fmla="*/ 701998 w 982797"/>
                    <a:gd name="connsiteY25" fmla="*/ 929921 h 976639"/>
                    <a:gd name="connsiteX26" fmla="*/ 608398 w 982797"/>
                    <a:gd name="connsiteY26" fmla="*/ 963291 h 976639"/>
                    <a:gd name="connsiteX27" fmla="*/ 548227 w 982797"/>
                    <a:gd name="connsiteY27" fmla="*/ 874303 h 976639"/>
                    <a:gd name="connsiteX28" fmla="*/ 543770 w 982797"/>
                    <a:gd name="connsiteY28" fmla="*/ 869854 h 976639"/>
                    <a:gd name="connsiteX29" fmla="*/ 501427 w 982797"/>
                    <a:gd name="connsiteY29" fmla="*/ 874303 h 976639"/>
                    <a:gd name="connsiteX30" fmla="*/ 494741 w 982797"/>
                    <a:gd name="connsiteY30" fmla="*/ 876528 h 976639"/>
                    <a:gd name="connsiteX31" fmla="*/ 450170 w 982797"/>
                    <a:gd name="connsiteY31" fmla="*/ 974414 h 976639"/>
                    <a:gd name="connsiteX32" fmla="*/ 445713 w 982797"/>
                    <a:gd name="connsiteY32" fmla="*/ 976639 h 976639"/>
                    <a:gd name="connsiteX33" fmla="*/ 356570 w 982797"/>
                    <a:gd name="connsiteY33" fmla="*/ 958842 h 976639"/>
                    <a:gd name="connsiteX34" fmla="*/ 352113 w 982797"/>
                    <a:gd name="connsiteY34" fmla="*/ 956617 h 976639"/>
                    <a:gd name="connsiteX35" fmla="*/ 347656 w 982797"/>
                    <a:gd name="connsiteY35" fmla="*/ 847607 h 976639"/>
                    <a:gd name="connsiteX36" fmla="*/ 340970 w 982797"/>
                    <a:gd name="connsiteY36" fmla="*/ 843158 h 976639"/>
                    <a:gd name="connsiteX37" fmla="*/ 305313 w 982797"/>
                    <a:gd name="connsiteY37" fmla="*/ 825360 h 976639"/>
                    <a:gd name="connsiteX38" fmla="*/ 296399 w 982797"/>
                    <a:gd name="connsiteY38" fmla="*/ 825360 h 976639"/>
                    <a:gd name="connsiteX39" fmla="*/ 211713 w 982797"/>
                    <a:gd name="connsiteY39" fmla="*/ 887652 h 976639"/>
                    <a:gd name="connsiteX40" fmla="*/ 205028 w 982797"/>
                    <a:gd name="connsiteY40" fmla="*/ 887652 h 976639"/>
                    <a:gd name="connsiteX41" fmla="*/ 138171 w 982797"/>
                    <a:gd name="connsiteY41" fmla="*/ 829810 h 976639"/>
                    <a:gd name="connsiteX42" fmla="*/ 135942 w 982797"/>
                    <a:gd name="connsiteY42" fmla="*/ 823135 h 976639"/>
                    <a:gd name="connsiteX43" fmla="*/ 182742 w 982797"/>
                    <a:gd name="connsiteY43" fmla="*/ 725249 h 976639"/>
                    <a:gd name="connsiteX44" fmla="*/ 182742 w 982797"/>
                    <a:gd name="connsiteY44" fmla="*/ 720800 h 976639"/>
                    <a:gd name="connsiteX45" fmla="*/ 160457 w 982797"/>
                    <a:gd name="connsiteY45" fmla="*/ 687429 h 976639"/>
                    <a:gd name="connsiteX46" fmla="*/ 153771 w 982797"/>
                    <a:gd name="connsiteY46" fmla="*/ 685205 h 976639"/>
                    <a:gd name="connsiteX47" fmla="*/ 49028 w 982797"/>
                    <a:gd name="connsiteY47" fmla="*/ 696328 h 976639"/>
                    <a:gd name="connsiteX48" fmla="*/ 42343 w 982797"/>
                    <a:gd name="connsiteY48" fmla="*/ 691879 h 976639"/>
                    <a:gd name="connsiteX49" fmla="*/ 11143 w 982797"/>
                    <a:gd name="connsiteY49" fmla="*/ 609565 h 976639"/>
                    <a:gd name="connsiteX50" fmla="*/ 15600 w 982797"/>
                    <a:gd name="connsiteY50" fmla="*/ 602891 h 976639"/>
                    <a:gd name="connsiteX51" fmla="*/ 104742 w 982797"/>
                    <a:gd name="connsiteY51" fmla="*/ 542824 h 976639"/>
                    <a:gd name="connsiteX52" fmla="*/ 106971 w 982797"/>
                    <a:gd name="connsiteY52" fmla="*/ 536150 h 976639"/>
                    <a:gd name="connsiteX53" fmla="*/ 104742 w 982797"/>
                    <a:gd name="connsiteY53" fmla="*/ 496106 h 976639"/>
                    <a:gd name="connsiteX54" fmla="*/ 102514 w 982797"/>
                    <a:gd name="connsiteY54" fmla="*/ 489432 h 976639"/>
                    <a:gd name="connsiteX55" fmla="*/ 4457 w 982797"/>
                    <a:gd name="connsiteY55" fmla="*/ 444938 h 976639"/>
                    <a:gd name="connsiteX56" fmla="*/ 0 w 982797"/>
                    <a:gd name="connsiteY56" fmla="*/ 440489 h 976639"/>
                    <a:gd name="connsiteX57" fmla="*/ 15600 w 982797"/>
                    <a:gd name="connsiteY57" fmla="*/ 353726 h 976639"/>
                    <a:gd name="connsiteX58" fmla="*/ 20057 w 982797"/>
                    <a:gd name="connsiteY58" fmla="*/ 351501 h 976639"/>
                    <a:gd name="connsiteX59" fmla="*/ 129257 w 982797"/>
                    <a:gd name="connsiteY59" fmla="*/ 342602 h 976639"/>
                    <a:gd name="connsiteX60" fmla="*/ 135942 w 982797"/>
                    <a:gd name="connsiteY60" fmla="*/ 340377 h 976639"/>
                    <a:gd name="connsiteX61" fmla="*/ 151542 w 982797"/>
                    <a:gd name="connsiteY61" fmla="*/ 302558 h 976639"/>
                    <a:gd name="connsiteX62" fmla="*/ 151542 w 982797"/>
                    <a:gd name="connsiteY62" fmla="*/ 295884 h 976639"/>
                    <a:gd name="connsiteX63" fmla="*/ 91371 w 982797"/>
                    <a:gd name="connsiteY63" fmla="*/ 209121 h 976639"/>
                    <a:gd name="connsiteX64" fmla="*/ 91371 w 982797"/>
                    <a:gd name="connsiteY64" fmla="*/ 200222 h 976639"/>
                    <a:gd name="connsiteX65" fmla="*/ 147085 w 982797"/>
                    <a:gd name="connsiteY65" fmla="*/ 133481 h 976639"/>
                    <a:gd name="connsiteX66" fmla="*/ 153771 w 982797"/>
                    <a:gd name="connsiteY66" fmla="*/ 133481 h 976639"/>
                    <a:gd name="connsiteX67" fmla="*/ 249599 w 982797"/>
                    <a:gd name="connsiteY67" fmla="*/ 180200 h 976639"/>
                    <a:gd name="connsiteX68" fmla="*/ 256285 w 982797"/>
                    <a:gd name="connsiteY68" fmla="*/ 180200 h 976639"/>
                    <a:gd name="connsiteX69" fmla="*/ 289713 w 982797"/>
                    <a:gd name="connsiteY69" fmla="*/ 157953 h 976639"/>
                    <a:gd name="connsiteX70" fmla="*/ 283027 w 982797"/>
                    <a:gd name="connsiteY70" fmla="*/ 44493 h 976639"/>
                    <a:gd name="connsiteX71" fmla="*/ 369942 w 982797"/>
                    <a:gd name="connsiteY71" fmla="*/ 11123 h 976639"/>
                    <a:gd name="connsiteX72" fmla="*/ 439027 w 982797"/>
                    <a:gd name="connsiteY72" fmla="*/ 106785 h 976639"/>
                    <a:gd name="connsiteX73" fmla="*/ 481370 w 982797"/>
                    <a:gd name="connsiteY73" fmla="*/ 102335 h 976639"/>
                    <a:gd name="connsiteX74" fmla="*/ 532627 w 982797"/>
                    <a:gd name="connsiteY74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95883 w 982797"/>
                    <a:gd name="connsiteY21" fmla="*/ 774192 h 976639"/>
                    <a:gd name="connsiteX22" fmla="*/ 835711 w 982797"/>
                    <a:gd name="connsiteY22" fmla="*/ 840933 h 976639"/>
                    <a:gd name="connsiteX23" fmla="*/ 728740 w 982797"/>
                    <a:gd name="connsiteY23" fmla="*/ 791990 h 976639"/>
                    <a:gd name="connsiteX24" fmla="*/ 690855 w 982797"/>
                    <a:gd name="connsiteY24" fmla="*/ 823135 h 976639"/>
                    <a:gd name="connsiteX25" fmla="*/ 701998 w 982797"/>
                    <a:gd name="connsiteY25" fmla="*/ 929921 h 976639"/>
                    <a:gd name="connsiteX26" fmla="*/ 608398 w 982797"/>
                    <a:gd name="connsiteY26" fmla="*/ 963291 h 976639"/>
                    <a:gd name="connsiteX27" fmla="*/ 548227 w 982797"/>
                    <a:gd name="connsiteY27" fmla="*/ 874303 h 976639"/>
                    <a:gd name="connsiteX28" fmla="*/ 501427 w 982797"/>
                    <a:gd name="connsiteY28" fmla="*/ 874303 h 976639"/>
                    <a:gd name="connsiteX29" fmla="*/ 494741 w 982797"/>
                    <a:gd name="connsiteY29" fmla="*/ 876528 h 976639"/>
                    <a:gd name="connsiteX30" fmla="*/ 450170 w 982797"/>
                    <a:gd name="connsiteY30" fmla="*/ 974414 h 976639"/>
                    <a:gd name="connsiteX31" fmla="*/ 445713 w 982797"/>
                    <a:gd name="connsiteY31" fmla="*/ 976639 h 976639"/>
                    <a:gd name="connsiteX32" fmla="*/ 356570 w 982797"/>
                    <a:gd name="connsiteY32" fmla="*/ 958842 h 976639"/>
                    <a:gd name="connsiteX33" fmla="*/ 352113 w 982797"/>
                    <a:gd name="connsiteY33" fmla="*/ 956617 h 976639"/>
                    <a:gd name="connsiteX34" fmla="*/ 347656 w 982797"/>
                    <a:gd name="connsiteY34" fmla="*/ 847607 h 976639"/>
                    <a:gd name="connsiteX35" fmla="*/ 340970 w 982797"/>
                    <a:gd name="connsiteY35" fmla="*/ 843158 h 976639"/>
                    <a:gd name="connsiteX36" fmla="*/ 305313 w 982797"/>
                    <a:gd name="connsiteY36" fmla="*/ 825360 h 976639"/>
                    <a:gd name="connsiteX37" fmla="*/ 296399 w 982797"/>
                    <a:gd name="connsiteY37" fmla="*/ 825360 h 976639"/>
                    <a:gd name="connsiteX38" fmla="*/ 211713 w 982797"/>
                    <a:gd name="connsiteY38" fmla="*/ 887652 h 976639"/>
                    <a:gd name="connsiteX39" fmla="*/ 205028 w 982797"/>
                    <a:gd name="connsiteY39" fmla="*/ 887652 h 976639"/>
                    <a:gd name="connsiteX40" fmla="*/ 138171 w 982797"/>
                    <a:gd name="connsiteY40" fmla="*/ 829810 h 976639"/>
                    <a:gd name="connsiteX41" fmla="*/ 135942 w 982797"/>
                    <a:gd name="connsiteY41" fmla="*/ 823135 h 976639"/>
                    <a:gd name="connsiteX42" fmla="*/ 182742 w 982797"/>
                    <a:gd name="connsiteY42" fmla="*/ 725249 h 976639"/>
                    <a:gd name="connsiteX43" fmla="*/ 182742 w 982797"/>
                    <a:gd name="connsiteY43" fmla="*/ 720800 h 976639"/>
                    <a:gd name="connsiteX44" fmla="*/ 160457 w 982797"/>
                    <a:gd name="connsiteY44" fmla="*/ 687429 h 976639"/>
                    <a:gd name="connsiteX45" fmla="*/ 153771 w 982797"/>
                    <a:gd name="connsiteY45" fmla="*/ 685205 h 976639"/>
                    <a:gd name="connsiteX46" fmla="*/ 49028 w 982797"/>
                    <a:gd name="connsiteY46" fmla="*/ 696328 h 976639"/>
                    <a:gd name="connsiteX47" fmla="*/ 42343 w 982797"/>
                    <a:gd name="connsiteY47" fmla="*/ 691879 h 976639"/>
                    <a:gd name="connsiteX48" fmla="*/ 11143 w 982797"/>
                    <a:gd name="connsiteY48" fmla="*/ 609565 h 976639"/>
                    <a:gd name="connsiteX49" fmla="*/ 15600 w 982797"/>
                    <a:gd name="connsiteY49" fmla="*/ 602891 h 976639"/>
                    <a:gd name="connsiteX50" fmla="*/ 104742 w 982797"/>
                    <a:gd name="connsiteY50" fmla="*/ 542824 h 976639"/>
                    <a:gd name="connsiteX51" fmla="*/ 106971 w 982797"/>
                    <a:gd name="connsiteY51" fmla="*/ 536150 h 976639"/>
                    <a:gd name="connsiteX52" fmla="*/ 104742 w 982797"/>
                    <a:gd name="connsiteY52" fmla="*/ 496106 h 976639"/>
                    <a:gd name="connsiteX53" fmla="*/ 102514 w 982797"/>
                    <a:gd name="connsiteY53" fmla="*/ 489432 h 976639"/>
                    <a:gd name="connsiteX54" fmla="*/ 4457 w 982797"/>
                    <a:gd name="connsiteY54" fmla="*/ 444938 h 976639"/>
                    <a:gd name="connsiteX55" fmla="*/ 0 w 982797"/>
                    <a:gd name="connsiteY55" fmla="*/ 440489 h 976639"/>
                    <a:gd name="connsiteX56" fmla="*/ 15600 w 982797"/>
                    <a:gd name="connsiteY56" fmla="*/ 353726 h 976639"/>
                    <a:gd name="connsiteX57" fmla="*/ 20057 w 982797"/>
                    <a:gd name="connsiteY57" fmla="*/ 351501 h 976639"/>
                    <a:gd name="connsiteX58" fmla="*/ 129257 w 982797"/>
                    <a:gd name="connsiteY58" fmla="*/ 342602 h 976639"/>
                    <a:gd name="connsiteX59" fmla="*/ 135942 w 982797"/>
                    <a:gd name="connsiteY59" fmla="*/ 340377 h 976639"/>
                    <a:gd name="connsiteX60" fmla="*/ 151542 w 982797"/>
                    <a:gd name="connsiteY60" fmla="*/ 302558 h 976639"/>
                    <a:gd name="connsiteX61" fmla="*/ 151542 w 982797"/>
                    <a:gd name="connsiteY61" fmla="*/ 295884 h 976639"/>
                    <a:gd name="connsiteX62" fmla="*/ 91371 w 982797"/>
                    <a:gd name="connsiteY62" fmla="*/ 209121 h 976639"/>
                    <a:gd name="connsiteX63" fmla="*/ 91371 w 982797"/>
                    <a:gd name="connsiteY63" fmla="*/ 200222 h 976639"/>
                    <a:gd name="connsiteX64" fmla="*/ 147085 w 982797"/>
                    <a:gd name="connsiteY64" fmla="*/ 133481 h 976639"/>
                    <a:gd name="connsiteX65" fmla="*/ 153771 w 982797"/>
                    <a:gd name="connsiteY65" fmla="*/ 133481 h 976639"/>
                    <a:gd name="connsiteX66" fmla="*/ 249599 w 982797"/>
                    <a:gd name="connsiteY66" fmla="*/ 180200 h 976639"/>
                    <a:gd name="connsiteX67" fmla="*/ 256285 w 982797"/>
                    <a:gd name="connsiteY67" fmla="*/ 180200 h 976639"/>
                    <a:gd name="connsiteX68" fmla="*/ 289713 w 982797"/>
                    <a:gd name="connsiteY68" fmla="*/ 157953 h 976639"/>
                    <a:gd name="connsiteX69" fmla="*/ 283027 w 982797"/>
                    <a:gd name="connsiteY69" fmla="*/ 44493 h 976639"/>
                    <a:gd name="connsiteX70" fmla="*/ 369942 w 982797"/>
                    <a:gd name="connsiteY70" fmla="*/ 11123 h 976639"/>
                    <a:gd name="connsiteX71" fmla="*/ 439027 w 982797"/>
                    <a:gd name="connsiteY71" fmla="*/ 106785 h 976639"/>
                    <a:gd name="connsiteX72" fmla="*/ 481370 w 982797"/>
                    <a:gd name="connsiteY72" fmla="*/ 102335 h 976639"/>
                    <a:gd name="connsiteX73" fmla="*/ 532627 w 982797"/>
                    <a:gd name="connsiteY73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95883 w 982797"/>
                    <a:gd name="connsiteY21" fmla="*/ 774192 h 976639"/>
                    <a:gd name="connsiteX22" fmla="*/ 835711 w 982797"/>
                    <a:gd name="connsiteY22" fmla="*/ 840933 h 976639"/>
                    <a:gd name="connsiteX23" fmla="*/ 728740 w 982797"/>
                    <a:gd name="connsiteY23" fmla="*/ 791990 h 976639"/>
                    <a:gd name="connsiteX24" fmla="*/ 690855 w 982797"/>
                    <a:gd name="connsiteY24" fmla="*/ 823135 h 976639"/>
                    <a:gd name="connsiteX25" fmla="*/ 701998 w 982797"/>
                    <a:gd name="connsiteY25" fmla="*/ 929921 h 976639"/>
                    <a:gd name="connsiteX26" fmla="*/ 608398 w 982797"/>
                    <a:gd name="connsiteY26" fmla="*/ 963291 h 976639"/>
                    <a:gd name="connsiteX27" fmla="*/ 548227 w 982797"/>
                    <a:gd name="connsiteY27" fmla="*/ 874303 h 976639"/>
                    <a:gd name="connsiteX28" fmla="*/ 494741 w 982797"/>
                    <a:gd name="connsiteY28" fmla="*/ 876528 h 976639"/>
                    <a:gd name="connsiteX29" fmla="*/ 450170 w 982797"/>
                    <a:gd name="connsiteY29" fmla="*/ 974414 h 976639"/>
                    <a:gd name="connsiteX30" fmla="*/ 445713 w 982797"/>
                    <a:gd name="connsiteY30" fmla="*/ 976639 h 976639"/>
                    <a:gd name="connsiteX31" fmla="*/ 356570 w 982797"/>
                    <a:gd name="connsiteY31" fmla="*/ 958842 h 976639"/>
                    <a:gd name="connsiteX32" fmla="*/ 352113 w 982797"/>
                    <a:gd name="connsiteY32" fmla="*/ 956617 h 976639"/>
                    <a:gd name="connsiteX33" fmla="*/ 347656 w 982797"/>
                    <a:gd name="connsiteY33" fmla="*/ 847607 h 976639"/>
                    <a:gd name="connsiteX34" fmla="*/ 340970 w 982797"/>
                    <a:gd name="connsiteY34" fmla="*/ 843158 h 976639"/>
                    <a:gd name="connsiteX35" fmla="*/ 305313 w 982797"/>
                    <a:gd name="connsiteY35" fmla="*/ 825360 h 976639"/>
                    <a:gd name="connsiteX36" fmla="*/ 296399 w 982797"/>
                    <a:gd name="connsiteY36" fmla="*/ 825360 h 976639"/>
                    <a:gd name="connsiteX37" fmla="*/ 211713 w 982797"/>
                    <a:gd name="connsiteY37" fmla="*/ 887652 h 976639"/>
                    <a:gd name="connsiteX38" fmla="*/ 205028 w 982797"/>
                    <a:gd name="connsiteY38" fmla="*/ 887652 h 976639"/>
                    <a:gd name="connsiteX39" fmla="*/ 138171 w 982797"/>
                    <a:gd name="connsiteY39" fmla="*/ 829810 h 976639"/>
                    <a:gd name="connsiteX40" fmla="*/ 135942 w 982797"/>
                    <a:gd name="connsiteY40" fmla="*/ 823135 h 976639"/>
                    <a:gd name="connsiteX41" fmla="*/ 182742 w 982797"/>
                    <a:gd name="connsiteY41" fmla="*/ 725249 h 976639"/>
                    <a:gd name="connsiteX42" fmla="*/ 182742 w 982797"/>
                    <a:gd name="connsiteY42" fmla="*/ 720800 h 976639"/>
                    <a:gd name="connsiteX43" fmla="*/ 160457 w 982797"/>
                    <a:gd name="connsiteY43" fmla="*/ 687429 h 976639"/>
                    <a:gd name="connsiteX44" fmla="*/ 153771 w 982797"/>
                    <a:gd name="connsiteY44" fmla="*/ 685205 h 976639"/>
                    <a:gd name="connsiteX45" fmla="*/ 49028 w 982797"/>
                    <a:gd name="connsiteY45" fmla="*/ 696328 h 976639"/>
                    <a:gd name="connsiteX46" fmla="*/ 42343 w 982797"/>
                    <a:gd name="connsiteY46" fmla="*/ 691879 h 976639"/>
                    <a:gd name="connsiteX47" fmla="*/ 11143 w 982797"/>
                    <a:gd name="connsiteY47" fmla="*/ 609565 h 976639"/>
                    <a:gd name="connsiteX48" fmla="*/ 15600 w 982797"/>
                    <a:gd name="connsiteY48" fmla="*/ 602891 h 976639"/>
                    <a:gd name="connsiteX49" fmla="*/ 104742 w 982797"/>
                    <a:gd name="connsiteY49" fmla="*/ 542824 h 976639"/>
                    <a:gd name="connsiteX50" fmla="*/ 106971 w 982797"/>
                    <a:gd name="connsiteY50" fmla="*/ 536150 h 976639"/>
                    <a:gd name="connsiteX51" fmla="*/ 104742 w 982797"/>
                    <a:gd name="connsiteY51" fmla="*/ 496106 h 976639"/>
                    <a:gd name="connsiteX52" fmla="*/ 102514 w 982797"/>
                    <a:gd name="connsiteY52" fmla="*/ 489432 h 976639"/>
                    <a:gd name="connsiteX53" fmla="*/ 4457 w 982797"/>
                    <a:gd name="connsiteY53" fmla="*/ 444938 h 976639"/>
                    <a:gd name="connsiteX54" fmla="*/ 0 w 982797"/>
                    <a:gd name="connsiteY54" fmla="*/ 440489 h 976639"/>
                    <a:gd name="connsiteX55" fmla="*/ 15600 w 982797"/>
                    <a:gd name="connsiteY55" fmla="*/ 353726 h 976639"/>
                    <a:gd name="connsiteX56" fmla="*/ 20057 w 982797"/>
                    <a:gd name="connsiteY56" fmla="*/ 351501 h 976639"/>
                    <a:gd name="connsiteX57" fmla="*/ 129257 w 982797"/>
                    <a:gd name="connsiteY57" fmla="*/ 342602 h 976639"/>
                    <a:gd name="connsiteX58" fmla="*/ 135942 w 982797"/>
                    <a:gd name="connsiteY58" fmla="*/ 340377 h 976639"/>
                    <a:gd name="connsiteX59" fmla="*/ 151542 w 982797"/>
                    <a:gd name="connsiteY59" fmla="*/ 302558 h 976639"/>
                    <a:gd name="connsiteX60" fmla="*/ 151542 w 982797"/>
                    <a:gd name="connsiteY60" fmla="*/ 295884 h 976639"/>
                    <a:gd name="connsiteX61" fmla="*/ 91371 w 982797"/>
                    <a:gd name="connsiteY61" fmla="*/ 209121 h 976639"/>
                    <a:gd name="connsiteX62" fmla="*/ 91371 w 982797"/>
                    <a:gd name="connsiteY62" fmla="*/ 200222 h 976639"/>
                    <a:gd name="connsiteX63" fmla="*/ 147085 w 982797"/>
                    <a:gd name="connsiteY63" fmla="*/ 133481 h 976639"/>
                    <a:gd name="connsiteX64" fmla="*/ 153771 w 982797"/>
                    <a:gd name="connsiteY64" fmla="*/ 133481 h 976639"/>
                    <a:gd name="connsiteX65" fmla="*/ 249599 w 982797"/>
                    <a:gd name="connsiteY65" fmla="*/ 180200 h 976639"/>
                    <a:gd name="connsiteX66" fmla="*/ 256285 w 982797"/>
                    <a:gd name="connsiteY66" fmla="*/ 180200 h 976639"/>
                    <a:gd name="connsiteX67" fmla="*/ 289713 w 982797"/>
                    <a:gd name="connsiteY67" fmla="*/ 157953 h 976639"/>
                    <a:gd name="connsiteX68" fmla="*/ 283027 w 982797"/>
                    <a:gd name="connsiteY68" fmla="*/ 44493 h 976639"/>
                    <a:gd name="connsiteX69" fmla="*/ 369942 w 982797"/>
                    <a:gd name="connsiteY69" fmla="*/ 11123 h 976639"/>
                    <a:gd name="connsiteX70" fmla="*/ 439027 w 982797"/>
                    <a:gd name="connsiteY70" fmla="*/ 106785 h 976639"/>
                    <a:gd name="connsiteX71" fmla="*/ 481370 w 982797"/>
                    <a:gd name="connsiteY71" fmla="*/ 102335 h 976639"/>
                    <a:gd name="connsiteX72" fmla="*/ 532627 w 982797"/>
                    <a:gd name="connsiteY72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95883 w 982797"/>
                    <a:gd name="connsiteY21" fmla="*/ 774192 h 976639"/>
                    <a:gd name="connsiteX22" fmla="*/ 835711 w 982797"/>
                    <a:gd name="connsiteY22" fmla="*/ 840933 h 976639"/>
                    <a:gd name="connsiteX23" fmla="*/ 728740 w 982797"/>
                    <a:gd name="connsiteY23" fmla="*/ 791990 h 976639"/>
                    <a:gd name="connsiteX24" fmla="*/ 690855 w 982797"/>
                    <a:gd name="connsiteY24" fmla="*/ 823135 h 976639"/>
                    <a:gd name="connsiteX25" fmla="*/ 701998 w 982797"/>
                    <a:gd name="connsiteY25" fmla="*/ 929921 h 976639"/>
                    <a:gd name="connsiteX26" fmla="*/ 608398 w 982797"/>
                    <a:gd name="connsiteY26" fmla="*/ 963291 h 976639"/>
                    <a:gd name="connsiteX27" fmla="*/ 549485 w 982797"/>
                    <a:gd name="connsiteY27" fmla="*/ 874303 h 976639"/>
                    <a:gd name="connsiteX28" fmla="*/ 494741 w 982797"/>
                    <a:gd name="connsiteY28" fmla="*/ 876528 h 976639"/>
                    <a:gd name="connsiteX29" fmla="*/ 450170 w 982797"/>
                    <a:gd name="connsiteY29" fmla="*/ 974414 h 976639"/>
                    <a:gd name="connsiteX30" fmla="*/ 445713 w 982797"/>
                    <a:gd name="connsiteY30" fmla="*/ 976639 h 976639"/>
                    <a:gd name="connsiteX31" fmla="*/ 356570 w 982797"/>
                    <a:gd name="connsiteY31" fmla="*/ 958842 h 976639"/>
                    <a:gd name="connsiteX32" fmla="*/ 352113 w 982797"/>
                    <a:gd name="connsiteY32" fmla="*/ 956617 h 976639"/>
                    <a:gd name="connsiteX33" fmla="*/ 347656 w 982797"/>
                    <a:gd name="connsiteY33" fmla="*/ 847607 h 976639"/>
                    <a:gd name="connsiteX34" fmla="*/ 340970 w 982797"/>
                    <a:gd name="connsiteY34" fmla="*/ 843158 h 976639"/>
                    <a:gd name="connsiteX35" fmla="*/ 305313 w 982797"/>
                    <a:gd name="connsiteY35" fmla="*/ 825360 h 976639"/>
                    <a:gd name="connsiteX36" fmla="*/ 296399 w 982797"/>
                    <a:gd name="connsiteY36" fmla="*/ 825360 h 976639"/>
                    <a:gd name="connsiteX37" fmla="*/ 211713 w 982797"/>
                    <a:gd name="connsiteY37" fmla="*/ 887652 h 976639"/>
                    <a:gd name="connsiteX38" fmla="*/ 205028 w 982797"/>
                    <a:gd name="connsiteY38" fmla="*/ 887652 h 976639"/>
                    <a:gd name="connsiteX39" fmla="*/ 138171 w 982797"/>
                    <a:gd name="connsiteY39" fmla="*/ 829810 h 976639"/>
                    <a:gd name="connsiteX40" fmla="*/ 135942 w 982797"/>
                    <a:gd name="connsiteY40" fmla="*/ 823135 h 976639"/>
                    <a:gd name="connsiteX41" fmla="*/ 182742 w 982797"/>
                    <a:gd name="connsiteY41" fmla="*/ 725249 h 976639"/>
                    <a:gd name="connsiteX42" fmla="*/ 182742 w 982797"/>
                    <a:gd name="connsiteY42" fmla="*/ 720800 h 976639"/>
                    <a:gd name="connsiteX43" fmla="*/ 160457 w 982797"/>
                    <a:gd name="connsiteY43" fmla="*/ 687429 h 976639"/>
                    <a:gd name="connsiteX44" fmla="*/ 153771 w 982797"/>
                    <a:gd name="connsiteY44" fmla="*/ 685205 h 976639"/>
                    <a:gd name="connsiteX45" fmla="*/ 49028 w 982797"/>
                    <a:gd name="connsiteY45" fmla="*/ 696328 h 976639"/>
                    <a:gd name="connsiteX46" fmla="*/ 42343 w 982797"/>
                    <a:gd name="connsiteY46" fmla="*/ 691879 h 976639"/>
                    <a:gd name="connsiteX47" fmla="*/ 11143 w 982797"/>
                    <a:gd name="connsiteY47" fmla="*/ 609565 h 976639"/>
                    <a:gd name="connsiteX48" fmla="*/ 15600 w 982797"/>
                    <a:gd name="connsiteY48" fmla="*/ 602891 h 976639"/>
                    <a:gd name="connsiteX49" fmla="*/ 104742 w 982797"/>
                    <a:gd name="connsiteY49" fmla="*/ 542824 h 976639"/>
                    <a:gd name="connsiteX50" fmla="*/ 106971 w 982797"/>
                    <a:gd name="connsiteY50" fmla="*/ 536150 h 976639"/>
                    <a:gd name="connsiteX51" fmla="*/ 104742 w 982797"/>
                    <a:gd name="connsiteY51" fmla="*/ 496106 h 976639"/>
                    <a:gd name="connsiteX52" fmla="*/ 102514 w 982797"/>
                    <a:gd name="connsiteY52" fmla="*/ 489432 h 976639"/>
                    <a:gd name="connsiteX53" fmla="*/ 4457 w 982797"/>
                    <a:gd name="connsiteY53" fmla="*/ 444938 h 976639"/>
                    <a:gd name="connsiteX54" fmla="*/ 0 w 982797"/>
                    <a:gd name="connsiteY54" fmla="*/ 440489 h 976639"/>
                    <a:gd name="connsiteX55" fmla="*/ 15600 w 982797"/>
                    <a:gd name="connsiteY55" fmla="*/ 353726 h 976639"/>
                    <a:gd name="connsiteX56" fmla="*/ 20057 w 982797"/>
                    <a:gd name="connsiteY56" fmla="*/ 351501 h 976639"/>
                    <a:gd name="connsiteX57" fmla="*/ 129257 w 982797"/>
                    <a:gd name="connsiteY57" fmla="*/ 342602 h 976639"/>
                    <a:gd name="connsiteX58" fmla="*/ 135942 w 982797"/>
                    <a:gd name="connsiteY58" fmla="*/ 340377 h 976639"/>
                    <a:gd name="connsiteX59" fmla="*/ 151542 w 982797"/>
                    <a:gd name="connsiteY59" fmla="*/ 302558 h 976639"/>
                    <a:gd name="connsiteX60" fmla="*/ 151542 w 982797"/>
                    <a:gd name="connsiteY60" fmla="*/ 295884 h 976639"/>
                    <a:gd name="connsiteX61" fmla="*/ 91371 w 982797"/>
                    <a:gd name="connsiteY61" fmla="*/ 209121 h 976639"/>
                    <a:gd name="connsiteX62" fmla="*/ 91371 w 982797"/>
                    <a:gd name="connsiteY62" fmla="*/ 200222 h 976639"/>
                    <a:gd name="connsiteX63" fmla="*/ 147085 w 982797"/>
                    <a:gd name="connsiteY63" fmla="*/ 133481 h 976639"/>
                    <a:gd name="connsiteX64" fmla="*/ 153771 w 982797"/>
                    <a:gd name="connsiteY64" fmla="*/ 133481 h 976639"/>
                    <a:gd name="connsiteX65" fmla="*/ 249599 w 982797"/>
                    <a:gd name="connsiteY65" fmla="*/ 180200 h 976639"/>
                    <a:gd name="connsiteX66" fmla="*/ 256285 w 982797"/>
                    <a:gd name="connsiteY66" fmla="*/ 180200 h 976639"/>
                    <a:gd name="connsiteX67" fmla="*/ 289713 w 982797"/>
                    <a:gd name="connsiteY67" fmla="*/ 157953 h 976639"/>
                    <a:gd name="connsiteX68" fmla="*/ 283027 w 982797"/>
                    <a:gd name="connsiteY68" fmla="*/ 44493 h 976639"/>
                    <a:gd name="connsiteX69" fmla="*/ 369942 w 982797"/>
                    <a:gd name="connsiteY69" fmla="*/ 11123 h 976639"/>
                    <a:gd name="connsiteX70" fmla="*/ 439027 w 982797"/>
                    <a:gd name="connsiteY70" fmla="*/ 106785 h 976639"/>
                    <a:gd name="connsiteX71" fmla="*/ 481370 w 982797"/>
                    <a:gd name="connsiteY71" fmla="*/ 102335 h 976639"/>
                    <a:gd name="connsiteX72" fmla="*/ 532627 w 982797"/>
                    <a:gd name="connsiteY72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95883 w 982797"/>
                    <a:gd name="connsiteY21" fmla="*/ 774192 h 976639"/>
                    <a:gd name="connsiteX22" fmla="*/ 835711 w 982797"/>
                    <a:gd name="connsiteY22" fmla="*/ 840933 h 976639"/>
                    <a:gd name="connsiteX23" fmla="*/ 728740 w 982797"/>
                    <a:gd name="connsiteY23" fmla="*/ 791990 h 976639"/>
                    <a:gd name="connsiteX24" fmla="*/ 690855 w 982797"/>
                    <a:gd name="connsiteY24" fmla="*/ 823135 h 976639"/>
                    <a:gd name="connsiteX25" fmla="*/ 701998 w 982797"/>
                    <a:gd name="connsiteY25" fmla="*/ 929921 h 976639"/>
                    <a:gd name="connsiteX26" fmla="*/ 608398 w 982797"/>
                    <a:gd name="connsiteY26" fmla="*/ 963291 h 976639"/>
                    <a:gd name="connsiteX27" fmla="*/ 550743 w 982797"/>
                    <a:gd name="connsiteY27" fmla="*/ 875561 h 976639"/>
                    <a:gd name="connsiteX28" fmla="*/ 494741 w 982797"/>
                    <a:gd name="connsiteY28" fmla="*/ 876528 h 976639"/>
                    <a:gd name="connsiteX29" fmla="*/ 450170 w 982797"/>
                    <a:gd name="connsiteY29" fmla="*/ 974414 h 976639"/>
                    <a:gd name="connsiteX30" fmla="*/ 445713 w 982797"/>
                    <a:gd name="connsiteY30" fmla="*/ 976639 h 976639"/>
                    <a:gd name="connsiteX31" fmla="*/ 356570 w 982797"/>
                    <a:gd name="connsiteY31" fmla="*/ 958842 h 976639"/>
                    <a:gd name="connsiteX32" fmla="*/ 352113 w 982797"/>
                    <a:gd name="connsiteY32" fmla="*/ 956617 h 976639"/>
                    <a:gd name="connsiteX33" fmla="*/ 347656 w 982797"/>
                    <a:gd name="connsiteY33" fmla="*/ 847607 h 976639"/>
                    <a:gd name="connsiteX34" fmla="*/ 340970 w 982797"/>
                    <a:gd name="connsiteY34" fmla="*/ 843158 h 976639"/>
                    <a:gd name="connsiteX35" fmla="*/ 305313 w 982797"/>
                    <a:gd name="connsiteY35" fmla="*/ 825360 h 976639"/>
                    <a:gd name="connsiteX36" fmla="*/ 296399 w 982797"/>
                    <a:gd name="connsiteY36" fmla="*/ 825360 h 976639"/>
                    <a:gd name="connsiteX37" fmla="*/ 211713 w 982797"/>
                    <a:gd name="connsiteY37" fmla="*/ 887652 h 976639"/>
                    <a:gd name="connsiteX38" fmla="*/ 205028 w 982797"/>
                    <a:gd name="connsiteY38" fmla="*/ 887652 h 976639"/>
                    <a:gd name="connsiteX39" fmla="*/ 138171 w 982797"/>
                    <a:gd name="connsiteY39" fmla="*/ 829810 h 976639"/>
                    <a:gd name="connsiteX40" fmla="*/ 135942 w 982797"/>
                    <a:gd name="connsiteY40" fmla="*/ 823135 h 976639"/>
                    <a:gd name="connsiteX41" fmla="*/ 182742 w 982797"/>
                    <a:gd name="connsiteY41" fmla="*/ 725249 h 976639"/>
                    <a:gd name="connsiteX42" fmla="*/ 182742 w 982797"/>
                    <a:gd name="connsiteY42" fmla="*/ 720800 h 976639"/>
                    <a:gd name="connsiteX43" fmla="*/ 160457 w 982797"/>
                    <a:gd name="connsiteY43" fmla="*/ 687429 h 976639"/>
                    <a:gd name="connsiteX44" fmla="*/ 153771 w 982797"/>
                    <a:gd name="connsiteY44" fmla="*/ 685205 h 976639"/>
                    <a:gd name="connsiteX45" fmla="*/ 49028 w 982797"/>
                    <a:gd name="connsiteY45" fmla="*/ 696328 h 976639"/>
                    <a:gd name="connsiteX46" fmla="*/ 42343 w 982797"/>
                    <a:gd name="connsiteY46" fmla="*/ 691879 h 976639"/>
                    <a:gd name="connsiteX47" fmla="*/ 11143 w 982797"/>
                    <a:gd name="connsiteY47" fmla="*/ 609565 h 976639"/>
                    <a:gd name="connsiteX48" fmla="*/ 15600 w 982797"/>
                    <a:gd name="connsiteY48" fmla="*/ 602891 h 976639"/>
                    <a:gd name="connsiteX49" fmla="*/ 104742 w 982797"/>
                    <a:gd name="connsiteY49" fmla="*/ 542824 h 976639"/>
                    <a:gd name="connsiteX50" fmla="*/ 106971 w 982797"/>
                    <a:gd name="connsiteY50" fmla="*/ 536150 h 976639"/>
                    <a:gd name="connsiteX51" fmla="*/ 104742 w 982797"/>
                    <a:gd name="connsiteY51" fmla="*/ 496106 h 976639"/>
                    <a:gd name="connsiteX52" fmla="*/ 102514 w 982797"/>
                    <a:gd name="connsiteY52" fmla="*/ 489432 h 976639"/>
                    <a:gd name="connsiteX53" fmla="*/ 4457 w 982797"/>
                    <a:gd name="connsiteY53" fmla="*/ 444938 h 976639"/>
                    <a:gd name="connsiteX54" fmla="*/ 0 w 982797"/>
                    <a:gd name="connsiteY54" fmla="*/ 440489 h 976639"/>
                    <a:gd name="connsiteX55" fmla="*/ 15600 w 982797"/>
                    <a:gd name="connsiteY55" fmla="*/ 353726 h 976639"/>
                    <a:gd name="connsiteX56" fmla="*/ 20057 w 982797"/>
                    <a:gd name="connsiteY56" fmla="*/ 351501 h 976639"/>
                    <a:gd name="connsiteX57" fmla="*/ 129257 w 982797"/>
                    <a:gd name="connsiteY57" fmla="*/ 342602 h 976639"/>
                    <a:gd name="connsiteX58" fmla="*/ 135942 w 982797"/>
                    <a:gd name="connsiteY58" fmla="*/ 340377 h 976639"/>
                    <a:gd name="connsiteX59" fmla="*/ 151542 w 982797"/>
                    <a:gd name="connsiteY59" fmla="*/ 302558 h 976639"/>
                    <a:gd name="connsiteX60" fmla="*/ 151542 w 982797"/>
                    <a:gd name="connsiteY60" fmla="*/ 295884 h 976639"/>
                    <a:gd name="connsiteX61" fmla="*/ 91371 w 982797"/>
                    <a:gd name="connsiteY61" fmla="*/ 209121 h 976639"/>
                    <a:gd name="connsiteX62" fmla="*/ 91371 w 982797"/>
                    <a:gd name="connsiteY62" fmla="*/ 200222 h 976639"/>
                    <a:gd name="connsiteX63" fmla="*/ 147085 w 982797"/>
                    <a:gd name="connsiteY63" fmla="*/ 133481 h 976639"/>
                    <a:gd name="connsiteX64" fmla="*/ 153771 w 982797"/>
                    <a:gd name="connsiteY64" fmla="*/ 133481 h 976639"/>
                    <a:gd name="connsiteX65" fmla="*/ 249599 w 982797"/>
                    <a:gd name="connsiteY65" fmla="*/ 180200 h 976639"/>
                    <a:gd name="connsiteX66" fmla="*/ 256285 w 982797"/>
                    <a:gd name="connsiteY66" fmla="*/ 180200 h 976639"/>
                    <a:gd name="connsiteX67" fmla="*/ 289713 w 982797"/>
                    <a:gd name="connsiteY67" fmla="*/ 157953 h 976639"/>
                    <a:gd name="connsiteX68" fmla="*/ 283027 w 982797"/>
                    <a:gd name="connsiteY68" fmla="*/ 44493 h 976639"/>
                    <a:gd name="connsiteX69" fmla="*/ 369942 w 982797"/>
                    <a:gd name="connsiteY69" fmla="*/ 11123 h 976639"/>
                    <a:gd name="connsiteX70" fmla="*/ 439027 w 982797"/>
                    <a:gd name="connsiteY70" fmla="*/ 106785 h 976639"/>
                    <a:gd name="connsiteX71" fmla="*/ 481370 w 982797"/>
                    <a:gd name="connsiteY71" fmla="*/ 102335 h 976639"/>
                    <a:gd name="connsiteX72" fmla="*/ 532627 w 982797"/>
                    <a:gd name="connsiteY72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95883 w 982797"/>
                    <a:gd name="connsiteY21" fmla="*/ 774192 h 976639"/>
                    <a:gd name="connsiteX22" fmla="*/ 835711 w 982797"/>
                    <a:gd name="connsiteY22" fmla="*/ 840933 h 976639"/>
                    <a:gd name="connsiteX23" fmla="*/ 728740 w 982797"/>
                    <a:gd name="connsiteY23" fmla="*/ 791990 h 976639"/>
                    <a:gd name="connsiteX24" fmla="*/ 690855 w 982797"/>
                    <a:gd name="connsiteY24" fmla="*/ 823135 h 976639"/>
                    <a:gd name="connsiteX25" fmla="*/ 701998 w 982797"/>
                    <a:gd name="connsiteY25" fmla="*/ 929921 h 976639"/>
                    <a:gd name="connsiteX26" fmla="*/ 608398 w 982797"/>
                    <a:gd name="connsiteY26" fmla="*/ 963291 h 976639"/>
                    <a:gd name="connsiteX27" fmla="*/ 550743 w 982797"/>
                    <a:gd name="connsiteY27" fmla="*/ 875561 h 976639"/>
                    <a:gd name="connsiteX28" fmla="*/ 494741 w 982797"/>
                    <a:gd name="connsiteY28" fmla="*/ 875584 h 976639"/>
                    <a:gd name="connsiteX29" fmla="*/ 450170 w 982797"/>
                    <a:gd name="connsiteY29" fmla="*/ 974414 h 976639"/>
                    <a:gd name="connsiteX30" fmla="*/ 445713 w 982797"/>
                    <a:gd name="connsiteY30" fmla="*/ 976639 h 976639"/>
                    <a:gd name="connsiteX31" fmla="*/ 356570 w 982797"/>
                    <a:gd name="connsiteY31" fmla="*/ 958842 h 976639"/>
                    <a:gd name="connsiteX32" fmla="*/ 352113 w 982797"/>
                    <a:gd name="connsiteY32" fmla="*/ 956617 h 976639"/>
                    <a:gd name="connsiteX33" fmla="*/ 347656 w 982797"/>
                    <a:gd name="connsiteY33" fmla="*/ 847607 h 976639"/>
                    <a:gd name="connsiteX34" fmla="*/ 340970 w 982797"/>
                    <a:gd name="connsiteY34" fmla="*/ 843158 h 976639"/>
                    <a:gd name="connsiteX35" fmla="*/ 305313 w 982797"/>
                    <a:gd name="connsiteY35" fmla="*/ 825360 h 976639"/>
                    <a:gd name="connsiteX36" fmla="*/ 296399 w 982797"/>
                    <a:gd name="connsiteY36" fmla="*/ 825360 h 976639"/>
                    <a:gd name="connsiteX37" fmla="*/ 211713 w 982797"/>
                    <a:gd name="connsiteY37" fmla="*/ 887652 h 976639"/>
                    <a:gd name="connsiteX38" fmla="*/ 205028 w 982797"/>
                    <a:gd name="connsiteY38" fmla="*/ 887652 h 976639"/>
                    <a:gd name="connsiteX39" fmla="*/ 138171 w 982797"/>
                    <a:gd name="connsiteY39" fmla="*/ 829810 h 976639"/>
                    <a:gd name="connsiteX40" fmla="*/ 135942 w 982797"/>
                    <a:gd name="connsiteY40" fmla="*/ 823135 h 976639"/>
                    <a:gd name="connsiteX41" fmla="*/ 182742 w 982797"/>
                    <a:gd name="connsiteY41" fmla="*/ 725249 h 976639"/>
                    <a:gd name="connsiteX42" fmla="*/ 182742 w 982797"/>
                    <a:gd name="connsiteY42" fmla="*/ 720800 h 976639"/>
                    <a:gd name="connsiteX43" fmla="*/ 160457 w 982797"/>
                    <a:gd name="connsiteY43" fmla="*/ 687429 h 976639"/>
                    <a:gd name="connsiteX44" fmla="*/ 153771 w 982797"/>
                    <a:gd name="connsiteY44" fmla="*/ 685205 h 976639"/>
                    <a:gd name="connsiteX45" fmla="*/ 49028 w 982797"/>
                    <a:gd name="connsiteY45" fmla="*/ 696328 h 976639"/>
                    <a:gd name="connsiteX46" fmla="*/ 42343 w 982797"/>
                    <a:gd name="connsiteY46" fmla="*/ 691879 h 976639"/>
                    <a:gd name="connsiteX47" fmla="*/ 11143 w 982797"/>
                    <a:gd name="connsiteY47" fmla="*/ 609565 h 976639"/>
                    <a:gd name="connsiteX48" fmla="*/ 15600 w 982797"/>
                    <a:gd name="connsiteY48" fmla="*/ 602891 h 976639"/>
                    <a:gd name="connsiteX49" fmla="*/ 104742 w 982797"/>
                    <a:gd name="connsiteY49" fmla="*/ 542824 h 976639"/>
                    <a:gd name="connsiteX50" fmla="*/ 106971 w 982797"/>
                    <a:gd name="connsiteY50" fmla="*/ 536150 h 976639"/>
                    <a:gd name="connsiteX51" fmla="*/ 104742 w 982797"/>
                    <a:gd name="connsiteY51" fmla="*/ 496106 h 976639"/>
                    <a:gd name="connsiteX52" fmla="*/ 102514 w 982797"/>
                    <a:gd name="connsiteY52" fmla="*/ 489432 h 976639"/>
                    <a:gd name="connsiteX53" fmla="*/ 4457 w 982797"/>
                    <a:gd name="connsiteY53" fmla="*/ 444938 h 976639"/>
                    <a:gd name="connsiteX54" fmla="*/ 0 w 982797"/>
                    <a:gd name="connsiteY54" fmla="*/ 440489 h 976639"/>
                    <a:gd name="connsiteX55" fmla="*/ 15600 w 982797"/>
                    <a:gd name="connsiteY55" fmla="*/ 353726 h 976639"/>
                    <a:gd name="connsiteX56" fmla="*/ 20057 w 982797"/>
                    <a:gd name="connsiteY56" fmla="*/ 351501 h 976639"/>
                    <a:gd name="connsiteX57" fmla="*/ 129257 w 982797"/>
                    <a:gd name="connsiteY57" fmla="*/ 342602 h 976639"/>
                    <a:gd name="connsiteX58" fmla="*/ 135942 w 982797"/>
                    <a:gd name="connsiteY58" fmla="*/ 340377 h 976639"/>
                    <a:gd name="connsiteX59" fmla="*/ 151542 w 982797"/>
                    <a:gd name="connsiteY59" fmla="*/ 302558 h 976639"/>
                    <a:gd name="connsiteX60" fmla="*/ 151542 w 982797"/>
                    <a:gd name="connsiteY60" fmla="*/ 295884 h 976639"/>
                    <a:gd name="connsiteX61" fmla="*/ 91371 w 982797"/>
                    <a:gd name="connsiteY61" fmla="*/ 209121 h 976639"/>
                    <a:gd name="connsiteX62" fmla="*/ 91371 w 982797"/>
                    <a:gd name="connsiteY62" fmla="*/ 200222 h 976639"/>
                    <a:gd name="connsiteX63" fmla="*/ 147085 w 982797"/>
                    <a:gd name="connsiteY63" fmla="*/ 133481 h 976639"/>
                    <a:gd name="connsiteX64" fmla="*/ 153771 w 982797"/>
                    <a:gd name="connsiteY64" fmla="*/ 133481 h 976639"/>
                    <a:gd name="connsiteX65" fmla="*/ 249599 w 982797"/>
                    <a:gd name="connsiteY65" fmla="*/ 180200 h 976639"/>
                    <a:gd name="connsiteX66" fmla="*/ 256285 w 982797"/>
                    <a:gd name="connsiteY66" fmla="*/ 180200 h 976639"/>
                    <a:gd name="connsiteX67" fmla="*/ 289713 w 982797"/>
                    <a:gd name="connsiteY67" fmla="*/ 157953 h 976639"/>
                    <a:gd name="connsiteX68" fmla="*/ 283027 w 982797"/>
                    <a:gd name="connsiteY68" fmla="*/ 44493 h 976639"/>
                    <a:gd name="connsiteX69" fmla="*/ 369942 w 982797"/>
                    <a:gd name="connsiteY69" fmla="*/ 11123 h 976639"/>
                    <a:gd name="connsiteX70" fmla="*/ 439027 w 982797"/>
                    <a:gd name="connsiteY70" fmla="*/ 106785 h 976639"/>
                    <a:gd name="connsiteX71" fmla="*/ 481370 w 982797"/>
                    <a:gd name="connsiteY71" fmla="*/ 102335 h 976639"/>
                    <a:gd name="connsiteX72" fmla="*/ 532627 w 982797"/>
                    <a:gd name="connsiteY72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95883 w 982797"/>
                    <a:gd name="connsiteY21" fmla="*/ 774192 h 976639"/>
                    <a:gd name="connsiteX22" fmla="*/ 835711 w 982797"/>
                    <a:gd name="connsiteY22" fmla="*/ 840933 h 976639"/>
                    <a:gd name="connsiteX23" fmla="*/ 728740 w 982797"/>
                    <a:gd name="connsiteY23" fmla="*/ 791990 h 976639"/>
                    <a:gd name="connsiteX24" fmla="*/ 690855 w 982797"/>
                    <a:gd name="connsiteY24" fmla="*/ 823135 h 976639"/>
                    <a:gd name="connsiteX25" fmla="*/ 701998 w 982797"/>
                    <a:gd name="connsiteY25" fmla="*/ 929921 h 976639"/>
                    <a:gd name="connsiteX26" fmla="*/ 608398 w 982797"/>
                    <a:gd name="connsiteY26" fmla="*/ 963291 h 976639"/>
                    <a:gd name="connsiteX27" fmla="*/ 550743 w 982797"/>
                    <a:gd name="connsiteY27" fmla="*/ 875561 h 976639"/>
                    <a:gd name="connsiteX28" fmla="*/ 494741 w 982797"/>
                    <a:gd name="connsiteY28" fmla="*/ 875584 h 976639"/>
                    <a:gd name="connsiteX29" fmla="*/ 450170 w 982797"/>
                    <a:gd name="connsiteY29" fmla="*/ 974414 h 976639"/>
                    <a:gd name="connsiteX30" fmla="*/ 445713 w 982797"/>
                    <a:gd name="connsiteY30" fmla="*/ 976639 h 976639"/>
                    <a:gd name="connsiteX31" fmla="*/ 356570 w 982797"/>
                    <a:gd name="connsiteY31" fmla="*/ 958842 h 976639"/>
                    <a:gd name="connsiteX32" fmla="*/ 352113 w 982797"/>
                    <a:gd name="connsiteY32" fmla="*/ 956617 h 976639"/>
                    <a:gd name="connsiteX33" fmla="*/ 347656 w 982797"/>
                    <a:gd name="connsiteY33" fmla="*/ 847607 h 976639"/>
                    <a:gd name="connsiteX34" fmla="*/ 305313 w 982797"/>
                    <a:gd name="connsiteY34" fmla="*/ 825360 h 976639"/>
                    <a:gd name="connsiteX35" fmla="*/ 296399 w 982797"/>
                    <a:gd name="connsiteY35" fmla="*/ 825360 h 976639"/>
                    <a:gd name="connsiteX36" fmla="*/ 211713 w 982797"/>
                    <a:gd name="connsiteY36" fmla="*/ 887652 h 976639"/>
                    <a:gd name="connsiteX37" fmla="*/ 205028 w 982797"/>
                    <a:gd name="connsiteY37" fmla="*/ 887652 h 976639"/>
                    <a:gd name="connsiteX38" fmla="*/ 138171 w 982797"/>
                    <a:gd name="connsiteY38" fmla="*/ 829810 h 976639"/>
                    <a:gd name="connsiteX39" fmla="*/ 135942 w 982797"/>
                    <a:gd name="connsiteY39" fmla="*/ 823135 h 976639"/>
                    <a:gd name="connsiteX40" fmla="*/ 182742 w 982797"/>
                    <a:gd name="connsiteY40" fmla="*/ 725249 h 976639"/>
                    <a:gd name="connsiteX41" fmla="*/ 182742 w 982797"/>
                    <a:gd name="connsiteY41" fmla="*/ 720800 h 976639"/>
                    <a:gd name="connsiteX42" fmla="*/ 160457 w 982797"/>
                    <a:gd name="connsiteY42" fmla="*/ 687429 h 976639"/>
                    <a:gd name="connsiteX43" fmla="*/ 153771 w 982797"/>
                    <a:gd name="connsiteY43" fmla="*/ 685205 h 976639"/>
                    <a:gd name="connsiteX44" fmla="*/ 49028 w 982797"/>
                    <a:gd name="connsiteY44" fmla="*/ 696328 h 976639"/>
                    <a:gd name="connsiteX45" fmla="*/ 42343 w 982797"/>
                    <a:gd name="connsiteY45" fmla="*/ 691879 h 976639"/>
                    <a:gd name="connsiteX46" fmla="*/ 11143 w 982797"/>
                    <a:gd name="connsiteY46" fmla="*/ 609565 h 976639"/>
                    <a:gd name="connsiteX47" fmla="*/ 15600 w 982797"/>
                    <a:gd name="connsiteY47" fmla="*/ 602891 h 976639"/>
                    <a:gd name="connsiteX48" fmla="*/ 104742 w 982797"/>
                    <a:gd name="connsiteY48" fmla="*/ 542824 h 976639"/>
                    <a:gd name="connsiteX49" fmla="*/ 106971 w 982797"/>
                    <a:gd name="connsiteY49" fmla="*/ 536150 h 976639"/>
                    <a:gd name="connsiteX50" fmla="*/ 104742 w 982797"/>
                    <a:gd name="connsiteY50" fmla="*/ 496106 h 976639"/>
                    <a:gd name="connsiteX51" fmla="*/ 102514 w 982797"/>
                    <a:gd name="connsiteY51" fmla="*/ 489432 h 976639"/>
                    <a:gd name="connsiteX52" fmla="*/ 4457 w 982797"/>
                    <a:gd name="connsiteY52" fmla="*/ 444938 h 976639"/>
                    <a:gd name="connsiteX53" fmla="*/ 0 w 982797"/>
                    <a:gd name="connsiteY53" fmla="*/ 440489 h 976639"/>
                    <a:gd name="connsiteX54" fmla="*/ 15600 w 982797"/>
                    <a:gd name="connsiteY54" fmla="*/ 353726 h 976639"/>
                    <a:gd name="connsiteX55" fmla="*/ 20057 w 982797"/>
                    <a:gd name="connsiteY55" fmla="*/ 351501 h 976639"/>
                    <a:gd name="connsiteX56" fmla="*/ 129257 w 982797"/>
                    <a:gd name="connsiteY56" fmla="*/ 342602 h 976639"/>
                    <a:gd name="connsiteX57" fmla="*/ 135942 w 982797"/>
                    <a:gd name="connsiteY57" fmla="*/ 340377 h 976639"/>
                    <a:gd name="connsiteX58" fmla="*/ 151542 w 982797"/>
                    <a:gd name="connsiteY58" fmla="*/ 302558 h 976639"/>
                    <a:gd name="connsiteX59" fmla="*/ 151542 w 982797"/>
                    <a:gd name="connsiteY59" fmla="*/ 295884 h 976639"/>
                    <a:gd name="connsiteX60" fmla="*/ 91371 w 982797"/>
                    <a:gd name="connsiteY60" fmla="*/ 209121 h 976639"/>
                    <a:gd name="connsiteX61" fmla="*/ 91371 w 982797"/>
                    <a:gd name="connsiteY61" fmla="*/ 200222 h 976639"/>
                    <a:gd name="connsiteX62" fmla="*/ 147085 w 982797"/>
                    <a:gd name="connsiteY62" fmla="*/ 133481 h 976639"/>
                    <a:gd name="connsiteX63" fmla="*/ 153771 w 982797"/>
                    <a:gd name="connsiteY63" fmla="*/ 133481 h 976639"/>
                    <a:gd name="connsiteX64" fmla="*/ 249599 w 982797"/>
                    <a:gd name="connsiteY64" fmla="*/ 180200 h 976639"/>
                    <a:gd name="connsiteX65" fmla="*/ 256285 w 982797"/>
                    <a:gd name="connsiteY65" fmla="*/ 180200 h 976639"/>
                    <a:gd name="connsiteX66" fmla="*/ 289713 w 982797"/>
                    <a:gd name="connsiteY66" fmla="*/ 157953 h 976639"/>
                    <a:gd name="connsiteX67" fmla="*/ 283027 w 982797"/>
                    <a:gd name="connsiteY67" fmla="*/ 44493 h 976639"/>
                    <a:gd name="connsiteX68" fmla="*/ 369942 w 982797"/>
                    <a:gd name="connsiteY68" fmla="*/ 11123 h 976639"/>
                    <a:gd name="connsiteX69" fmla="*/ 439027 w 982797"/>
                    <a:gd name="connsiteY69" fmla="*/ 106785 h 976639"/>
                    <a:gd name="connsiteX70" fmla="*/ 481370 w 982797"/>
                    <a:gd name="connsiteY70" fmla="*/ 102335 h 976639"/>
                    <a:gd name="connsiteX71" fmla="*/ 532627 w 982797"/>
                    <a:gd name="connsiteY71" fmla="*/ 0 h 976639"/>
                    <a:gd name="connsiteX0" fmla="*/ 492512 w 982797"/>
                    <a:gd name="connsiteY0" fmla="*/ 299009 h 976639"/>
                    <a:gd name="connsiteX1" fmla="*/ 303330 w 982797"/>
                    <a:gd name="connsiteY1" fmla="*/ 487207 h 976639"/>
                    <a:gd name="connsiteX2" fmla="*/ 492512 w 982797"/>
                    <a:gd name="connsiteY2" fmla="*/ 675405 h 976639"/>
                    <a:gd name="connsiteX3" fmla="*/ 681694 w 982797"/>
                    <a:gd name="connsiteY3" fmla="*/ 487207 h 976639"/>
                    <a:gd name="connsiteX4" fmla="*/ 492512 w 982797"/>
                    <a:gd name="connsiteY4" fmla="*/ 299009 h 976639"/>
                    <a:gd name="connsiteX5" fmla="*/ 532627 w 982797"/>
                    <a:gd name="connsiteY5" fmla="*/ 0 h 976639"/>
                    <a:gd name="connsiteX6" fmla="*/ 626226 w 982797"/>
                    <a:gd name="connsiteY6" fmla="*/ 13348 h 976639"/>
                    <a:gd name="connsiteX7" fmla="*/ 641826 w 982797"/>
                    <a:gd name="connsiteY7" fmla="*/ 131256 h 976639"/>
                    <a:gd name="connsiteX8" fmla="*/ 677483 w 982797"/>
                    <a:gd name="connsiteY8" fmla="*/ 151279 h 976639"/>
                    <a:gd name="connsiteX9" fmla="*/ 779997 w 982797"/>
                    <a:gd name="connsiteY9" fmla="*/ 86763 h 976639"/>
                    <a:gd name="connsiteX10" fmla="*/ 846854 w 982797"/>
                    <a:gd name="connsiteY10" fmla="*/ 144605 h 976639"/>
                    <a:gd name="connsiteX11" fmla="*/ 800054 w 982797"/>
                    <a:gd name="connsiteY11" fmla="*/ 253614 h 976639"/>
                    <a:gd name="connsiteX12" fmla="*/ 822340 w 982797"/>
                    <a:gd name="connsiteY12" fmla="*/ 286985 h 976639"/>
                    <a:gd name="connsiteX13" fmla="*/ 938225 w 982797"/>
                    <a:gd name="connsiteY13" fmla="*/ 278086 h 976639"/>
                    <a:gd name="connsiteX14" fmla="*/ 971654 w 982797"/>
                    <a:gd name="connsiteY14" fmla="*/ 367074 h 976639"/>
                    <a:gd name="connsiteX15" fmla="*/ 878054 w 982797"/>
                    <a:gd name="connsiteY15" fmla="*/ 431590 h 976639"/>
                    <a:gd name="connsiteX16" fmla="*/ 878054 w 982797"/>
                    <a:gd name="connsiteY16" fmla="*/ 478308 h 976639"/>
                    <a:gd name="connsiteX17" fmla="*/ 982797 w 982797"/>
                    <a:gd name="connsiteY17" fmla="*/ 529476 h 976639"/>
                    <a:gd name="connsiteX18" fmla="*/ 967197 w 982797"/>
                    <a:gd name="connsiteY18" fmla="*/ 620689 h 976639"/>
                    <a:gd name="connsiteX19" fmla="*/ 851311 w 982797"/>
                    <a:gd name="connsiteY19" fmla="*/ 634037 h 976639"/>
                    <a:gd name="connsiteX20" fmla="*/ 831254 w 982797"/>
                    <a:gd name="connsiteY20" fmla="*/ 674081 h 976639"/>
                    <a:gd name="connsiteX21" fmla="*/ 895883 w 982797"/>
                    <a:gd name="connsiteY21" fmla="*/ 774192 h 976639"/>
                    <a:gd name="connsiteX22" fmla="*/ 835711 w 982797"/>
                    <a:gd name="connsiteY22" fmla="*/ 840933 h 976639"/>
                    <a:gd name="connsiteX23" fmla="*/ 728740 w 982797"/>
                    <a:gd name="connsiteY23" fmla="*/ 791990 h 976639"/>
                    <a:gd name="connsiteX24" fmla="*/ 690855 w 982797"/>
                    <a:gd name="connsiteY24" fmla="*/ 823135 h 976639"/>
                    <a:gd name="connsiteX25" fmla="*/ 701998 w 982797"/>
                    <a:gd name="connsiteY25" fmla="*/ 929921 h 976639"/>
                    <a:gd name="connsiteX26" fmla="*/ 608398 w 982797"/>
                    <a:gd name="connsiteY26" fmla="*/ 963291 h 976639"/>
                    <a:gd name="connsiteX27" fmla="*/ 550743 w 982797"/>
                    <a:gd name="connsiteY27" fmla="*/ 875561 h 976639"/>
                    <a:gd name="connsiteX28" fmla="*/ 494741 w 982797"/>
                    <a:gd name="connsiteY28" fmla="*/ 875584 h 976639"/>
                    <a:gd name="connsiteX29" fmla="*/ 450170 w 982797"/>
                    <a:gd name="connsiteY29" fmla="*/ 974414 h 976639"/>
                    <a:gd name="connsiteX30" fmla="*/ 445713 w 982797"/>
                    <a:gd name="connsiteY30" fmla="*/ 976639 h 976639"/>
                    <a:gd name="connsiteX31" fmla="*/ 356570 w 982797"/>
                    <a:gd name="connsiteY31" fmla="*/ 958842 h 976639"/>
                    <a:gd name="connsiteX32" fmla="*/ 352113 w 982797"/>
                    <a:gd name="connsiteY32" fmla="*/ 956617 h 976639"/>
                    <a:gd name="connsiteX33" fmla="*/ 347656 w 982797"/>
                    <a:gd name="connsiteY33" fmla="*/ 847607 h 976639"/>
                    <a:gd name="connsiteX34" fmla="*/ 296399 w 982797"/>
                    <a:gd name="connsiteY34" fmla="*/ 825360 h 976639"/>
                    <a:gd name="connsiteX35" fmla="*/ 211713 w 982797"/>
                    <a:gd name="connsiteY35" fmla="*/ 887652 h 976639"/>
                    <a:gd name="connsiteX36" fmla="*/ 205028 w 982797"/>
                    <a:gd name="connsiteY36" fmla="*/ 887652 h 976639"/>
                    <a:gd name="connsiteX37" fmla="*/ 138171 w 982797"/>
                    <a:gd name="connsiteY37" fmla="*/ 829810 h 976639"/>
                    <a:gd name="connsiteX38" fmla="*/ 135942 w 982797"/>
                    <a:gd name="connsiteY38" fmla="*/ 823135 h 976639"/>
                    <a:gd name="connsiteX39" fmla="*/ 182742 w 982797"/>
                    <a:gd name="connsiteY39" fmla="*/ 725249 h 976639"/>
                    <a:gd name="connsiteX40" fmla="*/ 182742 w 982797"/>
                    <a:gd name="connsiteY40" fmla="*/ 720800 h 976639"/>
                    <a:gd name="connsiteX41" fmla="*/ 160457 w 982797"/>
                    <a:gd name="connsiteY41" fmla="*/ 687429 h 976639"/>
                    <a:gd name="connsiteX42" fmla="*/ 153771 w 982797"/>
                    <a:gd name="connsiteY42" fmla="*/ 685205 h 976639"/>
                    <a:gd name="connsiteX43" fmla="*/ 49028 w 982797"/>
                    <a:gd name="connsiteY43" fmla="*/ 696328 h 976639"/>
                    <a:gd name="connsiteX44" fmla="*/ 42343 w 982797"/>
                    <a:gd name="connsiteY44" fmla="*/ 691879 h 976639"/>
                    <a:gd name="connsiteX45" fmla="*/ 11143 w 982797"/>
                    <a:gd name="connsiteY45" fmla="*/ 609565 h 976639"/>
                    <a:gd name="connsiteX46" fmla="*/ 15600 w 982797"/>
                    <a:gd name="connsiteY46" fmla="*/ 602891 h 976639"/>
                    <a:gd name="connsiteX47" fmla="*/ 104742 w 982797"/>
                    <a:gd name="connsiteY47" fmla="*/ 542824 h 976639"/>
                    <a:gd name="connsiteX48" fmla="*/ 106971 w 982797"/>
                    <a:gd name="connsiteY48" fmla="*/ 536150 h 976639"/>
                    <a:gd name="connsiteX49" fmla="*/ 104742 w 982797"/>
                    <a:gd name="connsiteY49" fmla="*/ 496106 h 976639"/>
                    <a:gd name="connsiteX50" fmla="*/ 102514 w 982797"/>
                    <a:gd name="connsiteY50" fmla="*/ 489432 h 976639"/>
                    <a:gd name="connsiteX51" fmla="*/ 4457 w 982797"/>
                    <a:gd name="connsiteY51" fmla="*/ 444938 h 976639"/>
                    <a:gd name="connsiteX52" fmla="*/ 0 w 982797"/>
                    <a:gd name="connsiteY52" fmla="*/ 440489 h 976639"/>
                    <a:gd name="connsiteX53" fmla="*/ 15600 w 982797"/>
                    <a:gd name="connsiteY53" fmla="*/ 353726 h 976639"/>
                    <a:gd name="connsiteX54" fmla="*/ 20057 w 982797"/>
                    <a:gd name="connsiteY54" fmla="*/ 351501 h 976639"/>
                    <a:gd name="connsiteX55" fmla="*/ 129257 w 982797"/>
                    <a:gd name="connsiteY55" fmla="*/ 342602 h 976639"/>
                    <a:gd name="connsiteX56" fmla="*/ 135942 w 982797"/>
                    <a:gd name="connsiteY56" fmla="*/ 340377 h 976639"/>
                    <a:gd name="connsiteX57" fmla="*/ 151542 w 982797"/>
                    <a:gd name="connsiteY57" fmla="*/ 302558 h 976639"/>
                    <a:gd name="connsiteX58" fmla="*/ 151542 w 982797"/>
                    <a:gd name="connsiteY58" fmla="*/ 295884 h 976639"/>
                    <a:gd name="connsiteX59" fmla="*/ 91371 w 982797"/>
                    <a:gd name="connsiteY59" fmla="*/ 209121 h 976639"/>
                    <a:gd name="connsiteX60" fmla="*/ 91371 w 982797"/>
                    <a:gd name="connsiteY60" fmla="*/ 200222 h 976639"/>
                    <a:gd name="connsiteX61" fmla="*/ 147085 w 982797"/>
                    <a:gd name="connsiteY61" fmla="*/ 133481 h 976639"/>
                    <a:gd name="connsiteX62" fmla="*/ 153771 w 982797"/>
                    <a:gd name="connsiteY62" fmla="*/ 133481 h 976639"/>
                    <a:gd name="connsiteX63" fmla="*/ 249599 w 982797"/>
                    <a:gd name="connsiteY63" fmla="*/ 180200 h 976639"/>
                    <a:gd name="connsiteX64" fmla="*/ 256285 w 982797"/>
                    <a:gd name="connsiteY64" fmla="*/ 180200 h 976639"/>
                    <a:gd name="connsiteX65" fmla="*/ 289713 w 982797"/>
                    <a:gd name="connsiteY65" fmla="*/ 157953 h 976639"/>
                    <a:gd name="connsiteX66" fmla="*/ 283027 w 982797"/>
                    <a:gd name="connsiteY66" fmla="*/ 44493 h 976639"/>
                    <a:gd name="connsiteX67" fmla="*/ 369942 w 982797"/>
                    <a:gd name="connsiteY67" fmla="*/ 11123 h 976639"/>
                    <a:gd name="connsiteX68" fmla="*/ 439027 w 982797"/>
                    <a:gd name="connsiteY68" fmla="*/ 106785 h 976639"/>
                    <a:gd name="connsiteX69" fmla="*/ 481370 w 982797"/>
                    <a:gd name="connsiteY69" fmla="*/ 102335 h 976639"/>
                    <a:gd name="connsiteX70" fmla="*/ 532627 w 982797"/>
                    <a:gd name="connsiteY70" fmla="*/ 0 h 976639"/>
                    <a:gd name="connsiteX0" fmla="*/ 492512 w 982797"/>
                    <a:gd name="connsiteY0" fmla="*/ 299009 h 974414"/>
                    <a:gd name="connsiteX1" fmla="*/ 303330 w 982797"/>
                    <a:gd name="connsiteY1" fmla="*/ 487207 h 974414"/>
                    <a:gd name="connsiteX2" fmla="*/ 492512 w 982797"/>
                    <a:gd name="connsiteY2" fmla="*/ 675405 h 974414"/>
                    <a:gd name="connsiteX3" fmla="*/ 681694 w 982797"/>
                    <a:gd name="connsiteY3" fmla="*/ 487207 h 974414"/>
                    <a:gd name="connsiteX4" fmla="*/ 492512 w 982797"/>
                    <a:gd name="connsiteY4" fmla="*/ 299009 h 974414"/>
                    <a:gd name="connsiteX5" fmla="*/ 532627 w 982797"/>
                    <a:gd name="connsiteY5" fmla="*/ 0 h 974414"/>
                    <a:gd name="connsiteX6" fmla="*/ 626226 w 982797"/>
                    <a:gd name="connsiteY6" fmla="*/ 13348 h 974414"/>
                    <a:gd name="connsiteX7" fmla="*/ 641826 w 982797"/>
                    <a:gd name="connsiteY7" fmla="*/ 131256 h 974414"/>
                    <a:gd name="connsiteX8" fmla="*/ 677483 w 982797"/>
                    <a:gd name="connsiteY8" fmla="*/ 151279 h 974414"/>
                    <a:gd name="connsiteX9" fmla="*/ 779997 w 982797"/>
                    <a:gd name="connsiteY9" fmla="*/ 86763 h 974414"/>
                    <a:gd name="connsiteX10" fmla="*/ 846854 w 982797"/>
                    <a:gd name="connsiteY10" fmla="*/ 144605 h 974414"/>
                    <a:gd name="connsiteX11" fmla="*/ 800054 w 982797"/>
                    <a:gd name="connsiteY11" fmla="*/ 253614 h 974414"/>
                    <a:gd name="connsiteX12" fmla="*/ 822340 w 982797"/>
                    <a:gd name="connsiteY12" fmla="*/ 286985 h 974414"/>
                    <a:gd name="connsiteX13" fmla="*/ 938225 w 982797"/>
                    <a:gd name="connsiteY13" fmla="*/ 278086 h 974414"/>
                    <a:gd name="connsiteX14" fmla="*/ 971654 w 982797"/>
                    <a:gd name="connsiteY14" fmla="*/ 367074 h 974414"/>
                    <a:gd name="connsiteX15" fmla="*/ 878054 w 982797"/>
                    <a:gd name="connsiteY15" fmla="*/ 431590 h 974414"/>
                    <a:gd name="connsiteX16" fmla="*/ 878054 w 982797"/>
                    <a:gd name="connsiteY16" fmla="*/ 478308 h 974414"/>
                    <a:gd name="connsiteX17" fmla="*/ 982797 w 982797"/>
                    <a:gd name="connsiteY17" fmla="*/ 529476 h 974414"/>
                    <a:gd name="connsiteX18" fmla="*/ 967197 w 982797"/>
                    <a:gd name="connsiteY18" fmla="*/ 620689 h 974414"/>
                    <a:gd name="connsiteX19" fmla="*/ 851311 w 982797"/>
                    <a:gd name="connsiteY19" fmla="*/ 634037 h 974414"/>
                    <a:gd name="connsiteX20" fmla="*/ 831254 w 982797"/>
                    <a:gd name="connsiteY20" fmla="*/ 674081 h 974414"/>
                    <a:gd name="connsiteX21" fmla="*/ 895883 w 982797"/>
                    <a:gd name="connsiteY21" fmla="*/ 774192 h 974414"/>
                    <a:gd name="connsiteX22" fmla="*/ 835711 w 982797"/>
                    <a:gd name="connsiteY22" fmla="*/ 840933 h 974414"/>
                    <a:gd name="connsiteX23" fmla="*/ 728740 w 982797"/>
                    <a:gd name="connsiteY23" fmla="*/ 791990 h 974414"/>
                    <a:gd name="connsiteX24" fmla="*/ 690855 w 982797"/>
                    <a:gd name="connsiteY24" fmla="*/ 823135 h 974414"/>
                    <a:gd name="connsiteX25" fmla="*/ 701998 w 982797"/>
                    <a:gd name="connsiteY25" fmla="*/ 929921 h 974414"/>
                    <a:gd name="connsiteX26" fmla="*/ 608398 w 982797"/>
                    <a:gd name="connsiteY26" fmla="*/ 963291 h 974414"/>
                    <a:gd name="connsiteX27" fmla="*/ 550743 w 982797"/>
                    <a:gd name="connsiteY27" fmla="*/ 875561 h 974414"/>
                    <a:gd name="connsiteX28" fmla="*/ 494741 w 982797"/>
                    <a:gd name="connsiteY28" fmla="*/ 875584 h 974414"/>
                    <a:gd name="connsiteX29" fmla="*/ 450170 w 982797"/>
                    <a:gd name="connsiteY29" fmla="*/ 974414 h 974414"/>
                    <a:gd name="connsiteX30" fmla="*/ 356570 w 982797"/>
                    <a:gd name="connsiteY30" fmla="*/ 958842 h 974414"/>
                    <a:gd name="connsiteX31" fmla="*/ 352113 w 982797"/>
                    <a:gd name="connsiteY31" fmla="*/ 956617 h 974414"/>
                    <a:gd name="connsiteX32" fmla="*/ 347656 w 982797"/>
                    <a:gd name="connsiteY32" fmla="*/ 847607 h 974414"/>
                    <a:gd name="connsiteX33" fmla="*/ 296399 w 982797"/>
                    <a:gd name="connsiteY33" fmla="*/ 825360 h 974414"/>
                    <a:gd name="connsiteX34" fmla="*/ 211713 w 982797"/>
                    <a:gd name="connsiteY34" fmla="*/ 887652 h 974414"/>
                    <a:gd name="connsiteX35" fmla="*/ 205028 w 982797"/>
                    <a:gd name="connsiteY35" fmla="*/ 887652 h 974414"/>
                    <a:gd name="connsiteX36" fmla="*/ 138171 w 982797"/>
                    <a:gd name="connsiteY36" fmla="*/ 829810 h 974414"/>
                    <a:gd name="connsiteX37" fmla="*/ 135942 w 982797"/>
                    <a:gd name="connsiteY37" fmla="*/ 823135 h 974414"/>
                    <a:gd name="connsiteX38" fmla="*/ 182742 w 982797"/>
                    <a:gd name="connsiteY38" fmla="*/ 725249 h 974414"/>
                    <a:gd name="connsiteX39" fmla="*/ 182742 w 982797"/>
                    <a:gd name="connsiteY39" fmla="*/ 720800 h 974414"/>
                    <a:gd name="connsiteX40" fmla="*/ 160457 w 982797"/>
                    <a:gd name="connsiteY40" fmla="*/ 687429 h 974414"/>
                    <a:gd name="connsiteX41" fmla="*/ 153771 w 982797"/>
                    <a:gd name="connsiteY41" fmla="*/ 685205 h 974414"/>
                    <a:gd name="connsiteX42" fmla="*/ 49028 w 982797"/>
                    <a:gd name="connsiteY42" fmla="*/ 696328 h 974414"/>
                    <a:gd name="connsiteX43" fmla="*/ 42343 w 982797"/>
                    <a:gd name="connsiteY43" fmla="*/ 691879 h 974414"/>
                    <a:gd name="connsiteX44" fmla="*/ 11143 w 982797"/>
                    <a:gd name="connsiteY44" fmla="*/ 609565 h 974414"/>
                    <a:gd name="connsiteX45" fmla="*/ 15600 w 982797"/>
                    <a:gd name="connsiteY45" fmla="*/ 602891 h 974414"/>
                    <a:gd name="connsiteX46" fmla="*/ 104742 w 982797"/>
                    <a:gd name="connsiteY46" fmla="*/ 542824 h 974414"/>
                    <a:gd name="connsiteX47" fmla="*/ 106971 w 982797"/>
                    <a:gd name="connsiteY47" fmla="*/ 536150 h 974414"/>
                    <a:gd name="connsiteX48" fmla="*/ 104742 w 982797"/>
                    <a:gd name="connsiteY48" fmla="*/ 496106 h 974414"/>
                    <a:gd name="connsiteX49" fmla="*/ 102514 w 982797"/>
                    <a:gd name="connsiteY49" fmla="*/ 489432 h 974414"/>
                    <a:gd name="connsiteX50" fmla="*/ 4457 w 982797"/>
                    <a:gd name="connsiteY50" fmla="*/ 444938 h 974414"/>
                    <a:gd name="connsiteX51" fmla="*/ 0 w 982797"/>
                    <a:gd name="connsiteY51" fmla="*/ 440489 h 974414"/>
                    <a:gd name="connsiteX52" fmla="*/ 15600 w 982797"/>
                    <a:gd name="connsiteY52" fmla="*/ 353726 h 974414"/>
                    <a:gd name="connsiteX53" fmla="*/ 20057 w 982797"/>
                    <a:gd name="connsiteY53" fmla="*/ 351501 h 974414"/>
                    <a:gd name="connsiteX54" fmla="*/ 129257 w 982797"/>
                    <a:gd name="connsiteY54" fmla="*/ 342602 h 974414"/>
                    <a:gd name="connsiteX55" fmla="*/ 135942 w 982797"/>
                    <a:gd name="connsiteY55" fmla="*/ 340377 h 974414"/>
                    <a:gd name="connsiteX56" fmla="*/ 151542 w 982797"/>
                    <a:gd name="connsiteY56" fmla="*/ 302558 h 974414"/>
                    <a:gd name="connsiteX57" fmla="*/ 151542 w 982797"/>
                    <a:gd name="connsiteY57" fmla="*/ 295884 h 974414"/>
                    <a:gd name="connsiteX58" fmla="*/ 91371 w 982797"/>
                    <a:gd name="connsiteY58" fmla="*/ 209121 h 974414"/>
                    <a:gd name="connsiteX59" fmla="*/ 91371 w 982797"/>
                    <a:gd name="connsiteY59" fmla="*/ 200222 h 974414"/>
                    <a:gd name="connsiteX60" fmla="*/ 147085 w 982797"/>
                    <a:gd name="connsiteY60" fmla="*/ 133481 h 974414"/>
                    <a:gd name="connsiteX61" fmla="*/ 153771 w 982797"/>
                    <a:gd name="connsiteY61" fmla="*/ 133481 h 974414"/>
                    <a:gd name="connsiteX62" fmla="*/ 249599 w 982797"/>
                    <a:gd name="connsiteY62" fmla="*/ 180200 h 974414"/>
                    <a:gd name="connsiteX63" fmla="*/ 256285 w 982797"/>
                    <a:gd name="connsiteY63" fmla="*/ 180200 h 974414"/>
                    <a:gd name="connsiteX64" fmla="*/ 289713 w 982797"/>
                    <a:gd name="connsiteY64" fmla="*/ 157953 h 974414"/>
                    <a:gd name="connsiteX65" fmla="*/ 283027 w 982797"/>
                    <a:gd name="connsiteY65" fmla="*/ 44493 h 974414"/>
                    <a:gd name="connsiteX66" fmla="*/ 369942 w 982797"/>
                    <a:gd name="connsiteY66" fmla="*/ 11123 h 974414"/>
                    <a:gd name="connsiteX67" fmla="*/ 439027 w 982797"/>
                    <a:gd name="connsiteY67" fmla="*/ 106785 h 974414"/>
                    <a:gd name="connsiteX68" fmla="*/ 481370 w 982797"/>
                    <a:gd name="connsiteY68" fmla="*/ 102335 h 974414"/>
                    <a:gd name="connsiteX69" fmla="*/ 532627 w 982797"/>
                    <a:gd name="connsiteY69" fmla="*/ 0 h 974414"/>
                    <a:gd name="connsiteX0" fmla="*/ 492512 w 982797"/>
                    <a:gd name="connsiteY0" fmla="*/ 299009 h 974414"/>
                    <a:gd name="connsiteX1" fmla="*/ 303330 w 982797"/>
                    <a:gd name="connsiteY1" fmla="*/ 487207 h 974414"/>
                    <a:gd name="connsiteX2" fmla="*/ 492512 w 982797"/>
                    <a:gd name="connsiteY2" fmla="*/ 675405 h 974414"/>
                    <a:gd name="connsiteX3" fmla="*/ 681694 w 982797"/>
                    <a:gd name="connsiteY3" fmla="*/ 487207 h 974414"/>
                    <a:gd name="connsiteX4" fmla="*/ 492512 w 982797"/>
                    <a:gd name="connsiteY4" fmla="*/ 299009 h 974414"/>
                    <a:gd name="connsiteX5" fmla="*/ 532627 w 982797"/>
                    <a:gd name="connsiteY5" fmla="*/ 0 h 974414"/>
                    <a:gd name="connsiteX6" fmla="*/ 626226 w 982797"/>
                    <a:gd name="connsiteY6" fmla="*/ 13348 h 974414"/>
                    <a:gd name="connsiteX7" fmla="*/ 641826 w 982797"/>
                    <a:gd name="connsiteY7" fmla="*/ 131256 h 974414"/>
                    <a:gd name="connsiteX8" fmla="*/ 677483 w 982797"/>
                    <a:gd name="connsiteY8" fmla="*/ 151279 h 974414"/>
                    <a:gd name="connsiteX9" fmla="*/ 779997 w 982797"/>
                    <a:gd name="connsiteY9" fmla="*/ 86763 h 974414"/>
                    <a:gd name="connsiteX10" fmla="*/ 846854 w 982797"/>
                    <a:gd name="connsiteY10" fmla="*/ 144605 h 974414"/>
                    <a:gd name="connsiteX11" fmla="*/ 800054 w 982797"/>
                    <a:gd name="connsiteY11" fmla="*/ 253614 h 974414"/>
                    <a:gd name="connsiteX12" fmla="*/ 822340 w 982797"/>
                    <a:gd name="connsiteY12" fmla="*/ 286985 h 974414"/>
                    <a:gd name="connsiteX13" fmla="*/ 938225 w 982797"/>
                    <a:gd name="connsiteY13" fmla="*/ 278086 h 974414"/>
                    <a:gd name="connsiteX14" fmla="*/ 971654 w 982797"/>
                    <a:gd name="connsiteY14" fmla="*/ 367074 h 974414"/>
                    <a:gd name="connsiteX15" fmla="*/ 878054 w 982797"/>
                    <a:gd name="connsiteY15" fmla="*/ 431590 h 974414"/>
                    <a:gd name="connsiteX16" fmla="*/ 878054 w 982797"/>
                    <a:gd name="connsiteY16" fmla="*/ 478308 h 974414"/>
                    <a:gd name="connsiteX17" fmla="*/ 982797 w 982797"/>
                    <a:gd name="connsiteY17" fmla="*/ 529476 h 974414"/>
                    <a:gd name="connsiteX18" fmla="*/ 967197 w 982797"/>
                    <a:gd name="connsiteY18" fmla="*/ 620689 h 974414"/>
                    <a:gd name="connsiteX19" fmla="*/ 851311 w 982797"/>
                    <a:gd name="connsiteY19" fmla="*/ 634037 h 974414"/>
                    <a:gd name="connsiteX20" fmla="*/ 831254 w 982797"/>
                    <a:gd name="connsiteY20" fmla="*/ 674081 h 974414"/>
                    <a:gd name="connsiteX21" fmla="*/ 895883 w 982797"/>
                    <a:gd name="connsiteY21" fmla="*/ 774192 h 974414"/>
                    <a:gd name="connsiteX22" fmla="*/ 835711 w 982797"/>
                    <a:gd name="connsiteY22" fmla="*/ 840933 h 974414"/>
                    <a:gd name="connsiteX23" fmla="*/ 728740 w 982797"/>
                    <a:gd name="connsiteY23" fmla="*/ 791990 h 974414"/>
                    <a:gd name="connsiteX24" fmla="*/ 690855 w 982797"/>
                    <a:gd name="connsiteY24" fmla="*/ 823135 h 974414"/>
                    <a:gd name="connsiteX25" fmla="*/ 701998 w 982797"/>
                    <a:gd name="connsiteY25" fmla="*/ 929921 h 974414"/>
                    <a:gd name="connsiteX26" fmla="*/ 608398 w 982797"/>
                    <a:gd name="connsiteY26" fmla="*/ 963291 h 974414"/>
                    <a:gd name="connsiteX27" fmla="*/ 550743 w 982797"/>
                    <a:gd name="connsiteY27" fmla="*/ 875561 h 974414"/>
                    <a:gd name="connsiteX28" fmla="*/ 494741 w 982797"/>
                    <a:gd name="connsiteY28" fmla="*/ 875584 h 974414"/>
                    <a:gd name="connsiteX29" fmla="*/ 450170 w 982797"/>
                    <a:gd name="connsiteY29" fmla="*/ 974414 h 974414"/>
                    <a:gd name="connsiteX30" fmla="*/ 356570 w 982797"/>
                    <a:gd name="connsiteY30" fmla="*/ 958842 h 974414"/>
                    <a:gd name="connsiteX31" fmla="*/ 347656 w 982797"/>
                    <a:gd name="connsiteY31" fmla="*/ 847607 h 974414"/>
                    <a:gd name="connsiteX32" fmla="*/ 296399 w 982797"/>
                    <a:gd name="connsiteY32" fmla="*/ 825360 h 974414"/>
                    <a:gd name="connsiteX33" fmla="*/ 211713 w 982797"/>
                    <a:gd name="connsiteY33" fmla="*/ 887652 h 974414"/>
                    <a:gd name="connsiteX34" fmla="*/ 205028 w 982797"/>
                    <a:gd name="connsiteY34" fmla="*/ 887652 h 974414"/>
                    <a:gd name="connsiteX35" fmla="*/ 138171 w 982797"/>
                    <a:gd name="connsiteY35" fmla="*/ 829810 h 974414"/>
                    <a:gd name="connsiteX36" fmla="*/ 135942 w 982797"/>
                    <a:gd name="connsiteY36" fmla="*/ 823135 h 974414"/>
                    <a:gd name="connsiteX37" fmla="*/ 182742 w 982797"/>
                    <a:gd name="connsiteY37" fmla="*/ 725249 h 974414"/>
                    <a:gd name="connsiteX38" fmla="*/ 182742 w 982797"/>
                    <a:gd name="connsiteY38" fmla="*/ 720800 h 974414"/>
                    <a:gd name="connsiteX39" fmla="*/ 160457 w 982797"/>
                    <a:gd name="connsiteY39" fmla="*/ 687429 h 974414"/>
                    <a:gd name="connsiteX40" fmla="*/ 153771 w 982797"/>
                    <a:gd name="connsiteY40" fmla="*/ 685205 h 974414"/>
                    <a:gd name="connsiteX41" fmla="*/ 49028 w 982797"/>
                    <a:gd name="connsiteY41" fmla="*/ 696328 h 974414"/>
                    <a:gd name="connsiteX42" fmla="*/ 42343 w 982797"/>
                    <a:gd name="connsiteY42" fmla="*/ 691879 h 974414"/>
                    <a:gd name="connsiteX43" fmla="*/ 11143 w 982797"/>
                    <a:gd name="connsiteY43" fmla="*/ 609565 h 974414"/>
                    <a:gd name="connsiteX44" fmla="*/ 15600 w 982797"/>
                    <a:gd name="connsiteY44" fmla="*/ 602891 h 974414"/>
                    <a:gd name="connsiteX45" fmla="*/ 104742 w 982797"/>
                    <a:gd name="connsiteY45" fmla="*/ 542824 h 974414"/>
                    <a:gd name="connsiteX46" fmla="*/ 106971 w 982797"/>
                    <a:gd name="connsiteY46" fmla="*/ 536150 h 974414"/>
                    <a:gd name="connsiteX47" fmla="*/ 104742 w 982797"/>
                    <a:gd name="connsiteY47" fmla="*/ 496106 h 974414"/>
                    <a:gd name="connsiteX48" fmla="*/ 102514 w 982797"/>
                    <a:gd name="connsiteY48" fmla="*/ 489432 h 974414"/>
                    <a:gd name="connsiteX49" fmla="*/ 4457 w 982797"/>
                    <a:gd name="connsiteY49" fmla="*/ 444938 h 974414"/>
                    <a:gd name="connsiteX50" fmla="*/ 0 w 982797"/>
                    <a:gd name="connsiteY50" fmla="*/ 440489 h 974414"/>
                    <a:gd name="connsiteX51" fmla="*/ 15600 w 982797"/>
                    <a:gd name="connsiteY51" fmla="*/ 353726 h 974414"/>
                    <a:gd name="connsiteX52" fmla="*/ 20057 w 982797"/>
                    <a:gd name="connsiteY52" fmla="*/ 351501 h 974414"/>
                    <a:gd name="connsiteX53" fmla="*/ 129257 w 982797"/>
                    <a:gd name="connsiteY53" fmla="*/ 342602 h 974414"/>
                    <a:gd name="connsiteX54" fmla="*/ 135942 w 982797"/>
                    <a:gd name="connsiteY54" fmla="*/ 340377 h 974414"/>
                    <a:gd name="connsiteX55" fmla="*/ 151542 w 982797"/>
                    <a:gd name="connsiteY55" fmla="*/ 302558 h 974414"/>
                    <a:gd name="connsiteX56" fmla="*/ 151542 w 982797"/>
                    <a:gd name="connsiteY56" fmla="*/ 295884 h 974414"/>
                    <a:gd name="connsiteX57" fmla="*/ 91371 w 982797"/>
                    <a:gd name="connsiteY57" fmla="*/ 209121 h 974414"/>
                    <a:gd name="connsiteX58" fmla="*/ 91371 w 982797"/>
                    <a:gd name="connsiteY58" fmla="*/ 200222 h 974414"/>
                    <a:gd name="connsiteX59" fmla="*/ 147085 w 982797"/>
                    <a:gd name="connsiteY59" fmla="*/ 133481 h 974414"/>
                    <a:gd name="connsiteX60" fmla="*/ 153771 w 982797"/>
                    <a:gd name="connsiteY60" fmla="*/ 133481 h 974414"/>
                    <a:gd name="connsiteX61" fmla="*/ 249599 w 982797"/>
                    <a:gd name="connsiteY61" fmla="*/ 180200 h 974414"/>
                    <a:gd name="connsiteX62" fmla="*/ 256285 w 982797"/>
                    <a:gd name="connsiteY62" fmla="*/ 180200 h 974414"/>
                    <a:gd name="connsiteX63" fmla="*/ 289713 w 982797"/>
                    <a:gd name="connsiteY63" fmla="*/ 157953 h 974414"/>
                    <a:gd name="connsiteX64" fmla="*/ 283027 w 982797"/>
                    <a:gd name="connsiteY64" fmla="*/ 44493 h 974414"/>
                    <a:gd name="connsiteX65" fmla="*/ 369942 w 982797"/>
                    <a:gd name="connsiteY65" fmla="*/ 11123 h 974414"/>
                    <a:gd name="connsiteX66" fmla="*/ 439027 w 982797"/>
                    <a:gd name="connsiteY66" fmla="*/ 106785 h 974414"/>
                    <a:gd name="connsiteX67" fmla="*/ 481370 w 982797"/>
                    <a:gd name="connsiteY67" fmla="*/ 102335 h 974414"/>
                    <a:gd name="connsiteX68" fmla="*/ 532627 w 982797"/>
                    <a:gd name="connsiteY68" fmla="*/ 0 h 974414"/>
                    <a:gd name="connsiteX0" fmla="*/ 492512 w 982797"/>
                    <a:gd name="connsiteY0" fmla="*/ 299009 h 974414"/>
                    <a:gd name="connsiteX1" fmla="*/ 303330 w 982797"/>
                    <a:gd name="connsiteY1" fmla="*/ 487207 h 974414"/>
                    <a:gd name="connsiteX2" fmla="*/ 492512 w 982797"/>
                    <a:gd name="connsiteY2" fmla="*/ 675405 h 974414"/>
                    <a:gd name="connsiteX3" fmla="*/ 681694 w 982797"/>
                    <a:gd name="connsiteY3" fmla="*/ 487207 h 974414"/>
                    <a:gd name="connsiteX4" fmla="*/ 492512 w 982797"/>
                    <a:gd name="connsiteY4" fmla="*/ 299009 h 974414"/>
                    <a:gd name="connsiteX5" fmla="*/ 532627 w 982797"/>
                    <a:gd name="connsiteY5" fmla="*/ 0 h 974414"/>
                    <a:gd name="connsiteX6" fmla="*/ 626226 w 982797"/>
                    <a:gd name="connsiteY6" fmla="*/ 13348 h 974414"/>
                    <a:gd name="connsiteX7" fmla="*/ 641826 w 982797"/>
                    <a:gd name="connsiteY7" fmla="*/ 131256 h 974414"/>
                    <a:gd name="connsiteX8" fmla="*/ 677483 w 982797"/>
                    <a:gd name="connsiteY8" fmla="*/ 151279 h 974414"/>
                    <a:gd name="connsiteX9" fmla="*/ 779997 w 982797"/>
                    <a:gd name="connsiteY9" fmla="*/ 86763 h 974414"/>
                    <a:gd name="connsiteX10" fmla="*/ 846854 w 982797"/>
                    <a:gd name="connsiteY10" fmla="*/ 144605 h 974414"/>
                    <a:gd name="connsiteX11" fmla="*/ 800054 w 982797"/>
                    <a:gd name="connsiteY11" fmla="*/ 253614 h 974414"/>
                    <a:gd name="connsiteX12" fmla="*/ 822340 w 982797"/>
                    <a:gd name="connsiteY12" fmla="*/ 286985 h 974414"/>
                    <a:gd name="connsiteX13" fmla="*/ 938225 w 982797"/>
                    <a:gd name="connsiteY13" fmla="*/ 278086 h 974414"/>
                    <a:gd name="connsiteX14" fmla="*/ 971654 w 982797"/>
                    <a:gd name="connsiteY14" fmla="*/ 367074 h 974414"/>
                    <a:gd name="connsiteX15" fmla="*/ 878054 w 982797"/>
                    <a:gd name="connsiteY15" fmla="*/ 431590 h 974414"/>
                    <a:gd name="connsiteX16" fmla="*/ 878054 w 982797"/>
                    <a:gd name="connsiteY16" fmla="*/ 478308 h 974414"/>
                    <a:gd name="connsiteX17" fmla="*/ 982797 w 982797"/>
                    <a:gd name="connsiteY17" fmla="*/ 529476 h 974414"/>
                    <a:gd name="connsiteX18" fmla="*/ 967197 w 982797"/>
                    <a:gd name="connsiteY18" fmla="*/ 620689 h 974414"/>
                    <a:gd name="connsiteX19" fmla="*/ 851311 w 982797"/>
                    <a:gd name="connsiteY19" fmla="*/ 634037 h 974414"/>
                    <a:gd name="connsiteX20" fmla="*/ 831254 w 982797"/>
                    <a:gd name="connsiteY20" fmla="*/ 674081 h 974414"/>
                    <a:gd name="connsiteX21" fmla="*/ 895883 w 982797"/>
                    <a:gd name="connsiteY21" fmla="*/ 774192 h 974414"/>
                    <a:gd name="connsiteX22" fmla="*/ 835711 w 982797"/>
                    <a:gd name="connsiteY22" fmla="*/ 840933 h 974414"/>
                    <a:gd name="connsiteX23" fmla="*/ 728740 w 982797"/>
                    <a:gd name="connsiteY23" fmla="*/ 791990 h 974414"/>
                    <a:gd name="connsiteX24" fmla="*/ 690855 w 982797"/>
                    <a:gd name="connsiteY24" fmla="*/ 823135 h 974414"/>
                    <a:gd name="connsiteX25" fmla="*/ 701998 w 982797"/>
                    <a:gd name="connsiteY25" fmla="*/ 929921 h 974414"/>
                    <a:gd name="connsiteX26" fmla="*/ 608398 w 982797"/>
                    <a:gd name="connsiteY26" fmla="*/ 963291 h 974414"/>
                    <a:gd name="connsiteX27" fmla="*/ 550743 w 982797"/>
                    <a:gd name="connsiteY27" fmla="*/ 875561 h 974414"/>
                    <a:gd name="connsiteX28" fmla="*/ 494741 w 982797"/>
                    <a:gd name="connsiteY28" fmla="*/ 875584 h 974414"/>
                    <a:gd name="connsiteX29" fmla="*/ 450170 w 982797"/>
                    <a:gd name="connsiteY29" fmla="*/ 974414 h 974414"/>
                    <a:gd name="connsiteX30" fmla="*/ 356570 w 982797"/>
                    <a:gd name="connsiteY30" fmla="*/ 958842 h 974414"/>
                    <a:gd name="connsiteX31" fmla="*/ 347656 w 982797"/>
                    <a:gd name="connsiteY31" fmla="*/ 847607 h 974414"/>
                    <a:gd name="connsiteX32" fmla="*/ 296399 w 982797"/>
                    <a:gd name="connsiteY32" fmla="*/ 825360 h 974414"/>
                    <a:gd name="connsiteX33" fmla="*/ 205028 w 982797"/>
                    <a:gd name="connsiteY33" fmla="*/ 887652 h 974414"/>
                    <a:gd name="connsiteX34" fmla="*/ 138171 w 982797"/>
                    <a:gd name="connsiteY34" fmla="*/ 829810 h 974414"/>
                    <a:gd name="connsiteX35" fmla="*/ 135942 w 982797"/>
                    <a:gd name="connsiteY35" fmla="*/ 823135 h 974414"/>
                    <a:gd name="connsiteX36" fmla="*/ 182742 w 982797"/>
                    <a:gd name="connsiteY36" fmla="*/ 725249 h 974414"/>
                    <a:gd name="connsiteX37" fmla="*/ 182742 w 982797"/>
                    <a:gd name="connsiteY37" fmla="*/ 720800 h 974414"/>
                    <a:gd name="connsiteX38" fmla="*/ 160457 w 982797"/>
                    <a:gd name="connsiteY38" fmla="*/ 687429 h 974414"/>
                    <a:gd name="connsiteX39" fmla="*/ 153771 w 982797"/>
                    <a:gd name="connsiteY39" fmla="*/ 685205 h 974414"/>
                    <a:gd name="connsiteX40" fmla="*/ 49028 w 982797"/>
                    <a:gd name="connsiteY40" fmla="*/ 696328 h 974414"/>
                    <a:gd name="connsiteX41" fmla="*/ 42343 w 982797"/>
                    <a:gd name="connsiteY41" fmla="*/ 691879 h 974414"/>
                    <a:gd name="connsiteX42" fmla="*/ 11143 w 982797"/>
                    <a:gd name="connsiteY42" fmla="*/ 609565 h 974414"/>
                    <a:gd name="connsiteX43" fmla="*/ 15600 w 982797"/>
                    <a:gd name="connsiteY43" fmla="*/ 602891 h 974414"/>
                    <a:gd name="connsiteX44" fmla="*/ 104742 w 982797"/>
                    <a:gd name="connsiteY44" fmla="*/ 542824 h 974414"/>
                    <a:gd name="connsiteX45" fmla="*/ 106971 w 982797"/>
                    <a:gd name="connsiteY45" fmla="*/ 536150 h 974414"/>
                    <a:gd name="connsiteX46" fmla="*/ 104742 w 982797"/>
                    <a:gd name="connsiteY46" fmla="*/ 496106 h 974414"/>
                    <a:gd name="connsiteX47" fmla="*/ 102514 w 982797"/>
                    <a:gd name="connsiteY47" fmla="*/ 489432 h 974414"/>
                    <a:gd name="connsiteX48" fmla="*/ 4457 w 982797"/>
                    <a:gd name="connsiteY48" fmla="*/ 444938 h 974414"/>
                    <a:gd name="connsiteX49" fmla="*/ 0 w 982797"/>
                    <a:gd name="connsiteY49" fmla="*/ 440489 h 974414"/>
                    <a:gd name="connsiteX50" fmla="*/ 15600 w 982797"/>
                    <a:gd name="connsiteY50" fmla="*/ 353726 h 974414"/>
                    <a:gd name="connsiteX51" fmla="*/ 20057 w 982797"/>
                    <a:gd name="connsiteY51" fmla="*/ 351501 h 974414"/>
                    <a:gd name="connsiteX52" fmla="*/ 129257 w 982797"/>
                    <a:gd name="connsiteY52" fmla="*/ 342602 h 974414"/>
                    <a:gd name="connsiteX53" fmla="*/ 135942 w 982797"/>
                    <a:gd name="connsiteY53" fmla="*/ 340377 h 974414"/>
                    <a:gd name="connsiteX54" fmla="*/ 151542 w 982797"/>
                    <a:gd name="connsiteY54" fmla="*/ 302558 h 974414"/>
                    <a:gd name="connsiteX55" fmla="*/ 151542 w 982797"/>
                    <a:gd name="connsiteY55" fmla="*/ 295884 h 974414"/>
                    <a:gd name="connsiteX56" fmla="*/ 91371 w 982797"/>
                    <a:gd name="connsiteY56" fmla="*/ 209121 h 974414"/>
                    <a:gd name="connsiteX57" fmla="*/ 91371 w 982797"/>
                    <a:gd name="connsiteY57" fmla="*/ 200222 h 974414"/>
                    <a:gd name="connsiteX58" fmla="*/ 147085 w 982797"/>
                    <a:gd name="connsiteY58" fmla="*/ 133481 h 974414"/>
                    <a:gd name="connsiteX59" fmla="*/ 153771 w 982797"/>
                    <a:gd name="connsiteY59" fmla="*/ 133481 h 974414"/>
                    <a:gd name="connsiteX60" fmla="*/ 249599 w 982797"/>
                    <a:gd name="connsiteY60" fmla="*/ 180200 h 974414"/>
                    <a:gd name="connsiteX61" fmla="*/ 256285 w 982797"/>
                    <a:gd name="connsiteY61" fmla="*/ 180200 h 974414"/>
                    <a:gd name="connsiteX62" fmla="*/ 289713 w 982797"/>
                    <a:gd name="connsiteY62" fmla="*/ 157953 h 974414"/>
                    <a:gd name="connsiteX63" fmla="*/ 283027 w 982797"/>
                    <a:gd name="connsiteY63" fmla="*/ 44493 h 974414"/>
                    <a:gd name="connsiteX64" fmla="*/ 369942 w 982797"/>
                    <a:gd name="connsiteY64" fmla="*/ 11123 h 974414"/>
                    <a:gd name="connsiteX65" fmla="*/ 439027 w 982797"/>
                    <a:gd name="connsiteY65" fmla="*/ 106785 h 974414"/>
                    <a:gd name="connsiteX66" fmla="*/ 481370 w 982797"/>
                    <a:gd name="connsiteY66" fmla="*/ 102335 h 974414"/>
                    <a:gd name="connsiteX67" fmla="*/ 532627 w 982797"/>
                    <a:gd name="connsiteY67" fmla="*/ 0 h 974414"/>
                    <a:gd name="connsiteX0" fmla="*/ 492512 w 982797"/>
                    <a:gd name="connsiteY0" fmla="*/ 299009 h 974414"/>
                    <a:gd name="connsiteX1" fmla="*/ 303330 w 982797"/>
                    <a:gd name="connsiteY1" fmla="*/ 487207 h 974414"/>
                    <a:gd name="connsiteX2" fmla="*/ 492512 w 982797"/>
                    <a:gd name="connsiteY2" fmla="*/ 675405 h 974414"/>
                    <a:gd name="connsiteX3" fmla="*/ 681694 w 982797"/>
                    <a:gd name="connsiteY3" fmla="*/ 487207 h 974414"/>
                    <a:gd name="connsiteX4" fmla="*/ 492512 w 982797"/>
                    <a:gd name="connsiteY4" fmla="*/ 299009 h 974414"/>
                    <a:gd name="connsiteX5" fmla="*/ 532627 w 982797"/>
                    <a:gd name="connsiteY5" fmla="*/ 0 h 974414"/>
                    <a:gd name="connsiteX6" fmla="*/ 626226 w 982797"/>
                    <a:gd name="connsiteY6" fmla="*/ 13348 h 974414"/>
                    <a:gd name="connsiteX7" fmla="*/ 641826 w 982797"/>
                    <a:gd name="connsiteY7" fmla="*/ 131256 h 974414"/>
                    <a:gd name="connsiteX8" fmla="*/ 677483 w 982797"/>
                    <a:gd name="connsiteY8" fmla="*/ 151279 h 974414"/>
                    <a:gd name="connsiteX9" fmla="*/ 779997 w 982797"/>
                    <a:gd name="connsiteY9" fmla="*/ 86763 h 974414"/>
                    <a:gd name="connsiteX10" fmla="*/ 846854 w 982797"/>
                    <a:gd name="connsiteY10" fmla="*/ 144605 h 974414"/>
                    <a:gd name="connsiteX11" fmla="*/ 800054 w 982797"/>
                    <a:gd name="connsiteY11" fmla="*/ 253614 h 974414"/>
                    <a:gd name="connsiteX12" fmla="*/ 822340 w 982797"/>
                    <a:gd name="connsiteY12" fmla="*/ 286985 h 974414"/>
                    <a:gd name="connsiteX13" fmla="*/ 938225 w 982797"/>
                    <a:gd name="connsiteY13" fmla="*/ 278086 h 974414"/>
                    <a:gd name="connsiteX14" fmla="*/ 971654 w 982797"/>
                    <a:gd name="connsiteY14" fmla="*/ 367074 h 974414"/>
                    <a:gd name="connsiteX15" fmla="*/ 878054 w 982797"/>
                    <a:gd name="connsiteY15" fmla="*/ 431590 h 974414"/>
                    <a:gd name="connsiteX16" fmla="*/ 878054 w 982797"/>
                    <a:gd name="connsiteY16" fmla="*/ 478308 h 974414"/>
                    <a:gd name="connsiteX17" fmla="*/ 982797 w 982797"/>
                    <a:gd name="connsiteY17" fmla="*/ 529476 h 974414"/>
                    <a:gd name="connsiteX18" fmla="*/ 967197 w 982797"/>
                    <a:gd name="connsiteY18" fmla="*/ 620689 h 974414"/>
                    <a:gd name="connsiteX19" fmla="*/ 851311 w 982797"/>
                    <a:gd name="connsiteY19" fmla="*/ 634037 h 974414"/>
                    <a:gd name="connsiteX20" fmla="*/ 831254 w 982797"/>
                    <a:gd name="connsiteY20" fmla="*/ 674081 h 974414"/>
                    <a:gd name="connsiteX21" fmla="*/ 895883 w 982797"/>
                    <a:gd name="connsiteY21" fmla="*/ 774192 h 974414"/>
                    <a:gd name="connsiteX22" fmla="*/ 835711 w 982797"/>
                    <a:gd name="connsiteY22" fmla="*/ 840933 h 974414"/>
                    <a:gd name="connsiteX23" fmla="*/ 728740 w 982797"/>
                    <a:gd name="connsiteY23" fmla="*/ 791990 h 974414"/>
                    <a:gd name="connsiteX24" fmla="*/ 690855 w 982797"/>
                    <a:gd name="connsiteY24" fmla="*/ 823135 h 974414"/>
                    <a:gd name="connsiteX25" fmla="*/ 701998 w 982797"/>
                    <a:gd name="connsiteY25" fmla="*/ 929921 h 974414"/>
                    <a:gd name="connsiteX26" fmla="*/ 608398 w 982797"/>
                    <a:gd name="connsiteY26" fmla="*/ 963291 h 974414"/>
                    <a:gd name="connsiteX27" fmla="*/ 550743 w 982797"/>
                    <a:gd name="connsiteY27" fmla="*/ 875561 h 974414"/>
                    <a:gd name="connsiteX28" fmla="*/ 494741 w 982797"/>
                    <a:gd name="connsiteY28" fmla="*/ 875584 h 974414"/>
                    <a:gd name="connsiteX29" fmla="*/ 450170 w 982797"/>
                    <a:gd name="connsiteY29" fmla="*/ 974414 h 974414"/>
                    <a:gd name="connsiteX30" fmla="*/ 356570 w 982797"/>
                    <a:gd name="connsiteY30" fmla="*/ 958842 h 974414"/>
                    <a:gd name="connsiteX31" fmla="*/ 347656 w 982797"/>
                    <a:gd name="connsiteY31" fmla="*/ 847607 h 974414"/>
                    <a:gd name="connsiteX32" fmla="*/ 296399 w 982797"/>
                    <a:gd name="connsiteY32" fmla="*/ 825360 h 974414"/>
                    <a:gd name="connsiteX33" fmla="*/ 205028 w 982797"/>
                    <a:gd name="connsiteY33" fmla="*/ 887652 h 974414"/>
                    <a:gd name="connsiteX34" fmla="*/ 135942 w 982797"/>
                    <a:gd name="connsiteY34" fmla="*/ 823135 h 974414"/>
                    <a:gd name="connsiteX35" fmla="*/ 182742 w 982797"/>
                    <a:gd name="connsiteY35" fmla="*/ 725249 h 974414"/>
                    <a:gd name="connsiteX36" fmla="*/ 182742 w 982797"/>
                    <a:gd name="connsiteY36" fmla="*/ 720800 h 974414"/>
                    <a:gd name="connsiteX37" fmla="*/ 160457 w 982797"/>
                    <a:gd name="connsiteY37" fmla="*/ 687429 h 974414"/>
                    <a:gd name="connsiteX38" fmla="*/ 153771 w 982797"/>
                    <a:gd name="connsiteY38" fmla="*/ 685205 h 974414"/>
                    <a:gd name="connsiteX39" fmla="*/ 49028 w 982797"/>
                    <a:gd name="connsiteY39" fmla="*/ 696328 h 974414"/>
                    <a:gd name="connsiteX40" fmla="*/ 42343 w 982797"/>
                    <a:gd name="connsiteY40" fmla="*/ 691879 h 974414"/>
                    <a:gd name="connsiteX41" fmla="*/ 11143 w 982797"/>
                    <a:gd name="connsiteY41" fmla="*/ 609565 h 974414"/>
                    <a:gd name="connsiteX42" fmla="*/ 15600 w 982797"/>
                    <a:gd name="connsiteY42" fmla="*/ 602891 h 974414"/>
                    <a:gd name="connsiteX43" fmla="*/ 104742 w 982797"/>
                    <a:gd name="connsiteY43" fmla="*/ 542824 h 974414"/>
                    <a:gd name="connsiteX44" fmla="*/ 106971 w 982797"/>
                    <a:gd name="connsiteY44" fmla="*/ 536150 h 974414"/>
                    <a:gd name="connsiteX45" fmla="*/ 104742 w 982797"/>
                    <a:gd name="connsiteY45" fmla="*/ 496106 h 974414"/>
                    <a:gd name="connsiteX46" fmla="*/ 102514 w 982797"/>
                    <a:gd name="connsiteY46" fmla="*/ 489432 h 974414"/>
                    <a:gd name="connsiteX47" fmla="*/ 4457 w 982797"/>
                    <a:gd name="connsiteY47" fmla="*/ 444938 h 974414"/>
                    <a:gd name="connsiteX48" fmla="*/ 0 w 982797"/>
                    <a:gd name="connsiteY48" fmla="*/ 440489 h 974414"/>
                    <a:gd name="connsiteX49" fmla="*/ 15600 w 982797"/>
                    <a:gd name="connsiteY49" fmla="*/ 353726 h 974414"/>
                    <a:gd name="connsiteX50" fmla="*/ 20057 w 982797"/>
                    <a:gd name="connsiteY50" fmla="*/ 351501 h 974414"/>
                    <a:gd name="connsiteX51" fmla="*/ 129257 w 982797"/>
                    <a:gd name="connsiteY51" fmla="*/ 342602 h 974414"/>
                    <a:gd name="connsiteX52" fmla="*/ 135942 w 982797"/>
                    <a:gd name="connsiteY52" fmla="*/ 340377 h 974414"/>
                    <a:gd name="connsiteX53" fmla="*/ 151542 w 982797"/>
                    <a:gd name="connsiteY53" fmla="*/ 302558 h 974414"/>
                    <a:gd name="connsiteX54" fmla="*/ 151542 w 982797"/>
                    <a:gd name="connsiteY54" fmla="*/ 295884 h 974414"/>
                    <a:gd name="connsiteX55" fmla="*/ 91371 w 982797"/>
                    <a:gd name="connsiteY55" fmla="*/ 209121 h 974414"/>
                    <a:gd name="connsiteX56" fmla="*/ 91371 w 982797"/>
                    <a:gd name="connsiteY56" fmla="*/ 200222 h 974414"/>
                    <a:gd name="connsiteX57" fmla="*/ 147085 w 982797"/>
                    <a:gd name="connsiteY57" fmla="*/ 133481 h 974414"/>
                    <a:gd name="connsiteX58" fmla="*/ 153771 w 982797"/>
                    <a:gd name="connsiteY58" fmla="*/ 133481 h 974414"/>
                    <a:gd name="connsiteX59" fmla="*/ 249599 w 982797"/>
                    <a:gd name="connsiteY59" fmla="*/ 180200 h 974414"/>
                    <a:gd name="connsiteX60" fmla="*/ 256285 w 982797"/>
                    <a:gd name="connsiteY60" fmla="*/ 180200 h 974414"/>
                    <a:gd name="connsiteX61" fmla="*/ 289713 w 982797"/>
                    <a:gd name="connsiteY61" fmla="*/ 157953 h 974414"/>
                    <a:gd name="connsiteX62" fmla="*/ 283027 w 982797"/>
                    <a:gd name="connsiteY62" fmla="*/ 44493 h 974414"/>
                    <a:gd name="connsiteX63" fmla="*/ 369942 w 982797"/>
                    <a:gd name="connsiteY63" fmla="*/ 11123 h 974414"/>
                    <a:gd name="connsiteX64" fmla="*/ 439027 w 982797"/>
                    <a:gd name="connsiteY64" fmla="*/ 106785 h 974414"/>
                    <a:gd name="connsiteX65" fmla="*/ 481370 w 982797"/>
                    <a:gd name="connsiteY65" fmla="*/ 102335 h 974414"/>
                    <a:gd name="connsiteX66" fmla="*/ 532627 w 982797"/>
                    <a:gd name="connsiteY66" fmla="*/ 0 h 974414"/>
                    <a:gd name="connsiteX0" fmla="*/ 492512 w 982797"/>
                    <a:gd name="connsiteY0" fmla="*/ 299009 h 974414"/>
                    <a:gd name="connsiteX1" fmla="*/ 303330 w 982797"/>
                    <a:gd name="connsiteY1" fmla="*/ 487207 h 974414"/>
                    <a:gd name="connsiteX2" fmla="*/ 492512 w 982797"/>
                    <a:gd name="connsiteY2" fmla="*/ 675405 h 974414"/>
                    <a:gd name="connsiteX3" fmla="*/ 681694 w 982797"/>
                    <a:gd name="connsiteY3" fmla="*/ 487207 h 974414"/>
                    <a:gd name="connsiteX4" fmla="*/ 492512 w 982797"/>
                    <a:gd name="connsiteY4" fmla="*/ 299009 h 974414"/>
                    <a:gd name="connsiteX5" fmla="*/ 532627 w 982797"/>
                    <a:gd name="connsiteY5" fmla="*/ 0 h 974414"/>
                    <a:gd name="connsiteX6" fmla="*/ 626226 w 982797"/>
                    <a:gd name="connsiteY6" fmla="*/ 13348 h 974414"/>
                    <a:gd name="connsiteX7" fmla="*/ 641826 w 982797"/>
                    <a:gd name="connsiteY7" fmla="*/ 131256 h 974414"/>
                    <a:gd name="connsiteX8" fmla="*/ 677483 w 982797"/>
                    <a:gd name="connsiteY8" fmla="*/ 151279 h 974414"/>
                    <a:gd name="connsiteX9" fmla="*/ 779997 w 982797"/>
                    <a:gd name="connsiteY9" fmla="*/ 86763 h 974414"/>
                    <a:gd name="connsiteX10" fmla="*/ 846854 w 982797"/>
                    <a:gd name="connsiteY10" fmla="*/ 144605 h 974414"/>
                    <a:gd name="connsiteX11" fmla="*/ 800054 w 982797"/>
                    <a:gd name="connsiteY11" fmla="*/ 253614 h 974414"/>
                    <a:gd name="connsiteX12" fmla="*/ 822340 w 982797"/>
                    <a:gd name="connsiteY12" fmla="*/ 286985 h 974414"/>
                    <a:gd name="connsiteX13" fmla="*/ 938225 w 982797"/>
                    <a:gd name="connsiteY13" fmla="*/ 278086 h 974414"/>
                    <a:gd name="connsiteX14" fmla="*/ 971654 w 982797"/>
                    <a:gd name="connsiteY14" fmla="*/ 367074 h 974414"/>
                    <a:gd name="connsiteX15" fmla="*/ 878054 w 982797"/>
                    <a:gd name="connsiteY15" fmla="*/ 431590 h 974414"/>
                    <a:gd name="connsiteX16" fmla="*/ 878054 w 982797"/>
                    <a:gd name="connsiteY16" fmla="*/ 478308 h 974414"/>
                    <a:gd name="connsiteX17" fmla="*/ 982797 w 982797"/>
                    <a:gd name="connsiteY17" fmla="*/ 529476 h 974414"/>
                    <a:gd name="connsiteX18" fmla="*/ 967197 w 982797"/>
                    <a:gd name="connsiteY18" fmla="*/ 620689 h 974414"/>
                    <a:gd name="connsiteX19" fmla="*/ 851311 w 982797"/>
                    <a:gd name="connsiteY19" fmla="*/ 634037 h 974414"/>
                    <a:gd name="connsiteX20" fmla="*/ 831254 w 982797"/>
                    <a:gd name="connsiteY20" fmla="*/ 674081 h 974414"/>
                    <a:gd name="connsiteX21" fmla="*/ 895883 w 982797"/>
                    <a:gd name="connsiteY21" fmla="*/ 774192 h 974414"/>
                    <a:gd name="connsiteX22" fmla="*/ 835711 w 982797"/>
                    <a:gd name="connsiteY22" fmla="*/ 840933 h 974414"/>
                    <a:gd name="connsiteX23" fmla="*/ 728740 w 982797"/>
                    <a:gd name="connsiteY23" fmla="*/ 791990 h 974414"/>
                    <a:gd name="connsiteX24" fmla="*/ 690855 w 982797"/>
                    <a:gd name="connsiteY24" fmla="*/ 823135 h 974414"/>
                    <a:gd name="connsiteX25" fmla="*/ 701998 w 982797"/>
                    <a:gd name="connsiteY25" fmla="*/ 929921 h 974414"/>
                    <a:gd name="connsiteX26" fmla="*/ 608398 w 982797"/>
                    <a:gd name="connsiteY26" fmla="*/ 963291 h 974414"/>
                    <a:gd name="connsiteX27" fmla="*/ 550743 w 982797"/>
                    <a:gd name="connsiteY27" fmla="*/ 875561 h 974414"/>
                    <a:gd name="connsiteX28" fmla="*/ 494741 w 982797"/>
                    <a:gd name="connsiteY28" fmla="*/ 875584 h 974414"/>
                    <a:gd name="connsiteX29" fmla="*/ 450170 w 982797"/>
                    <a:gd name="connsiteY29" fmla="*/ 974414 h 974414"/>
                    <a:gd name="connsiteX30" fmla="*/ 356570 w 982797"/>
                    <a:gd name="connsiteY30" fmla="*/ 958842 h 974414"/>
                    <a:gd name="connsiteX31" fmla="*/ 347656 w 982797"/>
                    <a:gd name="connsiteY31" fmla="*/ 847607 h 974414"/>
                    <a:gd name="connsiteX32" fmla="*/ 296399 w 982797"/>
                    <a:gd name="connsiteY32" fmla="*/ 825360 h 974414"/>
                    <a:gd name="connsiteX33" fmla="*/ 205028 w 982797"/>
                    <a:gd name="connsiteY33" fmla="*/ 887652 h 974414"/>
                    <a:gd name="connsiteX34" fmla="*/ 135942 w 982797"/>
                    <a:gd name="connsiteY34" fmla="*/ 823135 h 974414"/>
                    <a:gd name="connsiteX35" fmla="*/ 182742 w 982797"/>
                    <a:gd name="connsiteY35" fmla="*/ 725249 h 974414"/>
                    <a:gd name="connsiteX36" fmla="*/ 160457 w 982797"/>
                    <a:gd name="connsiteY36" fmla="*/ 687429 h 974414"/>
                    <a:gd name="connsiteX37" fmla="*/ 153771 w 982797"/>
                    <a:gd name="connsiteY37" fmla="*/ 685205 h 974414"/>
                    <a:gd name="connsiteX38" fmla="*/ 49028 w 982797"/>
                    <a:gd name="connsiteY38" fmla="*/ 696328 h 974414"/>
                    <a:gd name="connsiteX39" fmla="*/ 42343 w 982797"/>
                    <a:gd name="connsiteY39" fmla="*/ 691879 h 974414"/>
                    <a:gd name="connsiteX40" fmla="*/ 11143 w 982797"/>
                    <a:gd name="connsiteY40" fmla="*/ 609565 h 974414"/>
                    <a:gd name="connsiteX41" fmla="*/ 15600 w 982797"/>
                    <a:gd name="connsiteY41" fmla="*/ 602891 h 974414"/>
                    <a:gd name="connsiteX42" fmla="*/ 104742 w 982797"/>
                    <a:gd name="connsiteY42" fmla="*/ 542824 h 974414"/>
                    <a:gd name="connsiteX43" fmla="*/ 106971 w 982797"/>
                    <a:gd name="connsiteY43" fmla="*/ 536150 h 974414"/>
                    <a:gd name="connsiteX44" fmla="*/ 104742 w 982797"/>
                    <a:gd name="connsiteY44" fmla="*/ 496106 h 974414"/>
                    <a:gd name="connsiteX45" fmla="*/ 102514 w 982797"/>
                    <a:gd name="connsiteY45" fmla="*/ 489432 h 974414"/>
                    <a:gd name="connsiteX46" fmla="*/ 4457 w 982797"/>
                    <a:gd name="connsiteY46" fmla="*/ 444938 h 974414"/>
                    <a:gd name="connsiteX47" fmla="*/ 0 w 982797"/>
                    <a:gd name="connsiteY47" fmla="*/ 440489 h 974414"/>
                    <a:gd name="connsiteX48" fmla="*/ 15600 w 982797"/>
                    <a:gd name="connsiteY48" fmla="*/ 353726 h 974414"/>
                    <a:gd name="connsiteX49" fmla="*/ 20057 w 982797"/>
                    <a:gd name="connsiteY49" fmla="*/ 351501 h 974414"/>
                    <a:gd name="connsiteX50" fmla="*/ 129257 w 982797"/>
                    <a:gd name="connsiteY50" fmla="*/ 342602 h 974414"/>
                    <a:gd name="connsiteX51" fmla="*/ 135942 w 982797"/>
                    <a:gd name="connsiteY51" fmla="*/ 340377 h 974414"/>
                    <a:gd name="connsiteX52" fmla="*/ 151542 w 982797"/>
                    <a:gd name="connsiteY52" fmla="*/ 302558 h 974414"/>
                    <a:gd name="connsiteX53" fmla="*/ 151542 w 982797"/>
                    <a:gd name="connsiteY53" fmla="*/ 295884 h 974414"/>
                    <a:gd name="connsiteX54" fmla="*/ 91371 w 982797"/>
                    <a:gd name="connsiteY54" fmla="*/ 209121 h 974414"/>
                    <a:gd name="connsiteX55" fmla="*/ 91371 w 982797"/>
                    <a:gd name="connsiteY55" fmla="*/ 200222 h 974414"/>
                    <a:gd name="connsiteX56" fmla="*/ 147085 w 982797"/>
                    <a:gd name="connsiteY56" fmla="*/ 133481 h 974414"/>
                    <a:gd name="connsiteX57" fmla="*/ 153771 w 982797"/>
                    <a:gd name="connsiteY57" fmla="*/ 133481 h 974414"/>
                    <a:gd name="connsiteX58" fmla="*/ 249599 w 982797"/>
                    <a:gd name="connsiteY58" fmla="*/ 180200 h 974414"/>
                    <a:gd name="connsiteX59" fmla="*/ 256285 w 982797"/>
                    <a:gd name="connsiteY59" fmla="*/ 180200 h 974414"/>
                    <a:gd name="connsiteX60" fmla="*/ 289713 w 982797"/>
                    <a:gd name="connsiteY60" fmla="*/ 157953 h 974414"/>
                    <a:gd name="connsiteX61" fmla="*/ 283027 w 982797"/>
                    <a:gd name="connsiteY61" fmla="*/ 44493 h 974414"/>
                    <a:gd name="connsiteX62" fmla="*/ 369942 w 982797"/>
                    <a:gd name="connsiteY62" fmla="*/ 11123 h 974414"/>
                    <a:gd name="connsiteX63" fmla="*/ 439027 w 982797"/>
                    <a:gd name="connsiteY63" fmla="*/ 106785 h 974414"/>
                    <a:gd name="connsiteX64" fmla="*/ 481370 w 982797"/>
                    <a:gd name="connsiteY64" fmla="*/ 102335 h 974414"/>
                    <a:gd name="connsiteX65" fmla="*/ 532627 w 982797"/>
                    <a:gd name="connsiteY65" fmla="*/ 0 h 974414"/>
                    <a:gd name="connsiteX0" fmla="*/ 492512 w 982797"/>
                    <a:gd name="connsiteY0" fmla="*/ 299009 h 974414"/>
                    <a:gd name="connsiteX1" fmla="*/ 303330 w 982797"/>
                    <a:gd name="connsiteY1" fmla="*/ 487207 h 974414"/>
                    <a:gd name="connsiteX2" fmla="*/ 492512 w 982797"/>
                    <a:gd name="connsiteY2" fmla="*/ 675405 h 974414"/>
                    <a:gd name="connsiteX3" fmla="*/ 681694 w 982797"/>
                    <a:gd name="connsiteY3" fmla="*/ 487207 h 974414"/>
                    <a:gd name="connsiteX4" fmla="*/ 492512 w 982797"/>
                    <a:gd name="connsiteY4" fmla="*/ 299009 h 974414"/>
                    <a:gd name="connsiteX5" fmla="*/ 532627 w 982797"/>
                    <a:gd name="connsiteY5" fmla="*/ 0 h 974414"/>
                    <a:gd name="connsiteX6" fmla="*/ 626226 w 982797"/>
                    <a:gd name="connsiteY6" fmla="*/ 13348 h 974414"/>
                    <a:gd name="connsiteX7" fmla="*/ 641826 w 982797"/>
                    <a:gd name="connsiteY7" fmla="*/ 131256 h 974414"/>
                    <a:gd name="connsiteX8" fmla="*/ 677483 w 982797"/>
                    <a:gd name="connsiteY8" fmla="*/ 151279 h 974414"/>
                    <a:gd name="connsiteX9" fmla="*/ 779997 w 982797"/>
                    <a:gd name="connsiteY9" fmla="*/ 86763 h 974414"/>
                    <a:gd name="connsiteX10" fmla="*/ 846854 w 982797"/>
                    <a:gd name="connsiteY10" fmla="*/ 144605 h 974414"/>
                    <a:gd name="connsiteX11" fmla="*/ 800054 w 982797"/>
                    <a:gd name="connsiteY11" fmla="*/ 253614 h 974414"/>
                    <a:gd name="connsiteX12" fmla="*/ 822340 w 982797"/>
                    <a:gd name="connsiteY12" fmla="*/ 286985 h 974414"/>
                    <a:gd name="connsiteX13" fmla="*/ 938225 w 982797"/>
                    <a:gd name="connsiteY13" fmla="*/ 278086 h 974414"/>
                    <a:gd name="connsiteX14" fmla="*/ 971654 w 982797"/>
                    <a:gd name="connsiteY14" fmla="*/ 367074 h 974414"/>
                    <a:gd name="connsiteX15" fmla="*/ 878054 w 982797"/>
                    <a:gd name="connsiteY15" fmla="*/ 431590 h 974414"/>
                    <a:gd name="connsiteX16" fmla="*/ 878054 w 982797"/>
                    <a:gd name="connsiteY16" fmla="*/ 478308 h 974414"/>
                    <a:gd name="connsiteX17" fmla="*/ 982797 w 982797"/>
                    <a:gd name="connsiteY17" fmla="*/ 529476 h 974414"/>
                    <a:gd name="connsiteX18" fmla="*/ 967197 w 982797"/>
                    <a:gd name="connsiteY18" fmla="*/ 620689 h 974414"/>
                    <a:gd name="connsiteX19" fmla="*/ 851311 w 982797"/>
                    <a:gd name="connsiteY19" fmla="*/ 634037 h 974414"/>
                    <a:gd name="connsiteX20" fmla="*/ 831254 w 982797"/>
                    <a:gd name="connsiteY20" fmla="*/ 674081 h 974414"/>
                    <a:gd name="connsiteX21" fmla="*/ 895883 w 982797"/>
                    <a:gd name="connsiteY21" fmla="*/ 774192 h 974414"/>
                    <a:gd name="connsiteX22" fmla="*/ 835711 w 982797"/>
                    <a:gd name="connsiteY22" fmla="*/ 840933 h 974414"/>
                    <a:gd name="connsiteX23" fmla="*/ 728740 w 982797"/>
                    <a:gd name="connsiteY23" fmla="*/ 791990 h 974414"/>
                    <a:gd name="connsiteX24" fmla="*/ 690855 w 982797"/>
                    <a:gd name="connsiteY24" fmla="*/ 823135 h 974414"/>
                    <a:gd name="connsiteX25" fmla="*/ 701998 w 982797"/>
                    <a:gd name="connsiteY25" fmla="*/ 929921 h 974414"/>
                    <a:gd name="connsiteX26" fmla="*/ 608398 w 982797"/>
                    <a:gd name="connsiteY26" fmla="*/ 963291 h 974414"/>
                    <a:gd name="connsiteX27" fmla="*/ 550743 w 982797"/>
                    <a:gd name="connsiteY27" fmla="*/ 875561 h 974414"/>
                    <a:gd name="connsiteX28" fmla="*/ 494741 w 982797"/>
                    <a:gd name="connsiteY28" fmla="*/ 875584 h 974414"/>
                    <a:gd name="connsiteX29" fmla="*/ 450170 w 982797"/>
                    <a:gd name="connsiteY29" fmla="*/ 974414 h 974414"/>
                    <a:gd name="connsiteX30" fmla="*/ 356570 w 982797"/>
                    <a:gd name="connsiteY30" fmla="*/ 958842 h 974414"/>
                    <a:gd name="connsiteX31" fmla="*/ 347656 w 982797"/>
                    <a:gd name="connsiteY31" fmla="*/ 847607 h 974414"/>
                    <a:gd name="connsiteX32" fmla="*/ 296399 w 982797"/>
                    <a:gd name="connsiteY32" fmla="*/ 825360 h 974414"/>
                    <a:gd name="connsiteX33" fmla="*/ 205028 w 982797"/>
                    <a:gd name="connsiteY33" fmla="*/ 887652 h 974414"/>
                    <a:gd name="connsiteX34" fmla="*/ 135942 w 982797"/>
                    <a:gd name="connsiteY34" fmla="*/ 823135 h 974414"/>
                    <a:gd name="connsiteX35" fmla="*/ 182742 w 982797"/>
                    <a:gd name="connsiteY35" fmla="*/ 725249 h 974414"/>
                    <a:gd name="connsiteX36" fmla="*/ 153771 w 982797"/>
                    <a:gd name="connsiteY36" fmla="*/ 685205 h 974414"/>
                    <a:gd name="connsiteX37" fmla="*/ 49028 w 982797"/>
                    <a:gd name="connsiteY37" fmla="*/ 696328 h 974414"/>
                    <a:gd name="connsiteX38" fmla="*/ 42343 w 982797"/>
                    <a:gd name="connsiteY38" fmla="*/ 691879 h 974414"/>
                    <a:gd name="connsiteX39" fmla="*/ 11143 w 982797"/>
                    <a:gd name="connsiteY39" fmla="*/ 609565 h 974414"/>
                    <a:gd name="connsiteX40" fmla="*/ 15600 w 982797"/>
                    <a:gd name="connsiteY40" fmla="*/ 602891 h 974414"/>
                    <a:gd name="connsiteX41" fmla="*/ 104742 w 982797"/>
                    <a:gd name="connsiteY41" fmla="*/ 542824 h 974414"/>
                    <a:gd name="connsiteX42" fmla="*/ 106971 w 982797"/>
                    <a:gd name="connsiteY42" fmla="*/ 536150 h 974414"/>
                    <a:gd name="connsiteX43" fmla="*/ 104742 w 982797"/>
                    <a:gd name="connsiteY43" fmla="*/ 496106 h 974414"/>
                    <a:gd name="connsiteX44" fmla="*/ 102514 w 982797"/>
                    <a:gd name="connsiteY44" fmla="*/ 489432 h 974414"/>
                    <a:gd name="connsiteX45" fmla="*/ 4457 w 982797"/>
                    <a:gd name="connsiteY45" fmla="*/ 444938 h 974414"/>
                    <a:gd name="connsiteX46" fmla="*/ 0 w 982797"/>
                    <a:gd name="connsiteY46" fmla="*/ 440489 h 974414"/>
                    <a:gd name="connsiteX47" fmla="*/ 15600 w 982797"/>
                    <a:gd name="connsiteY47" fmla="*/ 353726 h 974414"/>
                    <a:gd name="connsiteX48" fmla="*/ 20057 w 982797"/>
                    <a:gd name="connsiteY48" fmla="*/ 351501 h 974414"/>
                    <a:gd name="connsiteX49" fmla="*/ 129257 w 982797"/>
                    <a:gd name="connsiteY49" fmla="*/ 342602 h 974414"/>
                    <a:gd name="connsiteX50" fmla="*/ 135942 w 982797"/>
                    <a:gd name="connsiteY50" fmla="*/ 340377 h 974414"/>
                    <a:gd name="connsiteX51" fmla="*/ 151542 w 982797"/>
                    <a:gd name="connsiteY51" fmla="*/ 302558 h 974414"/>
                    <a:gd name="connsiteX52" fmla="*/ 151542 w 982797"/>
                    <a:gd name="connsiteY52" fmla="*/ 295884 h 974414"/>
                    <a:gd name="connsiteX53" fmla="*/ 91371 w 982797"/>
                    <a:gd name="connsiteY53" fmla="*/ 209121 h 974414"/>
                    <a:gd name="connsiteX54" fmla="*/ 91371 w 982797"/>
                    <a:gd name="connsiteY54" fmla="*/ 200222 h 974414"/>
                    <a:gd name="connsiteX55" fmla="*/ 147085 w 982797"/>
                    <a:gd name="connsiteY55" fmla="*/ 133481 h 974414"/>
                    <a:gd name="connsiteX56" fmla="*/ 153771 w 982797"/>
                    <a:gd name="connsiteY56" fmla="*/ 133481 h 974414"/>
                    <a:gd name="connsiteX57" fmla="*/ 249599 w 982797"/>
                    <a:gd name="connsiteY57" fmla="*/ 180200 h 974414"/>
                    <a:gd name="connsiteX58" fmla="*/ 256285 w 982797"/>
                    <a:gd name="connsiteY58" fmla="*/ 180200 h 974414"/>
                    <a:gd name="connsiteX59" fmla="*/ 289713 w 982797"/>
                    <a:gd name="connsiteY59" fmla="*/ 157953 h 974414"/>
                    <a:gd name="connsiteX60" fmla="*/ 283027 w 982797"/>
                    <a:gd name="connsiteY60" fmla="*/ 44493 h 974414"/>
                    <a:gd name="connsiteX61" fmla="*/ 369942 w 982797"/>
                    <a:gd name="connsiteY61" fmla="*/ 11123 h 974414"/>
                    <a:gd name="connsiteX62" fmla="*/ 439027 w 982797"/>
                    <a:gd name="connsiteY62" fmla="*/ 106785 h 974414"/>
                    <a:gd name="connsiteX63" fmla="*/ 481370 w 982797"/>
                    <a:gd name="connsiteY63" fmla="*/ 102335 h 974414"/>
                    <a:gd name="connsiteX64" fmla="*/ 532627 w 982797"/>
                    <a:gd name="connsiteY64" fmla="*/ 0 h 974414"/>
                    <a:gd name="connsiteX0" fmla="*/ 492512 w 982797"/>
                    <a:gd name="connsiteY0" fmla="*/ 299009 h 974414"/>
                    <a:gd name="connsiteX1" fmla="*/ 303330 w 982797"/>
                    <a:gd name="connsiteY1" fmla="*/ 487207 h 974414"/>
                    <a:gd name="connsiteX2" fmla="*/ 492512 w 982797"/>
                    <a:gd name="connsiteY2" fmla="*/ 675405 h 974414"/>
                    <a:gd name="connsiteX3" fmla="*/ 681694 w 982797"/>
                    <a:gd name="connsiteY3" fmla="*/ 487207 h 974414"/>
                    <a:gd name="connsiteX4" fmla="*/ 492512 w 982797"/>
                    <a:gd name="connsiteY4" fmla="*/ 299009 h 974414"/>
                    <a:gd name="connsiteX5" fmla="*/ 532627 w 982797"/>
                    <a:gd name="connsiteY5" fmla="*/ 0 h 974414"/>
                    <a:gd name="connsiteX6" fmla="*/ 626226 w 982797"/>
                    <a:gd name="connsiteY6" fmla="*/ 13348 h 974414"/>
                    <a:gd name="connsiteX7" fmla="*/ 641826 w 982797"/>
                    <a:gd name="connsiteY7" fmla="*/ 131256 h 974414"/>
                    <a:gd name="connsiteX8" fmla="*/ 677483 w 982797"/>
                    <a:gd name="connsiteY8" fmla="*/ 151279 h 974414"/>
                    <a:gd name="connsiteX9" fmla="*/ 779997 w 982797"/>
                    <a:gd name="connsiteY9" fmla="*/ 86763 h 974414"/>
                    <a:gd name="connsiteX10" fmla="*/ 846854 w 982797"/>
                    <a:gd name="connsiteY10" fmla="*/ 144605 h 974414"/>
                    <a:gd name="connsiteX11" fmla="*/ 800054 w 982797"/>
                    <a:gd name="connsiteY11" fmla="*/ 253614 h 974414"/>
                    <a:gd name="connsiteX12" fmla="*/ 822340 w 982797"/>
                    <a:gd name="connsiteY12" fmla="*/ 286985 h 974414"/>
                    <a:gd name="connsiteX13" fmla="*/ 938225 w 982797"/>
                    <a:gd name="connsiteY13" fmla="*/ 278086 h 974414"/>
                    <a:gd name="connsiteX14" fmla="*/ 971654 w 982797"/>
                    <a:gd name="connsiteY14" fmla="*/ 367074 h 974414"/>
                    <a:gd name="connsiteX15" fmla="*/ 878054 w 982797"/>
                    <a:gd name="connsiteY15" fmla="*/ 431590 h 974414"/>
                    <a:gd name="connsiteX16" fmla="*/ 878054 w 982797"/>
                    <a:gd name="connsiteY16" fmla="*/ 478308 h 974414"/>
                    <a:gd name="connsiteX17" fmla="*/ 982797 w 982797"/>
                    <a:gd name="connsiteY17" fmla="*/ 529476 h 974414"/>
                    <a:gd name="connsiteX18" fmla="*/ 967197 w 982797"/>
                    <a:gd name="connsiteY18" fmla="*/ 620689 h 974414"/>
                    <a:gd name="connsiteX19" fmla="*/ 851311 w 982797"/>
                    <a:gd name="connsiteY19" fmla="*/ 634037 h 974414"/>
                    <a:gd name="connsiteX20" fmla="*/ 831254 w 982797"/>
                    <a:gd name="connsiteY20" fmla="*/ 674081 h 974414"/>
                    <a:gd name="connsiteX21" fmla="*/ 895883 w 982797"/>
                    <a:gd name="connsiteY21" fmla="*/ 774192 h 974414"/>
                    <a:gd name="connsiteX22" fmla="*/ 835711 w 982797"/>
                    <a:gd name="connsiteY22" fmla="*/ 840933 h 974414"/>
                    <a:gd name="connsiteX23" fmla="*/ 728740 w 982797"/>
                    <a:gd name="connsiteY23" fmla="*/ 791990 h 974414"/>
                    <a:gd name="connsiteX24" fmla="*/ 690855 w 982797"/>
                    <a:gd name="connsiteY24" fmla="*/ 823135 h 974414"/>
                    <a:gd name="connsiteX25" fmla="*/ 701998 w 982797"/>
                    <a:gd name="connsiteY25" fmla="*/ 929921 h 974414"/>
                    <a:gd name="connsiteX26" fmla="*/ 608398 w 982797"/>
                    <a:gd name="connsiteY26" fmla="*/ 963291 h 974414"/>
                    <a:gd name="connsiteX27" fmla="*/ 550743 w 982797"/>
                    <a:gd name="connsiteY27" fmla="*/ 875561 h 974414"/>
                    <a:gd name="connsiteX28" fmla="*/ 494741 w 982797"/>
                    <a:gd name="connsiteY28" fmla="*/ 875584 h 974414"/>
                    <a:gd name="connsiteX29" fmla="*/ 450170 w 982797"/>
                    <a:gd name="connsiteY29" fmla="*/ 974414 h 974414"/>
                    <a:gd name="connsiteX30" fmla="*/ 356570 w 982797"/>
                    <a:gd name="connsiteY30" fmla="*/ 958842 h 974414"/>
                    <a:gd name="connsiteX31" fmla="*/ 347656 w 982797"/>
                    <a:gd name="connsiteY31" fmla="*/ 847607 h 974414"/>
                    <a:gd name="connsiteX32" fmla="*/ 296399 w 982797"/>
                    <a:gd name="connsiteY32" fmla="*/ 825360 h 974414"/>
                    <a:gd name="connsiteX33" fmla="*/ 205028 w 982797"/>
                    <a:gd name="connsiteY33" fmla="*/ 887652 h 974414"/>
                    <a:gd name="connsiteX34" fmla="*/ 135942 w 982797"/>
                    <a:gd name="connsiteY34" fmla="*/ 823135 h 974414"/>
                    <a:gd name="connsiteX35" fmla="*/ 182742 w 982797"/>
                    <a:gd name="connsiteY35" fmla="*/ 725249 h 974414"/>
                    <a:gd name="connsiteX36" fmla="*/ 153771 w 982797"/>
                    <a:gd name="connsiteY36" fmla="*/ 685205 h 974414"/>
                    <a:gd name="connsiteX37" fmla="*/ 49028 w 982797"/>
                    <a:gd name="connsiteY37" fmla="*/ 696328 h 974414"/>
                    <a:gd name="connsiteX38" fmla="*/ 11143 w 982797"/>
                    <a:gd name="connsiteY38" fmla="*/ 609565 h 974414"/>
                    <a:gd name="connsiteX39" fmla="*/ 15600 w 982797"/>
                    <a:gd name="connsiteY39" fmla="*/ 602891 h 974414"/>
                    <a:gd name="connsiteX40" fmla="*/ 104742 w 982797"/>
                    <a:gd name="connsiteY40" fmla="*/ 542824 h 974414"/>
                    <a:gd name="connsiteX41" fmla="*/ 106971 w 982797"/>
                    <a:gd name="connsiteY41" fmla="*/ 536150 h 974414"/>
                    <a:gd name="connsiteX42" fmla="*/ 104742 w 982797"/>
                    <a:gd name="connsiteY42" fmla="*/ 496106 h 974414"/>
                    <a:gd name="connsiteX43" fmla="*/ 102514 w 982797"/>
                    <a:gd name="connsiteY43" fmla="*/ 489432 h 974414"/>
                    <a:gd name="connsiteX44" fmla="*/ 4457 w 982797"/>
                    <a:gd name="connsiteY44" fmla="*/ 444938 h 974414"/>
                    <a:gd name="connsiteX45" fmla="*/ 0 w 982797"/>
                    <a:gd name="connsiteY45" fmla="*/ 440489 h 974414"/>
                    <a:gd name="connsiteX46" fmla="*/ 15600 w 982797"/>
                    <a:gd name="connsiteY46" fmla="*/ 353726 h 974414"/>
                    <a:gd name="connsiteX47" fmla="*/ 20057 w 982797"/>
                    <a:gd name="connsiteY47" fmla="*/ 351501 h 974414"/>
                    <a:gd name="connsiteX48" fmla="*/ 129257 w 982797"/>
                    <a:gd name="connsiteY48" fmla="*/ 342602 h 974414"/>
                    <a:gd name="connsiteX49" fmla="*/ 135942 w 982797"/>
                    <a:gd name="connsiteY49" fmla="*/ 340377 h 974414"/>
                    <a:gd name="connsiteX50" fmla="*/ 151542 w 982797"/>
                    <a:gd name="connsiteY50" fmla="*/ 302558 h 974414"/>
                    <a:gd name="connsiteX51" fmla="*/ 151542 w 982797"/>
                    <a:gd name="connsiteY51" fmla="*/ 295884 h 974414"/>
                    <a:gd name="connsiteX52" fmla="*/ 91371 w 982797"/>
                    <a:gd name="connsiteY52" fmla="*/ 209121 h 974414"/>
                    <a:gd name="connsiteX53" fmla="*/ 91371 w 982797"/>
                    <a:gd name="connsiteY53" fmla="*/ 200222 h 974414"/>
                    <a:gd name="connsiteX54" fmla="*/ 147085 w 982797"/>
                    <a:gd name="connsiteY54" fmla="*/ 133481 h 974414"/>
                    <a:gd name="connsiteX55" fmla="*/ 153771 w 982797"/>
                    <a:gd name="connsiteY55" fmla="*/ 133481 h 974414"/>
                    <a:gd name="connsiteX56" fmla="*/ 249599 w 982797"/>
                    <a:gd name="connsiteY56" fmla="*/ 180200 h 974414"/>
                    <a:gd name="connsiteX57" fmla="*/ 256285 w 982797"/>
                    <a:gd name="connsiteY57" fmla="*/ 180200 h 974414"/>
                    <a:gd name="connsiteX58" fmla="*/ 289713 w 982797"/>
                    <a:gd name="connsiteY58" fmla="*/ 157953 h 974414"/>
                    <a:gd name="connsiteX59" fmla="*/ 283027 w 982797"/>
                    <a:gd name="connsiteY59" fmla="*/ 44493 h 974414"/>
                    <a:gd name="connsiteX60" fmla="*/ 369942 w 982797"/>
                    <a:gd name="connsiteY60" fmla="*/ 11123 h 974414"/>
                    <a:gd name="connsiteX61" fmla="*/ 439027 w 982797"/>
                    <a:gd name="connsiteY61" fmla="*/ 106785 h 974414"/>
                    <a:gd name="connsiteX62" fmla="*/ 481370 w 982797"/>
                    <a:gd name="connsiteY62" fmla="*/ 102335 h 974414"/>
                    <a:gd name="connsiteX63" fmla="*/ 532627 w 982797"/>
                    <a:gd name="connsiteY63" fmla="*/ 0 h 974414"/>
                    <a:gd name="connsiteX0" fmla="*/ 492512 w 982797"/>
                    <a:gd name="connsiteY0" fmla="*/ 299009 h 974414"/>
                    <a:gd name="connsiteX1" fmla="*/ 303330 w 982797"/>
                    <a:gd name="connsiteY1" fmla="*/ 487207 h 974414"/>
                    <a:gd name="connsiteX2" fmla="*/ 492512 w 982797"/>
                    <a:gd name="connsiteY2" fmla="*/ 675405 h 974414"/>
                    <a:gd name="connsiteX3" fmla="*/ 681694 w 982797"/>
                    <a:gd name="connsiteY3" fmla="*/ 487207 h 974414"/>
                    <a:gd name="connsiteX4" fmla="*/ 492512 w 982797"/>
                    <a:gd name="connsiteY4" fmla="*/ 299009 h 974414"/>
                    <a:gd name="connsiteX5" fmla="*/ 532627 w 982797"/>
                    <a:gd name="connsiteY5" fmla="*/ 0 h 974414"/>
                    <a:gd name="connsiteX6" fmla="*/ 626226 w 982797"/>
                    <a:gd name="connsiteY6" fmla="*/ 13348 h 974414"/>
                    <a:gd name="connsiteX7" fmla="*/ 641826 w 982797"/>
                    <a:gd name="connsiteY7" fmla="*/ 131256 h 974414"/>
                    <a:gd name="connsiteX8" fmla="*/ 677483 w 982797"/>
                    <a:gd name="connsiteY8" fmla="*/ 151279 h 974414"/>
                    <a:gd name="connsiteX9" fmla="*/ 779997 w 982797"/>
                    <a:gd name="connsiteY9" fmla="*/ 86763 h 974414"/>
                    <a:gd name="connsiteX10" fmla="*/ 846854 w 982797"/>
                    <a:gd name="connsiteY10" fmla="*/ 144605 h 974414"/>
                    <a:gd name="connsiteX11" fmla="*/ 800054 w 982797"/>
                    <a:gd name="connsiteY11" fmla="*/ 253614 h 974414"/>
                    <a:gd name="connsiteX12" fmla="*/ 822340 w 982797"/>
                    <a:gd name="connsiteY12" fmla="*/ 286985 h 974414"/>
                    <a:gd name="connsiteX13" fmla="*/ 938225 w 982797"/>
                    <a:gd name="connsiteY13" fmla="*/ 278086 h 974414"/>
                    <a:gd name="connsiteX14" fmla="*/ 971654 w 982797"/>
                    <a:gd name="connsiteY14" fmla="*/ 367074 h 974414"/>
                    <a:gd name="connsiteX15" fmla="*/ 878054 w 982797"/>
                    <a:gd name="connsiteY15" fmla="*/ 431590 h 974414"/>
                    <a:gd name="connsiteX16" fmla="*/ 878054 w 982797"/>
                    <a:gd name="connsiteY16" fmla="*/ 478308 h 974414"/>
                    <a:gd name="connsiteX17" fmla="*/ 982797 w 982797"/>
                    <a:gd name="connsiteY17" fmla="*/ 529476 h 974414"/>
                    <a:gd name="connsiteX18" fmla="*/ 967197 w 982797"/>
                    <a:gd name="connsiteY18" fmla="*/ 620689 h 974414"/>
                    <a:gd name="connsiteX19" fmla="*/ 851311 w 982797"/>
                    <a:gd name="connsiteY19" fmla="*/ 634037 h 974414"/>
                    <a:gd name="connsiteX20" fmla="*/ 831254 w 982797"/>
                    <a:gd name="connsiteY20" fmla="*/ 674081 h 974414"/>
                    <a:gd name="connsiteX21" fmla="*/ 895883 w 982797"/>
                    <a:gd name="connsiteY21" fmla="*/ 774192 h 974414"/>
                    <a:gd name="connsiteX22" fmla="*/ 835711 w 982797"/>
                    <a:gd name="connsiteY22" fmla="*/ 840933 h 974414"/>
                    <a:gd name="connsiteX23" fmla="*/ 728740 w 982797"/>
                    <a:gd name="connsiteY23" fmla="*/ 791990 h 974414"/>
                    <a:gd name="connsiteX24" fmla="*/ 690855 w 982797"/>
                    <a:gd name="connsiteY24" fmla="*/ 823135 h 974414"/>
                    <a:gd name="connsiteX25" fmla="*/ 701998 w 982797"/>
                    <a:gd name="connsiteY25" fmla="*/ 929921 h 974414"/>
                    <a:gd name="connsiteX26" fmla="*/ 608398 w 982797"/>
                    <a:gd name="connsiteY26" fmla="*/ 963291 h 974414"/>
                    <a:gd name="connsiteX27" fmla="*/ 550743 w 982797"/>
                    <a:gd name="connsiteY27" fmla="*/ 875561 h 974414"/>
                    <a:gd name="connsiteX28" fmla="*/ 494741 w 982797"/>
                    <a:gd name="connsiteY28" fmla="*/ 875584 h 974414"/>
                    <a:gd name="connsiteX29" fmla="*/ 450170 w 982797"/>
                    <a:gd name="connsiteY29" fmla="*/ 974414 h 974414"/>
                    <a:gd name="connsiteX30" fmla="*/ 356570 w 982797"/>
                    <a:gd name="connsiteY30" fmla="*/ 958842 h 974414"/>
                    <a:gd name="connsiteX31" fmla="*/ 347656 w 982797"/>
                    <a:gd name="connsiteY31" fmla="*/ 847607 h 974414"/>
                    <a:gd name="connsiteX32" fmla="*/ 296399 w 982797"/>
                    <a:gd name="connsiteY32" fmla="*/ 825360 h 974414"/>
                    <a:gd name="connsiteX33" fmla="*/ 205028 w 982797"/>
                    <a:gd name="connsiteY33" fmla="*/ 887652 h 974414"/>
                    <a:gd name="connsiteX34" fmla="*/ 135942 w 982797"/>
                    <a:gd name="connsiteY34" fmla="*/ 823135 h 974414"/>
                    <a:gd name="connsiteX35" fmla="*/ 182742 w 982797"/>
                    <a:gd name="connsiteY35" fmla="*/ 725249 h 974414"/>
                    <a:gd name="connsiteX36" fmla="*/ 153771 w 982797"/>
                    <a:gd name="connsiteY36" fmla="*/ 685205 h 974414"/>
                    <a:gd name="connsiteX37" fmla="*/ 49028 w 982797"/>
                    <a:gd name="connsiteY37" fmla="*/ 696328 h 974414"/>
                    <a:gd name="connsiteX38" fmla="*/ 15600 w 982797"/>
                    <a:gd name="connsiteY38" fmla="*/ 602891 h 974414"/>
                    <a:gd name="connsiteX39" fmla="*/ 104742 w 982797"/>
                    <a:gd name="connsiteY39" fmla="*/ 542824 h 974414"/>
                    <a:gd name="connsiteX40" fmla="*/ 106971 w 982797"/>
                    <a:gd name="connsiteY40" fmla="*/ 536150 h 974414"/>
                    <a:gd name="connsiteX41" fmla="*/ 104742 w 982797"/>
                    <a:gd name="connsiteY41" fmla="*/ 496106 h 974414"/>
                    <a:gd name="connsiteX42" fmla="*/ 102514 w 982797"/>
                    <a:gd name="connsiteY42" fmla="*/ 489432 h 974414"/>
                    <a:gd name="connsiteX43" fmla="*/ 4457 w 982797"/>
                    <a:gd name="connsiteY43" fmla="*/ 444938 h 974414"/>
                    <a:gd name="connsiteX44" fmla="*/ 0 w 982797"/>
                    <a:gd name="connsiteY44" fmla="*/ 440489 h 974414"/>
                    <a:gd name="connsiteX45" fmla="*/ 15600 w 982797"/>
                    <a:gd name="connsiteY45" fmla="*/ 353726 h 974414"/>
                    <a:gd name="connsiteX46" fmla="*/ 20057 w 982797"/>
                    <a:gd name="connsiteY46" fmla="*/ 351501 h 974414"/>
                    <a:gd name="connsiteX47" fmla="*/ 129257 w 982797"/>
                    <a:gd name="connsiteY47" fmla="*/ 342602 h 974414"/>
                    <a:gd name="connsiteX48" fmla="*/ 135942 w 982797"/>
                    <a:gd name="connsiteY48" fmla="*/ 340377 h 974414"/>
                    <a:gd name="connsiteX49" fmla="*/ 151542 w 982797"/>
                    <a:gd name="connsiteY49" fmla="*/ 302558 h 974414"/>
                    <a:gd name="connsiteX50" fmla="*/ 151542 w 982797"/>
                    <a:gd name="connsiteY50" fmla="*/ 295884 h 974414"/>
                    <a:gd name="connsiteX51" fmla="*/ 91371 w 982797"/>
                    <a:gd name="connsiteY51" fmla="*/ 209121 h 974414"/>
                    <a:gd name="connsiteX52" fmla="*/ 91371 w 982797"/>
                    <a:gd name="connsiteY52" fmla="*/ 200222 h 974414"/>
                    <a:gd name="connsiteX53" fmla="*/ 147085 w 982797"/>
                    <a:gd name="connsiteY53" fmla="*/ 133481 h 974414"/>
                    <a:gd name="connsiteX54" fmla="*/ 153771 w 982797"/>
                    <a:gd name="connsiteY54" fmla="*/ 133481 h 974414"/>
                    <a:gd name="connsiteX55" fmla="*/ 249599 w 982797"/>
                    <a:gd name="connsiteY55" fmla="*/ 180200 h 974414"/>
                    <a:gd name="connsiteX56" fmla="*/ 256285 w 982797"/>
                    <a:gd name="connsiteY56" fmla="*/ 180200 h 974414"/>
                    <a:gd name="connsiteX57" fmla="*/ 289713 w 982797"/>
                    <a:gd name="connsiteY57" fmla="*/ 157953 h 974414"/>
                    <a:gd name="connsiteX58" fmla="*/ 283027 w 982797"/>
                    <a:gd name="connsiteY58" fmla="*/ 44493 h 974414"/>
                    <a:gd name="connsiteX59" fmla="*/ 369942 w 982797"/>
                    <a:gd name="connsiteY59" fmla="*/ 11123 h 974414"/>
                    <a:gd name="connsiteX60" fmla="*/ 439027 w 982797"/>
                    <a:gd name="connsiteY60" fmla="*/ 106785 h 974414"/>
                    <a:gd name="connsiteX61" fmla="*/ 481370 w 982797"/>
                    <a:gd name="connsiteY61" fmla="*/ 102335 h 974414"/>
                    <a:gd name="connsiteX62" fmla="*/ 532627 w 982797"/>
                    <a:gd name="connsiteY62" fmla="*/ 0 h 974414"/>
                    <a:gd name="connsiteX0" fmla="*/ 492512 w 982797"/>
                    <a:gd name="connsiteY0" fmla="*/ 299009 h 974414"/>
                    <a:gd name="connsiteX1" fmla="*/ 303330 w 982797"/>
                    <a:gd name="connsiteY1" fmla="*/ 487207 h 974414"/>
                    <a:gd name="connsiteX2" fmla="*/ 492512 w 982797"/>
                    <a:gd name="connsiteY2" fmla="*/ 675405 h 974414"/>
                    <a:gd name="connsiteX3" fmla="*/ 681694 w 982797"/>
                    <a:gd name="connsiteY3" fmla="*/ 487207 h 974414"/>
                    <a:gd name="connsiteX4" fmla="*/ 492512 w 982797"/>
                    <a:gd name="connsiteY4" fmla="*/ 299009 h 974414"/>
                    <a:gd name="connsiteX5" fmla="*/ 532627 w 982797"/>
                    <a:gd name="connsiteY5" fmla="*/ 0 h 974414"/>
                    <a:gd name="connsiteX6" fmla="*/ 626226 w 982797"/>
                    <a:gd name="connsiteY6" fmla="*/ 13348 h 974414"/>
                    <a:gd name="connsiteX7" fmla="*/ 641826 w 982797"/>
                    <a:gd name="connsiteY7" fmla="*/ 131256 h 974414"/>
                    <a:gd name="connsiteX8" fmla="*/ 677483 w 982797"/>
                    <a:gd name="connsiteY8" fmla="*/ 151279 h 974414"/>
                    <a:gd name="connsiteX9" fmla="*/ 779997 w 982797"/>
                    <a:gd name="connsiteY9" fmla="*/ 86763 h 974414"/>
                    <a:gd name="connsiteX10" fmla="*/ 846854 w 982797"/>
                    <a:gd name="connsiteY10" fmla="*/ 144605 h 974414"/>
                    <a:gd name="connsiteX11" fmla="*/ 800054 w 982797"/>
                    <a:gd name="connsiteY11" fmla="*/ 253614 h 974414"/>
                    <a:gd name="connsiteX12" fmla="*/ 822340 w 982797"/>
                    <a:gd name="connsiteY12" fmla="*/ 286985 h 974414"/>
                    <a:gd name="connsiteX13" fmla="*/ 938225 w 982797"/>
                    <a:gd name="connsiteY13" fmla="*/ 278086 h 974414"/>
                    <a:gd name="connsiteX14" fmla="*/ 971654 w 982797"/>
                    <a:gd name="connsiteY14" fmla="*/ 367074 h 974414"/>
                    <a:gd name="connsiteX15" fmla="*/ 878054 w 982797"/>
                    <a:gd name="connsiteY15" fmla="*/ 431590 h 974414"/>
                    <a:gd name="connsiteX16" fmla="*/ 878054 w 982797"/>
                    <a:gd name="connsiteY16" fmla="*/ 478308 h 974414"/>
                    <a:gd name="connsiteX17" fmla="*/ 982797 w 982797"/>
                    <a:gd name="connsiteY17" fmla="*/ 529476 h 974414"/>
                    <a:gd name="connsiteX18" fmla="*/ 967197 w 982797"/>
                    <a:gd name="connsiteY18" fmla="*/ 620689 h 974414"/>
                    <a:gd name="connsiteX19" fmla="*/ 851311 w 982797"/>
                    <a:gd name="connsiteY19" fmla="*/ 634037 h 974414"/>
                    <a:gd name="connsiteX20" fmla="*/ 831254 w 982797"/>
                    <a:gd name="connsiteY20" fmla="*/ 674081 h 974414"/>
                    <a:gd name="connsiteX21" fmla="*/ 895883 w 982797"/>
                    <a:gd name="connsiteY21" fmla="*/ 774192 h 974414"/>
                    <a:gd name="connsiteX22" fmla="*/ 835711 w 982797"/>
                    <a:gd name="connsiteY22" fmla="*/ 840933 h 974414"/>
                    <a:gd name="connsiteX23" fmla="*/ 728740 w 982797"/>
                    <a:gd name="connsiteY23" fmla="*/ 791990 h 974414"/>
                    <a:gd name="connsiteX24" fmla="*/ 690855 w 982797"/>
                    <a:gd name="connsiteY24" fmla="*/ 823135 h 974414"/>
                    <a:gd name="connsiteX25" fmla="*/ 701998 w 982797"/>
                    <a:gd name="connsiteY25" fmla="*/ 929921 h 974414"/>
                    <a:gd name="connsiteX26" fmla="*/ 608398 w 982797"/>
                    <a:gd name="connsiteY26" fmla="*/ 963291 h 974414"/>
                    <a:gd name="connsiteX27" fmla="*/ 550743 w 982797"/>
                    <a:gd name="connsiteY27" fmla="*/ 875561 h 974414"/>
                    <a:gd name="connsiteX28" fmla="*/ 494741 w 982797"/>
                    <a:gd name="connsiteY28" fmla="*/ 875584 h 974414"/>
                    <a:gd name="connsiteX29" fmla="*/ 450170 w 982797"/>
                    <a:gd name="connsiteY29" fmla="*/ 974414 h 974414"/>
                    <a:gd name="connsiteX30" fmla="*/ 356570 w 982797"/>
                    <a:gd name="connsiteY30" fmla="*/ 958842 h 974414"/>
                    <a:gd name="connsiteX31" fmla="*/ 347656 w 982797"/>
                    <a:gd name="connsiteY31" fmla="*/ 847607 h 974414"/>
                    <a:gd name="connsiteX32" fmla="*/ 296399 w 982797"/>
                    <a:gd name="connsiteY32" fmla="*/ 825360 h 974414"/>
                    <a:gd name="connsiteX33" fmla="*/ 205028 w 982797"/>
                    <a:gd name="connsiteY33" fmla="*/ 887652 h 974414"/>
                    <a:gd name="connsiteX34" fmla="*/ 135942 w 982797"/>
                    <a:gd name="connsiteY34" fmla="*/ 823135 h 974414"/>
                    <a:gd name="connsiteX35" fmla="*/ 182742 w 982797"/>
                    <a:gd name="connsiteY35" fmla="*/ 725249 h 974414"/>
                    <a:gd name="connsiteX36" fmla="*/ 153771 w 982797"/>
                    <a:gd name="connsiteY36" fmla="*/ 685205 h 974414"/>
                    <a:gd name="connsiteX37" fmla="*/ 49028 w 982797"/>
                    <a:gd name="connsiteY37" fmla="*/ 696328 h 974414"/>
                    <a:gd name="connsiteX38" fmla="*/ 15600 w 982797"/>
                    <a:gd name="connsiteY38" fmla="*/ 602891 h 974414"/>
                    <a:gd name="connsiteX39" fmla="*/ 104742 w 982797"/>
                    <a:gd name="connsiteY39" fmla="*/ 542824 h 974414"/>
                    <a:gd name="connsiteX40" fmla="*/ 104742 w 982797"/>
                    <a:gd name="connsiteY40" fmla="*/ 496106 h 974414"/>
                    <a:gd name="connsiteX41" fmla="*/ 102514 w 982797"/>
                    <a:gd name="connsiteY41" fmla="*/ 489432 h 974414"/>
                    <a:gd name="connsiteX42" fmla="*/ 4457 w 982797"/>
                    <a:gd name="connsiteY42" fmla="*/ 444938 h 974414"/>
                    <a:gd name="connsiteX43" fmla="*/ 0 w 982797"/>
                    <a:gd name="connsiteY43" fmla="*/ 440489 h 974414"/>
                    <a:gd name="connsiteX44" fmla="*/ 15600 w 982797"/>
                    <a:gd name="connsiteY44" fmla="*/ 353726 h 974414"/>
                    <a:gd name="connsiteX45" fmla="*/ 20057 w 982797"/>
                    <a:gd name="connsiteY45" fmla="*/ 351501 h 974414"/>
                    <a:gd name="connsiteX46" fmla="*/ 129257 w 982797"/>
                    <a:gd name="connsiteY46" fmla="*/ 342602 h 974414"/>
                    <a:gd name="connsiteX47" fmla="*/ 135942 w 982797"/>
                    <a:gd name="connsiteY47" fmla="*/ 340377 h 974414"/>
                    <a:gd name="connsiteX48" fmla="*/ 151542 w 982797"/>
                    <a:gd name="connsiteY48" fmla="*/ 302558 h 974414"/>
                    <a:gd name="connsiteX49" fmla="*/ 151542 w 982797"/>
                    <a:gd name="connsiteY49" fmla="*/ 295884 h 974414"/>
                    <a:gd name="connsiteX50" fmla="*/ 91371 w 982797"/>
                    <a:gd name="connsiteY50" fmla="*/ 209121 h 974414"/>
                    <a:gd name="connsiteX51" fmla="*/ 91371 w 982797"/>
                    <a:gd name="connsiteY51" fmla="*/ 200222 h 974414"/>
                    <a:gd name="connsiteX52" fmla="*/ 147085 w 982797"/>
                    <a:gd name="connsiteY52" fmla="*/ 133481 h 974414"/>
                    <a:gd name="connsiteX53" fmla="*/ 153771 w 982797"/>
                    <a:gd name="connsiteY53" fmla="*/ 133481 h 974414"/>
                    <a:gd name="connsiteX54" fmla="*/ 249599 w 982797"/>
                    <a:gd name="connsiteY54" fmla="*/ 180200 h 974414"/>
                    <a:gd name="connsiteX55" fmla="*/ 256285 w 982797"/>
                    <a:gd name="connsiteY55" fmla="*/ 180200 h 974414"/>
                    <a:gd name="connsiteX56" fmla="*/ 289713 w 982797"/>
                    <a:gd name="connsiteY56" fmla="*/ 157953 h 974414"/>
                    <a:gd name="connsiteX57" fmla="*/ 283027 w 982797"/>
                    <a:gd name="connsiteY57" fmla="*/ 44493 h 974414"/>
                    <a:gd name="connsiteX58" fmla="*/ 369942 w 982797"/>
                    <a:gd name="connsiteY58" fmla="*/ 11123 h 974414"/>
                    <a:gd name="connsiteX59" fmla="*/ 439027 w 982797"/>
                    <a:gd name="connsiteY59" fmla="*/ 106785 h 974414"/>
                    <a:gd name="connsiteX60" fmla="*/ 481370 w 982797"/>
                    <a:gd name="connsiteY60" fmla="*/ 102335 h 974414"/>
                    <a:gd name="connsiteX61" fmla="*/ 532627 w 982797"/>
                    <a:gd name="connsiteY61" fmla="*/ 0 h 974414"/>
                    <a:gd name="connsiteX0" fmla="*/ 492512 w 982797"/>
                    <a:gd name="connsiteY0" fmla="*/ 299009 h 974414"/>
                    <a:gd name="connsiteX1" fmla="*/ 303330 w 982797"/>
                    <a:gd name="connsiteY1" fmla="*/ 487207 h 974414"/>
                    <a:gd name="connsiteX2" fmla="*/ 492512 w 982797"/>
                    <a:gd name="connsiteY2" fmla="*/ 675405 h 974414"/>
                    <a:gd name="connsiteX3" fmla="*/ 681694 w 982797"/>
                    <a:gd name="connsiteY3" fmla="*/ 487207 h 974414"/>
                    <a:gd name="connsiteX4" fmla="*/ 492512 w 982797"/>
                    <a:gd name="connsiteY4" fmla="*/ 299009 h 974414"/>
                    <a:gd name="connsiteX5" fmla="*/ 532627 w 982797"/>
                    <a:gd name="connsiteY5" fmla="*/ 0 h 974414"/>
                    <a:gd name="connsiteX6" fmla="*/ 626226 w 982797"/>
                    <a:gd name="connsiteY6" fmla="*/ 13348 h 974414"/>
                    <a:gd name="connsiteX7" fmla="*/ 641826 w 982797"/>
                    <a:gd name="connsiteY7" fmla="*/ 131256 h 974414"/>
                    <a:gd name="connsiteX8" fmla="*/ 677483 w 982797"/>
                    <a:gd name="connsiteY8" fmla="*/ 151279 h 974414"/>
                    <a:gd name="connsiteX9" fmla="*/ 779997 w 982797"/>
                    <a:gd name="connsiteY9" fmla="*/ 86763 h 974414"/>
                    <a:gd name="connsiteX10" fmla="*/ 846854 w 982797"/>
                    <a:gd name="connsiteY10" fmla="*/ 144605 h 974414"/>
                    <a:gd name="connsiteX11" fmla="*/ 800054 w 982797"/>
                    <a:gd name="connsiteY11" fmla="*/ 253614 h 974414"/>
                    <a:gd name="connsiteX12" fmla="*/ 822340 w 982797"/>
                    <a:gd name="connsiteY12" fmla="*/ 286985 h 974414"/>
                    <a:gd name="connsiteX13" fmla="*/ 938225 w 982797"/>
                    <a:gd name="connsiteY13" fmla="*/ 278086 h 974414"/>
                    <a:gd name="connsiteX14" fmla="*/ 971654 w 982797"/>
                    <a:gd name="connsiteY14" fmla="*/ 367074 h 974414"/>
                    <a:gd name="connsiteX15" fmla="*/ 878054 w 982797"/>
                    <a:gd name="connsiteY15" fmla="*/ 431590 h 974414"/>
                    <a:gd name="connsiteX16" fmla="*/ 878054 w 982797"/>
                    <a:gd name="connsiteY16" fmla="*/ 478308 h 974414"/>
                    <a:gd name="connsiteX17" fmla="*/ 982797 w 982797"/>
                    <a:gd name="connsiteY17" fmla="*/ 529476 h 974414"/>
                    <a:gd name="connsiteX18" fmla="*/ 967197 w 982797"/>
                    <a:gd name="connsiteY18" fmla="*/ 620689 h 974414"/>
                    <a:gd name="connsiteX19" fmla="*/ 851311 w 982797"/>
                    <a:gd name="connsiteY19" fmla="*/ 634037 h 974414"/>
                    <a:gd name="connsiteX20" fmla="*/ 831254 w 982797"/>
                    <a:gd name="connsiteY20" fmla="*/ 674081 h 974414"/>
                    <a:gd name="connsiteX21" fmla="*/ 895883 w 982797"/>
                    <a:gd name="connsiteY21" fmla="*/ 774192 h 974414"/>
                    <a:gd name="connsiteX22" fmla="*/ 835711 w 982797"/>
                    <a:gd name="connsiteY22" fmla="*/ 840933 h 974414"/>
                    <a:gd name="connsiteX23" fmla="*/ 728740 w 982797"/>
                    <a:gd name="connsiteY23" fmla="*/ 791990 h 974414"/>
                    <a:gd name="connsiteX24" fmla="*/ 690855 w 982797"/>
                    <a:gd name="connsiteY24" fmla="*/ 823135 h 974414"/>
                    <a:gd name="connsiteX25" fmla="*/ 701998 w 982797"/>
                    <a:gd name="connsiteY25" fmla="*/ 929921 h 974414"/>
                    <a:gd name="connsiteX26" fmla="*/ 608398 w 982797"/>
                    <a:gd name="connsiteY26" fmla="*/ 963291 h 974414"/>
                    <a:gd name="connsiteX27" fmla="*/ 550743 w 982797"/>
                    <a:gd name="connsiteY27" fmla="*/ 875561 h 974414"/>
                    <a:gd name="connsiteX28" fmla="*/ 494741 w 982797"/>
                    <a:gd name="connsiteY28" fmla="*/ 875584 h 974414"/>
                    <a:gd name="connsiteX29" fmla="*/ 450170 w 982797"/>
                    <a:gd name="connsiteY29" fmla="*/ 974414 h 974414"/>
                    <a:gd name="connsiteX30" fmla="*/ 356570 w 982797"/>
                    <a:gd name="connsiteY30" fmla="*/ 958842 h 974414"/>
                    <a:gd name="connsiteX31" fmla="*/ 347656 w 982797"/>
                    <a:gd name="connsiteY31" fmla="*/ 847607 h 974414"/>
                    <a:gd name="connsiteX32" fmla="*/ 296399 w 982797"/>
                    <a:gd name="connsiteY32" fmla="*/ 825360 h 974414"/>
                    <a:gd name="connsiteX33" fmla="*/ 205028 w 982797"/>
                    <a:gd name="connsiteY33" fmla="*/ 887652 h 974414"/>
                    <a:gd name="connsiteX34" fmla="*/ 135942 w 982797"/>
                    <a:gd name="connsiteY34" fmla="*/ 823135 h 974414"/>
                    <a:gd name="connsiteX35" fmla="*/ 182742 w 982797"/>
                    <a:gd name="connsiteY35" fmla="*/ 725249 h 974414"/>
                    <a:gd name="connsiteX36" fmla="*/ 153771 w 982797"/>
                    <a:gd name="connsiteY36" fmla="*/ 685205 h 974414"/>
                    <a:gd name="connsiteX37" fmla="*/ 49028 w 982797"/>
                    <a:gd name="connsiteY37" fmla="*/ 696328 h 974414"/>
                    <a:gd name="connsiteX38" fmla="*/ 15600 w 982797"/>
                    <a:gd name="connsiteY38" fmla="*/ 602891 h 974414"/>
                    <a:gd name="connsiteX39" fmla="*/ 104742 w 982797"/>
                    <a:gd name="connsiteY39" fmla="*/ 542824 h 974414"/>
                    <a:gd name="connsiteX40" fmla="*/ 104742 w 982797"/>
                    <a:gd name="connsiteY40" fmla="*/ 496106 h 974414"/>
                    <a:gd name="connsiteX41" fmla="*/ 4457 w 982797"/>
                    <a:gd name="connsiteY41" fmla="*/ 444938 h 974414"/>
                    <a:gd name="connsiteX42" fmla="*/ 0 w 982797"/>
                    <a:gd name="connsiteY42" fmla="*/ 440489 h 974414"/>
                    <a:gd name="connsiteX43" fmla="*/ 15600 w 982797"/>
                    <a:gd name="connsiteY43" fmla="*/ 353726 h 974414"/>
                    <a:gd name="connsiteX44" fmla="*/ 20057 w 982797"/>
                    <a:gd name="connsiteY44" fmla="*/ 351501 h 974414"/>
                    <a:gd name="connsiteX45" fmla="*/ 129257 w 982797"/>
                    <a:gd name="connsiteY45" fmla="*/ 342602 h 974414"/>
                    <a:gd name="connsiteX46" fmla="*/ 135942 w 982797"/>
                    <a:gd name="connsiteY46" fmla="*/ 340377 h 974414"/>
                    <a:gd name="connsiteX47" fmla="*/ 151542 w 982797"/>
                    <a:gd name="connsiteY47" fmla="*/ 302558 h 974414"/>
                    <a:gd name="connsiteX48" fmla="*/ 151542 w 982797"/>
                    <a:gd name="connsiteY48" fmla="*/ 295884 h 974414"/>
                    <a:gd name="connsiteX49" fmla="*/ 91371 w 982797"/>
                    <a:gd name="connsiteY49" fmla="*/ 209121 h 974414"/>
                    <a:gd name="connsiteX50" fmla="*/ 91371 w 982797"/>
                    <a:gd name="connsiteY50" fmla="*/ 200222 h 974414"/>
                    <a:gd name="connsiteX51" fmla="*/ 147085 w 982797"/>
                    <a:gd name="connsiteY51" fmla="*/ 133481 h 974414"/>
                    <a:gd name="connsiteX52" fmla="*/ 153771 w 982797"/>
                    <a:gd name="connsiteY52" fmla="*/ 133481 h 974414"/>
                    <a:gd name="connsiteX53" fmla="*/ 249599 w 982797"/>
                    <a:gd name="connsiteY53" fmla="*/ 180200 h 974414"/>
                    <a:gd name="connsiteX54" fmla="*/ 256285 w 982797"/>
                    <a:gd name="connsiteY54" fmla="*/ 180200 h 974414"/>
                    <a:gd name="connsiteX55" fmla="*/ 289713 w 982797"/>
                    <a:gd name="connsiteY55" fmla="*/ 157953 h 974414"/>
                    <a:gd name="connsiteX56" fmla="*/ 283027 w 982797"/>
                    <a:gd name="connsiteY56" fmla="*/ 44493 h 974414"/>
                    <a:gd name="connsiteX57" fmla="*/ 369942 w 982797"/>
                    <a:gd name="connsiteY57" fmla="*/ 11123 h 974414"/>
                    <a:gd name="connsiteX58" fmla="*/ 439027 w 982797"/>
                    <a:gd name="connsiteY58" fmla="*/ 106785 h 974414"/>
                    <a:gd name="connsiteX59" fmla="*/ 481370 w 982797"/>
                    <a:gd name="connsiteY59" fmla="*/ 102335 h 974414"/>
                    <a:gd name="connsiteX60" fmla="*/ 532627 w 982797"/>
                    <a:gd name="connsiteY60" fmla="*/ 0 h 974414"/>
                    <a:gd name="connsiteX0" fmla="*/ 492512 w 982797"/>
                    <a:gd name="connsiteY0" fmla="*/ 299009 h 974414"/>
                    <a:gd name="connsiteX1" fmla="*/ 303330 w 982797"/>
                    <a:gd name="connsiteY1" fmla="*/ 487207 h 974414"/>
                    <a:gd name="connsiteX2" fmla="*/ 492512 w 982797"/>
                    <a:gd name="connsiteY2" fmla="*/ 675405 h 974414"/>
                    <a:gd name="connsiteX3" fmla="*/ 681694 w 982797"/>
                    <a:gd name="connsiteY3" fmla="*/ 487207 h 974414"/>
                    <a:gd name="connsiteX4" fmla="*/ 492512 w 982797"/>
                    <a:gd name="connsiteY4" fmla="*/ 299009 h 974414"/>
                    <a:gd name="connsiteX5" fmla="*/ 532627 w 982797"/>
                    <a:gd name="connsiteY5" fmla="*/ 0 h 974414"/>
                    <a:gd name="connsiteX6" fmla="*/ 626226 w 982797"/>
                    <a:gd name="connsiteY6" fmla="*/ 13348 h 974414"/>
                    <a:gd name="connsiteX7" fmla="*/ 641826 w 982797"/>
                    <a:gd name="connsiteY7" fmla="*/ 131256 h 974414"/>
                    <a:gd name="connsiteX8" fmla="*/ 677483 w 982797"/>
                    <a:gd name="connsiteY8" fmla="*/ 151279 h 974414"/>
                    <a:gd name="connsiteX9" fmla="*/ 779997 w 982797"/>
                    <a:gd name="connsiteY9" fmla="*/ 86763 h 974414"/>
                    <a:gd name="connsiteX10" fmla="*/ 846854 w 982797"/>
                    <a:gd name="connsiteY10" fmla="*/ 144605 h 974414"/>
                    <a:gd name="connsiteX11" fmla="*/ 800054 w 982797"/>
                    <a:gd name="connsiteY11" fmla="*/ 253614 h 974414"/>
                    <a:gd name="connsiteX12" fmla="*/ 822340 w 982797"/>
                    <a:gd name="connsiteY12" fmla="*/ 286985 h 974414"/>
                    <a:gd name="connsiteX13" fmla="*/ 938225 w 982797"/>
                    <a:gd name="connsiteY13" fmla="*/ 278086 h 974414"/>
                    <a:gd name="connsiteX14" fmla="*/ 971654 w 982797"/>
                    <a:gd name="connsiteY14" fmla="*/ 367074 h 974414"/>
                    <a:gd name="connsiteX15" fmla="*/ 878054 w 982797"/>
                    <a:gd name="connsiteY15" fmla="*/ 431590 h 974414"/>
                    <a:gd name="connsiteX16" fmla="*/ 878054 w 982797"/>
                    <a:gd name="connsiteY16" fmla="*/ 478308 h 974414"/>
                    <a:gd name="connsiteX17" fmla="*/ 982797 w 982797"/>
                    <a:gd name="connsiteY17" fmla="*/ 529476 h 974414"/>
                    <a:gd name="connsiteX18" fmla="*/ 967197 w 982797"/>
                    <a:gd name="connsiteY18" fmla="*/ 620689 h 974414"/>
                    <a:gd name="connsiteX19" fmla="*/ 851311 w 982797"/>
                    <a:gd name="connsiteY19" fmla="*/ 634037 h 974414"/>
                    <a:gd name="connsiteX20" fmla="*/ 831254 w 982797"/>
                    <a:gd name="connsiteY20" fmla="*/ 674081 h 974414"/>
                    <a:gd name="connsiteX21" fmla="*/ 895883 w 982797"/>
                    <a:gd name="connsiteY21" fmla="*/ 774192 h 974414"/>
                    <a:gd name="connsiteX22" fmla="*/ 835711 w 982797"/>
                    <a:gd name="connsiteY22" fmla="*/ 840933 h 974414"/>
                    <a:gd name="connsiteX23" fmla="*/ 728740 w 982797"/>
                    <a:gd name="connsiteY23" fmla="*/ 791990 h 974414"/>
                    <a:gd name="connsiteX24" fmla="*/ 690855 w 982797"/>
                    <a:gd name="connsiteY24" fmla="*/ 823135 h 974414"/>
                    <a:gd name="connsiteX25" fmla="*/ 701998 w 982797"/>
                    <a:gd name="connsiteY25" fmla="*/ 929921 h 974414"/>
                    <a:gd name="connsiteX26" fmla="*/ 608398 w 982797"/>
                    <a:gd name="connsiteY26" fmla="*/ 963291 h 974414"/>
                    <a:gd name="connsiteX27" fmla="*/ 550743 w 982797"/>
                    <a:gd name="connsiteY27" fmla="*/ 875561 h 974414"/>
                    <a:gd name="connsiteX28" fmla="*/ 494741 w 982797"/>
                    <a:gd name="connsiteY28" fmla="*/ 875584 h 974414"/>
                    <a:gd name="connsiteX29" fmla="*/ 450170 w 982797"/>
                    <a:gd name="connsiteY29" fmla="*/ 974414 h 974414"/>
                    <a:gd name="connsiteX30" fmla="*/ 356570 w 982797"/>
                    <a:gd name="connsiteY30" fmla="*/ 958842 h 974414"/>
                    <a:gd name="connsiteX31" fmla="*/ 347656 w 982797"/>
                    <a:gd name="connsiteY31" fmla="*/ 847607 h 974414"/>
                    <a:gd name="connsiteX32" fmla="*/ 296399 w 982797"/>
                    <a:gd name="connsiteY32" fmla="*/ 825360 h 974414"/>
                    <a:gd name="connsiteX33" fmla="*/ 205028 w 982797"/>
                    <a:gd name="connsiteY33" fmla="*/ 887652 h 974414"/>
                    <a:gd name="connsiteX34" fmla="*/ 135942 w 982797"/>
                    <a:gd name="connsiteY34" fmla="*/ 823135 h 974414"/>
                    <a:gd name="connsiteX35" fmla="*/ 182742 w 982797"/>
                    <a:gd name="connsiteY35" fmla="*/ 725249 h 974414"/>
                    <a:gd name="connsiteX36" fmla="*/ 153771 w 982797"/>
                    <a:gd name="connsiteY36" fmla="*/ 685205 h 974414"/>
                    <a:gd name="connsiteX37" fmla="*/ 49028 w 982797"/>
                    <a:gd name="connsiteY37" fmla="*/ 696328 h 974414"/>
                    <a:gd name="connsiteX38" fmla="*/ 15600 w 982797"/>
                    <a:gd name="connsiteY38" fmla="*/ 602891 h 974414"/>
                    <a:gd name="connsiteX39" fmla="*/ 104742 w 982797"/>
                    <a:gd name="connsiteY39" fmla="*/ 542824 h 974414"/>
                    <a:gd name="connsiteX40" fmla="*/ 104742 w 982797"/>
                    <a:gd name="connsiteY40" fmla="*/ 496106 h 974414"/>
                    <a:gd name="connsiteX41" fmla="*/ 4457 w 982797"/>
                    <a:gd name="connsiteY41" fmla="*/ 444938 h 974414"/>
                    <a:gd name="connsiteX42" fmla="*/ 0 w 982797"/>
                    <a:gd name="connsiteY42" fmla="*/ 440489 h 974414"/>
                    <a:gd name="connsiteX43" fmla="*/ 20057 w 982797"/>
                    <a:gd name="connsiteY43" fmla="*/ 351501 h 974414"/>
                    <a:gd name="connsiteX44" fmla="*/ 129257 w 982797"/>
                    <a:gd name="connsiteY44" fmla="*/ 342602 h 974414"/>
                    <a:gd name="connsiteX45" fmla="*/ 135942 w 982797"/>
                    <a:gd name="connsiteY45" fmla="*/ 340377 h 974414"/>
                    <a:gd name="connsiteX46" fmla="*/ 151542 w 982797"/>
                    <a:gd name="connsiteY46" fmla="*/ 302558 h 974414"/>
                    <a:gd name="connsiteX47" fmla="*/ 151542 w 982797"/>
                    <a:gd name="connsiteY47" fmla="*/ 295884 h 974414"/>
                    <a:gd name="connsiteX48" fmla="*/ 91371 w 982797"/>
                    <a:gd name="connsiteY48" fmla="*/ 209121 h 974414"/>
                    <a:gd name="connsiteX49" fmla="*/ 91371 w 982797"/>
                    <a:gd name="connsiteY49" fmla="*/ 200222 h 974414"/>
                    <a:gd name="connsiteX50" fmla="*/ 147085 w 982797"/>
                    <a:gd name="connsiteY50" fmla="*/ 133481 h 974414"/>
                    <a:gd name="connsiteX51" fmla="*/ 153771 w 982797"/>
                    <a:gd name="connsiteY51" fmla="*/ 133481 h 974414"/>
                    <a:gd name="connsiteX52" fmla="*/ 249599 w 982797"/>
                    <a:gd name="connsiteY52" fmla="*/ 180200 h 974414"/>
                    <a:gd name="connsiteX53" fmla="*/ 256285 w 982797"/>
                    <a:gd name="connsiteY53" fmla="*/ 180200 h 974414"/>
                    <a:gd name="connsiteX54" fmla="*/ 289713 w 982797"/>
                    <a:gd name="connsiteY54" fmla="*/ 157953 h 974414"/>
                    <a:gd name="connsiteX55" fmla="*/ 283027 w 982797"/>
                    <a:gd name="connsiteY55" fmla="*/ 44493 h 974414"/>
                    <a:gd name="connsiteX56" fmla="*/ 369942 w 982797"/>
                    <a:gd name="connsiteY56" fmla="*/ 11123 h 974414"/>
                    <a:gd name="connsiteX57" fmla="*/ 439027 w 982797"/>
                    <a:gd name="connsiteY57" fmla="*/ 106785 h 974414"/>
                    <a:gd name="connsiteX58" fmla="*/ 481370 w 982797"/>
                    <a:gd name="connsiteY58" fmla="*/ 102335 h 974414"/>
                    <a:gd name="connsiteX59" fmla="*/ 532627 w 982797"/>
                    <a:gd name="connsiteY59" fmla="*/ 0 h 974414"/>
                    <a:gd name="connsiteX0" fmla="*/ 492512 w 982797"/>
                    <a:gd name="connsiteY0" fmla="*/ 299009 h 974414"/>
                    <a:gd name="connsiteX1" fmla="*/ 303330 w 982797"/>
                    <a:gd name="connsiteY1" fmla="*/ 487207 h 974414"/>
                    <a:gd name="connsiteX2" fmla="*/ 492512 w 982797"/>
                    <a:gd name="connsiteY2" fmla="*/ 675405 h 974414"/>
                    <a:gd name="connsiteX3" fmla="*/ 681694 w 982797"/>
                    <a:gd name="connsiteY3" fmla="*/ 487207 h 974414"/>
                    <a:gd name="connsiteX4" fmla="*/ 492512 w 982797"/>
                    <a:gd name="connsiteY4" fmla="*/ 299009 h 974414"/>
                    <a:gd name="connsiteX5" fmla="*/ 532627 w 982797"/>
                    <a:gd name="connsiteY5" fmla="*/ 0 h 974414"/>
                    <a:gd name="connsiteX6" fmla="*/ 626226 w 982797"/>
                    <a:gd name="connsiteY6" fmla="*/ 13348 h 974414"/>
                    <a:gd name="connsiteX7" fmla="*/ 641826 w 982797"/>
                    <a:gd name="connsiteY7" fmla="*/ 131256 h 974414"/>
                    <a:gd name="connsiteX8" fmla="*/ 677483 w 982797"/>
                    <a:gd name="connsiteY8" fmla="*/ 151279 h 974414"/>
                    <a:gd name="connsiteX9" fmla="*/ 779997 w 982797"/>
                    <a:gd name="connsiteY9" fmla="*/ 86763 h 974414"/>
                    <a:gd name="connsiteX10" fmla="*/ 846854 w 982797"/>
                    <a:gd name="connsiteY10" fmla="*/ 144605 h 974414"/>
                    <a:gd name="connsiteX11" fmla="*/ 800054 w 982797"/>
                    <a:gd name="connsiteY11" fmla="*/ 253614 h 974414"/>
                    <a:gd name="connsiteX12" fmla="*/ 822340 w 982797"/>
                    <a:gd name="connsiteY12" fmla="*/ 286985 h 974414"/>
                    <a:gd name="connsiteX13" fmla="*/ 938225 w 982797"/>
                    <a:gd name="connsiteY13" fmla="*/ 278086 h 974414"/>
                    <a:gd name="connsiteX14" fmla="*/ 971654 w 982797"/>
                    <a:gd name="connsiteY14" fmla="*/ 367074 h 974414"/>
                    <a:gd name="connsiteX15" fmla="*/ 878054 w 982797"/>
                    <a:gd name="connsiteY15" fmla="*/ 431590 h 974414"/>
                    <a:gd name="connsiteX16" fmla="*/ 878054 w 982797"/>
                    <a:gd name="connsiteY16" fmla="*/ 478308 h 974414"/>
                    <a:gd name="connsiteX17" fmla="*/ 982797 w 982797"/>
                    <a:gd name="connsiteY17" fmla="*/ 529476 h 974414"/>
                    <a:gd name="connsiteX18" fmla="*/ 967197 w 982797"/>
                    <a:gd name="connsiteY18" fmla="*/ 620689 h 974414"/>
                    <a:gd name="connsiteX19" fmla="*/ 851311 w 982797"/>
                    <a:gd name="connsiteY19" fmla="*/ 634037 h 974414"/>
                    <a:gd name="connsiteX20" fmla="*/ 831254 w 982797"/>
                    <a:gd name="connsiteY20" fmla="*/ 674081 h 974414"/>
                    <a:gd name="connsiteX21" fmla="*/ 895883 w 982797"/>
                    <a:gd name="connsiteY21" fmla="*/ 774192 h 974414"/>
                    <a:gd name="connsiteX22" fmla="*/ 835711 w 982797"/>
                    <a:gd name="connsiteY22" fmla="*/ 840933 h 974414"/>
                    <a:gd name="connsiteX23" fmla="*/ 728740 w 982797"/>
                    <a:gd name="connsiteY23" fmla="*/ 791990 h 974414"/>
                    <a:gd name="connsiteX24" fmla="*/ 690855 w 982797"/>
                    <a:gd name="connsiteY24" fmla="*/ 823135 h 974414"/>
                    <a:gd name="connsiteX25" fmla="*/ 701998 w 982797"/>
                    <a:gd name="connsiteY25" fmla="*/ 929921 h 974414"/>
                    <a:gd name="connsiteX26" fmla="*/ 608398 w 982797"/>
                    <a:gd name="connsiteY26" fmla="*/ 963291 h 974414"/>
                    <a:gd name="connsiteX27" fmla="*/ 550743 w 982797"/>
                    <a:gd name="connsiteY27" fmla="*/ 875561 h 974414"/>
                    <a:gd name="connsiteX28" fmla="*/ 494741 w 982797"/>
                    <a:gd name="connsiteY28" fmla="*/ 875584 h 974414"/>
                    <a:gd name="connsiteX29" fmla="*/ 450170 w 982797"/>
                    <a:gd name="connsiteY29" fmla="*/ 974414 h 974414"/>
                    <a:gd name="connsiteX30" fmla="*/ 356570 w 982797"/>
                    <a:gd name="connsiteY30" fmla="*/ 958842 h 974414"/>
                    <a:gd name="connsiteX31" fmla="*/ 347656 w 982797"/>
                    <a:gd name="connsiteY31" fmla="*/ 847607 h 974414"/>
                    <a:gd name="connsiteX32" fmla="*/ 296399 w 982797"/>
                    <a:gd name="connsiteY32" fmla="*/ 825360 h 974414"/>
                    <a:gd name="connsiteX33" fmla="*/ 205028 w 982797"/>
                    <a:gd name="connsiteY33" fmla="*/ 887652 h 974414"/>
                    <a:gd name="connsiteX34" fmla="*/ 135942 w 982797"/>
                    <a:gd name="connsiteY34" fmla="*/ 823135 h 974414"/>
                    <a:gd name="connsiteX35" fmla="*/ 182742 w 982797"/>
                    <a:gd name="connsiteY35" fmla="*/ 725249 h 974414"/>
                    <a:gd name="connsiteX36" fmla="*/ 153771 w 982797"/>
                    <a:gd name="connsiteY36" fmla="*/ 685205 h 974414"/>
                    <a:gd name="connsiteX37" fmla="*/ 49028 w 982797"/>
                    <a:gd name="connsiteY37" fmla="*/ 696328 h 974414"/>
                    <a:gd name="connsiteX38" fmla="*/ 15600 w 982797"/>
                    <a:gd name="connsiteY38" fmla="*/ 602891 h 974414"/>
                    <a:gd name="connsiteX39" fmla="*/ 104742 w 982797"/>
                    <a:gd name="connsiteY39" fmla="*/ 542824 h 974414"/>
                    <a:gd name="connsiteX40" fmla="*/ 104742 w 982797"/>
                    <a:gd name="connsiteY40" fmla="*/ 496106 h 974414"/>
                    <a:gd name="connsiteX41" fmla="*/ 4457 w 982797"/>
                    <a:gd name="connsiteY41" fmla="*/ 444938 h 974414"/>
                    <a:gd name="connsiteX42" fmla="*/ 0 w 982797"/>
                    <a:gd name="connsiteY42" fmla="*/ 440489 h 974414"/>
                    <a:gd name="connsiteX43" fmla="*/ 20057 w 982797"/>
                    <a:gd name="connsiteY43" fmla="*/ 351501 h 974414"/>
                    <a:gd name="connsiteX44" fmla="*/ 129257 w 982797"/>
                    <a:gd name="connsiteY44" fmla="*/ 342602 h 974414"/>
                    <a:gd name="connsiteX45" fmla="*/ 135942 w 982797"/>
                    <a:gd name="connsiteY45" fmla="*/ 340377 h 974414"/>
                    <a:gd name="connsiteX46" fmla="*/ 151542 w 982797"/>
                    <a:gd name="connsiteY46" fmla="*/ 302558 h 974414"/>
                    <a:gd name="connsiteX47" fmla="*/ 151542 w 982797"/>
                    <a:gd name="connsiteY47" fmla="*/ 295884 h 974414"/>
                    <a:gd name="connsiteX48" fmla="*/ 91371 w 982797"/>
                    <a:gd name="connsiteY48" fmla="*/ 209121 h 974414"/>
                    <a:gd name="connsiteX49" fmla="*/ 91371 w 982797"/>
                    <a:gd name="connsiteY49" fmla="*/ 200222 h 974414"/>
                    <a:gd name="connsiteX50" fmla="*/ 147085 w 982797"/>
                    <a:gd name="connsiteY50" fmla="*/ 133481 h 974414"/>
                    <a:gd name="connsiteX51" fmla="*/ 153771 w 982797"/>
                    <a:gd name="connsiteY51" fmla="*/ 133481 h 974414"/>
                    <a:gd name="connsiteX52" fmla="*/ 249599 w 982797"/>
                    <a:gd name="connsiteY52" fmla="*/ 180200 h 974414"/>
                    <a:gd name="connsiteX53" fmla="*/ 256285 w 982797"/>
                    <a:gd name="connsiteY53" fmla="*/ 180200 h 974414"/>
                    <a:gd name="connsiteX54" fmla="*/ 289713 w 982797"/>
                    <a:gd name="connsiteY54" fmla="*/ 157953 h 974414"/>
                    <a:gd name="connsiteX55" fmla="*/ 283027 w 982797"/>
                    <a:gd name="connsiteY55" fmla="*/ 44493 h 974414"/>
                    <a:gd name="connsiteX56" fmla="*/ 369942 w 982797"/>
                    <a:gd name="connsiteY56" fmla="*/ 11123 h 974414"/>
                    <a:gd name="connsiteX57" fmla="*/ 439027 w 982797"/>
                    <a:gd name="connsiteY57" fmla="*/ 106785 h 974414"/>
                    <a:gd name="connsiteX58" fmla="*/ 481370 w 982797"/>
                    <a:gd name="connsiteY58" fmla="*/ 102335 h 974414"/>
                    <a:gd name="connsiteX59" fmla="*/ 532627 w 982797"/>
                    <a:gd name="connsiteY59" fmla="*/ 0 h 974414"/>
                    <a:gd name="connsiteX0" fmla="*/ 488055 w 978340"/>
                    <a:gd name="connsiteY0" fmla="*/ 299009 h 974414"/>
                    <a:gd name="connsiteX1" fmla="*/ 298873 w 978340"/>
                    <a:gd name="connsiteY1" fmla="*/ 487207 h 974414"/>
                    <a:gd name="connsiteX2" fmla="*/ 488055 w 978340"/>
                    <a:gd name="connsiteY2" fmla="*/ 675405 h 974414"/>
                    <a:gd name="connsiteX3" fmla="*/ 677237 w 978340"/>
                    <a:gd name="connsiteY3" fmla="*/ 487207 h 974414"/>
                    <a:gd name="connsiteX4" fmla="*/ 488055 w 978340"/>
                    <a:gd name="connsiteY4" fmla="*/ 299009 h 974414"/>
                    <a:gd name="connsiteX5" fmla="*/ 528170 w 978340"/>
                    <a:gd name="connsiteY5" fmla="*/ 0 h 974414"/>
                    <a:gd name="connsiteX6" fmla="*/ 621769 w 978340"/>
                    <a:gd name="connsiteY6" fmla="*/ 13348 h 974414"/>
                    <a:gd name="connsiteX7" fmla="*/ 637369 w 978340"/>
                    <a:gd name="connsiteY7" fmla="*/ 131256 h 974414"/>
                    <a:gd name="connsiteX8" fmla="*/ 673026 w 978340"/>
                    <a:gd name="connsiteY8" fmla="*/ 151279 h 974414"/>
                    <a:gd name="connsiteX9" fmla="*/ 775540 w 978340"/>
                    <a:gd name="connsiteY9" fmla="*/ 86763 h 974414"/>
                    <a:gd name="connsiteX10" fmla="*/ 842397 w 978340"/>
                    <a:gd name="connsiteY10" fmla="*/ 144605 h 974414"/>
                    <a:gd name="connsiteX11" fmla="*/ 795597 w 978340"/>
                    <a:gd name="connsiteY11" fmla="*/ 253614 h 974414"/>
                    <a:gd name="connsiteX12" fmla="*/ 817883 w 978340"/>
                    <a:gd name="connsiteY12" fmla="*/ 286985 h 974414"/>
                    <a:gd name="connsiteX13" fmla="*/ 933768 w 978340"/>
                    <a:gd name="connsiteY13" fmla="*/ 278086 h 974414"/>
                    <a:gd name="connsiteX14" fmla="*/ 967197 w 978340"/>
                    <a:gd name="connsiteY14" fmla="*/ 367074 h 974414"/>
                    <a:gd name="connsiteX15" fmla="*/ 873597 w 978340"/>
                    <a:gd name="connsiteY15" fmla="*/ 431590 h 974414"/>
                    <a:gd name="connsiteX16" fmla="*/ 873597 w 978340"/>
                    <a:gd name="connsiteY16" fmla="*/ 478308 h 974414"/>
                    <a:gd name="connsiteX17" fmla="*/ 978340 w 978340"/>
                    <a:gd name="connsiteY17" fmla="*/ 529476 h 974414"/>
                    <a:gd name="connsiteX18" fmla="*/ 962740 w 978340"/>
                    <a:gd name="connsiteY18" fmla="*/ 620689 h 974414"/>
                    <a:gd name="connsiteX19" fmla="*/ 846854 w 978340"/>
                    <a:gd name="connsiteY19" fmla="*/ 634037 h 974414"/>
                    <a:gd name="connsiteX20" fmla="*/ 826797 w 978340"/>
                    <a:gd name="connsiteY20" fmla="*/ 674081 h 974414"/>
                    <a:gd name="connsiteX21" fmla="*/ 891426 w 978340"/>
                    <a:gd name="connsiteY21" fmla="*/ 774192 h 974414"/>
                    <a:gd name="connsiteX22" fmla="*/ 831254 w 978340"/>
                    <a:gd name="connsiteY22" fmla="*/ 840933 h 974414"/>
                    <a:gd name="connsiteX23" fmla="*/ 724283 w 978340"/>
                    <a:gd name="connsiteY23" fmla="*/ 791990 h 974414"/>
                    <a:gd name="connsiteX24" fmla="*/ 686398 w 978340"/>
                    <a:gd name="connsiteY24" fmla="*/ 823135 h 974414"/>
                    <a:gd name="connsiteX25" fmla="*/ 697541 w 978340"/>
                    <a:gd name="connsiteY25" fmla="*/ 929921 h 974414"/>
                    <a:gd name="connsiteX26" fmla="*/ 603941 w 978340"/>
                    <a:gd name="connsiteY26" fmla="*/ 963291 h 974414"/>
                    <a:gd name="connsiteX27" fmla="*/ 546286 w 978340"/>
                    <a:gd name="connsiteY27" fmla="*/ 875561 h 974414"/>
                    <a:gd name="connsiteX28" fmla="*/ 490284 w 978340"/>
                    <a:gd name="connsiteY28" fmla="*/ 875584 h 974414"/>
                    <a:gd name="connsiteX29" fmla="*/ 445713 w 978340"/>
                    <a:gd name="connsiteY29" fmla="*/ 974414 h 974414"/>
                    <a:gd name="connsiteX30" fmla="*/ 352113 w 978340"/>
                    <a:gd name="connsiteY30" fmla="*/ 958842 h 974414"/>
                    <a:gd name="connsiteX31" fmla="*/ 343199 w 978340"/>
                    <a:gd name="connsiteY31" fmla="*/ 847607 h 974414"/>
                    <a:gd name="connsiteX32" fmla="*/ 291942 w 978340"/>
                    <a:gd name="connsiteY32" fmla="*/ 825360 h 974414"/>
                    <a:gd name="connsiteX33" fmla="*/ 200571 w 978340"/>
                    <a:gd name="connsiteY33" fmla="*/ 887652 h 974414"/>
                    <a:gd name="connsiteX34" fmla="*/ 131485 w 978340"/>
                    <a:gd name="connsiteY34" fmla="*/ 823135 h 974414"/>
                    <a:gd name="connsiteX35" fmla="*/ 178285 w 978340"/>
                    <a:gd name="connsiteY35" fmla="*/ 725249 h 974414"/>
                    <a:gd name="connsiteX36" fmla="*/ 149314 w 978340"/>
                    <a:gd name="connsiteY36" fmla="*/ 685205 h 974414"/>
                    <a:gd name="connsiteX37" fmla="*/ 44571 w 978340"/>
                    <a:gd name="connsiteY37" fmla="*/ 696328 h 974414"/>
                    <a:gd name="connsiteX38" fmla="*/ 11143 w 978340"/>
                    <a:gd name="connsiteY38" fmla="*/ 602891 h 974414"/>
                    <a:gd name="connsiteX39" fmla="*/ 100285 w 978340"/>
                    <a:gd name="connsiteY39" fmla="*/ 542824 h 974414"/>
                    <a:gd name="connsiteX40" fmla="*/ 100285 w 978340"/>
                    <a:gd name="connsiteY40" fmla="*/ 496106 h 974414"/>
                    <a:gd name="connsiteX41" fmla="*/ 0 w 978340"/>
                    <a:gd name="connsiteY41" fmla="*/ 444938 h 974414"/>
                    <a:gd name="connsiteX42" fmla="*/ 15600 w 978340"/>
                    <a:gd name="connsiteY42" fmla="*/ 351501 h 974414"/>
                    <a:gd name="connsiteX43" fmla="*/ 124800 w 978340"/>
                    <a:gd name="connsiteY43" fmla="*/ 342602 h 974414"/>
                    <a:gd name="connsiteX44" fmla="*/ 131485 w 978340"/>
                    <a:gd name="connsiteY44" fmla="*/ 340377 h 974414"/>
                    <a:gd name="connsiteX45" fmla="*/ 147085 w 978340"/>
                    <a:gd name="connsiteY45" fmla="*/ 302558 h 974414"/>
                    <a:gd name="connsiteX46" fmla="*/ 147085 w 978340"/>
                    <a:gd name="connsiteY46" fmla="*/ 295884 h 974414"/>
                    <a:gd name="connsiteX47" fmla="*/ 86914 w 978340"/>
                    <a:gd name="connsiteY47" fmla="*/ 209121 h 974414"/>
                    <a:gd name="connsiteX48" fmla="*/ 86914 w 978340"/>
                    <a:gd name="connsiteY48" fmla="*/ 200222 h 974414"/>
                    <a:gd name="connsiteX49" fmla="*/ 142628 w 978340"/>
                    <a:gd name="connsiteY49" fmla="*/ 133481 h 974414"/>
                    <a:gd name="connsiteX50" fmla="*/ 149314 w 978340"/>
                    <a:gd name="connsiteY50" fmla="*/ 133481 h 974414"/>
                    <a:gd name="connsiteX51" fmla="*/ 245142 w 978340"/>
                    <a:gd name="connsiteY51" fmla="*/ 180200 h 974414"/>
                    <a:gd name="connsiteX52" fmla="*/ 251828 w 978340"/>
                    <a:gd name="connsiteY52" fmla="*/ 180200 h 974414"/>
                    <a:gd name="connsiteX53" fmla="*/ 285256 w 978340"/>
                    <a:gd name="connsiteY53" fmla="*/ 157953 h 974414"/>
                    <a:gd name="connsiteX54" fmla="*/ 278570 w 978340"/>
                    <a:gd name="connsiteY54" fmla="*/ 44493 h 974414"/>
                    <a:gd name="connsiteX55" fmla="*/ 365485 w 978340"/>
                    <a:gd name="connsiteY55" fmla="*/ 11123 h 974414"/>
                    <a:gd name="connsiteX56" fmla="*/ 434570 w 978340"/>
                    <a:gd name="connsiteY56" fmla="*/ 106785 h 974414"/>
                    <a:gd name="connsiteX57" fmla="*/ 476913 w 978340"/>
                    <a:gd name="connsiteY57" fmla="*/ 102335 h 974414"/>
                    <a:gd name="connsiteX58" fmla="*/ 528170 w 978340"/>
                    <a:gd name="connsiteY58" fmla="*/ 0 h 974414"/>
                    <a:gd name="connsiteX0" fmla="*/ 488055 w 978340"/>
                    <a:gd name="connsiteY0" fmla="*/ 299009 h 974414"/>
                    <a:gd name="connsiteX1" fmla="*/ 298873 w 978340"/>
                    <a:gd name="connsiteY1" fmla="*/ 487207 h 974414"/>
                    <a:gd name="connsiteX2" fmla="*/ 488055 w 978340"/>
                    <a:gd name="connsiteY2" fmla="*/ 675405 h 974414"/>
                    <a:gd name="connsiteX3" fmla="*/ 677237 w 978340"/>
                    <a:gd name="connsiteY3" fmla="*/ 487207 h 974414"/>
                    <a:gd name="connsiteX4" fmla="*/ 488055 w 978340"/>
                    <a:gd name="connsiteY4" fmla="*/ 299009 h 974414"/>
                    <a:gd name="connsiteX5" fmla="*/ 528170 w 978340"/>
                    <a:gd name="connsiteY5" fmla="*/ 0 h 974414"/>
                    <a:gd name="connsiteX6" fmla="*/ 621769 w 978340"/>
                    <a:gd name="connsiteY6" fmla="*/ 13348 h 974414"/>
                    <a:gd name="connsiteX7" fmla="*/ 637369 w 978340"/>
                    <a:gd name="connsiteY7" fmla="*/ 131256 h 974414"/>
                    <a:gd name="connsiteX8" fmla="*/ 673026 w 978340"/>
                    <a:gd name="connsiteY8" fmla="*/ 151279 h 974414"/>
                    <a:gd name="connsiteX9" fmla="*/ 775540 w 978340"/>
                    <a:gd name="connsiteY9" fmla="*/ 86763 h 974414"/>
                    <a:gd name="connsiteX10" fmla="*/ 842397 w 978340"/>
                    <a:gd name="connsiteY10" fmla="*/ 144605 h 974414"/>
                    <a:gd name="connsiteX11" fmla="*/ 795597 w 978340"/>
                    <a:gd name="connsiteY11" fmla="*/ 253614 h 974414"/>
                    <a:gd name="connsiteX12" fmla="*/ 817883 w 978340"/>
                    <a:gd name="connsiteY12" fmla="*/ 286985 h 974414"/>
                    <a:gd name="connsiteX13" fmla="*/ 933768 w 978340"/>
                    <a:gd name="connsiteY13" fmla="*/ 278086 h 974414"/>
                    <a:gd name="connsiteX14" fmla="*/ 967197 w 978340"/>
                    <a:gd name="connsiteY14" fmla="*/ 367074 h 974414"/>
                    <a:gd name="connsiteX15" fmla="*/ 873597 w 978340"/>
                    <a:gd name="connsiteY15" fmla="*/ 431590 h 974414"/>
                    <a:gd name="connsiteX16" fmla="*/ 873597 w 978340"/>
                    <a:gd name="connsiteY16" fmla="*/ 478308 h 974414"/>
                    <a:gd name="connsiteX17" fmla="*/ 978340 w 978340"/>
                    <a:gd name="connsiteY17" fmla="*/ 529476 h 974414"/>
                    <a:gd name="connsiteX18" fmla="*/ 962740 w 978340"/>
                    <a:gd name="connsiteY18" fmla="*/ 620689 h 974414"/>
                    <a:gd name="connsiteX19" fmla="*/ 846854 w 978340"/>
                    <a:gd name="connsiteY19" fmla="*/ 634037 h 974414"/>
                    <a:gd name="connsiteX20" fmla="*/ 826797 w 978340"/>
                    <a:gd name="connsiteY20" fmla="*/ 674081 h 974414"/>
                    <a:gd name="connsiteX21" fmla="*/ 891426 w 978340"/>
                    <a:gd name="connsiteY21" fmla="*/ 774192 h 974414"/>
                    <a:gd name="connsiteX22" fmla="*/ 831254 w 978340"/>
                    <a:gd name="connsiteY22" fmla="*/ 840933 h 974414"/>
                    <a:gd name="connsiteX23" fmla="*/ 724283 w 978340"/>
                    <a:gd name="connsiteY23" fmla="*/ 791990 h 974414"/>
                    <a:gd name="connsiteX24" fmla="*/ 686398 w 978340"/>
                    <a:gd name="connsiteY24" fmla="*/ 823135 h 974414"/>
                    <a:gd name="connsiteX25" fmla="*/ 697541 w 978340"/>
                    <a:gd name="connsiteY25" fmla="*/ 929921 h 974414"/>
                    <a:gd name="connsiteX26" fmla="*/ 603941 w 978340"/>
                    <a:gd name="connsiteY26" fmla="*/ 963291 h 974414"/>
                    <a:gd name="connsiteX27" fmla="*/ 546286 w 978340"/>
                    <a:gd name="connsiteY27" fmla="*/ 875561 h 974414"/>
                    <a:gd name="connsiteX28" fmla="*/ 490284 w 978340"/>
                    <a:gd name="connsiteY28" fmla="*/ 875584 h 974414"/>
                    <a:gd name="connsiteX29" fmla="*/ 445713 w 978340"/>
                    <a:gd name="connsiteY29" fmla="*/ 974414 h 974414"/>
                    <a:gd name="connsiteX30" fmla="*/ 352113 w 978340"/>
                    <a:gd name="connsiteY30" fmla="*/ 958842 h 974414"/>
                    <a:gd name="connsiteX31" fmla="*/ 343199 w 978340"/>
                    <a:gd name="connsiteY31" fmla="*/ 847607 h 974414"/>
                    <a:gd name="connsiteX32" fmla="*/ 291942 w 978340"/>
                    <a:gd name="connsiteY32" fmla="*/ 825360 h 974414"/>
                    <a:gd name="connsiteX33" fmla="*/ 200571 w 978340"/>
                    <a:gd name="connsiteY33" fmla="*/ 887652 h 974414"/>
                    <a:gd name="connsiteX34" fmla="*/ 131485 w 978340"/>
                    <a:gd name="connsiteY34" fmla="*/ 823135 h 974414"/>
                    <a:gd name="connsiteX35" fmla="*/ 178285 w 978340"/>
                    <a:gd name="connsiteY35" fmla="*/ 725249 h 974414"/>
                    <a:gd name="connsiteX36" fmla="*/ 149314 w 978340"/>
                    <a:gd name="connsiteY36" fmla="*/ 685205 h 974414"/>
                    <a:gd name="connsiteX37" fmla="*/ 44571 w 978340"/>
                    <a:gd name="connsiteY37" fmla="*/ 696328 h 974414"/>
                    <a:gd name="connsiteX38" fmla="*/ 11143 w 978340"/>
                    <a:gd name="connsiteY38" fmla="*/ 602891 h 974414"/>
                    <a:gd name="connsiteX39" fmla="*/ 100285 w 978340"/>
                    <a:gd name="connsiteY39" fmla="*/ 542824 h 974414"/>
                    <a:gd name="connsiteX40" fmla="*/ 100285 w 978340"/>
                    <a:gd name="connsiteY40" fmla="*/ 496106 h 974414"/>
                    <a:gd name="connsiteX41" fmla="*/ 0 w 978340"/>
                    <a:gd name="connsiteY41" fmla="*/ 444938 h 974414"/>
                    <a:gd name="connsiteX42" fmla="*/ 15600 w 978340"/>
                    <a:gd name="connsiteY42" fmla="*/ 351501 h 974414"/>
                    <a:gd name="connsiteX43" fmla="*/ 131485 w 978340"/>
                    <a:gd name="connsiteY43" fmla="*/ 340377 h 974414"/>
                    <a:gd name="connsiteX44" fmla="*/ 147085 w 978340"/>
                    <a:gd name="connsiteY44" fmla="*/ 302558 h 974414"/>
                    <a:gd name="connsiteX45" fmla="*/ 147085 w 978340"/>
                    <a:gd name="connsiteY45" fmla="*/ 295884 h 974414"/>
                    <a:gd name="connsiteX46" fmla="*/ 86914 w 978340"/>
                    <a:gd name="connsiteY46" fmla="*/ 209121 h 974414"/>
                    <a:gd name="connsiteX47" fmla="*/ 86914 w 978340"/>
                    <a:gd name="connsiteY47" fmla="*/ 200222 h 974414"/>
                    <a:gd name="connsiteX48" fmla="*/ 142628 w 978340"/>
                    <a:gd name="connsiteY48" fmla="*/ 133481 h 974414"/>
                    <a:gd name="connsiteX49" fmla="*/ 149314 w 978340"/>
                    <a:gd name="connsiteY49" fmla="*/ 133481 h 974414"/>
                    <a:gd name="connsiteX50" fmla="*/ 245142 w 978340"/>
                    <a:gd name="connsiteY50" fmla="*/ 180200 h 974414"/>
                    <a:gd name="connsiteX51" fmla="*/ 251828 w 978340"/>
                    <a:gd name="connsiteY51" fmla="*/ 180200 h 974414"/>
                    <a:gd name="connsiteX52" fmla="*/ 285256 w 978340"/>
                    <a:gd name="connsiteY52" fmla="*/ 157953 h 974414"/>
                    <a:gd name="connsiteX53" fmla="*/ 278570 w 978340"/>
                    <a:gd name="connsiteY53" fmla="*/ 44493 h 974414"/>
                    <a:gd name="connsiteX54" fmla="*/ 365485 w 978340"/>
                    <a:gd name="connsiteY54" fmla="*/ 11123 h 974414"/>
                    <a:gd name="connsiteX55" fmla="*/ 434570 w 978340"/>
                    <a:gd name="connsiteY55" fmla="*/ 106785 h 974414"/>
                    <a:gd name="connsiteX56" fmla="*/ 476913 w 978340"/>
                    <a:gd name="connsiteY56" fmla="*/ 102335 h 974414"/>
                    <a:gd name="connsiteX57" fmla="*/ 528170 w 978340"/>
                    <a:gd name="connsiteY57" fmla="*/ 0 h 974414"/>
                    <a:gd name="connsiteX0" fmla="*/ 488055 w 978340"/>
                    <a:gd name="connsiteY0" fmla="*/ 299009 h 974414"/>
                    <a:gd name="connsiteX1" fmla="*/ 298873 w 978340"/>
                    <a:gd name="connsiteY1" fmla="*/ 487207 h 974414"/>
                    <a:gd name="connsiteX2" fmla="*/ 488055 w 978340"/>
                    <a:gd name="connsiteY2" fmla="*/ 675405 h 974414"/>
                    <a:gd name="connsiteX3" fmla="*/ 677237 w 978340"/>
                    <a:gd name="connsiteY3" fmla="*/ 487207 h 974414"/>
                    <a:gd name="connsiteX4" fmla="*/ 488055 w 978340"/>
                    <a:gd name="connsiteY4" fmla="*/ 299009 h 974414"/>
                    <a:gd name="connsiteX5" fmla="*/ 528170 w 978340"/>
                    <a:gd name="connsiteY5" fmla="*/ 0 h 974414"/>
                    <a:gd name="connsiteX6" fmla="*/ 621769 w 978340"/>
                    <a:gd name="connsiteY6" fmla="*/ 13348 h 974414"/>
                    <a:gd name="connsiteX7" fmla="*/ 637369 w 978340"/>
                    <a:gd name="connsiteY7" fmla="*/ 131256 h 974414"/>
                    <a:gd name="connsiteX8" fmla="*/ 673026 w 978340"/>
                    <a:gd name="connsiteY8" fmla="*/ 151279 h 974414"/>
                    <a:gd name="connsiteX9" fmla="*/ 775540 w 978340"/>
                    <a:gd name="connsiteY9" fmla="*/ 86763 h 974414"/>
                    <a:gd name="connsiteX10" fmla="*/ 842397 w 978340"/>
                    <a:gd name="connsiteY10" fmla="*/ 144605 h 974414"/>
                    <a:gd name="connsiteX11" fmla="*/ 795597 w 978340"/>
                    <a:gd name="connsiteY11" fmla="*/ 253614 h 974414"/>
                    <a:gd name="connsiteX12" fmla="*/ 817883 w 978340"/>
                    <a:gd name="connsiteY12" fmla="*/ 286985 h 974414"/>
                    <a:gd name="connsiteX13" fmla="*/ 933768 w 978340"/>
                    <a:gd name="connsiteY13" fmla="*/ 278086 h 974414"/>
                    <a:gd name="connsiteX14" fmla="*/ 967197 w 978340"/>
                    <a:gd name="connsiteY14" fmla="*/ 367074 h 974414"/>
                    <a:gd name="connsiteX15" fmla="*/ 873597 w 978340"/>
                    <a:gd name="connsiteY15" fmla="*/ 431590 h 974414"/>
                    <a:gd name="connsiteX16" fmla="*/ 873597 w 978340"/>
                    <a:gd name="connsiteY16" fmla="*/ 478308 h 974414"/>
                    <a:gd name="connsiteX17" fmla="*/ 978340 w 978340"/>
                    <a:gd name="connsiteY17" fmla="*/ 529476 h 974414"/>
                    <a:gd name="connsiteX18" fmla="*/ 962740 w 978340"/>
                    <a:gd name="connsiteY18" fmla="*/ 620689 h 974414"/>
                    <a:gd name="connsiteX19" fmla="*/ 846854 w 978340"/>
                    <a:gd name="connsiteY19" fmla="*/ 634037 h 974414"/>
                    <a:gd name="connsiteX20" fmla="*/ 826797 w 978340"/>
                    <a:gd name="connsiteY20" fmla="*/ 674081 h 974414"/>
                    <a:gd name="connsiteX21" fmla="*/ 891426 w 978340"/>
                    <a:gd name="connsiteY21" fmla="*/ 774192 h 974414"/>
                    <a:gd name="connsiteX22" fmla="*/ 831254 w 978340"/>
                    <a:gd name="connsiteY22" fmla="*/ 840933 h 974414"/>
                    <a:gd name="connsiteX23" fmla="*/ 724283 w 978340"/>
                    <a:gd name="connsiteY23" fmla="*/ 791990 h 974414"/>
                    <a:gd name="connsiteX24" fmla="*/ 686398 w 978340"/>
                    <a:gd name="connsiteY24" fmla="*/ 823135 h 974414"/>
                    <a:gd name="connsiteX25" fmla="*/ 697541 w 978340"/>
                    <a:gd name="connsiteY25" fmla="*/ 929921 h 974414"/>
                    <a:gd name="connsiteX26" fmla="*/ 603941 w 978340"/>
                    <a:gd name="connsiteY26" fmla="*/ 963291 h 974414"/>
                    <a:gd name="connsiteX27" fmla="*/ 546286 w 978340"/>
                    <a:gd name="connsiteY27" fmla="*/ 875561 h 974414"/>
                    <a:gd name="connsiteX28" fmla="*/ 490284 w 978340"/>
                    <a:gd name="connsiteY28" fmla="*/ 875584 h 974414"/>
                    <a:gd name="connsiteX29" fmla="*/ 445713 w 978340"/>
                    <a:gd name="connsiteY29" fmla="*/ 974414 h 974414"/>
                    <a:gd name="connsiteX30" fmla="*/ 352113 w 978340"/>
                    <a:gd name="connsiteY30" fmla="*/ 958842 h 974414"/>
                    <a:gd name="connsiteX31" fmla="*/ 343199 w 978340"/>
                    <a:gd name="connsiteY31" fmla="*/ 847607 h 974414"/>
                    <a:gd name="connsiteX32" fmla="*/ 291942 w 978340"/>
                    <a:gd name="connsiteY32" fmla="*/ 825360 h 974414"/>
                    <a:gd name="connsiteX33" fmla="*/ 200571 w 978340"/>
                    <a:gd name="connsiteY33" fmla="*/ 887652 h 974414"/>
                    <a:gd name="connsiteX34" fmla="*/ 131485 w 978340"/>
                    <a:gd name="connsiteY34" fmla="*/ 823135 h 974414"/>
                    <a:gd name="connsiteX35" fmla="*/ 178285 w 978340"/>
                    <a:gd name="connsiteY35" fmla="*/ 725249 h 974414"/>
                    <a:gd name="connsiteX36" fmla="*/ 149314 w 978340"/>
                    <a:gd name="connsiteY36" fmla="*/ 685205 h 974414"/>
                    <a:gd name="connsiteX37" fmla="*/ 44571 w 978340"/>
                    <a:gd name="connsiteY37" fmla="*/ 696328 h 974414"/>
                    <a:gd name="connsiteX38" fmla="*/ 11143 w 978340"/>
                    <a:gd name="connsiteY38" fmla="*/ 602891 h 974414"/>
                    <a:gd name="connsiteX39" fmla="*/ 100285 w 978340"/>
                    <a:gd name="connsiteY39" fmla="*/ 542824 h 974414"/>
                    <a:gd name="connsiteX40" fmla="*/ 100285 w 978340"/>
                    <a:gd name="connsiteY40" fmla="*/ 496106 h 974414"/>
                    <a:gd name="connsiteX41" fmla="*/ 0 w 978340"/>
                    <a:gd name="connsiteY41" fmla="*/ 444938 h 974414"/>
                    <a:gd name="connsiteX42" fmla="*/ 15600 w 978340"/>
                    <a:gd name="connsiteY42" fmla="*/ 351501 h 974414"/>
                    <a:gd name="connsiteX43" fmla="*/ 131485 w 978340"/>
                    <a:gd name="connsiteY43" fmla="*/ 340377 h 974414"/>
                    <a:gd name="connsiteX44" fmla="*/ 147085 w 978340"/>
                    <a:gd name="connsiteY44" fmla="*/ 302558 h 974414"/>
                    <a:gd name="connsiteX45" fmla="*/ 86914 w 978340"/>
                    <a:gd name="connsiteY45" fmla="*/ 209121 h 974414"/>
                    <a:gd name="connsiteX46" fmla="*/ 86914 w 978340"/>
                    <a:gd name="connsiteY46" fmla="*/ 200222 h 974414"/>
                    <a:gd name="connsiteX47" fmla="*/ 142628 w 978340"/>
                    <a:gd name="connsiteY47" fmla="*/ 133481 h 974414"/>
                    <a:gd name="connsiteX48" fmla="*/ 149314 w 978340"/>
                    <a:gd name="connsiteY48" fmla="*/ 133481 h 974414"/>
                    <a:gd name="connsiteX49" fmla="*/ 245142 w 978340"/>
                    <a:gd name="connsiteY49" fmla="*/ 180200 h 974414"/>
                    <a:gd name="connsiteX50" fmla="*/ 251828 w 978340"/>
                    <a:gd name="connsiteY50" fmla="*/ 180200 h 974414"/>
                    <a:gd name="connsiteX51" fmla="*/ 285256 w 978340"/>
                    <a:gd name="connsiteY51" fmla="*/ 157953 h 974414"/>
                    <a:gd name="connsiteX52" fmla="*/ 278570 w 978340"/>
                    <a:gd name="connsiteY52" fmla="*/ 44493 h 974414"/>
                    <a:gd name="connsiteX53" fmla="*/ 365485 w 978340"/>
                    <a:gd name="connsiteY53" fmla="*/ 11123 h 974414"/>
                    <a:gd name="connsiteX54" fmla="*/ 434570 w 978340"/>
                    <a:gd name="connsiteY54" fmla="*/ 106785 h 974414"/>
                    <a:gd name="connsiteX55" fmla="*/ 476913 w 978340"/>
                    <a:gd name="connsiteY55" fmla="*/ 102335 h 974414"/>
                    <a:gd name="connsiteX56" fmla="*/ 528170 w 978340"/>
                    <a:gd name="connsiteY56" fmla="*/ 0 h 974414"/>
                    <a:gd name="connsiteX0" fmla="*/ 488055 w 978340"/>
                    <a:gd name="connsiteY0" fmla="*/ 299009 h 974414"/>
                    <a:gd name="connsiteX1" fmla="*/ 298873 w 978340"/>
                    <a:gd name="connsiteY1" fmla="*/ 487207 h 974414"/>
                    <a:gd name="connsiteX2" fmla="*/ 488055 w 978340"/>
                    <a:gd name="connsiteY2" fmla="*/ 675405 h 974414"/>
                    <a:gd name="connsiteX3" fmla="*/ 677237 w 978340"/>
                    <a:gd name="connsiteY3" fmla="*/ 487207 h 974414"/>
                    <a:gd name="connsiteX4" fmla="*/ 488055 w 978340"/>
                    <a:gd name="connsiteY4" fmla="*/ 299009 h 974414"/>
                    <a:gd name="connsiteX5" fmla="*/ 528170 w 978340"/>
                    <a:gd name="connsiteY5" fmla="*/ 0 h 974414"/>
                    <a:gd name="connsiteX6" fmla="*/ 621769 w 978340"/>
                    <a:gd name="connsiteY6" fmla="*/ 13348 h 974414"/>
                    <a:gd name="connsiteX7" fmla="*/ 637369 w 978340"/>
                    <a:gd name="connsiteY7" fmla="*/ 131256 h 974414"/>
                    <a:gd name="connsiteX8" fmla="*/ 673026 w 978340"/>
                    <a:gd name="connsiteY8" fmla="*/ 151279 h 974414"/>
                    <a:gd name="connsiteX9" fmla="*/ 775540 w 978340"/>
                    <a:gd name="connsiteY9" fmla="*/ 86763 h 974414"/>
                    <a:gd name="connsiteX10" fmla="*/ 842397 w 978340"/>
                    <a:gd name="connsiteY10" fmla="*/ 144605 h 974414"/>
                    <a:gd name="connsiteX11" fmla="*/ 795597 w 978340"/>
                    <a:gd name="connsiteY11" fmla="*/ 253614 h 974414"/>
                    <a:gd name="connsiteX12" fmla="*/ 817883 w 978340"/>
                    <a:gd name="connsiteY12" fmla="*/ 286985 h 974414"/>
                    <a:gd name="connsiteX13" fmla="*/ 933768 w 978340"/>
                    <a:gd name="connsiteY13" fmla="*/ 278086 h 974414"/>
                    <a:gd name="connsiteX14" fmla="*/ 967197 w 978340"/>
                    <a:gd name="connsiteY14" fmla="*/ 367074 h 974414"/>
                    <a:gd name="connsiteX15" fmla="*/ 873597 w 978340"/>
                    <a:gd name="connsiteY15" fmla="*/ 431590 h 974414"/>
                    <a:gd name="connsiteX16" fmla="*/ 873597 w 978340"/>
                    <a:gd name="connsiteY16" fmla="*/ 478308 h 974414"/>
                    <a:gd name="connsiteX17" fmla="*/ 978340 w 978340"/>
                    <a:gd name="connsiteY17" fmla="*/ 529476 h 974414"/>
                    <a:gd name="connsiteX18" fmla="*/ 962740 w 978340"/>
                    <a:gd name="connsiteY18" fmla="*/ 620689 h 974414"/>
                    <a:gd name="connsiteX19" fmla="*/ 846854 w 978340"/>
                    <a:gd name="connsiteY19" fmla="*/ 634037 h 974414"/>
                    <a:gd name="connsiteX20" fmla="*/ 826797 w 978340"/>
                    <a:gd name="connsiteY20" fmla="*/ 674081 h 974414"/>
                    <a:gd name="connsiteX21" fmla="*/ 891426 w 978340"/>
                    <a:gd name="connsiteY21" fmla="*/ 774192 h 974414"/>
                    <a:gd name="connsiteX22" fmla="*/ 831254 w 978340"/>
                    <a:gd name="connsiteY22" fmla="*/ 840933 h 974414"/>
                    <a:gd name="connsiteX23" fmla="*/ 724283 w 978340"/>
                    <a:gd name="connsiteY23" fmla="*/ 791990 h 974414"/>
                    <a:gd name="connsiteX24" fmla="*/ 686398 w 978340"/>
                    <a:gd name="connsiteY24" fmla="*/ 823135 h 974414"/>
                    <a:gd name="connsiteX25" fmla="*/ 697541 w 978340"/>
                    <a:gd name="connsiteY25" fmla="*/ 929921 h 974414"/>
                    <a:gd name="connsiteX26" fmla="*/ 603941 w 978340"/>
                    <a:gd name="connsiteY26" fmla="*/ 963291 h 974414"/>
                    <a:gd name="connsiteX27" fmla="*/ 546286 w 978340"/>
                    <a:gd name="connsiteY27" fmla="*/ 875561 h 974414"/>
                    <a:gd name="connsiteX28" fmla="*/ 490284 w 978340"/>
                    <a:gd name="connsiteY28" fmla="*/ 875584 h 974414"/>
                    <a:gd name="connsiteX29" fmla="*/ 445713 w 978340"/>
                    <a:gd name="connsiteY29" fmla="*/ 974414 h 974414"/>
                    <a:gd name="connsiteX30" fmla="*/ 352113 w 978340"/>
                    <a:gd name="connsiteY30" fmla="*/ 958842 h 974414"/>
                    <a:gd name="connsiteX31" fmla="*/ 343199 w 978340"/>
                    <a:gd name="connsiteY31" fmla="*/ 847607 h 974414"/>
                    <a:gd name="connsiteX32" fmla="*/ 291942 w 978340"/>
                    <a:gd name="connsiteY32" fmla="*/ 825360 h 974414"/>
                    <a:gd name="connsiteX33" fmla="*/ 200571 w 978340"/>
                    <a:gd name="connsiteY33" fmla="*/ 887652 h 974414"/>
                    <a:gd name="connsiteX34" fmla="*/ 131485 w 978340"/>
                    <a:gd name="connsiteY34" fmla="*/ 823135 h 974414"/>
                    <a:gd name="connsiteX35" fmla="*/ 178285 w 978340"/>
                    <a:gd name="connsiteY35" fmla="*/ 725249 h 974414"/>
                    <a:gd name="connsiteX36" fmla="*/ 149314 w 978340"/>
                    <a:gd name="connsiteY36" fmla="*/ 685205 h 974414"/>
                    <a:gd name="connsiteX37" fmla="*/ 44571 w 978340"/>
                    <a:gd name="connsiteY37" fmla="*/ 696328 h 974414"/>
                    <a:gd name="connsiteX38" fmla="*/ 11143 w 978340"/>
                    <a:gd name="connsiteY38" fmla="*/ 602891 h 974414"/>
                    <a:gd name="connsiteX39" fmla="*/ 100285 w 978340"/>
                    <a:gd name="connsiteY39" fmla="*/ 542824 h 974414"/>
                    <a:gd name="connsiteX40" fmla="*/ 100285 w 978340"/>
                    <a:gd name="connsiteY40" fmla="*/ 496106 h 974414"/>
                    <a:gd name="connsiteX41" fmla="*/ 0 w 978340"/>
                    <a:gd name="connsiteY41" fmla="*/ 444938 h 974414"/>
                    <a:gd name="connsiteX42" fmla="*/ 15600 w 978340"/>
                    <a:gd name="connsiteY42" fmla="*/ 351501 h 974414"/>
                    <a:gd name="connsiteX43" fmla="*/ 131485 w 978340"/>
                    <a:gd name="connsiteY43" fmla="*/ 340377 h 974414"/>
                    <a:gd name="connsiteX44" fmla="*/ 147085 w 978340"/>
                    <a:gd name="connsiteY44" fmla="*/ 302558 h 974414"/>
                    <a:gd name="connsiteX45" fmla="*/ 86914 w 978340"/>
                    <a:gd name="connsiteY45" fmla="*/ 200222 h 974414"/>
                    <a:gd name="connsiteX46" fmla="*/ 142628 w 978340"/>
                    <a:gd name="connsiteY46" fmla="*/ 133481 h 974414"/>
                    <a:gd name="connsiteX47" fmla="*/ 149314 w 978340"/>
                    <a:gd name="connsiteY47" fmla="*/ 133481 h 974414"/>
                    <a:gd name="connsiteX48" fmla="*/ 245142 w 978340"/>
                    <a:gd name="connsiteY48" fmla="*/ 180200 h 974414"/>
                    <a:gd name="connsiteX49" fmla="*/ 251828 w 978340"/>
                    <a:gd name="connsiteY49" fmla="*/ 180200 h 974414"/>
                    <a:gd name="connsiteX50" fmla="*/ 285256 w 978340"/>
                    <a:gd name="connsiteY50" fmla="*/ 157953 h 974414"/>
                    <a:gd name="connsiteX51" fmla="*/ 278570 w 978340"/>
                    <a:gd name="connsiteY51" fmla="*/ 44493 h 974414"/>
                    <a:gd name="connsiteX52" fmla="*/ 365485 w 978340"/>
                    <a:gd name="connsiteY52" fmla="*/ 11123 h 974414"/>
                    <a:gd name="connsiteX53" fmla="*/ 434570 w 978340"/>
                    <a:gd name="connsiteY53" fmla="*/ 106785 h 974414"/>
                    <a:gd name="connsiteX54" fmla="*/ 476913 w 978340"/>
                    <a:gd name="connsiteY54" fmla="*/ 102335 h 974414"/>
                    <a:gd name="connsiteX55" fmla="*/ 528170 w 978340"/>
                    <a:gd name="connsiteY55" fmla="*/ 0 h 974414"/>
                    <a:gd name="connsiteX0" fmla="*/ 488055 w 978340"/>
                    <a:gd name="connsiteY0" fmla="*/ 299009 h 974414"/>
                    <a:gd name="connsiteX1" fmla="*/ 298873 w 978340"/>
                    <a:gd name="connsiteY1" fmla="*/ 487207 h 974414"/>
                    <a:gd name="connsiteX2" fmla="*/ 488055 w 978340"/>
                    <a:gd name="connsiteY2" fmla="*/ 675405 h 974414"/>
                    <a:gd name="connsiteX3" fmla="*/ 677237 w 978340"/>
                    <a:gd name="connsiteY3" fmla="*/ 487207 h 974414"/>
                    <a:gd name="connsiteX4" fmla="*/ 488055 w 978340"/>
                    <a:gd name="connsiteY4" fmla="*/ 299009 h 974414"/>
                    <a:gd name="connsiteX5" fmla="*/ 528170 w 978340"/>
                    <a:gd name="connsiteY5" fmla="*/ 0 h 974414"/>
                    <a:gd name="connsiteX6" fmla="*/ 621769 w 978340"/>
                    <a:gd name="connsiteY6" fmla="*/ 13348 h 974414"/>
                    <a:gd name="connsiteX7" fmla="*/ 637369 w 978340"/>
                    <a:gd name="connsiteY7" fmla="*/ 131256 h 974414"/>
                    <a:gd name="connsiteX8" fmla="*/ 673026 w 978340"/>
                    <a:gd name="connsiteY8" fmla="*/ 151279 h 974414"/>
                    <a:gd name="connsiteX9" fmla="*/ 775540 w 978340"/>
                    <a:gd name="connsiteY9" fmla="*/ 86763 h 974414"/>
                    <a:gd name="connsiteX10" fmla="*/ 842397 w 978340"/>
                    <a:gd name="connsiteY10" fmla="*/ 144605 h 974414"/>
                    <a:gd name="connsiteX11" fmla="*/ 795597 w 978340"/>
                    <a:gd name="connsiteY11" fmla="*/ 253614 h 974414"/>
                    <a:gd name="connsiteX12" fmla="*/ 817883 w 978340"/>
                    <a:gd name="connsiteY12" fmla="*/ 286985 h 974414"/>
                    <a:gd name="connsiteX13" fmla="*/ 933768 w 978340"/>
                    <a:gd name="connsiteY13" fmla="*/ 278086 h 974414"/>
                    <a:gd name="connsiteX14" fmla="*/ 967197 w 978340"/>
                    <a:gd name="connsiteY14" fmla="*/ 367074 h 974414"/>
                    <a:gd name="connsiteX15" fmla="*/ 873597 w 978340"/>
                    <a:gd name="connsiteY15" fmla="*/ 431590 h 974414"/>
                    <a:gd name="connsiteX16" fmla="*/ 873597 w 978340"/>
                    <a:gd name="connsiteY16" fmla="*/ 478308 h 974414"/>
                    <a:gd name="connsiteX17" fmla="*/ 978340 w 978340"/>
                    <a:gd name="connsiteY17" fmla="*/ 529476 h 974414"/>
                    <a:gd name="connsiteX18" fmla="*/ 962740 w 978340"/>
                    <a:gd name="connsiteY18" fmla="*/ 620689 h 974414"/>
                    <a:gd name="connsiteX19" fmla="*/ 846854 w 978340"/>
                    <a:gd name="connsiteY19" fmla="*/ 634037 h 974414"/>
                    <a:gd name="connsiteX20" fmla="*/ 826797 w 978340"/>
                    <a:gd name="connsiteY20" fmla="*/ 674081 h 974414"/>
                    <a:gd name="connsiteX21" fmla="*/ 891426 w 978340"/>
                    <a:gd name="connsiteY21" fmla="*/ 774192 h 974414"/>
                    <a:gd name="connsiteX22" fmla="*/ 831254 w 978340"/>
                    <a:gd name="connsiteY22" fmla="*/ 840933 h 974414"/>
                    <a:gd name="connsiteX23" fmla="*/ 724283 w 978340"/>
                    <a:gd name="connsiteY23" fmla="*/ 791990 h 974414"/>
                    <a:gd name="connsiteX24" fmla="*/ 686398 w 978340"/>
                    <a:gd name="connsiteY24" fmla="*/ 823135 h 974414"/>
                    <a:gd name="connsiteX25" fmla="*/ 697541 w 978340"/>
                    <a:gd name="connsiteY25" fmla="*/ 929921 h 974414"/>
                    <a:gd name="connsiteX26" fmla="*/ 603941 w 978340"/>
                    <a:gd name="connsiteY26" fmla="*/ 963291 h 974414"/>
                    <a:gd name="connsiteX27" fmla="*/ 546286 w 978340"/>
                    <a:gd name="connsiteY27" fmla="*/ 875561 h 974414"/>
                    <a:gd name="connsiteX28" fmla="*/ 490284 w 978340"/>
                    <a:gd name="connsiteY28" fmla="*/ 875584 h 974414"/>
                    <a:gd name="connsiteX29" fmla="*/ 445713 w 978340"/>
                    <a:gd name="connsiteY29" fmla="*/ 974414 h 974414"/>
                    <a:gd name="connsiteX30" fmla="*/ 352113 w 978340"/>
                    <a:gd name="connsiteY30" fmla="*/ 958842 h 974414"/>
                    <a:gd name="connsiteX31" fmla="*/ 343199 w 978340"/>
                    <a:gd name="connsiteY31" fmla="*/ 847607 h 974414"/>
                    <a:gd name="connsiteX32" fmla="*/ 291942 w 978340"/>
                    <a:gd name="connsiteY32" fmla="*/ 825360 h 974414"/>
                    <a:gd name="connsiteX33" fmla="*/ 200571 w 978340"/>
                    <a:gd name="connsiteY33" fmla="*/ 887652 h 974414"/>
                    <a:gd name="connsiteX34" fmla="*/ 131485 w 978340"/>
                    <a:gd name="connsiteY34" fmla="*/ 823135 h 974414"/>
                    <a:gd name="connsiteX35" fmla="*/ 178285 w 978340"/>
                    <a:gd name="connsiteY35" fmla="*/ 725249 h 974414"/>
                    <a:gd name="connsiteX36" fmla="*/ 149314 w 978340"/>
                    <a:gd name="connsiteY36" fmla="*/ 685205 h 974414"/>
                    <a:gd name="connsiteX37" fmla="*/ 44571 w 978340"/>
                    <a:gd name="connsiteY37" fmla="*/ 696328 h 974414"/>
                    <a:gd name="connsiteX38" fmla="*/ 11143 w 978340"/>
                    <a:gd name="connsiteY38" fmla="*/ 602891 h 974414"/>
                    <a:gd name="connsiteX39" fmla="*/ 100285 w 978340"/>
                    <a:gd name="connsiteY39" fmla="*/ 542824 h 974414"/>
                    <a:gd name="connsiteX40" fmla="*/ 100285 w 978340"/>
                    <a:gd name="connsiteY40" fmla="*/ 496106 h 974414"/>
                    <a:gd name="connsiteX41" fmla="*/ 0 w 978340"/>
                    <a:gd name="connsiteY41" fmla="*/ 444938 h 974414"/>
                    <a:gd name="connsiteX42" fmla="*/ 15600 w 978340"/>
                    <a:gd name="connsiteY42" fmla="*/ 351501 h 974414"/>
                    <a:gd name="connsiteX43" fmla="*/ 131485 w 978340"/>
                    <a:gd name="connsiteY43" fmla="*/ 340377 h 974414"/>
                    <a:gd name="connsiteX44" fmla="*/ 147085 w 978340"/>
                    <a:gd name="connsiteY44" fmla="*/ 302558 h 974414"/>
                    <a:gd name="connsiteX45" fmla="*/ 86914 w 978340"/>
                    <a:gd name="connsiteY45" fmla="*/ 200222 h 974414"/>
                    <a:gd name="connsiteX46" fmla="*/ 142628 w 978340"/>
                    <a:gd name="connsiteY46" fmla="*/ 133481 h 974414"/>
                    <a:gd name="connsiteX47" fmla="*/ 245142 w 978340"/>
                    <a:gd name="connsiteY47" fmla="*/ 180200 h 974414"/>
                    <a:gd name="connsiteX48" fmla="*/ 251828 w 978340"/>
                    <a:gd name="connsiteY48" fmla="*/ 180200 h 974414"/>
                    <a:gd name="connsiteX49" fmla="*/ 285256 w 978340"/>
                    <a:gd name="connsiteY49" fmla="*/ 157953 h 974414"/>
                    <a:gd name="connsiteX50" fmla="*/ 278570 w 978340"/>
                    <a:gd name="connsiteY50" fmla="*/ 44493 h 974414"/>
                    <a:gd name="connsiteX51" fmla="*/ 365485 w 978340"/>
                    <a:gd name="connsiteY51" fmla="*/ 11123 h 974414"/>
                    <a:gd name="connsiteX52" fmla="*/ 434570 w 978340"/>
                    <a:gd name="connsiteY52" fmla="*/ 106785 h 974414"/>
                    <a:gd name="connsiteX53" fmla="*/ 476913 w 978340"/>
                    <a:gd name="connsiteY53" fmla="*/ 102335 h 974414"/>
                    <a:gd name="connsiteX54" fmla="*/ 528170 w 978340"/>
                    <a:gd name="connsiteY54" fmla="*/ 0 h 974414"/>
                    <a:gd name="connsiteX0" fmla="*/ 488055 w 978340"/>
                    <a:gd name="connsiteY0" fmla="*/ 299009 h 974414"/>
                    <a:gd name="connsiteX1" fmla="*/ 298873 w 978340"/>
                    <a:gd name="connsiteY1" fmla="*/ 487207 h 974414"/>
                    <a:gd name="connsiteX2" fmla="*/ 488055 w 978340"/>
                    <a:gd name="connsiteY2" fmla="*/ 675405 h 974414"/>
                    <a:gd name="connsiteX3" fmla="*/ 677237 w 978340"/>
                    <a:gd name="connsiteY3" fmla="*/ 487207 h 974414"/>
                    <a:gd name="connsiteX4" fmla="*/ 488055 w 978340"/>
                    <a:gd name="connsiteY4" fmla="*/ 299009 h 974414"/>
                    <a:gd name="connsiteX5" fmla="*/ 528170 w 978340"/>
                    <a:gd name="connsiteY5" fmla="*/ 0 h 974414"/>
                    <a:gd name="connsiteX6" fmla="*/ 621769 w 978340"/>
                    <a:gd name="connsiteY6" fmla="*/ 13348 h 974414"/>
                    <a:gd name="connsiteX7" fmla="*/ 637369 w 978340"/>
                    <a:gd name="connsiteY7" fmla="*/ 131256 h 974414"/>
                    <a:gd name="connsiteX8" fmla="*/ 673026 w 978340"/>
                    <a:gd name="connsiteY8" fmla="*/ 151279 h 974414"/>
                    <a:gd name="connsiteX9" fmla="*/ 775540 w 978340"/>
                    <a:gd name="connsiteY9" fmla="*/ 86763 h 974414"/>
                    <a:gd name="connsiteX10" fmla="*/ 842397 w 978340"/>
                    <a:gd name="connsiteY10" fmla="*/ 144605 h 974414"/>
                    <a:gd name="connsiteX11" fmla="*/ 795597 w 978340"/>
                    <a:gd name="connsiteY11" fmla="*/ 253614 h 974414"/>
                    <a:gd name="connsiteX12" fmla="*/ 817883 w 978340"/>
                    <a:gd name="connsiteY12" fmla="*/ 286985 h 974414"/>
                    <a:gd name="connsiteX13" fmla="*/ 933768 w 978340"/>
                    <a:gd name="connsiteY13" fmla="*/ 278086 h 974414"/>
                    <a:gd name="connsiteX14" fmla="*/ 967197 w 978340"/>
                    <a:gd name="connsiteY14" fmla="*/ 367074 h 974414"/>
                    <a:gd name="connsiteX15" fmla="*/ 873597 w 978340"/>
                    <a:gd name="connsiteY15" fmla="*/ 431590 h 974414"/>
                    <a:gd name="connsiteX16" fmla="*/ 873597 w 978340"/>
                    <a:gd name="connsiteY16" fmla="*/ 478308 h 974414"/>
                    <a:gd name="connsiteX17" fmla="*/ 978340 w 978340"/>
                    <a:gd name="connsiteY17" fmla="*/ 529476 h 974414"/>
                    <a:gd name="connsiteX18" fmla="*/ 962740 w 978340"/>
                    <a:gd name="connsiteY18" fmla="*/ 620689 h 974414"/>
                    <a:gd name="connsiteX19" fmla="*/ 846854 w 978340"/>
                    <a:gd name="connsiteY19" fmla="*/ 634037 h 974414"/>
                    <a:gd name="connsiteX20" fmla="*/ 826797 w 978340"/>
                    <a:gd name="connsiteY20" fmla="*/ 674081 h 974414"/>
                    <a:gd name="connsiteX21" fmla="*/ 891426 w 978340"/>
                    <a:gd name="connsiteY21" fmla="*/ 774192 h 974414"/>
                    <a:gd name="connsiteX22" fmla="*/ 831254 w 978340"/>
                    <a:gd name="connsiteY22" fmla="*/ 840933 h 974414"/>
                    <a:gd name="connsiteX23" fmla="*/ 724283 w 978340"/>
                    <a:gd name="connsiteY23" fmla="*/ 791990 h 974414"/>
                    <a:gd name="connsiteX24" fmla="*/ 686398 w 978340"/>
                    <a:gd name="connsiteY24" fmla="*/ 823135 h 974414"/>
                    <a:gd name="connsiteX25" fmla="*/ 697541 w 978340"/>
                    <a:gd name="connsiteY25" fmla="*/ 929921 h 974414"/>
                    <a:gd name="connsiteX26" fmla="*/ 603941 w 978340"/>
                    <a:gd name="connsiteY26" fmla="*/ 963291 h 974414"/>
                    <a:gd name="connsiteX27" fmla="*/ 546286 w 978340"/>
                    <a:gd name="connsiteY27" fmla="*/ 875561 h 974414"/>
                    <a:gd name="connsiteX28" fmla="*/ 490284 w 978340"/>
                    <a:gd name="connsiteY28" fmla="*/ 875584 h 974414"/>
                    <a:gd name="connsiteX29" fmla="*/ 445713 w 978340"/>
                    <a:gd name="connsiteY29" fmla="*/ 974414 h 974414"/>
                    <a:gd name="connsiteX30" fmla="*/ 352113 w 978340"/>
                    <a:gd name="connsiteY30" fmla="*/ 958842 h 974414"/>
                    <a:gd name="connsiteX31" fmla="*/ 343199 w 978340"/>
                    <a:gd name="connsiteY31" fmla="*/ 847607 h 974414"/>
                    <a:gd name="connsiteX32" fmla="*/ 291942 w 978340"/>
                    <a:gd name="connsiteY32" fmla="*/ 825360 h 974414"/>
                    <a:gd name="connsiteX33" fmla="*/ 200571 w 978340"/>
                    <a:gd name="connsiteY33" fmla="*/ 887652 h 974414"/>
                    <a:gd name="connsiteX34" fmla="*/ 131485 w 978340"/>
                    <a:gd name="connsiteY34" fmla="*/ 823135 h 974414"/>
                    <a:gd name="connsiteX35" fmla="*/ 178285 w 978340"/>
                    <a:gd name="connsiteY35" fmla="*/ 725249 h 974414"/>
                    <a:gd name="connsiteX36" fmla="*/ 149314 w 978340"/>
                    <a:gd name="connsiteY36" fmla="*/ 685205 h 974414"/>
                    <a:gd name="connsiteX37" fmla="*/ 44571 w 978340"/>
                    <a:gd name="connsiteY37" fmla="*/ 696328 h 974414"/>
                    <a:gd name="connsiteX38" fmla="*/ 11143 w 978340"/>
                    <a:gd name="connsiteY38" fmla="*/ 602891 h 974414"/>
                    <a:gd name="connsiteX39" fmla="*/ 100285 w 978340"/>
                    <a:gd name="connsiteY39" fmla="*/ 542824 h 974414"/>
                    <a:gd name="connsiteX40" fmla="*/ 100285 w 978340"/>
                    <a:gd name="connsiteY40" fmla="*/ 496106 h 974414"/>
                    <a:gd name="connsiteX41" fmla="*/ 0 w 978340"/>
                    <a:gd name="connsiteY41" fmla="*/ 444938 h 974414"/>
                    <a:gd name="connsiteX42" fmla="*/ 15600 w 978340"/>
                    <a:gd name="connsiteY42" fmla="*/ 351501 h 974414"/>
                    <a:gd name="connsiteX43" fmla="*/ 131485 w 978340"/>
                    <a:gd name="connsiteY43" fmla="*/ 340377 h 974414"/>
                    <a:gd name="connsiteX44" fmla="*/ 147085 w 978340"/>
                    <a:gd name="connsiteY44" fmla="*/ 302558 h 974414"/>
                    <a:gd name="connsiteX45" fmla="*/ 86914 w 978340"/>
                    <a:gd name="connsiteY45" fmla="*/ 200222 h 974414"/>
                    <a:gd name="connsiteX46" fmla="*/ 142628 w 978340"/>
                    <a:gd name="connsiteY46" fmla="*/ 133481 h 974414"/>
                    <a:gd name="connsiteX47" fmla="*/ 251828 w 978340"/>
                    <a:gd name="connsiteY47" fmla="*/ 180200 h 974414"/>
                    <a:gd name="connsiteX48" fmla="*/ 285256 w 978340"/>
                    <a:gd name="connsiteY48" fmla="*/ 157953 h 974414"/>
                    <a:gd name="connsiteX49" fmla="*/ 278570 w 978340"/>
                    <a:gd name="connsiteY49" fmla="*/ 44493 h 974414"/>
                    <a:gd name="connsiteX50" fmla="*/ 365485 w 978340"/>
                    <a:gd name="connsiteY50" fmla="*/ 11123 h 974414"/>
                    <a:gd name="connsiteX51" fmla="*/ 434570 w 978340"/>
                    <a:gd name="connsiteY51" fmla="*/ 106785 h 974414"/>
                    <a:gd name="connsiteX52" fmla="*/ 476913 w 978340"/>
                    <a:gd name="connsiteY52" fmla="*/ 102335 h 974414"/>
                    <a:gd name="connsiteX53" fmla="*/ 528170 w 978340"/>
                    <a:gd name="connsiteY53" fmla="*/ 0 h 974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978340" h="974414">
                      <a:moveTo>
                        <a:pt x="488055" y="299009"/>
                      </a:moveTo>
                      <a:cubicBezTo>
                        <a:pt x="383573" y="299009"/>
                        <a:pt x="298873" y="383268"/>
                        <a:pt x="298873" y="487207"/>
                      </a:cubicBezTo>
                      <a:cubicBezTo>
                        <a:pt x="298873" y="591146"/>
                        <a:pt x="383573" y="675405"/>
                        <a:pt x="488055" y="675405"/>
                      </a:cubicBezTo>
                      <a:cubicBezTo>
                        <a:pt x="592537" y="675405"/>
                        <a:pt x="677237" y="591146"/>
                        <a:pt x="677237" y="487207"/>
                      </a:cubicBezTo>
                      <a:cubicBezTo>
                        <a:pt x="677237" y="383268"/>
                        <a:pt x="592537" y="299009"/>
                        <a:pt x="488055" y="299009"/>
                      </a:cubicBezTo>
                      <a:close/>
                      <a:moveTo>
                        <a:pt x="528170" y="0"/>
                      </a:moveTo>
                      <a:lnTo>
                        <a:pt x="621769" y="13348"/>
                      </a:lnTo>
                      <a:lnTo>
                        <a:pt x="637369" y="131256"/>
                      </a:lnTo>
                      <a:lnTo>
                        <a:pt x="673026" y="151279"/>
                      </a:lnTo>
                      <a:lnTo>
                        <a:pt x="775540" y="86763"/>
                      </a:lnTo>
                      <a:lnTo>
                        <a:pt x="842397" y="144605"/>
                      </a:lnTo>
                      <a:lnTo>
                        <a:pt x="795597" y="253614"/>
                      </a:lnTo>
                      <a:lnTo>
                        <a:pt x="817883" y="286985"/>
                      </a:lnTo>
                      <a:lnTo>
                        <a:pt x="933768" y="278086"/>
                      </a:lnTo>
                      <a:lnTo>
                        <a:pt x="967197" y="367074"/>
                      </a:lnTo>
                      <a:lnTo>
                        <a:pt x="873597" y="431590"/>
                      </a:lnTo>
                      <a:lnTo>
                        <a:pt x="873597" y="478308"/>
                      </a:lnTo>
                      <a:lnTo>
                        <a:pt x="978340" y="529476"/>
                      </a:lnTo>
                      <a:lnTo>
                        <a:pt x="962740" y="620689"/>
                      </a:lnTo>
                      <a:lnTo>
                        <a:pt x="846854" y="634037"/>
                      </a:lnTo>
                      <a:lnTo>
                        <a:pt x="826797" y="674081"/>
                      </a:lnTo>
                      <a:lnTo>
                        <a:pt x="891426" y="774192"/>
                      </a:lnTo>
                      <a:lnTo>
                        <a:pt x="831254" y="840933"/>
                      </a:lnTo>
                      <a:lnTo>
                        <a:pt x="724283" y="791990"/>
                      </a:lnTo>
                      <a:lnTo>
                        <a:pt x="686398" y="823135"/>
                      </a:lnTo>
                      <a:lnTo>
                        <a:pt x="697541" y="929921"/>
                      </a:lnTo>
                      <a:lnTo>
                        <a:pt x="603941" y="963291"/>
                      </a:lnTo>
                      <a:lnTo>
                        <a:pt x="546286" y="875561"/>
                      </a:lnTo>
                      <a:lnTo>
                        <a:pt x="490284" y="875584"/>
                      </a:lnTo>
                      <a:lnTo>
                        <a:pt x="445713" y="974414"/>
                      </a:lnTo>
                      <a:lnTo>
                        <a:pt x="352113" y="958842"/>
                      </a:lnTo>
                      <a:lnTo>
                        <a:pt x="343199" y="847607"/>
                      </a:lnTo>
                      <a:lnTo>
                        <a:pt x="291942" y="825360"/>
                      </a:lnTo>
                      <a:lnTo>
                        <a:pt x="200571" y="887652"/>
                      </a:lnTo>
                      <a:lnTo>
                        <a:pt x="131485" y="823135"/>
                      </a:lnTo>
                      <a:lnTo>
                        <a:pt x="178285" y="725249"/>
                      </a:lnTo>
                      <a:lnTo>
                        <a:pt x="149314" y="685205"/>
                      </a:lnTo>
                      <a:lnTo>
                        <a:pt x="44571" y="696328"/>
                      </a:lnTo>
                      <a:lnTo>
                        <a:pt x="11143" y="602891"/>
                      </a:lnTo>
                      <a:lnTo>
                        <a:pt x="100285" y="542824"/>
                      </a:lnTo>
                      <a:lnTo>
                        <a:pt x="100285" y="496106"/>
                      </a:lnTo>
                      <a:lnTo>
                        <a:pt x="0" y="444938"/>
                      </a:lnTo>
                      <a:lnTo>
                        <a:pt x="15600" y="351501"/>
                      </a:lnTo>
                      <a:lnTo>
                        <a:pt x="131485" y="340377"/>
                      </a:lnTo>
                      <a:lnTo>
                        <a:pt x="147085" y="302558"/>
                      </a:lnTo>
                      <a:lnTo>
                        <a:pt x="86914" y="200222"/>
                      </a:lnTo>
                      <a:lnTo>
                        <a:pt x="142628" y="133481"/>
                      </a:lnTo>
                      <a:lnTo>
                        <a:pt x="251828" y="180200"/>
                      </a:lnTo>
                      <a:lnTo>
                        <a:pt x="285256" y="157953"/>
                      </a:lnTo>
                      <a:lnTo>
                        <a:pt x="278570" y="44493"/>
                      </a:lnTo>
                      <a:lnTo>
                        <a:pt x="365485" y="11123"/>
                      </a:lnTo>
                      <a:lnTo>
                        <a:pt x="434570" y="106785"/>
                      </a:lnTo>
                      <a:lnTo>
                        <a:pt x="476913" y="102335"/>
                      </a:lnTo>
                      <a:lnTo>
                        <a:pt x="52817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" name="Freeform 69"/>
                <p:cNvSpPr>
                  <a:spLocks/>
                </p:cNvSpPr>
                <p:nvPr/>
              </p:nvSpPr>
              <p:spPr bwMode="auto">
                <a:xfrm rot="1440000">
                  <a:off x="1706987" y="-352830"/>
                  <a:ext cx="7286208" cy="6862251"/>
                </a:xfrm>
                <a:custGeom>
                  <a:avLst/>
                  <a:gdLst>
                    <a:gd name="connsiteX0" fmla="*/ 804814 w 1613651"/>
                    <a:gd name="connsiteY0" fmla="*/ 0 h 1522471"/>
                    <a:gd name="connsiteX1" fmla="*/ 965776 w 1613651"/>
                    <a:gd name="connsiteY1" fmla="*/ 28119 h 1522471"/>
                    <a:gd name="connsiteX2" fmla="*/ 973824 w 1613651"/>
                    <a:gd name="connsiteY2" fmla="*/ 40171 h 1522471"/>
                    <a:gd name="connsiteX3" fmla="*/ 985897 w 1613651"/>
                    <a:gd name="connsiteY3" fmla="*/ 228973 h 1522471"/>
                    <a:gd name="connsiteX4" fmla="*/ 993945 w 1613651"/>
                    <a:gd name="connsiteY4" fmla="*/ 241024 h 1522471"/>
                    <a:gd name="connsiteX5" fmla="*/ 1058330 w 1613651"/>
                    <a:gd name="connsiteY5" fmla="*/ 277178 h 1522471"/>
                    <a:gd name="connsiteX6" fmla="*/ 1074426 w 1613651"/>
                    <a:gd name="connsiteY6" fmla="*/ 269144 h 1522471"/>
                    <a:gd name="connsiteX7" fmla="*/ 1231365 w 1613651"/>
                    <a:gd name="connsiteY7" fmla="*/ 160683 h 1522471"/>
                    <a:gd name="connsiteX8" fmla="*/ 1243437 w 1613651"/>
                    <a:gd name="connsiteY8" fmla="*/ 160683 h 1522471"/>
                    <a:gd name="connsiteX9" fmla="*/ 1364159 w 1613651"/>
                    <a:gd name="connsiteY9" fmla="*/ 265127 h 1522471"/>
                    <a:gd name="connsiteX10" fmla="*/ 1364159 w 1613651"/>
                    <a:gd name="connsiteY10" fmla="*/ 277178 h 1522471"/>
                    <a:gd name="connsiteX11" fmla="*/ 1279654 w 1613651"/>
                    <a:gd name="connsiteY11" fmla="*/ 449912 h 1522471"/>
                    <a:gd name="connsiteX12" fmla="*/ 1279654 w 1613651"/>
                    <a:gd name="connsiteY12" fmla="*/ 461963 h 1522471"/>
                    <a:gd name="connsiteX13" fmla="*/ 1319894 w 1613651"/>
                    <a:gd name="connsiteY13" fmla="*/ 522220 h 1522471"/>
                    <a:gd name="connsiteX14" fmla="*/ 1331966 w 1613651"/>
                    <a:gd name="connsiteY14" fmla="*/ 526237 h 1522471"/>
                    <a:gd name="connsiteX15" fmla="*/ 1529146 w 1613651"/>
                    <a:gd name="connsiteY15" fmla="*/ 506151 h 1522471"/>
                    <a:gd name="connsiteX16" fmla="*/ 1533170 w 1613651"/>
                    <a:gd name="connsiteY16" fmla="*/ 518202 h 1522471"/>
                    <a:gd name="connsiteX17" fmla="*/ 1589507 w 1613651"/>
                    <a:gd name="connsiteY17" fmla="*/ 666834 h 1522471"/>
                    <a:gd name="connsiteX18" fmla="*/ 1581459 w 1613651"/>
                    <a:gd name="connsiteY18" fmla="*/ 678885 h 1522471"/>
                    <a:gd name="connsiteX19" fmla="*/ 1420496 w 1613651"/>
                    <a:gd name="connsiteY19" fmla="*/ 783329 h 1522471"/>
                    <a:gd name="connsiteX20" fmla="*/ 1416472 w 1613651"/>
                    <a:gd name="connsiteY20" fmla="*/ 791363 h 1522471"/>
                    <a:gd name="connsiteX21" fmla="*/ 1420496 w 1613651"/>
                    <a:gd name="connsiteY21" fmla="*/ 867688 h 1522471"/>
                    <a:gd name="connsiteX22" fmla="*/ 1432568 w 1613651"/>
                    <a:gd name="connsiteY22" fmla="*/ 879739 h 1522471"/>
                    <a:gd name="connsiteX23" fmla="*/ 1609627 w 1613651"/>
                    <a:gd name="connsiteY23" fmla="*/ 960081 h 1522471"/>
                    <a:gd name="connsiteX24" fmla="*/ 1613651 w 1613651"/>
                    <a:gd name="connsiteY24" fmla="*/ 968115 h 1522471"/>
                    <a:gd name="connsiteX25" fmla="*/ 1581459 w 1613651"/>
                    <a:gd name="connsiteY25" fmla="*/ 1124781 h 1522471"/>
                    <a:gd name="connsiteX26" fmla="*/ 1573411 w 1613651"/>
                    <a:gd name="connsiteY26" fmla="*/ 1132815 h 1522471"/>
                    <a:gd name="connsiteX27" fmla="*/ 1380255 w 1613651"/>
                    <a:gd name="connsiteY27" fmla="*/ 1144866 h 1522471"/>
                    <a:gd name="connsiteX28" fmla="*/ 1372207 w 1613651"/>
                    <a:gd name="connsiteY28" fmla="*/ 1148883 h 1522471"/>
                    <a:gd name="connsiteX29" fmla="*/ 1335991 w 1613651"/>
                    <a:gd name="connsiteY29" fmla="*/ 1221190 h 1522471"/>
                    <a:gd name="connsiteX30" fmla="*/ 1335991 w 1613651"/>
                    <a:gd name="connsiteY30" fmla="*/ 1229224 h 1522471"/>
                    <a:gd name="connsiteX31" fmla="*/ 1452688 w 1613651"/>
                    <a:gd name="connsiteY31" fmla="*/ 1389907 h 1522471"/>
                    <a:gd name="connsiteX32" fmla="*/ 1452688 w 1613651"/>
                    <a:gd name="connsiteY32" fmla="*/ 1401959 h 1522471"/>
                    <a:gd name="connsiteX33" fmla="*/ 1344039 w 1613651"/>
                    <a:gd name="connsiteY33" fmla="*/ 1522471 h 1522471"/>
                    <a:gd name="connsiteX34" fmla="*/ 1335991 w 1613651"/>
                    <a:gd name="connsiteY34" fmla="*/ 1522471 h 1522471"/>
                    <a:gd name="connsiteX35" fmla="*/ 1158932 w 1613651"/>
                    <a:gd name="connsiteY35" fmla="*/ 1434095 h 1522471"/>
                    <a:gd name="connsiteX36" fmla="*/ 1150883 w 1613651"/>
                    <a:gd name="connsiteY36" fmla="*/ 1434095 h 1522471"/>
                    <a:gd name="connsiteX37" fmla="*/ 1127837 w 1613651"/>
                    <a:gd name="connsiteY37" fmla="*/ 1449432 h 1522471"/>
                    <a:gd name="connsiteX38" fmla="*/ 1117817 w 1613651"/>
                    <a:gd name="connsiteY38" fmla="*/ 1384917 h 1522471"/>
                    <a:gd name="connsiteX39" fmla="*/ 1113073 w 1613651"/>
                    <a:gd name="connsiteY39" fmla="*/ 1366790 h 1522471"/>
                    <a:gd name="connsiteX40" fmla="*/ 1161524 w 1613651"/>
                    <a:gd name="connsiteY40" fmla="*/ 1327023 h 1522471"/>
                    <a:gd name="connsiteX41" fmla="*/ 1345313 w 1613651"/>
                    <a:gd name="connsiteY41" fmla="*/ 885625 h 1522471"/>
                    <a:gd name="connsiteX42" fmla="*/ 717818 w 1613651"/>
                    <a:gd name="connsiteY42" fmla="*/ 261395 h 1522471"/>
                    <a:gd name="connsiteX43" fmla="*/ 197489 w 1613651"/>
                    <a:gd name="connsiteY43" fmla="*/ 536612 h 1522471"/>
                    <a:gd name="connsiteX44" fmla="*/ 170794 w 1613651"/>
                    <a:gd name="connsiteY44" fmla="*/ 585538 h 1522471"/>
                    <a:gd name="connsiteX45" fmla="*/ 116237 w 1613651"/>
                    <a:gd name="connsiteY45" fmla="*/ 582831 h 1522471"/>
                    <a:gd name="connsiteX46" fmla="*/ 94809 w 1613651"/>
                    <a:gd name="connsiteY46" fmla="*/ 583894 h 1522471"/>
                    <a:gd name="connsiteX47" fmla="*/ 108650 w 1613651"/>
                    <a:gd name="connsiteY47" fmla="*/ 550339 h 1522471"/>
                    <a:gd name="connsiteX48" fmla="*/ 108650 w 1613651"/>
                    <a:gd name="connsiteY48" fmla="*/ 538288 h 1522471"/>
                    <a:gd name="connsiteX49" fmla="*/ 0 w 1613651"/>
                    <a:gd name="connsiteY49" fmla="*/ 381622 h 1522471"/>
                    <a:gd name="connsiteX50" fmla="*/ 0 w 1613651"/>
                    <a:gd name="connsiteY50" fmla="*/ 365554 h 1522471"/>
                    <a:gd name="connsiteX51" fmla="*/ 100602 w 1613651"/>
                    <a:gd name="connsiteY51" fmla="*/ 245041 h 1522471"/>
                    <a:gd name="connsiteX52" fmla="*/ 112674 w 1613651"/>
                    <a:gd name="connsiteY52" fmla="*/ 245041 h 1522471"/>
                    <a:gd name="connsiteX53" fmla="*/ 285709 w 1613651"/>
                    <a:gd name="connsiteY53" fmla="*/ 329400 h 1522471"/>
                    <a:gd name="connsiteX54" fmla="*/ 297781 w 1613651"/>
                    <a:gd name="connsiteY54" fmla="*/ 329400 h 1522471"/>
                    <a:gd name="connsiteX55" fmla="*/ 358142 w 1613651"/>
                    <a:gd name="connsiteY55" fmla="*/ 289229 h 1522471"/>
                    <a:gd name="connsiteX56" fmla="*/ 362166 w 1613651"/>
                    <a:gd name="connsiteY56" fmla="*/ 281195 h 1522471"/>
                    <a:gd name="connsiteX57" fmla="*/ 346070 w 1613651"/>
                    <a:gd name="connsiteY57" fmla="*/ 84358 h 1522471"/>
                    <a:gd name="connsiteX58" fmla="*/ 350094 w 1613651"/>
                    <a:gd name="connsiteY58" fmla="*/ 80341 h 1522471"/>
                    <a:gd name="connsiteX59" fmla="*/ 503008 w 1613651"/>
                    <a:gd name="connsiteY59" fmla="*/ 24102 h 1522471"/>
                    <a:gd name="connsiteX60" fmla="*/ 515081 w 1613651"/>
                    <a:gd name="connsiteY60" fmla="*/ 28119 h 1522471"/>
                    <a:gd name="connsiteX61" fmla="*/ 619706 w 1613651"/>
                    <a:gd name="connsiteY61" fmla="*/ 188802 h 1522471"/>
                    <a:gd name="connsiteX62" fmla="*/ 627755 w 1613651"/>
                    <a:gd name="connsiteY62" fmla="*/ 196836 h 1522471"/>
                    <a:gd name="connsiteX63" fmla="*/ 704212 w 1613651"/>
                    <a:gd name="connsiteY63" fmla="*/ 188802 h 1522471"/>
                    <a:gd name="connsiteX64" fmla="*/ 716284 w 1613651"/>
                    <a:gd name="connsiteY64" fmla="*/ 180768 h 1522471"/>
                    <a:gd name="connsiteX65" fmla="*/ 796765 w 1613651"/>
                    <a:gd name="connsiteY65" fmla="*/ 4017 h 1522471"/>
                    <a:gd name="connsiteX0" fmla="*/ 804814 w 1613651"/>
                    <a:gd name="connsiteY0" fmla="*/ 0 h 1522471"/>
                    <a:gd name="connsiteX1" fmla="*/ 965776 w 1613651"/>
                    <a:gd name="connsiteY1" fmla="*/ 28119 h 1522471"/>
                    <a:gd name="connsiteX2" fmla="*/ 973824 w 1613651"/>
                    <a:gd name="connsiteY2" fmla="*/ 40171 h 1522471"/>
                    <a:gd name="connsiteX3" fmla="*/ 985897 w 1613651"/>
                    <a:gd name="connsiteY3" fmla="*/ 228973 h 1522471"/>
                    <a:gd name="connsiteX4" fmla="*/ 993945 w 1613651"/>
                    <a:gd name="connsiteY4" fmla="*/ 241024 h 1522471"/>
                    <a:gd name="connsiteX5" fmla="*/ 1058330 w 1613651"/>
                    <a:gd name="connsiteY5" fmla="*/ 277178 h 1522471"/>
                    <a:gd name="connsiteX6" fmla="*/ 1074426 w 1613651"/>
                    <a:gd name="connsiteY6" fmla="*/ 269144 h 1522471"/>
                    <a:gd name="connsiteX7" fmla="*/ 1231365 w 1613651"/>
                    <a:gd name="connsiteY7" fmla="*/ 160683 h 1522471"/>
                    <a:gd name="connsiteX8" fmla="*/ 1243437 w 1613651"/>
                    <a:gd name="connsiteY8" fmla="*/ 160683 h 1522471"/>
                    <a:gd name="connsiteX9" fmla="*/ 1364159 w 1613651"/>
                    <a:gd name="connsiteY9" fmla="*/ 265127 h 1522471"/>
                    <a:gd name="connsiteX10" fmla="*/ 1364159 w 1613651"/>
                    <a:gd name="connsiteY10" fmla="*/ 277178 h 1522471"/>
                    <a:gd name="connsiteX11" fmla="*/ 1279654 w 1613651"/>
                    <a:gd name="connsiteY11" fmla="*/ 449912 h 1522471"/>
                    <a:gd name="connsiteX12" fmla="*/ 1279654 w 1613651"/>
                    <a:gd name="connsiteY12" fmla="*/ 461963 h 1522471"/>
                    <a:gd name="connsiteX13" fmla="*/ 1319894 w 1613651"/>
                    <a:gd name="connsiteY13" fmla="*/ 522220 h 1522471"/>
                    <a:gd name="connsiteX14" fmla="*/ 1331966 w 1613651"/>
                    <a:gd name="connsiteY14" fmla="*/ 526237 h 1522471"/>
                    <a:gd name="connsiteX15" fmla="*/ 1529146 w 1613651"/>
                    <a:gd name="connsiteY15" fmla="*/ 506151 h 1522471"/>
                    <a:gd name="connsiteX16" fmla="*/ 1533170 w 1613651"/>
                    <a:gd name="connsiteY16" fmla="*/ 518202 h 1522471"/>
                    <a:gd name="connsiteX17" fmla="*/ 1589507 w 1613651"/>
                    <a:gd name="connsiteY17" fmla="*/ 666834 h 1522471"/>
                    <a:gd name="connsiteX18" fmla="*/ 1581459 w 1613651"/>
                    <a:gd name="connsiteY18" fmla="*/ 678885 h 1522471"/>
                    <a:gd name="connsiteX19" fmla="*/ 1420496 w 1613651"/>
                    <a:gd name="connsiteY19" fmla="*/ 783329 h 1522471"/>
                    <a:gd name="connsiteX20" fmla="*/ 1416472 w 1613651"/>
                    <a:gd name="connsiteY20" fmla="*/ 791363 h 1522471"/>
                    <a:gd name="connsiteX21" fmla="*/ 1420496 w 1613651"/>
                    <a:gd name="connsiteY21" fmla="*/ 867688 h 1522471"/>
                    <a:gd name="connsiteX22" fmla="*/ 1432568 w 1613651"/>
                    <a:gd name="connsiteY22" fmla="*/ 879739 h 1522471"/>
                    <a:gd name="connsiteX23" fmla="*/ 1609627 w 1613651"/>
                    <a:gd name="connsiteY23" fmla="*/ 960081 h 1522471"/>
                    <a:gd name="connsiteX24" fmla="*/ 1613651 w 1613651"/>
                    <a:gd name="connsiteY24" fmla="*/ 968115 h 1522471"/>
                    <a:gd name="connsiteX25" fmla="*/ 1581459 w 1613651"/>
                    <a:gd name="connsiteY25" fmla="*/ 1124781 h 1522471"/>
                    <a:gd name="connsiteX26" fmla="*/ 1573411 w 1613651"/>
                    <a:gd name="connsiteY26" fmla="*/ 1132815 h 1522471"/>
                    <a:gd name="connsiteX27" fmla="*/ 1380255 w 1613651"/>
                    <a:gd name="connsiteY27" fmla="*/ 1144866 h 1522471"/>
                    <a:gd name="connsiteX28" fmla="*/ 1372207 w 1613651"/>
                    <a:gd name="connsiteY28" fmla="*/ 1148883 h 1522471"/>
                    <a:gd name="connsiteX29" fmla="*/ 1335991 w 1613651"/>
                    <a:gd name="connsiteY29" fmla="*/ 1221190 h 1522471"/>
                    <a:gd name="connsiteX30" fmla="*/ 1335991 w 1613651"/>
                    <a:gd name="connsiteY30" fmla="*/ 1229224 h 1522471"/>
                    <a:gd name="connsiteX31" fmla="*/ 1452688 w 1613651"/>
                    <a:gd name="connsiteY31" fmla="*/ 1389907 h 1522471"/>
                    <a:gd name="connsiteX32" fmla="*/ 1452688 w 1613651"/>
                    <a:gd name="connsiteY32" fmla="*/ 1401959 h 1522471"/>
                    <a:gd name="connsiteX33" fmla="*/ 1344039 w 1613651"/>
                    <a:gd name="connsiteY33" fmla="*/ 1522471 h 1522471"/>
                    <a:gd name="connsiteX34" fmla="*/ 1335991 w 1613651"/>
                    <a:gd name="connsiteY34" fmla="*/ 1522471 h 1522471"/>
                    <a:gd name="connsiteX35" fmla="*/ 1158932 w 1613651"/>
                    <a:gd name="connsiteY35" fmla="*/ 1434095 h 1522471"/>
                    <a:gd name="connsiteX36" fmla="*/ 1150883 w 1613651"/>
                    <a:gd name="connsiteY36" fmla="*/ 1434095 h 1522471"/>
                    <a:gd name="connsiteX37" fmla="*/ 1127837 w 1613651"/>
                    <a:gd name="connsiteY37" fmla="*/ 1449432 h 1522471"/>
                    <a:gd name="connsiteX38" fmla="*/ 1113073 w 1613651"/>
                    <a:gd name="connsiteY38" fmla="*/ 1366790 h 1522471"/>
                    <a:gd name="connsiteX39" fmla="*/ 1161524 w 1613651"/>
                    <a:gd name="connsiteY39" fmla="*/ 1327023 h 1522471"/>
                    <a:gd name="connsiteX40" fmla="*/ 1345313 w 1613651"/>
                    <a:gd name="connsiteY40" fmla="*/ 885625 h 1522471"/>
                    <a:gd name="connsiteX41" fmla="*/ 717818 w 1613651"/>
                    <a:gd name="connsiteY41" fmla="*/ 261395 h 1522471"/>
                    <a:gd name="connsiteX42" fmla="*/ 197489 w 1613651"/>
                    <a:gd name="connsiteY42" fmla="*/ 536612 h 1522471"/>
                    <a:gd name="connsiteX43" fmla="*/ 170794 w 1613651"/>
                    <a:gd name="connsiteY43" fmla="*/ 585538 h 1522471"/>
                    <a:gd name="connsiteX44" fmla="*/ 116237 w 1613651"/>
                    <a:gd name="connsiteY44" fmla="*/ 582831 h 1522471"/>
                    <a:gd name="connsiteX45" fmla="*/ 94809 w 1613651"/>
                    <a:gd name="connsiteY45" fmla="*/ 583894 h 1522471"/>
                    <a:gd name="connsiteX46" fmla="*/ 108650 w 1613651"/>
                    <a:gd name="connsiteY46" fmla="*/ 550339 h 1522471"/>
                    <a:gd name="connsiteX47" fmla="*/ 108650 w 1613651"/>
                    <a:gd name="connsiteY47" fmla="*/ 538288 h 1522471"/>
                    <a:gd name="connsiteX48" fmla="*/ 0 w 1613651"/>
                    <a:gd name="connsiteY48" fmla="*/ 381622 h 1522471"/>
                    <a:gd name="connsiteX49" fmla="*/ 0 w 1613651"/>
                    <a:gd name="connsiteY49" fmla="*/ 365554 h 1522471"/>
                    <a:gd name="connsiteX50" fmla="*/ 100602 w 1613651"/>
                    <a:gd name="connsiteY50" fmla="*/ 245041 h 1522471"/>
                    <a:gd name="connsiteX51" fmla="*/ 112674 w 1613651"/>
                    <a:gd name="connsiteY51" fmla="*/ 245041 h 1522471"/>
                    <a:gd name="connsiteX52" fmla="*/ 285709 w 1613651"/>
                    <a:gd name="connsiteY52" fmla="*/ 329400 h 1522471"/>
                    <a:gd name="connsiteX53" fmla="*/ 297781 w 1613651"/>
                    <a:gd name="connsiteY53" fmla="*/ 329400 h 1522471"/>
                    <a:gd name="connsiteX54" fmla="*/ 358142 w 1613651"/>
                    <a:gd name="connsiteY54" fmla="*/ 289229 h 1522471"/>
                    <a:gd name="connsiteX55" fmla="*/ 362166 w 1613651"/>
                    <a:gd name="connsiteY55" fmla="*/ 281195 h 1522471"/>
                    <a:gd name="connsiteX56" fmla="*/ 346070 w 1613651"/>
                    <a:gd name="connsiteY56" fmla="*/ 84358 h 1522471"/>
                    <a:gd name="connsiteX57" fmla="*/ 350094 w 1613651"/>
                    <a:gd name="connsiteY57" fmla="*/ 80341 h 1522471"/>
                    <a:gd name="connsiteX58" fmla="*/ 503008 w 1613651"/>
                    <a:gd name="connsiteY58" fmla="*/ 24102 h 1522471"/>
                    <a:gd name="connsiteX59" fmla="*/ 515081 w 1613651"/>
                    <a:gd name="connsiteY59" fmla="*/ 28119 h 1522471"/>
                    <a:gd name="connsiteX60" fmla="*/ 619706 w 1613651"/>
                    <a:gd name="connsiteY60" fmla="*/ 188802 h 1522471"/>
                    <a:gd name="connsiteX61" fmla="*/ 627755 w 1613651"/>
                    <a:gd name="connsiteY61" fmla="*/ 196836 h 1522471"/>
                    <a:gd name="connsiteX62" fmla="*/ 704212 w 1613651"/>
                    <a:gd name="connsiteY62" fmla="*/ 188802 h 1522471"/>
                    <a:gd name="connsiteX63" fmla="*/ 716284 w 1613651"/>
                    <a:gd name="connsiteY63" fmla="*/ 180768 h 1522471"/>
                    <a:gd name="connsiteX64" fmla="*/ 796765 w 1613651"/>
                    <a:gd name="connsiteY64" fmla="*/ 4017 h 1522471"/>
                    <a:gd name="connsiteX65" fmla="*/ 804814 w 1613651"/>
                    <a:gd name="connsiteY65" fmla="*/ 0 h 1522471"/>
                    <a:gd name="connsiteX0" fmla="*/ 804814 w 1613651"/>
                    <a:gd name="connsiteY0" fmla="*/ 0 h 1522471"/>
                    <a:gd name="connsiteX1" fmla="*/ 965776 w 1613651"/>
                    <a:gd name="connsiteY1" fmla="*/ 28119 h 1522471"/>
                    <a:gd name="connsiteX2" fmla="*/ 973824 w 1613651"/>
                    <a:gd name="connsiteY2" fmla="*/ 40171 h 1522471"/>
                    <a:gd name="connsiteX3" fmla="*/ 985897 w 1613651"/>
                    <a:gd name="connsiteY3" fmla="*/ 228973 h 1522471"/>
                    <a:gd name="connsiteX4" fmla="*/ 993945 w 1613651"/>
                    <a:gd name="connsiteY4" fmla="*/ 241024 h 1522471"/>
                    <a:gd name="connsiteX5" fmla="*/ 1058330 w 1613651"/>
                    <a:gd name="connsiteY5" fmla="*/ 277178 h 1522471"/>
                    <a:gd name="connsiteX6" fmla="*/ 1074426 w 1613651"/>
                    <a:gd name="connsiteY6" fmla="*/ 269144 h 1522471"/>
                    <a:gd name="connsiteX7" fmla="*/ 1231365 w 1613651"/>
                    <a:gd name="connsiteY7" fmla="*/ 160683 h 1522471"/>
                    <a:gd name="connsiteX8" fmla="*/ 1243437 w 1613651"/>
                    <a:gd name="connsiteY8" fmla="*/ 160683 h 1522471"/>
                    <a:gd name="connsiteX9" fmla="*/ 1364159 w 1613651"/>
                    <a:gd name="connsiteY9" fmla="*/ 265127 h 1522471"/>
                    <a:gd name="connsiteX10" fmla="*/ 1364159 w 1613651"/>
                    <a:gd name="connsiteY10" fmla="*/ 277178 h 1522471"/>
                    <a:gd name="connsiteX11" fmla="*/ 1279654 w 1613651"/>
                    <a:gd name="connsiteY11" fmla="*/ 449912 h 1522471"/>
                    <a:gd name="connsiteX12" fmla="*/ 1279654 w 1613651"/>
                    <a:gd name="connsiteY12" fmla="*/ 461963 h 1522471"/>
                    <a:gd name="connsiteX13" fmla="*/ 1319894 w 1613651"/>
                    <a:gd name="connsiteY13" fmla="*/ 522220 h 1522471"/>
                    <a:gd name="connsiteX14" fmla="*/ 1331966 w 1613651"/>
                    <a:gd name="connsiteY14" fmla="*/ 526237 h 1522471"/>
                    <a:gd name="connsiteX15" fmla="*/ 1529146 w 1613651"/>
                    <a:gd name="connsiteY15" fmla="*/ 506151 h 1522471"/>
                    <a:gd name="connsiteX16" fmla="*/ 1533170 w 1613651"/>
                    <a:gd name="connsiteY16" fmla="*/ 518202 h 1522471"/>
                    <a:gd name="connsiteX17" fmla="*/ 1589507 w 1613651"/>
                    <a:gd name="connsiteY17" fmla="*/ 666834 h 1522471"/>
                    <a:gd name="connsiteX18" fmla="*/ 1581459 w 1613651"/>
                    <a:gd name="connsiteY18" fmla="*/ 678885 h 1522471"/>
                    <a:gd name="connsiteX19" fmla="*/ 1420496 w 1613651"/>
                    <a:gd name="connsiteY19" fmla="*/ 783329 h 1522471"/>
                    <a:gd name="connsiteX20" fmla="*/ 1416472 w 1613651"/>
                    <a:gd name="connsiteY20" fmla="*/ 791363 h 1522471"/>
                    <a:gd name="connsiteX21" fmla="*/ 1420496 w 1613651"/>
                    <a:gd name="connsiteY21" fmla="*/ 867688 h 1522471"/>
                    <a:gd name="connsiteX22" fmla="*/ 1432568 w 1613651"/>
                    <a:gd name="connsiteY22" fmla="*/ 879739 h 1522471"/>
                    <a:gd name="connsiteX23" fmla="*/ 1609627 w 1613651"/>
                    <a:gd name="connsiteY23" fmla="*/ 960081 h 1522471"/>
                    <a:gd name="connsiteX24" fmla="*/ 1613651 w 1613651"/>
                    <a:gd name="connsiteY24" fmla="*/ 968115 h 1522471"/>
                    <a:gd name="connsiteX25" fmla="*/ 1581459 w 1613651"/>
                    <a:gd name="connsiteY25" fmla="*/ 1124781 h 1522471"/>
                    <a:gd name="connsiteX26" fmla="*/ 1573411 w 1613651"/>
                    <a:gd name="connsiteY26" fmla="*/ 1132815 h 1522471"/>
                    <a:gd name="connsiteX27" fmla="*/ 1380255 w 1613651"/>
                    <a:gd name="connsiteY27" fmla="*/ 1144866 h 1522471"/>
                    <a:gd name="connsiteX28" fmla="*/ 1372207 w 1613651"/>
                    <a:gd name="connsiteY28" fmla="*/ 1148883 h 1522471"/>
                    <a:gd name="connsiteX29" fmla="*/ 1335991 w 1613651"/>
                    <a:gd name="connsiteY29" fmla="*/ 1221190 h 1522471"/>
                    <a:gd name="connsiteX30" fmla="*/ 1335991 w 1613651"/>
                    <a:gd name="connsiteY30" fmla="*/ 1229224 h 1522471"/>
                    <a:gd name="connsiteX31" fmla="*/ 1452688 w 1613651"/>
                    <a:gd name="connsiteY31" fmla="*/ 1389907 h 1522471"/>
                    <a:gd name="connsiteX32" fmla="*/ 1452688 w 1613651"/>
                    <a:gd name="connsiteY32" fmla="*/ 1401959 h 1522471"/>
                    <a:gd name="connsiteX33" fmla="*/ 1344039 w 1613651"/>
                    <a:gd name="connsiteY33" fmla="*/ 1522471 h 1522471"/>
                    <a:gd name="connsiteX34" fmla="*/ 1335991 w 1613651"/>
                    <a:gd name="connsiteY34" fmla="*/ 1522471 h 1522471"/>
                    <a:gd name="connsiteX35" fmla="*/ 1158932 w 1613651"/>
                    <a:gd name="connsiteY35" fmla="*/ 1434095 h 1522471"/>
                    <a:gd name="connsiteX36" fmla="*/ 1150883 w 1613651"/>
                    <a:gd name="connsiteY36" fmla="*/ 1434095 h 1522471"/>
                    <a:gd name="connsiteX37" fmla="*/ 1128315 w 1613651"/>
                    <a:gd name="connsiteY37" fmla="*/ 1438774 h 1522471"/>
                    <a:gd name="connsiteX38" fmla="*/ 1113073 w 1613651"/>
                    <a:gd name="connsiteY38" fmla="*/ 1366790 h 1522471"/>
                    <a:gd name="connsiteX39" fmla="*/ 1161524 w 1613651"/>
                    <a:gd name="connsiteY39" fmla="*/ 1327023 h 1522471"/>
                    <a:gd name="connsiteX40" fmla="*/ 1345313 w 1613651"/>
                    <a:gd name="connsiteY40" fmla="*/ 885625 h 1522471"/>
                    <a:gd name="connsiteX41" fmla="*/ 717818 w 1613651"/>
                    <a:gd name="connsiteY41" fmla="*/ 261395 h 1522471"/>
                    <a:gd name="connsiteX42" fmla="*/ 197489 w 1613651"/>
                    <a:gd name="connsiteY42" fmla="*/ 536612 h 1522471"/>
                    <a:gd name="connsiteX43" fmla="*/ 170794 w 1613651"/>
                    <a:gd name="connsiteY43" fmla="*/ 585538 h 1522471"/>
                    <a:gd name="connsiteX44" fmla="*/ 116237 w 1613651"/>
                    <a:gd name="connsiteY44" fmla="*/ 582831 h 1522471"/>
                    <a:gd name="connsiteX45" fmla="*/ 94809 w 1613651"/>
                    <a:gd name="connsiteY45" fmla="*/ 583894 h 1522471"/>
                    <a:gd name="connsiteX46" fmla="*/ 108650 w 1613651"/>
                    <a:gd name="connsiteY46" fmla="*/ 550339 h 1522471"/>
                    <a:gd name="connsiteX47" fmla="*/ 108650 w 1613651"/>
                    <a:gd name="connsiteY47" fmla="*/ 538288 h 1522471"/>
                    <a:gd name="connsiteX48" fmla="*/ 0 w 1613651"/>
                    <a:gd name="connsiteY48" fmla="*/ 381622 h 1522471"/>
                    <a:gd name="connsiteX49" fmla="*/ 0 w 1613651"/>
                    <a:gd name="connsiteY49" fmla="*/ 365554 h 1522471"/>
                    <a:gd name="connsiteX50" fmla="*/ 100602 w 1613651"/>
                    <a:gd name="connsiteY50" fmla="*/ 245041 h 1522471"/>
                    <a:gd name="connsiteX51" fmla="*/ 112674 w 1613651"/>
                    <a:gd name="connsiteY51" fmla="*/ 245041 h 1522471"/>
                    <a:gd name="connsiteX52" fmla="*/ 285709 w 1613651"/>
                    <a:gd name="connsiteY52" fmla="*/ 329400 h 1522471"/>
                    <a:gd name="connsiteX53" fmla="*/ 297781 w 1613651"/>
                    <a:gd name="connsiteY53" fmla="*/ 329400 h 1522471"/>
                    <a:gd name="connsiteX54" fmla="*/ 358142 w 1613651"/>
                    <a:gd name="connsiteY54" fmla="*/ 289229 h 1522471"/>
                    <a:gd name="connsiteX55" fmla="*/ 362166 w 1613651"/>
                    <a:gd name="connsiteY55" fmla="*/ 281195 h 1522471"/>
                    <a:gd name="connsiteX56" fmla="*/ 346070 w 1613651"/>
                    <a:gd name="connsiteY56" fmla="*/ 84358 h 1522471"/>
                    <a:gd name="connsiteX57" fmla="*/ 350094 w 1613651"/>
                    <a:gd name="connsiteY57" fmla="*/ 80341 h 1522471"/>
                    <a:gd name="connsiteX58" fmla="*/ 503008 w 1613651"/>
                    <a:gd name="connsiteY58" fmla="*/ 24102 h 1522471"/>
                    <a:gd name="connsiteX59" fmla="*/ 515081 w 1613651"/>
                    <a:gd name="connsiteY59" fmla="*/ 28119 h 1522471"/>
                    <a:gd name="connsiteX60" fmla="*/ 619706 w 1613651"/>
                    <a:gd name="connsiteY60" fmla="*/ 188802 h 1522471"/>
                    <a:gd name="connsiteX61" fmla="*/ 627755 w 1613651"/>
                    <a:gd name="connsiteY61" fmla="*/ 196836 h 1522471"/>
                    <a:gd name="connsiteX62" fmla="*/ 704212 w 1613651"/>
                    <a:gd name="connsiteY62" fmla="*/ 188802 h 1522471"/>
                    <a:gd name="connsiteX63" fmla="*/ 716284 w 1613651"/>
                    <a:gd name="connsiteY63" fmla="*/ 180768 h 1522471"/>
                    <a:gd name="connsiteX64" fmla="*/ 796765 w 1613651"/>
                    <a:gd name="connsiteY64" fmla="*/ 4017 h 1522471"/>
                    <a:gd name="connsiteX65" fmla="*/ 804814 w 1613651"/>
                    <a:gd name="connsiteY65" fmla="*/ 0 h 1522471"/>
                    <a:gd name="connsiteX0" fmla="*/ 804814 w 1613651"/>
                    <a:gd name="connsiteY0" fmla="*/ 0 h 1522471"/>
                    <a:gd name="connsiteX1" fmla="*/ 965776 w 1613651"/>
                    <a:gd name="connsiteY1" fmla="*/ 28119 h 1522471"/>
                    <a:gd name="connsiteX2" fmla="*/ 973824 w 1613651"/>
                    <a:gd name="connsiteY2" fmla="*/ 40171 h 1522471"/>
                    <a:gd name="connsiteX3" fmla="*/ 985897 w 1613651"/>
                    <a:gd name="connsiteY3" fmla="*/ 228973 h 1522471"/>
                    <a:gd name="connsiteX4" fmla="*/ 993945 w 1613651"/>
                    <a:gd name="connsiteY4" fmla="*/ 241024 h 1522471"/>
                    <a:gd name="connsiteX5" fmla="*/ 1058330 w 1613651"/>
                    <a:gd name="connsiteY5" fmla="*/ 277178 h 1522471"/>
                    <a:gd name="connsiteX6" fmla="*/ 1074426 w 1613651"/>
                    <a:gd name="connsiteY6" fmla="*/ 269144 h 1522471"/>
                    <a:gd name="connsiteX7" fmla="*/ 1231365 w 1613651"/>
                    <a:gd name="connsiteY7" fmla="*/ 160683 h 1522471"/>
                    <a:gd name="connsiteX8" fmla="*/ 1243437 w 1613651"/>
                    <a:gd name="connsiteY8" fmla="*/ 160683 h 1522471"/>
                    <a:gd name="connsiteX9" fmla="*/ 1364159 w 1613651"/>
                    <a:gd name="connsiteY9" fmla="*/ 265127 h 1522471"/>
                    <a:gd name="connsiteX10" fmla="*/ 1364159 w 1613651"/>
                    <a:gd name="connsiteY10" fmla="*/ 277178 h 1522471"/>
                    <a:gd name="connsiteX11" fmla="*/ 1279654 w 1613651"/>
                    <a:gd name="connsiteY11" fmla="*/ 449912 h 1522471"/>
                    <a:gd name="connsiteX12" fmla="*/ 1279654 w 1613651"/>
                    <a:gd name="connsiteY12" fmla="*/ 461963 h 1522471"/>
                    <a:gd name="connsiteX13" fmla="*/ 1319894 w 1613651"/>
                    <a:gd name="connsiteY13" fmla="*/ 522220 h 1522471"/>
                    <a:gd name="connsiteX14" fmla="*/ 1331966 w 1613651"/>
                    <a:gd name="connsiteY14" fmla="*/ 526237 h 1522471"/>
                    <a:gd name="connsiteX15" fmla="*/ 1529146 w 1613651"/>
                    <a:gd name="connsiteY15" fmla="*/ 506151 h 1522471"/>
                    <a:gd name="connsiteX16" fmla="*/ 1533170 w 1613651"/>
                    <a:gd name="connsiteY16" fmla="*/ 518202 h 1522471"/>
                    <a:gd name="connsiteX17" fmla="*/ 1589507 w 1613651"/>
                    <a:gd name="connsiteY17" fmla="*/ 666834 h 1522471"/>
                    <a:gd name="connsiteX18" fmla="*/ 1581459 w 1613651"/>
                    <a:gd name="connsiteY18" fmla="*/ 678885 h 1522471"/>
                    <a:gd name="connsiteX19" fmla="*/ 1420496 w 1613651"/>
                    <a:gd name="connsiteY19" fmla="*/ 783329 h 1522471"/>
                    <a:gd name="connsiteX20" fmla="*/ 1416472 w 1613651"/>
                    <a:gd name="connsiteY20" fmla="*/ 791363 h 1522471"/>
                    <a:gd name="connsiteX21" fmla="*/ 1420496 w 1613651"/>
                    <a:gd name="connsiteY21" fmla="*/ 867688 h 1522471"/>
                    <a:gd name="connsiteX22" fmla="*/ 1432568 w 1613651"/>
                    <a:gd name="connsiteY22" fmla="*/ 879739 h 1522471"/>
                    <a:gd name="connsiteX23" fmla="*/ 1609627 w 1613651"/>
                    <a:gd name="connsiteY23" fmla="*/ 960081 h 1522471"/>
                    <a:gd name="connsiteX24" fmla="*/ 1613651 w 1613651"/>
                    <a:gd name="connsiteY24" fmla="*/ 968115 h 1522471"/>
                    <a:gd name="connsiteX25" fmla="*/ 1581459 w 1613651"/>
                    <a:gd name="connsiteY25" fmla="*/ 1124781 h 1522471"/>
                    <a:gd name="connsiteX26" fmla="*/ 1573411 w 1613651"/>
                    <a:gd name="connsiteY26" fmla="*/ 1132815 h 1522471"/>
                    <a:gd name="connsiteX27" fmla="*/ 1380255 w 1613651"/>
                    <a:gd name="connsiteY27" fmla="*/ 1144866 h 1522471"/>
                    <a:gd name="connsiteX28" fmla="*/ 1372207 w 1613651"/>
                    <a:gd name="connsiteY28" fmla="*/ 1148883 h 1522471"/>
                    <a:gd name="connsiteX29" fmla="*/ 1335991 w 1613651"/>
                    <a:gd name="connsiteY29" fmla="*/ 1221190 h 1522471"/>
                    <a:gd name="connsiteX30" fmla="*/ 1335991 w 1613651"/>
                    <a:gd name="connsiteY30" fmla="*/ 1229224 h 1522471"/>
                    <a:gd name="connsiteX31" fmla="*/ 1452688 w 1613651"/>
                    <a:gd name="connsiteY31" fmla="*/ 1389907 h 1522471"/>
                    <a:gd name="connsiteX32" fmla="*/ 1452688 w 1613651"/>
                    <a:gd name="connsiteY32" fmla="*/ 1401959 h 1522471"/>
                    <a:gd name="connsiteX33" fmla="*/ 1344039 w 1613651"/>
                    <a:gd name="connsiteY33" fmla="*/ 1522471 h 1522471"/>
                    <a:gd name="connsiteX34" fmla="*/ 1335991 w 1613651"/>
                    <a:gd name="connsiteY34" fmla="*/ 1522471 h 1522471"/>
                    <a:gd name="connsiteX35" fmla="*/ 1158932 w 1613651"/>
                    <a:gd name="connsiteY35" fmla="*/ 1434095 h 1522471"/>
                    <a:gd name="connsiteX36" fmla="*/ 1150883 w 1613651"/>
                    <a:gd name="connsiteY36" fmla="*/ 1434095 h 1522471"/>
                    <a:gd name="connsiteX37" fmla="*/ 1128315 w 1613651"/>
                    <a:gd name="connsiteY37" fmla="*/ 1438774 h 1522471"/>
                    <a:gd name="connsiteX38" fmla="*/ 1113073 w 1613651"/>
                    <a:gd name="connsiteY38" fmla="*/ 1366790 h 1522471"/>
                    <a:gd name="connsiteX39" fmla="*/ 1161524 w 1613651"/>
                    <a:gd name="connsiteY39" fmla="*/ 1327023 h 1522471"/>
                    <a:gd name="connsiteX40" fmla="*/ 1345313 w 1613651"/>
                    <a:gd name="connsiteY40" fmla="*/ 885625 h 1522471"/>
                    <a:gd name="connsiteX41" fmla="*/ 717818 w 1613651"/>
                    <a:gd name="connsiteY41" fmla="*/ 261395 h 1522471"/>
                    <a:gd name="connsiteX42" fmla="*/ 197489 w 1613651"/>
                    <a:gd name="connsiteY42" fmla="*/ 536612 h 1522471"/>
                    <a:gd name="connsiteX43" fmla="*/ 170794 w 1613651"/>
                    <a:gd name="connsiteY43" fmla="*/ 585538 h 1522471"/>
                    <a:gd name="connsiteX44" fmla="*/ 94809 w 1613651"/>
                    <a:gd name="connsiteY44" fmla="*/ 583894 h 1522471"/>
                    <a:gd name="connsiteX45" fmla="*/ 108650 w 1613651"/>
                    <a:gd name="connsiteY45" fmla="*/ 550339 h 1522471"/>
                    <a:gd name="connsiteX46" fmla="*/ 108650 w 1613651"/>
                    <a:gd name="connsiteY46" fmla="*/ 538288 h 1522471"/>
                    <a:gd name="connsiteX47" fmla="*/ 0 w 1613651"/>
                    <a:gd name="connsiteY47" fmla="*/ 381622 h 1522471"/>
                    <a:gd name="connsiteX48" fmla="*/ 0 w 1613651"/>
                    <a:gd name="connsiteY48" fmla="*/ 365554 h 1522471"/>
                    <a:gd name="connsiteX49" fmla="*/ 100602 w 1613651"/>
                    <a:gd name="connsiteY49" fmla="*/ 245041 h 1522471"/>
                    <a:gd name="connsiteX50" fmla="*/ 112674 w 1613651"/>
                    <a:gd name="connsiteY50" fmla="*/ 245041 h 1522471"/>
                    <a:gd name="connsiteX51" fmla="*/ 285709 w 1613651"/>
                    <a:gd name="connsiteY51" fmla="*/ 329400 h 1522471"/>
                    <a:gd name="connsiteX52" fmla="*/ 297781 w 1613651"/>
                    <a:gd name="connsiteY52" fmla="*/ 329400 h 1522471"/>
                    <a:gd name="connsiteX53" fmla="*/ 358142 w 1613651"/>
                    <a:gd name="connsiteY53" fmla="*/ 289229 h 1522471"/>
                    <a:gd name="connsiteX54" fmla="*/ 362166 w 1613651"/>
                    <a:gd name="connsiteY54" fmla="*/ 281195 h 1522471"/>
                    <a:gd name="connsiteX55" fmla="*/ 346070 w 1613651"/>
                    <a:gd name="connsiteY55" fmla="*/ 84358 h 1522471"/>
                    <a:gd name="connsiteX56" fmla="*/ 350094 w 1613651"/>
                    <a:gd name="connsiteY56" fmla="*/ 80341 h 1522471"/>
                    <a:gd name="connsiteX57" fmla="*/ 503008 w 1613651"/>
                    <a:gd name="connsiteY57" fmla="*/ 24102 h 1522471"/>
                    <a:gd name="connsiteX58" fmla="*/ 515081 w 1613651"/>
                    <a:gd name="connsiteY58" fmla="*/ 28119 h 1522471"/>
                    <a:gd name="connsiteX59" fmla="*/ 619706 w 1613651"/>
                    <a:gd name="connsiteY59" fmla="*/ 188802 h 1522471"/>
                    <a:gd name="connsiteX60" fmla="*/ 627755 w 1613651"/>
                    <a:gd name="connsiteY60" fmla="*/ 196836 h 1522471"/>
                    <a:gd name="connsiteX61" fmla="*/ 704212 w 1613651"/>
                    <a:gd name="connsiteY61" fmla="*/ 188802 h 1522471"/>
                    <a:gd name="connsiteX62" fmla="*/ 716284 w 1613651"/>
                    <a:gd name="connsiteY62" fmla="*/ 180768 h 1522471"/>
                    <a:gd name="connsiteX63" fmla="*/ 796765 w 1613651"/>
                    <a:gd name="connsiteY63" fmla="*/ 4017 h 1522471"/>
                    <a:gd name="connsiteX64" fmla="*/ 804814 w 1613651"/>
                    <a:gd name="connsiteY64" fmla="*/ 0 h 1522471"/>
                    <a:gd name="connsiteX0" fmla="*/ 804814 w 1613651"/>
                    <a:gd name="connsiteY0" fmla="*/ 0 h 1522471"/>
                    <a:gd name="connsiteX1" fmla="*/ 965776 w 1613651"/>
                    <a:gd name="connsiteY1" fmla="*/ 28119 h 1522471"/>
                    <a:gd name="connsiteX2" fmla="*/ 973824 w 1613651"/>
                    <a:gd name="connsiteY2" fmla="*/ 40171 h 1522471"/>
                    <a:gd name="connsiteX3" fmla="*/ 985897 w 1613651"/>
                    <a:gd name="connsiteY3" fmla="*/ 228973 h 1522471"/>
                    <a:gd name="connsiteX4" fmla="*/ 993945 w 1613651"/>
                    <a:gd name="connsiteY4" fmla="*/ 241024 h 1522471"/>
                    <a:gd name="connsiteX5" fmla="*/ 1058330 w 1613651"/>
                    <a:gd name="connsiteY5" fmla="*/ 277178 h 1522471"/>
                    <a:gd name="connsiteX6" fmla="*/ 1074426 w 1613651"/>
                    <a:gd name="connsiteY6" fmla="*/ 269144 h 1522471"/>
                    <a:gd name="connsiteX7" fmla="*/ 1231365 w 1613651"/>
                    <a:gd name="connsiteY7" fmla="*/ 160683 h 1522471"/>
                    <a:gd name="connsiteX8" fmla="*/ 1243437 w 1613651"/>
                    <a:gd name="connsiteY8" fmla="*/ 160683 h 1522471"/>
                    <a:gd name="connsiteX9" fmla="*/ 1364159 w 1613651"/>
                    <a:gd name="connsiteY9" fmla="*/ 265127 h 1522471"/>
                    <a:gd name="connsiteX10" fmla="*/ 1364159 w 1613651"/>
                    <a:gd name="connsiteY10" fmla="*/ 277178 h 1522471"/>
                    <a:gd name="connsiteX11" fmla="*/ 1279654 w 1613651"/>
                    <a:gd name="connsiteY11" fmla="*/ 449912 h 1522471"/>
                    <a:gd name="connsiteX12" fmla="*/ 1279654 w 1613651"/>
                    <a:gd name="connsiteY12" fmla="*/ 461963 h 1522471"/>
                    <a:gd name="connsiteX13" fmla="*/ 1319894 w 1613651"/>
                    <a:gd name="connsiteY13" fmla="*/ 522220 h 1522471"/>
                    <a:gd name="connsiteX14" fmla="*/ 1331966 w 1613651"/>
                    <a:gd name="connsiteY14" fmla="*/ 526237 h 1522471"/>
                    <a:gd name="connsiteX15" fmla="*/ 1529146 w 1613651"/>
                    <a:gd name="connsiteY15" fmla="*/ 506151 h 1522471"/>
                    <a:gd name="connsiteX16" fmla="*/ 1533170 w 1613651"/>
                    <a:gd name="connsiteY16" fmla="*/ 518202 h 1522471"/>
                    <a:gd name="connsiteX17" fmla="*/ 1589507 w 1613651"/>
                    <a:gd name="connsiteY17" fmla="*/ 666834 h 1522471"/>
                    <a:gd name="connsiteX18" fmla="*/ 1581459 w 1613651"/>
                    <a:gd name="connsiteY18" fmla="*/ 678885 h 1522471"/>
                    <a:gd name="connsiteX19" fmla="*/ 1420496 w 1613651"/>
                    <a:gd name="connsiteY19" fmla="*/ 783329 h 1522471"/>
                    <a:gd name="connsiteX20" fmla="*/ 1416472 w 1613651"/>
                    <a:gd name="connsiteY20" fmla="*/ 791363 h 1522471"/>
                    <a:gd name="connsiteX21" fmla="*/ 1420496 w 1613651"/>
                    <a:gd name="connsiteY21" fmla="*/ 867688 h 1522471"/>
                    <a:gd name="connsiteX22" fmla="*/ 1432568 w 1613651"/>
                    <a:gd name="connsiteY22" fmla="*/ 879739 h 1522471"/>
                    <a:gd name="connsiteX23" fmla="*/ 1609627 w 1613651"/>
                    <a:gd name="connsiteY23" fmla="*/ 960081 h 1522471"/>
                    <a:gd name="connsiteX24" fmla="*/ 1613651 w 1613651"/>
                    <a:gd name="connsiteY24" fmla="*/ 968115 h 1522471"/>
                    <a:gd name="connsiteX25" fmla="*/ 1581459 w 1613651"/>
                    <a:gd name="connsiteY25" fmla="*/ 1124781 h 1522471"/>
                    <a:gd name="connsiteX26" fmla="*/ 1573411 w 1613651"/>
                    <a:gd name="connsiteY26" fmla="*/ 1132815 h 1522471"/>
                    <a:gd name="connsiteX27" fmla="*/ 1380255 w 1613651"/>
                    <a:gd name="connsiteY27" fmla="*/ 1144866 h 1522471"/>
                    <a:gd name="connsiteX28" fmla="*/ 1372207 w 1613651"/>
                    <a:gd name="connsiteY28" fmla="*/ 1148883 h 1522471"/>
                    <a:gd name="connsiteX29" fmla="*/ 1335991 w 1613651"/>
                    <a:gd name="connsiteY29" fmla="*/ 1221190 h 1522471"/>
                    <a:gd name="connsiteX30" fmla="*/ 1335991 w 1613651"/>
                    <a:gd name="connsiteY30" fmla="*/ 1229224 h 1522471"/>
                    <a:gd name="connsiteX31" fmla="*/ 1452688 w 1613651"/>
                    <a:gd name="connsiteY31" fmla="*/ 1389907 h 1522471"/>
                    <a:gd name="connsiteX32" fmla="*/ 1452688 w 1613651"/>
                    <a:gd name="connsiteY32" fmla="*/ 1401959 h 1522471"/>
                    <a:gd name="connsiteX33" fmla="*/ 1344039 w 1613651"/>
                    <a:gd name="connsiteY33" fmla="*/ 1522471 h 1522471"/>
                    <a:gd name="connsiteX34" fmla="*/ 1335991 w 1613651"/>
                    <a:gd name="connsiteY34" fmla="*/ 1522471 h 1522471"/>
                    <a:gd name="connsiteX35" fmla="*/ 1158932 w 1613651"/>
                    <a:gd name="connsiteY35" fmla="*/ 1434095 h 1522471"/>
                    <a:gd name="connsiteX36" fmla="*/ 1150883 w 1613651"/>
                    <a:gd name="connsiteY36" fmla="*/ 1434095 h 1522471"/>
                    <a:gd name="connsiteX37" fmla="*/ 1128315 w 1613651"/>
                    <a:gd name="connsiteY37" fmla="*/ 1438774 h 1522471"/>
                    <a:gd name="connsiteX38" fmla="*/ 1113073 w 1613651"/>
                    <a:gd name="connsiteY38" fmla="*/ 1366790 h 1522471"/>
                    <a:gd name="connsiteX39" fmla="*/ 1161524 w 1613651"/>
                    <a:gd name="connsiteY39" fmla="*/ 1327023 h 1522471"/>
                    <a:gd name="connsiteX40" fmla="*/ 1345313 w 1613651"/>
                    <a:gd name="connsiteY40" fmla="*/ 885625 h 1522471"/>
                    <a:gd name="connsiteX41" fmla="*/ 717818 w 1613651"/>
                    <a:gd name="connsiteY41" fmla="*/ 261395 h 1522471"/>
                    <a:gd name="connsiteX42" fmla="*/ 197489 w 1613651"/>
                    <a:gd name="connsiteY42" fmla="*/ 536612 h 1522471"/>
                    <a:gd name="connsiteX43" fmla="*/ 163371 w 1613651"/>
                    <a:gd name="connsiteY43" fmla="*/ 592325 h 1522471"/>
                    <a:gd name="connsiteX44" fmla="*/ 94809 w 1613651"/>
                    <a:gd name="connsiteY44" fmla="*/ 583894 h 1522471"/>
                    <a:gd name="connsiteX45" fmla="*/ 108650 w 1613651"/>
                    <a:gd name="connsiteY45" fmla="*/ 550339 h 1522471"/>
                    <a:gd name="connsiteX46" fmla="*/ 108650 w 1613651"/>
                    <a:gd name="connsiteY46" fmla="*/ 538288 h 1522471"/>
                    <a:gd name="connsiteX47" fmla="*/ 0 w 1613651"/>
                    <a:gd name="connsiteY47" fmla="*/ 381622 h 1522471"/>
                    <a:gd name="connsiteX48" fmla="*/ 0 w 1613651"/>
                    <a:gd name="connsiteY48" fmla="*/ 365554 h 1522471"/>
                    <a:gd name="connsiteX49" fmla="*/ 100602 w 1613651"/>
                    <a:gd name="connsiteY49" fmla="*/ 245041 h 1522471"/>
                    <a:gd name="connsiteX50" fmla="*/ 112674 w 1613651"/>
                    <a:gd name="connsiteY50" fmla="*/ 245041 h 1522471"/>
                    <a:gd name="connsiteX51" fmla="*/ 285709 w 1613651"/>
                    <a:gd name="connsiteY51" fmla="*/ 329400 h 1522471"/>
                    <a:gd name="connsiteX52" fmla="*/ 297781 w 1613651"/>
                    <a:gd name="connsiteY52" fmla="*/ 329400 h 1522471"/>
                    <a:gd name="connsiteX53" fmla="*/ 358142 w 1613651"/>
                    <a:gd name="connsiteY53" fmla="*/ 289229 h 1522471"/>
                    <a:gd name="connsiteX54" fmla="*/ 362166 w 1613651"/>
                    <a:gd name="connsiteY54" fmla="*/ 281195 h 1522471"/>
                    <a:gd name="connsiteX55" fmla="*/ 346070 w 1613651"/>
                    <a:gd name="connsiteY55" fmla="*/ 84358 h 1522471"/>
                    <a:gd name="connsiteX56" fmla="*/ 350094 w 1613651"/>
                    <a:gd name="connsiteY56" fmla="*/ 80341 h 1522471"/>
                    <a:gd name="connsiteX57" fmla="*/ 503008 w 1613651"/>
                    <a:gd name="connsiteY57" fmla="*/ 24102 h 1522471"/>
                    <a:gd name="connsiteX58" fmla="*/ 515081 w 1613651"/>
                    <a:gd name="connsiteY58" fmla="*/ 28119 h 1522471"/>
                    <a:gd name="connsiteX59" fmla="*/ 619706 w 1613651"/>
                    <a:gd name="connsiteY59" fmla="*/ 188802 h 1522471"/>
                    <a:gd name="connsiteX60" fmla="*/ 627755 w 1613651"/>
                    <a:gd name="connsiteY60" fmla="*/ 196836 h 1522471"/>
                    <a:gd name="connsiteX61" fmla="*/ 704212 w 1613651"/>
                    <a:gd name="connsiteY61" fmla="*/ 188802 h 1522471"/>
                    <a:gd name="connsiteX62" fmla="*/ 716284 w 1613651"/>
                    <a:gd name="connsiteY62" fmla="*/ 180768 h 1522471"/>
                    <a:gd name="connsiteX63" fmla="*/ 796765 w 1613651"/>
                    <a:gd name="connsiteY63" fmla="*/ 4017 h 1522471"/>
                    <a:gd name="connsiteX64" fmla="*/ 804814 w 1613651"/>
                    <a:gd name="connsiteY64" fmla="*/ 0 h 1522471"/>
                    <a:gd name="connsiteX0" fmla="*/ 804814 w 1613651"/>
                    <a:gd name="connsiteY0" fmla="*/ 0 h 1522471"/>
                    <a:gd name="connsiteX1" fmla="*/ 965776 w 1613651"/>
                    <a:gd name="connsiteY1" fmla="*/ 28119 h 1522471"/>
                    <a:gd name="connsiteX2" fmla="*/ 973824 w 1613651"/>
                    <a:gd name="connsiteY2" fmla="*/ 40171 h 1522471"/>
                    <a:gd name="connsiteX3" fmla="*/ 985897 w 1613651"/>
                    <a:gd name="connsiteY3" fmla="*/ 228973 h 1522471"/>
                    <a:gd name="connsiteX4" fmla="*/ 993945 w 1613651"/>
                    <a:gd name="connsiteY4" fmla="*/ 241024 h 1522471"/>
                    <a:gd name="connsiteX5" fmla="*/ 1058330 w 1613651"/>
                    <a:gd name="connsiteY5" fmla="*/ 277178 h 1522471"/>
                    <a:gd name="connsiteX6" fmla="*/ 1074426 w 1613651"/>
                    <a:gd name="connsiteY6" fmla="*/ 269144 h 1522471"/>
                    <a:gd name="connsiteX7" fmla="*/ 1231365 w 1613651"/>
                    <a:gd name="connsiteY7" fmla="*/ 160683 h 1522471"/>
                    <a:gd name="connsiteX8" fmla="*/ 1243437 w 1613651"/>
                    <a:gd name="connsiteY8" fmla="*/ 160683 h 1522471"/>
                    <a:gd name="connsiteX9" fmla="*/ 1364159 w 1613651"/>
                    <a:gd name="connsiteY9" fmla="*/ 265127 h 1522471"/>
                    <a:gd name="connsiteX10" fmla="*/ 1364159 w 1613651"/>
                    <a:gd name="connsiteY10" fmla="*/ 277178 h 1522471"/>
                    <a:gd name="connsiteX11" fmla="*/ 1279654 w 1613651"/>
                    <a:gd name="connsiteY11" fmla="*/ 449912 h 1522471"/>
                    <a:gd name="connsiteX12" fmla="*/ 1279654 w 1613651"/>
                    <a:gd name="connsiteY12" fmla="*/ 461963 h 1522471"/>
                    <a:gd name="connsiteX13" fmla="*/ 1319894 w 1613651"/>
                    <a:gd name="connsiteY13" fmla="*/ 522220 h 1522471"/>
                    <a:gd name="connsiteX14" fmla="*/ 1331966 w 1613651"/>
                    <a:gd name="connsiteY14" fmla="*/ 526237 h 1522471"/>
                    <a:gd name="connsiteX15" fmla="*/ 1529146 w 1613651"/>
                    <a:gd name="connsiteY15" fmla="*/ 506151 h 1522471"/>
                    <a:gd name="connsiteX16" fmla="*/ 1533170 w 1613651"/>
                    <a:gd name="connsiteY16" fmla="*/ 518202 h 1522471"/>
                    <a:gd name="connsiteX17" fmla="*/ 1589507 w 1613651"/>
                    <a:gd name="connsiteY17" fmla="*/ 666834 h 1522471"/>
                    <a:gd name="connsiteX18" fmla="*/ 1581459 w 1613651"/>
                    <a:gd name="connsiteY18" fmla="*/ 678885 h 1522471"/>
                    <a:gd name="connsiteX19" fmla="*/ 1420496 w 1613651"/>
                    <a:gd name="connsiteY19" fmla="*/ 783329 h 1522471"/>
                    <a:gd name="connsiteX20" fmla="*/ 1416472 w 1613651"/>
                    <a:gd name="connsiteY20" fmla="*/ 791363 h 1522471"/>
                    <a:gd name="connsiteX21" fmla="*/ 1420496 w 1613651"/>
                    <a:gd name="connsiteY21" fmla="*/ 867688 h 1522471"/>
                    <a:gd name="connsiteX22" fmla="*/ 1432568 w 1613651"/>
                    <a:gd name="connsiteY22" fmla="*/ 879739 h 1522471"/>
                    <a:gd name="connsiteX23" fmla="*/ 1609627 w 1613651"/>
                    <a:gd name="connsiteY23" fmla="*/ 960081 h 1522471"/>
                    <a:gd name="connsiteX24" fmla="*/ 1613651 w 1613651"/>
                    <a:gd name="connsiteY24" fmla="*/ 968115 h 1522471"/>
                    <a:gd name="connsiteX25" fmla="*/ 1581459 w 1613651"/>
                    <a:gd name="connsiteY25" fmla="*/ 1124781 h 1522471"/>
                    <a:gd name="connsiteX26" fmla="*/ 1573411 w 1613651"/>
                    <a:gd name="connsiteY26" fmla="*/ 1132815 h 1522471"/>
                    <a:gd name="connsiteX27" fmla="*/ 1380255 w 1613651"/>
                    <a:gd name="connsiteY27" fmla="*/ 1144866 h 1522471"/>
                    <a:gd name="connsiteX28" fmla="*/ 1372207 w 1613651"/>
                    <a:gd name="connsiteY28" fmla="*/ 1148883 h 1522471"/>
                    <a:gd name="connsiteX29" fmla="*/ 1335991 w 1613651"/>
                    <a:gd name="connsiteY29" fmla="*/ 1221190 h 1522471"/>
                    <a:gd name="connsiteX30" fmla="*/ 1335991 w 1613651"/>
                    <a:gd name="connsiteY30" fmla="*/ 1229224 h 1522471"/>
                    <a:gd name="connsiteX31" fmla="*/ 1452688 w 1613651"/>
                    <a:gd name="connsiteY31" fmla="*/ 1389907 h 1522471"/>
                    <a:gd name="connsiteX32" fmla="*/ 1452688 w 1613651"/>
                    <a:gd name="connsiteY32" fmla="*/ 1401959 h 1522471"/>
                    <a:gd name="connsiteX33" fmla="*/ 1344039 w 1613651"/>
                    <a:gd name="connsiteY33" fmla="*/ 1522471 h 1522471"/>
                    <a:gd name="connsiteX34" fmla="*/ 1335991 w 1613651"/>
                    <a:gd name="connsiteY34" fmla="*/ 1522471 h 1522471"/>
                    <a:gd name="connsiteX35" fmla="*/ 1158932 w 1613651"/>
                    <a:gd name="connsiteY35" fmla="*/ 1434095 h 1522471"/>
                    <a:gd name="connsiteX36" fmla="*/ 1150883 w 1613651"/>
                    <a:gd name="connsiteY36" fmla="*/ 1434095 h 1522471"/>
                    <a:gd name="connsiteX37" fmla="*/ 1128315 w 1613651"/>
                    <a:gd name="connsiteY37" fmla="*/ 1438774 h 1522471"/>
                    <a:gd name="connsiteX38" fmla="*/ 1113073 w 1613651"/>
                    <a:gd name="connsiteY38" fmla="*/ 1366790 h 1522471"/>
                    <a:gd name="connsiteX39" fmla="*/ 1161524 w 1613651"/>
                    <a:gd name="connsiteY39" fmla="*/ 1327023 h 1522471"/>
                    <a:gd name="connsiteX40" fmla="*/ 1345313 w 1613651"/>
                    <a:gd name="connsiteY40" fmla="*/ 885625 h 1522471"/>
                    <a:gd name="connsiteX41" fmla="*/ 717818 w 1613651"/>
                    <a:gd name="connsiteY41" fmla="*/ 261395 h 1522471"/>
                    <a:gd name="connsiteX42" fmla="*/ 197489 w 1613651"/>
                    <a:gd name="connsiteY42" fmla="*/ 536612 h 1522471"/>
                    <a:gd name="connsiteX43" fmla="*/ 163371 w 1613651"/>
                    <a:gd name="connsiteY43" fmla="*/ 592325 h 1522471"/>
                    <a:gd name="connsiteX44" fmla="*/ 94809 w 1613651"/>
                    <a:gd name="connsiteY44" fmla="*/ 583894 h 1522471"/>
                    <a:gd name="connsiteX45" fmla="*/ 108650 w 1613651"/>
                    <a:gd name="connsiteY45" fmla="*/ 550339 h 1522471"/>
                    <a:gd name="connsiteX46" fmla="*/ 0 w 1613651"/>
                    <a:gd name="connsiteY46" fmla="*/ 381622 h 1522471"/>
                    <a:gd name="connsiteX47" fmla="*/ 0 w 1613651"/>
                    <a:gd name="connsiteY47" fmla="*/ 365554 h 1522471"/>
                    <a:gd name="connsiteX48" fmla="*/ 100602 w 1613651"/>
                    <a:gd name="connsiteY48" fmla="*/ 245041 h 1522471"/>
                    <a:gd name="connsiteX49" fmla="*/ 112674 w 1613651"/>
                    <a:gd name="connsiteY49" fmla="*/ 245041 h 1522471"/>
                    <a:gd name="connsiteX50" fmla="*/ 285709 w 1613651"/>
                    <a:gd name="connsiteY50" fmla="*/ 329400 h 1522471"/>
                    <a:gd name="connsiteX51" fmla="*/ 297781 w 1613651"/>
                    <a:gd name="connsiteY51" fmla="*/ 329400 h 1522471"/>
                    <a:gd name="connsiteX52" fmla="*/ 358142 w 1613651"/>
                    <a:gd name="connsiteY52" fmla="*/ 289229 h 1522471"/>
                    <a:gd name="connsiteX53" fmla="*/ 362166 w 1613651"/>
                    <a:gd name="connsiteY53" fmla="*/ 281195 h 1522471"/>
                    <a:gd name="connsiteX54" fmla="*/ 346070 w 1613651"/>
                    <a:gd name="connsiteY54" fmla="*/ 84358 h 1522471"/>
                    <a:gd name="connsiteX55" fmla="*/ 350094 w 1613651"/>
                    <a:gd name="connsiteY55" fmla="*/ 80341 h 1522471"/>
                    <a:gd name="connsiteX56" fmla="*/ 503008 w 1613651"/>
                    <a:gd name="connsiteY56" fmla="*/ 24102 h 1522471"/>
                    <a:gd name="connsiteX57" fmla="*/ 515081 w 1613651"/>
                    <a:gd name="connsiteY57" fmla="*/ 28119 h 1522471"/>
                    <a:gd name="connsiteX58" fmla="*/ 619706 w 1613651"/>
                    <a:gd name="connsiteY58" fmla="*/ 188802 h 1522471"/>
                    <a:gd name="connsiteX59" fmla="*/ 627755 w 1613651"/>
                    <a:gd name="connsiteY59" fmla="*/ 196836 h 1522471"/>
                    <a:gd name="connsiteX60" fmla="*/ 704212 w 1613651"/>
                    <a:gd name="connsiteY60" fmla="*/ 188802 h 1522471"/>
                    <a:gd name="connsiteX61" fmla="*/ 716284 w 1613651"/>
                    <a:gd name="connsiteY61" fmla="*/ 180768 h 1522471"/>
                    <a:gd name="connsiteX62" fmla="*/ 796765 w 1613651"/>
                    <a:gd name="connsiteY62" fmla="*/ 4017 h 1522471"/>
                    <a:gd name="connsiteX63" fmla="*/ 804814 w 1613651"/>
                    <a:gd name="connsiteY63" fmla="*/ 0 h 1522471"/>
                    <a:gd name="connsiteX0" fmla="*/ 804814 w 1613651"/>
                    <a:gd name="connsiteY0" fmla="*/ 0 h 1522471"/>
                    <a:gd name="connsiteX1" fmla="*/ 965776 w 1613651"/>
                    <a:gd name="connsiteY1" fmla="*/ 28119 h 1522471"/>
                    <a:gd name="connsiteX2" fmla="*/ 973824 w 1613651"/>
                    <a:gd name="connsiteY2" fmla="*/ 40171 h 1522471"/>
                    <a:gd name="connsiteX3" fmla="*/ 985897 w 1613651"/>
                    <a:gd name="connsiteY3" fmla="*/ 228973 h 1522471"/>
                    <a:gd name="connsiteX4" fmla="*/ 993945 w 1613651"/>
                    <a:gd name="connsiteY4" fmla="*/ 241024 h 1522471"/>
                    <a:gd name="connsiteX5" fmla="*/ 1058330 w 1613651"/>
                    <a:gd name="connsiteY5" fmla="*/ 277178 h 1522471"/>
                    <a:gd name="connsiteX6" fmla="*/ 1074426 w 1613651"/>
                    <a:gd name="connsiteY6" fmla="*/ 269144 h 1522471"/>
                    <a:gd name="connsiteX7" fmla="*/ 1231365 w 1613651"/>
                    <a:gd name="connsiteY7" fmla="*/ 160683 h 1522471"/>
                    <a:gd name="connsiteX8" fmla="*/ 1243437 w 1613651"/>
                    <a:gd name="connsiteY8" fmla="*/ 160683 h 1522471"/>
                    <a:gd name="connsiteX9" fmla="*/ 1364159 w 1613651"/>
                    <a:gd name="connsiteY9" fmla="*/ 265127 h 1522471"/>
                    <a:gd name="connsiteX10" fmla="*/ 1364159 w 1613651"/>
                    <a:gd name="connsiteY10" fmla="*/ 277178 h 1522471"/>
                    <a:gd name="connsiteX11" fmla="*/ 1279654 w 1613651"/>
                    <a:gd name="connsiteY11" fmla="*/ 449912 h 1522471"/>
                    <a:gd name="connsiteX12" fmla="*/ 1279654 w 1613651"/>
                    <a:gd name="connsiteY12" fmla="*/ 461963 h 1522471"/>
                    <a:gd name="connsiteX13" fmla="*/ 1319894 w 1613651"/>
                    <a:gd name="connsiteY13" fmla="*/ 522220 h 1522471"/>
                    <a:gd name="connsiteX14" fmla="*/ 1331966 w 1613651"/>
                    <a:gd name="connsiteY14" fmla="*/ 526237 h 1522471"/>
                    <a:gd name="connsiteX15" fmla="*/ 1529146 w 1613651"/>
                    <a:gd name="connsiteY15" fmla="*/ 506151 h 1522471"/>
                    <a:gd name="connsiteX16" fmla="*/ 1533170 w 1613651"/>
                    <a:gd name="connsiteY16" fmla="*/ 518202 h 1522471"/>
                    <a:gd name="connsiteX17" fmla="*/ 1589507 w 1613651"/>
                    <a:gd name="connsiteY17" fmla="*/ 666834 h 1522471"/>
                    <a:gd name="connsiteX18" fmla="*/ 1581459 w 1613651"/>
                    <a:gd name="connsiteY18" fmla="*/ 678885 h 1522471"/>
                    <a:gd name="connsiteX19" fmla="*/ 1420496 w 1613651"/>
                    <a:gd name="connsiteY19" fmla="*/ 783329 h 1522471"/>
                    <a:gd name="connsiteX20" fmla="*/ 1416472 w 1613651"/>
                    <a:gd name="connsiteY20" fmla="*/ 791363 h 1522471"/>
                    <a:gd name="connsiteX21" fmla="*/ 1420496 w 1613651"/>
                    <a:gd name="connsiteY21" fmla="*/ 867688 h 1522471"/>
                    <a:gd name="connsiteX22" fmla="*/ 1432568 w 1613651"/>
                    <a:gd name="connsiteY22" fmla="*/ 879739 h 1522471"/>
                    <a:gd name="connsiteX23" fmla="*/ 1609627 w 1613651"/>
                    <a:gd name="connsiteY23" fmla="*/ 960081 h 1522471"/>
                    <a:gd name="connsiteX24" fmla="*/ 1613651 w 1613651"/>
                    <a:gd name="connsiteY24" fmla="*/ 968115 h 1522471"/>
                    <a:gd name="connsiteX25" fmla="*/ 1581459 w 1613651"/>
                    <a:gd name="connsiteY25" fmla="*/ 1124781 h 1522471"/>
                    <a:gd name="connsiteX26" fmla="*/ 1573411 w 1613651"/>
                    <a:gd name="connsiteY26" fmla="*/ 1132815 h 1522471"/>
                    <a:gd name="connsiteX27" fmla="*/ 1380255 w 1613651"/>
                    <a:gd name="connsiteY27" fmla="*/ 1144866 h 1522471"/>
                    <a:gd name="connsiteX28" fmla="*/ 1372207 w 1613651"/>
                    <a:gd name="connsiteY28" fmla="*/ 1148883 h 1522471"/>
                    <a:gd name="connsiteX29" fmla="*/ 1335991 w 1613651"/>
                    <a:gd name="connsiteY29" fmla="*/ 1221190 h 1522471"/>
                    <a:gd name="connsiteX30" fmla="*/ 1335991 w 1613651"/>
                    <a:gd name="connsiteY30" fmla="*/ 1229224 h 1522471"/>
                    <a:gd name="connsiteX31" fmla="*/ 1452688 w 1613651"/>
                    <a:gd name="connsiteY31" fmla="*/ 1389907 h 1522471"/>
                    <a:gd name="connsiteX32" fmla="*/ 1452688 w 1613651"/>
                    <a:gd name="connsiteY32" fmla="*/ 1401959 h 1522471"/>
                    <a:gd name="connsiteX33" fmla="*/ 1344039 w 1613651"/>
                    <a:gd name="connsiteY33" fmla="*/ 1522471 h 1522471"/>
                    <a:gd name="connsiteX34" fmla="*/ 1335991 w 1613651"/>
                    <a:gd name="connsiteY34" fmla="*/ 1522471 h 1522471"/>
                    <a:gd name="connsiteX35" fmla="*/ 1158932 w 1613651"/>
                    <a:gd name="connsiteY35" fmla="*/ 1434095 h 1522471"/>
                    <a:gd name="connsiteX36" fmla="*/ 1150883 w 1613651"/>
                    <a:gd name="connsiteY36" fmla="*/ 1434095 h 1522471"/>
                    <a:gd name="connsiteX37" fmla="*/ 1128315 w 1613651"/>
                    <a:gd name="connsiteY37" fmla="*/ 1438774 h 1522471"/>
                    <a:gd name="connsiteX38" fmla="*/ 1113073 w 1613651"/>
                    <a:gd name="connsiteY38" fmla="*/ 1366790 h 1522471"/>
                    <a:gd name="connsiteX39" fmla="*/ 1161524 w 1613651"/>
                    <a:gd name="connsiteY39" fmla="*/ 1327023 h 1522471"/>
                    <a:gd name="connsiteX40" fmla="*/ 1345313 w 1613651"/>
                    <a:gd name="connsiteY40" fmla="*/ 885625 h 1522471"/>
                    <a:gd name="connsiteX41" fmla="*/ 717818 w 1613651"/>
                    <a:gd name="connsiteY41" fmla="*/ 261395 h 1522471"/>
                    <a:gd name="connsiteX42" fmla="*/ 197489 w 1613651"/>
                    <a:gd name="connsiteY42" fmla="*/ 536612 h 1522471"/>
                    <a:gd name="connsiteX43" fmla="*/ 163371 w 1613651"/>
                    <a:gd name="connsiteY43" fmla="*/ 592325 h 1522471"/>
                    <a:gd name="connsiteX44" fmla="*/ 94809 w 1613651"/>
                    <a:gd name="connsiteY44" fmla="*/ 583894 h 1522471"/>
                    <a:gd name="connsiteX45" fmla="*/ 108650 w 1613651"/>
                    <a:gd name="connsiteY45" fmla="*/ 550339 h 1522471"/>
                    <a:gd name="connsiteX46" fmla="*/ 0 w 1613651"/>
                    <a:gd name="connsiteY46" fmla="*/ 381622 h 1522471"/>
                    <a:gd name="connsiteX47" fmla="*/ 0 w 1613651"/>
                    <a:gd name="connsiteY47" fmla="*/ 365554 h 1522471"/>
                    <a:gd name="connsiteX48" fmla="*/ 100602 w 1613651"/>
                    <a:gd name="connsiteY48" fmla="*/ 245041 h 1522471"/>
                    <a:gd name="connsiteX49" fmla="*/ 112674 w 1613651"/>
                    <a:gd name="connsiteY49" fmla="*/ 245041 h 1522471"/>
                    <a:gd name="connsiteX50" fmla="*/ 297781 w 1613651"/>
                    <a:gd name="connsiteY50" fmla="*/ 329400 h 1522471"/>
                    <a:gd name="connsiteX51" fmla="*/ 358142 w 1613651"/>
                    <a:gd name="connsiteY51" fmla="*/ 289229 h 1522471"/>
                    <a:gd name="connsiteX52" fmla="*/ 362166 w 1613651"/>
                    <a:gd name="connsiteY52" fmla="*/ 281195 h 1522471"/>
                    <a:gd name="connsiteX53" fmla="*/ 346070 w 1613651"/>
                    <a:gd name="connsiteY53" fmla="*/ 84358 h 1522471"/>
                    <a:gd name="connsiteX54" fmla="*/ 350094 w 1613651"/>
                    <a:gd name="connsiteY54" fmla="*/ 80341 h 1522471"/>
                    <a:gd name="connsiteX55" fmla="*/ 503008 w 1613651"/>
                    <a:gd name="connsiteY55" fmla="*/ 24102 h 1522471"/>
                    <a:gd name="connsiteX56" fmla="*/ 515081 w 1613651"/>
                    <a:gd name="connsiteY56" fmla="*/ 28119 h 1522471"/>
                    <a:gd name="connsiteX57" fmla="*/ 619706 w 1613651"/>
                    <a:gd name="connsiteY57" fmla="*/ 188802 h 1522471"/>
                    <a:gd name="connsiteX58" fmla="*/ 627755 w 1613651"/>
                    <a:gd name="connsiteY58" fmla="*/ 196836 h 1522471"/>
                    <a:gd name="connsiteX59" fmla="*/ 704212 w 1613651"/>
                    <a:gd name="connsiteY59" fmla="*/ 188802 h 1522471"/>
                    <a:gd name="connsiteX60" fmla="*/ 716284 w 1613651"/>
                    <a:gd name="connsiteY60" fmla="*/ 180768 h 1522471"/>
                    <a:gd name="connsiteX61" fmla="*/ 796765 w 1613651"/>
                    <a:gd name="connsiteY61" fmla="*/ 4017 h 1522471"/>
                    <a:gd name="connsiteX62" fmla="*/ 804814 w 1613651"/>
                    <a:gd name="connsiteY62" fmla="*/ 0 h 1522471"/>
                    <a:gd name="connsiteX0" fmla="*/ 804814 w 1613651"/>
                    <a:gd name="connsiteY0" fmla="*/ 0 h 1522471"/>
                    <a:gd name="connsiteX1" fmla="*/ 965776 w 1613651"/>
                    <a:gd name="connsiteY1" fmla="*/ 28119 h 1522471"/>
                    <a:gd name="connsiteX2" fmla="*/ 973824 w 1613651"/>
                    <a:gd name="connsiteY2" fmla="*/ 40171 h 1522471"/>
                    <a:gd name="connsiteX3" fmla="*/ 985897 w 1613651"/>
                    <a:gd name="connsiteY3" fmla="*/ 228973 h 1522471"/>
                    <a:gd name="connsiteX4" fmla="*/ 993945 w 1613651"/>
                    <a:gd name="connsiteY4" fmla="*/ 241024 h 1522471"/>
                    <a:gd name="connsiteX5" fmla="*/ 1058330 w 1613651"/>
                    <a:gd name="connsiteY5" fmla="*/ 277178 h 1522471"/>
                    <a:gd name="connsiteX6" fmla="*/ 1074426 w 1613651"/>
                    <a:gd name="connsiteY6" fmla="*/ 269144 h 1522471"/>
                    <a:gd name="connsiteX7" fmla="*/ 1231365 w 1613651"/>
                    <a:gd name="connsiteY7" fmla="*/ 160683 h 1522471"/>
                    <a:gd name="connsiteX8" fmla="*/ 1243437 w 1613651"/>
                    <a:gd name="connsiteY8" fmla="*/ 160683 h 1522471"/>
                    <a:gd name="connsiteX9" fmla="*/ 1364159 w 1613651"/>
                    <a:gd name="connsiteY9" fmla="*/ 265127 h 1522471"/>
                    <a:gd name="connsiteX10" fmla="*/ 1364159 w 1613651"/>
                    <a:gd name="connsiteY10" fmla="*/ 277178 h 1522471"/>
                    <a:gd name="connsiteX11" fmla="*/ 1279654 w 1613651"/>
                    <a:gd name="connsiteY11" fmla="*/ 449912 h 1522471"/>
                    <a:gd name="connsiteX12" fmla="*/ 1279654 w 1613651"/>
                    <a:gd name="connsiteY12" fmla="*/ 461963 h 1522471"/>
                    <a:gd name="connsiteX13" fmla="*/ 1319894 w 1613651"/>
                    <a:gd name="connsiteY13" fmla="*/ 522220 h 1522471"/>
                    <a:gd name="connsiteX14" fmla="*/ 1331966 w 1613651"/>
                    <a:gd name="connsiteY14" fmla="*/ 526237 h 1522471"/>
                    <a:gd name="connsiteX15" fmla="*/ 1529146 w 1613651"/>
                    <a:gd name="connsiteY15" fmla="*/ 506151 h 1522471"/>
                    <a:gd name="connsiteX16" fmla="*/ 1533170 w 1613651"/>
                    <a:gd name="connsiteY16" fmla="*/ 518202 h 1522471"/>
                    <a:gd name="connsiteX17" fmla="*/ 1589507 w 1613651"/>
                    <a:gd name="connsiteY17" fmla="*/ 666834 h 1522471"/>
                    <a:gd name="connsiteX18" fmla="*/ 1581459 w 1613651"/>
                    <a:gd name="connsiteY18" fmla="*/ 678885 h 1522471"/>
                    <a:gd name="connsiteX19" fmla="*/ 1420496 w 1613651"/>
                    <a:gd name="connsiteY19" fmla="*/ 783329 h 1522471"/>
                    <a:gd name="connsiteX20" fmla="*/ 1416472 w 1613651"/>
                    <a:gd name="connsiteY20" fmla="*/ 791363 h 1522471"/>
                    <a:gd name="connsiteX21" fmla="*/ 1420496 w 1613651"/>
                    <a:gd name="connsiteY21" fmla="*/ 867688 h 1522471"/>
                    <a:gd name="connsiteX22" fmla="*/ 1432568 w 1613651"/>
                    <a:gd name="connsiteY22" fmla="*/ 879739 h 1522471"/>
                    <a:gd name="connsiteX23" fmla="*/ 1609627 w 1613651"/>
                    <a:gd name="connsiteY23" fmla="*/ 960081 h 1522471"/>
                    <a:gd name="connsiteX24" fmla="*/ 1613651 w 1613651"/>
                    <a:gd name="connsiteY24" fmla="*/ 968115 h 1522471"/>
                    <a:gd name="connsiteX25" fmla="*/ 1581459 w 1613651"/>
                    <a:gd name="connsiteY25" fmla="*/ 1124781 h 1522471"/>
                    <a:gd name="connsiteX26" fmla="*/ 1573411 w 1613651"/>
                    <a:gd name="connsiteY26" fmla="*/ 1132815 h 1522471"/>
                    <a:gd name="connsiteX27" fmla="*/ 1380255 w 1613651"/>
                    <a:gd name="connsiteY27" fmla="*/ 1144866 h 1522471"/>
                    <a:gd name="connsiteX28" fmla="*/ 1372207 w 1613651"/>
                    <a:gd name="connsiteY28" fmla="*/ 1148883 h 1522471"/>
                    <a:gd name="connsiteX29" fmla="*/ 1335991 w 1613651"/>
                    <a:gd name="connsiteY29" fmla="*/ 1221190 h 1522471"/>
                    <a:gd name="connsiteX30" fmla="*/ 1335991 w 1613651"/>
                    <a:gd name="connsiteY30" fmla="*/ 1229224 h 1522471"/>
                    <a:gd name="connsiteX31" fmla="*/ 1452688 w 1613651"/>
                    <a:gd name="connsiteY31" fmla="*/ 1389907 h 1522471"/>
                    <a:gd name="connsiteX32" fmla="*/ 1452688 w 1613651"/>
                    <a:gd name="connsiteY32" fmla="*/ 1401959 h 1522471"/>
                    <a:gd name="connsiteX33" fmla="*/ 1344039 w 1613651"/>
                    <a:gd name="connsiteY33" fmla="*/ 1522471 h 1522471"/>
                    <a:gd name="connsiteX34" fmla="*/ 1335991 w 1613651"/>
                    <a:gd name="connsiteY34" fmla="*/ 1522471 h 1522471"/>
                    <a:gd name="connsiteX35" fmla="*/ 1158932 w 1613651"/>
                    <a:gd name="connsiteY35" fmla="*/ 1434095 h 1522471"/>
                    <a:gd name="connsiteX36" fmla="*/ 1150883 w 1613651"/>
                    <a:gd name="connsiteY36" fmla="*/ 1434095 h 1522471"/>
                    <a:gd name="connsiteX37" fmla="*/ 1128315 w 1613651"/>
                    <a:gd name="connsiteY37" fmla="*/ 1438774 h 1522471"/>
                    <a:gd name="connsiteX38" fmla="*/ 1113073 w 1613651"/>
                    <a:gd name="connsiteY38" fmla="*/ 1366790 h 1522471"/>
                    <a:gd name="connsiteX39" fmla="*/ 1161524 w 1613651"/>
                    <a:gd name="connsiteY39" fmla="*/ 1327023 h 1522471"/>
                    <a:gd name="connsiteX40" fmla="*/ 1345313 w 1613651"/>
                    <a:gd name="connsiteY40" fmla="*/ 885625 h 1522471"/>
                    <a:gd name="connsiteX41" fmla="*/ 717818 w 1613651"/>
                    <a:gd name="connsiteY41" fmla="*/ 261395 h 1522471"/>
                    <a:gd name="connsiteX42" fmla="*/ 197489 w 1613651"/>
                    <a:gd name="connsiteY42" fmla="*/ 536612 h 1522471"/>
                    <a:gd name="connsiteX43" fmla="*/ 163371 w 1613651"/>
                    <a:gd name="connsiteY43" fmla="*/ 592325 h 1522471"/>
                    <a:gd name="connsiteX44" fmla="*/ 94809 w 1613651"/>
                    <a:gd name="connsiteY44" fmla="*/ 583894 h 1522471"/>
                    <a:gd name="connsiteX45" fmla="*/ 108650 w 1613651"/>
                    <a:gd name="connsiteY45" fmla="*/ 550339 h 1522471"/>
                    <a:gd name="connsiteX46" fmla="*/ 0 w 1613651"/>
                    <a:gd name="connsiteY46" fmla="*/ 381622 h 1522471"/>
                    <a:gd name="connsiteX47" fmla="*/ 0 w 1613651"/>
                    <a:gd name="connsiteY47" fmla="*/ 365554 h 1522471"/>
                    <a:gd name="connsiteX48" fmla="*/ 100602 w 1613651"/>
                    <a:gd name="connsiteY48" fmla="*/ 245041 h 1522471"/>
                    <a:gd name="connsiteX49" fmla="*/ 112674 w 1613651"/>
                    <a:gd name="connsiteY49" fmla="*/ 245041 h 1522471"/>
                    <a:gd name="connsiteX50" fmla="*/ 297781 w 1613651"/>
                    <a:gd name="connsiteY50" fmla="*/ 329400 h 1522471"/>
                    <a:gd name="connsiteX51" fmla="*/ 358142 w 1613651"/>
                    <a:gd name="connsiteY51" fmla="*/ 289229 h 1522471"/>
                    <a:gd name="connsiteX52" fmla="*/ 346070 w 1613651"/>
                    <a:gd name="connsiteY52" fmla="*/ 84358 h 1522471"/>
                    <a:gd name="connsiteX53" fmla="*/ 350094 w 1613651"/>
                    <a:gd name="connsiteY53" fmla="*/ 80341 h 1522471"/>
                    <a:gd name="connsiteX54" fmla="*/ 503008 w 1613651"/>
                    <a:gd name="connsiteY54" fmla="*/ 24102 h 1522471"/>
                    <a:gd name="connsiteX55" fmla="*/ 515081 w 1613651"/>
                    <a:gd name="connsiteY55" fmla="*/ 28119 h 1522471"/>
                    <a:gd name="connsiteX56" fmla="*/ 619706 w 1613651"/>
                    <a:gd name="connsiteY56" fmla="*/ 188802 h 1522471"/>
                    <a:gd name="connsiteX57" fmla="*/ 627755 w 1613651"/>
                    <a:gd name="connsiteY57" fmla="*/ 196836 h 1522471"/>
                    <a:gd name="connsiteX58" fmla="*/ 704212 w 1613651"/>
                    <a:gd name="connsiteY58" fmla="*/ 188802 h 1522471"/>
                    <a:gd name="connsiteX59" fmla="*/ 716284 w 1613651"/>
                    <a:gd name="connsiteY59" fmla="*/ 180768 h 1522471"/>
                    <a:gd name="connsiteX60" fmla="*/ 796765 w 1613651"/>
                    <a:gd name="connsiteY60" fmla="*/ 4017 h 1522471"/>
                    <a:gd name="connsiteX61" fmla="*/ 804814 w 1613651"/>
                    <a:gd name="connsiteY61" fmla="*/ 0 h 1522471"/>
                    <a:gd name="connsiteX0" fmla="*/ 804814 w 1613651"/>
                    <a:gd name="connsiteY0" fmla="*/ 0 h 1522471"/>
                    <a:gd name="connsiteX1" fmla="*/ 965776 w 1613651"/>
                    <a:gd name="connsiteY1" fmla="*/ 28119 h 1522471"/>
                    <a:gd name="connsiteX2" fmla="*/ 973824 w 1613651"/>
                    <a:gd name="connsiteY2" fmla="*/ 40171 h 1522471"/>
                    <a:gd name="connsiteX3" fmla="*/ 985897 w 1613651"/>
                    <a:gd name="connsiteY3" fmla="*/ 228973 h 1522471"/>
                    <a:gd name="connsiteX4" fmla="*/ 993945 w 1613651"/>
                    <a:gd name="connsiteY4" fmla="*/ 241024 h 1522471"/>
                    <a:gd name="connsiteX5" fmla="*/ 1058330 w 1613651"/>
                    <a:gd name="connsiteY5" fmla="*/ 277178 h 1522471"/>
                    <a:gd name="connsiteX6" fmla="*/ 1074426 w 1613651"/>
                    <a:gd name="connsiteY6" fmla="*/ 269144 h 1522471"/>
                    <a:gd name="connsiteX7" fmla="*/ 1231365 w 1613651"/>
                    <a:gd name="connsiteY7" fmla="*/ 160683 h 1522471"/>
                    <a:gd name="connsiteX8" fmla="*/ 1243437 w 1613651"/>
                    <a:gd name="connsiteY8" fmla="*/ 160683 h 1522471"/>
                    <a:gd name="connsiteX9" fmla="*/ 1364159 w 1613651"/>
                    <a:gd name="connsiteY9" fmla="*/ 265127 h 1522471"/>
                    <a:gd name="connsiteX10" fmla="*/ 1364159 w 1613651"/>
                    <a:gd name="connsiteY10" fmla="*/ 277178 h 1522471"/>
                    <a:gd name="connsiteX11" fmla="*/ 1279654 w 1613651"/>
                    <a:gd name="connsiteY11" fmla="*/ 449912 h 1522471"/>
                    <a:gd name="connsiteX12" fmla="*/ 1279654 w 1613651"/>
                    <a:gd name="connsiteY12" fmla="*/ 461963 h 1522471"/>
                    <a:gd name="connsiteX13" fmla="*/ 1319894 w 1613651"/>
                    <a:gd name="connsiteY13" fmla="*/ 522220 h 1522471"/>
                    <a:gd name="connsiteX14" fmla="*/ 1331966 w 1613651"/>
                    <a:gd name="connsiteY14" fmla="*/ 526237 h 1522471"/>
                    <a:gd name="connsiteX15" fmla="*/ 1529146 w 1613651"/>
                    <a:gd name="connsiteY15" fmla="*/ 506151 h 1522471"/>
                    <a:gd name="connsiteX16" fmla="*/ 1533170 w 1613651"/>
                    <a:gd name="connsiteY16" fmla="*/ 518202 h 1522471"/>
                    <a:gd name="connsiteX17" fmla="*/ 1589507 w 1613651"/>
                    <a:gd name="connsiteY17" fmla="*/ 666834 h 1522471"/>
                    <a:gd name="connsiteX18" fmla="*/ 1581459 w 1613651"/>
                    <a:gd name="connsiteY18" fmla="*/ 678885 h 1522471"/>
                    <a:gd name="connsiteX19" fmla="*/ 1420496 w 1613651"/>
                    <a:gd name="connsiteY19" fmla="*/ 783329 h 1522471"/>
                    <a:gd name="connsiteX20" fmla="*/ 1416472 w 1613651"/>
                    <a:gd name="connsiteY20" fmla="*/ 791363 h 1522471"/>
                    <a:gd name="connsiteX21" fmla="*/ 1420496 w 1613651"/>
                    <a:gd name="connsiteY21" fmla="*/ 867688 h 1522471"/>
                    <a:gd name="connsiteX22" fmla="*/ 1432568 w 1613651"/>
                    <a:gd name="connsiteY22" fmla="*/ 879739 h 1522471"/>
                    <a:gd name="connsiteX23" fmla="*/ 1609627 w 1613651"/>
                    <a:gd name="connsiteY23" fmla="*/ 960081 h 1522471"/>
                    <a:gd name="connsiteX24" fmla="*/ 1613651 w 1613651"/>
                    <a:gd name="connsiteY24" fmla="*/ 968115 h 1522471"/>
                    <a:gd name="connsiteX25" fmla="*/ 1581459 w 1613651"/>
                    <a:gd name="connsiteY25" fmla="*/ 1124781 h 1522471"/>
                    <a:gd name="connsiteX26" fmla="*/ 1573411 w 1613651"/>
                    <a:gd name="connsiteY26" fmla="*/ 1132815 h 1522471"/>
                    <a:gd name="connsiteX27" fmla="*/ 1380255 w 1613651"/>
                    <a:gd name="connsiteY27" fmla="*/ 1144866 h 1522471"/>
                    <a:gd name="connsiteX28" fmla="*/ 1372207 w 1613651"/>
                    <a:gd name="connsiteY28" fmla="*/ 1148883 h 1522471"/>
                    <a:gd name="connsiteX29" fmla="*/ 1335991 w 1613651"/>
                    <a:gd name="connsiteY29" fmla="*/ 1221190 h 1522471"/>
                    <a:gd name="connsiteX30" fmla="*/ 1335991 w 1613651"/>
                    <a:gd name="connsiteY30" fmla="*/ 1229224 h 1522471"/>
                    <a:gd name="connsiteX31" fmla="*/ 1452688 w 1613651"/>
                    <a:gd name="connsiteY31" fmla="*/ 1389907 h 1522471"/>
                    <a:gd name="connsiteX32" fmla="*/ 1452688 w 1613651"/>
                    <a:gd name="connsiteY32" fmla="*/ 1401959 h 1522471"/>
                    <a:gd name="connsiteX33" fmla="*/ 1344039 w 1613651"/>
                    <a:gd name="connsiteY33" fmla="*/ 1522471 h 1522471"/>
                    <a:gd name="connsiteX34" fmla="*/ 1335991 w 1613651"/>
                    <a:gd name="connsiteY34" fmla="*/ 1522471 h 1522471"/>
                    <a:gd name="connsiteX35" fmla="*/ 1158932 w 1613651"/>
                    <a:gd name="connsiteY35" fmla="*/ 1434095 h 1522471"/>
                    <a:gd name="connsiteX36" fmla="*/ 1150883 w 1613651"/>
                    <a:gd name="connsiteY36" fmla="*/ 1434095 h 1522471"/>
                    <a:gd name="connsiteX37" fmla="*/ 1128315 w 1613651"/>
                    <a:gd name="connsiteY37" fmla="*/ 1438774 h 1522471"/>
                    <a:gd name="connsiteX38" fmla="*/ 1113073 w 1613651"/>
                    <a:gd name="connsiteY38" fmla="*/ 1366790 h 1522471"/>
                    <a:gd name="connsiteX39" fmla="*/ 1161524 w 1613651"/>
                    <a:gd name="connsiteY39" fmla="*/ 1327023 h 1522471"/>
                    <a:gd name="connsiteX40" fmla="*/ 1345313 w 1613651"/>
                    <a:gd name="connsiteY40" fmla="*/ 885625 h 1522471"/>
                    <a:gd name="connsiteX41" fmla="*/ 717818 w 1613651"/>
                    <a:gd name="connsiteY41" fmla="*/ 261395 h 1522471"/>
                    <a:gd name="connsiteX42" fmla="*/ 197489 w 1613651"/>
                    <a:gd name="connsiteY42" fmla="*/ 536612 h 1522471"/>
                    <a:gd name="connsiteX43" fmla="*/ 163371 w 1613651"/>
                    <a:gd name="connsiteY43" fmla="*/ 592325 h 1522471"/>
                    <a:gd name="connsiteX44" fmla="*/ 94809 w 1613651"/>
                    <a:gd name="connsiteY44" fmla="*/ 583894 h 1522471"/>
                    <a:gd name="connsiteX45" fmla="*/ 108650 w 1613651"/>
                    <a:gd name="connsiteY45" fmla="*/ 550339 h 1522471"/>
                    <a:gd name="connsiteX46" fmla="*/ 0 w 1613651"/>
                    <a:gd name="connsiteY46" fmla="*/ 381622 h 1522471"/>
                    <a:gd name="connsiteX47" fmla="*/ 0 w 1613651"/>
                    <a:gd name="connsiteY47" fmla="*/ 365554 h 1522471"/>
                    <a:gd name="connsiteX48" fmla="*/ 100602 w 1613651"/>
                    <a:gd name="connsiteY48" fmla="*/ 245041 h 1522471"/>
                    <a:gd name="connsiteX49" fmla="*/ 112674 w 1613651"/>
                    <a:gd name="connsiteY49" fmla="*/ 245041 h 1522471"/>
                    <a:gd name="connsiteX50" fmla="*/ 297781 w 1613651"/>
                    <a:gd name="connsiteY50" fmla="*/ 329400 h 1522471"/>
                    <a:gd name="connsiteX51" fmla="*/ 358142 w 1613651"/>
                    <a:gd name="connsiteY51" fmla="*/ 289229 h 1522471"/>
                    <a:gd name="connsiteX52" fmla="*/ 346070 w 1613651"/>
                    <a:gd name="connsiteY52" fmla="*/ 84358 h 1522471"/>
                    <a:gd name="connsiteX53" fmla="*/ 350094 w 1613651"/>
                    <a:gd name="connsiteY53" fmla="*/ 80341 h 1522471"/>
                    <a:gd name="connsiteX54" fmla="*/ 503008 w 1613651"/>
                    <a:gd name="connsiteY54" fmla="*/ 24102 h 1522471"/>
                    <a:gd name="connsiteX55" fmla="*/ 515081 w 1613651"/>
                    <a:gd name="connsiteY55" fmla="*/ 28119 h 1522471"/>
                    <a:gd name="connsiteX56" fmla="*/ 627755 w 1613651"/>
                    <a:gd name="connsiteY56" fmla="*/ 196836 h 1522471"/>
                    <a:gd name="connsiteX57" fmla="*/ 704212 w 1613651"/>
                    <a:gd name="connsiteY57" fmla="*/ 188802 h 1522471"/>
                    <a:gd name="connsiteX58" fmla="*/ 716284 w 1613651"/>
                    <a:gd name="connsiteY58" fmla="*/ 180768 h 1522471"/>
                    <a:gd name="connsiteX59" fmla="*/ 796765 w 1613651"/>
                    <a:gd name="connsiteY59" fmla="*/ 4017 h 1522471"/>
                    <a:gd name="connsiteX60" fmla="*/ 804814 w 1613651"/>
                    <a:gd name="connsiteY60" fmla="*/ 0 h 1522471"/>
                    <a:gd name="connsiteX0" fmla="*/ 804814 w 1613651"/>
                    <a:gd name="connsiteY0" fmla="*/ 0 h 1522471"/>
                    <a:gd name="connsiteX1" fmla="*/ 965776 w 1613651"/>
                    <a:gd name="connsiteY1" fmla="*/ 28119 h 1522471"/>
                    <a:gd name="connsiteX2" fmla="*/ 973824 w 1613651"/>
                    <a:gd name="connsiteY2" fmla="*/ 40171 h 1522471"/>
                    <a:gd name="connsiteX3" fmla="*/ 985897 w 1613651"/>
                    <a:gd name="connsiteY3" fmla="*/ 228973 h 1522471"/>
                    <a:gd name="connsiteX4" fmla="*/ 993945 w 1613651"/>
                    <a:gd name="connsiteY4" fmla="*/ 241024 h 1522471"/>
                    <a:gd name="connsiteX5" fmla="*/ 1058330 w 1613651"/>
                    <a:gd name="connsiteY5" fmla="*/ 277178 h 1522471"/>
                    <a:gd name="connsiteX6" fmla="*/ 1074426 w 1613651"/>
                    <a:gd name="connsiteY6" fmla="*/ 269144 h 1522471"/>
                    <a:gd name="connsiteX7" fmla="*/ 1231365 w 1613651"/>
                    <a:gd name="connsiteY7" fmla="*/ 160683 h 1522471"/>
                    <a:gd name="connsiteX8" fmla="*/ 1243437 w 1613651"/>
                    <a:gd name="connsiteY8" fmla="*/ 160683 h 1522471"/>
                    <a:gd name="connsiteX9" fmla="*/ 1364159 w 1613651"/>
                    <a:gd name="connsiteY9" fmla="*/ 265127 h 1522471"/>
                    <a:gd name="connsiteX10" fmla="*/ 1364159 w 1613651"/>
                    <a:gd name="connsiteY10" fmla="*/ 277178 h 1522471"/>
                    <a:gd name="connsiteX11" fmla="*/ 1279654 w 1613651"/>
                    <a:gd name="connsiteY11" fmla="*/ 449912 h 1522471"/>
                    <a:gd name="connsiteX12" fmla="*/ 1279654 w 1613651"/>
                    <a:gd name="connsiteY12" fmla="*/ 461963 h 1522471"/>
                    <a:gd name="connsiteX13" fmla="*/ 1319894 w 1613651"/>
                    <a:gd name="connsiteY13" fmla="*/ 522220 h 1522471"/>
                    <a:gd name="connsiteX14" fmla="*/ 1331966 w 1613651"/>
                    <a:gd name="connsiteY14" fmla="*/ 526237 h 1522471"/>
                    <a:gd name="connsiteX15" fmla="*/ 1529146 w 1613651"/>
                    <a:gd name="connsiteY15" fmla="*/ 506151 h 1522471"/>
                    <a:gd name="connsiteX16" fmla="*/ 1533170 w 1613651"/>
                    <a:gd name="connsiteY16" fmla="*/ 518202 h 1522471"/>
                    <a:gd name="connsiteX17" fmla="*/ 1589507 w 1613651"/>
                    <a:gd name="connsiteY17" fmla="*/ 666834 h 1522471"/>
                    <a:gd name="connsiteX18" fmla="*/ 1581459 w 1613651"/>
                    <a:gd name="connsiteY18" fmla="*/ 678885 h 1522471"/>
                    <a:gd name="connsiteX19" fmla="*/ 1420496 w 1613651"/>
                    <a:gd name="connsiteY19" fmla="*/ 783329 h 1522471"/>
                    <a:gd name="connsiteX20" fmla="*/ 1416472 w 1613651"/>
                    <a:gd name="connsiteY20" fmla="*/ 791363 h 1522471"/>
                    <a:gd name="connsiteX21" fmla="*/ 1420496 w 1613651"/>
                    <a:gd name="connsiteY21" fmla="*/ 867688 h 1522471"/>
                    <a:gd name="connsiteX22" fmla="*/ 1432568 w 1613651"/>
                    <a:gd name="connsiteY22" fmla="*/ 879739 h 1522471"/>
                    <a:gd name="connsiteX23" fmla="*/ 1609627 w 1613651"/>
                    <a:gd name="connsiteY23" fmla="*/ 960081 h 1522471"/>
                    <a:gd name="connsiteX24" fmla="*/ 1613651 w 1613651"/>
                    <a:gd name="connsiteY24" fmla="*/ 968115 h 1522471"/>
                    <a:gd name="connsiteX25" fmla="*/ 1581459 w 1613651"/>
                    <a:gd name="connsiteY25" fmla="*/ 1124781 h 1522471"/>
                    <a:gd name="connsiteX26" fmla="*/ 1573411 w 1613651"/>
                    <a:gd name="connsiteY26" fmla="*/ 1132815 h 1522471"/>
                    <a:gd name="connsiteX27" fmla="*/ 1380255 w 1613651"/>
                    <a:gd name="connsiteY27" fmla="*/ 1144866 h 1522471"/>
                    <a:gd name="connsiteX28" fmla="*/ 1372207 w 1613651"/>
                    <a:gd name="connsiteY28" fmla="*/ 1148883 h 1522471"/>
                    <a:gd name="connsiteX29" fmla="*/ 1335991 w 1613651"/>
                    <a:gd name="connsiteY29" fmla="*/ 1221190 h 1522471"/>
                    <a:gd name="connsiteX30" fmla="*/ 1335991 w 1613651"/>
                    <a:gd name="connsiteY30" fmla="*/ 1229224 h 1522471"/>
                    <a:gd name="connsiteX31" fmla="*/ 1452688 w 1613651"/>
                    <a:gd name="connsiteY31" fmla="*/ 1389907 h 1522471"/>
                    <a:gd name="connsiteX32" fmla="*/ 1452688 w 1613651"/>
                    <a:gd name="connsiteY32" fmla="*/ 1401959 h 1522471"/>
                    <a:gd name="connsiteX33" fmla="*/ 1344039 w 1613651"/>
                    <a:gd name="connsiteY33" fmla="*/ 1522471 h 1522471"/>
                    <a:gd name="connsiteX34" fmla="*/ 1335991 w 1613651"/>
                    <a:gd name="connsiteY34" fmla="*/ 1522471 h 1522471"/>
                    <a:gd name="connsiteX35" fmla="*/ 1158932 w 1613651"/>
                    <a:gd name="connsiteY35" fmla="*/ 1434095 h 1522471"/>
                    <a:gd name="connsiteX36" fmla="*/ 1150883 w 1613651"/>
                    <a:gd name="connsiteY36" fmla="*/ 1434095 h 1522471"/>
                    <a:gd name="connsiteX37" fmla="*/ 1128315 w 1613651"/>
                    <a:gd name="connsiteY37" fmla="*/ 1438774 h 1522471"/>
                    <a:gd name="connsiteX38" fmla="*/ 1113073 w 1613651"/>
                    <a:gd name="connsiteY38" fmla="*/ 1366790 h 1522471"/>
                    <a:gd name="connsiteX39" fmla="*/ 1161524 w 1613651"/>
                    <a:gd name="connsiteY39" fmla="*/ 1327023 h 1522471"/>
                    <a:gd name="connsiteX40" fmla="*/ 1345313 w 1613651"/>
                    <a:gd name="connsiteY40" fmla="*/ 885625 h 1522471"/>
                    <a:gd name="connsiteX41" fmla="*/ 717818 w 1613651"/>
                    <a:gd name="connsiteY41" fmla="*/ 261395 h 1522471"/>
                    <a:gd name="connsiteX42" fmla="*/ 197489 w 1613651"/>
                    <a:gd name="connsiteY42" fmla="*/ 536612 h 1522471"/>
                    <a:gd name="connsiteX43" fmla="*/ 163371 w 1613651"/>
                    <a:gd name="connsiteY43" fmla="*/ 592325 h 1522471"/>
                    <a:gd name="connsiteX44" fmla="*/ 94809 w 1613651"/>
                    <a:gd name="connsiteY44" fmla="*/ 583894 h 1522471"/>
                    <a:gd name="connsiteX45" fmla="*/ 108650 w 1613651"/>
                    <a:gd name="connsiteY45" fmla="*/ 550339 h 1522471"/>
                    <a:gd name="connsiteX46" fmla="*/ 0 w 1613651"/>
                    <a:gd name="connsiteY46" fmla="*/ 381622 h 1522471"/>
                    <a:gd name="connsiteX47" fmla="*/ 0 w 1613651"/>
                    <a:gd name="connsiteY47" fmla="*/ 365554 h 1522471"/>
                    <a:gd name="connsiteX48" fmla="*/ 100602 w 1613651"/>
                    <a:gd name="connsiteY48" fmla="*/ 245041 h 1522471"/>
                    <a:gd name="connsiteX49" fmla="*/ 112674 w 1613651"/>
                    <a:gd name="connsiteY49" fmla="*/ 245041 h 1522471"/>
                    <a:gd name="connsiteX50" fmla="*/ 297781 w 1613651"/>
                    <a:gd name="connsiteY50" fmla="*/ 329400 h 1522471"/>
                    <a:gd name="connsiteX51" fmla="*/ 358142 w 1613651"/>
                    <a:gd name="connsiteY51" fmla="*/ 289229 h 1522471"/>
                    <a:gd name="connsiteX52" fmla="*/ 346070 w 1613651"/>
                    <a:gd name="connsiteY52" fmla="*/ 84358 h 1522471"/>
                    <a:gd name="connsiteX53" fmla="*/ 350094 w 1613651"/>
                    <a:gd name="connsiteY53" fmla="*/ 80341 h 1522471"/>
                    <a:gd name="connsiteX54" fmla="*/ 503008 w 1613651"/>
                    <a:gd name="connsiteY54" fmla="*/ 24102 h 1522471"/>
                    <a:gd name="connsiteX55" fmla="*/ 515081 w 1613651"/>
                    <a:gd name="connsiteY55" fmla="*/ 28119 h 1522471"/>
                    <a:gd name="connsiteX56" fmla="*/ 627755 w 1613651"/>
                    <a:gd name="connsiteY56" fmla="*/ 196836 h 1522471"/>
                    <a:gd name="connsiteX57" fmla="*/ 704212 w 1613651"/>
                    <a:gd name="connsiteY57" fmla="*/ 188802 h 1522471"/>
                    <a:gd name="connsiteX58" fmla="*/ 796765 w 1613651"/>
                    <a:gd name="connsiteY58" fmla="*/ 4017 h 1522471"/>
                    <a:gd name="connsiteX59" fmla="*/ 804814 w 1613651"/>
                    <a:gd name="connsiteY59" fmla="*/ 0 h 1522471"/>
                    <a:gd name="connsiteX0" fmla="*/ 804814 w 1613651"/>
                    <a:gd name="connsiteY0" fmla="*/ 0 h 1522471"/>
                    <a:gd name="connsiteX1" fmla="*/ 965776 w 1613651"/>
                    <a:gd name="connsiteY1" fmla="*/ 28119 h 1522471"/>
                    <a:gd name="connsiteX2" fmla="*/ 973824 w 1613651"/>
                    <a:gd name="connsiteY2" fmla="*/ 40171 h 1522471"/>
                    <a:gd name="connsiteX3" fmla="*/ 985897 w 1613651"/>
                    <a:gd name="connsiteY3" fmla="*/ 228973 h 1522471"/>
                    <a:gd name="connsiteX4" fmla="*/ 993945 w 1613651"/>
                    <a:gd name="connsiteY4" fmla="*/ 241024 h 1522471"/>
                    <a:gd name="connsiteX5" fmla="*/ 1058330 w 1613651"/>
                    <a:gd name="connsiteY5" fmla="*/ 277178 h 1522471"/>
                    <a:gd name="connsiteX6" fmla="*/ 1231365 w 1613651"/>
                    <a:gd name="connsiteY6" fmla="*/ 160683 h 1522471"/>
                    <a:gd name="connsiteX7" fmla="*/ 1243437 w 1613651"/>
                    <a:gd name="connsiteY7" fmla="*/ 160683 h 1522471"/>
                    <a:gd name="connsiteX8" fmla="*/ 1364159 w 1613651"/>
                    <a:gd name="connsiteY8" fmla="*/ 265127 h 1522471"/>
                    <a:gd name="connsiteX9" fmla="*/ 1364159 w 1613651"/>
                    <a:gd name="connsiteY9" fmla="*/ 277178 h 1522471"/>
                    <a:gd name="connsiteX10" fmla="*/ 1279654 w 1613651"/>
                    <a:gd name="connsiteY10" fmla="*/ 449912 h 1522471"/>
                    <a:gd name="connsiteX11" fmla="*/ 1279654 w 1613651"/>
                    <a:gd name="connsiteY11" fmla="*/ 461963 h 1522471"/>
                    <a:gd name="connsiteX12" fmla="*/ 1319894 w 1613651"/>
                    <a:gd name="connsiteY12" fmla="*/ 522220 h 1522471"/>
                    <a:gd name="connsiteX13" fmla="*/ 1331966 w 1613651"/>
                    <a:gd name="connsiteY13" fmla="*/ 526237 h 1522471"/>
                    <a:gd name="connsiteX14" fmla="*/ 1529146 w 1613651"/>
                    <a:gd name="connsiteY14" fmla="*/ 506151 h 1522471"/>
                    <a:gd name="connsiteX15" fmla="*/ 1533170 w 1613651"/>
                    <a:gd name="connsiteY15" fmla="*/ 518202 h 1522471"/>
                    <a:gd name="connsiteX16" fmla="*/ 1589507 w 1613651"/>
                    <a:gd name="connsiteY16" fmla="*/ 666834 h 1522471"/>
                    <a:gd name="connsiteX17" fmla="*/ 1581459 w 1613651"/>
                    <a:gd name="connsiteY17" fmla="*/ 678885 h 1522471"/>
                    <a:gd name="connsiteX18" fmla="*/ 1420496 w 1613651"/>
                    <a:gd name="connsiteY18" fmla="*/ 783329 h 1522471"/>
                    <a:gd name="connsiteX19" fmla="*/ 1416472 w 1613651"/>
                    <a:gd name="connsiteY19" fmla="*/ 791363 h 1522471"/>
                    <a:gd name="connsiteX20" fmla="*/ 1420496 w 1613651"/>
                    <a:gd name="connsiteY20" fmla="*/ 867688 h 1522471"/>
                    <a:gd name="connsiteX21" fmla="*/ 1432568 w 1613651"/>
                    <a:gd name="connsiteY21" fmla="*/ 879739 h 1522471"/>
                    <a:gd name="connsiteX22" fmla="*/ 1609627 w 1613651"/>
                    <a:gd name="connsiteY22" fmla="*/ 960081 h 1522471"/>
                    <a:gd name="connsiteX23" fmla="*/ 1613651 w 1613651"/>
                    <a:gd name="connsiteY23" fmla="*/ 968115 h 1522471"/>
                    <a:gd name="connsiteX24" fmla="*/ 1581459 w 1613651"/>
                    <a:gd name="connsiteY24" fmla="*/ 1124781 h 1522471"/>
                    <a:gd name="connsiteX25" fmla="*/ 1573411 w 1613651"/>
                    <a:gd name="connsiteY25" fmla="*/ 1132815 h 1522471"/>
                    <a:gd name="connsiteX26" fmla="*/ 1380255 w 1613651"/>
                    <a:gd name="connsiteY26" fmla="*/ 1144866 h 1522471"/>
                    <a:gd name="connsiteX27" fmla="*/ 1372207 w 1613651"/>
                    <a:gd name="connsiteY27" fmla="*/ 1148883 h 1522471"/>
                    <a:gd name="connsiteX28" fmla="*/ 1335991 w 1613651"/>
                    <a:gd name="connsiteY28" fmla="*/ 1221190 h 1522471"/>
                    <a:gd name="connsiteX29" fmla="*/ 1335991 w 1613651"/>
                    <a:gd name="connsiteY29" fmla="*/ 1229224 h 1522471"/>
                    <a:gd name="connsiteX30" fmla="*/ 1452688 w 1613651"/>
                    <a:gd name="connsiteY30" fmla="*/ 1389907 h 1522471"/>
                    <a:gd name="connsiteX31" fmla="*/ 1452688 w 1613651"/>
                    <a:gd name="connsiteY31" fmla="*/ 1401959 h 1522471"/>
                    <a:gd name="connsiteX32" fmla="*/ 1344039 w 1613651"/>
                    <a:gd name="connsiteY32" fmla="*/ 1522471 h 1522471"/>
                    <a:gd name="connsiteX33" fmla="*/ 1335991 w 1613651"/>
                    <a:gd name="connsiteY33" fmla="*/ 1522471 h 1522471"/>
                    <a:gd name="connsiteX34" fmla="*/ 1158932 w 1613651"/>
                    <a:gd name="connsiteY34" fmla="*/ 1434095 h 1522471"/>
                    <a:gd name="connsiteX35" fmla="*/ 1150883 w 1613651"/>
                    <a:gd name="connsiteY35" fmla="*/ 1434095 h 1522471"/>
                    <a:gd name="connsiteX36" fmla="*/ 1128315 w 1613651"/>
                    <a:gd name="connsiteY36" fmla="*/ 1438774 h 1522471"/>
                    <a:gd name="connsiteX37" fmla="*/ 1113073 w 1613651"/>
                    <a:gd name="connsiteY37" fmla="*/ 1366790 h 1522471"/>
                    <a:gd name="connsiteX38" fmla="*/ 1161524 w 1613651"/>
                    <a:gd name="connsiteY38" fmla="*/ 1327023 h 1522471"/>
                    <a:gd name="connsiteX39" fmla="*/ 1345313 w 1613651"/>
                    <a:gd name="connsiteY39" fmla="*/ 885625 h 1522471"/>
                    <a:gd name="connsiteX40" fmla="*/ 717818 w 1613651"/>
                    <a:gd name="connsiteY40" fmla="*/ 261395 h 1522471"/>
                    <a:gd name="connsiteX41" fmla="*/ 197489 w 1613651"/>
                    <a:gd name="connsiteY41" fmla="*/ 536612 h 1522471"/>
                    <a:gd name="connsiteX42" fmla="*/ 163371 w 1613651"/>
                    <a:gd name="connsiteY42" fmla="*/ 592325 h 1522471"/>
                    <a:gd name="connsiteX43" fmla="*/ 94809 w 1613651"/>
                    <a:gd name="connsiteY43" fmla="*/ 583894 h 1522471"/>
                    <a:gd name="connsiteX44" fmla="*/ 108650 w 1613651"/>
                    <a:gd name="connsiteY44" fmla="*/ 550339 h 1522471"/>
                    <a:gd name="connsiteX45" fmla="*/ 0 w 1613651"/>
                    <a:gd name="connsiteY45" fmla="*/ 381622 h 1522471"/>
                    <a:gd name="connsiteX46" fmla="*/ 0 w 1613651"/>
                    <a:gd name="connsiteY46" fmla="*/ 365554 h 1522471"/>
                    <a:gd name="connsiteX47" fmla="*/ 100602 w 1613651"/>
                    <a:gd name="connsiteY47" fmla="*/ 245041 h 1522471"/>
                    <a:gd name="connsiteX48" fmla="*/ 112674 w 1613651"/>
                    <a:gd name="connsiteY48" fmla="*/ 245041 h 1522471"/>
                    <a:gd name="connsiteX49" fmla="*/ 297781 w 1613651"/>
                    <a:gd name="connsiteY49" fmla="*/ 329400 h 1522471"/>
                    <a:gd name="connsiteX50" fmla="*/ 358142 w 1613651"/>
                    <a:gd name="connsiteY50" fmla="*/ 289229 h 1522471"/>
                    <a:gd name="connsiteX51" fmla="*/ 346070 w 1613651"/>
                    <a:gd name="connsiteY51" fmla="*/ 84358 h 1522471"/>
                    <a:gd name="connsiteX52" fmla="*/ 350094 w 1613651"/>
                    <a:gd name="connsiteY52" fmla="*/ 80341 h 1522471"/>
                    <a:gd name="connsiteX53" fmla="*/ 503008 w 1613651"/>
                    <a:gd name="connsiteY53" fmla="*/ 24102 h 1522471"/>
                    <a:gd name="connsiteX54" fmla="*/ 515081 w 1613651"/>
                    <a:gd name="connsiteY54" fmla="*/ 28119 h 1522471"/>
                    <a:gd name="connsiteX55" fmla="*/ 627755 w 1613651"/>
                    <a:gd name="connsiteY55" fmla="*/ 196836 h 1522471"/>
                    <a:gd name="connsiteX56" fmla="*/ 704212 w 1613651"/>
                    <a:gd name="connsiteY56" fmla="*/ 188802 h 1522471"/>
                    <a:gd name="connsiteX57" fmla="*/ 796765 w 1613651"/>
                    <a:gd name="connsiteY57" fmla="*/ 4017 h 1522471"/>
                    <a:gd name="connsiteX58" fmla="*/ 804814 w 1613651"/>
                    <a:gd name="connsiteY58" fmla="*/ 0 h 1522471"/>
                    <a:gd name="connsiteX0" fmla="*/ 804814 w 1613651"/>
                    <a:gd name="connsiteY0" fmla="*/ 0 h 1522471"/>
                    <a:gd name="connsiteX1" fmla="*/ 965776 w 1613651"/>
                    <a:gd name="connsiteY1" fmla="*/ 28119 h 1522471"/>
                    <a:gd name="connsiteX2" fmla="*/ 973824 w 1613651"/>
                    <a:gd name="connsiteY2" fmla="*/ 40171 h 1522471"/>
                    <a:gd name="connsiteX3" fmla="*/ 993945 w 1613651"/>
                    <a:gd name="connsiteY3" fmla="*/ 241024 h 1522471"/>
                    <a:gd name="connsiteX4" fmla="*/ 1058330 w 1613651"/>
                    <a:gd name="connsiteY4" fmla="*/ 277178 h 1522471"/>
                    <a:gd name="connsiteX5" fmla="*/ 1231365 w 1613651"/>
                    <a:gd name="connsiteY5" fmla="*/ 160683 h 1522471"/>
                    <a:gd name="connsiteX6" fmla="*/ 1243437 w 1613651"/>
                    <a:gd name="connsiteY6" fmla="*/ 160683 h 1522471"/>
                    <a:gd name="connsiteX7" fmla="*/ 1364159 w 1613651"/>
                    <a:gd name="connsiteY7" fmla="*/ 265127 h 1522471"/>
                    <a:gd name="connsiteX8" fmla="*/ 1364159 w 1613651"/>
                    <a:gd name="connsiteY8" fmla="*/ 277178 h 1522471"/>
                    <a:gd name="connsiteX9" fmla="*/ 1279654 w 1613651"/>
                    <a:gd name="connsiteY9" fmla="*/ 449912 h 1522471"/>
                    <a:gd name="connsiteX10" fmla="*/ 1279654 w 1613651"/>
                    <a:gd name="connsiteY10" fmla="*/ 461963 h 1522471"/>
                    <a:gd name="connsiteX11" fmla="*/ 1319894 w 1613651"/>
                    <a:gd name="connsiteY11" fmla="*/ 522220 h 1522471"/>
                    <a:gd name="connsiteX12" fmla="*/ 1331966 w 1613651"/>
                    <a:gd name="connsiteY12" fmla="*/ 526237 h 1522471"/>
                    <a:gd name="connsiteX13" fmla="*/ 1529146 w 1613651"/>
                    <a:gd name="connsiteY13" fmla="*/ 506151 h 1522471"/>
                    <a:gd name="connsiteX14" fmla="*/ 1533170 w 1613651"/>
                    <a:gd name="connsiteY14" fmla="*/ 518202 h 1522471"/>
                    <a:gd name="connsiteX15" fmla="*/ 1589507 w 1613651"/>
                    <a:gd name="connsiteY15" fmla="*/ 666834 h 1522471"/>
                    <a:gd name="connsiteX16" fmla="*/ 1581459 w 1613651"/>
                    <a:gd name="connsiteY16" fmla="*/ 678885 h 1522471"/>
                    <a:gd name="connsiteX17" fmla="*/ 1420496 w 1613651"/>
                    <a:gd name="connsiteY17" fmla="*/ 783329 h 1522471"/>
                    <a:gd name="connsiteX18" fmla="*/ 1416472 w 1613651"/>
                    <a:gd name="connsiteY18" fmla="*/ 791363 h 1522471"/>
                    <a:gd name="connsiteX19" fmla="*/ 1420496 w 1613651"/>
                    <a:gd name="connsiteY19" fmla="*/ 867688 h 1522471"/>
                    <a:gd name="connsiteX20" fmla="*/ 1432568 w 1613651"/>
                    <a:gd name="connsiteY20" fmla="*/ 879739 h 1522471"/>
                    <a:gd name="connsiteX21" fmla="*/ 1609627 w 1613651"/>
                    <a:gd name="connsiteY21" fmla="*/ 960081 h 1522471"/>
                    <a:gd name="connsiteX22" fmla="*/ 1613651 w 1613651"/>
                    <a:gd name="connsiteY22" fmla="*/ 968115 h 1522471"/>
                    <a:gd name="connsiteX23" fmla="*/ 1581459 w 1613651"/>
                    <a:gd name="connsiteY23" fmla="*/ 1124781 h 1522471"/>
                    <a:gd name="connsiteX24" fmla="*/ 1573411 w 1613651"/>
                    <a:gd name="connsiteY24" fmla="*/ 1132815 h 1522471"/>
                    <a:gd name="connsiteX25" fmla="*/ 1380255 w 1613651"/>
                    <a:gd name="connsiteY25" fmla="*/ 1144866 h 1522471"/>
                    <a:gd name="connsiteX26" fmla="*/ 1372207 w 1613651"/>
                    <a:gd name="connsiteY26" fmla="*/ 1148883 h 1522471"/>
                    <a:gd name="connsiteX27" fmla="*/ 1335991 w 1613651"/>
                    <a:gd name="connsiteY27" fmla="*/ 1221190 h 1522471"/>
                    <a:gd name="connsiteX28" fmla="*/ 1335991 w 1613651"/>
                    <a:gd name="connsiteY28" fmla="*/ 1229224 h 1522471"/>
                    <a:gd name="connsiteX29" fmla="*/ 1452688 w 1613651"/>
                    <a:gd name="connsiteY29" fmla="*/ 1389907 h 1522471"/>
                    <a:gd name="connsiteX30" fmla="*/ 1452688 w 1613651"/>
                    <a:gd name="connsiteY30" fmla="*/ 1401959 h 1522471"/>
                    <a:gd name="connsiteX31" fmla="*/ 1344039 w 1613651"/>
                    <a:gd name="connsiteY31" fmla="*/ 1522471 h 1522471"/>
                    <a:gd name="connsiteX32" fmla="*/ 1335991 w 1613651"/>
                    <a:gd name="connsiteY32" fmla="*/ 1522471 h 1522471"/>
                    <a:gd name="connsiteX33" fmla="*/ 1158932 w 1613651"/>
                    <a:gd name="connsiteY33" fmla="*/ 1434095 h 1522471"/>
                    <a:gd name="connsiteX34" fmla="*/ 1150883 w 1613651"/>
                    <a:gd name="connsiteY34" fmla="*/ 1434095 h 1522471"/>
                    <a:gd name="connsiteX35" fmla="*/ 1128315 w 1613651"/>
                    <a:gd name="connsiteY35" fmla="*/ 1438774 h 1522471"/>
                    <a:gd name="connsiteX36" fmla="*/ 1113073 w 1613651"/>
                    <a:gd name="connsiteY36" fmla="*/ 1366790 h 1522471"/>
                    <a:gd name="connsiteX37" fmla="*/ 1161524 w 1613651"/>
                    <a:gd name="connsiteY37" fmla="*/ 1327023 h 1522471"/>
                    <a:gd name="connsiteX38" fmla="*/ 1345313 w 1613651"/>
                    <a:gd name="connsiteY38" fmla="*/ 885625 h 1522471"/>
                    <a:gd name="connsiteX39" fmla="*/ 717818 w 1613651"/>
                    <a:gd name="connsiteY39" fmla="*/ 261395 h 1522471"/>
                    <a:gd name="connsiteX40" fmla="*/ 197489 w 1613651"/>
                    <a:gd name="connsiteY40" fmla="*/ 536612 h 1522471"/>
                    <a:gd name="connsiteX41" fmla="*/ 163371 w 1613651"/>
                    <a:gd name="connsiteY41" fmla="*/ 592325 h 1522471"/>
                    <a:gd name="connsiteX42" fmla="*/ 94809 w 1613651"/>
                    <a:gd name="connsiteY42" fmla="*/ 583894 h 1522471"/>
                    <a:gd name="connsiteX43" fmla="*/ 108650 w 1613651"/>
                    <a:gd name="connsiteY43" fmla="*/ 550339 h 1522471"/>
                    <a:gd name="connsiteX44" fmla="*/ 0 w 1613651"/>
                    <a:gd name="connsiteY44" fmla="*/ 381622 h 1522471"/>
                    <a:gd name="connsiteX45" fmla="*/ 0 w 1613651"/>
                    <a:gd name="connsiteY45" fmla="*/ 365554 h 1522471"/>
                    <a:gd name="connsiteX46" fmla="*/ 100602 w 1613651"/>
                    <a:gd name="connsiteY46" fmla="*/ 245041 h 1522471"/>
                    <a:gd name="connsiteX47" fmla="*/ 112674 w 1613651"/>
                    <a:gd name="connsiteY47" fmla="*/ 245041 h 1522471"/>
                    <a:gd name="connsiteX48" fmla="*/ 297781 w 1613651"/>
                    <a:gd name="connsiteY48" fmla="*/ 329400 h 1522471"/>
                    <a:gd name="connsiteX49" fmla="*/ 358142 w 1613651"/>
                    <a:gd name="connsiteY49" fmla="*/ 289229 h 1522471"/>
                    <a:gd name="connsiteX50" fmla="*/ 346070 w 1613651"/>
                    <a:gd name="connsiteY50" fmla="*/ 84358 h 1522471"/>
                    <a:gd name="connsiteX51" fmla="*/ 350094 w 1613651"/>
                    <a:gd name="connsiteY51" fmla="*/ 80341 h 1522471"/>
                    <a:gd name="connsiteX52" fmla="*/ 503008 w 1613651"/>
                    <a:gd name="connsiteY52" fmla="*/ 24102 h 1522471"/>
                    <a:gd name="connsiteX53" fmla="*/ 515081 w 1613651"/>
                    <a:gd name="connsiteY53" fmla="*/ 28119 h 1522471"/>
                    <a:gd name="connsiteX54" fmla="*/ 627755 w 1613651"/>
                    <a:gd name="connsiteY54" fmla="*/ 196836 h 1522471"/>
                    <a:gd name="connsiteX55" fmla="*/ 704212 w 1613651"/>
                    <a:gd name="connsiteY55" fmla="*/ 188802 h 1522471"/>
                    <a:gd name="connsiteX56" fmla="*/ 796765 w 1613651"/>
                    <a:gd name="connsiteY56" fmla="*/ 4017 h 1522471"/>
                    <a:gd name="connsiteX57" fmla="*/ 804814 w 1613651"/>
                    <a:gd name="connsiteY57" fmla="*/ 0 h 1522471"/>
                    <a:gd name="connsiteX0" fmla="*/ 804814 w 1613651"/>
                    <a:gd name="connsiteY0" fmla="*/ 0 h 1522471"/>
                    <a:gd name="connsiteX1" fmla="*/ 965776 w 1613651"/>
                    <a:gd name="connsiteY1" fmla="*/ 28119 h 1522471"/>
                    <a:gd name="connsiteX2" fmla="*/ 973824 w 1613651"/>
                    <a:gd name="connsiteY2" fmla="*/ 40171 h 1522471"/>
                    <a:gd name="connsiteX3" fmla="*/ 993945 w 1613651"/>
                    <a:gd name="connsiteY3" fmla="*/ 241024 h 1522471"/>
                    <a:gd name="connsiteX4" fmla="*/ 1058330 w 1613651"/>
                    <a:gd name="connsiteY4" fmla="*/ 277178 h 1522471"/>
                    <a:gd name="connsiteX5" fmla="*/ 1231365 w 1613651"/>
                    <a:gd name="connsiteY5" fmla="*/ 160683 h 1522471"/>
                    <a:gd name="connsiteX6" fmla="*/ 1243437 w 1613651"/>
                    <a:gd name="connsiteY6" fmla="*/ 160683 h 1522471"/>
                    <a:gd name="connsiteX7" fmla="*/ 1364159 w 1613651"/>
                    <a:gd name="connsiteY7" fmla="*/ 265127 h 1522471"/>
                    <a:gd name="connsiteX8" fmla="*/ 1364159 w 1613651"/>
                    <a:gd name="connsiteY8" fmla="*/ 277178 h 1522471"/>
                    <a:gd name="connsiteX9" fmla="*/ 1279654 w 1613651"/>
                    <a:gd name="connsiteY9" fmla="*/ 461963 h 1522471"/>
                    <a:gd name="connsiteX10" fmla="*/ 1319894 w 1613651"/>
                    <a:gd name="connsiteY10" fmla="*/ 522220 h 1522471"/>
                    <a:gd name="connsiteX11" fmla="*/ 1331966 w 1613651"/>
                    <a:gd name="connsiteY11" fmla="*/ 526237 h 1522471"/>
                    <a:gd name="connsiteX12" fmla="*/ 1529146 w 1613651"/>
                    <a:gd name="connsiteY12" fmla="*/ 506151 h 1522471"/>
                    <a:gd name="connsiteX13" fmla="*/ 1533170 w 1613651"/>
                    <a:gd name="connsiteY13" fmla="*/ 518202 h 1522471"/>
                    <a:gd name="connsiteX14" fmla="*/ 1589507 w 1613651"/>
                    <a:gd name="connsiteY14" fmla="*/ 666834 h 1522471"/>
                    <a:gd name="connsiteX15" fmla="*/ 1581459 w 1613651"/>
                    <a:gd name="connsiteY15" fmla="*/ 678885 h 1522471"/>
                    <a:gd name="connsiteX16" fmla="*/ 1420496 w 1613651"/>
                    <a:gd name="connsiteY16" fmla="*/ 783329 h 1522471"/>
                    <a:gd name="connsiteX17" fmla="*/ 1416472 w 1613651"/>
                    <a:gd name="connsiteY17" fmla="*/ 791363 h 1522471"/>
                    <a:gd name="connsiteX18" fmla="*/ 1420496 w 1613651"/>
                    <a:gd name="connsiteY18" fmla="*/ 867688 h 1522471"/>
                    <a:gd name="connsiteX19" fmla="*/ 1432568 w 1613651"/>
                    <a:gd name="connsiteY19" fmla="*/ 879739 h 1522471"/>
                    <a:gd name="connsiteX20" fmla="*/ 1609627 w 1613651"/>
                    <a:gd name="connsiteY20" fmla="*/ 960081 h 1522471"/>
                    <a:gd name="connsiteX21" fmla="*/ 1613651 w 1613651"/>
                    <a:gd name="connsiteY21" fmla="*/ 968115 h 1522471"/>
                    <a:gd name="connsiteX22" fmla="*/ 1581459 w 1613651"/>
                    <a:gd name="connsiteY22" fmla="*/ 1124781 h 1522471"/>
                    <a:gd name="connsiteX23" fmla="*/ 1573411 w 1613651"/>
                    <a:gd name="connsiteY23" fmla="*/ 1132815 h 1522471"/>
                    <a:gd name="connsiteX24" fmla="*/ 1380255 w 1613651"/>
                    <a:gd name="connsiteY24" fmla="*/ 1144866 h 1522471"/>
                    <a:gd name="connsiteX25" fmla="*/ 1372207 w 1613651"/>
                    <a:gd name="connsiteY25" fmla="*/ 1148883 h 1522471"/>
                    <a:gd name="connsiteX26" fmla="*/ 1335991 w 1613651"/>
                    <a:gd name="connsiteY26" fmla="*/ 1221190 h 1522471"/>
                    <a:gd name="connsiteX27" fmla="*/ 1335991 w 1613651"/>
                    <a:gd name="connsiteY27" fmla="*/ 1229224 h 1522471"/>
                    <a:gd name="connsiteX28" fmla="*/ 1452688 w 1613651"/>
                    <a:gd name="connsiteY28" fmla="*/ 1389907 h 1522471"/>
                    <a:gd name="connsiteX29" fmla="*/ 1452688 w 1613651"/>
                    <a:gd name="connsiteY29" fmla="*/ 1401959 h 1522471"/>
                    <a:gd name="connsiteX30" fmla="*/ 1344039 w 1613651"/>
                    <a:gd name="connsiteY30" fmla="*/ 1522471 h 1522471"/>
                    <a:gd name="connsiteX31" fmla="*/ 1335991 w 1613651"/>
                    <a:gd name="connsiteY31" fmla="*/ 1522471 h 1522471"/>
                    <a:gd name="connsiteX32" fmla="*/ 1158932 w 1613651"/>
                    <a:gd name="connsiteY32" fmla="*/ 1434095 h 1522471"/>
                    <a:gd name="connsiteX33" fmla="*/ 1150883 w 1613651"/>
                    <a:gd name="connsiteY33" fmla="*/ 1434095 h 1522471"/>
                    <a:gd name="connsiteX34" fmla="*/ 1128315 w 1613651"/>
                    <a:gd name="connsiteY34" fmla="*/ 1438774 h 1522471"/>
                    <a:gd name="connsiteX35" fmla="*/ 1113073 w 1613651"/>
                    <a:gd name="connsiteY35" fmla="*/ 1366790 h 1522471"/>
                    <a:gd name="connsiteX36" fmla="*/ 1161524 w 1613651"/>
                    <a:gd name="connsiteY36" fmla="*/ 1327023 h 1522471"/>
                    <a:gd name="connsiteX37" fmla="*/ 1345313 w 1613651"/>
                    <a:gd name="connsiteY37" fmla="*/ 885625 h 1522471"/>
                    <a:gd name="connsiteX38" fmla="*/ 717818 w 1613651"/>
                    <a:gd name="connsiteY38" fmla="*/ 261395 h 1522471"/>
                    <a:gd name="connsiteX39" fmla="*/ 197489 w 1613651"/>
                    <a:gd name="connsiteY39" fmla="*/ 536612 h 1522471"/>
                    <a:gd name="connsiteX40" fmla="*/ 163371 w 1613651"/>
                    <a:gd name="connsiteY40" fmla="*/ 592325 h 1522471"/>
                    <a:gd name="connsiteX41" fmla="*/ 94809 w 1613651"/>
                    <a:gd name="connsiteY41" fmla="*/ 583894 h 1522471"/>
                    <a:gd name="connsiteX42" fmla="*/ 108650 w 1613651"/>
                    <a:gd name="connsiteY42" fmla="*/ 550339 h 1522471"/>
                    <a:gd name="connsiteX43" fmla="*/ 0 w 1613651"/>
                    <a:gd name="connsiteY43" fmla="*/ 381622 h 1522471"/>
                    <a:gd name="connsiteX44" fmla="*/ 0 w 1613651"/>
                    <a:gd name="connsiteY44" fmla="*/ 365554 h 1522471"/>
                    <a:gd name="connsiteX45" fmla="*/ 100602 w 1613651"/>
                    <a:gd name="connsiteY45" fmla="*/ 245041 h 1522471"/>
                    <a:gd name="connsiteX46" fmla="*/ 112674 w 1613651"/>
                    <a:gd name="connsiteY46" fmla="*/ 245041 h 1522471"/>
                    <a:gd name="connsiteX47" fmla="*/ 297781 w 1613651"/>
                    <a:gd name="connsiteY47" fmla="*/ 329400 h 1522471"/>
                    <a:gd name="connsiteX48" fmla="*/ 358142 w 1613651"/>
                    <a:gd name="connsiteY48" fmla="*/ 289229 h 1522471"/>
                    <a:gd name="connsiteX49" fmla="*/ 346070 w 1613651"/>
                    <a:gd name="connsiteY49" fmla="*/ 84358 h 1522471"/>
                    <a:gd name="connsiteX50" fmla="*/ 350094 w 1613651"/>
                    <a:gd name="connsiteY50" fmla="*/ 80341 h 1522471"/>
                    <a:gd name="connsiteX51" fmla="*/ 503008 w 1613651"/>
                    <a:gd name="connsiteY51" fmla="*/ 24102 h 1522471"/>
                    <a:gd name="connsiteX52" fmla="*/ 515081 w 1613651"/>
                    <a:gd name="connsiteY52" fmla="*/ 28119 h 1522471"/>
                    <a:gd name="connsiteX53" fmla="*/ 627755 w 1613651"/>
                    <a:gd name="connsiteY53" fmla="*/ 196836 h 1522471"/>
                    <a:gd name="connsiteX54" fmla="*/ 704212 w 1613651"/>
                    <a:gd name="connsiteY54" fmla="*/ 188802 h 1522471"/>
                    <a:gd name="connsiteX55" fmla="*/ 796765 w 1613651"/>
                    <a:gd name="connsiteY55" fmla="*/ 4017 h 1522471"/>
                    <a:gd name="connsiteX56" fmla="*/ 804814 w 1613651"/>
                    <a:gd name="connsiteY56" fmla="*/ 0 h 1522471"/>
                    <a:gd name="connsiteX0" fmla="*/ 804814 w 1613651"/>
                    <a:gd name="connsiteY0" fmla="*/ 0 h 1522471"/>
                    <a:gd name="connsiteX1" fmla="*/ 965776 w 1613651"/>
                    <a:gd name="connsiteY1" fmla="*/ 28119 h 1522471"/>
                    <a:gd name="connsiteX2" fmla="*/ 973824 w 1613651"/>
                    <a:gd name="connsiteY2" fmla="*/ 40171 h 1522471"/>
                    <a:gd name="connsiteX3" fmla="*/ 993945 w 1613651"/>
                    <a:gd name="connsiteY3" fmla="*/ 241024 h 1522471"/>
                    <a:gd name="connsiteX4" fmla="*/ 1058330 w 1613651"/>
                    <a:gd name="connsiteY4" fmla="*/ 277178 h 1522471"/>
                    <a:gd name="connsiteX5" fmla="*/ 1231365 w 1613651"/>
                    <a:gd name="connsiteY5" fmla="*/ 160683 h 1522471"/>
                    <a:gd name="connsiteX6" fmla="*/ 1243437 w 1613651"/>
                    <a:gd name="connsiteY6" fmla="*/ 160683 h 1522471"/>
                    <a:gd name="connsiteX7" fmla="*/ 1364159 w 1613651"/>
                    <a:gd name="connsiteY7" fmla="*/ 265127 h 1522471"/>
                    <a:gd name="connsiteX8" fmla="*/ 1364159 w 1613651"/>
                    <a:gd name="connsiteY8" fmla="*/ 277178 h 1522471"/>
                    <a:gd name="connsiteX9" fmla="*/ 1279654 w 1613651"/>
                    <a:gd name="connsiteY9" fmla="*/ 461963 h 1522471"/>
                    <a:gd name="connsiteX10" fmla="*/ 1319894 w 1613651"/>
                    <a:gd name="connsiteY10" fmla="*/ 522220 h 1522471"/>
                    <a:gd name="connsiteX11" fmla="*/ 1529146 w 1613651"/>
                    <a:gd name="connsiteY11" fmla="*/ 506151 h 1522471"/>
                    <a:gd name="connsiteX12" fmla="*/ 1533170 w 1613651"/>
                    <a:gd name="connsiteY12" fmla="*/ 518202 h 1522471"/>
                    <a:gd name="connsiteX13" fmla="*/ 1589507 w 1613651"/>
                    <a:gd name="connsiteY13" fmla="*/ 666834 h 1522471"/>
                    <a:gd name="connsiteX14" fmla="*/ 1581459 w 1613651"/>
                    <a:gd name="connsiteY14" fmla="*/ 678885 h 1522471"/>
                    <a:gd name="connsiteX15" fmla="*/ 1420496 w 1613651"/>
                    <a:gd name="connsiteY15" fmla="*/ 783329 h 1522471"/>
                    <a:gd name="connsiteX16" fmla="*/ 1416472 w 1613651"/>
                    <a:gd name="connsiteY16" fmla="*/ 791363 h 1522471"/>
                    <a:gd name="connsiteX17" fmla="*/ 1420496 w 1613651"/>
                    <a:gd name="connsiteY17" fmla="*/ 867688 h 1522471"/>
                    <a:gd name="connsiteX18" fmla="*/ 1432568 w 1613651"/>
                    <a:gd name="connsiteY18" fmla="*/ 879739 h 1522471"/>
                    <a:gd name="connsiteX19" fmla="*/ 1609627 w 1613651"/>
                    <a:gd name="connsiteY19" fmla="*/ 960081 h 1522471"/>
                    <a:gd name="connsiteX20" fmla="*/ 1613651 w 1613651"/>
                    <a:gd name="connsiteY20" fmla="*/ 968115 h 1522471"/>
                    <a:gd name="connsiteX21" fmla="*/ 1581459 w 1613651"/>
                    <a:gd name="connsiteY21" fmla="*/ 1124781 h 1522471"/>
                    <a:gd name="connsiteX22" fmla="*/ 1573411 w 1613651"/>
                    <a:gd name="connsiteY22" fmla="*/ 1132815 h 1522471"/>
                    <a:gd name="connsiteX23" fmla="*/ 1380255 w 1613651"/>
                    <a:gd name="connsiteY23" fmla="*/ 1144866 h 1522471"/>
                    <a:gd name="connsiteX24" fmla="*/ 1372207 w 1613651"/>
                    <a:gd name="connsiteY24" fmla="*/ 1148883 h 1522471"/>
                    <a:gd name="connsiteX25" fmla="*/ 1335991 w 1613651"/>
                    <a:gd name="connsiteY25" fmla="*/ 1221190 h 1522471"/>
                    <a:gd name="connsiteX26" fmla="*/ 1335991 w 1613651"/>
                    <a:gd name="connsiteY26" fmla="*/ 1229224 h 1522471"/>
                    <a:gd name="connsiteX27" fmla="*/ 1452688 w 1613651"/>
                    <a:gd name="connsiteY27" fmla="*/ 1389907 h 1522471"/>
                    <a:gd name="connsiteX28" fmla="*/ 1452688 w 1613651"/>
                    <a:gd name="connsiteY28" fmla="*/ 1401959 h 1522471"/>
                    <a:gd name="connsiteX29" fmla="*/ 1344039 w 1613651"/>
                    <a:gd name="connsiteY29" fmla="*/ 1522471 h 1522471"/>
                    <a:gd name="connsiteX30" fmla="*/ 1335991 w 1613651"/>
                    <a:gd name="connsiteY30" fmla="*/ 1522471 h 1522471"/>
                    <a:gd name="connsiteX31" fmla="*/ 1158932 w 1613651"/>
                    <a:gd name="connsiteY31" fmla="*/ 1434095 h 1522471"/>
                    <a:gd name="connsiteX32" fmla="*/ 1150883 w 1613651"/>
                    <a:gd name="connsiteY32" fmla="*/ 1434095 h 1522471"/>
                    <a:gd name="connsiteX33" fmla="*/ 1128315 w 1613651"/>
                    <a:gd name="connsiteY33" fmla="*/ 1438774 h 1522471"/>
                    <a:gd name="connsiteX34" fmla="*/ 1113073 w 1613651"/>
                    <a:gd name="connsiteY34" fmla="*/ 1366790 h 1522471"/>
                    <a:gd name="connsiteX35" fmla="*/ 1161524 w 1613651"/>
                    <a:gd name="connsiteY35" fmla="*/ 1327023 h 1522471"/>
                    <a:gd name="connsiteX36" fmla="*/ 1345313 w 1613651"/>
                    <a:gd name="connsiteY36" fmla="*/ 885625 h 1522471"/>
                    <a:gd name="connsiteX37" fmla="*/ 717818 w 1613651"/>
                    <a:gd name="connsiteY37" fmla="*/ 261395 h 1522471"/>
                    <a:gd name="connsiteX38" fmla="*/ 197489 w 1613651"/>
                    <a:gd name="connsiteY38" fmla="*/ 536612 h 1522471"/>
                    <a:gd name="connsiteX39" fmla="*/ 163371 w 1613651"/>
                    <a:gd name="connsiteY39" fmla="*/ 592325 h 1522471"/>
                    <a:gd name="connsiteX40" fmla="*/ 94809 w 1613651"/>
                    <a:gd name="connsiteY40" fmla="*/ 583894 h 1522471"/>
                    <a:gd name="connsiteX41" fmla="*/ 108650 w 1613651"/>
                    <a:gd name="connsiteY41" fmla="*/ 550339 h 1522471"/>
                    <a:gd name="connsiteX42" fmla="*/ 0 w 1613651"/>
                    <a:gd name="connsiteY42" fmla="*/ 381622 h 1522471"/>
                    <a:gd name="connsiteX43" fmla="*/ 0 w 1613651"/>
                    <a:gd name="connsiteY43" fmla="*/ 365554 h 1522471"/>
                    <a:gd name="connsiteX44" fmla="*/ 100602 w 1613651"/>
                    <a:gd name="connsiteY44" fmla="*/ 245041 h 1522471"/>
                    <a:gd name="connsiteX45" fmla="*/ 112674 w 1613651"/>
                    <a:gd name="connsiteY45" fmla="*/ 245041 h 1522471"/>
                    <a:gd name="connsiteX46" fmla="*/ 297781 w 1613651"/>
                    <a:gd name="connsiteY46" fmla="*/ 329400 h 1522471"/>
                    <a:gd name="connsiteX47" fmla="*/ 358142 w 1613651"/>
                    <a:gd name="connsiteY47" fmla="*/ 289229 h 1522471"/>
                    <a:gd name="connsiteX48" fmla="*/ 346070 w 1613651"/>
                    <a:gd name="connsiteY48" fmla="*/ 84358 h 1522471"/>
                    <a:gd name="connsiteX49" fmla="*/ 350094 w 1613651"/>
                    <a:gd name="connsiteY49" fmla="*/ 80341 h 1522471"/>
                    <a:gd name="connsiteX50" fmla="*/ 503008 w 1613651"/>
                    <a:gd name="connsiteY50" fmla="*/ 24102 h 1522471"/>
                    <a:gd name="connsiteX51" fmla="*/ 515081 w 1613651"/>
                    <a:gd name="connsiteY51" fmla="*/ 28119 h 1522471"/>
                    <a:gd name="connsiteX52" fmla="*/ 627755 w 1613651"/>
                    <a:gd name="connsiteY52" fmla="*/ 196836 h 1522471"/>
                    <a:gd name="connsiteX53" fmla="*/ 704212 w 1613651"/>
                    <a:gd name="connsiteY53" fmla="*/ 188802 h 1522471"/>
                    <a:gd name="connsiteX54" fmla="*/ 796765 w 1613651"/>
                    <a:gd name="connsiteY54" fmla="*/ 4017 h 1522471"/>
                    <a:gd name="connsiteX55" fmla="*/ 804814 w 1613651"/>
                    <a:gd name="connsiteY55" fmla="*/ 0 h 1522471"/>
                    <a:gd name="connsiteX0" fmla="*/ 804814 w 1613651"/>
                    <a:gd name="connsiteY0" fmla="*/ 0 h 1522471"/>
                    <a:gd name="connsiteX1" fmla="*/ 965776 w 1613651"/>
                    <a:gd name="connsiteY1" fmla="*/ 28119 h 1522471"/>
                    <a:gd name="connsiteX2" fmla="*/ 973824 w 1613651"/>
                    <a:gd name="connsiteY2" fmla="*/ 40171 h 1522471"/>
                    <a:gd name="connsiteX3" fmla="*/ 993945 w 1613651"/>
                    <a:gd name="connsiteY3" fmla="*/ 241024 h 1522471"/>
                    <a:gd name="connsiteX4" fmla="*/ 1058330 w 1613651"/>
                    <a:gd name="connsiteY4" fmla="*/ 277178 h 1522471"/>
                    <a:gd name="connsiteX5" fmla="*/ 1231365 w 1613651"/>
                    <a:gd name="connsiteY5" fmla="*/ 160683 h 1522471"/>
                    <a:gd name="connsiteX6" fmla="*/ 1243437 w 1613651"/>
                    <a:gd name="connsiteY6" fmla="*/ 160683 h 1522471"/>
                    <a:gd name="connsiteX7" fmla="*/ 1364159 w 1613651"/>
                    <a:gd name="connsiteY7" fmla="*/ 265127 h 1522471"/>
                    <a:gd name="connsiteX8" fmla="*/ 1364159 w 1613651"/>
                    <a:gd name="connsiteY8" fmla="*/ 277178 h 1522471"/>
                    <a:gd name="connsiteX9" fmla="*/ 1279654 w 1613651"/>
                    <a:gd name="connsiteY9" fmla="*/ 461963 h 1522471"/>
                    <a:gd name="connsiteX10" fmla="*/ 1319894 w 1613651"/>
                    <a:gd name="connsiteY10" fmla="*/ 522220 h 1522471"/>
                    <a:gd name="connsiteX11" fmla="*/ 1529146 w 1613651"/>
                    <a:gd name="connsiteY11" fmla="*/ 506151 h 1522471"/>
                    <a:gd name="connsiteX12" fmla="*/ 1533170 w 1613651"/>
                    <a:gd name="connsiteY12" fmla="*/ 518202 h 1522471"/>
                    <a:gd name="connsiteX13" fmla="*/ 1589507 w 1613651"/>
                    <a:gd name="connsiteY13" fmla="*/ 666834 h 1522471"/>
                    <a:gd name="connsiteX14" fmla="*/ 1581459 w 1613651"/>
                    <a:gd name="connsiteY14" fmla="*/ 678885 h 1522471"/>
                    <a:gd name="connsiteX15" fmla="*/ 1416472 w 1613651"/>
                    <a:gd name="connsiteY15" fmla="*/ 791363 h 1522471"/>
                    <a:gd name="connsiteX16" fmla="*/ 1420496 w 1613651"/>
                    <a:gd name="connsiteY16" fmla="*/ 867688 h 1522471"/>
                    <a:gd name="connsiteX17" fmla="*/ 1432568 w 1613651"/>
                    <a:gd name="connsiteY17" fmla="*/ 879739 h 1522471"/>
                    <a:gd name="connsiteX18" fmla="*/ 1609627 w 1613651"/>
                    <a:gd name="connsiteY18" fmla="*/ 960081 h 1522471"/>
                    <a:gd name="connsiteX19" fmla="*/ 1613651 w 1613651"/>
                    <a:gd name="connsiteY19" fmla="*/ 968115 h 1522471"/>
                    <a:gd name="connsiteX20" fmla="*/ 1581459 w 1613651"/>
                    <a:gd name="connsiteY20" fmla="*/ 1124781 h 1522471"/>
                    <a:gd name="connsiteX21" fmla="*/ 1573411 w 1613651"/>
                    <a:gd name="connsiteY21" fmla="*/ 1132815 h 1522471"/>
                    <a:gd name="connsiteX22" fmla="*/ 1380255 w 1613651"/>
                    <a:gd name="connsiteY22" fmla="*/ 1144866 h 1522471"/>
                    <a:gd name="connsiteX23" fmla="*/ 1372207 w 1613651"/>
                    <a:gd name="connsiteY23" fmla="*/ 1148883 h 1522471"/>
                    <a:gd name="connsiteX24" fmla="*/ 1335991 w 1613651"/>
                    <a:gd name="connsiteY24" fmla="*/ 1221190 h 1522471"/>
                    <a:gd name="connsiteX25" fmla="*/ 1335991 w 1613651"/>
                    <a:gd name="connsiteY25" fmla="*/ 1229224 h 1522471"/>
                    <a:gd name="connsiteX26" fmla="*/ 1452688 w 1613651"/>
                    <a:gd name="connsiteY26" fmla="*/ 1389907 h 1522471"/>
                    <a:gd name="connsiteX27" fmla="*/ 1452688 w 1613651"/>
                    <a:gd name="connsiteY27" fmla="*/ 1401959 h 1522471"/>
                    <a:gd name="connsiteX28" fmla="*/ 1344039 w 1613651"/>
                    <a:gd name="connsiteY28" fmla="*/ 1522471 h 1522471"/>
                    <a:gd name="connsiteX29" fmla="*/ 1335991 w 1613651"/>
                    <a:gd name="connsiteY29" fmla="*/ 1522471 h 1522471"/>
                    <a:gd name="connsiteX30" fmla="*/ 1158932 w 1613651"/>
                    <a:gd name="connsiteY30" fmla="*/ 1434095 h 1522471"/>
                    <a:gd name="connsiteX31" fmla="*/ 1150883 w 1613651"/>
                    <a:gd name="connsiteY31" fmla="*/ 1434095 h 1522471"/>
                    <a:gd name="connsiteX32" fmla="*/ 1128315 w 1613651"/>
                    <a:gd name="connsiteY32" fmla="*/ 1438774 h 1522471"/>
                    <a:gd name="connsiteX33" fmla="*/ 1113073 w 1613651"/>
                    <a:gd name="connsiteY33" fmla="*/ 1366790 h 1522471"/>
                    <a:gd name="connsiteX34" fmla="*/ 1161524 w 1613651"/>
                    <a:gd name="connsiteY34" fmla="*/ 1327023 h 1522471"/>
                    <a:gd name="connsiteX35" fmla="*/ 1345313 w 1613651"/>
                    <a:gd name="connsiteY35" fmla="*/ 885625 h 1522471"/>
                    <a:gd name="connsiteX36" fmla="*/ 717818 w 1613651"/>
                    <a:gd name="connsiteY36" fmla="*/ 261395 h 1522471"/>
                    <a:gd name="connsiteX37" fmla="*/ 197489 w 1613651"/>
                    <a:gd name="connsiteY37" fmla="*/ 536612 h 1522471"/>
                    <a:gd name="connsiteX38" fmla="*/ 163371 w 1613651"/>
                    <a:gd name="connsiteY38" fmla="*/ 592325 h 1522471"/>
                    <a:gd name="connsiteX39" fmla="*/ 94809 w 1613651"/>
                    <a:gd name="connsiteY39" fmla="*/ 583894 h 1522471"/>
                    <a:gd name="connsiteX40" fmla="*/ 108650 w 1613651"/>
                    <a:gd name="connsiteY40" fmla="*/ 550339 h 1522471"/>
                    <a:gd name="connsiteX41" fmla="*/ 0 w 1613651"/>
                    <a:gd name="connsiteY41" fmla="*/ 381622 h 1522471"/>
                    <a:gd name="connsiteX42" fmla="*/ 0 w 1613651"/>
                    <a:gd name="connsiteY42" fmla="*/ 365554 h 1522471"/>
                    <a:gd name="connsiteX43" fmla="*/ 100602 w 1613651"/>
                    <a:gd name="connsiteY43" fmla="*/ 245041 h 1522471"/>
                    <a:gd name="connsiteX44" fmla="*/ 112674 w 1613651"/>
                    <a:gd name="connsiteY44" fmla="*/ 245041 h 1522471"/>
                    <a:gd name="connsiteX45" fmla="*/ 297781 w 1613651"/>
                    <a:gd name="connsiteY45" fmla="*/ 329400 h 1522471"/>
                    <a:gd name="connsiteX46" fmla="*/ 358142 w 1613651"/>
                    <a:gd name="connsiteY46" fmla="*/ 289229 h 1522471"/>
                    <a:gd name="connsiteX47" fmla="*/ 346070 w 1613651"/>
                    <a:gd name="connsiteY47" fmla="*/ 84358 h 1522471"/>
                    <a:gd name="connsiteX48" fmla="*/ 350094 w 1613651"/>
                    <a:gd name="connsiteY48" fmla="*/ 80341 h 1522471"/>
                    <a:gd name="connsiteX49" fmla="*/ 503008 w 1613651"/>
                    <a:gd name="connsiteY49" fmla="*/ 24102 h 1522471"/>
                    <a:gd name="connsiteX50" fmla="*/ 515081 w 1613651"/>
                    <a:gd name="connsiteY50" fmla="*/ 28119 h 1522471"/>
                    <a:gd name="connsiteX51" fmla="*/ 627755 w 1613651"/>
                    <a:gd name="connsiteY51" fmla="*/ 196836 h 1522471"/>
                    <a:gd name="connsiteX52" fmla="*/ 704212 w 1613651"/>
                    <a:gd name="connsiteY52" fmla="*/ 188802 h 1522471"/>
                    <a:gd name="connsiteX53" fmla="*/ 796765 w 1613651"/>
                    <a:gd name="connsiteY53" fmla="*/ 4017 h 1522471"/>
                    <a:gd name="connsiteX54" fmla="*/ 804814 w 1613651"/>
                    <a:gd name="connsiteY54" fmla="*/ 0 h 1522471"/>
                    <a:gd name="connsiteX0" fmla="*/ 804814 w 1613651"/>
                    <a:gd name="connsiteY0" fmla="*/ 0 h 1522471"/>
                    <a:gd name="connsiteX1" fmla="*/ 965776 w 1613651"/>
                    <a:gd name="connsiteY1" fmla="*/ 28119 h 1522471"/>
                    <a:gd name="connsiteX2" fmla="*/ 973824 w 1613651"/>
                    <a:gd name="connsiteY2" fmla="*/ 40171 h 1522471"/>
                    <a:gd name="connsiteX3" fmla="*/ 993945 w 1613651"/>
                    <a:gd name="connsiteY3" fmla="*/ 241024 h 1522471"/>
                    <a:gd name="connsiteX4" fmla="*/ 1058330 w 1613651"/>
                    <a:gd name="connsiteY4" fmla="*/ 277178 h 1522471"/>
                    <a:gd name="connsiteX5" fmla="*/ 1231365 w 1613651"/>
                    <a:gd name="connsiteY5" fmla="*/ 160683 h 1522471"/>
                    <a:gd name="connsiteX6" fmla="*/ 1243437 w 1613651"/>
                    <a:gd name="connsiteY6" fmla="*/ 160683 h 1522471"/>
                    <a:gd name="connsiteX7" fmla="*/ 1364159 w 1613651"/>
                    <a:gd name="connsiteY7" fmla="*/ 265127 h 1522471"/>
                    <a:gd name="connsiteX8" fmla="*/ 1364159 w 1613651"/>
                    <a:gd name="connsiteY8" fmla="*/ 277178 h 1522471"/>
                    <a:gd name="connsiteX9" fmla="*/ 1279654 w 1613651"/>
                    <a:gd name="connsiteY9" fmla="*/ 461963 h 1522471"/>
                    <a:gd name="connsiteX10" fmla="*/ 1319894 w 1613651"/>
                    <a:gd name="connsiteY10" fmla="*/ 522220 h 1522471"/>
                    <a:gd name="connsiteX11" fmla="*/ 1529146 w 1613651"/>
                    <a:gd name="connsiteY11" fmla="*/ 506151 h 1522471"/>
                    <a:gd name="connsiteX12" fmla="*/ 1533170 w 1613651"/>
                    <a:gd name="connsiteY12" fmla="*/ 518202 h 1522471"/>
                    <a:gd name="connsiteX13" fmla="*/ 1589507 w 1613651"/>
                    <a:gd name="connsiteY13" fmla="*/ 666834 h 1522471"/>
                    <a:gd name="connsiteX14" fmla="*/ 1581459 w 1613651"/>
                    <a:gd name="connsiteY14" fmla="*/ 678885 h 1522471"/>
                    <a:gd name="connsiteX15" fmla="*/ 1416472 w 1613651"/>
                    <a:gd name="connsiteY15" fmla="*/ 791363 h 1522471"/>
                    <a:gd name="connsiteX16" fmla="*/ 1420496 w 1613651"/>
                    <a:gd name="connsiteY16" fmla="*/ 867688 h 1522471"/>
                    <a:gd name="connsiteX17" fmla="*/ 1609627 w 1613651"/>
                    <a:gd name="connsiteY17" fmla="*/ 960081 h 1522471"/>
                    <a:gd name="connsiteX18" fmla="*/ 1613651 w 1613651"/>
                    <a:gd name="connsiteY18" fmla="*/ 968115 h 1522471"/>
                    <a:gd name="connsiteX19" fmla="*/ 1581459 w 1613651"/>
                    <a:gd name="connsiteY19" fmla="*/ 1124781 h 1522471"/>
                    <a:gd name="connsiteX20" fmla="*/ 1573411 w 1613651"/>
                    <a:gd name="connsiteY20" fmla="*/ 1132815 h 1522471"/>
                    <a:gd name="connsiteX21" fmla="*/ 1380255 w 1613651"/>
                    <a:gd name="connsiteY21" fmla="*/ 1144866 h 1522471"/>
                    <a:gd name="connsiteX22" fmla="*/ 1372207 w 1613651"/>
                    <a:gd name="connsiteY22" fmla="*/ 1148883 h 1522471"/>
                    <a:gd name="connsiteX23" fmla="*/ 1335991 w 1613651"/>
                    <a:gd name="connsiteY23" fmla="*/ 1221190 h 1522471"/>
                    <a:gd name="connsiteX24" fmla="*/ 1335991 w 1613651"/>
                    <a:gd name="connsiteY24" fmla="*/ 1229224 h 1522471"/>
                    <a:gd name="connsiteX25" fmla="*/ 1452688 w 1613651"/>
                    <a:gd name="connsiteY25" fmla="*/ 1389907 h 1522471"/>
                    <a:gd name="connsiteX26" fmla="*/ 1452688 w 1613651"/>
                    <a:gd name="connsiteY26" fmla="*/ 1401959 h 1522471"/>
                    <a:gd name="connsiteX27" fmla="*/ 1344039 w 1613651"/>
                    <a:gd name="connsiteY27" fmla="*/ 1522471 h 1522471"/>
                    <a:gd name="connsiteX28" fmla="*/ 1335991 w 1613651"/>
                    <a:gd name="connsiteY28" fmla="*/ 1522471 h 1522471"/>
                    <a:gd name="connsiteX29" fmla="*/ 1158932 w 1613651"/>
                    <a:gd name="connsiteY29" fmla="*/ 1434095 h 1522471"/>
                    <a:gd name="connsiteX30" fmla="*/ 1150883 w 1613651"/>
                    <a:gd name="connsiteY30" fmla="*/ 1434095 h 1522471"/>
                    <a:gd name="connsiteX31" fmla="*/ 1128315 w 1613651"/>
                    <a:gd name="connsiteY31" fmla="*/ 1438774 h 1522471"/>
                    <a:gd name="connsiteX32" fmla="*/ 1113073 w 1613651"/>
                    <a:gd name="connsiteY32" fmla="*/ 1366790 h 1522471"/>
                    <a:gd name="connsiteX33" fmla="*/ 1161524 w 1613651"/>
                    <a:gd name="connsiteY33" fmla="*/ 1327023 h 1522471"/>
                    <a:gd name="connsiteX34" fmla="*/ 1345313 w 1613651"/>
                    <a:gd name="connsiteY34" fmla="*/ 885625 h 1522471"/>
                    <a:gd name="connsiteX35" fmla="*/ 717818 w 1613651"/>
                    <a:gd name="connsiteY35" fmla="*/ 261395 h 1522471"/>
                    <a:gd name="connsiteX36" fmla="*/ 197489 w 1613651"/>
                    <a:gd name="connsiteY36" fmla="*/ 536612 h 1522471"/>
                    <a:gd name="connsiteX37" fmla="*/ 163371 w 1613651"/>
                    <a:gd name="connsiteY37" fmla="*/ 592325 h 1522471"/>
                    <a:gd name="connsiteX38" fmla="*/ 94809 w 1613651"/>
                    <a:gd name="connsiteY38" fmla="*/ 583894 h 1522471"/>
                    <a:gd name="connsiteX39" fmla="*/ 108650 w 1613651"/>
                    <a:gd name="connsiteY39" fmla="*/ 550339 h 1522471"/>
                    <a:gd name="connsiteX40" fmla="*/ 0 w 1613651"/>
                    <a:gd name="connsiteY40" fmla="*/ 381622 h 1522471"/>
                    <a:gd name="connsiteX41" fmla="*/ 0 w 1613651"/>
                    <a:gd name="connsiteY41" fmla="*/ 365554 h 1522471"/>
                    <a:gd name="connsiteX42" fmla="*/ 100602 w 1613651"/>
                    <a:gd name="connsiteY42" fmla="*/ 245041 h 1522471"/>
                    <a:gd name="connsiteX43" fmla="*/ 112674 w 1613651"/>
                    <a:gd name="connsiteY43" fmla="*/ 245041 h 1522471"/>
                    <a:gd name="connsiteX44" fmla="*/ 297781 w 1613651"/>
                    <a:gd name="connsiteY44" fmla="*/ 329400 h 1522471"/>
                    <a:gd name="connsiteX45" fmla="*/ 358142 w 1613651"/>
                    <a:gd name="connsiteY45" fmla="*/ 289229 h 1522471"/>
                    <a:gd name="connsiteX46" fmla="*/ 346070 w 1613651"/>
                    <a:gd name="connsiteY46" fmla="*/ 84358 h 1522471"/>
                    <a:gd name="connsiteX47" fmla="*/ 350094 w 1613651"/>
                    <a:gd name="connsiteY47" fmla="*/ 80341 h 1522471"/>
                    <a:gd name="connsiteX48" fmla="*/ 503008 w 1613651"/>
                    <a:gd name="connsiteY48" fmla="*/ 24102 h 1522471"/>
                    <a:gd name="connsiteX49" fmla="*/ 515081 w 1613651"/>
                    <a:gd name="connsiteY49" fmla="*/ 28119 h 1522471"/>
                    <a:gd name="connsiteX50" fmla="*/ 627755 w 1613651"/>
                    <a:gd name="connsiteY50" fmla="*/ 196836 h 1522471"/>
                    <a:gd name="connsiteX51" fmla="*/ 704212 w 1613651"/>
                    <a:gd name="connsiteY51" fmla="*/ 188802 h 1522471"/>
                    <a:gd name="connsiteX52" fmla="*/ 796765 w 1613651"/>
                    <a:gd name="connsiteY52" fmla="*/ 4017 h 1522471"/>
                    <a:gd name="connsiteX53" fmla="*/ 804814 w 1613651"/>
                    <a:gd name="connsiteY53" fmla="*/ 0 h 1522471"/>
                    <a:gd name="connsiteX0" fmla="*/ 804814 w 1613651"/>
                    <a:gd name="connsiteY0" fmla="*/ 0 h 1522471"/>
                    <a:gd name="connsiteX1" fmla="*/ 965776 w 1613651"/>
                    <a:gd name="connsiteY1" fmla="*/ 28119 h 1522471"/>
                    <a:gd name="connsiteX2" fmla="*/ 973824 w 1613651"/>
                    <a:gd name="connsiteY2" fmla="*/ 40171 h 1522471"/>
                    <a:gd name="connsiteX3" fmla="*/ 993945 w 1613651"/>
                    <a:gd name="connsiteY3" fmla="*/ 241024 h 1522471"/>
                    <a:gd name="connsiteX4" fmla="*/ 1058330 w 1613651"/>
                    <a:gd name="connsiteY4" fmla="*/ 277178 h 1522471"/>
                    <a:gd name="connsiteX5" fmla="*/ 1231365 w 1613651"/>
                    <a:gd name="connsiteY5" fmla="*/ 160683 h 1522471"/>
                    <a:gd name="connsiteX6" fmla="*/ 1243437 w 1613651"/>
                    <a:gd name="connsiteY6" fmla="*/ 160683 h 1522471"/>
                    <a:gd name="connsiteX7" fmla="*/ 1364159 w 1613651"/>
                    <a:gd name="connsiteY7" fmla="*/ 265127 h 1522471"/>
                    <a:gd name="connsiteX8" fmla="*/ 1364159 w 1613651"/>
                    <a:gd name="connsiteY8" fmla="*/ 277178 h 1522471"/>
                    <a:gd name="connsiteX9" fmla="*/ 1279654 w 1613651"/>
                    <a:gd name="connsiteY9" fmla="*/ 461963 h 1522471"/>
                    <a:gd name="connsiteX10" fmla="*/ 1319894 w 1613651"/>
                    <a:gd name="connsiteY10" fmla="*/ 522220 h 1522471"/>
                    <a:gd name="connsiteX11" fmla="*/ 1529146 w 1613651"/>
                    <a:gd name="connsiteY11" fmla="*/ 506151 h 1522471"/>
                    <a:gd name="connsiteX12" fmla="*/ 1533170 w 1613651"/>
                    <a:gd name="connsiteY12" fmla="*/ 518202 h 1522471"/>
                    <a:gd name="connsiteX13" fmla="*/ 1589507 w 1613651"/>
                    <a:gd name="connsiteY13" fmla="*/ 666834 h 1522471"/>
                    <a:gd name="connsiteX14" fmla="*/ 1581459 w 1613651"/>
                    <a:gd name="connsiteY14" fmla="*/ 678885 h 1522471"/>
                    <a:gd name="connsiteX15" fmla="*/ 1416472 w 1613651"/>
                    <a:gd name="connsiteY15" fmla="*/ 791363 h 1522471"/>
                    <a:gd name="connsiteX16" fmla="*/ 1420496 w 1613651"/>
                    <a:gd name="connsiteY16" fmla="*/ 867688 h 1522471"/>
                    <a:gd name="connsiteX17" fmla="*/ 1609627 w 1613651"/>
                    <a:gd name="connsiteY17" fmla="*/ 960081 h 1522471"/>
                    <a:gd name="connsiteX18" fmla="*/ 1613651 w 1613651"/>
                    <a:gd name="connsiteY18" fmla="*/ 968115 h 1522471"/>
                    <a:gd name="connsiteX19" fmla="*/ 1581459 w 1613651"/>
                    <a:gd name="connsiteY19" fmla="*/ 1124781 h 1522471"/>
                    <a:gd name="connsiteX20" fmla="*/ 1573411 w 1613651"/>
                    <a:gd name="connsiteY20" fmla="*/ 1132815 h 1522471"/>
                    <a:gd name="connsiteX21" fmla="*/ 1380255 w 1613651"/>
                    <a:gd name="connsiteY21" fmla="*/ 1144866 h 1522471"/>
                    <a:gd name="connsiteX22" fmla="*/ 1372207 w 1613651"/>
                    <a:gd name="connsiteY22" fmla="*/ 1148883 h 1522471"/>
                    <a:gd name="connsiteX23" fmla="*/ 1335991 w 1613651"/>
                    <a:gd name="connsiteY23" fmla="*/ 1221190 h 1522471"/>
                    <a:gd name="connsiteX24" fmla="*/ 1452688 w 1613651"/>
                    <a:gd name="connsiteY24" fmla="*/ 1389907 h 1522471"/>
                    <a:gd name="connsiteX25" fmla="*/ 1452688 w 1613651"/>
                    <a:gd name="connsiteY25" fmla="*/ 1401959 h 1522471"/>
                    <a:gd name="connsiteX26" fmla="*/ 1344039 w 1613651"/>
                    <a:gd name="connsiteY26" fmla="*/ 1522471 h 1522471"/>
                    <a:gd name="connsiteX27" fmla="*/ 1335991 w 1613651"/>
                    <a:gd name="connsiteY27" fmla="*/ 1522471 h 1522471"/>
                    <a:gd name="connsiteX28" fmla="*/ 1158932 w 1613651"/>
                    <a:gd name="connsiteY28" fmla="*/ 1434095 h 1522471"/>
                    <a:gd name="connsiteX29" fmla="*/ 1150883 w 1613651"/>
                    <a:gd name="connsiteY29" fmla="*/ 1434095 h 1522471"/>
                    <a:gd name="connsiteX30" fmla="*/ 1128315 w 1613651"/>
                    <a:gd name="connsiteY30" fmla="*/ 1438774 h 1522471"/>
                    <a:gd name="connsiteX31" fmla="*/ 1113073 w 1613651"/>
                    <a:gd name="connsiteY31" fmla="*/ 1366790 h 1522471"/>
                    <a:gd name="connsiteX32" fmla="*/ 1161524 w 1613651"/>
                    <a:gd name="connsiteY32" fmla="*/ 1327023 h 1522471"/>
                    <a:gd name="connsiteX33" fmla="*/ 1345313 w 1613651"/>
                    <a:gd name="connsiteY33" fmla="*/ 885625 h 1522471"/>
                    <a:gd name="connsiteX34" fmla="*/ 717818 w 1613651"/>
                    <a:gd name="connsiteY34" fmla="*/ 261395 h 1522471"/>
                    <a:gd name="connsiteX35" fmla="*/ 197489 w 1613651"/>
                    <a:gd name="connsiteY35" fmla="*/ 536612 h 1522471"/>
                    <a:gd name="connsiteX36" fmla="*/ 163371 w 1613651"/>
                    <a:gd name="connsiteY36" fmla="*/ 592325 h 1522471"/>
                    <a:gd name="connsiteX37" fmla="*/ 94809 w 1613651"/>
                    <a:gd name="connsiteY37" fmla="*/ 583894 h 1522471"/>
                    <a:gd name="connsiteX38" fmla="*/ 108650 w 1613651"/>
                    <a:gd name="connsiteY38" fmla="*/ 550339 h 1522471"/>
                    <a:gd name="connsiteX39" fmla="*/ 0 w 1613651"/>
                    <a:gd name="connsiteY39" fmla="*/ 381622 h 1522471"/>
                    <a:gd name="connsiteX40" fmla="*/ 0 w 1613651"/>
                    <a:gd name="connsiteY40" fmla="*/ 365554 h 1522471"/>
                    <a:gd name="connsiteX41" fmla="*/ 100602 w 1613651"/>
                    <a:gd name="connsiteY41" fmla="*/ 245041 h 1522471"/>
                    <a:gd name="connsiteX42" fmla="*/ 112674 w 1613651"/>
                    <a:gd name="connsiteY42" fmla="*/ 245041 h 1522471"/>
                    <a:gd name="connsiteX43" fmla="*/ 297781 w 1613651"/>
                    <a:gd name="connsiteY43" fmla="*/ 329400 h 1522471"/>
                    <a:gd name="connsiteX44" fmla="*/ 358142 w 1613651"/>
                    <a:gd name="connsiteY44" fmla="*/ 289229 h 1522471"/>
                    <a:gd name="connsiteX45" fmla="*/ 346070 w 1613651"/>
                    <a:gd name="connsiteY45" fmla="*/ 84358 h 1522471"/>
                    <a:gd name="connsiteX46" fmla="*/ 350094 w 1613651"/>
                    <a:gd name="connsiteY46" fmla="*/ 80341 h 1522471"/>
                    <a:gd name="connsiteX47" fmla="*/ 503008 w 1613651"/>
                    <a:gd name="connsiteY47" fmla="*/ 24102 h 1522471"/>
                    <a:gd name="connsiteX48" fmla="*/ 515081 w 1613651"/>
                    <a:gd name="connsiteY48" fmla="*/ 28119 h 1522471"/>
                    <a:gd name="connsiteX49" fmla="*/ 627755 w 1613651"/>
                    <a:gd name="connsiteY49" fmla="*/ 196836 h 1522471"/>
                    <a:gd name="connsiteX50" fmla="*/ 704212 w 1613651"/>
                    <a:gd name="connsiteY50" fmla="*/ 188802 h 1522471"/>
                    <a:gd name="connsiteX51" fmla="*/ 796765 w 1613651"/>
                    <a:gd name="connsiteY51" fmla="*/ 4017 h 1522471"/>
                    <a:gd name="connsiteX52" fmla="*/ 804814 w 1613651"/>
                    <a:gd name="connsiteY52" fmla="*/ 0 h 1522471"/>
                    <a:gd name="connsiteX0" fmla="*/ 804814 w 1613651"/>
                    <a:gd name="connsiteY0" fmla="*/ 0 h 1522471"/>
                    <a:gd name="connsiteX1" fmla="*/ 965776 w 1613651"/>
                    <a:gd name="connsiteY1" fmla="*/ 28119 h 1522471"/>
                    <a:gd name="connsiteX2" fmla="*/ 973824 w 1613651"/>
                    <a:gd name="connsiteY2" fmla="*/ 40171 h 1522471"/>
                    <a:gd name="connsiteX3" fmla="*/ 993945 w 1613651"/>
                    <a:gd name="connsiteY3" fmla="*/ 241024 h 1522471"/>
                    <a:gd name="connsiteX4" fmla="*/ 1058330 w 1613651"/>
                    <a:gd name="connsiteY4" fmla="*/ 277178 h 1522471"/>
                    <a:gd name="connsiteX5" fmla="*/ 1231365 w 1613651"/>
                    <a:gd name="connsiteY5" fmla="*/ 160683 h 1522471"/>
                    <a:gd name="connsiteX6" fmla="*/ 1243437 w 1613651"/>
                    <a:gd name="connsiteY6" fmla="*/ 160683 h 1522471"/>
                    <a:gd name="connsiteX7" fmla="*/ 1364159 w 1613651"/>
                    <a:gd name="connsiteY7" fmla="*/ 265127 h 1522471"/>
                    <a:gd name="connsiteX8" fmla="*/ 1364159 w 1613651"/>
                    <a:gd name="connsiteY8" fmla="*/ 277178 h 1522471"/>
                    <a:gd name="connsiteX9" fmla="*/ 1279654 w 1613651"/>
                    <a:gd name="connsiteY9" fmla="*/ 461963 h 1522471"/>
                    <a:gd name="connsiteX10" fmla="*/ 1319894 w 1613651"/>
                    <a:gd name="connsiteY10" fmla="*/ 522220 h 1522471"/>
                    <a:gd name="connsiteX11" fmla="*/ 1529146 w 1613651"/>
                    <a:gd name="connsiteY11" fmla="*/ 506151 h 1522471"/>
                    <a:gd name="connsiteX12" fmla="*/ 1533170 w 1613651"/>
                    <a:gd name="connsiteY12" fmla="*/ 518202 h 1522471"/>
                    <a:gd name="connsiteX13" fmla="*/ 1589507 w 1613651"/>
                    <a:gd name="connsiteY13" fmla="*/ 666834 h 1522471"/>
                    <a:gd name="connsiteX14" fmla="*/ 1581459 w 1613651"/>
                    <a:gd name="connsiteY14" fmla="*/ 678885 h 1522471"/>
                    <a:gd name="connsiteX15" fmla="*/ 1416472 w 1613651"/>
                    <a:gd name="connsiteY15" fmla="*/ 791363 h 1522471"/>
                    <a:gd name="connsiteX16" fmla="*/ 1420496 w 1613651"/>
                    <a:gd name="connsiteY16" fmla="*/ 867688 h 1522471"/>
                    <a:gd name="connsiteX17" fmla="*/ 1609627 w 1613651"/>
                    <a:gd name="connsiteY17" fmla="*/ 960081 h 1522471"/>
                    <a:gd name="connsiteX18" fmla="*/ 1613651 w 1613651"/>
                    <a:gd name="connsiteY18" fmla="*/ 968115 h 1522471"/>
                    <a:gd name="connsiteX19" fmla="*/ 1581459 w 1613651"/>
                    <a:gd name="connsiteY19" fmla="*/ 1124781 h 1522471"/>
                    <a:gd name="connsiteX20" fmla="*/ 1573411 w 1613651"/>
                    <a:gd name="connsiteY20" fmla="*/ 1132815 h 1522471"/>
                    <a:gd name="connsiteX21" fmla="*/ 1372207 w 1613651"/>
                    <a:gd name="connsiteY21" fmla="*/ 1148883 h 1522471"/>
                    <a:gd name="connsiteX22" fmla="*/ 1335991 w 1613651"/>
                    <a:gd name="connsiteY22" fmla="*/ 1221190 h 1522471"/>
                    <a:gd name="connsiteX23" fmla="*/ 1452688 w 1613651"/>
                    <a:gd name="connsiteY23" fmla="*/ 1389907 h 1522471"/>
                    <a:gd name="connsiteX24" fmla="*/ 1452688 w 1613651"/>
                    <a:gd name="connsiteY24" fmla="*/ 1401959 h 1522471"/>
                    <a:gd name="connsiteX25" fmla="*/ 1344039 w 1613651"/>
                    <a:gd name="connsiteY25" fmla="*/ 1522471 h 1522471"/>
                    <a:gd name="connsiteX26" fmla="*/ 1335991 w 1613651"/>
                    <a:gd name="connsiteY26" fmla="*/ 1522471 h 1522471"/>
                    <a:gd name="connsiteX27" fmla="*/ 1158932 w 1613651"/>
                    <a:gd name="connsiteY27" fmla="*/ 1434095 h 1522471"/>
                    <a:gd name="connsiteX28" fmla="*/ 1150883 w 1613651"/>
                    <a:gd name="connsiteY28" fmla="*/ 1434095 h 1522471"/>
                    <a:gd name="connsiteX29" fmla="*/ 1128315 w 1613651"/>
                    <a:gd name="connsiteY29" fmla="*/ 1438774 h 1522471"/>
                    <a:gd name="connsiteX30" fmla="*/ 1113073 w 1613651"/>
                    <a:gd name="connsiteY30" fmla="*/ 1366790 h 1522471"/>
                    <a:gd name="connsiteX31" fmla="*/ 1161524 w 1613651"/>
                    <a:gd name="connsiteY31" fmla="*/ 1327023 h 1522471"/>
                    <a:gd name="connsiteX32" fmla="*/ 1345313 w 1613651"/>
                    <a:gd name="connsiteY32" fmla="*/ 885625 h 1522471"/>
                    <a:gd name="connsiteX33" fmla="*/ 717818 w 1613651"/>
                    <a:gd name="connsiteY33" fmla="*/ 261395 h 1522471"/>
                    <a:gd name="connsiteX34" fmla="*/ 197489 w 1613651"/>
                    <a:gd name="connsiteY34" fmla="*/ 536612 h 1522471"/>
                    <a:gd name="connsiteX35" fmla="*/ 163371 w 1613651"/>
                    <a:gd name="connsiteY35" fmla="*/ 592325 h 1522471"/>
                    <a:gd name="connsiteX36" fmla="*/ 94809 w 1613651"/>
                    <a:gd name="connsiteY36" fmla="*/ 583894 h 1522471"/>
                    <a:gd name="connsiteX37" fmla="*/ 108650 w 1613651"/>
                    <a:gd name="connsiteY37" fmla="*/ 550339 h 1522471"/>
                    <a:gd name="connsiteX38" fmla="*/ 0 w 1613651"/>
                    <a:gd name="connsiteY38" fmla="*/ 381622 h 1522471"/>
                    <a:gd name="connsiteX39" fmla="*/ 0 w 1613651"/>
                    <a:gd name="connsiteY39" fmla="*/ 365554 h 1522471"/>
                    <a:gd name="connsiteX40" fmla="*/ 100602 w 1613651"/>
                    <a:gd name="connsiteY40" fmla="*/ 245041 h 1522471"/>
                    <a:gd name="connsiteX41" fmla="*/ 112674 w 1613651"/>
                    <a:gd name="connsiteY41" fmla="*/ 245041 h 1522471"/>
                    <a:gd name="connsiteX42" fmla="*/ 297781 w 1613651"/>
                    <a:gd name="connsiteY42" fmla="*/ 329400 h 1522471"/>
                    <a:gd name="connsiteX43" fmla="*/ 358142 w 1613651"/>
                    <a:gd name="connsiteY43" fmla="*/ 289229 h 1522471"/>
                    <a:gd name="connsiteX44" fmla="*/ 346070 w 1613651"/>
                    <a:gd name="connsiteY44" fmla="*/ 84358 h 1522471"/>
                    <a:gd name="connsiteX45" fmla="*/ 350094 w 1613651"/>
                    <a:gd name="connsiteY45" fmla="*/ 80341 h 1522471"/>
                    <a:gd name="connsiteX46" fmla="*/ 503008 w 1613651"/>
                    <a:gd name="connsiteY46" fmla="*/ 24102 h 1522471"/>
                    <a:gd name="connsiteX47" fmla="*/ 515081 w 1613651"/>
                    <a:gd name="connsiteY47" fmla="*/ 28119 h 1522471"/>
                    <a:gd name="connsiteX48" fmla="*/ 627755 w 1613651"/>
                    <a:gd name="connsiteY48" fmla="*/ 196836 h 1522471"/>
                    <a:gd name="connsiteX49" fmla="*/ 704212 w 1613651"/>
                    <a:gd name="connsiteY49" fmla="*/ 188802 h 1522471"/>
                    <a:gd name="connsiteX50" fmla="*/ 796765 w 1613651"/>
                    <a:gd name="connsiteY50" fmla="*/ 4017 h 1522471"/>
                    <a:gd name="connsiteX51" fmla="*/ 804814 w 1613651"/>
                    <a:gd name="connsiteY51" fmla="*/ 0 h 1522471"/>
                    <a:gd name="connsiteX0" fmla="*/ 804814 w 1613651"/>
                    <a:gd name="connsiteY0" fmla="*/ 0 h 1522471"/>
                    <a:gd name="connsiteX1" fmla="*/ 965776 w 1613651"/>
                    <a:gd name="connsiteY1" fmla="*/ 28119 h 1522471"/>
                    <a:gd name="connsiteX2" fmla="*/ 973824 w 1613651"/>
                    <a:gd name="connsiteY2" fmla="*/ 40171 h 1522471"/>
                    <a:gd name="connsiteX3" fmla="*/ 993945 w 1613651"/>
                    <a:gd name="connsiteY3" fmla="*/ 241024 h 1522471"/>
                    <a:gd name="connsiteX4" fmla="*/ 1058330 w 1613651"/>
                    <a:gd name="connsiteY4" fmla="*/ 277178 h 1522471"/>
                    <a:gd name="connsiteX5" fmla="*/ 1231365 w 1613651"/>
                    <a:gd name="connsiteY5" fmla="*/ 160683 h 1522471"/>
                    <a:gd name="connsiteX6" fmla="*/ 1243437 w 1613651"/>
                    <a:gd name="connsiteY6" fmla="*/ 160683 h 1522471"/>
                    <a:gd name="connsiteX7" fmla="*/ 1364159 w 1613651"/>
                    <a:gd name="connsiteY7" fmla="*/ 265127 h 1522471"/>
                    <a:gd name="connsiteX8" fmla="*/ 1364159 w 1613651"/>
                    <a:gd name="connsiteY8" fmla="*/ 277178 h 1522471"/>
                    <a:gd name="connsiteX9" fmla="*/ 1279654 w 1613651"/>
                    <a:gd name="connsiteY9" fmla="*/ 461963 h 1522471"/>
                    <a:gd name="connsiteX10" fmla="*/ 1319894 w 1613651"/>
                    <a:gd name="connsiteY10" fmla="*/ 522220 h 1522471"/>
                    <a:gd name="connsiteX11" fmla="*/ 1529146 w 1613651"/>
                    <a:gd name="connsiteY11" fmla="*/ 506151 h 1522471"/>
                    <a:gd name="connsiteX12" fmla="*/ 1533170 w 1613651"/>
                    <a:gd name="connsiteY12" fmla="*/ 518202 h 1522471"/>
                    <a:gd name="connsiteX13" fmla="*/ 1589507 w 1613651"/>
                    <a:gd name="connsiteY13" fmla="*/ 666834 h 1522471"/>
                    <a:gd name="connsiteX14" fmla="*/ 1581459 w 1613651"/>
                    <a:gd name="connsiteY14" fmla="*/ 678885 h 1522471"/>
                    <a:gd name="connsiteX15" fmla="*/ 1416472 w 1613651"/>
                    <a:gd name="connsiteY15" fmla="*/ 791363 h 1522471"/>
                    <a:gd name="connsiteX16" fmla="*/ 1420496 w 1613651"/>
                    <a:gd name="connsiteY16" fmla="*/ 867688 h 1522471"/>
                    <a:gd name="connsiteX17" fmla="*/ 1609627 w 1613651"/>
                    <a:gd name="connsiteY17" fmla="*/ 960081 h 1522471"/>
                    <a:gd name="connsiteX18" fmla="*/ 1613651 w 1613651"/>
                    <a:gd name="connsiteY18" fmla="*/ 968115 h 1522471"/>
                    <a:gd name="connsiteX19" fmla="*/ 1581459 w 1613651"/>
                    <a:gd name="connsiteY19" fmla="*/ 1124781 h 1522471"/>
                    <a:gd name="connsiteX20" fmla="*/ 1573411 w 1613651"/>
                    <a:gd name="connsiteY20" fmla="*/ 1132815 h 1522471"/>
                    <a:gd name="connsiteX21" fmla="*/ 1372207 w 1613651"/>
                    <a:gd name="connsiteY21" fmla="*/ 1148883 h 1522471"/>
                    <a:gd name="connsiteX22" fmla="*/ 1335991 w 1613651"/>
                    <a:gd name="connsiteY22" fmla="*/ 1221190 h 1522471"/>
                    <a:gd name="connsiteX23" fmla="*/ 1452688 w 1613651"/>
                    <a:gd name="connsiteY23" fmla="*/ 1389907 h 1522471"/>
                    <a:gd name="connsiteX24" fmla="*/ 1452688 w 1613651"/>
                    <a:gd name="connsiteY24" fmla="*/ 1401959 h 1522471"/>
                    <a:gd name="connsiteX25" fmla="*/ 1344039 w 1613651"/>
                    <a:gd name="connsiteY25" fmla="*/ 1522471 h 1522471"/>
                    <a:gd name="connsiteX26" fmla="*/ 1335991 w 1613651"/>
                    <a:gd name="connsiteY26" fmla="*/ 1522471 h 1522471"/>
                    <a:gd name="connsiteX27" fmla="*/ 1150883 w 1613651"/>
                    <a:gd name="connsiteY27" fmla="*/ 1434095 h 1522471"/>
                    <a:gd name="connsiteX28" fmla="*/ 1128315 w 1613651"/>
                    <a:gd name="connsiteY28" fmla="*/ 1438774 h 1522471"/>
                    <a:gd name="connsiteX29" fmla="*/ 1113073 w 1613651"/>
                    <a:gd name="connsiteY29" fmla="*/ 1366790 h 1522471"/>
                    <a:gd name="connsiteX30" fmla="*/ 1161524 w 1613651"/>
                    <a:gd name="connsiteY30" fmla="*/ 1327023 h 1522471"/>
                    <a:gd name="connsiteX31" fmla="*/ 1345313 w 1613651"/>
                    <a:gd name="connsiteY31" fmla="*/ 885625 h 1522471"/>
                    <a:gd name="connsiteX32" fmla="*/ 717818 w 1613651"/>
                    <a:gd name="connsiteY32" fmla="*/ 261395 h 1522471"/>
                    <a:gd name="connsiteX33" fmla="*/ 197489 w 1613651"/>
                    <a:gd name="connsiteY33" fmla="*/ 536612 h 1522471"/>
                    <a:gd name="connsiteX34" fmla="*/ 163371 w 1613651"/>
                    <a:gd name="connsiteY34" fmla="*/ 592325 h 1522471"/>
                    <a:gd name="connsiteX35" fmla="*/ 94809 w 1613651"/>
                    <a:gd name="connsiteY35" fmla="*/ 583894 h 1522471"/>
                    <a:gd name="connsiteX36" fmla="*/ 108650 w 1613651"/>
                    <a:gd name="connsiteY36" fmla="*/ 550339 h 1522471"/>
                    <a:gd name="connsiteX37" fmla="*/ 0 w 1613651"/>
                    <a:gd name="connsiteY37" fmla="*/ 381622 h 1522471"/>
                    <a:gd name="connsiteX38" fmla="*/ 0 w 1613651"/>
                    <a:gd name="connsiteY38" fmla="*/ 365554 h 1522471"/>
                    <a:gd name="connsiteX39" fmla="*/ 100602 w 1613651"/>
                    <a:gd name="connsiteY39" fmla="*/ 245041 h 1522471"/>
                    <a:gd name="connsiteX40" fmla="*/ 112674 w 1613651"/>
                    <a:gd name="connsiteY40" fmla="*/ 245041 h 1522471"/>
                    <a:gd name="connsiteX41" fmla="*/ 297781 w 1613651"/>
                    <a:gd name="connsiteY41" fmla="*/ 329400 h 1522471"/>
                    <a:gd name="connsiteX42" fmla="*/ 358142 w 1613651"/>
                    <a:gd name="connsiteY42" fmla="*/ 289229 h 1522471"/>
                    <a:gd name="connsiteX43" fmla="*/ 346070 w 1613651"/>
                    <a:gd name="connsiteY43" fmla="*/ 84358 h 1522471"/>
                    <a:gd name="connsiteX44" fmla="*/ 350094 w 1613651"/>
                    <a:gd name="connsiteY44" fmla="*/ 80341 h 1522471"/>
                    <a:gd name="connsiteX45" fmla="*/ 503008 w 1613651"/>
                    <a:gd name="connsiteY45" fmla="*/ 24102 h 1522471"/>
                    <a:gd name="connsiteX46" fmla="*/ 515081 w 1613651"/>
                    <a:gd name="connsiteY46" fmla="*/ 28119 h 1522471"/>
                    <a:gd name="connsiteX47" fmla="*/ 627755 w 1613651"/>
                    <a:gd name="connsiteY47" fmla="*/ 196836 h 1522471"/>
                    <a:gd name="connsiteX48" fmla="*/ 704212 w 1613651"/>
                    <a:gd name="connsiteY48" fmla="*/ 188802 h 1522471"/>
                    <a:gd name="connsiteX49" fmla="*/ 796765 w 1613651"/>
                    <a:gd name="connsiteY49" fmla="*/ 4017 h 1522471"/>
                    <a:gd name="connsiteX50" fmla="*/ 804814 w 1613651"/>
                    <a:gd name="connsiteY50" fmla="*/ 0 h 1522471"/>
                    <a:gd name="connsiteX0" fmla="*/ 804814 w 1613651"/>
                    <a:gd name="connsiteY0" fmla="*/ 0 h 1522471"/>
                    <a:gd name="connsiteX1" fmla="*/ 965776 w 1613651"/>
                    <a:gd name="connsiteY1" fmla="*/ 28119 h 1522471"/>
                    <a:gd name="connsiteX2" fmla="*/ 973824 w 1613651"/>
                    <a:gd name="connsiteY2" fmla="*/ 40171 h 1522471"/>
                    <a:gd name="connsiteX3" fmla="*/ 993945 w 1613651"/>
                    <a:gd name="connsiteY3" fmla="*/ 241024 h 1522471"/>
                    <a:gd name="connsiteX4" fmla="*/ 1058330 w 1613651"/>
                    <a:gd name="connsiteY4" fmla="*/ 277178 h 1522471"/>
                    <a:gd name="connsiteX5" fmla="*/ 1231365 w 1613651"/>
                    <a:gd name="connsiteY5" fmla="*/ 160683 h 1522471"/>
                    <a:gd name="connsiteX6" fmla="*/ 1243437 w 1613651"/>
                    <a:gd name="connsiteY6" fmla="*/ 160683 h 1522471"/>
                    <a:gd name="connsiteX7" fmla="*/ 1364159 w 1613651"/>
                    <a:gd name="connsiteY7" fmla="*/ 265127 h 1522471"/>
                    <a:gd name="connsiteX8" fmla="*/ 1364159 w 1613651"/>
                    <a:gd name="connsiteY8" fmla="*/ 277178 h 1522471"/>
                    <a:gd name="connsiteX9" fmla="*/ 1279654 w 1613651"/>
                    <a:gd name="connsiteY9" fmla="*/ 461963 h 1522471"/>
                    <a:gd name="connsiteX10" fmla="*/ 1319894 w 1613651"/>
                    <a:gd name="connsiteY10" fmla="*/ 522220 h 1522471"/>
                    <a:gd name="connsiteX11" fmla="*/ 1529146 w 1613651"/>
                    <a:gd name="connsiteY11" fmla="*/ 506151 h 1522471"/>
                    <a:gd name="connsiteX12" fmla="*/ 1533170 w 1613651"/>
                    <a:gd name="connsiteY12" fmla="*/ 518202 h 1522471"/>
                    <a:gd name="connsiteX13" fmla="*/ 1589507 w 1613651"/>
                    <a:gd name="connsiteY13" fmla="*/ 666834 h 1522471"/>
                    <a:gd name="connsiteX14" fmla="*/ 1581459 w 1613651"/>
                    <a:gd name="connsiteY14" fmla="*/ 678885 h 1522471"/>
                    <a:gd name="connsiteX15" fmla="*/ 1416472 w 1613651"/>
                    <a:gd name="connsiteY15" fmla="*/ 791363 h 1522471"/>
                    <a:gd name="connsiteX16" fmla="*/ 1420496 w 1613651"/>
                    <a:gd name="connsiteY16" fmla="*/ 867688 h 1522471"/>
                    <a:gd name="connsiteX17" fmla="*/ 1609627 w 1613651"/>
                    <a:gd name="connsiteY17" fmla="*/ 960081 h 1522471"/>
                    <a:gd name="connsiteX18" fmla="*/ 1613651 w 1613651"/>
                    <a:gd name="connsiteY18" fmla="*/ 968115 h 1522471"/>
                    <a:gd name="connsiteX19" fmla="*/ 1581459 w 1613651"/>
                    <a:gd name="connsiteY19" fmla="*/ 1124781 h 1522471"/>
                    <a:gd name="connsiteX20" fmla="*/ 1573411 w 1613651"/>
                    <a:gd name="connsiteY20" fmla="*/ 1132815 h 1522471"/>
                    <a:gd name="connsiteX21" fmla="*/ 1372207 w 1613651"/>
                    <a:gd name="connsiteY21" fmla="*/ 1148883 h 1522471"/>
                    <a:gd name="connsiteX22" fmla="*/ 1335991 w 1613651"/>
                    <a:gd name="connsiteY22" fmla="*/ 1221190 h 1522471"/>
                    <a:gd name="connsiteX23" fmla="*/ 1452688 w 1613651"/>
                    <a:gd name="connsiteY23" fmla="*/ 1389907 h 1522471"/>
                    <a:gd name="connsiteX24" fmla="*/ 1452688 w 1613651"/>
                    <a:gd name="connsiteY24" fmla="*/ 1401959 h 1522471"/>
                    <a:gd name="connsiteX25" fmla="*/ 1344039 w 1613651"/>
                    <a:gd name="connsiteY25" fmla="*/ 1522471 h 1522471"/>
                    <a:gd name="connsiteX26" fmla="*/ 1335991 w 1613651"/>
                    <a:gd name="connsiteY26" fmla="*/ 1522471 h 1522471"/>
                    <a:gd name="connsiteX27" fmla="*/ 1150883 w 1613651"/>
                    <a:gd name="connsiteY27" fmla="*/ 1434095 h 1522471"/>
                    <a:gd name="connsiteX28" fmla="*/ 1128315 w 1613651"/>
                    <a:gd name="connsiteY28" fmla="*/ 1438774 h 1522471"/>
                    <a:gd name="connsiteX29" fmla="*/ 1113073 w 1613651"/>
                    <a:gd name="connsiteY29" fmla="*/ 1366790 h 1522471"/>
                    <a:gd name="connsiteX30" fmla="*/ 1161524 w 1613651"/>
                    <a:gd name="connsiteY30" fmla="*/ 1327023 h 1522471"/>
                    <a:gd name="connsiteX31" fmla="*/ 1345313 w 1613651"/>
                    <a:gd name="connsiteY31" fmla="*/ 885625 h 1522471"/>
                    <a:gd name="connsiteX32" fmla="*/ 717818 w 1613651"/>
                    <a:gd name="connsiteY32" fmla="*/ 261395 h 1522471"/>
                    <a:gd name="connsiteX33" fmla="*/ 197489 w 1613651"/>
                    <a:gd name="connsiteY33" fmla="*/ 536612 h 1522471"/>
                    <a:gd name="connsiteX34" fmla="*/ 163371 w 1613651"/>
                    <a:gd name="connsiteY34" fmla="*/ 592325 h 1522471"/>
                    <a:gd name="connsiteX35" fmla="*/ 94809 w 1613651"/>
                    <a:gd name="connsiteY35" fmla="*/ 583894 h 1522471"/>
                    <a:gd name="connsiteX36" fmla="*/ 108650 w 1613651"/>
                    <a:gd name="connsiteY36" fmla="*/ 550339 h 1522471"/>
                    <a:gd name="connsiteX37" fmla="*/ 1717 w 1613651"/>
                    <a:gd name="connsiteY37" fmla="*/ 385478 h 1522471"/>
                    <a:gd name="connsiteX38" fmla="*/ 0 w 1613651"/>
                    <a:gd name="connsiteY38" fmla="*/ 365554 h 1522471"/>
                    <a:gd name="connsiteX39" fmla="*/ 100602 w 1613651"/>
                    <a:gd name="connsiteY39" fmla="*/ 245041 h 1522471"/>
                    <a:gd name="connsiteX40" fmla="*/ 112674 w 1613651"/>
                    <a:gd name="connsiteY40" fmla="*/ 245041 h 1522471"/>
                    <a:gd name="connsiteX41" fmla="*/ 297781 w 1613651"/>
                    <a:gd name="connsiteY41" fmla="*/ 329400 h 1522471"/>
                    <a:gd name="connsiteX42" fmla="*/ 358142 w 1613651"/>
                    <a:gd name="connsiteY42" fmla="*/ 289229 h 1522471"/>
                    <a:gd name="connsiteX43" fmla="*/ 346070 w 1613651"/>
                    <a:gd name="connsiteY43" fmla="*/ 84358 h 1522471"/>
                    <a:gd name="connsiteX44" fmla="*/ 350094 w 1613651"/>
                    <a:gd name="connsiteY44" fmla="*/ 80341 h 1522471"/>
                    <a:gd name="connsiteX45" fmla="*/ 503008 w 1613651"/>
                    <a:gd name="connsiteY45" fmla="*/ 24102 h 1522471"/>
                    <a:gd name="connsiteX46" fmla="*/ 515081 w 1613651"/>
                    <a:gd name="connsiteY46" fmla="*/ 28119 h 1522471"/>
                    <a:gd name="connsiteX47" fmla="*/ 627755 w 1613651"/>
                    <a:gd name="connsiteY47" fmla="*/ 196836 h 1522471"/>
                    <a:gd name="connsiteX48" fmla="*/ 704212 w 1613651"/>
                    <a:gd name="connsiteY48" fmla="*/ 188802 h 1522471"/>
                    <a:gd name="connsiteX49" fmla="*/ 796765 w 1613651"/>
                    <a:gd name="connsiteY49" fmla="*/ 4017 h 1522471"/>
                    <a:gd name="connsiteX50" fmla="*/ 804814 w 1613651"/>
                    <a:gd name="connsiteY50" fmla="*/ 0 h 1522471"/>
                    <a:gd name="connsiteX0" fmla="*/ 806636 w 1615473"/>
                    <a:gd name="connsiteY0" fmla="*/ 0 h 1522471"/>
                    <a:gd name="connsiteX1" fmla="*/ 967598 w 1615473"/>
                    <a:gd name="connsiteY1" fmla="*/ 28119 h 1522471"/>
                    <a:gd name="connsiteX2" fmla="*/ 975646 w 1615473"/>
                    <a:gd name="connsiteY2" fmla="*/ 40171 h 1522471"/>
                    <a:gd name="connsiteX3" fmla="*/ 995767 w 1615473"/>
                    <a:gd name="connsiteY3" fmla="*/ 241024 h 1522471"/>
                    <a:gd name="connsiteX4" fmla="*/ 1060152 w 1615473"/>
                    <a:gd name="connsiteY4" fmla="*/ 277178 h 1522471"/>
                    <a:gd name="connsiteX5" fmla="*/ 1233187 w 1615473"/>
                    <a:gd name="connsiteY5" fmla="*/ 160683 h 1522471"/>
                    <a:gd name="connsiteX6" fmla="*/ 1245259 w 1615473"/>
                    <a:gd name="connsiteY6" fmla="*/ 160683 h 1522471"/>
                    <a:gd name="connsiteX7" fmla="*/ 1365981 w 1615473"/>
                    <a:gd name="connsiteY7" fmla="*/ 265127 h 1522471"/>
                    <a:gd name="connsiteX8" fmla="*/ 1365981 w 1615473"/>
                    <a:gd name="connsiteY8" fmla="*/ 277178 h 1522471"/>
                    <a:gd name="connsiteX9" fmla="*/ 1281476 w 1615473"/>
                    <a:gd name="connsiteY9" fmla="*/ 461963 h 1522471"/>
                    <a:gd name="connsiteX10" fmla="*/ 1321716 w 1615473"/>
                    <a:gd name="connsiteY10" fmla="*/ 522220 h 1522471"/>
                    <a:gd name="connsiteX11" fmla="*/ 1530968 w 1615473"/>
                    <a:gd name="connsiteY11" fmla="*/ 506151 h 1522471"/>
                    <a:gd name="connsiteX12" fmla="*/ 1534992 w 1615473"/>
                    <a:gd name="connsiteY12" fmla="*/ 518202 h 1522471"/>
                    <a:gd name="connsiteX13" fmla="*/ 1591329 w 1615473"/>
                    <a:gd name="connsiteY13" fmla="*/ 666834 h 1522471"/>
                    <a:gd name="connsiteX14" fmla="*/ 1583281 w 1615473"/>
                    <a:gd name="connsiteY14" fmla="*/ 678885 h 1522471"/>
                    <a:gd name="connsiteX15" fmla="*/ 1418294 w 1615473"/>
                    <a:gd name="connsiteY15" fmla="*/ 791363 h 1522471"/>
                    <a:gd name="connsiteX16" fmla="*/ 1422318 w 1615473"/>
                    <a:gd name="connsiteY16" fmla="*/ 867688 h 1522471"/>
                    <a:gd name="connsiteX17" fmla="*/ 1611449 w 1615473"/>
                    <a:gd name="connsiteY17" fmla="*/ 960081 h 1522471"/>
                    <a:gd name="connsiteX18" fmla="*/ 1615473 w 1615473"/>
                    <a:gd name="connsiteY18" fmla="*/ 968115 h 1522471"/>
                    <a:gd name="connsiteX19" fmla="*/ 1583281 w 1615473"/>
                    <a:gd name="connsiteY19" fmla="*/ 1124781 h 1522471"/>
                    <a:gd name="connsiteX20" fmla="*/ 1575233 w 1615473"/>
                    <a:gd name="connsiteY20" fmla="*/ 1132815 h 1522471"/>
                    <a:gd name="connsiteX21" fmla="*/ 1374029 w 1615473"/>
                    <a:gd name="connsiteY21" fmla="*/ 1148883 h 1522471"/>
                    <a:gd name="connsiteX22" fmla="*/ 1337813 w 1615473"/>
                    <a:gd name="connsiteY22" fmla="*/ 1221190 h 1522471"/>
                    <a:gd name="connsiteX23" fmla="*/ 1454510 w 1615473"/>
                    <a:gd name="connsiteY23" fmla="*/ 1389907 h 1522471"/>
                    <a:gd name="connsiteX24" fmla="*/ 1454510 w 1615473"/>
                    <a:gd name="connsiteY24" fmla="*/ 1401959 h 1522471"/>
                    <a:gd name="connsiteX25" fmla="*/ 1345861 w 1615473"/>
                    <a:gd name="connsiteY25" fmla="*/ 1522471 h 1522471"/>
                    <a:gd name="connsiteX26" fmla="*/ 1337813 w 1615473"/>
                    <a:gd name="connsiteY26" fmla="*/ 1522471 h 1522471"/>
                    <a:gd name="connsiteX27" fmla="*/ 1152705 w 1615473"/>
                    <a:gd name="connsiteY27" fmla="*/ 1434095 h 1522471"/>
                    <a:gd name="connsiteX28" fmla="*/ 1130137 w 1615473"/>
                    <a:gd name="connsiteY28" fmla="*/ 1438774 h 1522471"/>
                    <a:gd name="connsiteX29" fmla="*/ 1114895 w 1615473"/>
                    <a:gd name="connsiteY29" fmla="*/ 1366790 h 1522471"/>
                    <a:gd name="connsiteX30" fmla="*/ 1163346 w 1615473"/>
                    <a:gd name="connsiteY30" fmla="*/ 1327023 h 1522471"/>
                    <a:gd name="connsiteX31" fmla="*/ 1347135 w 1615473"/>
                    <a:gd name="connsiteY31" fmla="*/ 885625 h 1522471"/>
                    <a:gd name="connsiteX32" fmla="*/ 719640 w 1615473"/>
                    <a:gd name="connsiteY32" fmla="*/ 261395 h 1522471"/>
                    <a:gd name="connsiteX33" fmla="*/ 199311 w 1615473"/>
                    <a:gd name="connsiteY33" fmla="*/ 536612 h 1522471"/>
                    <a:gd name="connsiteX34" fmla="*/ 165193 w 1615473"/>
                    <a:gd name="connsiteY34" fmla="*/ 592325 h 1522471"/>
                    <a:gd name="connsiteX35" fmla="*/ 96631 w 1615473"/>
                    <a:gd name="connsiteY35" fmla="*/ 583894 h 1522471"/>
                    <a:gd name="connsiteX36" fmla="*/ 110472 w 1615473"/>
                    <a:gd name="connsiteY36" fmla="*/ 550339 h 1522471"/>
                    <a:gd name="connsiteX37" fmla="*/ 3539 w 1615473"/>
                    <a:gd name="connsiteY37" fmla="*/ 385478 h 1522471"/>
                    <a:gd name="connsiteX38" fmla="*/ 1822 w 1615473"/>
                    <a:gd name="connsiteY38" fmla="*/ 365554 h 1522471"/>
                    <a:gd name="connsiteX39" fmla="*/ 102424 w 1615473"/>
                    <a:gd name="connsiteY39" fmla="*/ 245041 h 1522471"/>
                    <a:gd name="connsiteX40" fmla="*/ 114496 w 1615473"/>
                    <a:gd name="connsiteY40" fmla="*/ 245041 h 1522471"/>
                    <a:gd name="connsiteX41" fmla="*/ 299603 w 1615473"/>
                    <a:gd name="connsiteY41" fmla="*/ 329400 h 1522471"/>
                    <a:gd name="connsiteX42" fmla="*/ 359964 w 1615473"/>
                    <a:gd name="connsiteY42" fmla="*/ 289229 h 1522471"/>
                    <a:gd name="connsiteX43" fmla="*/ 347892 w 1615473"/>
                    <a:gd name="connsiteY43" fmla="*/ 84358 h 1522471"/>
                    <a:gd name="connsiteX44" fmla="*/ 351916 w 1615473"/>
                    <a:gd name="connsiteY44" fmla="*/ 80341 h 1522471"/>
                    <a:gd name="connsiteX45" fmla="*/ 504830 w 1615473"/>
                    <a:gd name="connsiteY45" fmla="*/ 24102 h 1522471"/>
                    <a:gd name="connsiteX46" fmla="*/ 516903 w 1615473"/>
                    <a:gd name="connsiteY46" fmla="*/ 28119 h 1522471"/>
                    <a:gd name="connsiteX47" fmla="*/ 629577 w 1615473"/>
                    <a:gd name="connsiteY47" fmla="*/ 196836 h 1522471"/>
                    <a:gd name="connsiteX48" fmla="*/ 706034 w 1615473"/>
                    <a:gd name="connsiteY48" fmla="*/ 188802 h 1522471"/>
                    <a:gd name="connsiteX49" fmla="*/ 798587 w 1615473"/>
                    <a:gd name="connsiteY49" fmla="*/ 4017 h 1522471"/>
                    <a:gd name="connsiteX50" fmla="*/ 806636 w 1615473"/>
                    <a:gd name="connsiteY50" fmla="*/ 0 h 1522471"/>
                    <a:gd name="connsiteX0" fmla="*/ 807643 w 1616480"/>
                    <a:gd name="connsiteY0" fmla="*/ 0 h 1522471"/>
                    <a:gd name="connsiteX1" fmla="*/ 968605 w 1616480"/>
                    <a:gd name="connsiteY1" fmla="*/ 28119 h 1522471"/>
                    <a:gd name="connsiteX2" fmla="*/ 976653 w 1616480"/>
                    <a:gd name="connsiteY2" fmla="*/ 40171 h 1522471"/>
                    <a:gd name="connsiteX3" fmla="*/ 996774 w 1616480"/>
                    <a:gd name="connsiteY3" fmla="*/ 241024 h 1522471"/>
                    <a:gd name="connsiteX4" fmla="*/ 1061159 w 1616480"/>
                    <a:gd name="connsiteY4" fmla="*/ 277178 h 1522471"/>
                    <a:gd name="connsiteX5" fmla="*/ 1234194 w 1616480"/>
                    <a:gd name="connsiteY5" fmla="*/ 160683 h 1522471"/>
                    <a:gd name="connsiteX6" fmla="*/ 1246266 w 1616480"/>
                    <a:gd name="connsiteY6" fmla="*/ 160683 h 1522471"/>
                    <a:gd name="connsiteX7" fmla="*/ 1366988 w 1616480"/>
                    <a:gd name="connsiteY7" fmla="*/ 265127 h 1522471"/>
                    <a:gd name="connsiteX8" fmla="*/ 1366988 w 1616480"/>
                    <a:gd name="connsiteY8" fmla="*/ 277178 h 1522471"/>
                    <a:gd name="connsiteX9" fmla="*/ 1282483 w 1616480"/>
                    <a:gd name="connsiteY9" fmla="*/ 461963 h 1522471"/>
                    <a:gd name="connsiteX10" fmla="*/ 1322723 w 1616480"/>
                    <a:gd name="connsiteY10" fmla="*/ 522220 h 1522471"/>
                    <a:gd name="connsiteX11" fmla="*/ 1531975 w 1616480"/>
                    <a:gd name="connsiteY11" fmla="*/ 506151 h 1522471"/>
                    <a:gd name="connsiteX12" fmla="*/ 1535999 w 1616480"/>
                    <a:gd name="connsiteY12" fmla="*/ 518202 h 1522471"/>
                    <a:gd name="connsiteX13" fmla="*/ 1592336 w 1616480"/>
                    <a:gd name="connsiteY13" fmla="*/ 666834 h 1522471"/>
                    <a:gd name="connsiteX14" fmla="*/ 1584288 w 1616480"/>
                    <a:gd name="connsiteY14" fmla="*/ 678885 h 1522471"/>
                    <a:gd name="connsiteX15" fmla="*/ 1419301 w 1616480"/>
                    <a:gd name="connsiteY15" fmla="*/ 791363 h 1522471"/>
                    <a:gd name="connsiteX16" fmla="*/ 1423325 w 1616480"/>
                    <a:gd name="connsiteY16" fmla="*/ 867688 h 1522471"/>
                    <a:gd name="connsiteX17" fmla="*/ 1612456 w 1616480"/>
                    <a:gd name="connsiteY17" fmla="*/ 960081 h 1522471"/>
                    <a:gd name="connsiteX18" fmla="*/ 1616480 w 1616480"/>
                    <a:gd name="connsiteY18" fmla="*/ 968115 h 1522471"/>
                    <a:gd name="connsiteX19" fmla="*/ 1584288 w 1616480"/>
                    <a:gd name="connsiteY19" fmla="*/ 1124781 h 1522471"/>
                    <a:gd name="connsiteX20" fmla="*/ 1576240 w 1616480"/>
                    <a:gd name="connsiteY20" fmla="*/ 1132815 h 1522471"/>
                    <a:gd name="connsiteX21" fmla="*/ 1375036 w 1616480"/>
                    <a:gd name="connsiteY21" fmla="*/ 1148883 h 1522471"/>
                    <a:gd name="connsiteX22" fmla="*/ 1338820 w 1616480"/>
                    <a:gd name="connsiteY22" fmla="*/ 1221190 h 1522471"/>
                    <a:gd name="connsiteX23" fmla="*/ 1455517 w 1616480"/>
                    <a:gd name="connsiteY23" fmla="*/ 1389907 h 1522471"/>
                    <a:gd name="connsiteX24" fmla="*/ 1455517 w 1616480"/>
                    <a:gd name="connsiteY24" fmla="*/ 1401959 h 1522471"/>
                    <a:gd name="connsiteX25" fmla="*/ 1346868 w 1616480"/>
                    <a:gd name="connsiteY25" fmla="*/ 1522471 h 1522471"/>
                    <a:gd name="connsiteX26" fmla="*/ 1338820 w 1616480"/>
                    <a:gd name="connsiteY26" fmla="*/ 1522471 h 1522471"/>
                    <a:gd name="connsiteX27" fmla="*/ 1153712 w 1616480"/>
                    <a:gd name="connsiteY27" fmla="*/ 1434095 h 1522471"/>
                    <a:gd name="connsiteX28" fmla="*/ 1131144 w 1616480"/>
                    <a:gd name="connsiteY28" fmla="*/ 1438774 h 1522471"/>
                    <a:gd name="connsiteX29" fmla="*/ 1115902 w 1616480"/>
                    <a:gd name="connsiteY29" fmla="*/ 1366790 h 1522471"/>
                    <a:gd name="connsiteX30" fmla="*/ 1164353 w 1616480"/>
                    <a:gd name="connsiteY30" fmla="*/ 1327023 h 1522471"/>
                    <a:gd name="connsiteX31" fmla="*/ 1348142 w 1616480"/>
                    <a:gd name="connsiteY31" fmla="*/ 885625 h 1522471"/>
                    <a:gd name="connsiteX32" fmla="*/ 720647 w 1616480"/>
                    <a:gd name="connsiteY32" fmla="*/ 261395 h 1522471"/>
                    <a:gd name="connsiteX33" fmla="*/ 200318 w 1616480"/>
                    <a:gd name="connsiteY33" fmla="*/ 536612 h 1522471"/>
                    <a:gd name="connsiteX34" fmla="*/ 166200 w 1616480"/>
                    <a:gd name="connsiteY34" fmla="*/ 592325 h 1522471"/>
                    <a:gd name="connsiteX35" fmla="*/ 97638 w 1616480"/>
                    <a:gd name="connsiteY35" fmla="*/ 583894 h 1522471"/>
                    <a:gd name="connsiteX36" fmla="*/ 111479 w 1616480"/>
                    <a:gd name="connsiteY36" fmla="*/ 550339 h 1522471"/>
                    <a:gd name="connsiteX37" fmla="*/ 4546 w 1616480"/>
                    <a:gd name="connsiteY37" fmla="*/ 385478 h 1522471"/>
                    <a:gd name="connsiteX38" fmla="*/ 2829 w 1616480"/>
                    <a:gd name="connsiteY38" fmla="*/ 365554 h 1522471"/>
                    <a:gd name="connsiteX39" fmla="*/ 103431 w 1616480"/>
                    <a:gd name="connsiteY39" fmla="*/ 245041 h 1522471"/>
                    <a:gd name="connsiteX40" fmla="*/ 115503 w 1616480"/>
                    <a:gd name="connsiteY40" fmla="*/ 245041 h 1522471"/>
                    <a:gd name="connsiteX41" fmla="*/ 300610 w 1616480"/>
                    <a:gd name="connsiteY41" fmla="*/ 329400 h 1522471"/>
                    <a:gd name="connsiteX42" fmla="*/ 360971 w 1616480"/>
                    <a:gd name="connsiteY42" fmla="*/ 289229 h 1522471"/>
                    <a:gd name="connsiteX43" fmla="*/ 348899 w 1616480"/>
                    <a:gd name="connsiteY43" fmla="*/ 84358 h 1522471"/>
                    <a:gd name="connsiteX44" fmla="*/ 352923 w 1616480"/>
                    <a:gd name="connsiteY44" fmla="*/ 80341 h 1522471"/>
                    <a:gd name="connsiteX45" fmla="*/ 505837 w 1616480"/>
                    <a:gd name="connsiteY45" fmla="*/ 24102 h 1522471"/>
                    <a:gd name="connsiteX46" fmla="*/ 517910 w 1616480"/>
                    <a:gd name="connsiteY46" fmla="*/ 28119 h 1522471"/>
                    <a:gd name="connsiteX47" fmla="*/ 630584 w 1616480"/>
                    <a:gd name="connsiteY47" fmla="*/ 196836 h 1522471"/>
                    <a:gd name="connsiteX48" fmla="*/ 707041 w 1616480"/>
                    <a:gd name="connsiteY48" fmla="*/ 188802 h 1522471"/>
                    <a:gd name="connsiteX49" fmla="*/ 799594 w 1616480"/>
                    <a:gd name="connsiteY49" fmla="*/ 4017 h 1522471"/>
                    <a:gd name="connsiteX50" fmla="*/ 807643 w 1616480"/>
                    <a:gd name="connsiteY50" fmla="*/ 0 h 1522471"/>
                    <a:gd name="connsiteX0" fmla="*/ 806994 w 1615831"/>
                    <a:gd name="connsiteY0" fmla="*/ 0 h 1522471"/>
                    <a:gd name="connsiteX1" fmla="*/ 967956 w 1615831"/>
                    <a:gd name="connsiteY1" fmla="*/ 28119 h 1522471"/>
                    <a:gd name="connsiteX2" fmla="*/ 976004 w 1615831"/>
                    <a:gd name="connsiteY2" fmla="*/ 40171 h 1522471"/>
                    <a:gd name="connsiteX3" fmla="*/ 996125 w 1615831"/>
                    <a:gd name="connsiteY3" fmla="*/ 241024 h 1522471"/>
                    <a:gd name="connsiteX4" fmla="*/ 1060510 w 1615831"/>
                    <a:gd name="connsiteY4" fmla="*/ 277178 h 1522471"/>
                    <a:gd name="connsiteX5" fmla="*/ 1233545 w 1615831"/>
                    <a:gd name="connsiteY5" fmla="*/ 160683 h 1522471"/>
                    <a:gd name="connsiteX6" fmla="*/ 1245617 w 1615831"/>
                    <a:gd name="connsiteY6" fmla="*/ 160683 h 1522471"/>
                    <a:gd name="connsiteX7" fmla="*/ 1366339 w 1615831"/>
                    <a:gd name="connsiteY7" fmla="*/ 265127 h 1522471"/>
                    <a:gd name="connsiteX8" fmla="*/ 1366339 w 1615831"/>
                    <a:gd name="connsiteY8" fmla="*/ 277178 h 1522471"/>
                    <a:gd name="connsiteX9" fmla="*/ 1281834 w 1615831"/>
                    <a:gd name="connsiteY9" fmla="*/ 461963 h 1522471"/>
                    <a:gd name="connsiteX10" fmla="*/ 1322074 w 1615831"/>
                    <a:gd name="connsiteY10" fmla="*/ 522220 h 1522471"/>
                    <a:gd name="connsiteX11" fmla="*/ 1531326 w 1615831"/>
                    <a:gd name="connsiteY11" fmla="*/ 506151 h 1522471"/>
                    <a:gd name="connsiteX12" fmla="*/ 1535350 w 1615831"/>
                    <a:gd name="connsiteY12" fmla="*/ 518202 h 1522471"/>
                    <a:gd name="connsiteX13" fmla="*/ 1591687 w 1615831"/>
                    <a:gd name="connsiteY13" fmla="*/ 666834 h 1522471"/>
                    <a:gd name="connsiteX14" fmla="*/ 1583639 w 1615831"/>
                    <a:gd name="connsiteY14" fmla="*/ 678885 h 1522471"/>
                    <a:gd name="connsiteX15" fmla="*/ 1418652 w 1615831"/>
                    <a:gd name="connsiteY15" fmla="*/ 791363 h 1522471"/>
                    <a:gd name="connsiteX16" fmla="*/ 1422676 w 1615831"/>
                    <a:gd name="connsiteY16" fmla="*/ 867688 h 1522471"/>
                    <a:gd name="connsiteX17" fmla="*/ 1611807 w 1615831"/>
                    <a:gd name="connsiteY17" fmla="*/ 960081 h 1522471"/>
                    <a:gd name="connsiteX18" fmla="*/ 1615831 w 1615831"/>
                    <a:gd name="connsiteY18" fmla="*/ 968115 h 1522471"/>
                    <a:gd name="connsiteX19" fmla="*/ 1583639 w 1615831"/>
                    <a:gd name="connsiteY19" fmla="*/ 1124781 h 1522471"/>
                    <a:gd name="connsiteX20" fmla="*/ 1575591 w 1615831"/>
                    <a:gd name="connsiteY20" fmla="*/ 1132815 h 1522471"/>
                    <a:gd name="connsiteX21" fmla="*/ 1374387 w 1615831"/>
                    <a:gd name="connsiteY21" fmla="*/ 1148883 h 1522471"/>
                    <a:gd name="connsiteX22" fmla="*/ 1338171 w 1615831"/>
                    <a:gd name="connsiteY22" fmla="*/ 1221190 h 1522471"/>
                    <a:gd name="connsiteX23" fmla="*/ 1454868 w 1615831"/>
                    <a:gd name="connsiteY23" fmla="*/ 1389907 h 1522471"/>
                    <a:gd name="connsiteX24" fmla="*/ 1454868 w 1615831"/>
                    <a:gd name="connsiteY24" fmla="*/ 1401959 h 1522471"/>
                    <a:gd name="connsiteX25" fmla="*/ 1346219 w 1615831"/>
                    <a:gd name="connsiteY25" fmla="*/ 1522471 h 1522471"/>
                    <a:gd name="connsiteX26" fmla="*/ 1338171 w 1615831"/>
                    <a:gd name="connsiteY26" fmla="*/ 1522471 h 1522471"/>
                    <a:gd name="connsiteX27" fmla="*/ 1153063 w 1615831"/>
                    <a:gd name="connsiteY27" fmla="*/ 1434095 h 1522471"/>
                    <a:gd name="connsiteX28" fmla="*/ 1130495 w 1615831"/>
                    <a:gd name="connsiteY28" fmla="*/ 1438774 h 1522471"/>
                    <a:gd name="connsiteX29" fmla="*/ 1115253 w 1615831"/>
                    <a:gd name="connsiteY29" fmla="*/ 1366790 h 1522471"/>
                    <a:gd name="connsiteX30" fmla="*/ 1163704 w 1615831"/>
                    <a:gd name="connsiteY30" fmla="*/ 1327023 h 1522471"/>
                    <a:gd name="connsiteX31" fmla="*/ 1347493 w 1615831"/>
                    <a:gd name="connsiteY31" fmla="*/ 885625 h 1522471"/>
                    <a:gd name="connsiteX32" fmla="*/ 719998 w 1615831"/>
                    <a:gd name="connsiteY32" fmla="*/ 261395 h 1522471"/>
                    <a:gd name="connsiteX33" fmla="*/ 199669 w 1615831"/>
                    <a:gd name="connsiteY33" fmla="*/ 536612 h 1522471"/>
                    <a:gd name="connsiteX34" fmla="*/ 165551 w 1615831"/>
                    <a:gd name="connsiteY34" fmla="*/ 592325 h 1522471"/>
                    <a:gd name="connsiteX35" fmla="*/ 96989 w 1615831"/>
                    <a:gd name="connsiteY35" fmla="*/ 583894 h 1522471"/>
                    <a:gd name="connsiteX36" fmla="*/ 110830 w 1615831"/>
                    <a:gd name="connsiteY36" fmla="*/ 550339 h 1522471"/>
                    <a:gd name="connsiteX37" fmla="*/ 3897 w 1615831"/>
                    <a:gd name="connsiteY37" fmla="*/ 385478 h 1522471"/>
                    <a:gd name="connsiteX38" fmla="*/ 2180 w 1615831"/>
                    <a:gd name="connsiteY38" fmla="*/ 365554 h 1522471"/>
                    <a:gd name="connsiteX39" fmla="*/ 102782 w 1615831"/>
                    <a:gd name="connsiteY39" fmla="*/ 245041 h 1522471"/>
                    <a:gd name="connsiteX40" fmla="*/ 114854 w 1615831"/>
                    <a:gd name="connsiteY40" fmla="*/ 245041 h 1522471"/>
                    <a:gd name="connsiteX41" fmla="*/ 299961 w 1615831"/>
                    <a:gd name="connsiteY41" fmla="*/ 329400 h 1522471"/>
                    <a:gd name="connsiteX42" fmla="*/ 360322 w 1615831"/>
                    <a:gd name="connsiteY42" fmla="*/ 289229 h 1522471"/>
                    <a:gd name="connsiteX43" fmla="*/ 348250 w 1615831"/>
                    <a:gd name="connsiteY43" fmla="*/ 84358 h 1522471"/>
                    <a:gd name="connsiteX44" fmla="*/ 352274 w 1615831"/>
                    <a:gd name="connsiteY44" fmla="*/ 80341 h 1522471"/>
                    <a:gd name="connsiteX45" fmla="*/ 505188 w 1615831"/>
                    <a:gd name="connsiteY45" fmla="*/ 24102 h 1522471"/>
                    <a:gd name="connsiteX46" fmla="*/ 517261 w 1615831"/>
                    <a:gd name="connsiteY46" fmla="*/ 28119 h 1522471"/>
                    <a:gd name="connsiteX47" fmla="*/ 629935 w 1615831"/>
                    <a:gd name="connsiteY47" fmla="*/ 196836 h 1522471"/>
                    <a:gd name="connsiteX48" fmla="*/ 706392 w 1615831"/>
                    <a:gd name="connsiteY48" fmla="*/ 188802 h 1522471"/>
                    <a:gd name="connsiteX49" fmla="*/ 798945 w 1615831"/>
                    <a:gd name="connsiteY49" fmla="*/ 4017 h 1522471"/>
                    <a:gd name="connsiteX50" fmla="*/ 806994 w 1615831"/>
                    <a:gd name="connsiteY50" fmla="*/ 0 h 1522471"/>
                    <a:gd name="connsiteX0" fmla="*/ 806994 w 1615831"/>
                    <a:gd name="connsiteY0" fmla="*/ 0 h 1522471"/>
                    <a:gd name="connsiteX1" fmla="*/ 967956 w 1615831"/>
                    <a:gd name="connsiteY1" fmla="*/ 28119 h 1522471"/>
                    <a:gd name="connsiteX2" fmla="*/ 976004 w 1615831"/>
                    <a:gd name="connsiteY2" fmla="*/ 40171 h 1522471"/>
                    <a:gd name="connsiteX3" fmla="*/ 996125 w 1615831"/>
                    <a:gd name="connsiteY3" fmla="*/ 241024 h 1522471"/>
                    <a:gd name="connsiteX4" fmla="*/ 1060510 w 1615831"/>
                    <a:gd name="connsiteY4" fmla="*/ 277178 h 1522471"/>
                    <a:gd name="connsiteX5" fmla="*/ 1233545 w 1615831"/>
                    <a:gd name="connsiteY5" fmla="*/ 160683 h 1522471"/>
                    <a:gd name="connsiteX6" fmla="*/ 1245617 w 1615831"/>
                    <a:gd name="connsiteY6" fmla="*/ 160683 h 1522471"/>
                    <a:gd name="connsiteX7" fmla="*/ 1366339 w 1615831"/>
                    <a:gd name="connsiteY7" fmla="*/ 265127 h 1522471"/>
                    <a:gd name="connsiteX8" fmla="*/ 1366339 w 1615831"/>
                    <a:gd name="connsiteY8" fmla="*/ 277178 h 1522471"/>
                    <a:gd name="connsiteX9" fmla="*/ 1281834 w 1615831"/>
                    <a:gd name="connsiteY9" fmla="*/ 461963 h 1522471"/>
                    <a:gd name="connsiteX10" fmla="*/ 1322074 w 1615831"/>
                    <a:gd name="connsiteY10" fmla="*/ 522220 h 1522471"/>
                    <a:gd name="connsiteX11" fmla="*/ 1531326 w 1615831"/>
                    <a:gd name="connsiteY11" fmla="*/ 506151 h 1522471"/>
                    <a:gd name="connsiteX12" fmla="*/ 1535350 w 1615831"/>
                    <a:gd name="connsiteY12" fmla="*/ 518202 h 1522471"/>
                    <a:gd name="connsiteX13" fmla="*/ 1591687 w 1615831"/>
                    <a:gd name="connsiteY13" fmla="*/ 666834 h 1522471"/>
                    <a:gd name="connsiteX14" fmla="*/ 1583639 w 1615831"/>
                    <a:gd name="connsiteY14" fmla="*/ 678885 h 1522471"/>
                    <a:gd name="connsiteX15" fmla="*/ 1418652 w 1615831"/>
                    <a:gd name="connsiteY15" fmla="*/ 791363 h 1522471"/>
                    <a:gd name="connsiteX16" fmla="*/ 1422676 w 1615831"/>
                    <a:gd name="connsiteY16" fmla="*/ 867688 h 1522471"/>
                    <a:gd name="connsiteX17" fmla="*/ 1611807 w 1615831"/>
                    <a:gd name="connsiteY17" fmla="*/ 960081 h 1522471"/>
                    <a:gd name="connsiteX18" fmla="*/ 1615831 w 1615831"/>
                    <a:gd name="connsiteY18" fmla="*/ 968115 h 1522471"/>
                    <a:gd name="connsiteX19" fmla="*/ 1583639 w 1615831"/>
                    <a:gd name="connsiteY19" fmla="*/ 1124781 h 1522471"/>
                    <a:gd name="connsiteX20" fmla="*/ 1575591 w 1615831"/>
                    <a:gd name="connsiteY20" fmla="*/ 1132815 h 1522471"/>
                    <a:gd name="connsiteX21" fmla="*/ 1374387 w 1615831"/>
                    <a:gd name="connsiteY21" fmla="*/ 1148883 h 1522471"/>
                    <a:gd name="connsiteX22" fmla="*/ 1338171 w 1615831"/>
                    <a:gd name="connsiteY22" fmla="*/ 1221190 h 1522471"/>
                    <a:gd name="connsiteX23" fmla="*/ 1454868 w 1615831"/>
                    <a:gd name="connsiteY23" fmla="*/ 1389907 h 1522471"/>
                    <a:gd name="connsiteX24" fmla="*/ 1454868 w 1615831"/>
                    <a:gd name="connsiteY24" fmla="*/ 1401959 h 1522471"/>
                    <a:gd name="connsiteX25" fmla="*/ 1346219 w 1615831"/>
                    <a:gd name="connsiteY25" fmla="*/ 1522471 h 1522471"/>
                    <a:gd name="connsiteX26" fmla="*/ 1338171 w 1615831"/>
                    <a:gd name="connsiteY26" fmla="*/ 1522471 h 1522471"/>
                    <a:gd name="connsiteX27" fmla="*/ 1153063 w 1615831"/>
                    <a:gd name="connsiteY27" fmla="*/ 1434095 h 1522471"/>
                    <a:gd name="connsiteX28" fmla="*/ 1130495 w 1615831"/>
                    <a:gd name="connsiteY28" fmla="*/ 1438774 h 1522471"/>
                    <a:gd name="connsiteX29" fmla="*/ 1115253 w 1615831"/>
                    <a:gd name="connsiteY29" fmla="*/ 1366790 h 1522471"/>
                    <a:gd name="connsiteX30" fmla="*/ 1163704 w 1615831"/>
                    <a:gd name="connsiteY30" fmla="*/ 1327023 h 1522471"/>
                    <a:gd name="connsiteX31" fmla="*/ 1347493 w 1615831"/>
                    <a:gd name="connsiteY31" fmla="*/ 885625 h 1522471"/>
                    <a:gd name="connsiteX32" fmla="*/ 719998 w 1615831"/>
                    <a:gd name="connsiteY32" fmla="*/ 261395 h 1522471"/>
                    <a:gd name="connsiteX33" fmla="*/ 199669 w 1615831"/>
                    <a:gd name="connsiteY33" fmla="*/ 536612 h 1522471"/>
                    <a:gd name="connsiteX34" fmla="*/ 165551 w 1615831"/>
                    <a:gd name="connsiteY34" fmla="*/ 592325 h 1522471"/>
                    <a:gd name="connsiteX35" fmla="*/ 96989 w 1615831"/>
                    <a:gd name="connsiteY35" fmla="*/ 583894 h 1522471"/>
                    <a:gd name="connsiteX36" fmla="*/ 110830 w 1615831"/>
                    <a:gd name="connsiteY36" fmla="*/ 550339 h 1522471"/>
                    <a:gd name="connsiteX37" fmla="*/ 3897 w 1615831"/>
                    <a:gd name="connsiteY37" fmla="*/ 385478 h 1522471"/>
                    <a:gd name="connsiteX38" fmla="*/ 2180 w 1615831"/>
                    <a:gd name="connsiteY38" fmla="*/ 365554 h 1522471"/>
                    <a:gd name="connsiteX39" fmla="*/ 102782 w 1615831"/>
                    <a:gd name="connsiteY39" fmla="*/ 245041 h 1522471"/>
                    <a:gd name="connsiteX40" fmla="*/ 117640 w 1615831"/>
                    <a:gd name="connsiteY40" fmla="*/ 246110 h 1522471"/>
                    <a:gd name="connsiteX41" fmla="*/ 299961 w 1615831"/>
                    <a:gd name="connsiteY41" fmla="*/ 329400 h 1522471"/>
                    <a:gd name="connsiteX42" fmla="*/ 360322 w 1615831"/>
                    <a:gd name="connsiteY42" fmla="*/ 289229 h 1522471"/>
                    <a:gd name="connsiteX43" fmla="*/ 348250 w 1615831"/>
                    <a:gd name="connsiteY43" fmla="*/ 84358 h 1522471"/>
                    <a:gd name="connsiteX44" fmla="*/ 352274 w 1615831"/>
                    <a:gd name="connsiteY44" fmla="*/ 80341 h 1522471"/>
                    <a:gd name="connsiteX45" fmla="*/ 505188 w 1615831"/>
                    <a:gd name="connsiteY45" fmla="*/ 24102 h 1522471"/>
                    <a:gd name="connsiteX46" fmla="*/ 517261 w 1615831"/>
                    <a:gd name="connsiteY46" fmla="*/ 28119 h 1522471"/>
                    <a:gd name="connsiteX47" fmla="*/ 629935 w 1615831"/>
                    <a:gd name="connsiteY47" fmla="*/ 196836 h 1522471"/>
                    <a:gd name="connsiteX48" fmla="*/ 706392 w 1615831"/>
                    <a:gd name="connsiteY48" fmla="*/ 188802 h 1522471"/>
                    <a:gd name="connsiteX49" fmla="*/ 798945 w 1615831"/>
                    <a:gd name="connsiteY49" fmla="*/ 4017 h 1522471"/>
                    <a:gd name="connsiteX50" fmla="*/ 806994 w 1615831"/>
                    <a:gd name="connsiteY50" fmla="*/ 0 h 1522471"/>
                    <a:gd name="connsiteX0" fmla="*/ 806994 w 1615831"/>
                    <a:gd name="connsiteY0" fmla="*/ 0 h 1522471"/>
                    <a:gd name="connsiteX1" fmla="*/ 967956 w 1615831"/>
                    <a:gd name="connsiteY1" fmla="*/ 28119 h 1522471"/>
                    <a:gd name="connsiteX2" fmla="*/ 976004 w 1615831"/>
                    <a:gd name="connsiteY2" fmla="*/ 40171 h 1522471"/>
                    <a:gd name="connsiteX3" fmla="*/ 996125 w 1615831"/>
                    <a:gd name="connsiteY3" fmla="*/ 241024 h 1522471"/>
                    <a:gd name="connsiteX4" fmla="*/ 1060510 w 1615831"/>
                    <a:gd name="connsiteY4" fmla="*/ 277178 h 1522471"/>
                    <a:gd name="connsiteX5" fmla="*/ 1233545 w 1615831"/>
                    <a:gd name="connsiteY5" fmla="*/ 160683 h 1522471"/>
                    <a:gd name="connsiteX6" fmla="*/ 1245617 w 1615831"/>
                    <a:gd name="connsiteY6" fmla="*/ 160683 h 1522471"/>
                    <a:gd name="connsiteX7" fmla="*/ 1366339 w 1615831"/>
                    <a:gd name="connsiteY7" fmla="*/ 265127 h 1522471"/>
                    <a:gd name="connsiteX8" fmla="*/ 1366339 w 1615831"/>
                    <a:gd name="connsiteY8" fmla="*/ 277178 h 1522471"/>
                    <a:gd name="connsiteX9" fmla="*/ 1281834 w 1615831"/>
                    <a:gd name="connsiteY9" fmla="*/ 461963 h 1522471"/>
                    <a:gd name="connsiteX10" fmla="*/ 1322074 w 1615831"/>
                    <a:gd name="connsiteY10" fmla="*/ 522220 h 1522471"/>
                    <a:gd name="connsiteX11" fmla="*/ 1531326 w 1615831"/>
                    <a:gd name="connsiteY11" fmla="*/ 506151 h 1522471"/>
                    <a:gd name="connsiteX12" fmla="*/ 1535350 w 1615831"/>
                    <a:gd name="connsiteY12" fmla="*/ 518202 h 1522471"/>
                    <a:gd name="connsiteX13" fmla="*/ 1591687 w 1615831"/>
                    <a:gd name="connsiteY13" fmla="*/ 666834 h 1522471"/>
                    <a:gd name="connsiteX14" fmla="*/ 1583639 w 1615831"/>
                    <a:gd name="connsiteY14" fmla="*/ 678885 h 1522471"/>
                    <a:gd name="connsiteX15" fmla="*/ 1418652 w 1615831"/>
                    <a:gd name="connsiteY15" fmla="*/ 791363 h 1522471"/>
                    <a:gd name="connsiteX16" fmla="*/ 1422676 w 1615831"/>
                    <a:gd name="connsiteY16" fmla="*/ 867688 h 1522471"/>
                    <a:gd name="connsiteX17" fmla="*/ 1611807 w 1615831"/>
                    <a:gd name="connsiteY17" fmla="*/ 960081 h 1522471"/>
                    <a:gd name="connsiteX18" fmla="*/ 1615831 w 1615831"/>
                    <a:gd name="connsiteY18" fmla="*/ 968115 h 1522471"/>
                    <a:gd name="connsiteX19" fmla="*/ 1583639 w 1615831"/>
                    <a:gd name="connsiteY19" fmla="*/ 1124781 h 1522471"/>
                    <a:gd name="connsiteX20" fmla="*/ 1575591 w 1615831"/>
                    <a:gd name="connsiteY20" fmla="*/ 1132815 h 1522471"/>
                    <a:gd name="connsiteX21" fmla="*/ 1374387 w 1615831"/>
                    <a:gd name="connsiteY21" fmla="*/ 1148883 h 1522471"/>
                    <a:gd name="connsiteX22" fmla="*/ 1338171 w 1615831"/>
                    <a:gd name="connsiteY22" fmla="*/ 1221190 h 1522471"/>
                    <a:gd name="connsiteX23" fmla="*/ 1454868 w 1615831"/>
                    <a:gd name="connsiteY23" fmla="*/ 1389907 h 1522471"/>
                    <a:gd name="connsiteX24" fmla="*/ 1454868 w 1615831"/>
                    <a:gd name="connsiteY24" fmla="*/ 1401959 h 1522471"/>
                    <a:gd name="connsiteX25" fmla="*/ 1346219 w 1615831"/>
                    <a:gd name="connsiteY25" fmla="*/ 1522471 h 1522471"/>
                    <a:gd name="connsiteX26" fmla="*/ 1338171 w 1615831"/>
                    <a:gd name="connsiteY26" fmla="*/ 1522471 h 1522471"/>
                    <a:gd name="connsiteX27" fmla="*/ 1153063 w 1615831"/>
                    <a:gd name="connsiteY27" fmla="*/ 1434095 h 1522471"/>
                    <a:gd name="connsiteX28" fmla="*/ 1130495 w 1615831"/>
                    <a:gd name="connsiteY28" fmla="*/ 1438774 h 1522471"/>
                    <a:gd name="connsiteX29" fmla="*/ 1115253 w 1615831"/>
                    <a:gd name="connsiteY29" fmla="*/ 1366790 h 1522471"/>
                    <a:gd name="connsiteX30" fmla="*/ 1163704 w 1615831"/>
                    <a:gd name="connsiteY30" fmla="*/ 1327023 h 1522471"/>
                    <a:gd name="connsiteX31" fmla="*/ 1347493 w 1615831"/>
                    <a:gd name="connsiteY31" fmla="*/ 885625 h 1522471"/>
                    <a:gd name="connsiteX32" fmla="*/ 719998 w 1615831"/>
                    <a:gd name="connsiteY32" fmla="*/ 261395 h 1522471"/>
                    <a:gd name="connsiteX33" fmla="*/ 199669 w 1615831"/>
                    <a:gd name="connsiteY33" fmla="*/ 536612 h 1522471"/>
                    <a:gd name="connsiteX34" fmla="*/ 165551 w 1615831"/>
                    <a:gd name="connsiteY34" fmla="*/ 592325 h 1522471"/>
                    <a:gd name="connsiteX35" fmla="*/ 96989 w 1615831"/>
                    <a:gd name="connsiteY35" fmla="*/ 583894 h 1522471"/>
                    <a:gd name="connsiteX36" fmla="*/ 110830 w 1615831"/>
                    <a:gd name="connsiteY36" fmla="*/ 550339 h 1522471"/>
                    <a:gd name="connsiteX37" fmla="*/ 3897 w 1615831"/>
                    <a:gd name="connsiteY37" fmla="*/ 385478 h 1522471"/>
                    <a:gd name="connsiteX38" fmla="*/ 2180 w 1615831"/>
                    <a:gd name="connsiteY38" fmla="*/ 365554 h 1522471"/>
                    <a:gd name="connsiteX39" fmla="*/ 102782 w 1615831"/>
                    <a:gd name="connsiteY39" fmla="*/ 245041 h 1522471"/>
                    <a:gd name="connsiteX40" fmla="*/ 117640 w 1615831"/>
                    <a:gd name="connsiteY40" fmla="*/ 246110 h 1522471"/>
                    <a:gd name="connsiteX41" fmla="*/ 299961 w 1615831"/>
                    <a:gd name="connsiteY41" fmla="*/ 329400 h 1522471"/>
                    <a:gd name="connsiteX42" fmla="*/ 360322 w 1615831"/>
                    <a:gd name="connsiteY42" fmla="*/ 289229 h 1522471"/>
                    <a:gd name="connsiteX43" fmla="*/ 348250 w 1615831"/>
                    <a:gd name="connsiteY43" fmla="*/ 84358 h 1522471"/>
                    <a:gd name="connsiteX44" fmla="*/ 352274 w 1615831"/>
                    <a:gd name="connsiteY44" fmla="*/ 80341 h 1522471"/>
                    <a:gd name="connsiteX45" fmla="*/ 505188 w 1615831"/>
                    <a:gd name="connsiteY45" fmla="*/ 24102 h 1522471"/>
                    <a:gd name="connsiteX46" fmla="*/ 517261 w 1615831"/>
                    <a:gd name="connsiteY46" fmla="*/ 28119 h 1522471"/>
                    <a:gd name="connsiteX47" fmla="*/ 629935 w 1615831"/>
                    <a:gd name="connsiteY47" fmla="*/ 196836 h 1522471"/>
                    <a:gd name="connsiteX48" fmla="*/ 706392 w 1615831"/>
                    <a:gd name="connsiteY48" fmla="*/ 188802 h 1522471"/>
                    <a:gd name="connsiteX49" fmla="*/ 798945 w 1615831"/>
                    <a:gd name="connsiteY49" fmla="*/ 4017 h 1522471"/>
                    <a:gd name="connsiteX50" fmla="*/ 806994 w 1615831"/>
                    <a:gd name="connsiteY50" fmla="*/ 0 h 1522471"/>
                    <a:gd name="connsiteX0" fmla="*/ 806994 w 1615831"/>
                    <a:gd name="connsiteY0" fmla="*/ 0 h 1522471"/>
                    <a:gd name="connsiteX1" fmla="*/ 967956 w 1615831"/>
                    <a:gd name="connsiteY1" fmla="*/ 28119 h 1522471"/>
                    <a:gd name="connsiteX2" fmla="*/ 976004 w 1615831"/>
                    <a:gd name="connsiteY2" fmla="*/ 40171 h 1522471"/>
                    <a:gd name="connsiteX3" fmla="*/ 996125 w 1615831"/>
                    <a:gd name="connsiteY3" fmla="*/ 241024 h 1522471"/>
                    <a:gd name="connsiteX4" fmla="*/ 1060510 w 1615831"/>
                    <a:gd name="connsiteY4" fmla="*/ 277178 h 1522471"/>
                    <a:gd name="connsiteX5" fmla="*/ 1233545 w 1615831"/>
                    <a:gd name="connsiteY5" fmla="*/ 160683 h 1522471"/>
                    <a:gd name="connsiteX6" fmla="*/ 1245617 w 1615831"/>
                    <a:gd name="connsiteY6" fmla="*/ 160683 h 1522471"/>
                    <a:gd name="connsiteX7" fmla="*/ 1366339 w 1615831"/>
                    <a:gd name="connsiteY7" fmla="*/ 265127 h 1522471"/>
                    <a:gd name="connsiteX8" fmla="*/ 1366339 w 1615831"/>
                    <a:gd name="connsiteY8" fmla="*/ 277178 h 1522471"/>
                    <a:gd name="connsiteX9" fmla="*/ 1281834 w 1615831"/>
                    <a:gd name="connsiteY9" fmla="*/ 461963 h 1522471"/>
                    <a:gd name="connsiteX10" fmla="*/ 1322074 w 1615831"/>
                    <a:gd name="connsiteY10" fmla="*/ 522220 h 1522471"/>
                    <a:gd name="connsiteX11" fmla="*/ 1531326 w 1615831"/>
                    <a:gd name="connsiteY11" fmla="*/ 506151 h 1522471"/>
                    <a:gd name="connsiteX12" fmla="*/ 1535350 w 1615831"/>
                    <a:gd name="connsiteY12" fmla="*/ 518202 h 1522471"/>
                    <a:gd name="connsiteX13" fmla="*/ 1591687 w 1615831"/>
                    <a:gd name="connsiteY13" fmla="*/ 666834 h 1522471"/>
                    <a:gd name="connsiteX14" fmla="*/ 1583639 w 1615831"/>
                    <a:gd name="connsiteY14" fmla="*/ 678885 h 1522471"/>
                    <a:gd name="connsiteX15" fmla="*/ 1418652 w 1615831"/>
                    <a:gd name="connsiteY15" fmla="*/ 791363 h 1522471"/>
                    <a:gd name="connsiteX16" fmla="*/ 1422676 w 1615831"/>
                    <a:gd name="connsiteY16" fmla="*/ 867688 h 1522471"/>
                    <a:gd name="connsiteX17" fmla="*/ 1611807 w 1615831"/>
                    <a:gd name="connsiteY17" fmla="*/ 960081 h 1522471"/>
                    <a:gd name="connsiteX18" fmla="*/ 1615831 w 1615831"/>
                    <a:gd name="connsiteY18" fmla="*/ 968115 h 1522471"/>
                    <a:gd name="connsiteX19" fmla="*/ 1583639 w 1615831"/>
                    <a:gd name="connsiteY19" fmla="*/ 1124781 h 1522471"/>
                    <a:gd name="connsiteX20" fmla="*/ 1575591 w 1615831"/>
                    <a:gd name="connsiteY20" fmla="*/ 1132815 h 1522471"/>
                    <a:gd name="connsiteX21" fmla="*/ 1374387 w 1615831"/>
                    <a:gd name="connsiteY21" fmla="*/ 1148883 h 1522471"/>
                    <a:gd name="connsiteX22" fmla="*/ 1338171 w 1615831"/>
                    <a:gd name="connsiteY22" fmla="*/ 1221190 h 1522471"/>
                    <a:gd name="connsiteX23" fmla="*/ 1454868 w 1615831"/>
                    <a:gd name="connsiteY23" fmla="*/ 1389907 h 1522471"/>
                    <a:gd name="connsiteX24" fmla="*/ 1454868 w 1615831"/>
                    <a:gd name="connsiteY24" fmla="*/ 1401959 h 1522471"/>
                    <a:gd name="connsiteX25" fmla="*/ 1346219 w 1615831"/>
                    <a:gd name="connsiteY25" fmla="*/ 1522471 h 1522471"/>
                    <a:gd name="connsiteX26" fmla="*/ 1338171 w 1615831"/>
                    <a:gd name="connsiteY26" fmla="*/ 1522471 h 1522471"/>
                    <a:gd name="connsiteX27" fmla="*/ 1153063 w 1615831"/>
                    <a:gd name="connsiteY27" fmla="*/ 1434095 h 1522471"/>
                    <a:gd name="connsiteX28" fmla="*/ 1130495 w 1615831"/>
                    <a:gd name="connsiteY28" fmla="*/ 1438774 h 1522471"/>
                    <a:gd name="connsiteX29" fmla="*/ 1115253 w 1615831"/>
                    <a:gd name="connsiteY29" fmla="*/ 1366790 h 1522471"/>
                    <a:gd name="connsiteX30" fmla="*/ 1163704 w 1615831"/>
                    <a:gd name="connsiteY30" fmla="*/ 1327023 h 1522471"/>
                    <a:gd name="connsiteX31" fmla="*/ 1347493 w 1615831"/>
                    <a:gd name="connsiteY31" fmla="*/ 885625 h 1522471"/>
                    <a:gd name="connsiteX32" fmla="*/ 719998 w 1615831"/>
                    <a:gd name="connsiteY32" fmla="*/ 261395 h 1522471"/>
                    <a:gd name="connsiteX33" fmla="*/ 199669 w 1615831"/>
                    <a:gd name="connsiteY33" fmla="*/ 536612 h 1522471"/>
                    <a:gd name="connsiteX34" fmla="*/ 165551 w 1615831"/>
                    <a:gd name="connsiteY34" fmla="*/ 592325 h 1522471"/>
                    <a:gd name="connsiteX35" fmla="*/ 96989 w 1615831"/>
                    <a:gd name="connsiteY35" fmla="*/ 583894 h 1522471"/>
                    <a:gd name="connsiteX36" fmla="*/ 110830 w 1615831"/>
                    <a:gd name="connsiteY36" fmla="*/ 550339 h 1522471"/>
                    <a:gd name="connsiteX37" fmla="*/ 3897 w 1615831"/>
                    <a:gd name="connsiteY37" fmla="*/ 385478 h 1522471"/>
                    <a:gd name="connsiteX38" fmla="*/ 2180 w 1615831"/>
                    <a:gd name="connsiteY38" fmla="*/ 365554 h 1522471"/>
                    <a:gd name="connsiteX39" fmla="*/ 102782 w 1615831"/>
                    <a:gd name="connsiteY39" fmla="*/ 245041 h 1522471"/>
                    <a:gd name="connsiteX40" fmla="*/ 117640 w 1615831"/>
                    <a:gd name="connsiteY40" fmla="*/ 246110 h 1522471"/>
                    <a:gd name="connsiteX41" fmla="*/ 299961 w 1615831"/>
                    <a:gd name="connsiteY41" fmla="*/ 329400 h 1522471"/>
                    <a:gd name="connsiteX42" fmla="*/ 360322 w 1615831"/>
                    <a:gd name="connsiteY42" fmla="*/ 289229 h 1522471"/>
                    <a:gd name="connsiteX43" fmla="*/ 348250 w 1615831"/>
                    <a:gd name="connsiteY43" fmla="*/ 84358 h 1522471"/>
                    <a:gd name="connsiteX44" fmla="*/ 352274 w 1615831"/>
                    <a:gd name="connsiteY44" fmla="*/ 80341 h 1522471"/>
                    <a:gd name="connsiteX45" fmla="*/ 505188 w 1615831"/>
                    <a:gd name="connsiteY45" fmla="*/ 24102 h 1522471"/>
                    <a:gd name="connsiteX46" fmla="*/ 517261 w 1615831"/>
                    <a:gd name="connsiteY46" fmla="*/ 28119 h 1522471"/>
                    <a:gd name="connsiteX47" fmla="*/ 629935 w 1615831"/>
                    <a:gd name="connsiteY47" fmla="*/ 196836 h 1522471"/>
                    <a:gd name="connsiteX48" fmla="*/ 706392 w 1615831"/>
                    <a:gd name="connsiteY48" fmla="*/ 188802 h 1522471"/>
                    <a:gd name="connsiteX49" fmla="*/ 798945 w 1615831"/>
                    <a:gd name="connsiteY49" fmla="*/ 4017 h 1522471"/>
                    <a:gd name="connsiteX50" fmla="*/ 806994 w 1615831"/>
                    <a:gd name="connsiteY50" fmla="*/ 0 h 1522471"/>
                    <a:gd name="connsiteX0" fmla="*/ 806994 w 1615831"/>
                    <a:gd name="connsiteY0" fmla="*/ 0 h 1522471"/>
                    <a:gd name="connsiteX1" fmla="*/ 967956 w 1615831"/>
                    <a:gd name="connsiteY1" fmla="*/ 28119 h 1522471"/>
                    <a:gd name="connsiteX2" fmla="*/ 976004 w 1615831"/>
                    <a:gd name="connsiteY2" fmla="*/ 40171 h 1522471"/>
                    <a:gd name="connsiteX3" fmla="*/ 996125 w 1615831"/>
                    <a:gd name="connsiteY3" fmla="*/ 241024 h 1522471"/>
                    <a:gd name="connsiteX4" fmla="*/ 1060510 w 1615831"/>
                    <a:gd name="connsiteY4" fmla="*/ 277178 h 1522471"/>
                    <a:gd name="connsiteX5" fmla="*/ 1233545 w 1615831"/>
                    <a:gd name="connsiteY5" fmla="*/ 160683 h 1522471"/>
                    <a:gd name="connsiteX6" fmla="*/ 1245617 w 1615831"/>
                    <a:gd name="connsiteY6" fmla="*/ 160683 h 1522471"/>
                    <a:gd name="connsiteX7" fmla="*/ 1366339 w 1615831"/>
                    <a:gd name="connsiteY7" fmla="*/ 265127 h 1522471"/>
                    <a:gd name="connsiteX8" fmla="*/ 1366339 w 1615831"/>
                    <a:gd name="connsiteY8" fmla="*/ 277178 h 1522471"/>
                    <a:gd name="connsiteX9" fmla="*/ 1281834 w 1615831"/>
                    <a:gd name="connsiteY9" fmla="*/ 461963 h 1522471"/>
                    <a:gd name="connsiteX10" fmla="*/ 1322074 w 1615831"/>
                    <a:gd name="connsiteY10" fmla="*/ 522220 h 1522471"/>
                    <a:gd name="connsiteX11" fmla="*/ 1531326 w 1615831"/>
                    <a:gd name="connsiteY11" fmla="*/ 506151 h 1522471"/>
                    <a:gd name="connsiteX12" fmla="*/ 1535350 w 1615831"/>
                    <a:gd name="connsiteY12" fmla="*/ 518202 h 1522471"/>
                    <a:gd name="connsiteX13" fmla="*/ 1591687 w 1615831"/>
                    <a:gd name="connsiteY13" fmla="*/ 666834 h 1522471"/>
                    <a:gd name="connsiteX14" fmla="*/ 1583639 w 1615831"/>
                    <a:gd name="connsiteY14" fmla="*/ 678885 h 1522471"/>
                    <a:gd name="connsiteX15" fmla="*/ 1418652 w 1615831"/>
                    <a:gd name="connsiteY15" fmla="*/ 791363 h 1522471"/>
                    <a:gd name="connsiteX16" fmla="*/ 1422676 w 1615831"/>
                    <a:gd name="connsiteY16" fmla="*/ 867688 h 1522471"/>
                    <a:gd name="connsiteX17" fmla="*/ 1611807 w 1615831"/>
                    <a:gd name="connsiteY17" fmla="*/ 960081 h 1522471"/>
                    <a:gd name="connsiteX18" fmla="*/ 1615831 w 1615831"/>
                    <a:gd name="connsiteY18" fmla="*/ 968115 h 1522471"/>
                    <a:gd name="connsiteX19" fmla="*/ 1583639 w 1615831"/>
                    <a:gd name="connsiteY19" fmla="*/ 1124781 h 1522471"/>
                    <a:gd name="connsiteX20" fmla="*/ 1575591 w 1615831"/>
                    <a:gd name="connsiteY20" fmla="*/ 1132815 h 1522471"/>
                    <a:gd name="connsiteX21" fmla="*/ 1374387 w 1615831"/>
                    <a:gd name="connsiteY21" fmla="*/ 1148883 h 1522471"/>
                    <a:gd name="connsiteX22" fmla="*/ 1338171 w 1615831"/>
                    <a:gd name="connsiteY22" fmla="*/ 1221190 h 1522471"/>
                    <a:gd name="connsiteX23" fmla="*/ 1454868 w 1615831"/>
                    <a:gd name="connsiteY23" fmla="*/ 1389907 h 1522471"/>
                    <a:gd name="connsiteX24" fmla="*/ 1454868 w 1615831"/>
                    <a:gd name="connsiteY24" fmla="*/ 1401959 h 1522471"/>
                    <a:gd name="connsiteX25" fmla="*/ 1346219 w 1615831"/>
                    <a:gd name="connsiteY25" fmla="*/ 1522471 h 1522471"/>
                    <a:gd name="connsiteX26" fmla="*/ 1338171 w 1615831"/>
                    <a:gd name="connsiteY26" fmla="*/ 1522471 h 1522471"/>
                    <a:gd name="connsiteX27" fmla="*/ 1153063 w 1615831"/>
                    <a:gd name="connsiteY27" fmla="*/ 1434095 h 1522471"/>
                    <a:gd name="connsiteX28" fmla="*/ 1130495 w 1615831"/>
                    <a:gd name="connsiteY28" fmla="*/ 1438774 h 1522471"/>
                    <a:gd name="connsiteX29" fmla="*/ 1115253 w 1615831"/>
                    <a:gd name="connsiteY29" fmla="*/ 1366790 h 1522471"/>
                    <a:gd name="connsiteX30" fmla="*/ 1163704 w 1615831"/>
                    <a:gd name="connsiteY30" fmla="*/ 1327023 h 1522471"/>
                    <a:gd name="connsiteX31" fmla="*/ 1347493 w 1615831"/>
                    <a:gd name="connsiteY31" fmla="*/ 885625 h 1522471"/>
                    <a:gd name="connsiteX32" fmla="*/ 719998 w 1615831"/>
                    <a:gd name="connsiteY32" fmla="*/ 261395 h 1522471"/>
                    <a:gd name="connsiteX33" fmla="*/ 199669 w 1615831"/>
                    <a:gd name="connsiteY33" fmla="*/ 536612 h 1522471"/>
                    <a:gd name="connsiteX34" fmla="*/ 165551 w 1615831"/>
                    <a:gd name="connsiteY34" fmla="*/ 592325 h 1522471"/>
                    <a:gd name="connsiteX35" fmla="*/ 96989 w 1615831"/>
                    <a:gd name="connsiteY35" fmla="*/ 583894 h 1522471"/>
                    <a:gd name="connsiteX36" fmla="*/ 110830 w 1615831"/>
                    <a:gd name="connsiteY36" fmla="*/ 550339 h 1522471"/>
                    <a:gd name="connsiteX37" fmla="*/ 3897 w 1615831"/>
                    <a:gd name="connsiteY37" fmla="*/ 385478 h 1522471"/>
                    <a:gd name="connsiteX38" fmla="*/ 2180 w 1615831"/>
                    <a:gd name="connsiteY38" fmla="*/ 365554 h 1522471"/>
                    <a:gd name="connsiteX39" fmla="*/ 102782 w 1615831"/>
                    <a:gd name="connsiteY39" fmla="*/ 245041 h 1522471"/>
                    <a:gd name="connsiteX40" fmla="*/ 117640 w 1615831"/>
                    <a:gd name="connsiteY40" fmla="*/ 246110 h 1522471"/>
                    <a:gd name="connsiteX41" fmla="*/ 299961 w 1615831"/>
                    <a:gd name="connsiteY41" fmla="*/ 329400 h 1522471"/>
                    <a:gd name="connsiteX42" fmla="*/ 360322 w 1615831"/>
                    <a:gd name="connsiteY42" fmla="*/ 289229 h 1522471"/>
                    <a:gd name="connsiteX43" fmla="*/ 348250 w 1615831"/>
                    <a:gd name="connsiteY43" fmla="*/ 84358 h 1522471"/>
                    <a:gd name="connsiteX44" fmla="*/ 352274 w 1615831"/>
                    <a:gd name="connsiteY44" fmla="*/ 80341 h 1522471"/>
                    <a:gd name="connsiteX45" fmla="*/ 505188 w 1615831"/>
                    <a:gd name="connsiteY45" fmla="*/ 24102 h 1522471"/>
                    <a:gd name="connsiteX46" fmla="*/ 517261 w 1615831"/>
                    <a:gd name="connsiteY46" fmla="*/ 28119 h 1522471"/>
                    <a:gd name="connsiteX47" fmla="*/ 629935 w 1615831"/>
                    <a:gd name="connsiteY47" fmla="*/ 196836 h 1522471"/>
                    <a:gd name="connsiteX48" fmla="*/ 706392 w 1615831"/>
                    <a:gd name="connsiteY48" fmla="*/ 188802 h 1522471"/>
                    <a:gd name="connsiteX49" fmla="*/ 798945 w 1615831"/>
                    <a:gd name="connsiteY49" fmla="*/ 4017 h 1522471"/>
                    <a:gd name="connsiteX50" fmla="*/ 806994 w 1615831"/>
                    <a:gd name="connsiteY50" fmla="*/ 0 h 1522471"/>
                    <a:gd name="connsiteX0" fmla="*/ 806994 w 1615831"/>
                    <a:gd name="connsiteY0" fmla="*/ 0 h 1522471"/>
                    <a:gd name="connsiteX1" fmla="*/ 967956 w 1615831"/>
                    <a:gd name="connsiteY1" fmla="*/ 28119 h 1522471"/>
                    <a:gd name="connsiteX2" fmla="*/ 976004 w 1615831"/>
                    <a:gd name="connsiteY2" fmla="*/ 40171 h 1522471"/>
                    <a:gd name="connsiteX3" fmla="*/ 996125 w 1615831"/>
                    <a:gd name="connsiteY3" fmla="*/ 241024 h 1522471"/>
                    <a:gd name="connsiteX4" fmla="*/ 1060510 w 1615831"/>
                    <a:gd name="connsiteY4" fmla="*/ 277178 h 1522471"/>
                    <a:gd name="connsiteX5" fmla="*/ 1233545 w 1615831"/>
                    <a:gd name="connsiteY5" fmla="*/ 160683 h 1522471"/>
                    <a:gd name="connsiteX6" fmla="*/ 1245617 w 1615831"/>
                    <a:gd name="connsiteY6" fmla="*/ 160683 h 1522471"/>
                    <a:gd name="connsiteX7" fmla="*/ 1366339 w 1615831"/>
                    <a:gd name="connsiteY7" fmla="*/ 265127 h 1522471"/>
                    <a:gd name="connsiteX8" fmla="*/ 1366339 w 1615831"/>
                    <a:gd name="connsiteY8" fmla="*/ 277178 h 1522471"/>
                    <a:gd name="connsiteX9" fmla="*/ 1281834 w 1615831"/>
                    <a:gd name="connsiteY9" fmla="*/ 461963 h 1522471"/>
                    <a:gd name="connsiteX10" fmla="*/ 1322074 w 1615831"/>
                    <a:gd name="connsiteY10" fmla="*/ 522220 h 1522471"/>
                    <a:gd name="connsiteX11" fmla="*/ 1531326 w 1615831"/>
                    <a:gd name="connsiteY11" fmla="*/ 506151 h 1522471"/>
                    <a:gd name="connsiteX12" fmla="*/ 1535350 w 1615831"/>
                    <a:gd name="connsiteY12" fmla="*/ 518202 h 1522471"/>
                    <a:gd name="connsiteX13" fmla="*/ 1591687 w 1615831"/>
                    <a:gd name="connsiteY13" fmla="*/ 666834 h 1522471"/>
                    <a:gd name="connsiteX14" fmla="*/ 1583639 w 1615831"/>
                    <a:gd name="connsiteY14" fmla="*/ 678885 h 1522471"/>
                    <a:gd name="connsiteX15" fmla="*/ 1418652 w 1615831"/>
                    <a:gd name="connsiteY15" fmla="*/ 791363 h 1522471"/>
                    <a:gd name="connsiteX16" fmla="*/ 1422676 w 1615831"/>
                    <a:gd name="connsiteY16" fmla="*/ 867688 h 1522471"/>
                    <a:gd name="connsiteX17" fmla="*/ 1611807 w 1615831"/>
                    <a:gd name="connsiteY17" fmla="*/ 960081 h 1522471"/>
                    <a:gd name="connsiteX18" fmla="*/ 1615831 w 1615831"/>
                    <a:gd name="connsiteY18" fmla="*/ 968115 h 1522471"/>
                    <a:gd name="connsiteX19" fmla="*/ 1583639 w 1615831"/>
                    <a:gd name="connsiteY19" fmla="*/ 1124781 h 1522471"/>
                    <a:gd name="connsiteX20" fmla="*/ 1575591 w 1615831"/>
                    <a:gd name="connsiteY20" fmla="*/ 1132815 h 1522471"/>
                    <a:gd name="connsiteX21" fmla="*/ 1374387 w 1615831"/>
                    <a:gd name="connsiteY21" fmla="*/ 1148883 h 1522471"/>
                    <a:gd name="connsiteX22" fmla="*/ 1338171 w 1615831"/>
                    <a:gd name="connsiteY22" fmla="*/ 1221190 h 1522471"/>
                    <a:gd name="connsiteX23" fmla="*/ 1454868 w 1615831"/>
                    <a:gd name="connsiteY23" fmla="*/ 1389907 h 1522471"/>
                    <a:gd name="connsiteX24" fmla="*/ 1454868 w 1615831"/>
                    <a:gd name="connsiteY24" fmla="*/ 1401959 h 1522471"/>
                    <a:gd name="connsiteX25" fmla="*/ 1346219 w 1615831"/>
                    <a:gd name="connsiteY25" fmla="*/ 1522471 h 1522471"/>
                    <a:gd name="connsiteX26" fmla="*/ 1338171 w 1615831"/>
                    <a:gd name="connsiteY26" fmla="*/ 1522471 h 1522471"/>
                    <a:gd name="connsiteX27" fmla="*/ 1153063 w 1615831"/>
                    <a:gd name="connsiteY27" fmla="*/ 1434095 h 1522471"/>
                    <a:gd name="connsiteX28" fmla="*/ 1130495 w 1615831"/>
                    <a:gd name="connsiteY28" fmla="*/ 1438774 h 1522471"/>
                    <a:gd name="connsiteX29" fmla="*/ 1115253 w 1615831"/>
                    <a:gd name="connsiteY29" fmla="*/ 1366790 h 1522471"/>
                    <a:gd name="connsiteX30" fmla="*/ 1163704 w 1615831"/>
                    <a:gd name="connsiteY30" fmla="*/ 1327023 h 1522471"/>
                    <a:gd name="connsiteX31" fmla="*/ 1347493 w 1615831"/>
                    <a:gd name="connsiteY31" fmla="*/ 885625 h 1522471"/>
                    <a:gd name="connsiteX32" fmla="*/ 719998 w 1615831"/>
                    <a:gd name="connsiteY32" fmla="*/ 261395 h 1522471"/>
                    <a:gd name="connsiteX33" fmla="*/ 199669 w 1615831"/>
                    <a:gd name="connsiteY33" fmla="*/ 536612 h 1522471"/>
                    <a:gd name="connsiteX34" fmla="*/ 165551 w 1615831"/>
                    <a:gd name="connsiteY34" fmla="*/ 592325 h 1522471"/>
                    <a:gd name="connsiteX35" fmla="*/ 96989 w 1615831"/>
                    <a:gd name="connsiteY35" fmla="*/ 583894 h 1522471"/>
                    <a:gd name="connsiteX36" fmla="*/ 110830 w 1615831"/>
                    <a:gd name="connsiteY36" fmla="*/ 550339 h 1522471"/>
                    <a:gd name="connsiteX37" fmla="*/ 3897 w 1615831"/>
                    <a:gd name="connsiteY37" fmla="*/ 385478 h 1522471"/>
                    <a:gd name="connsiteX38" fmla="*/ 2180 w 1615831"/>
                    <a:gd name="connsiteY38" fmla="*/ 365554 h 1522471"/>
                    <a:gd name="connsiteX39" fmla="*/ 102782 w 1615831"/>
                    <a:gd name="connsiteY39" fmla="*/ 245041 h 1522471"/>
                    <a:gd name="connsiteX40" fmla="*/ 117640 w 1615831"/>
                    <a:gd name="connsiteY40" fmla="*/ 246110 h 1522471"/>
                    <a:gd name="connsiteX41" fmla="*/ 299961 w 1615831"/>
                    <a:gd name="connsiteY41" fmla="*/ 329400 h 1522471"/>
                    <a:gd name="connsiteX42" fmla="*/ 360322 w 1615831"/>
                    <a:gd name="connsiteY42" fmla="*/ 289229 h 1522471"/>
                    <a:gd name="connsiteX43" fmla="*/ 348250 w 1615831"/>
                    <a:gd name="connsiteY43" fmla="*/ 84358 h 1522471"/>
                    <a:gd name="connsiteX44" fmla="*/ 352274 w 1615831"/>
                    <a:gd name="connsiteY44" fmla="*/ 80341 h 1522471"/>
                    <a:gd name="connsiteX45" fmla="*/ 505188 w 1615831"/>
                    <a:gd name="connsiteY45" fmla="*/ 24102 h 1522471"/>
                    <a:gd name="connsiteX46" fmla="*/ 517261 w 1615831"/>
                    <a:gd name="connsiteY46" fmla="*/ 28119 h 1522471"/>
                    <a:gd name="connsiteX47" fmla="*/ 629935 w 1615831"/>
                    <a:gd name="connsiteY47" fmla="*/ 196836 h 1522471"/>
                    <a:gd name="connsiteX48" fmla="*/ 706392 w 1615831"/>
                    <a:gd name="connsiteY48" fmla="*/ 188802 h 1522471"/>
                    <a:gd name="connsiteX49" fmla="*/ 798945 w 1615831"/>
                    <a:gd name="connsiteY49" fmla="*/ 4017 h 1522471"/>
                    <a:gd name="connsiteX50" fmla="*/ 806994 w 1615831"/>
                    <a:gd name="connsiteY50" fmla="*/ 0 h 1522471"/>
                    <a:gd name="connsiteX0" fmla="*/ 806994 w 1615831"/>
                    <a:gd name="connsiteY0" fmla="*/ 0 h 1522471"/>
                    <a:gd name="connsiteX1" fmla="*/ 967956 w 1615831"/>
                    <a:gd name="connsiteY1" fmla="*/ 28119 h 1522471"/>
                    <a:gd name="connsiteX2" fmla="*/ 976004 w 1615831"/>
                    <a:gd name="connsiteY2" fmla="*/ 40171 h 1522471"/>
                    <a:gd name="connsiteX3" fmla="*/ 996125 w 1615831"/>
                    <a:gd name="connsiteY3" fmla="*/ 241024 h 1522471"/>
                    <a:gd name="connsiteX4" fmla="*/ 1060510 w 1615831"/>
                    <a:gd name="connsiteY4" fmla="*/ 277178 h 1522471"/>
                    <a:gd name="connsiteX5" fmla="*/ 1233545 w 1615831"/>
                    <a:gd name="connsiteY5" fmla="*/ 160683 h 1522471"/>
                    <a:gd name="connsiteX6" fmla="*/ 1245617 w 1615831"/>
                    <a:gd name="connsiteY6" fmla="*/ 160683 h 1522471"/>
                    <a:gd name="connsiteX7" fmla="*/ 1366339 w 1615831"/>
                    <a:gd name="connsiteY7" fmla="*/ 265127 h 1522471"/>
                    <a:gd name="connsiteX8" fmla="*/ 1366339 w 1615831"/>
                    <a:gd name="connsiteY8" fmla="*/ 277178 h 1522471"/>
                    <a:gd name="connsiteX9" fmla="*/ 1281834 w 1615831"/>
                    <a:gd name="connsiteY9" fmla="*/ 461963 h 1522471"/>
                    <a:gd name="connsiteX10" fmla="*/ 1322074 w 1615831"/>
                    <a:gd name="connsiteY10" fmla="*/ 522220 h 1522471"/>
                    <a:gd name="connsiteX11" fmla="*/ 1531326 w 1615831"/>
                    <a:gd name="connsiteY11" fmla="*/ 506151 h 1522471"/>
                    <a:gd name="connsiteX12" fmla="*/ 1535350 w 1615831"/>
                    <a:gd name="connsiteY12" fmla="*/ 518202 h 1522471"/>
                    <a:gd name="connsiteX13" fmla="*/ 1591687 w 1615831"/>
                    <a:gd name="connsiteY13" fmla="*/ 666834 h 1522471"/>
                    <a:gd name="connsiteX14" fmla="*/ 1583639 w 1615831"/>
                    <a:gd name="connsiteY14" fmla="*/ 678885 h 1522471"/>
                    <a:gd name="connsiteX15" fmla="*/ 1418652 w 1615831"/>
                    <a:gd name="connsiteY15" fmla="*/ 791363 h 1522471"/>
                    <a:gd name="connsiteX16" fmla="*/ 1422676 w 1615831"/>
                    <a:gd name="connsiteY16" fmla="*/ 867688 h 1522471"/>
                    <a:gd name="connsiteX17" fmla="*/ 1611807 w 1615831"/>
                    <a:gd name="connsiteY17" fmla="*/ 960081 h 1522471"/>
                    <a:gd name="connsiteX18" fmla="*/ 1615831 w 1615831"/>
                    <a:gd name="connsiteY18" fmla="*/ 968115 h 1522471"/>
                    <a:gd name="connsiteX19" fmla="*/ 1583639 w 1615831"/>
                    <a:gd name="connsiteY19" fmla="*/ 1124781 h 1522471"/>
                    <a:gd name="connsiteX20" fmla="*/ 1575591 w 1615831"/>
                    <a:gd name="connsiteY20" fmla="*/ 1132815 h 1522471"/>
                    <a:gd name="connsiteX21" fmla="*/ 1374387 w 1615831"/>
                    <a:gd name="connsiteY21" fmla="*/ 1148883 h 1522471"/>
                    <a:gd name="connsiteX22" fmla="*/ 1338171 w 1615831"/>
                    <a:gd name="connsiteY22" fmla="*/ 1221190 h 1522471"/>
                    <a:gd name="connsiteX23" fmla="*/ 1454868 w 1615831"/>
                    <a:gd name="connsiteY23" fmla="*/ 1389907 h 1522471"/>
                    <a:gd name="connsiteX24" fmla="*/ 1454868 w 1615831"/>
                    <a:gd name="connsiteY24" fmla="*/ 1401959 h 1522471"/>
                    <a:gd name="connsiteX25" fmla="*/ 1346219 w 1615831"/>
                    <a:gd name="connsiteY25" fmla="*/ 1522471 h 1522471"/>
                    <a:gd name="connsiteX26" fmla="*/ 1338171 w 1615831"/>
                    <a:gd name="connsiteY26" fmla="*/ 1522471 h 1522471"/>
                    <a:gd name="connsiteX27" fmla="*/ 1153063 w 1615831"/>
                    <a:gd name="connsiteY27" fmla="*/ 1434095 h 1522471"/>
                    <a:gd name="connsiteX28" fmla="*/ 1130495 w 1615831"/>
                    <a:gd name="connsiteY28" fmla="*/ 1438774 h 1522471"/>
                    <a:gd name="connsiteX29" fmla="*/ 1115253 w 1615831"/>
                    <a:gd name="connsiteY29" fmla="*/ 1366790 h 1522471"/>
                    <a:gd name="connsiteX30" fmla="*/ 1163704 w 1615831"/>
                    <a:gd name="connsiteY30" fmla="*/ 1327023 h 1522471"/>
                    <a:gd name="connsiteX31" fmla="*/ 1347493 w 1615831"/>
                    <a:gd name="connsiteY31" fmla="*/ 885625 h 1522471"/>
                    <a:gd name="connsiteX32" fmla="*/ 719998 w 1615831"/>
                    <a:gd name="connsiteY32" fmla="*/ 261395 h 1522471"/>
                    <a:gd name="connsiteX33" fmla="*/ 199669 w 1615831"/>
                    <a:gd name="connsiteY33" fmla="*/ 536612 h 1522471"/>
                    <a:gd name="connsiteX34" fmla="*/ 165551 w 1615831"/>
                    <a:gd name="connsiteY34" fmla="*/ 592325 h 1522471"/>
                    <a:gd name="connsiteX35" fmla="*/ 96989 w 1615831"/>
                    <a:gd name="connsiteY35" fmla="*/ 583894 h 1522471"/>
                    <a:gd name="connsiteX36" fmla="*/ 110830 w 1615831"/>
                    <a:gd name="connsiteY36" fmla="*/ 550339 h 1522471"/>
                    <a:gd name="connsiteX37" fmla="*/ 3897 w 1615831"/>
                    <a:gd name="connsiteY37" fmla="*/ 385478 h 1522471"/>
                    <a:gd name="connsiteX38" fmla="*/ 2180 w 1615831"/>
                    <a:gd name="connsiteY38" fmla="*/ 365554 h 1522471"/>
                    <a:gd name="connsiteX39" fmla="*/ 101551 w 1615831"/>
                    <a:gd name="connsiteY39" fmla="*/ 246167 h 1522471"/>
                    <a:gd name="connsiteX40" fmla="*/ 117640 w 1615831"/>
                    <a:gd name="connsiteY40" fmla="*/ 246110 h 1522471"/>
                    <a:gd name="connsiteX41" fmla="*/ 299961 w 1615831"/>
                    <a:gd name="connsiteY41" fmla="*/ 329400 h 1522471"/>
                    <a:gd name="connsiteX42" fmla="*/ 360322 w 1615831"/>
                    <a:gd name="connsiteY42" fmla="*/ 289229 h 1522471"/>
                    <a:gd name="connsiteX43" fmla="*/ 348250 w 1615831"/>
                    <a:gd name="connsiteY43" fmla="*/ 84358 h 1522471"/>
                    <a:gd name="connsiteX44" fmla="*/ 352274 w 1615831"/>
                    <a:gd name="connsiteY44" fmla="*/ 80341 h 1522471"/>
                    <a:gd name="connsiteX45" fmla="*/ 505188 w 1615831"/>
                    <a:gd name="connsiteY45" fmla="*/ 24102 h 1522471"/>
                    <a:gd name="connsiteX46" fmla="*/ 517261 w 1615831"/>
                    <a:gd name="connsiteY46" fmla="*/ 28119 h 1522471"/>
                    <a:gd name="connsiteX47" fmla="*/ 629935 w 1615831"/>
                    <a:gd name="connsiteY47" fmla="*/ 196836 h 1522471"/>
                    <a:gd name="connsiteX48" fmla="*/ 706392 w 1615831"/>
                    <a:gd name="connsiteY48" fmla="*/ 188802 h 1522471"/>
                    <a:gd name="connsiteX49" fmla="*/ 798945 w 1615831"/>
                    <a:gd name="connsiteY49" fmla="*/ 4017 h 1522471"/>
                    <a:gd name="connsiteX50" fmla="*/ 806994 w 1615831"/>
                    <a:gd name="connsiteY50" fmla="*/ 0 h 1522471"/>
                    <a:gd name="connsiteX0" fmla="*/ 806994 w 1615831"/>
                    <a:gd name="connsiteY0" fmla="*/ 0 h 1522471"/>
                    <a:gd name="connsiteX1" fmla="*/ 967956 w 1615831"/>
                    <a:gd name="connsiteY1" fmla="*/ 28119 h 1522471"/>
                    <a:gd name="connsiteX2" fmla="*/ 976004 w 1615831"/>
                    <a:gd name="connsiteY2" fmla="*/ 40171 h 1522471"/>
                    <a:gd name="connsiteX3" fmla="*/ 996125 w 1615831"/>
                    <a:gd name="connsiteY3" fmla="*/ 241024 h 1522471"/>
                    <a:gd name="connsiteX4" fmla="*/ 1060510 w 1615831"/>
                    <a:gd name="connsiteY4" fmla="*/ 277178 h 1522471"/>
                    <a:gd name="connsiteX5" fmla="*/ 1233545 w 1615831"/>
                    <a:gd name="connsiteY5" fmla="*/ 160683 h 1522471"/>
                    <a:gd name="connsiteX6" fmla="*/ 1245617 w 1615831"/>
                    <a:gd name="connsiteY6" fmla="*/ 160683 h 1522471"/>
                    <a:gd name="connsiteX7" fmla="*/ 1366339 w 1615831"/>
                    <a:gd name="connsiteY7" fmla="*/ 265127 h 1522471"/>
                    <a:gd name="connsiteX8" fmla="*/ 1366339 w 1615831"/>
                    <a:gd name="connsiteY8" fmla="*/ 277178 h 1522471"/>
                    <a:gd name="connsiteX9" fmla="*/ 1281834 w 1615831"/>
                    <a:gd name="connsiteY9" fmla="*/ 461963 h 1522471"/>
                    <a:gd name="connsiteX10" fmla="*/ 1322074 w 1615831"/>
                    <a:gd name="connsiteY10" fmla="*/ 522220 h 1522471"/>
                    <a:gd name="connsiteX11" fmla="*/ 1531326 w 1615831"/>
                    <a:gd name="connsiteY11" fmla="*/ 506151 h 1522471"/>
                    <a:gd name="connsiteX12" fmla="*/ 1535350 w 1615831"/>
                    <a:gd name="connsiteY12" fmla="*/ 518202 h 1522471"/>
                    <a:gd name="connsiteX13" fmla="*/ 1591687 w 1615831"/>
                    <a:gd name="connsiteY13" fmla="*/ 666834 h 1522471"/>
                    <a:gd name="connsiteX14" fmla="*/ 1583639 w 1615831"/>
                    <a:gd name="connsiteY14" fmla="*/ 678885 h 1522471"/>
                    <a:gd name="connsiteX15" fmla="*/ 1418652 w 1615831"/>
                    <a:gd name="connsiteY15" fmla="*/ 791363 h 1522471"/>
                    <a:gd name="connsiteX16" fmla="*/ 1422676 w 1615831"/>
                    <a:gd name="connsiteY16" fmla="*/ 867688 h 1522471"/>
                    <a:gd name="connsiteX17" fmla="*/ 1611807 w 1615831"/>
                    <a:gd name="connsiteY17" fmla="*/ 960081 h 1522471"/>
                    <a:gd name="connsiteX18" fmla="*/ 1615831 w 1615831"/>
                    <a:gd name="connsiteY18" fmla="*/ 968115 h 1522471"/>
                    <a:gd name="connsiteX19" fmla="*/ 1583639 w 1615831"/>
                    <a:gd name="connsiteY19" fmla="*/ 1124781 h 1522471"/>
                    <a:gd name="connsiteX20" fmla="*/ 1575591 w 1615831"/>
                    <a:gd name="connsiteY20" fmla="*/ 1132815 h 1522471"/>
                    <a:gd name="connsiteX21" fmla="*/ 1374387 w 1615831"/>
                    <a:gd name="connsiteY21" fmla="*/ 1148883 h 1522471"/>
                    <a:gd name="connsiteX22" fmla="*/ 1338171 w 1615831"/>
                    <a:gd name="connsiteY22" fmla="*/ 1221190 h 1522471"/>
                    <a:gd name="connsiteX23" fmla="*/ 1454868 w 1615831"/>
                    <a:gd name="connsiteY23" fmla="*/ 1389907 h 1522471"/>
                    <a:gd name="connsiteX24" fmla="*/ 1454868 w 1615831"/>
                    <a:gd name="connsiteY24" fmla="*/ 1401959 h 1522471"/>
                    <a:gd name="connsiteX25" fmla="*/ 1346219 w 1615831"/>
                    <a:gd name="connsiteY25" fmla="*/ 1522471 h 1522471"/>
                    <a:gd name="connsiteX26" fmla="*/ 1338171 w 1615831"/>
                    <a:gd name="connsiteY26" fmla="*/ 1522471 h 1522471"/>
                    <a:gd name="connsiteX27" fmla="*/ 1153063 w 1615831"/>
                    <a:gd name="connsiteY27" fmla="*/ 1434095 h 1522471"/>
                    <a:gd name="connsiteX28" fmla="*/ 1130495 w 1615831"/>
                    <a:gd name="connsiteY28" fmla="*/ 1438774 h 1522471"/>
                    <a:gd name="connsiteX29" fmla="*/ 1115253 w 1615831"/>
                    <a:gd name="connsiteY29" fmla="*/ 1366790 h 1522471"/>
                    <a:gd name="connsiteX30" fmla="*/ 1163704 w 1615831"/>
                    <a:gd name="connsiteY30" fmla="*/ 1327023 h 1522471"/>
                    <a:gd name="connsiteX31" fmla="*/ 1347493 w 1615831"/>
                    <a:gd name="connsiteY31" fmla="*/ 885625 h 1522471"/>
                    <a:gd name="connsiteX32" fmla="*/ 719998 w 1615831"/>
                    <a:gd name="connsiteY32" fmla="*/ 261395 h 1522471"/>
                    <a:gd name="connsiteX33" fmla="*/ 199669 w 1615831"/>
                    <a:gd name="connsiteY33" fmla="*/ 536612 h 1522471"/>
                    <a:gd name="connsiteX34" fmla="*/ 165551 w 1615831"/>
                    <a:gd name="connsiteY34" fmla="*/ 592325 h 1522471"/>
                    <a:gd name="connsiteX35" fmla="*/ 96989 w 1615831"/>
                    <a:gd name="connsiteY35" fmla="*/ 583894 h 1522471"/>
                    <a:gd name="connsiteX36" fmla="*/ 110830 w 1615831"/>
                    <a:gd name="connsiteY36" fmla="*/ 550339 h 1522471"/>
                    <a:gd name="connsiteX37" fmla="*/ 3897 w 1615831"/>
                    <a:gd name="connsiteY37" fmla="*/ 385478 h 1522471"/>
                    <a:gd name="connsiteX38" fmla="*/ 2180 w 1615831"/>
                    <a:gd name="connsiteY38" fmla="*/ 365554 h 1522471"/>
                    <a:gd name="connsiteX39" fmla="*/ 101551 w 1615831"/>
                    <a:gd name="connsiteY39" fmla="*/ 246167 h 1522471"/>
                    <a:gd name="connsiteX40" fmla="*/ 117640 w 1615831"/>
                    <a:gd name="connsiteY40" fmla="*/ 246110 h 1522471"/>
                    <a:gd name="connsiteX41" fmla="*/ 299961 w 1615831"/>
                    <a:gd name="connsiteY41" fmla="*/ 329400 h 1522471"/>
                    <a:gd name="connsiteX42" fmla="*/ 360322 w 1615831"/>
                    <a:gd name="connsiteY42" fmla="*/ 289229 h 1522471"/>
                    <a:gd name="connsiteX43" fmla="*/ 348250 w 1615831"/>
                    <a:gd name="connsiteY43" fmla="*/ 84358 h 1522471"/>
                    <a:gd name="connsiteX44" fmla="*/ 352274 w 1615831"/>
                    <a:gd name="connsiteY44" fmla="*/ 80341 h 1522471"/>
                    <a:gd name="connsiteX45" fmla="*/ 505188 w 1615831"/>
                    <a:gd name="connsiteY45" fmla="*/ 24102 h 1522471"/>
                    <a:gd name="connsiteX46" fmla="*/ 517261 w 1615831"/>
                    <a:gd name="connsiteY46" fmla="*/ 28119 h 1522471"/>
                    <a:gd name="connsiteX47" fmla="*/ 629935 w 1615831"/>
                    <a:gd name="connsiteY47" fmla="*/ 196836 h 1522471"/>
                    <a:gd name="connsiteX48" fmla="*/ 706392 w 1615831"/>
                    <a:gd name="connsiteY48" fmla="*/ 188802 h 1522471"/>
                    <a:gd name="connsiteX49" fmla="*/ 798945 w 1615831"/>
                    <a:gd name="connsiteY49" fmla="*/ 4017 h 1522471"/>
                    <a:gd name="connsiteX50" fmla="*/ 806994 w 1615831"/>
                    <a:gd name="connsiteY50" fmla="*/ 0 h 1522471"/>
                    <a:gd name="connsiteX0" fmla="*/ 806994 w 1615831"/>
                    <a:gd name="connsiteY0" fmla="*/ 0 h 1522471"/>
                    <a:gd name="connsiteX1" fmla="*/ 967956 w 1615831"/>
                    <a:gd name="connsiteY1" fmla="*/ 28119 h 1522471"/>
                    <a:gd name="connsiteX2" fmla="*/ 976004 w 1615831"/>
                    <a:gd name="connsiteY2" fmla="*/ 40171 h 1522471"/>
                    <a:gd name="connsiteX3" fmla="*/ 996125 w 1615831"/>
                    <a:gd name="connsiteY3" fmla="*/ 241024 h 1522471"/>
                    <a:gd name="connsiteX4" fmla="*/ 1060510 w 1615831"/>
                    <a:gd name="connsiteY4" fmla="*/ 277178 h 1522471"/>
                    <a:gd name="connsiteX5" fmla="*/ 1233545 w 1615831"/>
                    <a:gd name="connsiteY5" fmla="*/ 160683 h 1522471"/>
                    <a:gd name="connsiteX6" fmla="*/ 1245617 w 1615831"/>
                    <a:gd name="connsiteY6" fmla="*/ 160683 h 1522471"/>
                    <a:gd name="connsiteX7" fmla="*/ 1366339 w 1615831"/>
                    <a:gd name="connsiteY7" fmla="*/ 265127 h 1522471"/>
                    <a:gd name="connsiteX8" fmla="*/ 1366339 w 1615831"/>
                    <a:gd name="connsiteY8" fmla="*/ 277178 h 1522471"/>
                    <a:gd name="connsiteX9" fmla="*/ 1281834 w 1615831"/>
                    <a:gd name="connsiteY9" fmla="*/ 461963 h 1522471"/>
                    <a:gd name="connsiteX10" fmla="*/ 1322074 w 1615831"/>
                    <a:gd name="connsiteY10" fmla="*/ 522220 h 1522471"/>
                    <a:gd name="connsiteX11" fmla="*/ 1531326 w 1615831"/>
                    <a:gd name="connsiteY11" fmla="*/ 506151 h 1522471"/>
                    <a:gd name="connsiteX12" fmla="*/ 1535350 w 1615831"/>
                    <a:gd name="connsiteY12" fmla="*/ 518202 h 1522471"/>
                    <a:gd name="connsiteX13" fmla="*/ 1591687 w 1615831"/>
                    <a:gd name="connsiteY13" fmla="*/ 666834 h 1522471"/>
                    <a:gd name="connsiteX14" fmla="*/ 1583639 w 1615831"/>
                    <a:gd name="connsiteY14" fmla="*/ 678885 h 1522471"/>
                    <a:gd name="connsiteX15" fmla="*/ 1418652 w 1615831"/>
                    <a:gd name="connsiteY15" fmla="*/ 791363 h 1522471"/>
                    <a:gd name="connsiteX16" fmla="*/ 1422676 w 1615831"/>
                    <a:gd name="connsiteY16" fmla="*/ 867688 h 1522471"/>
                    <a:gd name="connsiteX17" fmla="*/ 1611807 w 1615831"/>
                    <a:gd name="connsiteY17" fmla="*/ 960081 h 1522471"/>
                    <a:gd name="connsiteX18" fmla="*/ 1615831 w 1615831"/>
                    <a:gd name="connsiteY18" fmla="*/ 968115 h 1522471"/>
                    <a:gd name="connsiteX19" fmla="*/ 1583639 w 1615831"/>
                    <a:gd name="connsiteY19" fmla="*/ 1124781 h 1522471"/>
                    <a:gd name="connsiteX20" fmla="*/ 1575591 w 1615831"/>
                    <a:gd name="connsiteY20" fmla="*/ 1132815 h 1522471"/>
                    <a:gd name="connsiteX21" fmla="*/ 1374387 w 1615831"/>
                    <a:gd name="connsiteY21" fmla="*/ 1148883 h 1522471"/>
                    <a:gd name="connsiteX22" fmla="*/ 1338171 w 1615831"/>
                    <a:gd name="connsiteY22" fmla="*/ 1221190 h 1522471"/>
                    <a:gd name="connsiteX23" fmla="*/ 1454868 w 1615831"/>
                    <a:gd name="connsiteY23" fmla="*/ 1389907 h 1522471"/>
                    <a:gd name="connsiteX24" fmla="*/ 1454868 w 1615831"/>
                    <a:gd name="connsiteY24" fmla="*/ 1401959 h 1522471"/>
                    <a:gd name="connsiteX25" fmla="*/ 1346219 w 1615831"/>
                    <a:gd name="connsiteY25" fmla="*/ 1522471 h 1522471"/>
                    <a:gd name="connsiteX26" fmla="*/ 1338171 w 1615831"/>
                    <a:gd name="connsiteY26" fmla="*/ 1522471 h 1522471"/>
                    <a:gd name="connsiteX27" fmla="*/ 1153063 w 1615831"/>
                    <a:gd name="connsiteY27" fmla="*/ 1434095 h 1522471"/>
                    <a:gd name="connsiteX28" fmla="*/ 1130495 w 1615831"/>
                    <a:gd name="connsiteY28" fmla="*/ 1438774 h 1522471"/>
                    <a:gd name="connsiteX29" fmla="*/ 1115253 w 1615831"/>
                    <a:gd name="connsiteY29" fmla="*/ 1366790 h 1522471"/>
                    <a:gd name="connsiteX30" fmla="*/ 1163704 w 1615831"/>
                    <a:gd name="connsiteY30" fmla="*/ 1327023 h 1522471"/>
                    <a:gd name="connsiteX31" fmla="*/ 1347493 w 1615831"/>
                    <a:gd name="connsiteY31" fmla="*/ 885625 h 1522471"/>
                    <a:gd name="connsiteX32" fmla="*/ 719998 w 1615831"/>
                    <a:gd name="connsiteY32" fmla="*/ 261395 h 1522471"/>
                    <a:gd name="connsiteX33" fmla="*/ 199669 w 1615831"/>
                    <a:gd name="connsiteY33" fmla="*/ 536612 h 1522471"/>
                    <a:gd name="connsiteX34" fmla="*/ 165551 w 1615831"/>
                    <a:gd name="connsiteY34" fmla="*/ 592325 h 1522471"/>
                    <a:gd name="connsiteX35" fmla="*/ 96989 w 1615831"/>
                    <a:gd name="connsiteY35" fmla="*/ 583894 h 1522471"/>
                    <a:gd name="connsiteX36" fmla="*/ 110830 w 1615831"/>
                    <a:gd name="connsiteY36" fmla="*/ 550339 h 1522471"/>
                    <a:gd name="connsiteX37" fmla="*/ 3897 w 1615831"/>
                    <a:gd name="connsiteY37" fmla="*/ 385478 h 1522471"/>
                    <a:gd name="connsiteX38" fmla="*/ 2180 w 1615831"/>
                    <a:gd name="connsiteY38" fmla="*/ 365554 h 1522471"/>
                    <a:gd name="connsiteX39" fmla="*/ 101551 w 1615831"/>
                    <a:gd name="connsiteY39" fmla="*/ 246167 h 1522471"/>
                    <a:gd name="connsiteX40" fmla="*/ 117640 w 1615831"/>
                    <a:gd name="connsiteY40" fmla="*/ 246110 h 1522471"/>
                    <a:gd name="connsiteX41" fmla="*/ 299961 w 1615831"/>
                    <a:gd name="connsiteY41" fmla="*/ 329400 h 1522471"/>
                    <a:gd name="connsiteX42" fmla="*/ 360322 w 1615831"/>
                    <a:gd name="connsiteY42" fmla="*/ 289229 h 1522471"/>
                    <a:gd name="connsiteX43" fmla="*/ 348250 w 1615831"/>
                    <a:gd name="connsiteY43" fmla="*/ 84358 h 1522471"/>
                    <a:gd name="connsiteX44" fmla="*/ 352274 w 1615831"/>
                    <a:gd name="connsiteY44" fmla="*/ 80341 h 1522471"/>
                    <a:gd name="connsiteX45" fmla="*/ 505188 w 1615831"/>
                    <a:gd name="connsiteY45" fmla="*/ 24102 h 1522471"/>
                    <a:gd name="connsiteX46" fmla="*/ 517261 w 1615831"/>
                    <a:gd name="connsiteY46" fmla="*/ 28119 h 1522471"/>
                    <a:gd name="connsiteX47" fmla="*/ 629935 w 1615831"/>
                    <a:gd name="connsiteY47" fmla="*/ 196836 h 1522471"/>
                    <a:gd name="connsiteX48" fmla="*/ 706392 w 1615831"/>
                    <a:gd name="connsiteY48" fmla="*/ 188802 h 1522471"/>
                    <a:gd name="connsiteX49" fmla="*/ 798945 w 1615831"/>
                    <a:gd name="connsiteY49" fmla="*/ 4017 h 1522471"/>
                    <a:gd name="connsiteX50" fmla="*/ 806994 w 1615831"/>
                    <a:gd name="connsiteY50" fmla="*/ 0 h 1522471"/>
                    <a:gd name="connsiteX0" fmla="*/ 807078 w 1615915"/>
                    <a:gd name="connsiteY0" fmla="*/ 0 h 1522471"/>
                    <a:gd name="connsiteX1" fmla="*/ 968040 w 1615915"/>
                    <a:gd name="connsiteY1" fmla="*/ 28119 h 1522471"/>
                    <a:gd name="connsiteX2" fmla="*/ 976088 w 1615915"/>
                    <a:gd name="connsiteY2" fmla="*/ 40171 h 1522471"/>
                    <a:gd name="connsiteX3" fmla="*/ 996209 w 1615915"/>
                    <a:gd name="connsiteY3" fmla="*/ 241024 h 1522471"/>
                    <a:gd name="connsiteX4" fmla="*/ 1060594 w 1615915"/>
                    <a:gd name="connsiteY4" fmla="*/ 277178 h 1522471"/>
                    <a:gd name="connsiteX5" fmla="*/ 1233629 w 1615915"/>
                    <a:gd name="connsiteY5" fmla="*/ 160683 h 1522471"/>
                    <a:gd name="connsiteX6" fmla="*/ 1245701 w 1615915"/>
                    <a:gd name="connsiteY6" fmla="*/ 160683 h 1522471"/>
                    <a:gd name="connsiteX7" fmla="*/ 1366423 w 1615915"/>
                    <a:gd name="connsiteY7" fmla="*/ 265127 h 1522471"/>
                    <a:gd name="connsiteX8" fmla="*/ 1366423 w 1615915"/>
                    <a:gd name="connsiteY8" fmla="*/ 277178 h 1522471"/>
                    <a:gd name="connsiteX9" fmla="*/ 1281918 w 1615915"/>
                    <a:gd name="connsiteY9" fmla="*/ 461963 h 1522471"/>
                    <a:gd name="connsiteX10" fmla="*/ 1322158 w 1615915"/>
                    <a:gd name="connsiteY10" fmla="*/ 522220 h 1522471"/>
                    <a:gd name="connsiteX11" fmla="*/ 1531410 w 1615915"/>
                    <a:gd name="connsiteY11" fmla="*/ 506151 h 1522471"/>
                    <a:gd name="connsiteX12" fmla="*/ 1535434 w 1615915"/>
                    <a:gd name="connsiteY12" fmla="*/ 518202 h 1522471"/>
                    <a:gd name="connsiteX13" fmla="*/ 1591771 w 1615915"/>
                    <a:gd name="connsiteY13" fmla="*/ 666834 h 1522471"/>
                    <a:gd name="connsiteX14" fmla="*/ 1583723 w 1615915"/>
                    <a:gd name="connsiteY14" fmla="*/ 678885 h 1522471"/>
                    <a:gd name="connsiteX15" fmla="*/ 1418736 w 1615915"/>
                    <a:gd name="connsiteY15" fmla="*/ 791363 h 1522471"/>
                    <a:gd name="connsiteX16" fmla="*/ 1422760 w 1615915"/>
                    <a:gd name="connsiteY16" fmla="*/ 867688 h 1522471"/>
                    <a:gd name="connsiteX17" fmla="*/ 1611891 w 1615915"/>
                    <a:gd name="connsiteY17" fmla="*/ 960081 h 1522471"/>
                    <a:gd name="connsiteX18" fmla="*/ 1615915 w 1615915"/>
                    <a:gd name="connsiteY18" fmla="*/ 968115 h 1522471"/>
                    <a:gd name="connsiteX19" fmla="*/ 1583723 w 1615915"/>
                    <a:gd name="connsiteY19" fmla="*/ 1124781 h 1522471"/>
                    <a:gd name="connsiteX20" fmla="*/ 1575675 w 1615915"/>
                    <a:gd name="connsiteY20" fmla="*/ 1132815 h 1522471"/>
                    <a:gd name="connsiteX21" fmla="*/ 1374471 w 1615915"/>
                    <a:gd name="connsiteY21" fmla="*/ 1148883 h 1522471"/>
                    <a:gd name="connsiteX22" fmla="*/ 1338255 w 1615915"/>
                    <a:gd name="connsiteY22" fmla="*/ 1221190 h 1522471"/>
                    <a:gd name="connsiteX23" fmla="*/ 1454952 w 1615915"/>
                    <a:gd name="connsiteY23" fmla="*/ 1389907 h 1522471"/>
                    <a:gd name="connsiteX24" fmla="*/ 1454952 w 1615915"/>
                    <a:gd name="connsiteY24" fmla="*/ 1401959 h 1522471"/>
                    <a:gd name="connsiteX25" fmla="*/ 1346303 w 1615915"/>
                    <a:gd name="connsiteY25" fmla="*/ 1522471 h 1522471"/>
                    <a:gd name="connsiteX26" fmla="*/ 1338255 w 1615915"/>
                    <a:gd name="connsiteY26" fmla="*/ 1522471 h 1522471"/>
                    <a:gd name="connsiteX27" fmla="*/ 1153147 w 1615915"/>
                    <a:gd name="connsiteY27" fmla="*/ 1434095 h 1522471"/>
                    <a:gd name="connsiteX28" fmla="*/ 1130579 w 1615915"/>
                    <a:gd name="connsiteY28" fmla="*/ 1438774 h 1522471"/>
                    <a:gd name="connsiteX29" fmla="*/ 1115337 w 1615915"/>
                    <a:gd name="connsiteY29" fmla="*/ 1366790 h 1522471"/>
                    <a:gd name="connsiteX30" fmla="*/ 1163788 w 1615915"/>
                    <a:gd name="connsiteY30" fmla="*/ 1327023 h 1522471"/>
                    <a:gd name="connsiteX31" fmla="*/ 1347577 w 1615915"/>
                    <a:gd name="connsiteY31" fmla="*/ 885625 h 1522471"/>
                    <a:gd name="connsiteX32" fmla="*/ 720082 w 1615915"/>
                    <a:gd name="connsiteY32" fmla="*/ 261395 h 1522471"/>
                    <a:gd name="connsiteX33" fmla="*/ 199753 w 1615915"/>
                    <a:gd name="connsiteY33" fmla="*/ 536612 h 1522471"/>
                    <a:gd name="connsiteX34" fmla="*/ 165635 w 1615915"/>
                    <a:gd name="connsiteY34" fmla="*/ 592325 h 1522471"/>
                    <a:gd name="connsiteX35" fmla="*/ 97073 w 1615915"/>
                    <a:gd name="connsiteY35" fmla="*/ 583894 h 1522471"/>
                    <a:gd name="connsiteX36" fmla="*/ 110914 w 1615915"/>
                    <a:gd name="connsiteY36" fmla="*/ 550339 h 1522471"/>
                    <a:gd name="connsiteX37" fmla="*/ 3981 w 1615915"/>
                    <a:gd name="connsiteY37" fmla="*/ 385478 h 1522471"/>
                    <a:gd name="connsiteX38" fmla="*/ 2264 w 1615915"/>
                    <a:gd name="connsiteY38" fmla="*/ 365554 h 1522471"/>
                    <a:gd name="connsiteX39" fmla="*/ 101635 w 1615915"/>
                    <a:gd name="connsiteY39" fmla="*/ 246167 h 1522471"/>
                    <a:gd name="connsiteX40" fmla="*/ 117724 w 1615915"/>
                    <a:gd name="connsiteY40" fmla="*/ 246110 h 1522471"/>
                    <a:gd name="connsiteX41" fmla="*/ 300045 w 1615915"/>
                    <a:gd name="connsiteY41" fmla="*/ 329400 h 1522471"/>
                    <a:gd name="connsiteX42" fmla="*/ 360406 w 1615915"/>
                    <a:gd name="connsiteY42" fmla="*/ 289229 h 1522471"/>
                    <a:gd name="connsiteX43" fmla="*/ 348334 w 1615915"/>
                    <a:gd name="connsiteY43" fmla="*/ 84358 h 1522471"/>
                    <a:gd name="connsiteX44" fmla="*/ 352358 w 1615915"/>
                    <a:gd name="connsiteY44" fmla="*/ 80341 h 1522471"/>
                    <a:gd name="connsiteX45" fmla="*/ 505272 w 1615915"/>
                    <a:gd name="connsiteY45" fmla="*/ 24102 h 1522471"/>
                    <a:gd name="connsiteX46" fmla="*/ 517345 w 1615915"/>
                    <a:gd name="connsiteY46" fmla="*/ 28119 h 1522471"/>
                    <a:gd name="connsiteX47" fmla="*/ 630019 w 1615915"/>
                    <a:gd name="connsiteY47" fmla="*/ 196836 h 1522471"/>
                    <a:gd name="connsiteX48" fmla="*/ 706476 w 1615915"/>
                    <a:gd name="connsiteY48" fmla="*/ 188802 h 1522471"/>
                    <a:gd name="connsiteX49" fmla="*/ 799029 w 1615915"/>
                    <a:gd name="connsiteY49" fmla="*/ 4017 h 1522471"/>
                    <a:gd name="connsiteX50" fmla="*/ 807078 w 1615915"/>
                    <a:gd name="connsiteY50" fmla="*/ 0 h 1522471"/>
                    <a:gd name="connsiteX0" fmla="*/ 807078 w 1615915"/>
                    <a:gd name="connsiteY0" fmla="*/ 0 h 1522471"/>
                    <a:gd name="connsiteX1" fmla="*/ 968040 w 1615915"/>
                    <a:gd name="connsiteY1" fmla="*/ 28119 h 1522471"/>
                    <a:gd name="connsiteX2" fmla="*/ 976088 w 1615915"/>
                    <a:gd name="connsiteY2" fmla="*/ 40171 h 1522471"/>
                    <a:gd name="connsiteX3" fmla="*/ 996209 w 1615915"/>
                    <a:gd name="connsiteY3" fmla="*/ 241024 h 1522471"/>
                    <a:gd name="connsiteX4" fmla="*/ 1060594 w 1615915"/>
                    <a:gd name="connsiteY4" fmla="*/ 277178 h 1522471"/>
                    <a:gd name="connsiteX5" fmla="*/ 1233629 w 1615915"/>
                    <a:gd name="connsiteY5" fmla="*/ 160683 h 1522471"/>
                    <a:gd name="connsiteX6" fmla="*/ 1245701 w 1615915"/>
                    <a:gd name="connsiteY6" fmla="*/ 160683 h 1522471"/>
                    <a:gd name="connsiteX7" fmla="*/ 1366423 w 1615915"/>
                    <a:gd name="connsiteY7" fmla="*/ 265127 h 1522471"/>
                    <a:gd name="connsiteX8" fmla="*/ 1366423 w 1615915"/>
                    <a:gd name="connsiteY8" fmla="*/ 277178 h 1522471"/>
                    <a:gd name="connsiteX9" fmla="*/ 1281918 w 1615915"/>
                    <a:gd name="connsiteY9" fmla="*/ 461963 h 1522471"/>
                    <a:gd name="connsiteX10" fmla="*/ 1322158 w 1615915"/>
                    <a:gd name="connsiteY10" fmla="*/ 522220 h 1522471"/>
                    <a:gd name="connsiteX11" fmla="*/ 1531410 w 1615915"/>
                    <a:gd name="connsiteY11" fmla="*/ 506151 h 1522471"/>
                    <a:gd name="connsiteX12" fmla="*/ 1535434 w 1615915"/>
                    <a:gd name="connsiteY12" fmla="*/ 518202 h 1522471"/>
                    <a:gd name="connsiteX13" fmla="*/ 1591771 w 1615915"/>
                    <a:gd name="connsiteY13" fmla="*/ 666834 h 1522471"/>
                    <a:gd name="connsiteX14" fmla="*/ 1583723 w 1615915"/>
                    <a:gd name="connsiteY14" fmla="*/ 678885 h 1522471"/>
                    <a:gd name="connsiteX15" fmla="*/ 1418736 w 1615915"/>
                    <a:gd name="connsiteY15" fmla="*/ 791363 h 1522471"/>
                    <a:gd name="connsiteX16" fmla="*/ 1422760 w 1615915"/>
                    <a:gd name="connsiteY16" fmla="*/ 867688 h 1522471"/>
                    <a:gd name="connsiteX17" fmla="*/ 1611891 w 1615915"/>
                    <a:gd name="connsiteY17" fmla="*/ 960081 h 1522471"/>
                    <a:gd name="connsiteX18" fmla="*/ 1615915 w 1615915"/>
                    <a:gd name="connsiteY18" fmla="*/ 968115 h 1522471"/>
                    <a:gd name="connsiteX19" fmla="*/ 1583723 w 1615915"/>
                    <a:gd name="connsiteY19" fmla="*/ 1124781 h 1522471"/>
                    <a:gd name="connsiteX20" fmla="*/ 1575675 w 1615915"/>
                    <a:gd name="connsiteY20" fmla="*/ 1132815 h 1522471"/>
                    <a:gd name="connsiteX21" fmla="*/ 1374471 w 1615915"/>
                    <a:gd name="connsiteY21" fmla="*/ 1148883 h 1522471"/>
                    <a:gd name="connsiteX22" fmla="*/ 1338255 w 1615915"/>
                    <a:gd name="connsiteY22" fmla="*/ 1221190 h 1522471"/>
                    <a:gd name="connsiteX23" fmla="*/ 1454952 w 1615915"/>
                    <a:gd name="connsiteY23" fmla="*/ 1389907 h 1522471"/>
                    <a:gd name="connsiteX24" fmla="*/ 1454952 w 1615915"/>
                    <a:gd name="connsiteY24" fmla="*/ 1401959 h 1522471"/>
                    <a:gd name="connsiteX25" fmla="*/ 1346303 w 1615915"/>
                    <a:gd name="connsiteY25" fmla="*/ 1522471 h 1522471"/>
                    <a:gd name="connsiteX26" fmla="*/ 1338255 w 1615915"/>
                    <a:gd name="connsiteY26" fmla="*/ 1522471 h 1522471"/>
                    <a:gd name="connsiteX27" fmla="*/ 1153147 w 1615915"/>
                    <a:gd name="connsiteY27" fmla="*/ 1434095 h 1522471"/>
                    <a:gd name="connsiteX28" fmla="*/ 1130579 w 1615915"/>
                    <a:gd name="connsiteY28" fmla="*/ 1438774 h 1522471"/>
                    <a:gd name="connsiteX29" fmla="*/ 1115337 w 1615915"/>
                    <a:gd name="connsiteY29" fmla="*/ 1366790 h 1522471"/>
                    <a:gd name="connsiteX30" fmla="*/ 1163788 w 1615915"/>
                    <a:gd name="connsiteY30" fmla="*/ 1327023 h 1522471"/>
                    <a:gd name="connsiteX31" fmla="*/ 1347577 w 1615915"/>
                    <a:gd name="connsiteY31" fmla="*/ 885625 h 1522471"/>
                    <a:gd name="connsiteX32" fmla="*/ 720082 w 1615915"/>
                    <a:gd name="connsiteY32" fmla="*/ 261395 h 1522471"/>
                    <a:gd name="connsiteX33" fmla="*/ 199753 w 1615915"/>
                    <a:gd name="connsiteY33" fmla="*/ 536612 h 1522471"/>
                    <a:gd name="connsiteX34" fmla="*/ 165635 w 1615915"/>
                    <a:gd name="connsiteY34" fmla="*/ 592325 h 1522471"/>
                    <a:gd name="connsiteX35" fmla="*/ 97073 w 1615915"/>
                    <a:gd name="connsiteY35" fmla="*/ 583894 h 1522471"/>
                    <a:gd name="connsiteX36" fmla="*/ 110914 w 1615915"/>
                    <a:gd name="connsiteY36" fmla="*/ 550339 h 1522471"/>
                    <a:gd name="connsiteX37" fmla="*/ 3981 w 1615915"/>
                    <a:gd name="connsiteY37" fmla="*/ 385478 h 1522471"/>
                    <a:gd name="connsiteX38" fmla="*/ 2264 w 1615915"/>
                    <a:gd name="connsiteY38" fmla="*/ 365554 h 1522471"/>
                    <a:gd name="connsiteX39" fmla="*/ 101635 w 1615915"/>
                    <a:gd name="connsiteY39" fmla="*/ 246167 h 1522471"/>
                    <a:gd name="connsiteX40" fmla="*/ 117724 w 1615915"/>
                    <a:gd name="connsiteY40" fmla="*/ 246110 h 1522471"/>
                    <a:gd name="connsiteX41" fmla="*/ 300045 w 1615915"/>
                    <a:gd name="connsiteY41" fmla="*/ 329400 h 1522471"/>
                    <a:gd name="connsiteX42" fmla="*/ 360406 w 1615915"/>
                    <a:gd name="connsiteY42" fmla="*/ 289229 h 1522471"/>
                    <a:gd name="connsiteX43" fmla="*/ 348334 w 1615915"/>
                    <a:gd name="connsiteY43" fmla="*/ 84358 h 1522471"/>
                    <a:gd name="connsiteX44" fmla="*/ 352358 w 1615915"/>
                    <a:gd name="connsiteY44" fmla="*/ 80341 h 1522471"/>
                    <a:gd name="connsiteX45" fmla="*/ 505272 w 1615915"/>
                    <a:gd name="connsiteY45" fmla="*/ 24102 h 1522471"/>
                    <a:gd name="connsiteX46" fmla="*/ 517345 w 1615915"/>
                    <a:gd name="connsiteY46" fmla="*/ 28119 h 1522471"/>
                    <a:gd name="connsiteX47" fmla="*/ 630019 w 1615915"/>
                    <a:gd name="connsiteY47" fmla="*/ 196836 h 1522471"/>
                    <a:gd name="connsiteX48" fmla="*/ 706476 w 1615915"/>
                    <a:gd name="connsiteY48" fmla="*/ 188802 h 1522471"/>
                    <a:gd name="connsiteX49" fmla="*/ 799029 w 1615915"/>
                    <a:gd name="connsiteY49" fmla="*/ 4017 h 1522471"/>
                    <a:gd name="connsiteX50" fmla="*/ 807078 w 1615915"/>
                    <a:gd name="connsiteY50" fmla="*/ 0 h 1522471"/>
                    <a:gd name="connsiteX0" fmla="*/ 807078 w 1615915"/>
                    <a:gd name="connsiteY0" fmla="*/ 0 h 1522471"/>
                    <a:gd name="connsiteX1" fmla="*/ 968040 w 1615915"/>
                    <a:gd name="connsiteY1" fmla="*/ 28119 h 1522471"/>
                    <a:gd name="connsiteX2" fmla="*/ 976088 w 1615915"/>
                    <a:gd name="connsiteY2" fmla="*/ 40171 h 1522471"/>
                    <a:gd name="connsiteX3" fmla="*/ 996209 w 1615915"/>
                    <a:gd name="connsiteY3" fmla="*/ 241024 h 1522471"/>
                    <a:gd name="connsiteX4" fmla="*/ 1060594 w 1615915"/>
                    <a:gd name="connsiteY4" fmla="*/ 277178 h 1522471"/>
                    <a:gd name="connsiteX5" fmla="*/ 1233629 w 1615915"/>
                    <a:gd name="connsiteY5" fmla="*/ 160683 h 1522471"/>
                    <a:gd name="connsiteX6" fmla="*/ 1245701 w 1615915"/>
                    <a:gd name="connsiteY6" fmla="*/ 160683 h 1522471"/>
                    <a:gd name="connsiteX7" fmla="*/ 1366423 w 1615915"/>
                    <a:gd name="connsiteY7" fmla="*/ 265127 h 1522471"/>
                    <a:gd name="connsiteX8" fmla="*/ 1366423 w 1615915"/>
                    <a:gd name="connsiteY8" fmla="*/ 277178 h 1522471"/>
                    <a:gd name="connsiteX9" fmla="*/ 1281918 w 1615915"/>
                    <a:gd name="connsiteY9" fmla="*/ 461963 h 1522471"/>
                    <a:gd name="connsiteX10" fmla="*/ 1322158 w 1615915"/>
                    <a:gd name="connsiteY10" fmla="*/ 522220 h 1522471"/>
                    <a:gd name="connsiteX11" fmla="*/ 1531410 w 1615915"/>
                    <a:gd name="connsiteY11" fmla="*/ 506151 h 1522471"/>
                    <a:gd name="connsiteX12" fmla="*/ 1535434 w 1615915"/>
                    <a:gd name="connsiteY12" fmla="*/ 518202 h 1522471"/>
                    <a:gd name="connsiteX13" fmla="*/ 1591771 w 1615915"/>
                    <a:gd name="connsiteY13" fmla="*/ 666834 h 1522471"/>
                    <a:gd name="connsiteX14" fmla="*/ 1583723 w 1615915"/>
                    <a:gd name="connsiteY14" fmla="*/ 678885 h 1522471"/>
                    <a:gd name="connsiteX15" fmla="*/ 1418736 w 1615915"/>
                    <a:gd name="connsiteY15" fmla="*/ 791363 h 1522471"/>
                    <a:gd name="connsiteX16" fmla="*/ 1422760 w 1615915"/>
                    <a:gd name="connsiteY16" fmla="*/ 867688 h 1522471"/>
                    <a:gd name="connsiteX17" fmla="*/ 1611891 w 1615915"/>
                    <a:gd name="connsiteY17" fmla="*/ 960081 h 1522471"/>
                    <a:gd name="connsiteX18" fmla="*/ 1615915 w 1615915"/>
                    <a:gd name="connsiteY18" fmla="*/ 968115 h 1522471"/>
                    <a:gd name="connsiteX19" fmla="*/ 1583723 w 1615915"/>
                    <a:gd name="connsiteY19" fmla="*/ 1124781 h 1522471"/>
                    <a:gd name="connsiteX20" fmla="*/ 1575675 w 1615915"/>
                    <a:gd name="connsiteY20" fmla="*/ 1132815 h 1522471"/>
                    <a:gd name="connsiteX21" fmla="*/ 1374471 w 1615915"/>
                    <a:gd name="connsiteY21" fmla="*/ 1148883 h 1522471"/>
                    <a:gd name="connsiteX22" fmla="*/ 1338255 w 1615915"/>
                    <a:gd name="connsiteY22" fmla="*/ 1221190 h 1522471"/>
                    <a:gd name="connsiteX23" fmla="*/ 1454952 w 1615915"/>
                    <a:gd name="connsiteY23" fmla="*/ 1389907 h 1522471"/>
                    <a:gd name="connsiteX24" fmla="*/ 1454952 w 1615915"/>
                    <a:gd name="connsiteY24" fmla="*/ 1401959 h 1522471"/>
                    <a:gd name="connsiteX25" fmla="*/ 1346303 w 1615915"/>
                    <a:gd name="connsiteY25" fmla="*/ 1522471 h 1522471"/>
                    <a:gd name="connsiteX26" fmla="*/ 1338255 w 1615915"/>
                    <a:gd name="connsiteY26" fmla="*/ 1522471 h 1522471"/>
                    <a:gd name="connsiteX27" fmla="*/ 1153147 w 1615915"/>
                    <a:gd name="connsiteY27" fmla="*/ 1434095 h 1522471"/>
                    <a:gd name="connsiteX28" fmla="*/ 1130579 w 1615915"/>
                    <a:gd name="connsiteY28" fmla="*/ 1438774 h 1522471"/>
                    <a:gd name="connsiteX29" fmla="*/ 1115337 w 1615915"/>
                    <a:gd name="connsiteY29" fmla="*/ 1366790 h 1522471"/>
                    <a:gd name="connsiteX30" fmla="*/ 1163788 w 1615915"/>
                    <a:gd name="connsiteY30" fmla="*/ 1327023 h 1522471"/>
                    <a:gd name="connsiteX31" fmla="*/ 1347577 w 1615915"/>
                    <a:gd name="connsiteY31" fmla="*/ 885625 h 1522471"/>
                    <a:gd name="connsiteX32" fmla="*/ 720082 w 1615915"/>
                    <a:gd name="connsiteY32" fmla="*/ 261395 h 1522471"/>
                    <a:gd name="connsiteX33" fmla="*/ 199753 w 1615915"/>
                    <a:gd name="connsiteY33" fmla="*/ 536612 h 1522471"/>
                    <a:gd name="connsiteX34" fmla="*/ 165635 w 1615915"/>
                    <a:gd name="connsiteY34" fmla="*/ 592325 h 1522471"/>
                    <a:gd name="connsiteX35" fmla="*/ 97073 w 1615915"/>
                    <a:gd name="connsiteY35" fmla="*/ 583894 h 1522471"/>
                    <a:gd name="connsiteX36" fmla="*/ 110914 w 1615915"/>
                    <a:gd name="connsiteY36" fmla="*/ 550339 h 1522471"/>
                    <a:gd name="connsiteX37" fmla="*/ 3981 w 1615915"/>
                    <a:gd name="connsiteY37" fmla="*/ 385478 h 1522471"/>
                    <a:gd name="connsiteX38" fmla="*/ 2264 w 1615915"/>
                    <a:gd name="connsiteY38" fmla="*/ 365554 h 1522471"/>
                    <a:gd name="connsiteX39" fmla="*/ 101635 w 1615915"/>
                    <a:gd name="connsiteY39" fmla="*/ 246167 h 1522471"/>
                    <a:gd name="connsiteX40" fmla="*/ 117724 w 1615915"/>
                    <a:gd name="connsiteY40" fmla="*/ 246110 h 1522471"/>
                    <a:gd name="connsiteX41" fmla="*/ 300045 w 1615915"/>
                    <a:gd name="connsiteY41" fmla="*/ 329400 h 1522471"/>
                    <a:gd name="connsiteX42" fmla="*/ 360406 w 1615915"/>
                    <a:gd name="connsiteY42" fmla="*/ 289229 h 1522471"/>
                    <a:gd name="connsiteX43" fmla="*/ 348334 w 1615915"/>
                    <a:gd name="connsiteY43" fmla="*/ 84358 h 1522471"/>
                    <a:gd name="connsiteX44" fmla="*/ 352358 w 1615915"/>
                    <a:gd name="connsiteY44" fmla="*/ 80341 h 1522471"/>
                    <a:gd name="connsiteX45" fmla="*/ 505272 w 1615915"/>
                    <a:gd name="connsiteY45" fmla="*/ 24102 h 1522471"/>
                    <a:gd name="connsiteX46" fmla="*/ 517345 w 1615915"/>
                    <a:gd name="connsiteY46" fmla="*/ 28119 h 1522471"/>
                    <a:gd name="connsiteX47" fmla="*/ 630019 w 1615915"/>
                    <a:gd name="connsiteY47" fmla="*/ 196836 h 1522471"/>
                    <a:gd name="connsiteX48" fmla="*/ 706476 w 1615915"/>
                    <a:gd name="connsiteY48" fmla="*/ 188802 h 1522471"/>
                    <a:gd name="connsiteX49" fmla="*/ 799029 w 1615915"/>
                    <a:gd name="connsiteY49" fmla="*/ 4017 h 1522471"/>
                    <a:gd name="connsiteX50" fmla="*/ 807078 w 1615915"/>
                    <a:gd name="connsiteY50" fmla="*/ 0 h 1522471"/>
                    <a:gd name="connsiteX0" fmla="*/ 807078 w 1615915"/>
                    <a:gd name="connsiteY0" fmla="*/ 0 h 1522471"/>
                    <a:gd name="connsiteX1" fmla="*/ 968040 w 1615915"/>
                    <a:gd name="connsiteY1" fmla="*/ 28119 h 1522471"/>
                    <a:gd name="connsiteX2" fmla="*/ 976088 w 1615915"/>
                    <a:gd name="connsiteY2" fmla="*/ 40171 h 1522471"/>
                    <a:gd name="connsiteX3" fmla="*/ 996209 w 1615915"/>
                    <a:gd name="connsiteY3" fmla="*/ 241024 h 1522471"/>
                    <a:gd name="connsiteX4" fmla="*/ 1060594 w 1615915"/>
                    <a:gd name="connsiteY4" fmla="*/ 277178 h 1522471"/>
                    <a:gd name="connsiteX5" fmla="*/ 1233629 w 1615915"/>
                    <a:gd name="connsiteY5" fmla="*/ 160683 h 1522471"/>
                    <a:gd name="connsiteX6" fmla="*/ 1245701 w 1615915"/>
                    <a:gd name="connsiteY6" fmla="*/ 160683 h 1522471"/>
                    <a:gd name="connsiteX7" fmla="*/ 1366423 w 1615915"/>
                    <a:gd name="connsiteY7" fmla="*/ 265127 h 1522471"/>
                    <a:gd name="connsiteX8" fmla="*/ 1366423 w 1615915"/>
                    <a:gd name="connsiteY8" fmla="*/ 277178 h 1522471"/>
                    <a:gd name="connsiteX9" fmla="*/ 1281918 w 1615915"/>
                    <a:gd name="connsiteY9" fmla="*/ 461963 h 1522471"/>
                    <a:gd name="connsiteX10" fmla="*/ 1322158 w 1615915"/>
                    <a:gd name="connsiteY10" fmla="*/ 522220 h 1522471"/>
                    <a:gd name="connsiteX11" fmla="*/ 1531410 w 1615915"/>
                    <a:gd name="connsiteY11" fmla="*/ 506151 h 1522471"/>
                    <a:gd name="connsiteX12" fmla="*/ 1535434 w 1615915"/>
                    <a:gd name="connsiteY12" fmla="*/ 518202 h 1522471"/>
                    <a:gd name="connsiteX13" fmla="*/ 1591771 w 1615915"/>
                    <a:gd name="connsiteY13" fmla="*/ 666834 h 1522471"/>
                    <a:gd name="connsiteX14" fmla="*/ 1583723 w 1615915"/>
                    <a:gd name="connsiteY14" fmla="*/ 678885 h 1522471"/>
                    <a:gd name="connsiteX15" fmla="*/ 1418736 w 1615915"/>
                    <a:gd name="connsiteY15" fmla="*/ 791363 h 1522471"/>
                    <a:gd name="connsiteX16" fmla="*/ 1422760 w 1615915"/>
                    <a:gd name="connsiteY16" fmla="*/ 867688 h 1522471"/>
                    <a:gd name="connsiteX17" fmla="*/ 1611891 w 1615915"/>
                    <a:gd name="connsiteY17" fmla="*/ 960081 h 1522471"/>
                    <a:gd name="connsiteX18" fmla="*/ 1615915 w 1615915"/>
                    <a:gd name="connsiteY18" fmla="*/ 968115 h 1522471"/>
                    <a:gd name="connsiteX19" fmla="*/ 1583723 w 1615915"/>
                    <a:gd name="connsiteY19" fmla="*/ 1124781 h 1522471"/>
                    <a:gd name="connsiteX20" fmla="*/ 1575675 w 1615915"/>
                    <a:gd name="connsiteY20" fmla="*/ 1132815 h 1522471"/>
                    <a:gd name="connsiteX21" fmla="*/ 1374471 w 1615915"/>
                    <a:gd name="connsiteY21" fmla="*/ 1148883 h 1522471"/>
                    <a:gd name="connsiteX22" fmla="*/ 1338255 w 1615915"/>
                    <a:gd name="connsiteY22" fmla="*/ 1221190 h 1522471"/>
                    <a:gd name="connsiteX23" fmla="*/ 1454952 w 1615915"/>
                    <a:gd name="connsiteY23" fmla="*/ 1389907 h 1522471"/>
                    <a:gd name="connsiteX24" fmla="*/ 1454952 w 1615915"/>
                    <a:gd name="connsiteY24" fmla="*/ 1401959 h 1522471"/>
                    <a:gd name="connsiteX25" fmla="*/ 1346303 w 1615915"/>
                    <a:gd name="connsiteY25" fmla="*/ 1522471 h 1522471"/>
                    <a:gd name="connsiteX26" fmla="*/ 1338255 w 1615915"/>
                    <a:gd name="connsiteY26" fmla="*/ 1522471 h 1522471"/>
                    <a:gd name="connsiteX27" fmla="*/ 1153147 w 1615915"/>
                    <a:gd name="connsiteY27" fmla="*/ 1434095 h 1522471"/>
                    <a:gd name="connsiteX28" fmla="*/ 1130579 w 1615915"/>
                    <a:gd name="connsiteY28" fmla="*/ 1438774 h 1522471"/>
                    <a:gd name="connsiteX29" fmla="*/ 1115337 w 1615915"/>
                    <a:gd name="connsiteY29" fmla="*/ 1366790 h 1522471"/>
                    <a:gd name="connsiteX30" fmla="*/ 1163788 w 1615915"/>
                    <a:gd name="connsiteY30" fmla="*/ 1327023 h 1522471"/>
                    <a:gd name="connsiteX31" fmla="*/ 1347577 w 1615915"/>
                    <a:gd name="connsiteY31" fmla="*/ 885625 h 1522471"/>
                    <a:gd name="connsiteX32" fmla="*/ 720082 w 1615915"/>
                    <a:gd name="connsiteY32" fmla="*/ 261395 h 1522471"/>
                    <a:gd name="connsiteX33" fmla="*/ 199753 w 1615915"/>
                    <a:gd name="connsiteY33" fmla="*/ 536612 h 1522471"/>
                    <a:gd name="connsiteX34" fmla="*/ 165635 w 1615915"/>
                    <a:gd name="connsiteY34" fmla="*/ 592325 h 1522471"/>
                    <a:gd name="connsiteX35" fmla="*/ 97073 w 1615915"/>
                    <a:gd name="connsiteY35" fmla="*/ 583894 h 1522471"/>
                    <a:gd name="connsiteX36" fmla="*/ 110914 w 1615915"/>
                    <a:gd name="connsiteY36" fmla="*/ 550339 h 1522471"/>
                    <a:gd name="connsiteX37" fmla="*/ 3981 w 1615915"/>
                    <a:gd name="connsiteY37" fmla="*/ 385478 h 1522471"/>
                    <a:gd name="connsiteX38" fmla="*/ 2264 w 1615915"/>
                    <a:gd name="connsiteY38" fmla="*/ 365554 h 1522471"/>
                    <a:gd name="connsiteX39" fmla="*/ 101635 w 1615915"/>
                    <a:gd name="connsiteY39" fmla="*/ 246167 h 1522471"/>
                    <a:gd name="connsiteX40" fmla="*/ 117724 w 1615915"/>
                    <a:gd name="connsiteY40" fmla="*/ 246110 h 1522471"/>
                    <a:gd name="connsiteX41" fmla="*/ 300045 w 1615915"/>
                    <a:gd name="connsiteY41" fmla="*/ 329400 h 1522471"/>
                    <a:gd name="connsiteX42" fmla="*/ 360406 w 1615915"/>
                    <a:gd name="connsiteY42" fmla="*/ 289229 h 1522471"/>
                    <a:gd name="connsiteX43" fmla="*/ 348714 w 1615915"/>
                    <a:gd name="connsiteY43" fmla="*/ 91697 h 1522471"/>
                    <a:gd name="connsiteX44" fmla="*/ 352358 w 1615915"/>
                    <a:gd name="connsiteY44" fmla="*/ 80341 h 1522471"/>
                    <a:gd name="connsiteX45" fmla="*/ 505272 w 1615915"/>
                    <a:gd name="connsiteY45" fmla="*/ 24102 h 1522471"/>
                    <a:gd name="connsiteX46" fmla="*/ 517345 w 1615915"/>
                    <a:gd name="connsiteY46" fmla="*/ 28119 h 1522471"/>
                    <a:gd name="connsiteX47" fmla="*/ 630019 w 1615915"/>
                    <a:gd name="connsiteY47" fmla="*/ 196836 h 1522471"/>
                    <a:gd name="connsiteX48" fmla="*/ 706476 w 1615915"/>
                    <a:gd name="connsiteY48" fmla="*/ 188802 h 1522471"/>
                    <a:gd name="connsiteX49" fmla="*/ 799029 w 1615915"/>
                    <a:gd name="connsiteY49" fmla="*/ 4017 h 1522471"/>
                    <a:gd name="connsiteX50" fmla="*/ 807078 w 1615915"/>
                    <a:gd name="connsiteY50" fmla="*/ 0 h 1522471"/>
                    <a:gd name="connsiteX0" fmla="*/ 807078 w 1615915"/>
                    <a:gd name="connsiteY0" fmla="*/ 0 h 1522471"/>
                    <a:gd name="connsiteX1" fmla="*/ 968040 w 1615915"/>
                    <a:gd name="connsiteY1" fmla="*/ 28119 h 1522471"/>
                    <a:gd name="connsiteX2" fmla="*/ 976088 w 1615915"/>
                    <a:gd name="connsiteY2" fmla="*/ 40171 h 1522471"/>
                    <a:gd name="connsiteX3" fmla="*/ 996209 w 1615915"/>
                    <a:gd name="connsiteY3" fmla="*/ 241024 h 1522471"/>
                    <a:gd name="connsiteX4" fmla="*/ 1060594 w 1615915"/>
                    <a:gd name="connsiteY4" fmla="*/ 277178 h 1522471"/>
                    <a:gd name="connsiteX5" fmla="*/ 1233629 w 1615915"/>
                    <a:gd name="connsiteY5" fmla="*/ 160683 h 1522471"/>
                    <a:gd name="connsiteX6" fmla="*/ 1245701 w 1615915"/>
                    <a:gd name="connsiteY6" fmla="*/ 160683 h 1522471"/>
                    <a:gd name="connsiteX7" fmla="*/ 1366423 w 1615915"/>
                    <a:gd name="connsiteY7" fmla="*/ 265127 h 1522471"/>
                    <a:gd name="connsiteX8" fmla="*/ 1366423 w 1615915"/>
                    <a:gd name="connsiteY8" fmla="*/ 277178 h 1522471"/>
                    <a:gd name="connsiteX9" fmla="*/ 1281918 w 1615915"/>
                    <a:gd name="connsiteY9" fmla="*/ 461963 h 1522471"/>
                    <a:gd name="connsiteX10" fmla="*/ 1322158 w 1615915"/>
                    <a:gd name="connsiteY10" fmla="*/ 522220 h 1522471"/>
                    <a:gd name="connsiteX11" fmla="*/ 1531410 w 1615915"/>
                    <a:gd name="connsiteY11" fmla="*/ 506151 h 1522471"/>
                    <a:gd name="connsiteX12" fmla="*/ 1535434 w 1615915"/>
                    <a:gd name="connsiteY12" fmla="*/ 518202 h 1522471"/>
                    <a:gd name="connsiteX13" fmla="*/ 1591771 w 1615915"/>
                    <a:gd name="connsiteY13" fmla="*/ 666834 h 1522471"/>
                    <a:gd name="connsiteX14" fmla="*/ 1583723 w 1615915"/>
                    <a:gd name="connsiteY14" fmla="*/ 678885 h 1522471"/>
                    <a:gd name="connsiteX15" fmla="*/ 1418736 w 1615915"/>
                    <a:gd name="connsiteY15" fmla="*/ 791363 h 1522471"/>
                    <a:gd name="connsiteX16" fmla="*/ 1422760 w 1615915"/>
                    <a:gd name="connsiteY16" fmla="*/ 867688 h 1522471"/>
                    <a:gd name="connsiteX17" fmla="*/ 1611891 w 1615915"/>
                    <a:gd name="connsiteY17" fmla="*/ 960081 h 1522471"/>
                    <a:gd name="connsiteX18" fmla="*/ 1615915 w 1615915"/>
                    <a:gd name="connsiteY18" fmla="*/ 968115 h 1522471"/>
                    <a:gd name="connsiteX19" fmla="*/ 1583723 w 1615915"/>
                    <a:gd name="connsiteY19" fmla="*/ 1124781 h 1522471"/>
                    <a:gd name="connsiteX20" fmla="*/ 1575675 w 1615915"/>
                    <a:gd name="connsiteY20" fmla="*/ 1132815 h 1522471"/>
                    <a:gd name="connsiteX21" fmla="*/ 1374471 w 1615915"/>
                    <a:gd name="connsiteY21" fmla="*/ 1148883 h 1522471"/>
                    <a:gd name="connsiteX22" fmla="*/ 1338255 w 1615915"/>
                    <a:gd name="connsiteY22" fmla="*/ 1221190 h 1522471"/>
                    <a:gd name="connsiteX23" fmla="*/ 1454952 w 1615915"/>
                    <a:gd name="connsiteY23" fmla="*/ 1389907 h 1522471"/>
                    <a:gd name="connsiteX24" fmla="*/ 1454952 w 1615915"/>
                    <a:gd name="connsiteY24" fmla="*/ 1401959 h 1522471"/>
                    <a:gd name="connsiteX25" fmla="*/ 1346303 w 1615915"/>
                    <a:gd name="connsiteY25" fmla="*/ 1522471 h 1522471"/>
                    <a:gd name="connsiteX26" fmla="*/ 1338255 w 1615915"/>
                    <a:gd name="connsiteY26" fmla="*/ 1522471 h 1522471"/>
                    <a:gd name="connsiteX27" fmla="*/ 1153147 w 1615915"/>
                    <a:gd name="connsiteY27" fmla="*/ 1434095 h 1522471"/>
                    <a:gd name="connsiteX28" fmla="*/ 1130579 w 1615915"/>
                    <a:gd name="connsiteY28" fmla="*/ 1438774 h 1522471"/>
                    <a:gd name="connsiteX29" fmla="*/ 1115337 w 1615915"/>
                    <a:gd name="connsiteY29" fmla="*/ 1366790 h 1522471"/>
                    <a:gd name="connsiteX30" fmla="*/ 1163788 w 1615915"/>
                    <a:gd name="connsiteY30" fmla="*/ 1327023 h 1522471"/>
                    <a:gd name="connsiteX31" fmla="*/ 1347577 w 1615915"/>
                    <a:gd name="connsiteY31" fmla="*/ 885625 h 1522471"/>
                    <a:gd name="connsiteX32" fmla="*/ 720082 w 1615915"/>
                    <a:gd name="connsiteY32" fmla="*/ 261395 h 1522471"/>
                    <a:gd name="connsiteX33" fmla="*/ 199753 w 1615915"/>
                    <a:gd name="connsiteY33" fmla="*/ 536612 h 1522471"/>
                    <a:gd name="connsiteX34" fmla="*/ 165635 w 1615915"/>
                    <a:gd name="connsiteY34" fmla="*/ 592325 h 1522471"/>
                    <a:gd name="connsiteX35" fmla="*/ 97073 w 1615915"/>
                    <a:gd name="connsiteY35" fmla="*/ 583894 h 1522471"/>
                    <a:gd name="connsiteX36" fmla="*/ 110914 w 1615915"/>
                    <a:gd name="connsiteY36" fmla="*/ 550339 h 1522471"/>
                    <a:gd name="connsiteX37" fmla="*/ 3981 w 1615915"/>
                    <a:gd name="connsiteY37" fmla="*/ 385478 h 1522471"/>
                    <a:gd name="connsiteX38" fmla="*/ 2264 w 1615915"/>
                    <a:gd name="connsiteY38" fmla="*/ 365554 h 1522471"/>
                    <a:gd name="connsiteX39" fmla="*/ 101635 w 1615915"/>
                    <a:gd name="connsiteY39" fmla="*/ 246167 h 1522471"/>
                    <a:gd name="connsiteX40" fmla="*/ 117724 w 1615915"/>
                    <a:gd name="connsiteY40" fmla="*/ 246110 h 1522471"/>
                    <a:gd name="connsiteX41" fmla="*/ 300045 w 1615915"/>
                    <a:gd name="connsiteY41" fmla="*/ 329400 h 1522471"/>
                    <a:gd name="connsiteX42" fmla="*/ 360406 w 1615915"/>
                    <a:gd name="connsiteY42" fmla="*/ 289229 h 1522471"/>
                    <a:gd name="connsiteX43" fmla="*/ 348714 w 1615915"/>
                    <a:gd name="connsiteY43" fmla="*/ 91697 h 1522471"/>
                    <a:gd name="connsiteX44" fmla="*/ 356911 w 1615915"/>
                    <a:gd name="connsiteY44" fmla="*/ 78892 h 1522471"/>
                    <a:gd name="connsiteX45" fmla="*/ 505272 w 1615915"/>
                    <a:gd name="connsiteY45" fmla="*/ 24102 h 1522471"/>
                    <a:gd name="connsiteX46" fmla="*/ 517345 w 1615915"/>
                    <a:gd name="connsiteY46" fmla="*/ 28119 h 1522471"/>
                    <a:gd name="connsiteX47" fmla="*/ 630019 w 1615915"/>
                    <a:gd name="connsiteY47" fmla="*/ 196836 h 1522471"/>
                    <a:gd name="connsiteX48" fmla="*/ 706476 w 1615915"/>
                    <a:gd name="connsiteY48" fmla="*/ 188802 h 1522471"/>
                    <a:gd name="connsiteX49" fmla="*/ 799029 w 1615915"/>
                    <a:gd name="connsiteY49" fmla="*/ 4017 h 1522471"/>
                    <a:gd name="connsiteX50" fmla="*/ 807078 w 1615915"/>
                    <a:gd name="connsiteY50" fmla="*/ 0 h 1522471"/>
                    <a:gd name="connsiteX0" fmla="*/ 807078 w 1615915"/>
                    <a:gd name="connsiteY0" fmla="*/ 0 h 1522471"/>
                    <a:gd name="connsiteX1" fmla="*/ 968040 w 1615915"/>
                    <a:gd name="connsiteY1" fmla="*/ 28119 h 1522471"/>
                    <a:gd name="connsiteX2" fmla="*/ 976088 w 1615915"/>
                    <a:gd name="connsiteY2" fmla="*/ 40171 h 1522471"/>
                    <a:gd name="connsiteX3" fmla="*/ 996209 w 1615915"/>
                    <a:gd name="connsiteY3" fmla="*/ 241024 h 1522471"/>
                    <a:gd name="connsiteX4" fmla="*/ 1060594 w 1615915"/>
                    <a:gd name="connsiteY4" fmla="*/ 277178 h 1522471"/>
                    <a:gd name="connsiteX5" fmla="*/ 1233629 w 1615915"/>
                    <a:gd name="connsiteY5" fmla="*/ 160683 h 1522471"/>
                    <a:gd name="connsiteX6" fmla="*/ 1245701 w 1615915"/>
                    <a:gd name="connsiteY6" fmla="*/ 160683 h 1522471"/>
                    <a:gd name="connsiteX7" fmla="*/ 1366423 w 1615915"/>
                    <a:gd name="connsiteY7" fmla="*/ 265127 h 1522471"/>
                    <a:gd name="connsiteX8" fmla="*/ 1366423 w 1615915"/>
                    <a:gd name="connsiteY8" fmla="*/ 277178 h 1522471"/>
                    <a:gd name="connsiteX9" fmla="*/ 1281918 w 1615915"/>
                    <a:gd name="connsiteY9" fmla="*/ 461963 h 1522471"/>
                    <a:gd name="connsiteX10" fmla="*/ 1322158 w 1615915"/>
                    <a:gd name="connsiteY10" fmla="*/ 522220 h 1522471"/>
                    <a:gd name="connsiteX11" fmla="*/ 1531410 w 1615915"/>
                    <a:gd name="connsiteY11" fmla="*/ 506151 h 1522471"/>
                    <a:gd name="connsiteX12" fmla="*/ 1535434 w 1615915"/>
                    <a:gd name="connsiteY12" fmla="*/ 518202 h 1522471"/>
                    <a:gd name="connsiteX13" fmla="*/ 1591771 w 1615915"/>
                    <a:gd name="connsiteY13" fmla="*/ 666834 h 1522471"/>
                    <a:gd name="connsiteX14" fmla="*/ 1583723 w 1615915"/>
                    <a:gd name="connsiteY14" fmla="*/ 678885 h 1522471"/>
                    <a:gd name="connsiteX15" fmla="*/ 1418736 w 1615915"/>
                    <a:gd name="connsiteY15" fmla="*/ 791363 h 1522471"/>
                    <a:gd name="connsiteX16" fmla="*/ 1422760 w 1615915"/>
                    <a:gd name="connsiteY16" fmla="*/ 867688 h 1522471"/>
                    <a:gd name="connsiteX17" fmla="*/ 1611891 w 1615915"/>
                    <a:gd name="connsiteY17" fmla="*/ 960081 h 1522471"/>
                    <a:gd name="connsiteX18" fmla="*/ 1615915 w 1615915"/>
                    <a:gd name="connsiteY18" fmla="*/ 968115 h 1522471"/>
                    <a:gd name="connsiteX19" fmla="*/ 1583723 w 1615915"/>
                    <a:gd name="connsiteY19" fmla="*/ 1124781 h 1522471"/>
                    <a:gd name="connsiteX20" fmla="*/ 1575675 w 1615915"/>
                    <a:gd name="connsiteY20" fmla="*/ 1132815 h 1522471"/>
                    <a:gd name="connsiteX21" fmla="*/ 1374471 w 1615915"/>
                    <a:gd name="connsiteY21" fmla="*/ 1148883 h 1522471"/>
                    <a:gd name="connsiteX22" fmla="*/ 1338255 w 1615915"/>
                    <a:gd name="connsiteY22" fmla="*/ 1221190 h 1522471"/>
                    <a:gd name="connsiteX23" fmla="*/ 1454952 w 1615915"/>
                    <a:gd name="connsiteY23" fmla="*/ 1389907 h 1522471"/>
                    <a:gd name="connsiteX24" fmla="*/ 1454952 w 1615915"/>
                    <a:gd name="connsiteY24" fmla="*/ 1401959 h 1522471"/>
                    <a:gd name="connsiteX25" fmla="*/ 1346303 w 1615915"/>
                    <a:gd name="connsiteY25" fmla="*/ 1522471 h 1522471"/>
                    <a:gd name="connsiteX26" fmla="*/ 1338255 w 1615915"/>
                    <a:gd name="connsiteY26" fmla="*/ 1522471 h 1522471"/>
                    <a:gd name="connsiteX27" fmla="*/ 1153147 w 1615915"/>
                    <a:gd name="connsiteY27" fmla="*/ 1434095 h 1522471"/>
                    <a:gd name="connsiteX28" fmla="*/ 1130579 w 1615915"/>
                    <a:gd name="connsiteY28" fmla="*/ 1438774 h 1522471"/>
                    <a:gd name="connsiteX29" fmla="*/ 1115337 w 1615915"/>
                    <a:gd name="connsiteY29" fmla="*/ 1366790 h 1522471"/>
                    <a:gd name="connsiteX30" fmla="*/ 1163788 w 1615915"/>
                    <a:gd name="connsiteY30" fmla="*/ 1327023 h 1522471"/>
                    <a:gd name="connsiteX31" fmla="*/ 1347577 w 1615915"/>
                    <a:gd name="connsiteY31" fmla="*/ 885625 h 1522471"/>
                    <a:gd name="connsiteX32" fmla="*/ 720082 w 1615915"/>
                    <a:gd name="connsiteY32" fmla="*/ 261395 h 1522471"/>
                    <a:gd name="connsiteX33" fmla="*/ 199753 w 1615915"/>
                    <a:gd name="connsiteY33" fmla="*/ 536612 h 1522471"/>
                    <a:gd name="connsiteX34" fmla="*/ 165635 w 1615915"/>
                    <a:gd name="connsiteY34" fmla="*/ 592325 h 1522471"/>
                    <a:gd name="connsiteX35" fmla="*/ 97073 w 1615915"/>
                    <a:gd name="connsiteY35" fmla="*/ 583894 h 1522471"/>
                    <a:gd name="connsiteX36" fmla="*/ 110914 w 1615915"/>
                    <a:gd name="connsiteY36" fmla="*/ 550339 h 1522471"/>
                    <a:gd name="connsiteX37" fmla="*/ 3981 w 1615915"/>
                    <a:gd name="connsiteY37" fmla="*/ 385478 h 1522471"/>
                    <a:gd name="connsiteX38" fmla="*/ 2264 w 1615915"/>
                    <a:gd name="connsiteY38" fmla="*/ 365554 h 1522471"/>
                    <a:gd name="connsiteX39" fmla="*/ 101635 w 1615915"/>
                    <a:gd name="connsiteY39" fmla="*/ 246167 h 1522471"/>
                    <a:gd name="connsiteX40" fmla="*/ 117724 w 1615915"/>
                    <a:gd name="connsiteY40" fmla="*/ 246110 h 1522471"/>
                    <a:gd name="connsiteX41" fmla="*/ 300045 w 1615915"/>
                    <a:gd name="connsiteY41" fmla="*/ 329400 h 1522471"/>
                    <a:gd name="connsiteX42" fmla="*/ 360406 w 1615915"/>
                    <a:gd name="connsiteY42" fmla="*/ 289229 h 1522471"/>
                    <a:gd name="connsiteX43" fmla="*/ 348714 w 1615915"/>
                    <a:gd name="connsiteY43" fmla="*/ 91697 h 1522471"/>
                    <a:gd name="connsiteX44" fmla="*/ 356911 w 1615915"/>
                    <a:gd name="connsiteY44" fmla="*/ 78892 h 1522471"/>
                    <a:gd name="connsiteX45" fmla="*/ 500934 w 1615915"/>
                    <a:gd name="connsiteY45" fmla="*/ 26033 h 1522471"/>
                    <a:gd name="connsiteX46" fmla="*/ 517345 w 1615915"/>
                    <a:gd name="connsiteY46" fmla="*/ 28119 h 1522471"/>
                    <a:gd name="connsiteX47" fmla="*/ 630019 w 1615915"/>
                    <a:gd name="connsiteY47" fmla="*/ 196836 h 1522471"/>
                    <a:gd name="connsiteX48" fmla="*/ 706476 w 1615915"/>
                    <a:gd name="connsiteY48" fmla="*/ 188802 h 1522471"/>
                    <a:gd name="connsiteX49" fmla="*/ 799029 w 1615915"/>
                    <a:gd name="connsiteY49" fmla="*/ 4017 h 1522471"/>
                    <a:gd name="connsiteX50" fmla="*/ 807078 w 1615915"/>
                    <a:gd name="connsiteY50" fmla="*/ 0 h 1522471"/>
                    <a:gd name="connsiteX0" fmla="*/ 807078 w 1615915"/>
                    <a:gd name="connsiteY0" fmla="*/ 0 h 1522471"/>
                    <a:gd name="connsiteX1" fmla="*/ 968040 w 1615915"/>
                    <a:gd name="connsiteY1" fmla="*/ 28119 h 1522471"/>
                    <a:gd name="connsiteX2" fmla="*/ 976088 w 1615915"/>
                    <a:gd name="connsiteY2" fmla="*/ 40171 h 1522471"/>
                    <a:gd name="connsiteX3" fmla="*/ 996209 w 1615915"/>
                    <a:gd name="connsiteY3" fmla="*/ 241024 h 1522471"/>
                    <a:gd name="connsiteX4" fmla="*/ 1060594 w 1615915"/>
                    <a:gd name="connsiteY4" fmla="*/ 277178 h 1522471"/>
                    <a:gd name="connsiteX5" fmla="*/ 1233629 w 1615915"/>
                    <a:gd name="connsiteY5" fmla="*/ 160683 h 1522471"/>
                    <a:gd name="connsiteX6" fmla="*/ 1245701 w 1615915"/>
                    <a:gd name="connsiteY6" fmla="*/ 160683 h 1522471"/>
                    <a:gd name="connsiteX7" fmla="*/ 1366423 w 1615915"/>
                    <a:gd name="connsiteY7" fmla="*/ 265127 h 1522471"/>
                    <a:gd name="connsiteX8" fmla="*/ 1366423 w 1615915"/>
                    <a:gd name="connsiteY8" fmla="*/ 277178 h 1522471"/>
                    <a:gd name="connsiteX9" fmla="*/ 1281918 w 1615915"/>
                    <a:gd name="connsiteY9" fmla="*/ 461963 h 1522471"/>
                    <a:gd name="connsiteX10" fmla="*/ 1322158 w 1615915"/>
                    <a:gd name="connsiteY10" fmla="*/ 522220 h 1522471"/>
                    <a:gd name="connsiteX11" fmla="*/ 1531410 w 1615915"/>
                    <a:gd name="connsiteY11" fmla="*/ 506151 h 1522471"/>
                    <a:gd name="connsiteX12" fmla="*/ 1535434 w 1615915"/>
                    <a:gd name="connsiteY12" fmla="*/ 518202 h 1522471"/>
                    <a:gd name="connsiteX13" fmla="*/ 1591771 w 1615915"/>
                    <a:gd name="connsiteY13" fmla="*/ 666834 h 1522471"/>
                    <a:gd name="connsiteX14" fmla="*/ 1583723 w 1615915"/>
                    <a:gd name="connsiteY14" fmla="*/ 678885 h 1522471"/>
                    <a:gd name="connsiteX15" fmla="*/ 1418736 w 1615915"/>
                    <a:gd name="connsiteY15" fmla="*/ 791363 h 1522471"/>
                    <a:gd name="connsiteX16" fmla="*/ 1422760 w 1615915"/>
                    <a:gd name="connsiteY16" fmla="*/ 867688 h 1522471"/>
                    <a:gd name="connsiteX17" fmla="*/ 1611891 w 1615915"/>
                    <a:gd name="connsiteY17" fmla="*/ 960081 h 1522471"/>
                    <a:gd name="connsiteX18" fmla="*/ 1615915 w 1615915"/>
                    <a:gd name="connsiteY18" fmla="*/ 968115 h 1522471"/>
                    <a:gd name="connsiteX19" fmla="*/ 1583723 w 1615915"/>
                    <a:gd name="connsiteY19" fmla="*/ 1124781 h 1522471"/>
                    <a:gd name="connsiteX20" fmla="*/ 1575675 w 1615915"/>
                    <a:gd name="connsiteY20" fmla="*/ 1132815 h 1522471"/>
                    <a:gd name="connsiteX21" fmla="*/ 1374471 w 1615915"/>
                    <a:gd name="connsiteY21" fmla="*/ 1148883 h 1522471"/>
                    <a:gd name="connsiteX22" fmla="*/ 1338255 w 1615915"/>
                    <a:gd name="connsiteY22" fmla="*/ 1221190 h 1522471"/>
                    <a:gd name="connsiteX23" fmla="*/ 1454952 w 1615915"/>
                    <a:gd name="connsiteY23" fmla="*/ 1389907 h 1522471"/>
                    <a:gd name="connsiteX24" fmla="*/ 1454952 w 1615915"/>
                    <a:gd name="connsiteY24" fmla="*/ 1401959 h 1522471"/>
                    <a:gd name="connsiteX25" fmla="*/ 1346303 w 1615915"/>
                    <a:gd name="connsiteY25" fmla="*/ 1522471 h 1522471"/>
                    <a:gd name="connsiteX26" fmla="*/ 1338255 w 1615915"/>
                    <a:gd name="connsiteY26" fmla="*/ 1522471 h 1522471"/>
                    <a:gd name="connsiteX27" fmla="*/ 1153147 w 1615915"/>
                    <a:gd name="connsiteY27" fmla="*/ 1434095 h 1522471"/>
                    <a:gd name="connsiteX28" fmla="*/ 1130579 w 1615915"/>
                    <a:gd name="connsiteY28" fmla="*/ 1438774 h 1522471"/>
                    <a:gd name="connsiteX29" fmla="*/ 1115337 w 1615915"/>
                    <a:gd name="connsiteY29" fmla="*/ 1366790 h 1522471"/>
                    <a:gd name="connsiteX30" fmla="*/ 1163788 w 1615915"/>
                    <a:gd name="connsiteY30" fmla="*/ 1327023 h 1522471"/>
                    <a:gd name="connsiteX31" fmla="*/ 1347577 w 1615915"/>
                    <a:gd name="connsiteY31" fmla="*/ 885625 h 1522471"/>
                    <a:gd name="connsiteX32" fmla="*/ 720082 w 1615915"/>
                    <a:gd name="connsiteY32" fmla="*/ 261395 h 1522471"/>
                    <a:gd name="connsiteX33" fmla="*/ 199753 w 1615915"/>
                    <a:gd name="connsiteY33" fmla="*/ 536612 h 1522471"/>
                    <a:gd name="connsiteX34" fmla="*/ 165635 w 1615915"/>
                    <a:gd name="connsiteY34" fmla="*/ 592325 h 1522471"/>
                    <a:gd name="connsiteX35" fmla="*/ 97073 w 1615915"/>
                    <a:gd name="connsiteY35" fmla="*/ 583894 h 1522471"/>
                    <a:gd name="connsiteX36" fmla="*/ 110914 w 1615915"/>
                    <a:gd name="connsiteY36" fmla="*/ 550339 h 1522471"/>
                    <a:gd name="connsiteX37" fmla="*/ 3981 w 1615915"/>
                    <a:gd name="connsiteY37" fmla="*/ 385478 h 1522471"/>
                    <a:gd name="connsiteX38" fmla="*/ 2264 w 1615915"/>
                    <a:gd name="connsiteY38" fmla="*/ 365554 h 1522471"/>
                    <a:gd name="connsiteX39" fmla="*/ 101635 w 1615915"/>
                    <a:gd name="connsiteY39" fmla="*/ 246167 h 1522471"/>
                    <a:gd name="connsiteX40" fmla="*/ 117724 w 1615915"/>
                    <a:gd name="connsiteY40" fmla="*/ 246110 h 1522471"/>
                    <a:gd name="connsiteX41" fmla="*/ 300045 w 1615915"/>
                    <a:gd name="connsiteY41" fmla="*/ 329400 h 1522471"/>
                    <a:gd name="connsiteX42" fmla="*/ 360406 w 1615915"/>
                    <a:gd name="connsiteY42" fmla="*/ 289229 h 1522471"/>
                    <a:gd name="connsiteX43" fmla="*/ 348714 w 1615915"/>
                    <a:gd name="connsiteY43" fmla="*/ 91697 h 1522471"/>
                    <a:gd name="connsiteX44" fmla="*/ 356911 w 1615915"/>
                    <a:gd name="connsiteY44" fmla="*/ 78892 h 1522471"/>
                    <a:gd name="connsiteX45" fmla="*/ 500934 w 1615915"/>
                    <a:gd name="connsiteY45" fmla="*/ 26033 h 1522471"/>
                    <a:gd name="connsiteX46" fmla="*/ 517559 w 1615915"/>
                    <a:gd name="connsiteY46" fmla="*/ 28601 h 1522471"/>
                    <a:gd name="connsiteX47" fmla="*/ 630019 w 1615915"/>
                    <a:gd name="connsiteY47" fmla="*/ 196836 h 1522471"/>
                    <a:gd name="connsiteX48" fmla="*/ 706476 w 1615915"/>
                    <a:gd name="connsiteY48" fmla="*/ 188802 h 1522471"/>
                    <a:gd name="connsiteX49" fmla="*/ 799029 w 1615915"/>
                    <a:gd name="connsiteY49" fmla="*/ 4017 h 1522471"/>
                    <a:gd name="connsiteX50" fmla="*/ 807078 w 1615915"/>
                    <a:gd name="connsiteY50" fmla="*/ 0 h 1522471"/>
                    <a:gd name="connsiteX0" fmla="*/ 807078 w 1615915"/>
                    <a:gd name="connsiteY0" fmla="*/ 0 h 1522471"/>
                    <a:gd name="connsiteX1" fmla="*/ 968040 w 1615915"/>
                    <a:gd name="connsiteY1" fmla="*/ 28119 h 1522471"/>
                    <a:gd name="connsiteX2" fmla="*/ 976088 w 1615915"/>
                    <a:gd name="connsiteY2" fmla="*/ 40171 h 1522471"/>
                    <a:gd name="connsiteX3" fmla="*/ 996209 w 1615915"/>
                    <a:gd name="connsiteY3" fmla="*/ 241024 h 1522471"/>
                    <a:gd name="connsiteX4" fmla="*/ 1060594 w 1615915"/>
                    <a:gd name="connsiteY4" fmla="*/ 277178 h 1522471"/>
                    <a:gd name="connsiteX5" fmla="*/ 1233629 w 1615915"/>
                    <a:gd name="connsiteY5" fmla="*/ 160683 h 1522471"/>
                    <a:gd name="connsiteX6" fmla="*/ 1245701 w 1615915"/>
                    <a:gd name="connsiteY6" fmla="*/ 160683 h 1522471"/>
                    <a:gd name="connsiteX7" fmla="*/ 1366423 w 1615915"/>
                    <a:gd name="connsiteY7" fmla="*/ 265127 h 1522471"/>
                    <a:gd name="connsiteX8" fmla="*/ 1366423 w 1615915"/>
                    <a:gd name="connsiteY8" fmla="*/ 277178 h 1522471"/>
                    <a:gd name="connsiteX9" fmla="*/ 1281918 w 1615915"/>
                    <a:gd name="connsiteY9" fmla="*/ 461963 h 1522471"/>
                    <a:gd name="connsiteX10" fmla="*/ 1322158 w 1615915"/>
                    <a:gd name="connsiteY10" fmla="*/ 522220 h 1522471"/>
                    <a:gd name="connsiteX11" fmla="*/ 1531410 w 1615915"/>
                    <a:gd name="connsiteY11" fmla="*/ 506151 h 1522471"/>
                    <a:gd name="connsiteX12" fmla="*/ 1535434 w 1615915"/>
                    <a:gd name="connsiteY12" fmla="*/ 518202 h 1522471"/>
                    <a:gd name="connsiteX13" fmla="*/ 1591771 w 1615915"/>
                    <a:gd name="connsiteY13" fmla="*/ 666834 h 1522471"/>
                    <a:gd name="connsiteX14" fmla="*/ 1583723 w 1615915"/>
                    <a:gd name="connsiteY14" fmla="*/ 678885 h 1522471"/>
                    <a:gd name="connsiteX15" fmla="*/ 1418736 w 1615915"/>
                    <a:gd name="connsiteY15" fmla="*/ 791363 h 1522471"/>
                    <a:gd name="connsiteX16" fmla="*/ 1422760 w 1615915"/>
                    <a:gd name="connsiteY16" fmla="*/ 867688 h 1522471"/>
                    <a:gd name="connsiteX17" fmla="*/ 1611891 w 1615915"/>
                    <a:gd name="connsiteY17" fmla="*/ 960081 h 1522471"/>
                    <a:gd name="connsiteX18" fmla="*/ 1615915 w 1615915"/>
                    <a:gd name="connsiteY18" fmla="*/ 968115 h 1522471"/>
                    <a:gd name="connsiteX19" fmla="*/ 1583723 w 1615915"/>
                    <a:gd name="connsiteY19" fmla="*/ 1124781 h 1522471"/>
                    <a:gd name="connsiteX20" fmla="*/ 1575675 w 1615915"/>
                    <a:gd name="connsiteY20" fmla="*/ 1132815 h 1522471"/>
                    <a:gd name="connsiteX21" fmla="*/ 1374471 w 1615915"/>
                    <a:gd name="connsiteY21" fmla="*/ 1148883 h 1522471"/>
                    <a:gd name="connsiteX22" fmla="*/ 1338255 w 1615915"/>
                    <a:gd name="connsiteY22" fmla="*/ 1221190 h 1522471"/>
                    <a:gd name="connsiteX23" fmla="*/ 1454952 w 1615915"/>
                    <a:gd name="connsiteY23" fmla="*/ 1389907 h 1522471"/>
                    <a:gd name="connsiteX24" fmla="*/ 1454952 w 1615915"/>
                    <a:gd name="connsiteY24" fmla="*/ 1401959 h 1522471"/>
                    <a:gd name="connsiteX25" fmla="*/ 1346303 w 1615915"/>
                    <a:gd name="connsiteY25" fmla="*/ 1522471 h 1522471"/>
                    <a:gd name="connsiteX26" fmla="*/ 1338255 w 1615915"/>
                    <a:gd name="connsiteY26" fmla="*/ 1522471 h 1522471"/>
                    <a:gd name="connsiteX27" fmla="*/ 1153147 w 1615915"/>
                    <a:gd name="connsiteY27" fmla="*/ 1434095 h 1522471"/>
                    <a:gd name="connsiteX28" fmla="*/ 1130579 w 1615915"/>
                    <a:gd name="connsiteY28" fmla="*/ 1438774 h 1522471"/>
                    <a:gd name="connsiteX29" fmla="*/ 1115337 w 1615915"/>
                    <a:gd name="connsiteY29" fmla="*/ 1366790 h 1522471"/>
                    <a:gd name="connsiteX30" fmla="*/ 1163788 w 1615915"/>
                    <a:gd name="connsiteY30" fmla="*/ 1327023 h 1522471"/>
                    <a:gd name="connsiteX31" fmla="*/ 1347577 w 1615915"/>
                    <a:gd name="connsiteY31" fmla="*/ 885625 h 1522471"/>
                    <a:gd name="connsiteX32" fmla="*/ 720082 w 1615915"/>
                    <a:gd name="connsiteY32" fmla="*/ 261395 h 1522471"/>
                    <a:gd name="connsiteX33" fmla="*/ 199753 w 1615915"/>
                    <a:gd name="connsiteY33" fmla="*/ 536612 h 1522471"/>
                    <a:gd name="connsiteX34" fmla="*/ 165635 w 1615915"/>
                    <a:gd name="connsiteY34" fmla="*/ 592325 h 1522471"/>
                    <a:gd name="connsiteX35" fmla="*/ 97073 w 1615915"/>
                    <a:gd name="connsiteY35" fmla="*/ 583894 h 1522471"/>
                    <a:gd name="connsiteX36" fmla="*/ 110914 w 1615915"/>
                    <a:gd name="connsiteY36" fmla="*/ 550339 h 1522471"/>
                    <a:gd name="connsiteX37" fmla="*/ 3981 w 1615915"/>
                    <a:gd name="connsiteY37" fmla="*/ 385478 h 1522471"/>
                    <a:gd name="connsiteX38" fmla="*/ 2264 w 1615915"/>
                    <a:gd name="connsiteY38" fmla="*/ 365554 h 1522471"/>
                    <a:gd name="connsiteX39" fmla="*/ 101635 w 1615915"/>
                    <a:gd name="connsiteY39" fmla="*/ 246167 h 1522471"/>
                    <a:gd name="connsiteX40" fmla="*/ 117724 w 1615915"/>
                    <a:gd name="connsiteY40" fmla="*/ 246110 h 1522471"/>
                    <a:gd name="connsiteX41" fmla="*/ 300045 w 1615915"/>
                    <a:gd name="connsiteY41" fmla="*/ 329400 h 1522471"/>
                    <a:gd name="connsiteX42" fmla="*/ 360406 w 1615915"/>
                    <a:gd name="connsiteY42" fmla="*/ 289229 h 1522471"/>
                    <a:gd name="connsiteX43" fmla="*/ 348714 w 1615915"/>
                    <a:gd name="connsiteY43" fmla="*/ 91697 h 1522471"/>
                    <a:gd name="connsiteX44" fmla="*/ 356911 w 1615915"/>
                    <a:gd name="connsiteY44" fmla="*/ 78892 h 1522471"/>
                    <a:gd name="connsiteX45" fmla="*/ 500934 w 1615915"/>
                    <a:gd name="connsiteY45" fmla="*/ 26033 h 1522471"/>
                    <a:gd name="connsiteX46" fmla="*/ 517559 w 1615915"/>
                    <a:gd name="connsiteY46" fmla="*/ 28601 h 1522471"/>
                    <a:gd name="connsiteX47" fmla="*/ 630019 w 1615915"/>
                    <a:gd name="connsiteY47" fmla="*/ 196836 h 1522471"/>
                    <a:gd name="connsiteX48" fmla="*/ 706476 w 1615915"/>
                    <a:gd name="connsiteY48" fmla="*/ 188802 h 1522471"/>
                    <a:gd name="connsiteX49" fmla="*/ 799029 w 1615915"/>
                    <a:gd name="connsiteY49" fmla="*/ 4017 h 1522471"/>
                    <a:gd name="connsiteX50" fmla="*/ 807078 w 1615915"/>
                    <a:gd name="connsiteY50" fmla="*/ 0 h 1522471"/>
                    <a:gd name="connsiteX0" fmla="*/ 807078 w 1615915"/>
                    <a:gd name="connsiteY0" fmla="*/ 0 h 1522471"/>
                    <a:gd name="connsiteX1" fmla="*/ 968040 w 1615915"/>
                    <a:gd name="connsiteY1" fmla="*/ 28119 h 1522471"/>
                    <a:gd name="connsiteX2" fmla="*/ 976088 w 1615915"/>
                    <a:gd name="connsiteY2" fmla="*/ 40171 h 1522471"/>
                    <a:gd name="connsiteX3" fmla="*/ 996209 w 1615915"/>
                    <a:gd name="connsiteY3" fmla="*/ 241024 h 1522471"/>
                    <a:gd name="connsiteX4" fmla="*/ 1060594 w 1615915"/>
                    <a:gd name="connsiteY4" fmla="*/ 277178 h 1522471"/>
                    <a:gd name="connsiteX5" fmla="*/ 1233629 w 1615915"/>
                    <a:gd name="connsiteY5" fmla="*/ 160683 h 1522471"/>
                    <a:gd name="connsiteX6" fmla="*/ 1245701 w 1615915"/>
                    <a:gd name="connsiteY6" fmla="*/ 160683 h 1522471"/>
                    <a:gd name="connsiteX7" fmla="*/ 1366423 w 1615915"/>
                    <a:gd name="connsiteY7" fmla="*/ 265127 h 1522471"/>
                    <a:gd name="connsiteX8" fmla="*/ 1366423 w 1615915"/>
                    <a:gd name="connsiteY8" fmla="*/ 277178 h 1522471"/>
                    <a:gd name="connsiteX9" fmla="*/ 1281918 w 1615915"/>
                    <a:gd name="connsiteY9" fmla="*/ 461963 h 1522471"/>
                    <a:gd name="connsiteX10" fmla="*/ 1322158 w 1615915"/>
                    <a:gd name="connsiteY10" fmla="*/ 522220 h 1522471"/>
                    <a:gd name="connsiteX11" fmla="*/ 1531410 w 1615915"/>
                    <a:gd name="connsiteY11" fmla="*/ 506151 h 1522471"/>
                    <a:gd name="connsiteX12" fmla="*/ 1535434 w 1615915"/>
                    <a:gd name="connsiteY12" fmla="*/ 518202 h 1522471"/>
                    <a:gd name="connsiteX13" fmla="*/ 1591771 w 1615915"/>
                    <a:gd name="connsiteY13" fmla="*/ 666834 h 1522471"/>
                    <a:gd name="connsiteX14" fmla="*/ 1583723 w 1615915"/>
                    <a:gd name="connsiteY14" fmla="*/ 678885 h 1522471"/>
                    <a:gd name="connsiteX15" fmla="*/ 1418736 w 1615915"/>
                    <a:gd name="connsiteY15" fmla="*/ 791363 h 1522471"/>
                    <a:gd name="connsiteX16" fmla="*/ 1422760 w 1615915"/>
                    <a:gd name="connsiteY16" fmla="*/ 867688 h 1522471"/>
                    <a:gd name="connsiteX17" fmla="*/ 1611891 w 1615915"/>
                    <a:gd name="connsiteY17" fmla="*/ 960081 h 1522471"/>
                    <a:gd name="connsiteX18" fmla="*/ 1615915 w 1615915"/>
                    <a:gd name="connsiteY18" fmla="*/ 968115 h 1522471"/>
                    <a:gd name="connsiteX19" fmla="*/ 1583723 w 1615915"/>
                    <a:gd name="connsiteY19" fmla="*/ 1124781 h 1522471"/>
                    <a:gd name="connsiteX20" fmla="*/ 1575675 w 1615915"/>
                    <a:gd name="connsiteY20" fmla="*/ 1132815 h 1522471"/>
                    <a:gd name="connsiteX21" fmla="*/ 1374471 w 1615915"/>
                    <a:gd name="connsiteY21" fmla="*/ 1148883 h 1522471"/>
                    <a:gd name="connsiteX22" fmla="*/ 1338255 w 1615915"/>
                    <a:gd name="connsiteY22" fmla="*/ 1221190 h 1522471"/>
                    <a:gd name="connsiteX23" fmla="*/ 1454952 w 1615915"/>
                    <a:gd name="connsiteY23" fmla="*/ 1389907 h 1522471"/>
                    <a:gd name="connsiteX24" fmla="*/ 1454952 w 1615915"/>
                    <a:gd name="connsiteY24" fmla="*/ 1401959 h 1522471"/>
                    <a:gd name="connsiteX25" fmla="*/ 1346303 w 1615915"/>
                    <a:gd name="connsiteY25" fmla="*/ 1522471 h 1522471"/>
                    <a:gd name="connsiteX26" fmla="*/ 1338255 w 1615915"/>
                    <a:gd name="connsiteY26" fmla="*/ 1522471 h 1522471"/>
                    <a:gd name="connsiteX27" fmla="*/ 1153147 w 1615915"/>
                    <a:gd name="connsiteY27" fmla="*/ 1434095 h 1522471"/>
                    <a:gd name="connsiteX28" fmla="*/ 1130579 w 1615915"/>
                    <a:gd name="connsiteY28" fmla="*/ 1438774 h 1522471"/>
                    <a:gd name="connsiteX29" fmla="*/ 1115337 w 1615915"/>
                    <a:gd name="connsiteY29" fmla="*/ 1366790 h 1522471"/>
                    <a:gd name="connsiteX30" fmla="*/ 1163788 w 1615915"/>
                    <a:gd name="connsiteY30" fmla="*/ 1327023 h 1522471"/>
                    <a:gd name="connsiteX31" fmla="*/ 1347577 w 1615915"/>
                    <a:gd name="connsiteY31" fmla="*/ 885625 h 1522471"/>
                    <a:gd name="connsiteX32" fmla="*/ 720082 w 1615915"/>
                    <a:gd name="connsiteY32" fmla="*/ 261395 h 1522471"/>
                    <a:gd name="connsiteX33" fmla="*/ 199753 w 1615915"/>
                    <a:gd name="connsiteY33" fmla="*/ 536612 h 1522471"/>
                    <a:gd name="connsiteX34" fmla="*/ 165635 w 1615915"/>
                    <a:gd name="connsiteY34" fmla="*/ 592325 h 1522471"/>
                    <a:gd name="connsiteX35" fmla="*/ 97073 w 1615915"/>
                    <a:gd name="connsiteY35" fmla="*/ 583894 h 1522471"/>
                    <a:gd name="connsiteX36" fmla="*/ 110914 w 1615915"/>
                    <a:gd name="connsiteY36" fmla="*/ 550339 h 1522471"/>
                    <a:gd name="connsiteX37" fmla="*/ 3981 w 1615915"/>
                    <a:gd name="connsiteY37" fmla="*/ 385478 h 1522471"/>
                    <a:gd name="connsiteX38" fmla="*/ 2264 w 1615915"/>
                    <a:gd name="connsiteY38" fmla="*/ 365554 h 1522471"/>
                    <a:gd name="connsiteX39" fmla="*/ 101635 w 1615915"/>
                    <a:gd name="connsiteY39" fmla="*/ 246167 h 1522471"/>
                    <a:gd name="connsiteX40" fmla="*/ 117724 w 1615915"/>
                    <a:gd name="connsiteY40" fmla="*/ 246110 h 1522471"/>
                    <a:gd name="connsiteX41" fmla="*/ 300045 w 1615915"/>
                    <a:gd name="connsiteY41" fmla="*/ 329400 h 1522471"/>
                    <a:gd name="connsiteX42" fmla="*/ 360406 w 1615915"/>
                    <a:gd name="connsiteY42" fmla="*/ 289229 h 1522471"/>
                    <a:gd name="connsiteX43" fmla="*/ 348714 w 1615915"/>
                    <a:gd name="connsiteY43" fmla="*/ 91697 h 1522471"/>
                    <a:gd name="connsiteX44" fmla="*/ 356911 w 1615915"/>
                    <a:gd name="connsiteY44" fmla="*/ 78892 h 1522471"/>
                    <a:gd name="connsiteX45" fmla="*/ 500934 w 1615915"/>
                    <a:gd name="connsiteY45" fmla="*/ 26033 h 1522471"/>
                    <a:gd name="connsiteX46" fmla="*/ 517559 w 1615915"/>
                    <a:gd name="connsiteY46" fmla="*/ 28601 h 1522471"/>
                    <a:gd name="connsiteX47" fmla="*/ 630019 w 1615915"/>
                    <a:gd name="connsiteY47" fmla="*/ 196836 h 1522471"/>
                    <a:gd name="connsiteX48" fmla="*/ 706476 w 1615915"/>
                    <a:gd name="connsiteY48" fmla="*/ 188802 h 1522471"/>
                    <a:gd name="connsiteX49" fmla="*/ 799029 w 1615915"/>
                    <a:gd name="connsiteY49" fmla="*/ 4017 h 1522471"/>
                    <a:gd name="connsiteX50" fmla="*/ 807078 w 1615915"/>
                    <a:gd name="connsiteY50" fmla="*/ 0 h 1522471"/>
                    <a:gd name="connsiteX0" fmla="*/ 807078 w 1615915"/>
                    <a:gd name="connsiteY0" fmla="*/ 0 h 1522471"/>
                    <a:gd name="connsiteX1" fmla="*/ 968040 w 1615915"/>
                    <a:gd name="connsiteY1" fmla="*/ 28119 h 1522471"/>
                    <a:gd name="connsiteX2" fmla="*/ 976088 w 1615915"/>
                    <a:gd name="connsiteY2" fmla="*/ 40171 h 1522471"/>
                    <a:gd name="connsiteX3" fmla="*/ 996209 w 1615915"/>
                    <a:gd name="connsiteY3" fmla="*/ 241024 h 1522471"/>
                    <a:gd name="connsiteX4" fmla="*/ 1060594 w 1615915"/>
                    <a:gd name="connsiteY4" fmla="*/ 277178 h 1522471"/>
                    <a:gd name="connsiteX5" fmla="*/ 1233629 w 1615915"/>
                    <a:gd name="connsiteY5" fmla="*/ 160683 h 1522471"/>
                    <a:gd name="connsiteX6" fmla="*/ 1245701 w 1615915"/>
                    <a:gd name="connsiteY6" fmla="*/ 160683 h 1522471"/>
                    <a:gd name="connsiteX7" fmla="*/ 1366423 w 1615915"/>
                    <a:gd name="connsiteY7" fmla="*/ 265127 h 1522471"/>
                    <a:gd name="connsiteX8" fmla="*/ 1366423 w 1615915"/>
                    <a:gd name="connsiteY8" fmla="*/ 277178 h 1522471"/>
                    <a:gd name="connsiteX9" fmla="*/ 1281918 w 1615915"/>
                    <a:gd name="connsiteY9" fmla="*/ 461963 h 1522471"/>
                    <a:gd name="connsiteX10" fmla="*/ 1322158 w 1615915"/>
                    <a:gd name="connsiteY10" fmla="*/ 522220 h 1522471"/>
                    <a:gd name="connsiteX11" fmla="*/ 1531410 w 1615915"/>
                    <a:gd name="connsiteY11" fmla="*/ 506151 h 1522471"/>
                    <a:gd name="connsiteX12" fmla="*/ 1535434 w 1615915"/>
                    <a:gd name="connsiteY12" fmla="*/ 518202 h 1522471"/>
                    <a:gd name="connsiteX13" fmla="*/ 1591771 w 1615915"/>
                    <a:gd name="connsiteY13" fmla="*/ 666834 h 1522471"/>
                    <a:gd name="connsiteX14" fmla="*/ 1583723 w 1615915"/>
                    <a:gd name="connsiteY14" fmla="*/ 678885 h 1522471"/>
                    <a:gd name="connsiteX15" fmla="*/ 1418736 w 1615915"/>
                    <a:gd name="connsiteY15" fmla="*/ 791363 h 1522471"/>
                    <a:gd name="connsiteX16" fmla="*/ 1422760 w 1615915"/>
                    <a:gd name="connsiteY16" fmla="*/ 867688 h 1522471"/>
                    <a:gd name="connsiteX17" fmla="*/ 1611891 w 1615915"/>
                    <a:gd name="connsiteY17" fmla="*/ 960081 h 1522471"/>
                    <a:gd name="connsiteX18" fmla="*/ 1615915 w 1615915"/>
                    <a:gd name="connsiteY18" fmla="*/ 968115 h 1522471"/>
                    <a:gd name="connsiteX19" fmla="*/ 1583723 w 1615915"/>
                    <a:gd name="connsiteY19" fmla="*/ 1124781 h 1522471"/>
                    <a:gd name="connsiteX20" fmla="*/ 1575675 w 1615915"/>
                    <a:gd name="connsiteY20" fmla="*/ 1132815 h 1522471"/>
                    <a:gd name="connsiteX21" fmla="*/ 1374471 w 1615915"/>
                    <a:gd name="connsiteY21" fmla="*/ 1148883 h 1522471"/>
                    <a:gd name="connsiteX22" fmla="*/ 1338255 w 1615915"/>
                    <a:gd name="connsiteY22" fmla="*/ 1221190 h 1522471"/>
                    <a:gd name="connsiteX23" fmla="*/ 1454952 w 1615915"/>
                    <a:gd name="connsiteY23" fmla="*/ 1389907 h 1522471"/>
                    <a:gd name="connsiteX24" fmla="*/ 1454952 w 1615915"/>
                    <a:gd name="connsiteY24" fmla="*/ 1401959 h 1522471"/>
                    <a:gd name="connsiteX25" fmla="*/ 1346303 w 1615915"/>
                    <a:gd name="connsiteY25" fmla="*/ 1522471 h 1522471"/>
                    <a:gd name="connsiteX26" fmla="*/ 1338255 w 1615915"/>
                    <a:gd name="connsiteY26" fmla="*/ 1522471 h 1522471"/>
                    <a:gd name="connsiteX27" fmla="*/ 1153147 w 1615915"/>
                    <a:gd name="connsiteY27" fmla="*/ 1434095 h 1522471"/>
                    <a:gd name="connsiteX28" fmla="*/ 1130579 w 1615915"/>
                    <a:gd name="connsiteY28" fmla="*/ 1438774 h 1522471"/>
                    <a:gd name="connsiteX29" fmla="*/ 1115337 w 1615915"/>
                    <a:gd name="connsiteY29" fmla="*/ 1366790 h 1522471"/>
                    <a:gd name="connsiteX30" fmla="*/ 1163788 w 1615915"/>
                    <a:gd name="connsiteY30" fmla="*/ 1327023 h 1522471"/>
                    <a:gd name="connsiteX31" fmla="*/ 1347577 w 1615915"/>
                    <a:gd name="connsiteY31" fmla="*/ 885625 h 1522471"/>
                    <a:gd name="connsiteX32" fmla="*/ 720082 w 1615915"/>
                    <a:gd name="connsiteY32" fmla="*/ 261395 h 1522471"/>
                    <a:gd name="connsiteX33" fmla="*/ 199753 w 1615915"/>
                    <a:gd name="connsiteY33" fmla="*/ 536612 h 1522471"/>
                    <a:gd name="connsiteX34" fmla="*/ 165635 w 1615915"/>
                    <a:gd name="connsiteY34" fmla="*/ 592325 h 1522471"/>
                    <a:gd name="connsiteX35" fmla="*/ 97073 w 1615915"/>
                    <a:gd name="connsiteY35" fmla="*/ 583894 h 1522471"/>
                    <a:gd name="connsiteX36" fmla="*/ 110914 w 1615915"/>
                    <a:gd name="connsiteY36" fmla="*/ 550339 h 1522471"/>
                    <a:gd name="connsiteX37" fmla="*/ 3981 w 1615915"/>
                    <a:gd name="connsiteY37" fmla="*/ 385478 h 1522471"/>
                    <a:gd name="connsiteX38" fmla="*/ 2264 w 1615915"/>
                    <a:gd name="connsiteY38" fmla="*/ 365554 h 1522471"/>
                    <a:gd name="connsiteX39" fmla="*/ 101635 w 1615915"/>
                    <a:gd name="connsiteY39" fmla="*/ 246167 h 1522471"/>
                    <a:gd name="connsiteX40" fmla="*/ 117724 w 1615915"/>
                    <a:gd name="connsiteY40" fmla="*/ 246110 h 1522471"/>
                    <a:gd name="connsiteX41" fmla="*/ 300045 w 1615915"/>
                    <a:gd name="connsiteY41" fmla="*/ 329400 h 1522471"/>
                    <a:gd name="connsiteX42" fmla="*/ 360406 w 1615915"/>
                    <a:gd name="connsiteY42" fmla="*/ 289229 h 1522471"/>
                    <a:gd name="connsiteX43" fmla="*/ 348876 w 1615915"/>
                    <a:gd name="connsiteY43" fmla="*/ 93357 h 1522471"/>
                    <a:gd name="connsiteX44" fmla="*/ 356911 w 1615915"/>
                    <a:gd name="connsiteY44" fmla="*/ 78892 h 1522471"/>
                    <a:gd name="connsiteX45" fmla="*/ 500934 w 1615915"/>
                    <a:gd name="connsiteY45" fmla="*/ 26033 h 1522471"/>
                    <a:gd name="connsiteX46" fmla="*/ 517559 w 1615915"/>
                    <a:gd name="connsiteY46" fmla="*/ 28601 h 1522471"/>
                    <a:gd name="connsiteX47" fmla="*/ 630019 w 1615915"/>
                    <a:gd name="connsiteY47" fmla="*/ 196836 h 1522471"/>
                    <a:gd name="connsiteX48" fmla="*/ 706476 w 1615915"/>
                    <a:gd name="connsiteY48" fmla="*/ 188802 h 1522471"/>
                    <a:gd name="connsiteX49" fmla="*/ 799029 w 1615915"/>
                    <a:gd name="connsiteY49" fmla="*/ 4017 h 1522471"/>
                    <a:gd name="connsiteX50" fmla="*/ 807078 w 1615915"/>
                    <a:gd name="connsiteY50" fmla="*/ 0 h 1522471"/>
                    <a:gd name="connsiteX0" fmla="*/ 807078 w 1615915"/>
                    <a:gd name="connsiteY0" fmla="*/ 0 h 1522471"/>
                    <a:gd name="connsiteX1" fmla="*/ 968040 w 1615915"/>
                    <a:gd name="connsiteY1" fmla="*/ 28119 h 1522471"/>
                    <a:gd name="connsiteX2" fmla="*/ 976088 w 1615915"/>
                    <a:gd name="connsiteY2" fmla="*/ 40171 h 1522471"/>
                    <a:gd name="connsiteX3" fmla="*/ 996209 w 1615915"/>
                    <a:gd name="connsiteY3" fmla="*/ 241024 h 1522471"/>
                    <a:gd name="connsiteX4" fmla="*/ 1060594 w 1615915"/>
                    <a:gd name="connsiteY4" fmla="*/ 277178 h 1522471"/>
                    <a:gd name="connsiteX5" fmla="*/ 1233629 w 1615915"/>
                    <a:gd name="connsiteY5" fmla="*/ 160683 h 1522471"/>
                    <a:gd name="connsiteX6" fmla="*/ 1245701 w 1615915"/>
                    <a:gd name="connsiteY6" fmla="*/ 160683 h 1522471"/>
                    <a:gd name="connsiteX7" fmla="*/ 1366423 w 1615915"/>
                    <a:gd name="connsiteY7" fmla="*/ 265127 h 1522471"/>
                    <a:gd name="connsiteX8" fmla="*/ 1366423 w 1615915"/>
                    <a:gd name="connsiteY8" fmla="*/ 277178 h 1522471"/>
                    <a:gd name="connsiteX9" fmla="*/ 1281918 w 1615915"/>
                    <a:gd name="connsiteY9" fmla="*/ 461963 h 1522471"/>
                    <a:gd name="connsiteX10" fmla="*/ 1322158 w 1615915"/>
                    <a:gd name="connsiteY10" fmla="*/ 522220 h 1522471"/>
                    <a:gd name="connsiteX11" fmla="*/ 1531410 w 1615915"/>
                    <a:gd name="connsiteY11" fmla="*/ 506151 h 1522471"/>
                    <a:gd name="connsiteX12" fmla="*/ 1535434 w 1615915"/>
                    <a:gd name="connsiteY12" fmla="*/ 518202 h 1522471"/>
                    <a:gd name="connsiteX13" fmla="*/ 1591771 w 1615915"/>
                    <a:gd name="connsiteY13" fmla="*/ 666834 h 1522471"/>
                    <a:gd name="connsiteX14" fmla="*/ 1583723 w 1615915"/>
                    <a:gd name="connsiteY14" fmla="*/ 678885 h 1522471"/>
                    <a:gd name="connsiteX15" fmla="*/ 1418736 w 1615915"/>
                    <a:gd name="connsiteY15" fmla="*/ 791363 h 1522471"/>
                    <a:gd name="connsiteX16" fmla="*/ 1422760 w 1615915"/>
                    <a:gd name="connsiteY16" fmla="*/ 867688 h 1522471"/>
                    <a:gd name="connsiteX17" fmla="*/ 1611891 w 1615915"/>
                    <a:gd name="connsiteY17" fmla="*/ 960081 h 1522471"/>
                    <a:gd name="connsiteX18" fmla="*/ 1615915 w 1615915"/>
                    <a:gd name="connsiteY18" fmla="*/ 968115 h 1522471"/>
                    <a:gd name="connsiteX19" fmla="*/ 1583723 w 1615915"/>
                    <a:gd name="connsiteY19" fmla="*/ 1124781 h 1522471"/>
                    <a:gd name="connsiteX20" fmla="*/ 1575675 w 1615915"/>
                    <a:gd name="connsiteY20" fmla="*/ 1132815 h 1522471"/>
                    <a:gd name="connsiteX21" fmla="*/ 1374471 w 1615915"/>
                    <a:gd name="connsiteY21" fmla="*/ 1148883 h 1522471"/>
                    <a:gd name="connsiteX22" fmla="*/ 1338255 w 1615915"/>
                    <a:gd name="connsiteY22" fmla="*/ 1221190 h 1522471"/>
                    <a:gd name="connsiteX23" fmla="*/ 1454952 w 1615915"/>
                    <a:gd name="connsiteY23" fmla="*/ 1389907 h 1522471"/>
                    <a:gd name="connsiteX24" fmla="*/ 1454952 w 1615915"/>
                    <a:gd name="connsiteY24" fmla="*/ 1401959 h 1522471"/>
                    <a:gd name="connsiteX25" fmla="*/ 1346303 w 1615915"/>
                    <a:gd name="connsiteY25" fmla="*/ 1522471 h 1522471"/>
                    <a:gd name="connsiteX26" fmla="*/ 1338255 w 1615915"/>
                    <a:gd name="connsiteY26" fmla="*/ 1522471 h 1522471"/>
                    <a:gd name="connsiteX27" fmla="*/ 1153147 w 1615915"/>
                    <a:gd name="connsiteY27" fmla="*/ 1434095 h 1522471"/>
                    <a:gd name="connsiteX28" fmla="*/ 1130579 w 1615915"/>
                    <a:gd name="connsiteY28" fmla="*/ 1438774 h 1522471"/>
                    <a:gd name="connsiteX29" fmla="*/ 1115337 w 1615915"/>
                    <a:gd name="connsiteY29" fmla="*/ 1366790 h 1522471"/>
                    <a:gd name="connsiteX30" fmla="*/ 1163788 w 1615915"/>
                    <a:gd name="connsiteY30" fmla="*/ 1327023 h 1522471"/>
                    <a:gd name="connsiteX31" fmla="*/ 1347577 w 1615915"/>
                    <a:gd name="connsiteY31" fmla="*/ 885625 h 1522471"/>
                    <a:gd name="connsiteX32" fmla="*/ 720082 w 1615915"/>
                    <a:gd name="connsiteY32" fmla="*/ 261395 h 1522471"/>
                    <a:gd name="connsiteX33" fmla="*/ 199753 w 1615915"/>
                    <a:gd name="connsiteY33" fmla="*/ 536612 h 1522471"/>
                    <a:gd name="connsiteX34" fmla="*/ 165635 w 1615915"/>
                    <a:gd name="connsiteY34" fmla="*/ 592325 h 1522471"/>
                    <a:gd name="connsiteX35" fmla="*/ 97073 w 1615915"/>
                    <a:gd name="connsiteY35" fmla="*/ 583894 h 1522471"/>
                    <a:gd name="connsiteX36" fmla="*/ 110914 w 1615915"/>
                    <a:gd name="connsiteY36" fmla="*/ 550339 h 1522471"/>
                    <a:gd name="connsiteX37" fmla="*/ 3981 w 1615915"/>
                    <a:gd name="connsiteY37" fmla="*/ 385478 h 1522471"/>
                    <a:gd name="connsiteX38" fmla="*/ 2264 w 1615915"/>
                    <a:gd name="connsiteY38" fmla="*/ 365554 h 1522471"/>
                    <a:gd name="connsiteX39" fmla="*/ 101635 w 1615915"/>
                    <a:gd name="connsiteY39" fmla="*/ 246167 h 1522471"/>
                    <a:gd name="connsiteX40" fmla="*/ 117724 w 1615915"/>
                    <a:gd name="connsiteY40" fmla="*/ 246110 h 1522471"/>
                    <a:gd name="connsiteX41" fmla="*/ 300045 w 1615915"/>
                    <a:gd name="connsiteY41" fmla="*/ 329400 h 1522471"/>
                    <a:gd name="connsiteX42" fmla="*/ 360406 w 1615915"/>
                    <a:gd name="connsiteY42" fmla="*/ 289229 h 1522471"/>
                    <a:gd name="connsiteX43" fmla="*/ 348876 w 1615915"/>
                    <a:gd name="connsiteY43" fmla="*/ 93357 h 1522471"/>
                    <a:gd name="connsiteX44" fmla="*/ 356911 w 1615915"/>
                    <a:gd name="connsiteY44" fmla="*/ 78892 h 1522471"/>
                    <a:gd name="connsiteX45" fmla="*/ 500934 w 1615915"/>
                    <a:gd name="connsiteY45" fmla="*/ 26033 h 1522471"/>
                    <a:gd name="connsiteX46" fmla="*/ 517559 w 1615915"/>
                    <a:gd name="connsiteY46" fmla="*/ 28601 h 1522471"/>
                    <a:gd name="connsiteX47" fmla="*/ 630019 w 1615915"/>
                    <a:gd name="connsiteY47" fmla="*/ 196836 h 1522471"/>
                    <a:gd name="connsiteX48" fmla="*/ 706476 w 1615915"/>
                    <a:gd name="connsiteY48" fmla="*/ 188802 h 1522471"/>
                    <a:gd name="connsiteX49" fmla="*/ 799029 w 1615915"/>
                    <a:gd name="connsiteY49" fmla="*/ 4017 h 1522471"/>
                    <a:gd name="connsiteX50" fmla="*/ 807078 w 1615915"/>
                    <a:gd name="connsiteY50" fmla="*/ 0 h 1522471"/>
                    <a:gd name="connsiteX0" fmla="*/ 807078 w 1615915"/>
                    <a:gd name="connsiteY0" fmla="*/ 0 h 1522471"/>
                    <a:gd name="connsiteX1" fmla="*/ 968040 w 1615915"/>
                    <a:gd name="connsiteY1" fmla="*/ 28119 h 1522471"/>
                    <a:gd name="connsiteX2" fmla="*/ 976088 w 1615915"/>
                    <a:gd name="connsiteY2" fmla="*/ 40171 h 1522471"/>
                    <a:gd name="connsiteX3" fmla="*/ 996209 w 1615915"/>
                    <a:gd name="connsiteY3" fmla="*/ 241024 h 1522471"/>
                    <a:gd name="connsiteX4" fmla="*/ 1060594 w 1615915"/>
                    <a:gd name="connsiteY4" fmla="*/ 277178 h 1522471"/>
                    <a:gd name="connsiteX5" fmla="*/ 1233629 w 1615915"/>
                    <a:gd name="connsiteY5" fmla="*/ 160683 h 1522471"/>
                    <a:gd name="connsiteX6" fmla="*/ 1245701 w 1615915"/>
                    <a:gd name="connsiteY6" fmla="*/ 160683 h 1522471"/>
                    <a:gd name="connsiteX7" fmla="*/ 1366423 w 1615915"/>
                    <a:gd name="connsiteY7" fmla="*/ 265127 h 1522471"/>
                    <a:gd name="connsiteX8" fmla="*/ 1366423 w 1615915"/>
                    <a:gd name="connsiteY8" fmla="*/ 277178 h 1522471"/>
                    <a:gd name="connsiteX9" fmla="*/ 1281918 w 1615915"/>
                    <a:gd name="connsiteY9" fmla="*/ 461963 h 1522471"/>
                    <a:gd name="connsiteX10" fmla="*/ 1322158 w 1615915"/>
                    <a:gd name="connsiteY10" fmla="*/ 522220 h 1522471"/>
                    <a:gd name="connsiteX11" fmla="*/ 1531410 w 1615915"/>
                    <a:gd name="connsiteY11" fmla="*/ 506151 h 1522471"/>
                    <a:gd name="connsiteX12" fmla="*/ 1535434 w 1615915"/>
                    <a:gd name="connsiteY12" fmla="*/ 518202 h 1522471"/>
                    <a:gd name="connsiteX13" fmla="*/ 1591771 w 1615915"/>
                    <a:gd name="connsiteY13" fmla="*/ 666834 h 1522471"/>
                    <a:gd name="connsiteX14" fmla="*/ 1583723 w 1615915"/>
                    <a:gd name="connsiteY14" fmla="*/ 678885 h 1522471"/>
                    <a:gd name="connsiteX15" fmla="*/ 1418736 w 1615915"/>
                    <a:gd name="connsiteY15" fmla="*/ 791363 h 1522471"/>
                    <a:gd name="connsiteX16" fmla="*/ 1422760 w 1615915"/>
                    <a:gd name="connsiteY16" fmla="*/ 867688 h 1522471"/>
                    <a:gd name="connsiteX17" fmla="*/ 1611891 w 1615915"/>
                    <a:gd name="connsiteY17" fmla="*/ 960081 h 1522471"/>
                    <a:gd name="connsiteX18" fmla="*/ 1615915 w 1615915"/>
                    <a:gd name="connsiteY18" fmla="*/ 968115 h 1522471"/>
                    <a:gd name="connsiteX19" fmla="*/ 1583723 w 1615915"/>
                    <a:gd name="connsiteY19" fmla="*/ 1124781 h 1522471"/>
                    <a:gd name="connsiteX20" fmla="*/ 1575675 w 1615915"/>
                    <a:gd name="connsiteY20" fmla="*/ 1132815 h 1522471"/>
                    <a:gd name="connsiteX21" fmla="*/ 1374471 w 1615915"/>
                    <a:gd name="connsiteY21" fmla="*/ 1148883 h 1522471"/>
                    <a:gd name="connsiteX22" fmla="*/ 1338255 w 1615915"/>
                    <a:gd name="connsiteY22" fmla="*/ 1221190 h 1522471"/>
                    <a:gd name="connsiteX23" fmla="*/ 1454952 w 1615915"/>
                    <a:gd name="connsiteY23" fmla="*/ 1389907 h 1522471"/>
                    <a:gd name="connsiteX24" fmla="*/ 1454952 w 1615915"/>
                    <a:gd name="connsiteY24" fmla="*/ 1401959 h 1522471"/>
                    <a:gd name="connsiteX25" fmla="*/ 1346303 w 1615915"/>
                    <a:gd name="connsiteY25" fmla="*/ 1522471 h 1522471"/>
                    <a:gd name="connsiteX26" fmla="*/ 1338255 w 1615915"/>
                    <a:gd name="connsiteY26" fmla="*/ 1522471 h 1522471"/>
                    <a:gd name="connsiteX27" fmla="*/ 1153147 w 1615915"/>
                    <a:gd name="connsiteY27" fmla="*/ 1434095 h 1522471"/>
                    <a:gd name="connsiteX28" fmla="*/ 1130579 w 1615915"/>
                    <a:gd name="connsiteY28" fmla="*/ 1438774 h 1522471"/>
                    <a:gd name="connsiteX29" fmla="*/ 1115337 w 1615915"/>
                    <a:gd name="connsiteY29" fmla="*/ 1366790 h 1522471"/>
                    <a:gd name="connsiteX30" fmla="*/ 1163788 w 1615915"/>
                    <a:gd name="connsiteY30" fmla="*/ 1327023 h 1522471"/>
                    <a:gd name="connsiteX31" fmla="*/ 1347577 w 1615915"/>
                    <a:gd name="connsiteY31" fmla="*/ 885625 h 1522471"/>
                    <a:gd name="connsiteX32" fmla="*/ 720082 w 1615915"/>
                    <a:gd name="connsiteY32" fmla="*/ 261395 h 1522471"/>
                    <a:gd name="connsiteX33" fmla="*/ 199753 w 1615915"/>
                    <a:gd name="connsiteY33" fmla="*/ 536612 h 1522471"/>
                    <a:gd name="connsiteX34" fmla="*/ 165635 w 1615915"/>
                    <a:gd name="connsiteY34" fmla="*/ 592325 h 1522471"/>
                    <a:gd name="connsiteX35" fmla="*/ 97073 w 1615915"/>
                    <a:gd name="connsiteY35" fmla="*/ 583894 h 1522471"/>
                    <a:gd name="connsiteX36" fmla="*/ 110914 w 1615915"/>
                    <a:gd name="connsiteY36" fmla="*/ 550339 h 1522471"/>
                    <a:gd name="connsiteX37" fmla="*/ 3981 w 1615915"/>
                    <a:gd name="connsiteY37" fmla="*/ 385478 h 1522471"/>
                    <a:gd name="connsiteX38" fmla="*/ 2264 w 1615915"/>
                    <a:gd name="connsiteY38" fmla="*/ 365554 h 1522471"/>
                    <a:gd name="connsiteX39" fmla="*/ 101635 w 1615915"/>
                    <a:gd name="connsiteY39" fmla="*/ 246167 h 1522471"/>
                    <a:gd name="connsiteX40" fmla="*/ 117724 w 1615915"/>
                    <a:gd name="connsiteY40" fmla="*/ 246110 h 1522471"/>
                    <a:gd name="connsiteX41" fmla="*/ 300045 w 1615915"/>
                    <a:gd name="connsiteY41" fmla="*/ 329400 h 1522471"/>
                    <a:gd name="connsiteX42" fmla="*/ 360406 w 1615915"/>
                    <a:gd name="connsiteY42" fmla="*/ 289229 h 1522471"/>
                    <a:gd name="connsiteX43" fmla="*/ 348876 w 1615915"/>
                    <a:gd name="connsiteY43" fmla="*/ 93357 h 1522471"/>
                    <a:gd name="connsiteX44" fmla="*/ 356911 w 1615915"/>
                    <a:gd name="connsiteY44" fmla="*/ 78892 h 1522471"/>
                    <a:gd name="connsiteX45" fmla="*/ 500934 w 1615915"/>
                    <a:gd name="connsiteY45" fmla="*/ 26033 h 1522471"/>
                    <a:gd name="connsiteX46" fmla="*/ 517559 w 1615915"/>
                    <a:gd name="connsiteY46" fmla="*/ 28601 h 1522471"/>
                    <a:gd name="connsiteX47" fmla="*/ 630019 w 1615915"/>
                    <a:gd name="connsiteY47" fmla="*/ 196836 h 1522471"/>
                    <a:gd name="connsiteX48" fmla="*/ 706476 w 1615915"/>
                    <a:gd name="connsiteY48" fmla="*/ 188802 h 1522471"/>
                    <a:gd name="connsiteX49" fmla="*/ 799029 w 1615915"/>
                    <a:gd name="connsiteY49" fmla="*/ 4017 h 1522471"/>
                    <a:gd name="connsiteX50" fmla="*/ 807078 w 1615915"/>
                    <a:gd name="connsiteY50" fmla="*/ 0 h 1522471"/>
                    <a:gd name="connsiteX0" fmla="*/ 807078 w 1615915"/>
                    <a:gd name="connsiteY0" fmla="*/ 0 h 1522471"/>
                    <a:gd name="connsiteX1" fmla="*/ 968040 w 1615915"/>
                    <a:gd name="connsiteY1" fmla="*/ 28119 h 1522471"/>
                    <a:gd name="connsiteX2" fmla="*/ 976088 w 1615915"/>
                    <a:gd name="connsiteY2" fmla="*/ 40171 h 1522471"/>
                    <a:gd name="connsiteX3" fmla="*/ 996209 w 1615915"/>
                    <a:gd name="connsiteY3" fmla="*/ 241024 h 1522471"/>
                    <a:gd name="connsiteX4" fmla="*/ 1060594 w 1615915"/>
                    <a:gd name="connsiteY4" fmla="*/ 277178 h 1522471"/>
                    <a:gd name="connsiteX5" fmla="*/ 1233629 w 1615915"/>
                    <a:gd name="connsiteY5" fmla="*/ 160683 h 1522471"/>
                    <a:gd name="connsiteX6" fmla="*/ 1245701 w 1615915"/>
                    <a:gd name="connsiteY6" fmla="*/ 160683 h 1522471"/>
                    <a:gd name="connsiteX7" fmla="*/ 1366423 w 1615915"/>
                    <a:gd name="connsiteY7" fmla="*/ 265127 h 1522471"/>
                    <a:gd name="connsiteX8" fmla="*/ 1366423 w 1615915"/>
                    <a:gd name="connsiteY8" fmla="*/ 277178 h 1522471"/>
                    <a:gd name="connsiteX9" fmla="*/ 1281918 w 1615915"/>
                    <a:gd name="connsiteY9" fmla="*/ 461963 h 1522471"/>
                    <a:gd name="connsiteX10" fmla="*/ 1322158 w 1615915"/>
                    <a:gd name="connsiteY10" fmla="*/ 522220 h 1522471"/>
                    <a:gd name="connsiteX11" fmla="*/ 1531410 w 1615915"/>
                    <a:gd name="connsiteY11" fmla="*/ 506151 h 1522471"/>
                    <a:gd name="connsiteX12" fmla="*/ 1535434 w 1615915"/>
                    <a:gd name="connsiteY12" fmla="*/ 518202 h 1522471"/>
                    <a:gd name="connsiteX13" fmla="*/ 1591771 w 1615915"/>
                    <a:gd name="connsiteY13" fmla="*/ 666834 h 1522471"/>
                    <a:gd name="connsiteX14" fmla="*/ 1583723 w 1615915"/>
                    <a:gd name="connsiteY14" fmla="*/ 678885 h 1522471"/>
                    <a:gd name="connsiteX15" fmla="*/ 1418736 w 1615915"/>
                    <a:gd name="connsiteY15" fmla="*/ 791363 h 1522471"/>
                    <a:gd name="connsiteX16" fmla="*/ 1422760 w 1615915"/>
                    <a:gd name="connsiteY16" fmla="*/ 867688 h 1522471"/>
                    <a:gd name="connsiteX17" fmla="*/ 1611891 w 1615915"/>
                    <a:gd name="connsiteY17" fmla="*/ 960081 h 1522471"/>
                    <a:gd name="connsiteX18" fmla="*/ 1615915 w 1615915"/>
                    <a:gd name="connsiteY18" fmla="*/ 968115 h 1522471"/>
                    <a:gd name="connsiteX19" fmla="*/ 1583723 w 1615915"/>
                    <a:gd name="connsiteY19" fmla="*/ 1124781 h 1522471"/>
                    <a:gd name="connsiteX20" fmla="*/ 1575675 w 1615915"/>
                    <a:gd name="connsiteY20" fmla="*/ 1132815 h 1522471"/>
                    <a:gd name="connsiteX21" fmla="*/ 1374471 w 1615915"/>
                    <a:gd name="connsiteY21" fmla="*/ 1148883 h 1522471"/>
                    <a:gd name="connsiteX22" fmla="*/ 1338255 w 1615915"/>
                    <a:gd name="connsiteY22" fmla="*/ 1221190 h 1522471"/>
                    <a:gd name="connsiteX23" fmla="*/ 1454952 w 1615915"/>
                    <a:gd name="connsiteY23" fmla="*/ 1389907 h 1522471"/>
                    <a:gd name="connsiteX24" fmla="*/ 1454952 w 1615915"/>
                    <a:gd name="connsiteY24" fmla="*/ 1401959 h 1522471"/>
                    <a:gd name="connsiteX25" fmla="*/ 1346303 w 1615915"/>
                    <a:gd name="connsiteY25" fmla="*/ 1522471 h 1522471"/>
                    <a:gd name="connsiteX26" fmla="*/ 1338255 w 1615915"/>
                    <a:gd name="connsiteY26" fmla="*/ 1522471 h 1522471"/>
                    <a:gd name="connsiteX27" fmla="*/ 1153147 w 1615915"/>
                    <a:gd name="connsiteY27" fmla="*/ 1434095 h 1522471"/>
                    <a:gd name="connsiteX28" fmla="*/ 1130579 w 1615915"/>
                    <a:gd name="connsiteY28" fmla="*/ 1438774 h 1522471"/>
                    <a:gd name="connsiteX29" fmla="*/ 1115337 w 1615915"/>
                    <a:gd name="connsiteY29" fmla="*/ 1366790 h 1522471"/>
                    <a:gd name="connsiteX30" fmla="*/ 1163788 w 1615915"/>
                    <a:gd name="connsiteY30" fmla="*/ 1327023 h 1522471"/>
                    <a:gd name="connsiteX31" fmla="*/ 1347577 w 1615915"/>
                    <a:gd name="connsiteY31" fmla="*/ 885625 h 1522471"/>
                    <a:gd name="connsiteX32" fmla="*/ 720082 w 1615915"/>
                    <a:gd name="connsiteY32" fmla="*/ 261395 h 1522471"/>
                    <a:gd name="connsiteX33" fmla="*/ 199753 w 1615915"/>
                    <a:gd name="connsiteY33" fmla="*/ 536612 h 1522471"/>
                    <a:gd name="connsiteX34" fmla="*/ 165635 w 1615915"/>
                    <a:gd name="connsiteY34" fmla="*/ 592325 h 1522471"/>
                    <a:gd name="connsiteX35" fmla="*/ 97073 w 1615915"/>
                    <a:gd name="connsiteY35" fmla="*/ 583894 h 1522471"/>
                    <a:gd name="connsiteX36" fmla="*/ 110914 w 1615915"/>
                    <a:gd name="connsiteY36" fmla="*/ 550339 h 1522471"/>
                    <a:gd name="connsiteX37" fmla="*/ 3981 w 1615915"/>
                    <a:gd name="connsiteY37" fmla="*/ 385478 h 1522471"/>
                    <a:gd name="connsiteX38" fmla="*/ 2264 w 1615915"/>
                    <a:gd name="connsiteY38" fmla="*/ 365554 h 1522471"/>
                    <a:gd name="connsiteX39" fmla="*/ 101635 w 1615915"/>
                    <a:gd name="connsiteY39" fmla="*/ 246167 h 1522471"/>
                    <a:gd name="connsiteX40" fmla="*/ 117724 w 1615915"/>
                    <a:gd name="connsiteY40" fmla="*/ 246110 h 1522471"/>
                    <a:gd name="connsiteX41" fmla="*/ 300045 w 1615915"/>
                    <a:gd name="connsiteY41" fmla="*/ 329400 h 1522471"/>
                    <a:gd name="connsiteX42" fmla="*/ 360406 w 1615915"/>
                    <a:gd name="connsiteY42" fmla="*/ 289229 h 1522471"/>
                    <a:gd name="connsiteX43" fmla="*/ 348876 w 1615915"/>
                    <a:gd name="connsiteY43" fmla="*/ 93357 h 1522471"/>
                    <a:gd name="connsiteX44" fmla="*/ 356911 w 1615915"/>
                    <a:gd name="connsiteY44" fmla="*/ 78892 h 1522471"/>
                    <a:gd name="connsiteX45" fmla="*/ 500934 w 1615915"/>
                    <a:gd name="connsiteY45" fmla="*/ 26033 h 1522471"/>
                    <a:gd name="connsiteX46" fmla="*/ 517559 w 1615915"/>
                    <a:gd name="connsiteY46" fmla="*/ 28601 h 1522471"/>
                    <a:gd name="connsiteX47" fmla="*/ 630019 w 1615915"/>
                    <a:gd name="connsiteY47" fmla="*/ 196836 h 1522471"/>
                    <a:gd name="connsiteX48" fmla="*/ 706476 w 1615915"/>
                    <a:gd name="connsiteY48" fmla="*/ 188802 h 1522471"/>
                    <a:gd name="connsiteX49" fmla="*/ 799029 w 1615915"/>
                    <a:gd name="connsiteY49" fmla="*/ 4017 h 1522471"/>
                    <a:gd name="connsiteX50" fmla="*/ 807078 w 1615915"/>
                    <a:gd name="connsiteY50" fmla="*/ 0 h 1522471"/>
                    <a:gd name="connsiteX0" fmla="*/ 807078 w 1615915"/>
                    <a:gd name="connsiteY0" fmla="*/ 0 h 1522471"/>
                    <a:gd name="connsiteX1" fmla="*/ 968040 w 1615915"/>
                    <a:gd name="connsiteY1" fmla="*/ 28119 h 1522471"/>
                    <a:gd name="connsiteX2" fmla="*/ 976088 w 1615915"/>
                    <a:gd name="connsiteY2" fmla="*/ 40171 h 1522471"/>
                    <a:gd name="connsiteX3" fmla="*/ 996209 w 1615915"/>
                    <a:gd name="connsiteY3" fmla="*/ 241024 h 1522471"/>
                    <a:gd name="connsiteX4" fmla="*/ 1060594 w 1615915"/>
                    <a:gd name="connsiteY4" fmla="*/ 277178 h 1522471"/>
                    <a:gd name="connsiteX5" fmla="*/ 1233629 w 1615915"/>
                    <a:gd name="connsiteY5" fmla="*/ 160683 h 1522471"/>
                    <a:gd name="connsiteX6" fmla="*/ 1245701 w 1615915"/>
                    <a:gd name="connsiteY6" fmla="*/ 160683 h 1522471"/>
                    <a:gd name="connsiteX7" fmla="*/ 1366423 w 1615915"/>
                    <a:gd name="connsiteY7" fmla="*/ 265127 h 1522471"/>
                    <a:gd name="connsiteX8" fmla="*/ 1366423 w 1615915"/>
                    <a:gd name="connsiteY8" fmla="*/ 277178 h 1522471"/>
                    <a:gd name="connsiteX9" fmla="*/ 1281918 w 1615915"/>
                    <a:gd name="connsiteY9" fmla="*/ 461963 h 1522471"/>
                    <a:gd name="connsiteX10" fmla="*/ 1322158 w 1615915"/>
                    <a:gd name="connsiteY10" fmla="*/ 522220 h 1522471"/>
                    <a:gd name="connsiteX11" fmla="*/ 1531410 w 1615915"/>
                    <a:gd name="connsiteY11" fmla="*/ 506151 h 1522471"/>
                    <a:gd name="connsiteX12" fmla="*/ 1535434 w 1615915"/>
                    <a:gd name="connsiteY12" fmla="*/ 518202 h 1522471"/>
                    <a:gd name="connsiteX13" fmla="*/ 1591771 w 1615915"/>
                    <a:gd name="connsiteY13" fmla="*/ 666834 h 1522471"/>
                    <a:gd name="connsiteX14" fmla="*/ 1583723 w 1615915"/>
                    <a:gd name="connsiteY14" fmla="*/ 678885 h 1522471"/>
                    <a:gd name="connsiteX15" fmla="*/ 1418736 w 1615915"/>
                    <a:gd name="connsiteY15" fmla="*/ 791363 h 1522471"/>
                    <a:gd name="connsiteX16" fmla="*/ 1422760 w 1615915"/>
                    <a:gd name="connsiteY16" fmla="*/ 867688 h 1522471"/>
                    <a:gd name="connsiteX17" fmla="*/ 1611891 w 1615915"/>
                    <a:gd name="connsiteY17" fmla="*/ 960081 h 1522471"/>
                    <a:gd name="connsiteX18" fmla="*/ 1615915 w 1615915"/>
                    <a:gd name="connsiteY18" fmla="*/ 968115 h 1522471"/>
                    <a:gd name="connsiteX19" fmla="*/ 1583723 w 1615915"/>
                    <a:gd name="connsiteY19" fmla="*/ 1124781 h 1522471"/>
                    <a:gd name="connsiteX20" fmla="*/ 1575675 w 1615915"/>
                    <a:gd name="connsiteY20" fmla="*/ 1132815 h 1522471"/>
                    <a:gd name="connsiteX21" fmla="*/ 1374471 w 1615915"/>
                    <a:gd name="connsiteY21" fmla="*/ 1148883 h 1522471"/>
                    <a:gd name="connsiteX22" fmla="*/ 1338255 w 1615915"/>
                    <a:gd name="connsiteY22" fmla="*/ 1221190 h 1522471"/>
                    <a:gd name="connsiteX23" fmla="*/ 1454952 w 1615915"/>
                    <a:gd name="connsiteY23" fmla="*/ 1389907 h 1522471"/>
                    <a:gd name="connsiteX24" fmla="*/ 1454952 w 1615915"/>
                    <a:gd name="connsiteY24" fmla="*/ 1401959 h 1522471"/>
                    <a:gd name="connsiteX25" fmla="*/ 1346303 w 1615915"/>
                    <a:gd name="connsiteY25" fmla="*/ 1522471 h 1522471"/>
                    <a:gd name="connsiteX26" fmla="*/ 1338255 w 1615915"/>
                    <a:gd name="connsiteY26" fmla="*/ 1522471 h 1522471"/>
                    <a:gd name="connsiteX27" fmla="*/ 1153147 w 1615915"/>
                    <a:gd name="connsiteY27" fmla="*/ 1434095 h 1522471"/>
                    <a:gd name="connsiteX28" fmla="*/ 1130579 w 1615915"/>
                    <a:gd name="connsiteY28" fmla="*/ 1438774 h 1522471"/>
                    <a:gd name="connsiteX29" fmla="*/ 1115337 w 1615915"/>
                    <a:gd name="connsiteY29" fmla="*/ 1366790 h 1522471"/>
                    <a:gd name="connsiteX30" fmla="*/ 1163788 w 1615915"/>
                    <a:gd name="connsiteY30" fmla="*/ 1327023 h 1522471"/>
                    <a:gd name="connsiteX31" fmla="*/ 1347577 w 1615915"/>
                    <a:gd name="connsiteY31" fmla="*/ 885625 h 1522471"/>
                    <a:gd name="connsiteX32" fmla="*/ 720082 w 1615915"/>
                    <a:gd name="connsiteY32" fmla="*/ 261395 h 1522471"/>
                    <a:gd name="connsiteX33" fmla="*/ 199753 w 1615915"/>
                    <a:gd name="connsiteY33" fmla="*/ 536612 h 1522471"/>
                    <a:gd name="connsiteX34" fmla="*/ 165635 w 1615915"/>
                    <a:gd name="connsiteY34" fmla="*/ 592325 h 1522471"/>
                    <a:gd name="connsiteX35" fmla="*/ 97073 w 1615915"/>
                    <a:gd name="connsiteY35" fmla="*/ 583894 h 1522471"/>
                    <a:gd name="connsiteX36" fmla="*/ 110914 w 1615915"/>
                    <a:gd name="connsiteY36" fmla="*/ 550339 h 1522471"/>
                    <a:gd name="connsiteX37" fmla="*/ 3981 w 1615915"/>
                    <a:gd name="connsiteY37" fmla="*/ 385478 h 1522471"/>
                    <a:gd name="connsiteX38" fmla="*/ 2264 w 1615915"/>
                    <a:gd name="connsiteY38" fmla="*/ 365554 h 1522471"/>
                    <a:gd name="connsiteX39" fmla="*/ 101635 w 1615915"/>
                    <a:gd name="connsiteY39" fmla="*/ 246167 h 1522471"/>
                    <a:gd name="connsiteX40" fmla="*/ 117724 w 1615915"/>
                    <a:gd name="connsiteY40" fmla="*/ 246110 h 1522471"/>
                    <a:gd name="connsiteX41" fmla="*/ 300045 w 1615915"/>
                    <a:gd name="connsiteY41" fmla="*/ 329400 h 1522471"/>
                    <a:gd name="connsiteX42" fmla="*/ 360406 w 1615915"/>
                    <a:gd name="connsiteY42" fmla="*/ 289229 h 1522471"/>
                    <a:gd name="connsiteX43" fmla="*/ 348876 w 1615915"/>
                    <a:gd name="connsiteY43" fmla="*/ 93357 h 1522471"/>
                    <a:gd name="connsiteX44" fmla="*/ 356911 w 1615915"/>
                    <a:gd name="connsiteY44" fmla="*/ 78892 h 1522471"/>
                    <a:gd name="connsiteX45" fmla="*/ 500934 w 1615915"/>
                    <a:gd name="connsiteY45" fmla="*/ 26033 h 1522471"/>
                    <a:gd name="connsiteX46" fmla="*/ 518685 w 1615915"/>
                    <a:gd name="connsiteY46" fmla="*/ 29832 h 1522471"/>
                    <a:gd name="connsiteX47" fmla="*/ 630019 w 1615915"/>
                    <a:gd name="connsiteY47" fmla="*/ 196836 h 1522471"/>
                    <a:gd name="connsiteX48" fmla="*/ 706476 w 1615915"/>
                    <a:gd name="connsiteY48" fmla="*/ 188802 h 1522471"/>
                    <a:gd name="connsiteX49" fmla="*/ 799029 w 1615915"/>
                    <a:gd name="connsiteY49" fmla="*/ 4017 h 1522471"/>
                    <a:gd name="connsiteX50" fmla="*/ 807078 w 1615915"/>
                    <a:gd name="connsiteY50" fmla="*/ 0 h 1522471"/>
                    <a:gd name="connsiteX0" fmla="*/ 807078 w 1615915"/>
                    <a:gd name="connsiteY0" fmla="*/ 0 h 1522471"/>
                    <a:gd name="connsiteX1" fmla="*/ 968040 w 1615915"/>
                    <a:gd name="connsiteY1" fmla="*/ 28119 h 1522471"/>
                    <a:gd name="connsiteX2" fmla="*/ 976088 w 1615915"/>
                    <a:gd name="connsiteY2" fmla="*/ 40171 h 1522471"/>
                    <a:gd name="connsiteX3" fmla="*/ 996209 w 1615915"/>
                    <a:gd name="connsiteY3" fmla="*/ 241024 h 1522471"/>
                    <a:gd name="connsiteX4" fmla="*/ 1060594 w 1615915"/>
                    <a:gd name="connsiteY4" fmla="*/ 277178 h 1522471"/>
                    <a:gd name="connsiteX5" fmla="*/ 1233629 w 1615915"/>
                    <a:gd name="connsiteY5" fmla="*/ 160683 h 1522471"/>
                    <a:gd name="connsiteX6" fmla="*/ 1245701 w 1615915"/>
                    <a:gd name="connsiteY6" fmla="*/ 160683 h 1522471"/>
                    <a:gd name="connsiteX7" fmla="*/ 1366423 w 1615915"/>
                    <a:gd name="connsiteY7" fmla="*/ 265127 h 1522471"/>
                    <a:gd name="connsiteX8" fmla="*/ 1366423 w 1615915"/>
                    <a:gd name="connsiteY8" fmla="*/ 277178 h 1522471"/>
                    <a:gd name="connsiteX9" fmla="*/ 1281918 w 1615915"/>
                    <a:gd name="connsiteY9" fmla="*/ 461963 h 1522471"/>
                    <a:gd name="connsiteX10" fmla="*/ 1322158 w 1615915"/>
                    <a:gd name="connsiteY10" fmla="*/ 522220 h 1522471"/>
                    <a:gd name="connsiteX11" fmla="*/ 1531410 w 1615915"/>
                    <a:gd name="connsiteY11" fmla="*/ 506151 h 1522471"/>
                    <a:gd name="connsiteX12" fmla="*/ 1535434 w 1615915"/>
                    <a:gd name="connsiteY12" fmla="*/ 518202 h 1522471"/>
                    <a:gd name="connsiteX13" fmla="*/ 1591771 w 1615915"/>
                    <a:gd name="connsiteY13" fmla="*/ 666834 h 1522471"/>
                    <a:gd name="connsiteX14" fmla="*/ 1583723 w 1615915"/>
                    <a:gd name="connsiteY14" fmla="*/ 678885 h 1522471"/>
                    <a:gd name="connsiteX15" fmla="*/ 1418736 w 1615915"/>
                    <a:gd name="connsiteY15" fmla="*/ 791363 h 1522471"/>
                    <a:gd name="connsiteX16" fmla="*/ 1422760 w 1615915"/>
                    <a:gd name="connsiteY16" fmla="*/ 867688 h 1522471"/>
                    <a:gd name="connsiteX17" fmla="*/ 1611891 w 1615915"/>
                    <a:gd name="connsiteY17" fmla="*/ 960081 h 1522471"/>
                    <a:gd name="connsiteX18" fmla="*/ 1615915 w 1615915"/>
                    <a:gd name="connsiteY18" fmla="*/ 968115 h 1522471"/>
                    <a:gd name="connsiteX19" fmla="*/ 1583723 w 1615915"/>
                    <a:gd name="connsiteY19" fmla="*/ 1124781 h 1522471"/>
                    <a:gd name="connsiteX20" fmla="*/ 1575675 w 1615915"/>
                    <a:gd name="connsiteY20" fmla="*/ 1132815 h 1522471"/>
                    <a:gd name="connsiteX21" fmla="*/ 1374471 w 1615915"/>
                    <a:gd name="connsiteY21" fmla="*/ 1148883 h 1522471"/>
                    <a:gd name="connsiteX22" fmla="*/ 1338255 w 1615915"/>
                    <a:gd name="connsiteY22" fmla="*/ 1221190 h 1522471"/>
                    <a:gd name="connsiteX23" fmla="*/ 1454952 w 1615915"/>
                    <a:gd name="connsiteY23" fmla="*/ 1389907 h 1522471"/>
                    <a:gd name="connsiteX24" fmla="*/ 1454952 w 1615915"/>
                    <a:gd name="connsiteY24" fmla="*/ 1401959 h 1522471"/>
                    <a:gd name="connsiteX25" fmla="*/ 1346303 w 1615915"/>
                    <a:gd name="connsiteY25" fmla="*/ 1522471 h 1522471"/>
                    <a:gd name="connsiteX26" fmla="*/ 1338255 w 1615915"/>
                    <a:gd name="connsiteY26" fmla="*/ 1522471 h 1522471"/>
                    <a:gd name="connsiteX27" fmla="*/ 1153147 w 1615915"/>
                    <a:gd name="connsiteY27" fmla="*/ 1434095 h 1522471"/>
                    <a:gd name="connsiteX28" fmla="*/ 1130579 w 1615915"/>
                    <a:gd name="connsiteY28" fmla="*/ 1438774 h 1522471"/>
                    <a:gd name="connsiteX29" fmla="*/ 1115337 w 1615915"/>
                    <a:gd name="connsiteY29" fmla="*/ 1366790 h 1522471"/>
                    <a:gd name="connsiteX30" fmla="*/ 1163788 w 1615915"/>
                    <a:gd name="connsiteY30" fmla="*/ 1327023 h 1522471"/>
                    <a:gd name="connsiteX31" fmla="*/ 1347577 w 1615915"/>
                    <a:gd name="connsiteY31" fmla="*/ 885625 h 1522471"/>
                    <a:gd name="connsiteX32" fmla="*/ 720082 w 1615915"/>
                    <a:gd name="connsiteY32" fmla="*/ 261395 h 1522471"/>
                    <a:gd name="connsiteX33" fmla="*/ 199753 w 1615915"/>
                    <a:gd name="connsiteY33" fmla="*/ 536612 h 1522471"/>
                    <a:gd name="connsiteX34" fmla="*/ 165635 w 1615915"/>
                    <a:gd name="connsiteY34" fmla="*/ 592325 h 1522471"/>
                    <a:gd name="connsiteX35" fmla="*/ 97073 w 1615915"/>
                    <a:gd name="connsiteY35" fmla="*/ 583894 h 1522471"/>
                    <a:gd name="connsiteX36" fmla="*/ 110914 w 1615915"/>
                    <a:gd name="connsiteY36" fmla="*/ 550339 h 1522471"/>
                    <a:gd name="connsiteX37" fmla="*/ 3981 w 1615915"/>
                    <a:gd name="connsiteY37" fmla="*/ 385478 h 1522471"/>
                    <a:gd name="connsiteX38" fmla="*/ 2264 w 1615915"/>
                    <a:gd name="connsiteY38" fmla="*/ 365554 h 1522471"/>
                    <a:gd name="connsiteX39" fmla="*/ 101635 w 1615915"/>
                    <a:gd name="connsiteY39" fmla="*/ 246167 h 1522471"/>
                    <a:gd name="connsiteX40" fmla="*/ 117724 w 1615915"/>
                    <a:gd name="connsiteY40" fmla="*/ 246110 h 1522471"/>
                    <a:gd name="connsiteX41" fmla="*/ 300045 w 1615915"/>
                    <a:gd name="connsiteY41" fmla="*/ 329400 h 1522471"/>
                    <a:gd name="connsiteX42" fmla="*/ 360406 w 1615915"/>
                    <a:gd name="connsiteY42" fmla="*/ 289229 h 1522471"/>
                    <a:gd name="connsiteX43" fmla="*/ 348876 w 1615915"/>
                    <a:gd name="connsiteY43" fmla="*/ 93357 h 1522471"/>
                    <a:gd name="connsiteX44" fmla="*/ 356911 w 1615915"/>
                    <a:gd name="connsiteY44" fmla="*/ 78892 h 1522471"/>
                    <a:gd name="connsiteX45" fmla="*/ 500934 w 1615915"/>
                    <a:gd name="connsiteY45" fmla="*/ 26033 h 1522471"/>
                    <a:gd name="connsiteX46" fmla="*/ 518685 w 1615915"/>
                    <a:gd name="connsiteY46" fmla="*/ 29832 h 1522471"/>
                    <a:gd name="connsiteX47" fmla="*/ 630019 w 1615915"/>
                    <a:gd name="connsiteY47" fmla="*/ 196836 h 1522471"/>
                    <a:gd name="connsiteX48" fmla="*/ 706476 w 1615915"/>
                    <a:gd name="connsiteY48" fmla="*/ 188802 h 1522471"/>
                    <a:gd name="connsiteX49" fmla="*/ 799029 w 1615915"/>
                    <a:gd name="connsiteY49" fmla="*/ 4017 h 1522471"/>
                    <a:gd name="connsiteX50" fmla="*/ 807078 w 1615915"/>
                    <a:gd name="connsiteY50" fmla="*/ 0 h 1522471"/>
                    <a:gd name="connsiteX0" fmla="*/ 807078 w 1615915"/>
                    <a:gd name="connsiteY0" fmla="*/ 0 h 1522471"/>
                    <a:gd name="connsiteX1" fmla="*/ 968040 w 1615915"/>
                    <a:gd name="connsiteY1" fmla="*/ 28119 h 1522471"/>
                    <a:gd name="connsiteX2" fmla="*/ 976088 w 1615915"/>
                    <a:gd name="connsiteY2" fmla="*/ 40171 h 1522471"/>
                    <a:gd name="connsiteX3" fmla="*/ 996209 w 1615915"/>
                    <a:gd name="connsiteY3" fmla="*/ 241024 h 1522471"/>
                    <a:gd name="connsiteX4" fmla="*/ 1060594 w 1615915"/>
                    <a:gd name="connsiteY4" fmla="*/ 277178 h 1522471"/>
                    <a:gd name="connsiteX5" fmla="*/ 1233629 w 1615915"/>
                    <a:gd name="connsiteY5" fmla="*/ 160683 h 1522471"/>
                    <a:gd name="connsiteX6" fmla="*/ 1245701 w 1615915"/>
                    <a:gd name="connsiteY6" fmla="*/ 160683 h 1522471"/>
                    <a:gd name="connsiteX7" fmla="*/ 1366423 w 1615915"/>
                    <a:gd name="connsiteY7" fmla="*/ 265127 h 1522471"/>
                    <a:gd name="connsiteX8" fmla="*/ 1366423 w 1615915"/>
                    <a:gd name="connsiteY8" fmla="*/ 277178 h 1522471"/>
                    <a:gd name="connsiteX9" fmla="*/ 1281918 w 1615915"/>
                    <a:gd name="connsiteY9" fmla="*/ 461963 h 1522471"/>
                    <a:gd name="connsiteX10" fmla="*/ 1322158 w 1615915"/>
                    <a:gd name="connsiteY10" fmla="*/ 522220 h 1522471"/>
                    <a:gd name="connsiteX11" fmla="*/ 1531410 w 1615915"/>
                    <a:gd name="connsiteY11" fmla="*/ 506151 h 1522471"/>
                    <a:gd name="connsiteX12" fmla="*/ 1535434 w 1615915"/>
                    <a:gd name="connsiteY12" fmla="*/ 518202 h 1522471"/>
                    <a:gd name="connsiteX13" fmla="*/ 1591771 w 1615915"/>
                    <a:gd name="connsiteY13" fmla="*/ 666834 h 1522471"/>
                    <a:gd name="connsiteX14" fmla="*/ 1583723 w 1615915"/>
                    <a:gd name="connsiteY14" fmla="*/ 678885 h 1522471"/>
                    <a:gd name="connsiteX15" fmla="*/ 1418736 w 1615915"/>
                    <a:gd name="connsiteY15" fmla="*/ 791363 h 1522471"/>
                    <a:gd name="connsiteX16" fmla="*/ 1422760 w 1615915"/>
                    <a:gd name="connsiteY16" fmla="*/ 867688 h 1522471"/>
                    <a:gd name="connsiteX17" fmla="*/ 1611891 w 1615915"/>
                    <a:gd name="connsiteY17" fmla="*/ 960081 h 1522471"/>
                    <a:gd name="connsiteX18" fmla="*/ 1615915 w 1615915"/>
                    <a:gd name="connsiteY18" fmla="*/ 968115 h 1522471"/>
                    <a:gd name="connsiteX19" fmla="*/ 1583723 w 1615915"/>
                    <a:gd name="connsiteY19" fmla="*/ 1124781 h 1522471"/>
                    <a:gd name="connsiteX20" fmla="*/ 1575675 w 1615915"/>
                    <a:gd name="connsiteY20" fmla="*/ 1132815 h 1522471"/>
                    <a:gd name="connsiteX21" fmla="*/ 1374471 w 1615915"/>
                    <a:gd name="connsiteY21" fmla="*/ 1148883 h 1522471"/>
                    <a:gd name="connsiteX22" fmla="*/ 1338255 w 1615915"/>
                    <a:gd name="connsiteY22" fmla="*/ 1221190 h 1522471"/>
                    <a:gd name="connsiteX23" fmla="*/ 1454952 w 1615915"/>
                    <a:gd name="connsiteY23" fmla="*/ 1389907 h 1522471"/>
                    <a:gd name="connsiteX24" fmla="*/ 1454952 w 1615915"/>
                    <a:gd name="connsiteY24" fmla="*/ 1401959 h 1522471"/>
                    <a:gd name="connsiteX25" fmla="*/ 1346303 w 1615915"/>
                    <a:gd name="connsiteY25" fmla="*/ 1522471 h 1522471"/>
                    <a:gd name="connsiteX26" fmla="*/ 1338255 w 1615915"/>
                    <a:gd name="connsiteY26" fmla="*/ 1522471 h 1522471"/>
                    <a:gd name="connsiteX27" fmla="*/ 1153147 w 1615915"/>
                    <a:gd name="connsiteY27" fmla="*/ 1434095 h 1522471"/>
                    <a:gd name="connsiteX28" fmla="*/ 1130579 w 1615915"/>
                    <a:gd name="connsiteY28" fmla="*/ 1438774 h 1522471"/>
                    <a:gd name="connsiteX29" fmla="*/ 1115337 w 1615915"/>
                    <a:gd name="connsiteY29" fmla="*/ 1366790 h 1522471"/>
                    <a:gd name="connsiteX30" fmla="*/ 1163788 w 1615915"/>
                    <a:gd name="connsiteY30" fmla="*/ 1327023 h 1522471"/>
                    <a:gd name="connsiteX31" fmla="*/ 1347577 w 1615915"/>
                    <a:gd name="connsiteY31" fmla="*/ 885625 h 1522471"/>
                    <a:gd name="connsiteX32" fmla="*/ 720082 w 1615915"/>
                    <a:gd name="connsiteY32" fmla="*/ 261395 h 1522471"/>
                    <a:gd name="connsiteX33" fmla="*/ 199753 w 1615915"/>
                    <a:gd name="connsiteY33" fmla="*/ 536612 h 1522471"/>
                    <a:gd name="connsiteX34" fmla="*/ 165635 w 1615915"/>
                    <a:gd name="connsiteY34" fmla="*/ 592325 h 1522471"/>
                    <a:gd name="connsiteX35" fmla="*/ 97073 w 1615915"/>
                    <a:gd name="connsiteY35" fmla="*/ 583894 h 1522471"/>
                    <a:gd name="connsiteX36" fmla="*/ 110914 w 1615915"/>
                    <a:gd name="connsiteY36" fmla="*/ 550339 h 1522471"/>
                    <a:gd name="connsiteX37" fmla="*/ 3981 w 1615915"/>
                    <a:gd name="connsiteY37" fmla="*/ 385478 h 1522471"/>
                    <a:gd name="connsiteX38" fmla="*/ 2264 w 1615915"/>
                    <a:gd name="connsiteY38" fmla="*/ 365554 h 1522471"/>
                    <a:gd name="connsiteX39" fmla="*/ 101635 w 1615915"/>
                    <a:gd name="connsiteY39" fmla="*/ 246167 h 1522471"/>
                    <a:gd name="connsiteX40" fmla="*/ 117724 w 1615915"/>
                    <a:gd name="connsiteY40" fmla="*/ 246110 h 1522471"/>
                    <a:gd name="connsiteX41" fmla="*/ 300045 w 1615915"/>
                    <a:gd name="connsiteY41" fmla="*/ 329400 h 1522471"/>
                    <a:gd name="connsiteX42" fmla="*/ 360406 w 1615915"/>
                    <a:gd name="connsiteY42" fmla="*/ 289229 h 1522471"/>
                    <a:gd name="connsiteX43" fmla="*/ 348876 w 1615915"/>
                    <a:gd name="connsiteY43" fmla="*/ 93357 h 1522471"/>
                    <a:gd name="connsiteX44" fmla="*/ 356911 w 1615915"/>
                    <a:gd name="connsiteY44" fmla="*/ 78892 h 1522471"/>
                    <a:gd name="connsiteX45" fmla="*/ 500934 w 1615915"/>
                    <a:gd name="connsiteY45" fmla="*/ 26033 h 1522471"/>
                    <a:gd name="connsiteX46" fmla="*/ 518685 w 1615915"/>
                    <a:gd name="connsiteY46" fmla="*/ 29832 h 1522471"/>
                    <a:gd name="connsiteX47" fmla="*/ 630019 w 1615915"/>
                    <a:gd name="connsiteY47" fmla="*/ 196836 h 1522471"/>
                    <a:gd name="connsiteX48" fmla="*/ 706476 w 1615915"/>
                    <a:gd name="connsiteY48" fmla="*/ 188802 h 1522471"/>
                    <a:gd name="connsiteX49" fmla="*/ 799029 w 1615915"/>
                    <a:gd name="connsiteY49" fmla="*/ 4017 h 1522471"/>
                    <a:gd name="connsiteX50" fmla="*/ 807078 w 1615915"/>
                    <a:gd name="connsiteY50" fmla="*/ 0 h 1522471"/>
                    <a:gd name="connsiteX0" fmla="*/ 807078 w 1615915"/>
                    <a:gd name="connsiteY0" fmla="*/ 0 h 1522471"/>
                    <a:gd name="connsiteX1" fmla="*/ 968040 w 1615915"/>
                    <a:gd name="connsiteY1" fmla="*/ 28119 h 1522471"/>
                    <a:gd name="connsiteX2" fmla="*/ 977003 w 1615915"/>
                    <a:gd name="connsiteY2" fmla="*/ 46117 h 1522471"/>
                    <a:gd name="connsiteX3" fmla="*/ 996209 w 1615915"/>
                    <a:gd name="connsiteY3" fmla="*/ 241024 h 1522471"/>
                    <a:gd name="connsiteX4" fmla="*/ 1060594 w 1615915"/>
                    <a:gd name="connsiteY4" fmla="*/ 277178 h 1522471"/>
                    <a:gd name="connsiteX5" fmla="*/ 1233629 w 1615915"/>
                    <a:gd name="connsiteY5" fmla="*/ 160683 h 1522471"/>
                    <a:gd name="connsiteX6" fmla="*/ 1245701 w 1615915"/>
                    <a:gd name="connsiteY6" fmla="*/ 160683 h 1522471"/>
                    <a:gd name="connsiteX7" fmla="*/ 1366423 w 1615915"/>
                    <a:gd name="connsiteY7" fmla="*/ 265127 h 1522471"/>
                    <a:gd name="connsiteX8" fmla="*/ 1366423 w 1615915"/>
                    <a:gd name="connsiteY8" fmla="*/ 277178 h 1522471"/>
                    <a:gd name="connsiteX9" fmla="*/ 1281918 w 1615915"/>
                    <a:gd name="connsiteY9" fmla="*/ 461963 h 1522471"/>
                    <a:gd name="connsiteX10" fmla="*/ 1322158 w 1615915"/>
                    <a:gd name="connsiteY10" fmla="*/ 522220 h 1522471"/>
                    <a:gd name="connsiteX11" fmla="*/ 1531410 w 1615915"/>
                    <a:gd name="connsiteY11" fmla="*/ 506151 h 1522471"/>
                    <a:gd name="connsiteX12" fmla="*/ 1535434 w 1615915"/>
                    <a:gd name="connsiteY12" fmla="*/ 518202 h 1522471"/>
                    <a:gd name="connsiteX13" fmla="*/ 1591771 w 1615915"/>
                    <a:gd name="connsiteY13" fmla="*/ 666834 h 1522471"/>
                    <a:gd name="connsiteX14" fmla="*/ 1583723 w 1615915"/>
                    <a:gd name="connsiteY14" fmla="*/ 678885 h 1522471"/>
                    <a:gd name="connsiteX15" fmla="*/ 1418736 w 1615915"/>
                    <a:gd name="connsiteY15" fmla="*/ 791363 h 1522471"/>
                    <a:gd name="connsiteX16" fmla="*/ 1422760 w 1615915"/>
                    <a:gd name="connsiteY16" fmla="*/ 867688 h 1522471"/>
                    <a:gd name="connsiteX17" fmla="*/ 1611891 w 1615915"/>
                    <a:gd name="connsiteY17" fmla="*/ 960081 h 1522471"/>
                    <a:gd name="connsiteX18" fmla="*/ 1615915 w 1615915"/>
                    <a:gd name="connsiteY18" fmla="*/ 968115 h 1522471"/>
                    <a:gd name="connsiteX19" fmla="*/ 1583723 w 1615915"/>
                    <a:gd name="connsiteY19" fmla="*/ 1124781 h 1522471"/>
                    <a:gd name="connsiteX20" fmla="*/ 1575675 w 1615915"/>
                    <a:gd name="connsiteY20" fmla="*/ 1132815 h 1522471"/>
                    <a:gd name="connsiteX21" fmla="*/ 1374471 w 1615915"/>
                    <a:gd name="connsiteY21" fmla="*/ 1148883 h 1522471"/>
                    <a:gd name="connsiteX22" fmla="*/ 1338255 w 1615915"/>
                    <a:gd name="connsiteY22" fmla="*/ 1221190 h 1522471"/>
                    <a:gd name="connsiteX23" fmla="*/ 1454952 w 1615915"/>
                    <a:gd name="connsiteY23" fmla="*/ 1389907 h 1522471"/>
                    <a:gd name="connsiteX24" fmla="*/ 1454952 w 1615915"/>
                    <a:gd name="connsiteY24" fmla="*/ 1401959 h 1522471"/>
                    <a:gd name="connsiteX25" fmla="*/ 1346303 w 1615915"/>
                    <a:gd name="connsiteY25" fmla="*/ 1522471 h 1522471"/>
                    <a:gd name="connsiteX26" fmla="*/ 1338255 w 1615915"/>
                    <a:gd name="connsiteY26" fmla="*/ 1522471 h 1522471"/>
                    <a:gd name="connsiteX27" fmla="*/ 1153147 w 1615915"/>
                    <a:gd name="connsiteY27" fmla="*/ 1434095 h 1522471"/>
                    <a:gd name="connsiteX28" fmla="*/ 1130579 w 1615915"/>
                    <a:gd name="connsiteY28" fmla="*/ 1438774 h 1522471"/>
                    <a:gd name="connsiteX29" fmla="*/ 1115337 w 1615915"/>
                    <a:gd name="connsiteY29" fmla="*/ 1366790 h 1522471"/>
                    <a:gd name="connsiteX30" fmla="*/ 1163788 w 1615915"/>
                    <a:gd name="connsiteY30" fmla="*/ 1327023 h 1522471"/>
                    <a:gd name="connsiteX31" fmla="*/ 1347577 w 1615915"/>
                    <a:gd name="connsiteY31" fmla="*/ 885625 h 1522471"/>
                    <a:gd name="connsiteX32" fmla="*/ 720082 w 1615915"/>
                    <a:gd name="connsiteY32" fmla="*/ 261395 h 1522471"/>
                    <a:gd name="connsiteX33" fmla="*/ 199753 w 1615915"/>
                    <a:gd name="connsiteY33" fmla="*/ 536612 h 1522471"/>
                    <a:gd name="connsiteX34" fmla="*/ 165635 w 1615915"/>
                    <a:gd name="connsiteY34" fmla="*/ 592325 h 1522471"/>
                    <a:gd name="connsiteX35" fmla="*/ 97073 w 1615915"/>
                    <a:gd name="connsiteY35" fmla="*/ 583894 h 1522471"/>
                    <a:gd name="connsiteX36" fmla="*/ 110914 w 1615915"/>
                    <a:gd name="connsiteY36" fmla="*/ 550339 h 1522471"/>
                    <a:gd name="connsiteX37" fmla="*/ 3981 w 1615915"/>
                    <a:gd name="connsiteY37" fmla="*/ 385478 h 1522471"/>
                    <a:gd name="connsiteX38" fmla="*/ 2264 w 1615915"/>
                    <a:gd name="connsiteY38" fmla="*/ 365554 h 1522471"/>
                    <a:gd name="connsiteX39" fmla="*/ 101635 w 1615915"/>
                    <a:gd name="connsiteY39" fmla="*/ 246167 h 1522471"/>
                    <a:gd name="connsiteX40" fmla="*/ 117724 w 1615915"/>
                    <a:gd name="connsiteY40" fmla="*/ 246110 h 1522471"/>
                    <a:gd name="connsiteX41" fmla="*/ 300045 w 1615915"/>
                    <a:gd name="connsiteY41" fmla="*/ 329400 h 1522471"/>
                    <a:gd name="connsiteX42" fmla="*/ 360406 w 1615915"/>
                    <a:gd name="connsiteY42" fmla="*/ 289229 h 1522471"/>
                    <a:gd name="connsiteX43" fmla="*/ 348876 w 1615915"/>
                    <a:gd name="connsiteY43" fmla="*/ 93357 h 1522471"/>
                    <a:gd name="connsiteX44" fmla="*/ 356911 w 1615915"/>
                    <a:gd name="connsiteY44" fmla="*/ 78892 h 1522471"/>
                    <a:gd name="connsiteX45" fmla="*/ 500934 w 1615915"/>
                    <a:gd name="connsiteY45" fmla="*/ 26033 h 1522471"/>
                    <a:gd name="connsiteX46" fmla="*/ 518685 w 1615915"/>
                    <a:gd name="connsiteY46" fmla="*/ 29832 h 1522471"/>
                    <a:gd name="connsiteX47" fmla="*/ 630019 w 1615915"/>
                    <a:gd name="connsiteY47" fmla="*/ 196836 h 1522471"/>
                    <a:gd name="connsiteX48" fmla="*/ 706476 w 1615915"/>
                    <a:gd name="connsiteY48" fmla="*/ 188802 h 1522471"/>
                    <a:gd name="connsiteX49" fmla="*/ 799029 w 1615915"/>
                    <a:gd name="connsiteY49" fmla="*/ 4017 h 1522471"/>
                    <a:gd name="connsiteX50" fmla="*/ 807078 w 1615915"/>
                    <a:gd name="connsiteY50" fmla="*/ 0 h 1522471"/>
                    <a:gd name="connsiteX0" fmla="*/ 807078 w 1615915"/>
                    <a:gd name="connsiteY0" fmla="*/ 0 h 1522471"/>
                    <a:gd name="connsiteX1" fmla="*/ 963593 w 1615915"/>
                    <a:gd name="connsiteY1" fmla="*/ 27211 h 1522471"/>
                    <a:gd name="connsiteX2" fmla="*/ 977003 w 1615915"/>
                    <a:gd name="connsiteY2" fmla="*/ 46117 h 1522471"/>
                    <a:gd name="connsiteX3" fmla="*/ 996209 w 1615915"/>
                    <a:gd name="connsiteY3" fmla="*/ 241024 h 1522471"/>
                    <a:gd name="connsiteX4" fmla="*/ 1060594 w 1615915"/>
                    <a:gd name="connsiteY4" fmla="*/ 277178 h 1522471"/>
                    <a:gd name="connsiteX5" fmla="*/ 1233629 w 1615915"/>
                    <a:gd name="connsiteY5" fmla="*/ 160683 h 1522471"/>
                    <a:gd name="connsiteX6" fmla="*/ 1245701 w 1615915"/>
                    <a:gd name="connsiteY6" fmla="*/ 160683 h 1522471"/>
                    <a:gd name="connsiteX7" fmla="*/ 1366423 w 1615915"/>
                    <a:gd name="connsiteY7" fmla="*/ 265127 h 1522471"/>
                    <a:gd name="connsiteX8" fmla="*/ 1366423 w 1615915"/>
                    <a:gd name="connsiteY8" fmla="*/ 277178 h 1522471"/>
                    <a:gd name="connsiteX9" fmla="*/ 1281918 w 1615915"/>
                    <a:gd name="connsiteY9" fmla="*/ 461963 h 1522471"/>
                    <a:gd name="connsiteX10" fmla="*/ 1322158 w 1615915"/>
                    <a:gd name="connsiteY10" fmla="*/ 522220 h 1522471"/>
                    <a:gd name="connsiteX11" fmla="*/ 1531410 w 1615915"/>
                    <a:gd name="connsiteY11" fmla="*/ 506151 h 1522471"/>
                    <a:gd name="connsiteX12" fmla="*/ 1535434 w 1615915"/>
                    <a:gd name="connsiteY12" fmla="*/ 518202 h 1522471"/>
                    <a:gd name="connsiteX13" fmla="*/ 1591771 w 1615915"/>
                    <a:gd name="connsiteY13" fmla="*/ 666834 h 1522471"/>
                    <a:gd name="connsiteX14" fmla="*/ 1583723 w 1615915"/>
                    <a:gd name="connsiteY14" fmla="*/ 678885 h 1522471"/>
                    <a:gd name="connsiteX15" fmla="*/ 1418736 w 1615915"/>
                    <a:gd name="connsiteY15" fmla="*/ 791363 h 1522471"/>
                    <a:gd name="connsiteX16" fmla="*/ 1422760 w 1615915"/>
                    <a:gd name="connsiteY16" fmla="*/ 867688 h 1522471"/>
                    <a:gd name="connsiteX17" fmla="*/ 1611891 w 1615915"/>
                    <a:gd name="connsiteY17" fmla="*/ 960081 h 1522471"/>
                    <a:gd name="connsiteX18" fmla="*/ 1615915 w 1615915"/>
                    <a:gd name="connsiteY18" fmla="*/ 968115 h 1522471"/>
                    <a:gd name="connsiteX19" fmla="*/ 1583723 w 1615915"/>
                    <a:gd name="connsiteY19" fmla="*/ 1124781 h 1522471"/>
                    <a:gd name="connsiteX20" fmla="*/ 1575675 w 1615915"/>
                    <a:gd name="connsiteY20" fmla="*/ 1132815 h 1522471"/>
                    <a:gd name="connsiteX21" fmla="*/ 1374471 w 1615915"/>
                    <a:gd name="connsiteY21" fmla="*/ 1148883 h 1522471"/>
                    <a:gd name="connsiteX22" fmla="*/ 1338255 w 1615915"/>
                    <a:gd name="connsiteY22" fmla="*/ 1221190 h 1522471"/>
                    <a:gd name="connsiteX23" fmla="*/ 1454952 w 1615915"/>
                    <a:gd name="connsiteY23" fmla="*/ 1389907 h 1522471"/>
                    <a:gd name="connsiteX24" fmla="*/ 1454952 w 1615915"/>
                    <a:gd name="connsiteY24" fmla="*/ 1401959 h 1522471"/>
                    <a:gd name="connsiteX25" fmla="*/ 1346303 w 1615915"/>
                    <a:gd name="connsiteY25" fmla="*/ 1522471 h 1522471"/>
                    <a:gd name="connsiteX26" fmla="*/ 1338255 w 1615915"/>
                    <a:gd name="connsiteY26" fmla="*/ 1522471 h 1522471"/>
                    <a:gd name="connsiteX27" fmla="*/ 1153147 w 1615915"/>
                    <a:gd name="connsiteY27" fmla="*/ 1434095 h 1522471"/>
                    <a:gd name="connsiteX28" fmla="*/ 1130579 w 1615915"/>
                    <a:gd name="connsiteY28" fmla="*/ 1438774 h 1522471"/>
                    <a:gd name="connsiteX29" fmla="*/ 1115337 w 1615915"/>
                    <a:gd name="connsiteY29" fmla="*/ 1366790 h 1522471"/>
                    <a:gd name="connsiteX30" fmla="*/ 1163788 w 1615915"/>
                    <a:gd name="connsiteY30" fmla="*/ 1327023 h 1522471"/>
                    <a:gd name="connsiteX31" fmla="*/ 1347577 w 1615915"/>
                    <a:gd name="connsiteY31" fmla="*/ 885625 h 1522471"/>
                    <a:gd name="connsiteX32" fmla="*/ 720082 w 1615915"/>
                    <a:gd name="connsiteY32" fmla="*/ 261395 h 1522471"/>
                    <a:gd name="connsiteX33" fmla="*/ 199753 w 1615915"/>
                    <a:gd name="connsiteY33" fmla="*/ 536612 h 1522471"/>
                    <a:gd name="connsiteX34" fmla="*/ 165635 w 1615915"/>
                    <a:gd name="connsiteY34" fmla="*/ 592325 h 1522471"/>
                    <a:gd name="connsiteX35" fmla="*/ 97073 w 1615915"/>
                    <a:gd name="connsiteY35" fmla="*/ 583894 h 1522471"/>
                    <a:gd name="connsiteX36" fmla="*/ 110914 w 1615915"/>
                    <a:gd name="connsiteY36" fmla="*/ 550339 h 1522471"/>
                    <a:gd name="connsiteX37" fmla="*/ 3981 w 1615915"/>
                    <a:gd name="connsiteY37" fmla="*/ 385478 h 1522471"/>
                    <a:gd name="connsiteX38" fmla="*/ 2264 w 1615915"/>
                    <a:gd name="connsiteY38" fmla="*/ 365554 h 1522471"/>
                    <a:gd name="connsiteX39" fmla="*/ 101635 w 1615915"/>
                    <a:gd name="connsiteY39" fmla="*/ 246167 h 1522471"/>
                    <a:gd name="connsiteX40" fmla="*/ 117724 w 1615915"/>
                    <a:gd name="connsiteY40" fmla="*/ 246110 h 1522471"/>
                    <a:gd name="connsiteX41" fmla="*/ 300045 w 1615915"/>
                    <a:gd name="connsiteY41" fmla="*/ 329400 h 1522471"/>
                    <a:gd name="connsiteX42" fmla="*/ 360406 w 1615915"/>
                    <a:gd name="connsiteY42" fmla="*/ 289229 h 1522471"/>
                    <a:gd name="connsiteX43" fmla="*/ 348876 w 1615915"/>
                    <a:gd name="connsiteY43" fmla="*/ 93357 h 1522471"/>
                    <a:gd name="connsiteX44" fmla="*/ 356911 w 1615915"/>
                    <a:gd name="connsiteY44" fmla="*/ 78892 h 1522471"/>
                    <a:gd name="connsiteX45" fmla="*/ 500934 w 1615915"/>
                    <a:gd name="connsiteY45" fmla="*/ 26033 h 1522471"/>
                    <a:gd name="connsiteX46" fmla="*/ 518685 w 1615915"/>
                    <a:gd name="connsiteY46" fmla="*/ 29832 h 1522471"/>
                    <a:gd name="connsiteX47" fmla="*/ 630019 w 1615915"/>
                    <a:gd name="connsiteY47" fmla="*/ 196836 h 1522471"/>
                    <a:gd name="connsiteX48" fmla="*/ 706476 w 1615915"/>
                    <a:gd name="connsiteY48" fmla="*/ 188802 h 1522471"/>
                    <a:gd name="connsiteX49" fmla="*/ 799029 w 1615915"/>
                    <a:gd name="connsiteY49" fmla="*/ 4017 h 1522471"/>
                    <a:gd name="connsiteX50" fmla="*/ 807078 w 1615915"/>
                    <a:gd name="connsiteY50" fmla="*/ 0 h 1522471"/>
                    <a:gd name="connsiteX0" fmla="*/ 807078 w 1615915"/>
                    <a:gd name="connsiteY0" fmla="*/ 0 h 1522471"/>
                    <a:gd name="connsiteX1" fmla="*/ 963593 w 1615915"/>
                    <a:gd name="connsiteY1" fmla="*/ 27211 h 1522471"/>
                    <a:gd name="connsiteX2" fmla="*/ 977003 w 1615915"/>
                    <a:gd name="connsiteY2" fmla="*/ 46117 h 1522471"/>
                    <a:gd name="connsiteX3" fmla="*/ 996209 w 1615915"/>
                    <a:gd name="connsiteY3" fmla="*/ 241024 h 1522471"/>
                    <a:gd name="connsiteX4" fmla="*/ 1060594 w 1615915"/>
                    <a:gd name="connsiteY4" fmla="*/ 277178 h 1522471"/>
                    <a:gd name="connsiteX5" fmla="*/ 1233629 w 1615915"/>
                    <a:gd name="connsiteY5" fmla="*/ 160683 h 1522471"/>
                    <a:gd name="connsiteX6" fmla="*/ 1245701 w 1615915"/>
                    <a:gd name="connsiteY6" fmla="*/ 160683 h 1522471"/>
                    <a:gd name="connsiteX7" fmla="*/ 1366423 w 1615915"/>
                    <a:gd name="connsiteY7" fmla="*/ 265127 h 1522471"/>
                    <a:gd name="connsiteX8" fmla="*/ 1366423 w 1615915"/>
                    <a:gd name="connsiteY8" fmla="*/ 277178 h 1522471"/>
                    <a:gd name="connsiteX9" fmla="*/ 1281918 w 1615915"/>
                    <a:gd name="connsiteY9" fmla="*/ 461963 h 1522471"/>
                    <a:gd name="connsiteX10" fmla="*/ 1322158 w 1615915"/>
                    <a:gd name="connsiteY10" fmla="*/ 522220 h 1522471"/>
                    <a:gd name="connsiteX11" fmla="*/ 1531410 w 1615915"/>
                    <a:gd name="connsiteY11" fmla="*/ 506151 h 1522471"/>
                    <a:gd name="connsiteX12" fmla="*/ 1535434 w 1615915"/>
                    <a:gd name="connsiteY12" fmla="*/ 518202 h 1522471"/>
                    <a:gd name="connsiteX13" fmla="*/ 1591771 w 1615915"/>
                    <a:gd name="connsiteY13" fmla="*/ 666834 h 1522471"/>
                    <a:gd name="connsiteX14" fmla="*/ 1583723 w 1615915"/>
                    <a:gd name="connsiteY14" fmla="*/ 678885 h 1522471"/>
                    <a:gd name="connsiteX15" fmla="*/ 1418736 w 1615915"/>
                    <a:gd name="connsiteY15" fmla="*/ 791363 h 1522471"/>
                    <a:gd name="connsiteX16" fmla="*/ 1422760 w 1615915"/>
                    <a:gd name="connsiteY16" fmla="*/ 867688 h 1522471"/>
                    <a:gd name="connsiteX17" fmla="*/ 1611891 w 1615915"/>
                    <a:gd name="connsiteY17" fmla="*/ 960081 h 1522471"/>
                    <a:gd name="connsiteX18" fmla="*/ 1615915 w 1615915"/>
                    <a:gd name="connsiteY18" fmla="*/ 968115 h 1522471"/>
                    <a:gd name="connsiteX19" fmla="*/ 1583723 w 1615915"/>
                    <a:gd name="connsiteY19" fmla="*/ 1124781 h 1522471"/>
                    <a:gd name="connsiteX20" fmla="*/ 1575675 w 1615915"/>
                    <a:gd name="connsiteY20" fmla="*/ 1132815 h 1522471"/>
                    <a:gd name="connsiteX21" fmla="*/ 1374471 w 1615915"/>
                    <a:gd name="connsiteY21" fmla="*/ 1148883 h 1522471"/>
                    <a:gd name="connsiteX22" fmla="*/ 1338255 w 1615915"/>
                    <a:gd name="connsiteY22" fmla="*/ 1221190 h 1522471"/>
                    <a:gd name="connsiteX23" fmla="*/ 1454952 w 1615915"/>
                    <a:gd name="connsiteY23" fmla="*/ 1389907 h 1522471"/>
                    <a:gd name="connsiteX24" fmla="*/ 1454952 w 1615915"/>
                    <a:gd name="connsiteY24" fmla="*/ 1401959 h 1522471"/>
                    <a:gd name="connsiteX25" fmla="*/ 1346303 w 1615915"/>
                    <a:gd name="connsiteY25" fmla="*/ 1522471 h 1522471"/>
                    <a:gd name="connsiteX26" fmla="*/ 1338255 w 1615915"/>
                    <a:gd name="connsiteY26" fmla="*/ 1522471 h 1522471"/>
                    <a:gd name="connsiteX27" fmla="*/ 1153147 w 1615915"/>
                    <a:gd name="connsiteY27" fmla="*/ 1434095 h 1522471"/>
                    <a:gd name="connsiteX28" fmla="*/ 1130579 w 1615915"/>
                    <a:gd name="connsiteY28" fmla="*/ 1438774 h 1522471"/>
                    <a:gd name="connsiteX29" fmla="*/ 1115337 w 1615915"/>
                    <a:gd name="connsiteY29" fmla="*/ 1366790 h 1522471"/>
                    <a:gd name="connsiteX30" fmla="*/ 1163788 w 1615915"/>
                    <a:gd name="connsiteY30" fmla="*/ 1327023 h 1522471"/>
                    <a:gd name="connsiteX31" fmla="*/ 1347577 w 1615915"/>
                    <a:gd name="connsiteY31" fmla="*/ 885625 h 1522471"/>
                    <a:gd name="connsiteX32" fmla="*/ 720082 w 1615915"/>
                    <a:gd name="connsiteY32" fmla="*/ 261395 h 1522471"/>
                    <a:gd name="connsiteX33" fmla="*/ 199753 w 1615915"/>
                    <a:gd name="connsiteY33" fmla="*/ 536612 h 1522471"/>
                    <a:gd name="connsiteX34" fmla="*/ 165635 w 1615915"/>
                    <a:gd name="connsiteY34" fmla="*/ 592325 h 1522471"/>
                    <a:gd name="connsiteX35" fmla="*/ 97073 w 1615915"/>
                    <a:gd name="connsiteY35" fmla="*/ 583894 h 1522471"/>
                    <a:gd name="connsiteX36" fmla="*/ 110914 w 1615915"/>
                    <a:gd name="connsiteY36" fmla="*/ 550339 h 1522471"/>
                    <a:gd name="connsiteX37" fmla="*/ 3981 w 1615915"/>
                    <a:gd name="connsiteY37" fmla="*/ 385478 h 1522471"/>
                    <a:gd name="connsiteX38" fmla="*/ 2264 w 1615915"/>
                    <a:gd name="connsiteY38" fmla="*/ 365554 h 1522471"/>
                    <a:gd name="connsiteX39" fmla="*/ 101635 w 1615915"/>
                    <a:gd name="connsiteY39" fmla="*/ 246167 h 1522471"/>
                    <a:gd name="connsiteX40" fmla="*/ 117724 w 1615915"/>
                    <a:gd name="connsiteY40" fmla="*/ 246110 h 1522471"/>
                    <a:gd name="connsiteX41" fmla="*/ 300045 w 1615915"/>
                    <a:gd name="connsiteY41" fmla="*/ 329400 h 1522471"/>
                    <a:gd name="connsiteX42" fmla="*/ 360406 w 1615915"/>
                    <a:gd name="connsiteY42" fmla="*/ 289229 h 1522471"/>
                    <a:gd name="connsiteX43" fmla="*/ 348876 w 1615915"/>
                    <a:gd name="connsiteY43" fmla="*/ 93357 h 1522471"/>
                    <a:gd name="connsiteX44" fmla="*/ 356911 w 1615915"/>
                    <a:gd name="connsiteY44" fmla="*/ 78892 h 1522471"/>
                    <a:gd name="connsiteX45" fmla="*/ 500934 w 1615915"/>
                    <a:gd name="connsiteY45" fmla="*/ 26033 h 1522471"/>
                    <a:gd name="connsiteX46" fmla="*/ 518685 w 1615915"/>
                    <a:gd name="connsiteY46" fmla="*/ 29832 h 1522471"/>
                    <a:gd name="connsiteX47" fmla="*/ 630019 w 1615915"/>
                    <a:gd name="connsiteY47" fmla="*/ 196836 h 1522471"/>
                    <a:gd name="connsiteX48" fmla="*/ 706476 w 1615915"/>
                    <a:gd name="connsiteY48" fmla="*/ 188802 h 1522471"/>
                    <a:gd name="connsiteX49" fmla="*/ 796675 w 1615915"/>
                    <a:gd name="connsiteY49" fmla="*/ 9108 h 1522471"/>
                    <a:gd name="connsiteX50" fmla="*/ 807078 w 1615915"/>
                    <a:gd name="connsiteY50" fmla="*/ 0 h 1522471"/>
                    <a:gd name="connsiteX0" fmla="*/ 810828 w 1615915"/>
                    <a:gd name="connsiteY0" fmla="*/ 0 h 1521831"/>
                    <a:gd name="connsiteX1" fmla="*/ 963593 w 1615915"/>
                    <a:gd name="connsiteY1" fmla="*/ 26571 h 1521831"/>
                    <a:gd name="connsiteX2" fmla="*/ 977003 w 1615915"/>
                    <a:gd name="connsiteY2" fmla="*/ 45477 h 1521831"/>
                    <a:gd name="connsiteX3" fmla="*/ 996209 w 1615915"/>
                    <a:gd name="connsiteY3" fmla="*/ 240384 h 1521831"/>
                    <a:gd name="connsiteX4" fmla="*/ 1060594 w 1615915"/>
                    <a:gd name="connsiteY4" fmla="*/ 276538 h 1521831"/>
                    <a:gd name="connsiteX5" fmla="*/ 1233629 w 1615915"/>
                    <a:gd name="connsiteY5" fmla="*/ 160043 h 1521831"/>
                    <a:gd name="connsiteX6" fmla="*/ 1245701 w 1615915"/>
                    <a:gd name="connsiteY6" fmla="*/ 160043 h 1521831"/>
                    <a:gd name="connsiteX7" fmla="*/ 1366423 w 1615915"/>
                    <a:gd name="connsiteY7" fmla="*/ 264487 h 1521831"/>
                    <a:gd name="connsiteX8" fmla="*/ 1366423 w 1615915"/>
                    <a:gd name="connsiteY8" fmla="*/ 276538 h 1521831"/>
                    <a:gd name="connsiteX9" fmla="*/ 1281918 w 1615915"/>
                    <a:gd name="connsiteY9" fmla="*/ 461323 h 1521831"/>
                    <a:gd name="connsiteX10" fmla="*/ 1322158 w 1615915"/>
                    <a:gd name="connsiteY10" fmla="*/ 521580 h 1521831"/>
                    <a:gd name="connsiteX11" fmla="*/ 1531410 w 1615915"/>
                    <a:gd name="connsiteY11" fmla="*/ 505511 h 1521831"/>
                    <a:gd name="connsiteX12" fmla="*/ 1535434 w 1615915"/>
                    <a:gd name="connsiteY12" fmla="*/ 517562 h 1521831"/>
                    <a:gd name="connsiteX13" fmla="*/ 1591771 w 1615915"/>
                    <a:gd name="connsiteY13" fmla="*/ 666194 h 1521831"/>
                    <a:gd name="connsiteX14" fmla="*/ 1583723 w 1615915"/>
                    <a:gd name="connsiteY14" fmla="*/ 678245 h 1521831"/>
                    <a:gd name="connsiteX15" fmla="*/ 1418736 w 1615915"/>
                    <a:gd name="connsiteY15" fmla="*/ 790723 h 1521831"/>
                    <a:gd name="connsiteX16" fmla="*/ 1422760 w 1615915"/>
                    <a:gd name="connsiteY16" fmla="*/ 867048 h 1521831"/>
                    <a:gd name="connsiteX17" fmla="*/ 1611891 w 1615915"/>
                    <a:gd name="connsiteY17" fmla="*/ 959441 h 1521831"/>
                    <a:gd name="connsiteX18" fmla="*/ 1615915 w 1615915"/>
                    <a:gd name="connsiteY18" fmla="*/ 967475 h 1521831"/>
                    <a:gd name="connsiteX19" fmla="*/ 1583723 w 1615915"/>
                    <a:gd name="connsiteY19" fmla="*/ 1124141 h 1521831"/>
                    <a:gd name="connsiteX20" fmla="*/ 1575675 w 1615915"/>
                    <a:gd name="connsiteY20" fmla="*/ 1132175 h 1521831"/>
                    <a:gd name="connsiteX21" fmla="*/ 1374471 w 1615915"/>
                    <a:gd name="connsiteY21" fmla="*/ 1148243 h 1521831"/>
                    <a:gd name="connsiteX22" fmla="*/ 1338255 w 1615915"/>
                    <a:gd name="connsiteY22" fmla="*/ 1220550 h 1521831"/>
                    <a:gd name="connsiteX23" fmla="*/ 1454952 w 1615915"/>
                    <a:gd name="connsiteY23" fmla="*/ 1389267 h 1521831"/>
                    <a:gd name="connsiteX24" fmla="*/ 1454952 w 1615915"/>
                    <a:gd name="connsiteY24" fmla="*/ 1401319 h 1521831"/>
                    <a:gd name="connsiteX25" fmla="*/ 1346303 w 1615915"/>
                    <a:gd name="connsiteY25" fmla="*/ 1521831 h 1521831"/>
                    <a:gd name="connsiteX26" fmla="*/ 1338255 w 1615915"/>
                    <a:gd name="connsiteY26" fmla="*/ 1521831 h 1521831"/>
                    <a:gd name="connsiteX27" fmla="*/ 1153147 w 1615915"/>
                    <a:gd name="connsiteY27" fmla="*/ 1433455 h 1521831"/>
                    <a:gd name="connsiteX28" fmla="*/ 1130579 w 1615915"/>
                    <a:gd name="connsiteY28" fmla="*/ 1438134 h 1521831"/>
                    <a:gd name="connsiteX29" fmla="*/ 1115337 w 1615915"/>
                    <a:gd name="connsiteY29" fmla="*/ 1366150 h 1521831"/>
                    <a:gd name="connsiteX30" fmla="*/ 1163788 w 1615915"/>
                    <a:gd name="connsiteY30" fmla="*/ 1326383 h 1521831"/>
                    <a:gd name="connsiteX31" fmla="*/ 1347577 w 1615915"/>
                    <a:gd name="connsiteY31" fmla="*/ 884985 h 1521831"/>
                    <a:gd name="connsiteX32" fmla="*/ 720082 w 1615915"/>
                    <a:gd name="connsiteY32" fmla="*/ 260755 h 1521831"/>
                    <a:gd name="connsiteX33" fmla="*/ 199753 w 1615915"/>
                    <a:gd name="connsiteY33" fmla="*/ 535972 h 1521831"/>
                    <a:gd name="connsiteX34" fmla="*/ 165635 w 1615915"/>
                    <a:gd name="connsiteY34" fmla="*/ 591685 h 1521831"/>
                    <a:gd name="connsiteX35" fmla="*/ 97073 w 1615915"/>
                    <a:gd name="connsiteY35" fmla="*/ 583254 h 1521831"/>
                    <a:gd name="connsiteX36" fmla="*/ 110914 w 1615915"/>
                    <a:gd name="connsiteY36" fmla="*/ 549699 h 1521831"/>
                    <a:gd name="connsiteX37" fmla="*/ 3981 w 1615915"/>
                    <a:gd name="connsiteY37" fmla="*/ 384838 h 1521831"/>
                    <a:gd name="connsiteX38" fmla="*/ 2264 w 1615915"/>
                    <a:gd name="connsiteY38" fmla="*/ 364914 h 1521831"/>
                    <a:gd name="connsiteX39" fmla="*/ 101635 w 1615915"/>
                    <a:gd name="connsiteY39" fmla="*/ 245527 h 1521831"/>
                    <a:gd name="connsiteX40" fmla="*/ 117724 w 1615915"/>
                    <a:gd name="connsiteY40" fmla="*/ 245470 h 1521831"/>
                    <a:gd name="connsiteX41" fmla="*/ 300045 w 1615915"/>
                    <a:gd name="connsiteY41" fmla="*/ 328760 h 1521831"/>
                    <a:gd name="connsiteX42" fmla="*/ 360406 w 1615915"/>
                    <a:gd name="connsiteY42" fmla="*/ 288589 h 1521831"/>
                    <a:gd name="connsiteX43" fmla="*/ 348876 w 1615915"/>
                    <a:gd name="connsiteY43" fmla="*/ 92717 h 1521831"/>
                    <a:gd name="connsiteX44" fmla="*/ 356911 w 1615915"/>
                    <a:gd name="connsiteY44" fmla="*/ 78252 h 1521831"/>
                    <a:gd name="connsiteX45" fmla="*/ 500934 w 1615915"/>
                    <a:gd name="connsiteY45" fmla="*/ 25393 h 1521831"/>
                    <a:gd name="connsiteX46" fmla="*/ 518685 w 1615915"/>
                    <a:gd name="connsiteY46" fmla="*/ 29192 h 1521831"/>
                    <a:gd name="connsiteX47" fmla="*/ 630019 w 1615915"/>
                    <a:gd name="connsiteY47" fmla="*/ 196196 h 1521831"/>
                    <a:gd name="connsiteX48" fmla="*/ 706476 w 1615915"/>
                    <a:gd name="connsiteY48" fmla="*/ 188162 h 1521831"/>
                    <a:gd name="connsiteX49" fmla="*/ 796675 w 1615915"/>
                    <a:gd name="connsiteY49" fmla="*/ 8468 h 1521831"/>
                    <a:gd name="connsiteX50" fmla="*/ 810828 w 1615915"/>
                    <a:gd name="connsiteY50" fmla="*/ 0 h 1521831"/>
                    <a:gd name="connsiteX0" fmla="*/ 810828 w 1615915"/>
                    <a:gd name="connsiteY0" fmla="*/ 0 h 1521831"/>
                    <a:gd name="connsiteX1" fmla="*/ 963593 w 1615915"/>
                    <a:gd name="connsiteY1" fmla="*/ 26571 h 1521831"/>
                    <a:gd name="connsiteX2" fmla="*/ 977003 w 1615915"/>
                    <a:gd name="connsiteY2" fmla="*/ 45477 h 1521831"/>
                    <a:gd name="connsiteX3" fmla="*/ 996209 w 1615915"/>
                    <a:gd name="connsiteY3" fmla="*/ 240384 h 1521831"/>
                    <a:gd name="connsiteX4" fmla="*/ 1060594 w 1615915"/>
                    <a:gd name="connsiteY4" fmla="*/ 276538 h 1521831"/>
                    <a:gd name="connsiteX5" fmla="*/ 1233629 w 1615915"/>
                    <a:gd name="connsiteY5" fmla="*/ 160043 h 1521831"/>
                    <a:gd name="connsiteX6" fmla="*/ 1245701 w 1615915"/>
                    <a:gd name="connsiteY6" fmla="*/ 160043 h 1521831"/>
                    <a:gd name="connsiteX7" fmla="*/ 1366423 w 1615915"/>
                    <a:gd name="connsiteY7" fmla="*/ 264487 h 1521831"/>
                    <a:gd name="connsiteX8" fmla="*/ 1366423 w 1615915"/>
                    <a:gd name="connsiteY8" fmla="*/ 276538 h 1521831"/>
                    <a:gd name="connsiteX9" fmla="*/ 1281918 w 1615915"/>
                    <a:gd name="connsiteY9" fmla="*/ 461323 h 1521831"/>
                    <a:gd name="connsiteX10" fmla="*/ 1322158 w 1615915"/>
                    <a:gd name="connsiteY10" fmla="*/ 521580 h 1521831"/>
                    <a:gd name="connsiteX11" fmla="*/ 1531410 w 1615915"/>
                    <a:gd name="connsiteY11" fmla="*/ 505511 h 1521831"/>
                    <a:gd name="connsiteX12" fmla="*/ 1535434 w 1615915"/>
                    <a:gd name="connsiteY12" fmla="*/ 517562 h 1521831"/>
                    <a:gd name="connsiteX13" fmla="*/ 1591771 w 1615915"/>
                    <a:gd name="connsiteY13" fmla="*/ 666194 h 1521831"/>
                    <a:gd name="connsiteX14" fmla="*/ 1583723 w 1615915"/>
                    <a:gd name="connsiteY14" fmla="*/ 678245 h 1521831"/>
                    <a:gd name="connsiteX15" fmla="*/ 1418736 w 1615915"/>
                    <a:gd name="connsiteY15" fmla="*/ 790723 h 1521831"/>
                    <a:gd name="connsiteX16" fmla="*/ 1422760 w 1615915"/>
                    <a:gd name="connsiteY16" fmla="*/ 867048 h 1521831"/>
                    <a:gd name="connsiteX17" fmla="*/ 1611891 w 1615915"/>
                    <a:gd name="connsiteY17" fmla="*/ 959441 h 1521831"/>
                    <a:gd name="connsiteX18" fmla="*/ 1615915 w 1615915"/>
                    <a:gd name="connsiteY18" fmla="*/ 967475 h 1521831"/>
                    <a:gd name="connsiteX19" fmla="*/ 1583723 w 1615915"/>
                    <a:gd name="connsiteY19" fmla="*/ 1124141 h 1521831"/>
                    <a:gd name="connsiteX20" fmla="*/ 1575675 w 1615915"/>
                    <a:gd name="connsiteY20" fmla="*/ 1132175 h 1521831"/>
                    <a:gd name="connsiteX21" fmla="*/ 1374471 w 1615915"/>
                    <a:gd name="connsiteY21" fmla="*/ 1148243 h 1521831"/>
                    <a:gd name="connsiteX22" fmla="*/ 1338255 w 1615915"/>
                    <a:gd name="connsiteY22" fmla="*/ 1220550 h 1521831"/>
                    <a:gd name="connsiteX23" fmla="*/ 1454952 w 1615915"/>
                    <a:gd name="connsiteY23" fmla="*/ 1389267 h 1521831"/>
                    <a:gd name="connsiteX24" fmla="*/ 1454952 w 1615915"/>
                    <a:gd name="connsiteY24" fmla="*/ 1401319 h 1521831"/>
                    <a:gd name="connsiteX25" fmla="*/ 1346303 w 1615915"/>
                    <a:gd name="connsiteY25" fmla="*/ 1521831 h 1521831"/>
                    <a:gd name="connsiteX26" fmla="*/ 1338255 w 1615915"/>
                    <a:gd name="connsiteY26" fmla="*/ 1521831 h 1521831"/>
                    <a:gd name="connsiteX27" fmla="*/ 1153147 w 1615915"/>
                    <a:gd name="connsiteY27" fmla="*/ 1433455 h 1521831"/>
                    <a:gd name="connsiteX28" fmla="*/ 1130579 w 1615915"/>
                    <a:gd name="connsiteY28" fmla="*/ 1438134 h 1521831"/>
                    <a:gd name="connsiteX29" fmla="*/ 1115337 w 1615915"/>
                    <a:gd name="connsiteY29" fmla="*/ 1366150 h 1521831"/>
                    <a:gd name="connsiteX30" fmla="*/ 1163788 w 1615915"/>
                    <a:gd name="connsiteY30" fmla="*/ 1326383 h 1521831"/>
                    <a:gd name="connsiteX31" fmla="*/ 1347577 w 1615915"/>
                    <a:gd name="connsiteY31" fmla="*/ 884985 h 1521831"/>
                    <a:gd name="connsiteX32" fmla="*/ 720082 w 1615915"/>
                    <a:gd name="connsiteY32" fmla="*/ 260755 h 1521831"/>
                    <a:gd name="connsiteX33" fmla="*/ 199753 w 1615915"/>
                    <a:gd name="connsiteY33" fmla="*/ 535972 h 1521831"/>
                    <a:gd name="connsiteX34" fmla="*/ 165635 w 1615915"/>
                    <a:gd name="connsiteY34" fmla="*/ 591685 h 1521831"/>
                    <a:gd name="connsiteX35" fmla="*/ 97073 w 1615915"/>
                    <a:gd name="connsiteY35" fmla="*/ 583254 h 1521831"/>
                    <a:gd name="connsiteX36" fmla="*/ 110914 w 1615915"/>
                    <a:gd name="connsiteY36" fmla="*/ 549699 h 1521831"/>
                    <a:gd name="connsiteX37" fmla="*/ 3981 w 1615915"/>
                    <a:gd name="connsiteY37" fmla="*/ 384838 h 1521831"/>
                    <a:gd name="connsiteX38" fmla="*/ 2264 w 1615915"/>
                    <a:gd name="connsiteY38" fmla="*/ 364914 h 1521831"/>
                    <a:gd name="connsiteX39" fmla="*/ 101635 w 1615915"/>
                    <a:gd name="connsiteY39" fmla="*/ 245527 h 1521831"/>
                    <a:gd name="connsiteX40" fmla="*/ 117724 w 1615915"/>
                    <a:gd name="connsiteY40" fmla="*/ 245470 h 1521831"/>
                    <a:gd name="connsiteX41" fmla="*/ 300045 w 1615915"/>
                    <a:gd name="connsiteY41" fmla="*/ 328760 h 1521831"/>
                    <a:gd name="connsiteX42" fmla="*/ 360406 w 1615915"/>
                    <a:gd name="connsiteY42" fmla="*/ 288589 h 1521831"/>
                    <a:gd name="connsiteX43" fmla="*/ 348876 w 1615915"/>
                    <a:gd name="connsiteY43" fmla="*/ 92717 h 1521831"/>
                    <a:gd name="connsiteX44" fmla="*/ 356911 w 1615915"/>
                    <a:gd name="connsiteY44" fmla="*/ 78252 h 1521831"/>
                    <a:gd name="connsiteX45" fmla="*/ 500934 w 1615915"/>
                    <a:gd name="connsiteY45" fmla="*/ 25393 h 1521831"/>
                    <a:gd name="connsiteX46" fmla="*/ 518685 w 1615915"/>
                    <a:gd name="connsiteY46" fmla="*/ 29192 h 1521831"/>
                    <a:gd name="connsiteX47" fmla="*/ 630019 w 1615915"/>
                    <a:gd name="connsiteY47" fmla="*/ 196196 h 1521831"/>
                    <a:gd name="connsiteX48" fmla="*/ 706476 w 1615915"/>
                    <a:gd name="connsiteY48" fmla="*/ 188162 h 1521831"/>
                    <a:gd name="connsiteX49" fmla="*/ 796675 w 1615915"/>
                    <a:gd name="connsiteY49" fmla="*/ 8468 h 1521831"/>
                    <a:gd name="connsiteX50" fmla="*/ 810828 w 1615915"/>
                    <a:gd name="connsiteY50" fmla="*/ 0 h 1521831"/>
                    <a:gd name="connsiteX0" fmla="*/ 810828 w 1615915"/>
                    <a:gd name="connsiteY0" fmla="*/ 0 h 1521831"/>
                    <a:gd name="connsiteX1" fmla="*/ 963593 w 1615915"/>
                    <a:gd name="connsiteY1" fmla="*/ 26571 h 1521831"/>
                    <a:gd name="connsiteX2" fmla="*/ 977003 w 1615915"/>
                    <a:gd name="connsiteY2" fmla="*/ 45477 h 1521831"/>
                    <a:gd name="connsiteX3" fmla="*/ 996209 w 1615915"/>
                    <a:gd name="connsiteY3" fmla="*/ 240384 h 1521831"/>
                    <a:gd name="connsiteX4" fmla="*/ 1060594 w 1615915"/>
                    <a:gd name="connsiteY4" fmla="*/ 276538 h 1521831"/>
                    <a:gd name="connsiteX5" fmla="*/ 1233629 w 1615915"/>
                    <a:gd name="connsiteY5" fmla="*/ 160043 h 1521831"/>
                    <a:gd name="connsiteX6" fmla="*/ 1245701 w 1615915"/>
                    <a:gd name="connsiteY6" fmla="*/ 160043 h 1521831"/>
                    <a:gd name="connsiteX7" fmla="*/ 1366423 w 1615915"/>
                    <a:gd name="connsiteY7" fmla="*/ 264487 h 1521831"/>
                    <a:gd name="connsiteX8" fmla="*/ 1366423 w 1615915"/>
                    <a:gd name="connsiteY8" fmla="*/ 276538 h 1521831"/>
                    <a:gd name="connsiteX9" fmla="*/ 1281918 w 1615915"/>
                    <a:gd name="connsiteY9" fmla="*/ 461323 h 1521831"/>
                    <a:gd name="connsiteX10" fmla="*/ 1322158 w 1615915"/>
                    <a:gd name="connsiteY10" fmla="*/ 521580 h 1521831"/>
                    <a:gd name="connsiteX11" fmla="*/ 1531410 w 1615915"/>
                    <a:gd name="connsiteY11" fmla="*/ 505511 h 1521831"/>
                    <a:gd name="connsiteX12" fmla="*/ 1535434 w 1615915"/>
                    <a:gd name="connsiteY12" fmla="*/ 517562 h 1521831"/>
                    <a:gd name="connsiteX13" fmla="*/ 1591771 w 1615915"/>
                    <a:gd name="connsiteY13" fmla="*/ 666194 h 1521831"/>
                    <a:gd name="connsiteX14" fmla="*/ 1583723 w 1615915"/>
                    <a:gd name="connsiteY14" fmla="*/ 678245 h 1521831"/>
                    <a:gd name="connsiteX15" fmla="*/ 1418736 w 1615915"/>
                    <a:gd name="connsiteY15" fmla="*/ 790723 h 1521831"/>
                    <a:gd name="connsiteX16" fmla="*/ 1422760 w 1615915"/>
                    <a:gd name="connsiteY16" fmla="*/ 867048 h 1521831"/>
                    <a:gd name="connsiteX17" fmla="*/ 1611891 w 1615915"/>
                    <a:gd name="connsiteY17" fmla="*/ 959441 h 1521831"/>
                    <a:gd name="connsiteX18" fmla="*/ 1615915 w 1615915"/>
                    <a:gd name="connsiteY18" fmla="*/ 967475 h 1521831"/>
                    <a:gd name="connsiteX19" fmla="*/ 1583723 w 1615915"/>
                    <a:gd name="connsiteY19" fmla="*/ 1124141 h 1521831"/>
                    <a:gd name="connsiteX20" fmla="*/ 1575675 w 1615915"/>
                    <a:gd name="connsiteY20" fmla="*/ 1132175 h 1521831"/>
                    <a:gd name="connsiteX21" fmla="*/ 1374471 w 1615915"/>
                    <a:gd name="connsiteY21" fmla="*/ 1148243 h 1521831"/>
                    <a:gd name="connsiteX22" fmla="*/ 1338255 w 1615915"/>
                    <a:gd name="connsiteY22" fmla="*/ 1220550 h 1521831"/>
                    <a:gd name="connsiteX23" fmla="*/ 1454952 w 1615915"/>
                    <a:gd name="connsiteY23" fmla="*/ 1389267 h 1521831"/>
                    <a:gd name="connsiteX24" fmla="*/ 1454952 w 1615915"/>
                    <a:gd name="connsiteY24" fmla="*/ 1401319 h 1521831"/>
                    <a:gd name="connsiteX25" fmla="*/ 1346303 w 1615915"/>
                    <a:gd name="connsiteY25" fmla="*/ 1521831 h 1521831"/>
                    <a:gd name="connsiteX26" fmla="*/ 1338255 w 1615915"/>
                    <a:gd name="connsiteY26" fmla="*/ 1521831 h 1521831"/>
                    <a:gd name="connsiteX27" fmla="*/ 1153147 w 1615915"/>
                    <a:gd name="connsiteY27" fmla="*/ 1433455 h 1521831"/>
                    <a:gd name="connsiteX28" fmla="*/ 1130579 w 1615915"/>
                    <a:gd name="connsiteY28" fmla="*/ 1438134 h 1521831"/>
                    <a:gd name="connsiteX29" fmla="*/ 1115337 w 1615915"/>
                    <a:gd name="connsiteY29" fmla="*/ 1366150 h 1521831"/>
                    <a:gd name="connsiteX30" fmla="*/ 1163788 w 1615915"/>
                    <a:gd name="connsiteY30" fmla="*/ 1326383 h 1521831"/>
                    <a:gd name="connsiteX31" fmla="*/ 1347577 w 1615915"/>
                    <a:gd name="connsiteY31" fmla="*/ 884985 h 1521831"/>
                    <a:gd name="connsiteX32" fmla="*/ 720082 w 1615915"/>
                    <a:gd name="connsiteY32" fmla="*/ 260755 h 1521831"/>
                    <a:gd name="connsiteX33" fmla="*/ 199753 w 1615915"/>
                    <a:gd name="connsiteY33" fmla="*/ 535972 h 1521831"/>
                    <a:gd name="connsiteX34" fmla="*/ 165635 w 1615915"/>
                    <a:gd name="connsiteY34" fmla="*/ 591685 h 1521831"/>
                    <a:gd name="connsiteX35" fmla="*/ 97073 w 1615915"/>
                    <a:gd name="connsiteY35" fmla="*/ 583254 h 1521831"/>
                    <a:gd name="connsiteX36" fmla="*/ 110914 w 1615915"/>
                    <a:gd name="connsiteY36" fmla="*/ 549699 h 1521831"/>
                    <a:gd name="connsiteX37" fmla="*/ 3981 w 1615915"/>
                    <a:gd name="connsiteY37" fmla="*/ 384838 h 1521831"/>
                    <a:gd name="connsiteX38" fmla="*/ 2264 w 1615915"/>
                    <a:gd name="connsiteY38" fmla="*/ 364914 h 1521831"/>
                    <a:gd name="connsiteX39" fmla="*/ 101635 w 1615915"/>
                    <a:gd name="connsiteY39" fmla="*/ 245527 h 1521831"/>
                    <a:gd name="connsiteX40" fmla="*/ 117724 w 1615915"/>
                    <a:gd name="connsiteY40" fmla="*/ 245470 h 1521831"/>
                    <a:gd name="connsiteX41" fmla="*/ 300045 w 1615915"/>
                    <a:gd name="connsiteY41" fmla="*/ 328760 h 1521831"/>
                    <a:gd name="connsiteX42" fmla="*/ 360406 w 1615915"/>
                    <a:gd name="connsiteY42" fmla="*/ 288589 h 1521831"/>
                    <a:gd name="connsiteX43" fmla="*/ 348876 w 1615915"/>
                    <a:gd name="connsiteY43" fmla="*/ 92717 h 1521831"/>
                    <a:gd name="connsiteX44" fmla="*/ 356911 w 1615915"/>
                    <a:gd name="connsiteY44" fmla="*/ 78252 h 1521831"/>
                    <a:gd name="connsiteX45" fmla="*/ 500934 w 1615915"/>
                    <a:gd name="connsiteY45" fmla="*/ 25393 h 1521831"/>
                    <a:gd name="connsiteX46" fmla="*/ 518685 w 1615915"/>
                    <a:gd name="connsiteY46" fmla="*/ 29192 h 1521831"/>
                    <a:gd name="connsiteX47" fmla="*/ 630019 w 1615915"/>
                    <a:gd name="connsiteY47" fmla="*/ 196196 h 1521831"/>
                    <a:gd name="connsiteX48" fmla="*/ 706476 w 1615915"/>
                    <a:gd name="connsiteY48" fmla="*/ 188162 h 1521831"/>
                    <a:gd name="connsiteX49" fmla="*/ 796675 w 1615915"/>
                    <a:gd name="connsiteY49" fmla="*/ 8468 h 1521831"/>
                    <a:gd name="connsiteX50" fmla="*/ 810828 w 1615915"/>
                    <a:gd name="connsiteY50" fmla="*/ 0 h 1521831"/>
                    <a:gd name="connsiteX0" fmla="*/ 810828 w 1615915"/>
                    <a:gd name="connsiteY0" fmla="*/ 222 h 1522053"/>
                    <a:gd name="connsiteX1" fmla="*/ 963593 w 1615915"/>
                    <a:gd name="connsiteY1" fmla="*/ 26793 h 1522053"/>
                    <a:gd name="connsiteX2" fmla="*/ 977003 w 1615915"/>
                    <a:gd name="connsiteY2" fmla="*/ 45699 h 1522053"/>
                    <a:gd name="connsiteX3" fmla="*/ 996209 w 1615915"/>
                    <a:gd name="connsiteY3" fmla="*/ 240606 h 1522053"/>
                    <a:gd name="connsiteX4" fmla="*/ 1060594 w 1615915"/>
                    <a:gd name="connsiteY4" fmla="*/ 276760 h 1522053"/>
                    <a:gd name="connsiteX5" fmla="*/ 1233629 w 1615915"/>
                    <a:gd name="connsiteY5" fmla="*/ 160265 h 1522053"/>
                    <a:gd name="connsiteX6" fmla="*/ 1245701 w 1615915"/>
                    <a:gd name="connsiteY6" fmla="*/ 160265 h 1522053"/>
                    <a:gd name="connsiteX7" fmla="*/ 1366423 w 1615915"/>
                    <a:gd name="connsiteY7" fmla="*/ 264709 h 1522053"/>
                    <a:gd name="connsiteX8" fmla="*/ 1366423 w 1615915"/>
                    <a:gd name="connsiteY8" fmla="*/ 276760 h 1522053"/>
                    <a:gd name="connsiteX9" fmla="*/ 1281918 w 1615915"/>
                    <a:gd name="connsiteY9" fmla="*/ 461545 h 1522053"/>
                    <a:gd name="connsiteX10" fmla="*/ 1322158 w 1615915"/>
                    <a:gd name="connsiteY10" fmla="*/ 521802 h 1522053"/>
                    <a:gd name="connsiteX11" fmla="*/ 1531410 w 1615915"/>
                    <a:gd name="connsiteY11" fmla="*/ 505733 h 1522053"/>
                    <a:gd name="connsiteX12" fmla="*/ 1535434 w 1615915"/>
                    <a:gd name="connsiteY12" fmla="*/ 517784 h 1522053"/>
                    <a:gd name="connsiteX13" fmla="*/ 1591771 w 1615915"/>
                    <a:gd name="connsiteY13" fmla="*/ 666416 h 1522053"/>
                    <a:gd name="connsiteX14" fmla="*/ 1583723 w 1615915"/>
                    <a:gd name="connsiteY14" fmla="*/ 678467 h 1522053"/>
                    <a:gd name="connsiteX15" fmla="*/ 1418736 w 1615915"/>
                    <a:gd name="connsiteY15" fmla="*/ 790945 h 1522053"/>
                    <a:gd name="connsiteX16" fmla="*/ 1422760 w 1615915"/>
                    <a:gd name="connsiteY16" fmla="*/ 867270 h 1522053"/>
                    <a:gd name="connsiteX17" fmla="*/ 1611891 w 1615915"/>
                    <a:gd name="connsiteY17" fmla="*/ 959663 h 1522053"/>
                    <a:gd name="connsiteX18" fmla="*/ 1615915 w 1615915"/>
                    <a:gd name="connsiteY18" fmla="*/ 967697 h 1522053"/>
                    <a:gd name="connsiteX19" fmla="*/ 1583723 w 1615915"/>
                    <a:gd name="connsiteY19" fmla="*/ 1124363 h 1522053"/>
                    <a:gd name="connsiteX20" fmla="*/ 1575675 w 1615915"/>
                    <a:gd name="connsiteY20" fmla="*/ 1132397 h 1522053"/>
                    <a:gd name="connsiteX21" fmla="*/ 1374471 w 1615915"/>
                    <a:gd name="connsiteY21" fmla="*/ 1148465 h 1522053"/>
                    <a:gd name="connsiteX22" fmla="*/ 1338255 w 1615915"/>
                    <a:gd name="connsiteY22" fmla="*/ 1220772 h 1522053"/>
                    <a:gd name="connsiteX23" fmla="*/ 1454952 w 1615915"/>
                    <a:gd name="connsiteY23" fmla="*/ 1389489 h 1522053"/>
                    <a:gd name="connsiteX24" fmla="*/ 1454952 w 1615915"/>
                    <a:gd name="connsiteY24" fmla="*/ 1401541 h 1522053"/>
                    <a:gd name="connsiteX25" fmla="*/ 1346303 w 1615915"/>
                    <a:gd name="connsiteY25" fmla="*/ 1522053 h 1522053"/>
                    <a:gd name="connsiteX26" fmla="*/ 1338255 w 1615915"/>
                    <a:gd name="connsiteY26" fmla="*/ 1522053 h 1522053"/>
                    <a:gd name="connsiteX27" fmla="*/ 1153147 w 1615915"/>
                    <a:gd name="connsiteY27" fmla="*/ 1433677 h 1522053"/>
                    <a:gd name="connsiteX28" fmla="*/ 1130579 w 1615915"/>
                    <a:gd name="connsiteY28" fmla="*/ 1438356 h 1522053"/>
                    <a:gd name="connsiteX29" fmla="*/ 1115337 w 1615915"/>
                    <a:gd name="connsiteY29" fmla="*/ 1366372 h 1522053"/>
                    <a:gd name="connsiteX30" fmla="*/ 1163788 w 1615915"/>
                    <a:gd name="connsiteY30" fmla="*/ 1326605 h 1522053"/>
                    <a:gd name="connsiteX31" fmla="*/ 1347577 w 1615915"/>
                    <a:gd name="connsiteY31" fmla="*/ 885207 h 1522053"/>
                    <a:gd name="connsiteX32" fmla="*/ 720082 w 1615915"/>
                    <a:gd name="connsiteY32" fmla="*/ 260977 h 1522053"/>
                    <a:gd name="connsiteX33" fmla="*/ 199753 w 1615915"/>
                    <a:gd name="connsiteY33" fmla="*/ 536194 h 1522053"/>
                    <a:gd name="connsiteX34" fmla="*/ 165635 w 1615915"/>
                    <a:gd name="connsiteY34" fmla="*/ 591907 h 1522053"/>
                    <a:gd name="connsiteX35" fmla="*/ 97073 w 1615915"/>
                    <a:gd name="connsiteY35" fmla="*/ 583476 h 1522053"/>
                    <a:gd name="connsiteX36" fmla="*/ 110914 w 1615915"/>
                    <a:gd name="connsiteY36" fmla="*/ 549921 h 1522053"/>
                    <a:gd name="connsiteX37" fmla="*/ 3981 w 1615915"/>
                    <a:gd name="connsiteY37" fmla="*/ 385060 h 1522053"/>
                    <a:gd name="connsiteX38" fmla="*/ 2264 w 1615915"/>
                    <a:gd name="connsiteY38" fmla="*/ 365136 h 1522053"/>
                    <a:gd name="connsiteX39" fmla="*/ 101635 w 1615915"/>
                    <a:gd name="connsiteY39" fmla="*/ 245749 h 1522053"/>
                    <a:gd name="connsiteX40" fmla="*/ 117724 w 1615915"/>
                    <a:gd name="connsiteY40" fmla="*/ 245692 h 1522053"/>
                    <a:gd name="connsiteX41" fmla="*/ 300045 w 1615915"/>
                    <a:gd name="connsiteY41" fmla="*/ 328982 h 1522053"/>
                    <a:gd name="connsiteX42" fmla="*/ 360406 w 1615915"/>
                    <a:gd name="connsiteY42" fmla="*/ 288811 h 1522053"/>
                    <a:gd name="connsiteX43" fmla="*/ 348876 w 1615915"/>
                    <a:gd name="connsiteY43" fmla="*/ 92939 h 1522053"/>
                    <a:gd name="connsiteX44" fmla="*/ 356911 w 1615915"/>
                    <a:gd name="connsiteY44" fmla="*/ 78474 h 1522053"/>
                    <a:gd name="connsiteX45" fmla="*/ 500934 w 1615915"/>
                    <a:gd name="connsiteY45" fmla="*/ 25615 h 1522053"/>
                    <a:gd name="connsiteX46" fmla="*/ 518685 w 1615915"/>
                    <a:gd name="connsiteY46" fmla="*/ 29414 h 1522053"/>
                    <a:gd name="connsiteX47" fmla="*/ 630019 w 1615915"/>
                    <a:gd name="connsiteY47" fmla="*/ 196418 h 1522053"/>
                    <a:gd name="connsiteX48" fmla="*/ 706476 w 1615915"/>
                    <a:gd name="connsiteY48" fmla="*/ 188384 h 1522053"/>
                    <a:gd name="connsiteX49" fmla="*/ 796675 w 1615915"/>
                    <a:gd name="connsiteY49" fmla="*/ 8690 h 1522053"/>
                    <a:gd name="connsiteX50" fmla="*/ 810828 w 1615915"/>
                    <a:gd name="connsiteY50" fmla="*/ 222 h 1522053"/>
                    <a:gd name="connsiteX0" fmla="*/ 810828 w 1615915"/>
                    <a:gd name="connsiteY0" fmla="*/ 222 h 1522053"/>
                    <a:gd name="connsiteX1" fmla="*/ 963593 w 1615915"/>
                    <a:gd name="connsiteY1" fmla="*/ 26793 h 1522053"/>
                    <a:gd name="connsiteX2" fmla="*/ 976465 w 1615915"/>
                    <a:gd name="connsiteY2" fmla="*/ 41896 h 1522053"/>
                    <a:gd name="connsiteX3" fmla="*/ 996209 w 1615915"/>
                    <a:gd name="connsiteY3" fmla="*/ 240606 h 1522053"/>
                    <a:gd name="connsiteX4" fmla="*/ 1060594 w 1615915"/>
                    <a:gd name="connsiteY4" fmla="*/ 276760 h 1522053"/>
                    <a:gd name="connsiteX5" fmla="*/ 1233629 w 1615915"/>
                    <a:gd name="connsiteY5" fmla="*/ 160265 h 1522053"/>
                    <a:gd name="connsiteX6" fmla="*/ 1245701 w 1615915"/>
                    <a:gd name="connsiteY6" fmla="*/ 160265 h 1522053"/>
                    <a:gd name="connsiteX7" fmla="*/ 1366423 w 1615915"/>
                    <a:gd name="connsiteY7" fmla="*/ 264709 h 1522053"/>
                    <a:gd name="connsiteX8" fmla="*/ 1366423 w 1615915"/>
                    <a:gd name="connsiteY8" fmla="*/ 276760 h 1522053"/>
                    <a:gd name="connsiteX9" fmla="*/ 1281918 w 1615915"/>
                    <a:gd name="connsiteY9" fmla="*/ 461545 h 1522053"/>
                    <a:gd name="connsiteX10" fmla="*/ 1322158 w 1615915"/>
                    <a:gd name="connsiteY10" fmla="*/ 521802 h 1522053"/>
                    <a:gd name="connsiteX11" fmla="*/ 1531410 w 1615915"/>
                    <a:gd name="connsiteY11" fmla="*/ 505733 h 1522053"/>
                    <a:gd name="connsiteX12" fmla="*/ 1535434 w 1615915"/>
                    <a:gd name="connsiteY12" fmla="*/ 517784 h 1522053"/>
                    <a:gd name="connsiteX13" fmla="*/ 1591771 w 1615915"/>
                    <a:gd name="connsiteY13" fmla="*/ 666416 h 1522053"/>
                    <a:gd name="connsiteX14" fmla="*/ 1583723 w 1615915"/>
                    <a:gd name="connsiteY14" fmla="*/ 678467 h 1522053"/>
                    <a:gd name="connsiteX15" fmla="*/ 1418736 w 1615915"/>
                    <a:gd name="connsiteY15" fmla="*/ 790945 h 1522053"/>
                    <a:gd name="connsiteX16" fmla="*/ 1422760 w 1615915"/>
                    <a:gd name="connsiteY16" fmla="*/ 867270 h 1522053"/>
                    <a:gd name="connsiteX17" fmla="*/ 1611891 w 1615915"/>
                    <a:gd name="connsiteY17" fmla="*/ 959663 h 1522053"/>
                    <a:gd name="connsiteX18" fmla="*/ 1615915 w 1615915"/>
                    <a:gd name="connsiteY18" fmla="*/ 967697 h 1522053"/>
                    <a:gd name="connsiteX19" fmla="*/ 1583723 w 1615915"/>
                    <a:gd name="connsiteY19" fmla="*/ 1124363 h 1522053"/>
                    <a:gd name="connsiteX20" fmla="*/ 1575675 w 1615915"/>
                    <a:gd name="connsiteY20" fmla="*/ 1132397 h 1522053"/>
                    <a:gd name="connsiteX21" fmla="*/ 1374471 w 1615915"/>
                    <a:gd name="connsiteY21" fmla="*/ 1148465 h 1522053"/>
                    <a:gd name="connsiteX22" fmla="*/ 1338255 w 1615915"/>
                    <a:gd name="connsiteY22" fmla="*/ 1220772 h 1522053"/>
                    <a:gd name="connsiteX23" fmla="*/ 1454952 w 1615915"/>
                    <a:gd name="connsiteY23" fmla="*/ 1389489 h 1522053"/>
                    <a:gd name="connsiteX24" fmla="*/ 1454952 w 1615915"/>
                    <a:gd name="connsiteY24" fmla="*/ 1401541 h 1522053"/>
                    <a:gd name="connsiteX25" fmla="*/ 1346303 w 1615915"/>
                    <a:gd name="connsiteY25" fmla="*/ 1522053 h 1522053"/>
                    <a:gd name="connsiteX26" fmla="*/ 1338255 w 1615915"/>
                    <a:gd name="connsiteY26" fmla="*/ 1522053 h 1522053"/>
                    <a:gd name="connsiteX27" fmla="*/ 1153147 w 1615915"/>
                    <a:gd name="connsiteY27" fmla="*/ 1433677 h 1522053"/>
                    <a:gd name="connsiteX28" fmla="*/ 1130579 w 1615915"/>
                    <a:gd name="connsiteY28" fmla="*/ 1438356 h 1522053"/>
                    <a:gd name="connsiteX29" fmla="*/ 1115337 w 1615915"/>
                    <a:gd name="connsiteY29" fmla="*/ 1366372 h 1522053"/>
                    <a:gd name="connsiteX30" fmla="*/ 1163788 w 1615915"/>
                    <a:gd name="connsiteY30" fmla="*/ 1326605 h 1522053"/>
                    <a:gd name="connsiteX31" fmla="*/ 1347577 w 1615915"/>
                    <a:gd name="connsiteY31" fmla="*/ 885207 h 1522053"/>
                    <a:gd name="connsiteX32" fmla="*/ 720082 w 1615915"/>
                    <a:gd name="connsiteY32" fmla="*/ 260977 h 1522053"/>
                    <a:gd name="connsiteX33" fmla="*/ 199753 w 1615915"/>
                    <a:gd name="connsiteY33" fmla="*/ 536194 h 1522053"/>
                    <a:gd name="connsiteX34" fmla="*/ 165635 w 1615915"/>
                    <a:gd name="connsiteY34" fmla="*/ 591907 h 1522053"/>
                    <a:gd name="connsiteX35" fmla="*/ 97073 w 1615915"/>
                    <a:gd name="connsiteY35" fmla="*/ 583476 h 1522053"/>
                    <a:gd name="connsiteX36" fmla="*/ 110914 w 1615915"/>
                    <a:gd name="connsiteY36" fmla="*/ 549921 h 1522053"/>
                    <a:gd name="connsiteX37" fmla="*/ 3981 w 1615915"/>
                    <a:gd name="connsiteY37" fmla="*/ 385060 h 1522053"/>
                    <a:gd name="connsiteX38" fmla="*/ 2264 w 1615915"/>
                    <a:gd name="connsiteY38" fmla="*/ 365136 h 1522053"/>
                    <a:gd name="connsiteX39" fmla="*/ 101635 w 1615915"/>
                    <a:gd name="connsiteY39" fmla="*/ 245749 h 1522053"/>
                    <a:gd name="connsiteX40" fmla="*/ 117724 w 1615915"/>
                    <a:gd name="connsiteY40" fmla="*/ 245692 h 1522053"/>
                    <a:gd name="connsiteX41" fmla="*/ 300045 w 1615915"/>
                    <a:gd name="connsiteY41" fmla="*/ 328982 h 1522053"/>
                    <a:gd name="connsiteX42" fmla="*/ 360406 w 1615915"/>
                    <a:gd name="connsiteY42" fmla="*/ 288811 h 1522053"/>
                    <a:gd name="connsiteX43" fmla="*/ 348876 w 1615915"/>
                    <a:gd name="connsiteY43" fmla="*/ 92939 h 1522053"/>
                    <a:gd name="connsiteX44" fmla="*/ 356911 w 1615915"/>
                    <a:gd name="connsiteY44" fmla="*/ 78474 h 1522053"/>
                    <a:gd name="connsiteX45" fmla="*/ 500934 w 1615915"/>
                    <a:gd name="connsiteY45" fmla="*/ 25615 h 1522053"/>
                    <a:gd name="connsiteX46" fmla="*/ 518685 w 1615915"/>
                    <a:gd name="connsiteY46" fmla="*/ 29414 h 1522053"/>
                    <a:gd name="connsiteX47" fmla="*/ 630019 w 1615915"/>
                    <a:gd name="connsiteY47" fmla="*/ 196418 h 1522053"/>
                    <a:gd name="connsiteX48" fmla="*/ 706476 w 1615915"/>
                    <a:gd name="connsiteY48" fmla="*/ 188384 h 1522053"/>
                    <a:gd name="connsiteX49" fmla="*/ 796675 w 1615915"/>
                    <a:gd name="connsiteY49" fmla="*/ 8690 h 1522053"/>
                    <a:gd name="connsiteX50" fmla="*/ 810828 w 1615915"/>
                    <a:gd name="connsiteY50" fmla="*/ 222 h 1522053"/>
                    <a:gd name="connsiteX0" fmla="*/ 810828 w 1615915"/>
                    <a:gd name="connsiteY0" fmla="*/ 222 h 1522053"/>
                    <a:gd name="connsiteX1" fmla="*/ 963593 w 1615915"/>
                    <a:gd name="connsiteY1" fmla="*/ 26793 h 1522053"/>
                    <a:gd name="connsiteX2" fmla="*/ 976465 w 1615915"/>
                    <a:gd name="connsiteY2" fmla="*/ 41896 h 1522053"/>
                    <a:gd name="connsiteX3" fmla="*/ 996209 w 1615915"/>
                    <a:gd name="connsiteY3" fmla="*/ 240606 h 1522053"/>
                    <a:gd name="connsiteX4" fmla="*/ 1060594 w 1615915"/>
                    <a:gd name="connsiteY4" fmla="*/ 276760 h 1522053"/>
                    <a:gd name="connsiteX5" fmla="*/ 1233629 w 1615915"/>
                    <a:gd name="connsiteY5" fmla="*/ 160265 h 1522053"/>
                    <a:gd name="connsiteX6" fmla="*/ 1245701 w 1615915"/>
                    <a:gd name="connsiteY6" fmla="*/ 160265 h 1522053"/>
                    <a:gd name="connsiteX7" fmla="*/ 1366423 w 1615915"/>
                    <a:gd name="connsiteY7" fmla="*/ 264709 h 1522053"/>
                    <a:gd name="connsiteX8" fmla="*/ 1366423 w 1615915"/>
                    <a:gd name="connsiteY8" fmla="*/ 276760 h 1522053"/>
                    <a:gd name="connsiteX9" fmla="*/ 1281918 w 1615915"/>
                    <a:gd name="connsiteY9" fmla="*/ 461545 h 1522053"/>
                    <a:gd name="connsiteX10" fmla="*/ 1322158 w 1615915"/>
                    <a:gd name="connsiteY10" fmla="*/ 521802 h 1522053"/>
                    <a:gd name="connsiteX11" fmla="*/ 1531410 w 1615915"/>
                    <a:gd name="connsiteY11" fmla="*/ 505733 h 1522053"/>
                    <a:gd name="connsiteX12" fmla="*/ 1535434 w 1615915"/>
                    <a:gd name="connsiteY12" fmla="*/ 517784 h 1522053"/>
                    <a:gd name="connsiteX13" fmla="*/ 1591771 w 1615915"/>
                    <a:gd name="connsiteY13" fmla="*/ 666416 h 1522053"/>
                    <a:gd name="connsiteX14" fmla="*/ 1583723 w 1615915"/>
                    <a:gd name="connsiteY14" fmla="*/ 678467 h 1522053"/>
                    <a:gd name="connsiteX15" fmla="*/ 1418736 w 1615915"/>
                    <a:gd name="connsiteY15" fmla="*/ 790945 h 1522053"/>
                    <a:gd name="connsiteX16" fmla="*/ 1422760 w 1615915"/>
                    <a:gd name="connsiteY16" fmla="*/ 867270 h 1522053"/>
                    <a:gd name="connsiteX17" fmla="*/ 1611891 w 1615915"/>
                    <a:gd name="connsiteY17" fmla="*/ 959663 h 1522053"/>
                    <a:gd name="connsiteX18" fmla="*/ 1615915 w 1615915"/>
                    <a:gd name="connsiteY18" fmla="*/ 967697 h 1522053"/>
                    <a:gd name="connsiteX19" fmla="*/ 1583723 w 1615915"/>
                    <a:gd name="connsiteY19" fmla="*/ 1124363 h 1522053"/>
                    <a:gd name="connsiteX20" fmla="*/ 1575675 w 1615915"/>
                    <a:gd name="connsiteY20" fmla="*/ 1132397 h 1522053"/>
                    <a:gd name="connsiteX21" fmla="*/ 1374471 w 1615915"/>
                    <a:gd name="connsiteY21" fmla="*/ 1148465 h 1522053"/>
                    <a:gd name="connsiteX22" fmla="*/ 1338255 w 1615915"/>
                    <a:gd name="connsiteY22" fmla="*/ 1220772 h 1522053"/>
                    <a:gd name="connsiteX23" fmla="*/ 1454952 w 1615915"/>
                    <a:gd name="connsiteY23" fmla="*/ 1389489 h 1522053"/>
                    <a:gd name="connsiteX24" fmla="*/ 1454952 w 1615915"/>
                    <a:gd name="connsiteY24" fmla="*/ 1401541 h 1522053"/>
                    <a:gd name="connsiteX25" fmla="*/ 1346303 w 1615915"/>
                    <a:gd name="connsiteY25" fmla="*/ 1522053 h 1522053"/>
                    <a:gd name="connsiteX26" fmla="*/ 1338255 w 1615915"/>
                    <a:gd name="connsiteY26" fmla="*/ 1522053 h 1522053"/>
                    <a:gd name="connsiteX27" fmla="*/ 1153147 w 1615915"/>
                    <a:gd name="connsiteY27" fmla="*/ 1433677 h 1522053"/>
                    <a:gd name="connsiteX28" fmla="*/ 1130579 w 1615915"/>
                    <a:gd name="connsiteY28" fmla="*/ 1438356 h 1522053"/>
                    <a:gd name="connsiteX29" fmla="*/ 1115337 w 1615915"/>
                    <a:gd name="connsiteY29" fmla="*/ 1366372 h 1522053"/>
                    <a:gd name="connsiteX30" fmla="*/ 1163788 w 1615915"/>
                    <a:gd name="connsiteY30" fmla="*/ 1326605 h 1522053"/>
                    <a:gd name="connsiteX31" fmla="*/ 1347577 w 1615915"/>
                    <a:gd name="connsiteY31" fmla="*/ 885207 h 1522053"/>
                    <a:gd name="connsiteX32" fmla="*/ 720082 w 1615915"/>
                    <a:gd name="connsiteY32" fmla="*/ 260977 h 1522053"/>
                    <a:gd name="connsiteX33" fmla="*/ 199753 w 1615915"/>
                    <a:gd name="connsiteY33" fmla="*/ 536194 h 1522053"/>
                    <a:gd name="connsiteX34" fmla="*/ 165635 w 1615915"/>
                    <a:gd name="connsiteY34" fmla="*/ 591907 h 1522053"/>
                    <a:gd name="connsiteX35" fmla="*/ 97073 w 1615915"/>
                    <a:gd name="connsiteY35" fmla="*/ 583476 h 1522053"/>
                    <a:gd name="connsiteX36" fmla="*/ 110914 w 1615915"/>
                    <a:gd name="connsiteY36" fmla="*/ 549921 h 1522053"/>
                    <a:gd name="connsiteX37" fmla="*/ 3981 w 1615915"/>
                    <a:gd name="connsiteY37" fmla="*/ 385060 h 1522053"/>
                    <a:gd name="connsiteX38" fmla="*/ 2264 w 1615915"/>
                    <a:gd name="connsiteY38" fmla="*/ 365136 h 1522053"/>
                    <a:gd name="connsiteX39" fmla="*/ 101635 w 1615915"/>
                    <a:gd name="connsiteY39" fmla="*/ 245749 h 1522053"/>
                    <a:gd name="connsiteX40" fmla="*/ 117724 w 1615915"/>
                    <a:gd name="connsiteY40" fmla="*/ 245692 h 1522053"/>
                    <a:gd name="connsiteX41" fmla="*/ 300045 w 1615915"/>
                    <a:gd name="connsiteY41" fmla="*/ 328982 h 1522053"/>
                    <a:gd name="connsiteX42" fmla="*/ 360406 w 1615915"/>
                    <a:gd name="connsiteY42" fmla="*/ 288811 h 1522053"/>
                    <a:gd name="connsiteX43" fmla="*/ 348876 w 1615915"/>
                    <a:gd name="connsiteY43" fmla="*/ 92939 h 1522053"/>
                    <a:gd name="connsiteX44" fmla="*/ 356911 w 1615915"/>
                    <a:gd name="connsiteY44" fmla="*/ 78474 h 1522053"/>
                    <a:gd name="connsiteX45" fmla="*/ 500934 w 1615915"/>
                    <a:gd name="connsiteY45" fmla="*/ 25615 h 1522053"/>
                    <a:gd name="connsiteX46" fmla="*/ 518685 w 1615915"/>
                    <a:gd name="connsiteY46" fmla="*/ 29414 h 1522053"/>
                    <a:gd name="connsiteX47" fmla="*/ 630019 w 1615915"/>
                    <a:gd name="connsiteY47" fmla="*/ 196418 h 1522053"/>
                    <a:gd name="connsiteX48" fmla="*/ 706476 w 1615915"/>
                    <a:gd name="connsiteY48" fmla="*/ 188384 h 1522053"/>
                    <a:gd name="connsiteX49" fmla="*/ 796675 w 1615915"/>
                    <a:gd name="connsiteY49" fmla="*/ 8690 h 1522053"/>
                    <a:gd name="connsiteX50" fmla="*/ 810828 w 1615915"/>
                    <a:gd name="connsiteY50" fmla="*/ 222 h 1522053"/>
                    <a:gd name="connsiteX0" fmla="*/ 810828 w 1615915"/>
                    <a:gd name="connsiteY0" fmla="*/ 222 h 1522053"/>
                    <a:gd name="connsiteX1" fmla="*/ 963593 w 1615915"/>
                    <a:gd name="connsiteY1" fmla="*/ 26793 h 1522053"/>
                    <a:gd name="connsiteX2" fmla="*/ 976465 w 1615915"/>
                    <a:gd name="connsiteY2" fmla="*/ 41896 h 1522053"/>
                    <a:gd name="connsiteX3" fmla="*/ 996209 w 1615915"/>
                    <a:gd name="connsiteY3" fmla="*/ 240606 h 1522053"/>
                    <a:gd name="connsiteX4" fmla="*/ 1060594 w 1615915"/>
                    <a:gd name="connsiteY4" fmla="*/ 276760 h 1522053"/>
                    <a:gd name="connsiteX5" fmla="*/ 1233629 w 1615915"/>
                    <a:gd name="connsiteY5" fmla="*/ 160265 h 1522053"/>
                    <a:gd name="connsiteX6" fmla="*/ 1245701 w 1615915"/>
                    <a:gd name="connsiteY6" fmla="*/ 160265 h 1522053"/>
                    <a:gd name="connsiteX7" fmla="*/ 1366423 w 1615915"/>
                    <a:gd name="connsiteY7" fmla="*/ 264709 h 1522053"/>
                    <a:gd name="connsiteX8" fmla="*/ 1366423 w 1615915"/>
                    <a:gd name="connsiteY8" fmla="*/ 276760 h 1522053"/>
                    <a:gd name="connsiteX9" fmla="*/ 1281918 w 1615915"/>
                    <a:gd name="connsiteY9" fmla="*/ 461545 h 1522053"/>
                    <a:gd name="connsiteX10" fmla="*/ 1322158 w 1615915"/>
                    <a:gd name="connsiteY10" fmla="*/ 521802 h 1522053"/>
                    <a:gd name="connsiteX11" fmla="*/ 1531410 w 1615915"/>
                    <a:gd name="connsiteY11" fmla="*/ 505733 h 1522053"/>
                    <a:gd name="connsiteX12" fmla="*/ 1535434 w 1615915"/>
                    <a:gd name="connsiteY12" fmla="*/ 517784 h 1522053"/>
                    <a:gd name="connsiteX13" fmla="*/ 1591771 w 1615915"/>
                    <a:gd name="connsiteY13" fmla="*/ 666416 h 1522053"/>
                    <a:gd name="connsiteX14" fmla="*/ 1583723 w 1615915"/>
                    <a:gd name="connsiteY14" fmla="*/ 678467 h 1522053"/>
                    <a:gd name="connsiteX15" fmla="*/ 1418736 w 1615915"/>
                    <a:gd name="connsiteY15" fmla="*/ 790945 h 1522053"/>
                    <a:gd name="connsiteX16" fmla="*/ 1422760 w 1615915"/>
                    <a:gd name="connsiteY16" fmla="*/ 867270 h 1522053"/>
                    <a:gd name="connsiteX17" fmla="*/ 1611891 w 1615915"/>
                    <a:gd name="connsiteY17" fmla="*/ 959663 h 1522053"/>
                    <a:gd name="connsiteX18" fmla="*/ 1615915 w 1615915"/>
                    <a:gd name="connsiteY18" fmla="*/ 967697 h 1522053"/>
                    <a:gd name="connsiteX19" fmla="*/ 1583723 w 1615915"/>
                    <a:gd name="connsiteY19" fmla="*/ 1124363 h 1522053"/>
                    <a:gd name="connsiteX20" fmla="*/ 1575675 w 1615915"/>
                    <a:gd name="connsiteY20" fmla="*/ 1132397 h 1522053"/>
                    <a:gd name="connsiteX21" fmla="*/ 1374471 w 1615915"/>
                    <a:gd name="connsiteY21" fmla="*/ 1148465 h 1522053"/>
                    <a:gd name="connsiteX22" fmla="*/ 1338255 w 1615915"/>
                    <a:gd name="connsiteY22" fmla="*/ 1220772 h 1522053"/>
                    <a:gd name="connsiteX23" fmla="*/ 1454952 w 1615915"/>
                    <a:gd name="connsiteY23" fmla="*/ 1389489 h 1522053"/>
                    <a:gd name="connsiteX24" fmla="*/ 1454952 w 1615915"/>
                    <a:gd name="connsiteY24" fmla="*/ 1401541 h 1522053"/>
                    <a:gd name="connsiteX25" fmla="*/ 1346303 w 1615915"/>
                    <a:gd name="connsiteY25" fmla="*/ 1522053 h 1522053"/>
                    <a:gd name="connsiteX26" fmla="*/ 1338255 w 1615915"/>
                    <a:gd name="connsiteY26" fmla="*/ 1522053 h 1522053"/>
                    <a:gd name="connsiteX27" fmla="*/ 1153147 w 1615915"/>
                    <a:gd name="connsiteY27" fmla="*/ 1433677 h 1522053"/>
                    <a:gd name="connsiteX28" fmla="*/ 1130579 w 1615915"/>
                    <a:gd name="connsiteY28" fmla="*/ 1438356 h 1522053"/>
                    <a:gd name="connsiteX29" fmla="*/ 1115337 w 1615915"/>
                    <a:gd name="connsiteY29" fmla="*/ 1366372 h 1522053"/>
                    <a:gd name="connsiteX30" fmla="*/ 1163788 w 1615915"/>
                    <a:gd name="connsiteY30" fmla="*/ 1326605 h 1522053"/>
                    <a:gd name="connsiteX31" fmla="*/ 1347577 w 1615915"/>
                    <a:gd name="connsiteY31" fmla="*/ 885207 h 1522053"/>
                    <a:gd name="connsiteX32" fmla="*/ 720082 w 1615915"/>
                    <a:gd name="connsiteY32" fmla="*/ 260977 h 1522053"/>
                    <a:gd name="connsiteX33" fmla="*/ 199753 w 1615915"/>
                    <a:gd name="connsiteY33" fmla="*/ 536194 h 1522053"/>
                    <a:gd name="connsiteX34" fmla="*/ 165635 w 1615915"/>
                    <a:gd name="connsiteY34" fmla="*/ 591907 h 1522053"/>
                    <a:gd name="connsiteX35" fmla="*/ 97073 w 1615915"/>
                    <a:gd name="connsiteY35" fmla="*/ 583476 h 1522053"/>
                    <a:gd name="connsiteX36" fmla="*/ 110914 w 1615915"/>
                    <a:gd name="connsiteY36" fmla="*/ 549921 h 1522053"/>
                    <a:gd name="connsiteX37" fmla="*/ 3981 w 1615915"/>
                    <a:gd name="connsiteY37" fmla="*/ 385060 h 1522053"/>
                    <a:gd name="connsiteX38" fmla="*/ 2264 w 1615915"/>
                    <a:gd name="connsiteY38" fmla="*/ 365136 h 1522053"/>
                    <a:gd name="connsiteX39" fmla="*/ 101635 w 1615915"/>
                    <a:gd name="connsiteY39" fmla="*/ 245749 h 1522053"/>
                    <a:gd name="connsiteX40" fmla="*/ 117724 w 1615915"/>
                    <a:gd name="connsiteY40" fmla="*/ 245692 h 1522053"/>
                    <a:gd name="connsiteX41" fmla="*/ 300045 w 1615915"/>
                    <a:gd name="connsiteY41" fmla="*/ 328982 h 1522053"/>
                    <a:gd name="connsiteX42" fmla="*/ 360406 w 1615915"/>
                    <a:gd name="connsiteY42" fmla="*/ 288811 h 1522053"/>
                    <a:gd name="connsiteX43" fmla="*/ 348876 w 1615915"/>
                    <a:gd name="connsiteY43" fmla="*/ 92939 h 1522053"/>
                    <a:gd name="connsiteX44" fmla="*/ 356911 w 1615915"/>
                    <a:gd name="connsiteY44" fmla="*/ 78474 h 1522053"/>
                    <a:gd name="connsiteX45" fmla="*/ 500934 w 1615915"/>
                    <a:gd name="connsiteY45" fmla="*/ 25615 h 1522053"/>
                    <a:gd name="connsiteX46" fmla="*/ 518685 w 1615915"/>
                    <a:gd name="connsiteY46" fmla="*/ 29414 h 1522053"/>
                    <a:gd name="connsiteX47" fmla="*/ 630019 w 1615915"/>
                    <a:gd name="connsiteY47" fmla="*/ 196418 h 1522053"/>
                    <a:gd name="connsiteX48" fmla="*/ 706476 w 1615915"/>
                    <a:gd name="connsiteY48" fmla="*/ 188384 h 1522053"/>
                    <a:gd name="connsiteX49" fmla="*/ 796675 w 1615915"/>
                    <a:gd name="connsiteY49" fmla="*/ 8690 h 1522053"/>
                    <a:gd name="connsiteX50" fmla="*/ 810828 w 1615915"/>
                    <a:gd name="connsiteY50" fmla="*/ 222 h 1522053"/>
                    <a:gd name="connsiteX0" fmla="*/ 810828 w 1615915"/>
                    <a:gd name="connsiteY0" fmla="*/ 222 h 1522053"/>
                    <a:gd name="connsiteX1" fmla="*/ 963593 w 1615915"/>
                    <a:gd name="connsiteY1" fmla="*/ 26793 h 1522053"/>
                    <a:gd name="connsiteX2" fmla="*/ 976465 w 1615915"/>
                    <a:gd name="connsiteY2" fmla="*/ 41896 h 1522053"/>
                    <a:gd name="connsiteX3" fmla="*/ 996209 w 1615915"/>
                    <a:gd name="connsiteY3" fmla="*/ 240606 h 1522053"/>
                    <a:gd name="connsiteX4" fmla="*/ 1060594 w 1615915"/>
                    <a:gd name="connsiteY4" fmla="*/ 276760 h 1522053"/>
                    <a:gd name="connsiteX5" fmla="*/ 1233629 w 1615915"/>
                    <a:gd name="connsiteY5" fmla="*/ 160265 h 1522053"/>
                    <a:gd name="connsiteX6" fmla="*/ 1245701 w 1615915"/>
                    <a:gd name="connsiteY6" fmla="*/ 160265 h 1522053"/>
                    <a:gd name="connsiteX7" fmla="*/ 1366423 w 1615915"/>
                    <a:gd name="connsiteY7" fmla="*/ 264709 h 1522053"/>
                    <a:gd name="connsiteX8" fmla="*/ 1366423 w 1615915"/>
                    <a:gd name="connsiteY8" fmla="*/ 276760 h 1522053"/>
                    <a:gd name="connsiteX9" fmla="*/ 1281918 w 1615915"/>
                    <a:gd name="connsiteY9" fmla="*/ 461545 h 1522053"/>
                    <a:gd name="connsiteX10" fmla="*/ 1322158 w 1615915"/>
                    <a:gd name="connsiteY10" fmla="*/ 521802 h 1522053"/>
                    <a:gd name="connsiteX11" fmla="*/ 1531410 w 1615915"/>
                    <a:gd name="connsiteY11" fmla="*/ 505733 h 1522053"/>
                    <a:gd name="connsiteX12" fmla="*/ 1535434 w 1615915"/>
                    <a:gd name="connsiteY12" fmla="*/ 517784 h 1522053"/>
                    <a:gd name="connsiteX13" fmla="*/ 1591771 w 1615915"/>
                    <a:gd name="connsiteY13" fmla="*/ 666416 h 1522053"/>
                    <a:gd name="connsiteX14" fmla="*/ 1583723 w 1615915"/>
                    <a:gd name="connsiteY14" fmla="*/ 678467 h 1522053"/>
                    <a:gd name="connsiteX15" fmla="*/ 1418736 w 1615915"/>
                    <a:gd name="connsiteY15" fmla="*/ 790945 h 1522053"/>
                    <a:gd name="connsiteX16" fmla="*/ 1422760 w 1615915"/>
                    <a:gd name="connsiteY16" fmla="*/ 867270 h 1522053"/>
                    <a:gd name="connsiteX17" fmla="*/ 1611891 w 1615915"/>
                    <a:gd name="connsiteY17" fmla="*/ 959663 h 1522053"/>
                    <a:gd name="connsiteX18" fmla="*/ 1615915 w 1615915"/>
                    <a:gd name="connsiteY18" fmla="*/ 967697 h 1522053"/>
                    <a:gd name="connsiteX19" fmla="*/ 1583723 w 1615915"/>
                    <a:gd name="connsiteY19" fmla="*/ 1124363 h 1522053"/>
                    <a:gd name="connsiteX20" fmla="*/ 1575675 w 1615915"/>
                    <a:gd name="connsiteY20" fmla="*/ 1132397 h 1522053"/>
                    <a:gd name="connsiteX21" fmla="*/ 1374471 w 1615915"/>
                    <a:gd name="connsiteY21" fmla="*/ 1148465 h 1522053"/>
                    <a:gd name="connsiteX22" fmla="*/ 1338255 w 1615915"/>
                    <a:gd name="connsiteY22" fmla="*/ 1220772 h 1522053"/>
                    <a:gd name="connsiteX23" fmla="*/ 1454952 w 1615915"/>
                    <a:gd name="connsiteY23" fmla="*/ 1389489 h 1522053"/>
                    <a:gd name="connsiteX24" fmla="*/ 1454952 w 1615915"/>
                    <a:gd name="connsiteY24" fmla="*/ 1401541 h 1522053"/>
                    <a:gd name="connsiteX25" fmla="*/ 1346303 w 1615915"/>
                    <a:gd name="connsiteY25" fmla="*/ 1522053 h 1522053"/>
                    <a:gd name="connsiteX26" fmla="*/ 1338255 w 1615915"/>
                    <a:gd name="connsiteY26" fmla="*/ 1522053 h 1522053"/>
                    <a:gd name="connsiteX27" fmla="*/ 1153147 w 1615915"/>
                    <a:gd name="connsiteY27" fmla="*/ 1433677 h 1522053"/>
                    <a:gd name="connsiteX28" fmla="*/ 1130579 w 1615915"/>
                    <a:gd name="connsiteY28" fmla="*/ 1438356 h 1522053"/>
                    <a:gd name="connsiteX29" fmla="*/ 1115337 w 1615915"/>
                    <a:gd name="connsiteY29" fmla="*/ 1366372 h 1522053"/>
                    <a:gd name="connsiteX30" fmla="*/ 1163788 w 1615915"/>
                    <a:gd name="connsiteY30" fmla="*/ 1326605 h 1522053"/>
                    <a:gd name="connsiteX31" fmla="*/ 1347577 w 1615915"/>
                    <a:gd name="connsiteY31" fmla="*/ 885207 h 1522053"/>
                    <a:gd name="connsiteX32" fmla="*/ 720082 w 1615915"/>
                    <a:gd name="connsiteY32" fmla="*/ 260977 h 1522053"/>
                    <a:gd name="connsiteX33" fmla="*/ 199753 w 1615915"/>
                    <a:gd name="connsiteY33" fmla="*/ 536194 h 1522053"/>
                    <a:gd name="connsiteX34" fmla="*/ 165635 w 1615915"/>
                    <a:gd name="connsiteY34" fmla="*/ 591907 h 1522053"/>
                    <a:gd name="connsiteX35" fmla="*/ 97073 w 1615915"/>
                    <a:gd name="connsiteY35" fmla="*/ 583476 h 1522053"/>
                    <a:gd name="connsiteX36" fmla="*/ 110914 w 1615915"/>
                    <a:gd name="connsiteY36" fmla="*/ 549921 h 1522053"/>
                    <a:gd name="connsiteX37" fmla="*/ 3981 w 1615915"/>
                    <a:gd name="connsiteY37" fmla="*/ 385060 h 1522053"/>
                    <a:gd name="connsiteX38" fmla="*/ 2264 w 1615915"/>
                    <a:gd name="connsiteY38" fmla="*/ 365136 h 1522053"/>
                    <a:gd name="connsiteX39" fmla="*/ 101635 w 1615915"/>
                    <a:gd name="connsiteY39" fmla="*/ 245749 h 1522053"/>
                    <a:gd name="connsiteX40" fmla="*/ 117724 w 1615915"/>
                    <a:gd name="connsiteY40" fmla="*/ 245692 h 1522053"/>
                    <a:gd name="connsiteX41" fmla="*/ 300045 w 1615915"/>
                    <a:gd name="connsiteY41" fmla="*/ 328982 h 1522053"/>
                    <a:gd name="connsiteX42" fmla="*/ 360406 w 1615915"/>
                    <a:gd name="connsiteY42" fmla="*/ 288811 h 1522053"/>
                    <a:gd name="connsiteX43" fmla="*/ 348876 w 1615915"/>
                    <a:gd name="connsiteY43" fmla="*/ 92939 h 1522053"/>
                    <a:gd name="connsiteX44" fmla="*/ 356911 w 1615915"/>
                    <a:gd name="connsiteY44" fmla="*/ 78474 h 1522053"/>
                    <a:gd name="connsiteX45" fmla="*/ 500934 w 1615915"/>
                    <a:gd name="connsiteY45" fmla="*/ 25615 h 1522053"/>
                    <a:gd name="connsiteX46" fmla="*/ 518685 w 1615915"/>
                    <a:gd name="connsiteY46" fmla="*/ 29414 h 1522053"/>
                    <a:gd name="connsiteX47" fmla="*/ 630019 w 1615915"/>
                    <a:gd name="connsiteY47" fmla="*/ 196418 h 1522053"/>
                    <a:gd name="connsiteX48" fmla="*/ 706476 w 1615915"/>
                    <a:gd name="connsiteY48" fmla="*/ 188384 h 1522053"/>
                    <a:gd name="connsiteX49" fmla="*/ 796675 w 1615915"/>
                    <a:gd name="connsiteY49" fmla="*/ 8690 h 1522053"/>
                    <a:gd name="connsiteX50" fmla="*/ 810828 w 1615915"/>
                    <a:gd name="connsiteY50" fmla="*/ 222 h 1522053"/>
                    <a:gd name="connsiteX0" fmla="*/ 810828 w 1615915"/>
                    <a:gd name="connsiteY0" fmla="*/ 222 h 1522053"/>
                    <a:gd name="connsiteX1" fmla="*/ 963593 w 1615915"/>
                    <a:gd name="connsiteY1" fmla="*/ 26793 h 1522053"/>
                    <a:gd name="connsiteX2" fmla="*/ 976465 w 1615915"/>
                    <a:gd name="connsiteY2" fmla="*/ 41896 h 1522053"/>
                    <a:gd name="connsiteX3" fmla="*/ 996209 w 1615915"/>
                    <a:gd name="connsiteY3" fmla="*/ 240606 h 1522053"/>
                    <a:gd name="connsiteX4" fmla="*/ 1060594 w 1615915"/>
                    <a:gd name="connsiteY4" fmla="*/ 276760 h 1522053"/>
                    <a:gd name="connsiteX5" fmla="*/ 1233629 w 1615915"/>
                    <a:gd name="connsiteY5" fmla="*/ 160265 h 1522053"/>
                    <a:gd name="connsiteX6" fmla="*/ 1245701 w 1615915"/>
                    <a:gd name="connsiteY6" fmla="*/ 160265 h 1522053"/>
                    <a:gd name="connsiteX7" fmla="*/ 1366423 w 1615915"/>
                    <a:gd name="connsiteY7" fmla="*/ 264709 h 1522053"/>
                    <a:gd name="connsiteX8" fmla="*/ 1366423 w 1615915"/>
                    <a:gd name="connsiteY8" fmla="*/ 276760 h 1522053"/>
                    <a:gd name="connsiteX9" fmla="*/ 1281918 w 1615915"/>
                    <a:gd name="connsiteY9" fmla="*/ 461545 h 1522053"/>
                    <a:gd name="connsiteX10" fmla="*/ 1322158 w 1615915"/>
                    <a:gd name="connsiteY10" fmla="*/ 521802 h 1522053"/>
                    <a:gd name="connsiteX11" fmla="*/ 1531410 w 1615915"/>
                    <a:gd name="connsiteY11" fmla="*/ 505733 h 1522053"/>
                    <a:gd name="connsiteX12" fmla="*/ 1535434 w 1615915"/>
                    <a:gd name="connsiteY12" fmla="*/ 517784 h 1522053"/>
                    <a:gd name="connsiteX13" fmla="*/ 1591771 w 1615915"/>
                    <a:gd name="connsiteY13" fmla="*/ 666416 h 1522053"/>
                    <a:gd name="connsiteX14" fmla="*/ 1583723 w 1615915"/>
                    <a:gd name="connsiteY14" fmla="*/ 678467 h 1522053"/>
                    <a:gd name="connsiteX15" fmla="*/ 1418736 w 1615915"/>
                    <a:gd name="connsiteY15" fmla="*/ 790945 h 1522053"/>
                    <a:gd name="connsiteX16" fmla="*/ 1422760 w 1615915"/>
                    <a:gd name="connsiteY16" fmla="*/ 867270 h 1522053"/>
                    <a:gd name="connsiteX17" fmla="*/ 1611891 w 1615915"/>
                    <a:gd name="connsiteY17" fmla="*/ 959663 h 1522053"/>
                    <a:gd name="connsiteX18" fmla="*/ 1615915 w 1615915"/>
                    <a:gd name="connsiteY18" fmla="*/ 967697 h 1522053"/>
                    <a:gd name="connsiteX19" fmla="*/ 1583723 w 1615915"/>
                    <a:gd name="connsiteY19" fmla="*/ 1124363 h 1522053"/>
                    <a:gd name="connsiteX20" fmla="*/ 1575675 w 1615915"/>
                    <a:gd name="connsiteY20" fmla="*/ 1132397 h 1522053"/>
                    <a:gd name="connsiteX21" fmla="*/ 1374471 w 1615915"/>
                    <a:gd name="connsiteY21" fmla="*/ 1148465 h 1522053"/>
                    <a:gd name="connsiteX22" fmla="*/ 1338255 w 1615915"/>
                    <a:gd name="connsiteY22" fmla="*/ 1220772 h 1522053"/>
                    <a:gd name="connsiteX23" fmla="*/ 1454952 w 1615915"/>
                    <a:gd name="connsiteY23" fmla="*/ 1389489 h 1522053"/>
                    <a:gd name="connsiteX24" fmla="*/ 1454952 w 1615915"/>
                    <a:gd name="connsiteY24" fmla="*/ 1401541 h 1522053"/>
                    <a:gd name="connsiteX25" fmla="*/ 1346303 w 1615915"/>
                    <a:gd name="connsiteY25" fmla="*/ 1522053 h 1522053"/>
                    <a:gd name="connsiteX26" fmla="*/ 1338255 w 1615915"/>
                    <a:gd name="connsiteY26" fmla="*/ 1522053 h 1522053"/>
                    <a:gd name="connsiteX27" fmla="*/ 1153147 w 1615915"/>
                    <a:gd name="connsiteY27" fmla="*/ 1433677 h 1522053"/>
                    <a:gd name="connsiteX28" fmla="*/ 1130579 w 1615915"/>
                    <a:gd name="connsiteY28" fmla="*/ 1438356 h 1522053"/>
                    <a:gd name="connsiteX29" fmla="*/ 1115337 w 1615915"/>
                    <a:gd name="connsiteY29" fmla="*/ 1366372 h 1522053"/>
                    <a:gd name="connsiteX30" fmla="*/ 1163788 w 1615915"/>
                    <a:gd name="connsiteY30" fmla="*/ 1326605 h 1522053"/>
                    <a:gd name="connsiteX31" fmla="*/ 1347577 w 1615915"/>
                    <a:gd name="connsiteY31" fmla="*/ 885207 h 1522053"/>
                    <a:gd name="connsiteX32" fmla="*/ 720082 w 1615915"/>
                    <a:gd name="connsiteY32" fmla="*/ 260977 h 1522053"/>
                    <a:gd name="connsiteX33" fmla="*/ 199753 w 1615915"/>
                    <a:gd name="connsiteY33" fmla="*/ 536194 h 1522053"/>
                    <a:gd name="connsiteX34" fmla="*/ 165635 w 1615915"/>
                    <a:gd name="connsiteY34" fmla="*/ 591907 h 1522053"/>
                    <a:gd name="connsiteX35" fmla="*/ 97073 w 1615915"/>
                    <a:gd name="connsiteY35" fmla="*/ 583476 h 1522053"/>
                    <a:gd name="connsiteX36" fmla="*/ 110914 w 1615915"/>
                    <a:gd name="connsiteY36" fmla="*/ 549921 h 1522053"/>
                    <a:gd name="connsiteX37" fmla="*/ 3981 w 1615915"/>
                    <a:gd name="connsiteY37" fmla="*/ 385060 h 1522053"/>
                    <a:gd name="connsiteX38" fmla="*/ 2264 w 1615915"/>
                    <a:gd name="connsiteY38" fmla="*/ 365136 h 1522053"/>
                    <a:gd name="connsiteX39" fmla="*/ 101635 w 1615915"/>
                    <a:gd name="connsiteY39" fmla="*/ 245749 h 1522053"/>
                    <a:gd name="connsiteX40" fmla="*/ 117724 w 1615915"/>
                    <a:gd name="connsiteY40" fmla="*/ 245692 h 1522053"/>
                    <a:gd name="connsiteX41" fmla="*/ 300045 w 1615915"/>
                    <a:gd name="connsiteY41" fmla="*/ 328982 h 1522053"/>
                    <a:gd name="connsiteX42" fmla="*/ 360406 w 1615915"/>
                    <a:gd name="connsiteY42" fmla="*/ 288811 h 1522053"/>
                    <a:gd name="connsiteX43" fmla="*/ 348876 w 1615915"/>
                    <a:gd name="connsiteY43" fmla="*/ 92939 h 1522053"/>
                    <a:gd name="connsiteX44" fmla="*/ 356911 w 1615915"/>
                    <a:gd name="connsiteY44" fmla="*/ 78474 h 1522053"/>
                    <a:gd name="connsiteX45" fmla="*/ 500934 w 1615915"/>
                    <a:gd name="connsiteY45" fmla="*/ 25615 h 1522053"/>
                    <a:gd name="connsiteX46" fmla="*/ 518685 w 1615915"/>
                    <a:gd name="connsiteY46" fmla="*/ 29414 h 1522053"/>
                    <a:gd name="connsiteX47" fmla="*/ 630019 w 1615915"/>
                    <a:gd name="connsiteY47" fmla="*/ 196418 h 1522053"/>
                    <a:gd name="connsiteX48" fmla="*/ 706476 w 1615915"/>
                    <a:gd name="connsiteY48" fmla="*/ 188384 h 1522053"/>
                    <a:gd name="connsiteX49" fmla="*/ 796675 w 1615915"/>
                    <a:gd name="connsiteY49" fmla="*/ 8690 h 1522053"/>
                    <a:gd name="connsiteX50" fmla="*/ 810828 w 1615915"/>
                    <a:gd name="connsiteY50" fmla="*/ 222 h 1522053"/>
                    <a:gd name="connsiteX0" fmla="*/ 810828 w 1615915"/>
                    <a:gd name="connsiteY0" fmla="*/ 222 h 1522053"/>
                    <a:gd name="connsiteX1" fmla="*/ 963593 w 1615915"/>
                    <a:gd name="connsiteY1" fmla="*/ 26793 h 1522053"/>
                    <a:gd name="connsiteX2" fmla="*/ 976465 w 1615915"/>
                    <a:gd name="connsiteY2" fmla="*/ 41896 h 1522053"/>
                    <a:gd name="connsiteX3" fmla="*/ 996209 w 1615915"/>
                    <a:gd name="connsiteY3" fmla="*/ 240606 h 1522053"/>
                    <a:gd name="connsiteX4" fmla="*/ 1060594 w 1615915"/>
                    <a:gd name="connsiteY4" fmla="*/ 276760 h 1522053"/>
                    <a:gd name="connsiteX5" fmla="*/ 1233629 w 1615915"/>
                    <a:gd name="connsiteY5" fmla="*/ 160265 h 1522053"/>
                    <a:gd name="connsiteX6" fmla="*/ 1251383 w 1615915"/>
                    <a:gd name="connsiteY6" fmla="*/ 165243 h 1522053"/>
                    <a:gd name="connsiteX7" fmla="*/ 1366423 w 1615915"/>
                    <a:gd name="connsiteY7" fmla="*/ 264709 h 1522053"/>
                    <a:gd name="connsiteX8" fmla="*/ 1366423 w 1615915"/>
                    <a:gd name="connsiteY8" fmla="*/ 276760 h 1522053"/>
                    <a:gd name="connsiteX9" fmla="*/ 1281918 w 1615915"/>
                    <a:gd name="connsiteY9" fmla="*/ 461545 h 1522053"/>
                    <a:gd name="connsiteX10" fmla="*/ 1322158 w 1615915"/>
                    <a:gd name="connsiteY10" fmla="*/ 521802 h 1522053"/>
                    <a:gd name="connsiteX11" fmla="*/ 1531410 w 1615915"/>
                    <a:gd name="connsiteY11" fmla="*/ 505733 h 1522053"/>
                    <a:gd name="connsiteX12" fmla="*/ 1535434 w 1615915"/>
                    <a:gd name="connsiteY12" fmla="*/ 517784 h 1522053"/>
                    <a:gd name="connsiteX13" fmla="*/ 1591771 w 1615915"/>
                    <a:gd name="connsiteY13" fmla="*/ 666416 h 1522053"/>
                    <a:gd name="connsiteX14" fmla="*/ 1583723 w 1615915"/>
                    <a:gd name="connsiteY14" fmla="*/ 678467 h 1522053"/>
                    <a:gd name="connsiteX15" fmla="*/ 1418736 w 1615915"/>
                    <a:gd name="connsiteY15" fmla="*/ 790945 h 1522053"/>
                    <a:gd name="connsiteX16" fmla="*/ 1422760 w 1615915"/>
                    <a:gd name="connsiteY16" fmla="*/ 867270 h 1522053"/>
                    <a:gd name="connsiteX17" fmla="*/ 1611891 w 1615915"/>
                    <a:gd name="connsiteY17" fmla="*/ 959663 h 1522053"/>
                    <a:gd name="connsiteX18" fmla="*/ 1615915 w 1615915"/>
                    <a:gd name="connsiteY18" fmla="*/ 967697 h 1522053"/>
                    <a:gd name="connsiteX19" fmla="*/ 1583723 w 1615915"/>
                    <a:gd name="connsiteY19" fmla="*/ 1124363 h 1522053"/>
                    <a:gd name="connsiteX20" fmla="*/ 1575675 w 1615915"/>
                    <a:gd name="connsiteY20" fmla="*/ 1132397 h 1522053"/>
                    <a:gd name="connsiteX21" fmla="*/ 1374471 w 1615915"/>
                    <a:gd name="connsiteY21" fmla="*/ 1148465 h 1522053"/>
                    <a:gd name="connsiteX22" fmla="*/ 1338255 w 1615915"/>
                    <a:gd name="connsiteY22" fmla="*/ 1220772 h 1522053"/>
                    <a:gd name="connsiteX23" fmla="*/ 1454952 w 1615915"/>
                    <a:gd name="connsiteY23" fmla="*/ 1389489 h 1522053"/>
                    <a:gd name="connsiteX24" fmla="*/ 1454952 w 1615915"/>
                    <a:gd name="connsiteY24" fmla="*/ 1401541 h 1522053"/>
                    <a:gd name="connsiteX25" fmla="*/ 1346303 w 1615915"/>
                    <a:gd name="connsiteY25" fmla="*/ 1522053 h 1522053"/>
                    <a:gd name="connsiteX26" fmla="*/ 1338255 w 1615915"/>
                    <a:gd name="connsiteY26" fmla="*/ 1522053 h 1522053"/>
                    <a:gd name="connsiteX27" fmla="*/ 1153147 w 1615915"/>
                    <a:gd name="connsiteY27" fmla="*/ 1433677 h 1522053"/>
                    <a:gd name="connsiteX28" fmla="*/ 1130579 w 1615915"/>
                    <a:gd name="connsiteY28" fmla="*/ 1438356 h 1522053"/>
                    <a:gd name="connsiteX29" fmla="*/ 1115337 w 1615915"/>
                    <a:gd name="connsiteY29" fmla="*/ 1366372 h 1522053"/>
                    <a:gd name="connsiteX30" fmla="*/ 1163788 w 1615915"/>
                    <a:gd name="connsiteY30" fmla="*/ 1326605 h 1522053"/>
                    <a:gd name="connsiteX31" fmla="*/ 1347577 w 1615915"/>
                    <a:gd name="connsiteY31" fmla="*/ 885207 h 1522053"/>
                    <a:gd name="connsiteX32" fmla="*/ 720082 w 1615915"/>
                    <a:gd name="connsiteY32" fmla="*/ 260977 h 1522053"/>
                    <a:gd name="connsiteX33" fmla="*/ 199753 w 1615915"/>
                    <a:gd name="connsiteY33" fmla="*/ 536194 h 1522053"/>
                    <a:gd name="connsiteX34" fmla="*/ 165635 w 1615915"/>
                    <a:gd name="connsiteY34" fmla="*/ 591907 h 1522053"/>
                    <a:gd name="connsiteX35" fmla="*/ 97073 w 1615915"/>
                    <a:gd name="connsiteY35" fmla="*/ 583476 h 1522053"/>
                    <a:gd name="connsiteX36" fmla="*/ 110914 w 1615915"/>
                    <a:gd name="connsiteY36" fmla="*/ 549921 h 1522053"/>
                    <a:gd name="connsiteX37" fmla="*/ 3981 w 1615915"/>
                    <a:gd name="connsiteY37" fmla="*/ 385060 h 1522053"/>
                    <a:gd name="connsiteX38" fmla="*/ 2264 w 1615915"/>
                    <a:gd name="connsiteY38" fmla="*/ 365136 h 1522053"/>
                    <a:gd name="connsiteX39" fmla="*/ 101635 w 1615915"/>
                    <a:gd name="connsiteY39" fmla="*/ 245749 h 1522053"/>
                    <a:gd name="connsiteX40" fmla="*/ 117724 w 1615915"/>
                    <a:gd name="connsiteY40" fmla="*/ 245692 h 1522053"/>
                    <a:gd name="connsiteX41" fmla="*/ 300045 w 1615915"/>
                    <a:gd name="connsiteY41" fmla="*/ 328982 h 1522053"/>
                    <a:gd name="connsiteX42" fmla="*/ 360406 w 1615915"/>
                    <a:gd name="connsiteY42" fmla="*/ 288811 h 1522053"/>
                    <a:gd name="connsiteX43" fmla="*/ 348876 w 1615915"/>
                    <a:gd name="connsiteY43" fmla="*/ 92939 h 1522053"/>
                    <a:gd name="connsiteX44" fmla="*/ 356911 w 1615915"/>
                    <a:gd name="connsiteY44" fmla="*/ 78474 h 1522053"/>
                    <a:gd name="connsiteX45" fmla="*/ 500934 w 1615915"/>
                    <a:gd name="connsiteY45" fmla="*/ 25615 h 1522053"/>
                    <a:gd name="connsiteX46" fmla="*/ 518685 w 1615915"/>
                    <a:gd name="connsiteY46" fmla="*/ 29414 h 1522053"/>
                    <a:gd name="connsiteX47" fmla="*/ 630019 w 1615915"/>
                    <a:gd name="connsiteY47" fmla="*/ 196418 h 1522053"/>
                    <a:gd name="connsiteX48" fmla="*/ 706476 w 1615915"/>
                    <a:gd name="connsiteY48" fmla="*/ 188384 h 1522053"/>
                    <a:gd name="connsiteX49" fmla="*/ 796675 w 1615915"/>
                    <a:gd name="connsiteY49" fmla="*/ 8690 h 1522053"/>
                    <a:gd name="connsiteX50" fmla="*/ 810828 w 1615915"/>
                    <a:gd name="connsiteY50" fmla="*/ 222 h 1522053"/>
                    <a:gd name="connsiteX0" fmla="*/ 810828 w 1615915"/>
                    <a:gd name="connsiteY0" fmla="*/ 222 h 1522053"/>
                    <a:gd name="connsiteX1" fmla="*/ 963593 w 1615915"/>
                    <a:gd name="connsiteY1" fmla="*/ 26793 h 1522053"/>
                    <a:gd name="connsiteX2" fmla="*/ 976465 w 1615915"/>
                    <a:gd name="connsiteY2" fmla="*/ 41896 h 1522053"/>
                    <a:gd name="connsiteX3" fmla="*/ 996209 w 1615915"/>
                    <a:gd name="connsiteY3" fmla="*/ 240606 h 1522053"/>
                    <a:gd name="connsiteX4" fmla="*/ 1060594 w 1615915"/>
                    <a:gd name="connsiteY4" fmla="*/ 276760 h 1522053"/>
                    <a:gd name="connsiteX5" fmla="*/ 1233629 w 1615915"/>
                    <a:gd name="connsiteY5" fmla="*/ 160265 h 1522053"/>
                    <a:gd name="connsiteX6" fmla="*/ 1251383 w 1615915"/>
                    <a:gd name="connsiteY6" fmla="*/ 165243 h 1522053"/>
                    <a:gd name="connsiteX7" fmla="*/ 1360742 w 1615915"/>
                    <a:gd name="connsiteY7" fmla="*/ 259731 h 1522053"/>
                    <a:gd name="connsiteX8" fmla="*/ 1366423 w 1615915"/>
                    <a:gd name="connsiteY8" fmla="*/ 276760 h 1522053"/>
                    <a:gd name="connsiteX9" fmla="*/ 1281918 w 1615915"/>
                    <a:gd name="connsiteY9" fmla="*/ 461545 h 1522053"/>
                    <a:gd name="connsiteX10" fmla="*/ 1322158 w 1615915"/>
                    <a:gd name="connsiteY10" fmla="*/ 521802 h 1522053"/>
                    <a:gd name="connsiteX11" fmla="*/ 1531410 w 1615915"/>
                    <a:gd name="connsiteY11" fmla="*/ 505733 h 1522053"/>
                    <a:gd name="connsiteX12" fmla="*/ 1535434 w 1615915"/>
                    <a:gd name="connsiteY12" fmla="*/ 517784 h 1522053"/>
                    <a:gd name="connsiteX13" fmla="*/ 1591771 w 1615915"/>
                    <a:gd name="connsiteY13" fmla="*/ 666416 h 1522053"/>
                    <a:gd name="connsiteX14" fmla="*/ 1583723 w 1615915"/>
                    <a:gd name="connsiteY14" fmla="*/ 678467 h 1522053"/>
                    <a:gd name="connsiteX15" fmla="*/ 1418736 w 1615915"/>
                    <a:gd name="connsiteY15" fmla="*/ 790945 h 1522053"/>
                    <a:gd name="connsiteX16" fmla="*/ 1422760 w 1615915"/>
                    <a:gd name="connsiteY16" fmla="*/ 867270 h 1522053"/>
                    <a:gd name="connsiteX17" fmla="*/ 1611891 w 1615915"/>
                    <a:gd name="connsiteY17" fmla="*/ 959663 h 1522053"/>
                    <a:gd name="connsiteX18" fmla="*/ 1615915 w 1615915"/>
                    <a:gd name="connsiteY18" fmla="*/ 967697 h 1522053"/>
                    <a:gd name="connsiteX19" fmla="*/ 1583723 w 1615915"/>
                    <a:gd name="connsiteY19" fmla="*/ 1124363 h 1522053"/>
                    <a:gd name="connsiteX20" fmla="*/ 1575675 w 1615915"/>
                    <a:gd name="connsiteY20" fmla="*/ 1132397 h 1522053"/>
                    <a:gd name="connsiteX21" fmla="*/ 1374471 w 1615915"/>
                    <a:gd name="connsiteY21" fmla="*/ 1148465 h 1522053"/>
                    <a:gd name="connsiteX22" fmla="*/ 1338255 w 1615915"/>
                    <a:gd name="connsiteY22" fmla="*/ 1220772 h 1522053"/>
                    <a:gd name="connsiteX23" fmla="*/ 1454952 w 1615915"/>
                    <a:gd name="connsiteY23" fmla="*/ 1389489 h 1522053"/>
                    <a:gd name="connsiteX24" fmla="*/ 1454952 w 1615915"/>
                    <a:gd name="connsiteY24" fmla="*/ 1401541 h 1522053"/>
                    <a:gd name="connsiteX25" fmla="*/ 1346303 w 1615915"/>
                    <a:gd name="connsiteY25" fmla="*/ 1522053 h 1522053"/>
                    <a:gd name="connsiteX26" fmla="*/ 1338255 w 1615915"/>
                    <a:gd name="connsiteY26" fmla="*/ 1522053 h 1522053"/>
                    <a:gd name="connsiteX27" fmla="*/ 1153147 w 1615915"/>
                    <a:gd name="connsiteY27" fmla="*/ 1433677 h 1522053"/>
                    <a:gd name="connsiteX28" fmla="*/ 1130579 w 1615915"/>
                    <a:gd name="connsiteY28" fmla="*/ 1438356 h 1522053"/>
                    <a:gd name="connsiteX29" fmla="*/ 1115337 w 1615915"/>
                    <a:gd name="connsiteY29" fmla="*/ 1366372 h 1522053"/>
                    <a:gd name="connsiteX30" fmla="*/ 1163788 w 1615915"/>
                    <a:gd name="connsiteY30" fmla="*/ 1326605 h 1522053"/>
                    <a:gd name="connsiteX31" fmla="*/ 1347577 w 1615915"/>
                    <a:gd name="connsiteY31" fmla="*/ 885207 h 1522053"/>
                    <a:gd name="connsiteX32" fmla="*/ 720082 w 1615915"/>
                    <a:gd name="connsiteY32" fmla="*/ 260977 h 1522053"/>
                    <a:gd name="connsiteX33" fmla="*/ 199753 w 1615915"/>
                    <a:gd name="connsiteY33" fmla="*/ 536194 h 1522053"/>
                    <a:gd name="connsiteX34" fmla="*/ 165635 w 1615915"/>
                    <a:gd name="connsiteY34" fmla="*/ 591907 h 1522053"/>
                    <a:gd name="connsiteX35" fmla="*/ 97073 w 1615915"/>
                    <a:gd name="connsiteY35" fmla="*/ 583476 h 1522053"/>
                    <a:gd name="connsiteX36" fmla="*/ 110914 w 1615915"/>
                    <a:gd name="connsiteY36" fmla="*/ 549921 h 1522053"/>
                    <a:gd name="connsiteX37" fmla="*/ 3981 w 1615915"/>
                    <a:gd name="connsiteY37" fmla="*/ 385060 h 1522053"/>
                    <a:gd name="connsiteX38" fmla="*/ 2264 w 1615915"/>
                    <a:gd name="connsiteY38" fmla="*/ 365136 h 1522053"/>
                    <a:gd name="connsiteX39" fmla="*/ 101635 w 1615915"/>
                    <a:gd name="connsiteY39" fmla="*/ 245749 h 1522053"/>
                    <a:gd name="connsiteX40" fmla="*/ 117724 w 1615915"/>
                    <a:gd name="connsiteY40" fmla="*/ 245692 h 1522053"/>
                    <a:gd name="connsiteX41" fmla="*/ 300045 w 1615915"/>
                    <a:gd name="connsiteY41" fmla="*/ 328982 h 1522053"/>
                    <a:gd name="connsiteX42" fmla="*/ 360406 w 1615915"/>
                    <a:gd name="connsiteY42" fmla="*/ 288811 h 1522053"/>
                    <a:gd name="connsiteX43" fmla="*/ 348876 w 1615915"/>
                    <a:gd name="connsiteY43" fmla="*/ 92939 h 1522053"/>
                    <a:gd name="connsiteX44" fmla="*/ 356911 w 1615915"/>
                    <a:gd name="connsiteY44" fmla="*/ 78474 h 1522053"/>
                    <a:gd name="connsiteX45" fmla="*/ 500934 w 1615915"/>
                    <a:gd name="connsiteY45" fmla="*/ 25615 h 1522053"/>
                    <a:gd name="connsiteX46" fmla="*/ 518685 w 1615915"/>
                    <a:gd name="connsiteY46" fmla="*/ 29414 h 1522053"/>
                    <a:gd name="connsiteX47" fmla="*/ 630019 w 1615915"/>
                    <a:gd name="connsiteY47" fmla="*/ 196418 h 1522053"/>
                    <a:gd name="connsiteX48" fmla="*/ 706476 w 1615915"/>
                    <a:gd name="connsiteY48" fmla="*/ 188384 h 1522053"/>
                    <a:gd name="connsiteX49" fmla="*/ 796675 w 1615915"/>
                    <a:gd name="connsiteY49" fmla="*/ 8690 h 1522053"/>
                    <a:gd name="connsiteX50" fmla="*/ 810828 w 1615915"/>
                    <a:gd name="connsiteY50" fmla="*/ 222 h 1522053"/>
                    <a:gd name="connsiteX0" fmla="*/ 810828 w 1615915"/>
                    <a:gd name="connsiteY0" fmla="*/ 222 h 1522053"/>
                    <a:gd name="connsiteX1" fmla="*/ 963593 w 1615915"/>
                    <a:gd name="connsiteY1" fmla="*/ 26793 h 1522053"/>
                    <a:gd name="connsiteX2" fmla="*/ 976465 w 1615915"/>
                    <a:gd name="connsiteY2" fmla="*/ 41896 h 1522053"/>
                    <a:gd name="connsiteX3" fmla="*/ 996209 w 1615915"/>
                    <a:gd name="connsiteY3" fmla="*/ 240606 h 1522053"/>
                    <a:gd name="connsiteX4" fmla="*/ 1060594 w 1615915"/>
                    <a:gd name="connsiteY4" fmla="*/ 276760 h 1522053"/>
                    <a:gd name="connsiteX5" fmla="*/ 1233629 w 1615915"/>
                    <a:gd name="connsiteY5" fmla="*/ 160265 h 1522053"/>
                    <a:gd name="connsiteX6" fmla="*/ 1251383 w 1615915"/>
                    <a:gd name="connsiteY6" fmla="*/ 165243 h 1522053"/>
                    <a:gd name="connsiteX7" fmla="*/ 1360742 w 1615915"/>
                    <a:gd name="connsiteY7" fmla="*/ 259731 h 1522053"/>
                    <a:gd name="connsiteX8" fmla="*/ 1366423 w 1615915"/>
                    <a:gd name="connsiteY8" fmla="*/ 276760 h 1522053"/>
                    <a:gd name="connsiteX9" fmla="*/ 1281918 w 1615915"/>
                    <a:gd name="connsiteY9" fmla="*/ 461545 h 1522053"/>
                    <a:gd name="connsiteX10" fmla="*/ 1322158 w 1615915"/>
                    <a:gd name="connsiteY10" fmla="*/ 521802 h 1522053"/>
                    <a:gd name="connsiteX11" fmla="*/ 1531410 w 1615915"/>
                    <a:gd name="connsiteY11" fmla="*/ 505733 h 1522053"/>
                    <a:gd name="connsiteX12" fmla="*/ 1535434 w 1615915"/>
                    <a:gd name="connsiteY12" fmla="*/ 517784 h 1522053"/>
                    <a:gd name="connsiteX13" fmla="*/ 1591771 w 1615915"/>
                    <a:gd name="connsiteY13" fmla="*/ 666416 h 1522053"/>
                    <a:gd name="connsiteX14" fmla="*/ 1583723 w 1615915"/>
                    <a:gd name="connsiteY14" fmla="*/ 678467 h 1522053"/>
                    <a:gd name="connsiteX15" fmla="*/ 1418736 w 1615915"/>
                    <a:gd name="connsiteY15" fmla="*/ 790945 h 1522053"/>
                    <a:gd name="connsiteX16" fmla="*/ 1422760 w 1615915"/>
                    <a:gd name="connsiteY16" fmla="*/ 867270 h 1522053"/>
                    <a:gd name="connsiteX17" fmla="*/ 1611891 w 1615915"/>
                    <a:gd name="connsiteY17" fmla="*/ 959663 h 1522053"/>
                    <a:gd name="connsiteX18" fmla="*/ 1615915 w 1615915"/>
                    <a:gd name="connsiteY18" fmla="*/ 967697 h 1522053"/>
                    <a:gd name="connsiteX19" fmla="*/ 1583723 w 1615915"/>
                    <a:gd name="connsiteY19" fmla="*/ 1124363 h 1522053"/>
                    <a:gd name="connsiteX20" fmla="*/ 1575675 w 1615915"/>
                    <a:gd name="connsiteY20" fmla="*/ 1132397 h 1522053"/>
                    <a:gd name="connsiteX21" fmla="*/ 1374471 w 1615915"/>
                    <a:gd name="connsiteY21" fmla="*/ 1148465 h 1522053"/>
                    <a:gd name="connsiteX22" fmla="*/ 1338255 w 1615915"/>
                    <a:gd name="connsiteY22" fmla="*/ 1220772 h 1522053"/>
                    <a:gd name="connsiteX23" fmla="*/ 1454952 w 1615915"/>
                    <a:gd name="connsiteY23" fmla="*/ 1389489 h 1522053"/>
                    <a:gd name="connsiteX24" fmla="*/ 1454952 w 1615915"/>
                    <a:gd name="connsiteY24" fmla="*/ 1401541 h 1522053"/>
                    <a:gd name="connsiteX25" fmla="*/ 1346303 w 1615915"/>
                    <a:gd name="connsiteY25" fmla="*/ 1522053 h 1522053"/>
                    <a:gd name="connsiteX26" fmla="*/ 1338255 w 1615915"/>
                    <a:gd name="connsiteY26" fmla="*/ 1522053 h 1522053"/>
                    <a:gd name="connsiteX27" fmla="*/ 1153147 w 1615915"/>
                    <a:gd name="connsiteY27" fmla="*/ 1433677 h 1522053"/>
                    <a:gd name="connsiteX28" fmla="*/ 1130579 w 1615915"/>
                    <a:gd name="connsiteY28" fmla="*/ 1438356 h 1522053"/>
                    <a:gd name="connsiteX29" fmla="*/ 1115337 w 1615915"/>
                    <a:gd name="connsiteY29" fmla="*/ 1366372 h 1522053"/>
                    <a:gd name="connsiteX30" fmla="*/ 1163788 w 1615915"/>
                    <a:gd name="connsiteY30" fmla="*/ 1326605 h 1522053"/>
                    <a:gd name="connsiteX31" fmla="*/ 1347577 w 1615915"/>
                    <a:gd name="connsiteY31" fmla="*/ 885207 h 1522053"/>
                    <a:gd name="connsiteX32" fmla="*/ 720082 w 1615915"/>
                    <a:gd name="connsiteY32" fmla="*/ 260977 h 1522053"/>
                    <a:gd name="connsiteX33" fmla="*/ 199753 w 1615915"/>
                    <a:gd name="connsiteY33" fmla="*/ 536194 h 1522053"/>
                    <a:gd name="connsiteX34" fmla="*/ 165635 w 1615915"/>
                    <a:gd name="connsiteY34" fmla="*/ 591907 h 1522053"/>
                    <a:gd name="connsiteX35" fmla="*/ 97073 w 1615915"/>
                    <a:gd name="connsiteY35" fmla="*/ 583476 h 1522053"/>
                    <a:gd name="connsiteX36" fmla="*/ 110914 w 1615915"/>
                    <a:gd name="connsiteY36" fmla="*/ 549921 h 1522053"/>
                    <a:gd name="connsiteX37" fmla="*/ 3981 w 1615915"/>
                    <a:gd name="connsiteY37" fmla="*/ 385060 h 1522053"/>
                    <a:gd name="connsiteX38" fmla="*/ 2264 w 1615915"/>
                    <a:gd name="connsiteY38" fmla="*/ 365136 h 1522053"/>
                    <a:gd name="connsiteX39" fmla="*/ 101635 w 1615915"/>
                    <a:gd name="connsiteY39" fmla="*/ 245749 h 1522053"/>
                    <a:gd name="connsiteX40" fmla="*/ 117724 w 1615915"/>
                    <a:gd name="connsiteY40" fmla="*/ 245692 h 1522053"/>
                    <a:gd name="connsiteX41" fmla="*/ 300045 w 1615915"/>
                    <a:gd name="connsiteY41" fmla="*/ 328982 h 1522053"/>
                    <a:gd name="connsiteX42" fmla="*/ 360406 w 1615915"/>
                    <a:gd name="connsiteY42" fmla="*/ 288811 h 1522053"/>
                    <a:gd name="connsiteX43" fmla="*/ 348876 w 1615915"/>
                    <a:gd name="connsiteY43" fmla="*/ 92939 h 1522053"/>
                    <a:gd name="connsiteX44" fmla="*/ 356911 w 1615915"/>
                    <a:gd name="connsiteY44" fmla="*/ 78474 h 1522053"/>
                    <a:gd name="connsiteX45" fmla="*/ 500934 w 1615915"/>
                    <a:gd name="connsiteY45" fmla="*/ 25615 h 1522053"/>
                    <a:gd name="connsiteX46" fmla="*/ 518685 w 1615915"/>
                    <a:gd name="connsiteY46" fmla="*/ 29414 h 1522053"/>
                    <a:gd name="connsiteX47" fmla="*/ 630019 w 1615915"/>
                    <a:gd name="connsiteY47" fmla="*/ 196418 h 1522053"/>
                    <a:gd name="connsiteX48" fmla="*/ 706476 w 1615915"/>
                    <a:gd name="connsiteY48" fmla="*/ 188384 h 1522053"/>
                    <a:gd name="connsiteX49" fmla="*/ 796675 w 1615915"/>
                    <a:gd name="connsiteY49" fmla="*/ 8690 h 1522053"/>
                    <a:gd name="connsiteX50" fmla="*/ 810828 w 1615915"/>
                    <a:gd name="connsiteY50" fmla="*/ 222 h 1522053"/>
                    <a:gd name="connsiteX0" fmla="*/ 810828 w 1615915"/>
                    <a:gd name="connsiteY0" fmla="*/ 222 h 1522053"/>
                    <a:gd name="connsiteX1" fmla="*/ 963593 w 1615915"/>
                    <a:gd name="connsiteY1" fmla="*/ 26793 h 1522053"/>
                    <a:gd name="connsiteX2" fmla="*/ 976465 w 1615915"/>
                    <a:gd name="connsiteY2" fmla="*/ 41896 h 1522053"/>
                    <a:gd name="connsiteX3" fmla="*/ 996209 w 1615915"/>
                    <a:gd name="connsiteY3" fmla="*/ 240606 h 1522053"/>
                    <a:gd name="connsiteX4" fmla="*/ 1060594 w 1615915"/>
                    <a:gd name="connsiteY4" fmla="*/ 276760 h 1522053"/>
                    <a:gd name="connsiteX5" fmla="*/ 1233629 w 1615915"/>
                    <a:gd name="connsiteY5" fmla="*/ 160265 h 1522053"/>
                    <a:gd name="connsiteX6" fmla="*/ 1251383 w 1615915"/>
                    <a:gd name="connsiteY6" fmla="*/ 165243 h 1522053"/>
                    <a:gd name="connsiteX7" fmla="*/ 1360742 w 1615915"/>
                    <a:gd name="connsiteY7" fmla="*/ 259731 h 1522053"/>
                    <a:gd name="connsiteX8" fmla="*/ 1366423 w 1615915"/>
                    <a:gd name="connsiteY8" fmla="*/ 276760 h 1522053"/>
                    <a:gd name="connsiteX9" fmla="*/ 1281918 w 1615915"/>
                    <a:gd name="connsiteY9" fmla="*/ 461545 h 1522053"/>
                    <a:gd name="connsiteX10" fmla="*/ 1322158 w 1615915"/>
                    <a:gd name="connsiteY10" fmla="*/ 521802 h 1522053"/>
                    <a:gd name="connsiteX11" fmla="*/ 1531410 w 1615915"/>
                    <a:gd name="connsiteY11" fmla="*/ 505733 h 1522053"/>
                    <a:gd name="connsiteX12" fmla="*/ 1535434 w 1615915"/>
                    <a:gd name="connsiteY12" fmla="*/ 517784 h 1522053"/>
                    <a:gd name="connsiteX13" fmla="*/ 1591771 w 1615915"/>
                    <a:gd name="connsiteY13" fmla="*/ 666416 h 1522053"/>
                    <a:gd name="connsiteX14" fmla="*/ 1583723 w 1615915"/>
                    <a:gd name="connsiteY14" fmla="*/ 678467 h 1522053"/>
                    <a:gd name="connsiteX15" fmla="*/ 1418736 w 1615915"/>
                    <a:gd name="connsiteY15" fmla="*/ 790945 h 1522053"/>
                    <a:gd name="connsiteX16" fmla="*/ 1422760 w 1615915"/>
                    <a:gd name="connsiteY16" fmla="*/ 867270 h 1522053"/>
                    <a:gd name="connsiteX17" fmla="*/ 1611891 w 1615915"/>
                    <a:gd name="connsiteY17" fmla="*/ 959663 h 1522053"/>
                    <a:gd name="connsiteX18" fmla="*/ 1615915 w 1615915"/>
                    <a:gd name="connsiteY18" fmla="*/ 967697 h 1522053"/>
                    <a:gd name="connsiteX19" fmla="*/ 1583723 w 1615915"/>
                    <a:gd name="connsiteY19" fmla="*/ 1124363 h 1522053"/>
                    <a:gd name="connsiteX20" fmla="*/ 1575675 w 1615915"/>
                    <a:gd name="connsiteY20" fmla="*/ 1132397 h 1522053"/>
                    <a:gd name="connsiteX21" fmla="*/ 1374471 w 1615915"/>
                    <a:gd name="connsiteY21" fmla="*/ 1148465 h 1522053"/>
                    <a:gd name="connsiteX22" fmla="*/ 1338255 w 1615915"/>
                    <a:gd name="connsiteY22" fmla="*/ 1220772 h 1522053"/>
                    <a:gd name="connsiteX23" fmla="*/ 1454952 w 1615915"/>
                    <a:gd name="connsiteY23" fmla="*/ 1389489 h 1522053"/>
                    <a:gd name="connsiteX24" fmla="*/ 1454952 w 1615915"/>
                    <a:gd name="connsiteY24" fmla="*/ 1401541 h 1522053"/>
                    <a:gd name="connsiteX25" fmla="*/ 1346303 w 1615915"/>
                    <a:gd name="connsiteY25" fmla="*/ 1522053 h 1522053"/>
                    <a:gd name="connsiteX26" fmla="*/ 1338255 w 1615915"/>
                    <a:gd name="connsiteY26" fmla="*/ 1522053 h 1522053"/>
                    <a:gd name="connsiteX27" fmla="*/ 1153147 w 1615915"/>
                    <a:gd name="connsiteY27" fmla="*/ 1433677 h 1522053"/>
                    <a:gd name="connsiteX28" fmla="*/ 1130579 w 1615915"/>
                    <a:gd name="connsiteY28" fmla="*/ 1438356 h 1522053"/>
                    <a:gd name="connsiteX29" fmla="*/ 1115337 w 1615915"/>
                    <a:gd name="connsiteY29" fmla="*/ 1366372 h 1522053"/>
                    <a:gd name="connsiteX30" fmla="*/ 1163788 w 1615915"/>
                    <a:gd name="connsiteY30" fmla="*/ 1326605 h 1522053"/>
                    <a:gd name="connsiteX31" fmla="*/ 1347577 w 1615915"/>
                    <a:gd name="connsiteY31" fmla="*/ 885207 h 1522053"/>
                    <a:gd name="connsiteX32" fmla="*/ 720082 w 1615915"/>
                    <a:gd name="connsiteY32" fmla="*/ 260977 h 1522053"/>
                    <a:gd name="connsiteX33" fmla="*/ 199753 w 1615915"/>
                    <a:gd name="connsiteY33" fmla="*/ 536194 h 1522053"/>
                    <a:gd name="connsiteX34" fmla="*/ 165635 w 1615915"/>
                    <a:gd name="connsiteY34" fmla="*/ 591907 h 1522053"/>
                    <a:gd name="connsiteX35" fmla="*/ 97073 w 1615915"/>
                    <a:gd name="connsiteY35" fmla="*/ 583476 h 1522053"/>
                    <a:gd name="connsiteX36" fmla="*/ 110914 w 1615915"/>
                    <a:gd name="connsiteY36" fmla="*/ 549921 h 1522053"/>
                    <a:gd name="connsiteX37" fmla="*/ 3981 w 1615915"/>
                    <a:gd name="connsiteY37" fmla="*/ 385060 h 1522053"/>
                    <a:gd name="connsiteX38" fmla="*/ 2264 w 1615915"/>
                    <a:gd name="connsiteY38" fmla="*/ 365136 h 1522053"/>
                    <a:gd name="connsiteX39" fmla="*/ 101635 w 1615915"/>
                    <a:gd name="connsiteY39" fmla="*/ 245749 h 1522053"/>
                    <a:gd name="connsiteX40" fmla="*/ 117724 w 1615915"/>
                    <a:gd name="connsiteY40" fmla="*/ 245692 h 1522053"/>
                    <a:gd name="connsiteX41" fmla="*/ 300045 w 1615915"/>
                    <a:gd name="connsiteY41" fmla="*/ 328982 h 1522053"/>
                    <a:gd name="connsiteX42" fmla="*/ 360406 w 1615915"/>
                    <a:gd name="connsiteY42" fmla="*/ 288811 h 1522053"/>
                    <a:gd name="connsiteX43" fmla="*/ 348876 w 1615915"/>
                    <a:gd name="connsiteY43" fmla="*/ 92939 h 1522053"/>
                    <a:gd name="connsiteX44" fmla="*/ 356911 w 1615915"/>
                    <a:gd name="connsiteY44" fmla="*/ 78474 h 1522053"/>
                    <a:gd name="connsiteX45" fmla="*/ 500934 w 1615915"/>
                    <a:gd name="connsiteY45" fmla="*/ 25615 h 1522053"/>
                    <a:gd name="connsiteX46" fmla="*/ 518685 w 1615915"/>
                    <a:gd name="connsiteY46" fmla="*/ 29414 h 1522053"/>
                    <a:gd name="connsiteX47" fmla="*/ 630019 w 1615915"/>
                    <a:gd name="connsiteY47" fmla="*/ 196418 h 1522053"/>
                    <a:gd name="connsiteX48" fmla="*/ 706476 w 1615915"/>
                    <a:gd name="connsiteY48" fmla="*/ 188384 h 1522053"/>
                    <a:gd name="connsiteX49" fmla="*/ 796675 w 1615915"/>
                    <a:gd name="connsiteY49" fmla="*/ 8690 h 1522053"/>
                    <a:gd name="connsiteX50" fmla="*/ 810828 w 1615915"/>
                    <a:gd name="connsiteY50" fmla="*/ 222 h 1522053"/>
                    <a:gd name="connsiteX0" fmla="*/ 810828 w 1615915"/>
                    <a:gd name="connsiteY0" fmla="*/ 222 h 1522053"/>
                    <a:gd name="connsiteX1" fmla="*/ 963593 w 1615915"/>
                    <a:gd name="connsiteY1" fmla="*/ 26793 h 1522053"/>
                    <a:gd name="connsiteX2" fmla="*/ 976465 w 1615915"/>
                    <a:gd name="connsiteY2" fmla="*/ 41896 h 1522053"/>
                    <a:gd name="connsiteX3" fmla="*/ 996209 w 1615915"/>
                    <a:gd name="connsiteY3" fmla="*/ 240606 h 1522053"/>
                    <a:gd name="connsiteX4" fmla="*/ 1060594 w 1615915"/>
                    <a:gd name="connsiteY4" fmla="*/ 276760 h 1522053"/>
                    <a:gd name="connsiteX5" fmla="*/ 1233629 w 1615915"/>
                    <a:gd name="connsiteY5" fmla="*/ 160265 h 1522053"/>
                    <a:gd name="connsiteX6" fmla="*/ 1251383 w 1615915"/>
                    <a:gd name="connsiteY6" fmla="*/ 165243 h 1522053"/>
                    <a:gd name="connsiteX7" fmla="*/ 1360742 w 1615915"/>
                    <a:gd name="connsiteY7" fmla="*/ 259731 h 1522053"/>
                    <a:gd name="connsiteX8" fmla="*/ 1366423 w 1615915"/>
                    <a:gd name="connsiteY8" fmla="*/ 276760 h 1522053"/>
                    <a:gd name="connsiteX9" fmla="*/ 1281918 w 1615915"/>
                    <a:gd name="connsiteY9" fmla="*/ 461545 h 1522053"/>
                    <a:gd name="connsiteX10" fmla="*/ 1322158 w 1615915"/>
                    <a:gd name="connsiteY10" fmla="*/ 521802 h 1522053"/>
                    <a:gd name="connsiteX11" fmla="*/ 1531410 w 1615915"/>
                    <a:gd name="connsiteY11" fmla="*/ 505733 h 1522053"/>
                    <a:gd name="connsiteX12" fmla="*/ 1535434 w 1615915"/>
                    <a:gd name="connsiteY12" fmla="*/ 517784 h 1522053"/>
                    <a:gd name="connsiteX13" fmla="*/ 1591771 w 1615915"/>
                    <a:gd name="connsiteY13" fmla="*/ 666416 h 1522053"/>
                    <a:gd name="connsiteX14" fmla="*/ 1583723 w 1615915"/>
                    <a:gd name="connsiteY14" fmla="*/ 678467 h 1522053"/>
                    <a:gd name="connsiteX15" fmla="*/ 1418736 w 1615915"/>
                    <a:gd name="connsiteY15" fmla="*/ 790945 h 1522053"/>
                    <a:gd name="connsiteX16" fmla="*/ 1422760 w 1615915"/>
                    <a:gd name="connsiteY16" fmla="*/ 867270 h 1522053"/>
                    <a:gd name="connsiteX17" fmla="*/ 1611891 w 1615915"/>
                    <a:gd name="connsiteY17" fmla="*/ 959663 h 1522053"/>
                    <a:gd name="connsiteX18" fmla="*/ 1615915 w 1615915"/>
                    <a:gd name="connsiteY18" fmla="*/ 967697 h 1522053"/>
                    <a:gd name="connsiteX19" fmla="*/ 1583723 w 1615915"/>
                    <a:gd name="connsiteY19" fmla="*/ 1124363 h 1522053"/>
                    <a:gd name="connsiteX20" fmla="*/ 1575675 w 1615915"/>
                    <a:gd name="connsiteY20" fmla="*/ 1132397 h 1522053"/>
                    <a:gd name="connsiteX21" fmla="*/ 1374471 w 1615915"/>
                    <a:gd name="connsiteY21" fmla="*/ 1148465 h 1522053"/>
                    <a:gd name="connsiteX22" fmla="*/ 1338255 w 1615915"/>
                    <a:gd name="connsiteY22" fmla="*/ 1220772 h 1522053"/>
                    <a:gd name="connsiteX23" fmla="*/ 1454952 w 1615915"/>
                    <a:gd name="connsiteY23" fmla="*/ 1389489 h 1522053"/>
                    <a:gd name="connsiteX24" fmla="*/ 1454952 w 1615915"/>
                    <a:gd name="connsiteY24" fmla="*/ 1401541 h 1522053"/>
                    <a:gd name="connsiteX25" fmla="*/ 1346303 w 1615915"/>
                    <a:gd name="connsiteY25" fmla="*/ 1522053 h 1522053"/>
                    <a:gd name="connsiteX26" fmla="*/ 1338255 w 1615915"/>
                    <a:gd name="connsiteY26" fmla="*/ 1522053 h 1522053"/>
                    <a:gd name="connsiteX27" fmla="*/ 1153147 w 1615915"/>
                    <a:gd name="connsiteY27" fmla="*/ 1433677 h 1522053"/>
                    <a:gd name="connsiteX28" fmla="*/ 1130579 w 1615915"/>
                    <a:gd name="connsiteY28" fmla="*/ 1438356 h 1522053"/>
                    <a:gd name="connsiteX29" fmla="*/ 1115337 w 1615915"/>
                    <a:gd name="connsiteY29" fmla="*/ 1366372 h 1522053"/>
                    <a:gd name="connsiteX30" fmla="*/ 1163788 w 1615915"/>
                    <a:gd name="connsiteY30" fmla="*/ 1326605 h 1522053"/>
                    <a:gd name="connsiteX31" fmla="*/ 1347577 w 1615915"/>
                    <a:gd name="connsiteY31" fmla="*/ 885207 h 1522053"/>
                    <a:gd name="connsiteX32" fmla="*/ 720082 w 1615915"/>
                    <a:gd name="connsiteY32" fmla="*/ 260977 h 1522053"/>
                    <a:gd name="connsiteX33" fmla="*/ 199753 w 1615915"/>
                    <a:gd name="connsiteY33" fmla="*/ 536194 h 1522053"/>
                    <a:gd name="connsiteX34" fmla="*/ 165635 w 1615915"/>
                    <a:gd name="connsiteY34" fmla="*/ 591907 h 1522053"/>
                    <a:gd name="connsiteX35" fmla="*/ 97073 w 1615915"/>
                    <a:gd name="connsiteY35" fmla="*/ 583476 h 1522053"/>
                    <a:gd name="connsiteX36" fmla="*/ 110914 w 1615915"/>
                    <a:gd name="connsiteY36" fmla="*/ 549921 h 1522053"/>
                    <a:gd name="connsiteX37" fmla="*/ 3981 w 1615915"/>
                    <a:gd name="connsiteY37" fmla="*/ 385060 h 1522053"/>
                    <a:gd name="connsiteX38" fmla="*/ 2264 w 1615915"/>
                    <a:gd name="connsiteY38" fmla="*/ 365136 h 1522053"/>
                    <a:gd name="connsiteX39" fmla="*/ 101635 w 1615915"/>
                    <a:gd name="connsiteY39" fmla="*/ 245749 h 1522053"/>
                    <a:gd name="connsiteX40" fmla="*/ 117724 w 1615915"/>
                    <a:gd name="connsiteY40" fmla="*/ 245692 h 1522053"/>
                    <a:gd name="connsiteX41" fmla="*/ 300045 w 1615915"/>
                    <a:gd name="connsiteY41" fmla="*/ 328982 h 1522053"/>
                    <a:gd name="connsiteX42" fmla="*/ 360406 w 1615915"/>
                    <a:gd name="connsiteY42" fmla="*/ 288811 h 1522053"/>
                    <a:gd name="connsiteX43" fmla="*/ 348876 w 1615915"/>
                    <a:gd name="connsiteY43" fmla="*/ 92939 h 1522053"/>
                    <a:gd name="connsiteX44" fmla="*/ 356911 w 1615915"/>
                    <a:gd name="connsiteY44" fmla="*/ 78474 h 1522053"/>
                    <a:gd name="connsiteX45" fmla="*/ 500934 w 1615915"/>
                    <a:gd name="connsiteY45" fmla="*/ 25615 h 1522053"/>
                    <a:gd name="connsiteX46" fmla="*/ 518685 w 1615915"/>
                    <a:gd name="connsiteY46" fmla="*/ 29414 h 1522053"/>
                    <a:gd name="connsiteX47" fmla="*/ 630019 w 1615915"/>
                    <a:gd name="connsiteY47" fmla="*/ 196418 h 1522053"/>
                    <a:gd name="connsiteX48" fmla="*/ 706476 w 1615915"/>
                    <a:gd name="connsiteY48" fmla="*/ 188384 h 1522053"/>
                    <a:gd name="connsiteX49" fmla="*/ 796675 w 1615915"/>
                    <a:gd name="connsiteY49" fmla="*/ 8690 h 1522053"/>
                    <a:gd name="connsiteX50" fmla="*/ 810828 w 1615915"/>
                    <a:gd name="connsiteY50" fmla="*/ 222 h 1522053"/>
                    <a:gd name="connsiteX0" fmla="*/ 810828 w 1615915"/>
                    <a:gd name="connsiteY0" fmla="*/ 222 h 1522053"/>
                    <a:gd name="connsiteX1" fmla="*/ 963593 w 1615915"/>
                    <a:gd name="connsiteY1" fmla="*/ 26793 h 1522053"/>
                    <a:gd name="connsiteX2" fmla="*/ 976465 w 1615915"/>
                    <a:gd name="connsiteY2" fmla="*/ 41896 h 1522053"/>
                    <a:gd name="connsiteX3" fmla="*/ 996209 w 1615915"/>
                    <a:gd name="connsiteY3" fmla="*/ 240606 h 1522053"/>
                    <a:gd name="connsiteX4" fmla="*/ 1060594 w 1615915"/>
                    <a:gd name="connsiteY4" fmla="*/ 276760 h 1522053"/>
                    <a:gd name="connsiteX5" fmla="*/ 1233629 w 1615915"/>
                    <a:gd name="connsiteY5" fmla="*/ 160265 h 1522053"/>
                    <a:gd name="connsiteX6" fmla="*/ 1251383 w 1615915"/>
                    <a:gd name="connsiteY6" fmla="*/ 165243 h 1522053"/>
                    <a:gd name="connsiteX7" fmla="*/ 1360742 w 1615915"/>
                    <a:gd name="connsiteY7" fmla="*/ 259731 h 1522053"/>
                    <a:gd name="connsiteX8" fmla="*/ 1366423 w 1615915"/>
                    <a:gd name="connsiteY8" fmla="*/ 276760 h 1522053"/>
                    <a:gd name="connsiteX9" fmla="*/ 1281918 w 1615915"/>
                    <a:gd name="connsiteY9" fmla="*/ 461545 h 1522053"/>
                    <a:gd name="connsiteX10" fmla="*/ 1322158 w 1615915"/>
                    <a:gd name="connsiteY10" fmla="*/ 521802 h 1522053"/>
                    <a:gd name="connsiteX11" fmla="*/ 1531410 w 1615915"/>
                    <a:gd name="connsiteY11" fmla="*/ 505733 h 1522053"/>
                    <a:gd name="connsiteX12" fmla="*/ 1535434 w 1615915"/>
                    <a:gd name="connsiteY12" fmla="*/ 517784 h 1522053"/>
                    <a:gd name="connsiteX13" fmla="*/ 1591771 w 1615915"/>
                    <a:gd name="connsiteY13" fmla="*/ 666416 h 1522053"/>
                    <a:gd name="connsiteX14" fmla="*/ 1583723 w 1615915"/>
                    <a:gd name="connsiteY14" fmla="*/ 678467 h 1522053"/>
                    <a:gd name="connsiteX15" fmla="*/ 1418736 w 1615915"/>
                    <a:gd name="connsiteY15" fmla="*/ 790945 h 1522053"/>
                    <a:gd name="connsiteX16" fmla="*/ 1422760 w 1615915"/>
                    <a:gd name="connsiteY16" fmla="*/ 867270 h 1522053"/>
                    <a:gd name="connsiteX17" fmla="*/ 1611891 w 1615915"/>
                    <a:gd name="connsiteY17" fmla="*/ 959663 h 1522053"/>
                    <a:gd name="connsiteX18" fmla="*/ 1615915 w 1615915"/>
                    <a:gd name="connsiteY18" fmla="*/ 967697 h 1522053"/>
                    <a:gd name="connsiteX19" fmla="*/ 1583723 w 1615915"/>
                    <a:gd name="connsiteY19" fmla="*/ 1124363 h 1522053"/>
                    <a:gd name="connsiteX20" fmla="*/ 1575675 w 1615915"/>
                    <a:gd name="connsiteY20" fmla="*/ 1132397 h 1522053"/>
                    <a:gd name="connsiteX21" fmla="*/ 1374471 w 1615915"/>
                    <a:gd name="connsiteY21" fmla="*/ 1148465 h 1522053"/>
                    <a:gd name="connsiteX22" fmla="*/ 1338255 w 1615915"/>
                    <a:gd name="connsiteY22" fmla="*/ 1220772 h 1522053"/>
                    <a:gd name="connsiteX23" fmla="*/ 1454952 w 1615915"/>
                    <a:gd name="connsiteY23" fmla="*/ 1389489 h 1522053"/>
                    <a:gd name="connsiteX24" fmla="*/ 1454952 w 1615915"/>
                    <a:gd name="connsiteY24" fmla="*/ 1401541 h 1522053"/>
                    <a:gd name="connsiteX25" fmla="*/ 1346303 w 1615915"/>
                    <a:gd name="connsiteY25" fmla="*/ 1522053 h 1522053"/>
                    <a:gd name="connsiteX26" fmla="*/ 1338255 w 1615915"/>
                    <a:gd name="connsiteY26" fmla="*/ 1522053 h 1522053"/>
                    <a:gd name="connsiteX27" fmla="*/ 1153147 w 1615915"/>
                    <a:gd name="connsiteY27" fmla="*/ 1433677 h 1522053"/>
                    <a:gd name="connsiteX28" fmla="*/ 1130579 w 1615915"/>
                    <a:gd name="connsiteY28" fmla="*/ 1438356 h 1522053"/>
                    <a:gd name="connsiteX29" fmla="*/ 1115337 w 1615915"/>
                    <a:gd name="connsiteY29" fmla="*/ 1366372 h 1522053"/>
                    <a:gd name="connsiteX30" fmla="*/ 1163788 w 1615915"/>
                    <a:gd name="connsiteY30" fmla="*/ 1326605 h 1522053"/>
                    <a:gd name="connsiteX31" fmla="*/ 1347577 w 1615915"/>
                    <a:gd name="connsiteY31" fmla="*/ 885207 h 1522053"/>
                    <a:gd name="connsiteX32" fmla="*/ 720082 w 1615915"/>
                    <a:gd name="connsiteY32" fmla="*/ 260977 h 1522053"/>
                    <a:gd name="connsiteX33" fmla="*/ 199753 w 1615915"/>
                    <a:gd name="connsiteY33" fmla="*/ 536194 h 1522053"/>
                    <a:gd name="connsiteX34" fmla="*/ 165635 w 1615915"/>
                    <a:gd name="connsiteY34" fmla="*/ 591907 h 1522053"/>
                    <a:gd name="connsiteX35" fmla="*/ 97073 w 1615915"/>
                    <a:gd name="connsiteY35" fmla="*/ 583476 h 1522053"/>
                    <a:gd name="connsiteX36" fmla="*/ 110914 w 1615915"/>
                    <a:gd name="connsiteY36" fmla="*/ 549921 h 1522053"/>
                    <a:gd name="connsiteX37" fmla="*/ 3981 w 1615915"/>
                    <a:gd name="connsiteY37" fmla="*/ 385060 h 1522053"/>
                    <a:gd name="connsiteX38" fmla="*/ 2264 w 1615915"/>
                    <a:gd name="connsiteY38" fmla="*/ 365136 h 1522053"/>
                    <a:gd name="connsiteX39" fmla="*/ 101635 w 1615915"/>
                    <a:gd name="connsiteY39" fmla="*/ 245749 h 1522053"/>
                    <a:gd name="connsiteX40" fmla="*/ 117724 w 1615915"/>
                    <a:gd name="connsiteY40" fmla="*/ 245692 h 1522053"/>
                    <a:gd name="connsiteX41" fmla="*/ 300045 w 1615915"/>
                    <a:gd name="connsiteY41" fmla="*/ 328982 h 1522053"/>
                    <a:gd name="connsiteX42" fmla="*/ 360406 w 1615915"/>
                    <a:gd name="connsiteY42" fmla="*/ 288811 h 1522053"/>
                    <a:gd name="connsiteX43" fmla="*/ 348876 w 1615915"/>
                    <a:gd name="connsiteY43" fmla="*/ 92939 h 1522053"/>
                    <a:gd name="connsiteX44" fmla="*/ 356911 w 1615915"/>
                    <a:gd name="connsiteY44" fmla="*/ 78474 h 1522053"/>
                    <a:gd name="connsiteX45" fmla="*/ 500934 w 1615915"/>
                    <a:gd name="connsiteY45" fmla="*/ 25615 h 1522053"/>
                    <a:gd name="connsiteX46" fmla="*/ 518685 w 1615915"/>
                    <a:gd name="connsiteY46" fmla="*/ 29414 h 1522053"/>
                    <a:gd name="connsiteX47" fmla="*/ 630019 w 1615915"/>
                    <a:gd name="connsiteY47" fmla="*/ 196418 h 1522053"/>
                    <a:gd name="connsiteX48" fmla="*/ 706476 w 1615915"/>
                    <a:gd name="connsiteY48" fmla="*/ 188384 h 1522053"/>
                    <a:gd name="connsiteX49" fmla="*/ 796675 w 1615915"/>
                    <a:gd name="connsiteY49" fmla="*/ 8690 h 1522053"/>
                    <a:gd name="connsiteX50" fmla="*/ 810828 w 1615915"/>
                    <a:gd name="connsiteY50" fmla="*/ 222 h 1522053"/>
                    <a:gd name="connsiteX0" fmla="*/ 810828 w 1615915"/>
                    <a:gd name="connsiteY0" fmla="*/ 222 h 1522053"/>
                    <a:gd name="connsiteX1" fmla="*/ 963593 w 1615915"/>
                    <a:gd name="connsiteY1" fmla="*/ 26793 h 1522053"/>
                    <a:gd name="connsiteX2" fmla="*/ 976465 w 1615915"/>
                    <a:gd name="connsiteY2" fmla="*/ 41896 h 1522053"/>
                    <a:gd name="connsiteX3" fmla="*/ 996209 w 1615915"/>
                    <a:gd name="connsiteY3" fmla="*/ 240606 h 1522053"/>
                    <a:gd name="connsiteX4" fmla="*/ 1060594 w 1615915"/>
                    <a:gd name="connsiteY4" fmla="*/ 276760 h 1522053"/>
                    <a:gd name="connsiteX5" fmla="*/ 1233629 w 1615915"/>
                    <a:gd name="connsiteY5" fmla="*/ 160265 h 1522053"/>
                    <a:gd name="connsiteX6" fmla="*/ 1251383 w 1615915"/>
                    <a:gd name="connsiteY6" fmla="*/ 165243 h 1522053"/>
                    <a:gd name="connsiteX7" fmla="*/ 1360742 w 1615915"/>
                    <a:gd name="connsiteY7" fmla="*/ 259731 h 1522053"/>
                    <a:gd name="connsiteX8" fmla="*/ 1366423 w 1615915"/>
                    <a:gd name="connsiteY8" fmla="*/ 276760 h 1522053"/>
                    <a:gd name="connsiteX9" fmla="*/ 1281918 w 1615915"/>
                    <a:gd name="connsiteY9" fmla="*/ 461545 h 1522053"/>
                    <a:gd name="connsiteX10" fmla="*/ 1322158 w 1615915"/>
                    <a:gd name="connsiteY10" fmla="*/ 521802 h 1522053"/>
                    <a:gd name="connsiteX11" fmla="*/ 1531410 w 1615915"/>
                    <a:gd name="connsiteY11" fmla="*/ 505733 h 1522053"/>
                    <a:gd name="connsiteX12" fmla="*/ 1535434 w 1615915"/>
                    <a:gd name="connsiteY12" fmla="*/ 517784 h 1522053"/>
                    <a:gd name="connsiteX13" fmla="*/ 1591771 w 1615915"/>
                    <a:gd name="connsiteY13" fmla="*/ 666416 h 1522053"/>
                    <a:gd name="connsiteX14" fmla="*/ 1583723 w 1615915"/>
                    <a:gd name="connsiteY14" fmla="*/ 678467 h 1522053"/>
                    <a:gd name="connsiteX15" fmla="*/ 1418736 w 1615915"/>
                    <a:gd name="connsiteY15" fmla="*/ 790945 h 1522053"/>
                    <a:gd name="connsiteX16" fmla="*/ 1422760 w 1615915"/>
                    <a:gd name="connsiteY16" fmla="*/ 867270 h 1522053"/>
                    <a:gd name="connsiteX17" fmla="*/ 1611891 w 1615915"/>
                    <a:gd name="connsiteY17" fmla="*/ 959663 h 1522053"/>
                    <a:gd name="connsiteX18" fmla="*/ 1615915 w 1615915"/>
                    <a:gd name="connsiteY18" fmla="*/ 967697 h 1522053"/>
                    <a:gd name="connsiteX19" fmla="*/ 1583723 w 1615915"/>
                    <a:gd name="connsiteY19" fmla="*/ 1124363 h 1522053"/>
                    <a:gd name="connsiteX20" fmla="*/ 1575675 w 1615915"/>
                    <a:gd name="connsiteY20" fmla="*/ 1132397 h 1522053"/>
                    <a:gd name="connsiteX21" fmla="*/ 1374471 w 1615915"/>
                    <a:gd name="connsiteY21" fmla="*/ 1148465 h 1522053"/>
                    <a:gd name="connsiteX22" fmla="*/ 1338255 w 1615915"/>
                    <a:gd name="connsiteY22" fmla="*/ 1220772 h 1522053"/>
                    <a:gd name="connsiteX23" fmla="*/ 1454952 w 1615915"/>
                    <a:gd name="connsiteY23" fmla="*/ 1389489 h 1522053"/>
                    <a:gd name="connsiteX24" fmla="*/ 1454952 w 1615915"/>
                    <a:gd name="connsiteY24" fmla="*/ 1401541 h 1522053"/>
                    <a:gd name="connsiteX25" fmla="*/ 1346303 w 1615915"/>
                    <a:gd name="connsiteY25" fmla="*/ 1522053 h 1522053"/>
                    <a:gd name="connsiteX26" fmla="*/ 1338255 w 1615915"/>
                    <a:gd name="connsiteY26" fmla="*/ 1522053 h 1522053"/>
                    <a:gd name="connsiteX27" fmla="*/ 1153147 w 1615915"/>
                    <a:gd name="connsiteY27" fmla="*/ 1433677 h 1522053"/>
                    <a:gd name="connsiteX28" fmla="*/ 1130579 w 1615915"/>
                    <a:gd name="connsiteY28" fmla="*/ 1438356 h 1522053"/>
                    <a:gd name="connsiteX29" fmla="*/ 1115337 w 1615915"/>
                    <a:gd name="connsiteY29" fmla="*/ 1366372 h 1522053"/>
                    <a:gd name="connsiteX30" fmla="*/ 1163788 w 1615915"/>
                    <a:gd name="connsiteY30" fmla="*/ 1326605 h 1522053"/>
                    <a:gd name="connsiteX31" fmla="*/ 1347577 w 1615915"/>
                    <a:gd name="connsiteY31" fmla="*/ 885207 h 1522053"/>
                    <a:gd name="connsiteX32" fmla="*/ 720082 w 1615915"/>
                    <a:gd name="connsiteY32" fmla="*/ 260977 h 1522053"/>
                    <a:gd name="connsiteX33" fmla="*/ 199753 w 1615915"/>
                    <a:gd name="connsiteY33" fmla="*/ 536194 h 1522053"/>
                    <a:gd name="connsiteX34" fmla="*/ 165635 w 1615915"/>
                    <a:gd name="connsiteY34" fmla="*/ 591907 h 1522053"/>
                    <a:gd name="connsiteX35" fmla="*/ 97073 w 1615915"/>
                    <a:gd name="connsiteY35" fmla="*/ 583476 h 1522053"/>
                    <a:gd name="connsiteX36" fmla="*/ 110914 w 1615915"/>
                    <a:gd name="connsiteY36" fmla="*/ 549921 h 1522053"/>
                    <a:gd name="connsiteX37" fmla="*/ 3981 w 1615915"/>
                    <a:gd name="connsiteY37" fmla="*/ 385060 h 1522053"/>
                    <a:gd name="connsiteX38" fmla="*/ 2264 w 1615915"/>
                    <a:gd name="connsiteY38" fmla="*/ 365136 h 1522053"/>
                    <a:gd name="connsiteX39" fmla="*/ 101635 w 1615915"/>
                    <a:gd name="connsiteY39" fmla="*/ 245749 h 1522053"/>
                    <a:gd name="connsiteX40" fmla="*/ 117724 w 1615915"/>
                    <a:gd name="connsiteY40" fmla="*/ 245692 h 1522053"/>
                    <a:gd name="connsiteX41" fmla="*/ 300045 w 1615915"/>
                    <a:gd name="connsiteY41" fmla="*/ 328982 h 1522053"/>
                    <a:gd name="connsiteX42" fmla="*/ 360406 w 1615915"/>
                    <a:gd name="connsiteY42" fmla="*/ 288811 h 1522053"/>
                    <a:gd name="connsiteX43" fmla="*/ 348876 w 1615915"/>
                    <a:gd name="connsiteY43" fmla="*/ 92939 h 1522053"/>
                    <a:gd name="connsiteX44" fmla="*/ 356911 w 1615915"/>
                    <a:gd name="connsiteY44" fmla="*/ 78474 h 1522053"/>
                    <a:gd name="connsiteX45" fmla="*/ 500934 w 1615915"/>
                    <a:gd name="connsiteY45" fmla="*/ 25615 h 1522053"/>
                    <a:gd name="connsiteX46" fmla="*/ 518685 w 1615915"/>
                    <a:gd name="connsiteY46" fmla="*/ 29414 h 1522053"/>
                    <a:gd name="connsiteX47" fmla="*/ 630019 w 1615915"/>
                    <a:gd name="connsiteY47" fmla="*/ 196418 h 1522053"/>
                    <a:gd name="connsiteX48" fmla="*/ 706476 w 1615915"/>
                    <a:gd name="connsiteY48" fmla="*/ 188384 h 1522053"/>
                    <a:gd name="connsiteX49" fmla="*/ 796675 w 1615915"/>
                    <a:gd name="connsiteY49" fmla="*/ 8690 h 1522053"/>
                    <a:gd name="connsiteX50" fmla="*/ 810828 w 1615915"/>
                    <a:gd name="connsiteY50" fmla="*/ 222 h 1522053"/>
                    <a:gd name="connsiteX0" fmla="*/ 810828 w 1615915"/>
                    <a:gd name="connsiteY0" fmla="*/ 222 h 1522053"/>
                    <a:gd name="connsiteX1" fmla="*/ 963593 w 1615915"/>
                    <a:gd name="connsiteY1" fmla="*/ 26793 h 1522053"/>
                    <a:gd name="connsiteX2" fmla="*/ 976465 w 1615915"/>
                    <a:gd name="connsiteY2" fmla="*/ 41896 h 1522053"/>
                    <a:gd name="connsiteX3" fmla="*/ 996209 w 1615915"/>
                    <a:gd name="connsiteY3" fmla="*/ 240606 h 1522053"/>
                    <a:gd name="connsiteX4" fmla="*/ 1060594 w 1615915"/>
                    <a:gd name="connsiteY4" fmla="*/ 276760 h 1522053"/>
                    <a:gd name="connsiteX5" fmla="*/ 1233629 w 1615915"/>
                    <a:gd name="connsiteY5" fmla="*/ 160265 h 1522053"/>
                    <a:gd name="connsiteX6" fmla="*/ 1251383 w 1615915"/>
                    <a:gd name="connsiteY6" fmla="*/ 165243 h 1522053"/>
                    <a:gd name="connsiteX7" fmla="*/ 1360742 w 1615915"/>
                    <a:gd name="connsiteY7" fmla="*/ 259731 h 1522053"/>
                    <a:gd name="connsiteX8" fmla="*/ 1366423 w 1615915"/>
                    <a:gd name="connsiteY8" fmla="*/ 276760 h 1522053"/>
                    <a:gd name="connsiteX9" fmla="*/ 1281918 w 1615915"/>
                    <a:gd name="connsiteY9" fmla="*/ 461545 h 1522053"/>
                    <a:gd name="connsiteX10" fmla="*/ 1322158 w 1615915"/>
                    <a:gd name="connsiteY10" fmla="*/ 521802 h 1522053"/>
                    <a:gd name="connsiteX11" fmla="*/ 1531410 w 1615915"/>
                    <a:gd name="connsiteY11" fmla="*/ 505733 h 1522053"/>
                    <a:gd name="connsiteX12" fmla="*/ 1535434 w 1615915"/>
                    <a:gd name="connsiteY12" fmla="*/ 517784 h 1522053"/>
                    <a:gd name="connsiteX13" fmla="*/ 1591771 w 1615915"/>
                    <a:gd name="connsiteY13" fmla="*/ 666416 h 1522053"/>
                    <a:gd name="connsiteX14" fmla="*/ 1583723 w 1615915"/>
                    <a:gd name="connsiteY14" fmla="*/ 678467 h 1522053"/>
                    <a:gd name="connsiteX15" fmla="*/ 1418736 w 1615915"/>
                    <a:gd name="connsiteY15" fmla="*/ 790945 h 1522053"/>
                    <a:gd name="connsiteX16" fmla="*/ 1422760 w 1615915"/>
                    <a:gd name="connsiteY16" fmla="*/ 867270 h 1522053"/>
                    <a:gd name="connsiteX17" fmla="*/ 1611891 w 1615915"/>
                    <a:gd name="connsiteY17" fmla="*/ 959663 h 1522053"/>
                    <a:gd name="connsiteX18" fmla="*/ 1615915 w 1615915"/>
                    <a:gd name="connsiteY18" fmla="*/ 967697 h 1522053"/>
                    <a:gd name="connsiteX19" fmla="*/ 1583723 w 1615915"/>
                    <a:gd name="connsiteY19" fmla="*/ 1124363 h 1522053"/>
                    <a:gd name="connsiteX20" fmla="*/ 1575675 w 1615915"/>
                    <a:gd name="connsiteY20" fmla="*/ 1132397 h 1522053"/>
                    <a:gd name="connsiteX21" fmla="*/ 1374471 w 1615915"/>
                    <a:gd name="connsiteY21" fmla="*/ 1148465 h 1522053"/>
                    <a:gd name="connsiteX22" fmla="*/ 1338255 w 1615915"/>
                    <a:gd name="connsiteY22" fmla="*/ 1220772 h 1522053"/>
                    <a:gd name="connsiteX23" fmla="*/ 1454952 w 1615915"/>
                    <a:gd name="connsiteY23" fmla="*/ 1389489 h 1522053"/>
                    <a:gd name="connsiteX24" fmla="*/ 1454952 w 1615915"/>
                    <a:gd name="connsiteY24" fmla="*/ 1401541 h 1522053"/>
                    <a:gd name="connsiteX25" fmla="*/ 1346303 w 1615915"/>
                    <a:gd name="connsiteY25" fmla="*/ 1522053 h 1522053"/>
                    <a:gd name="connsiteX26" fmla="*/ 1338255 w 1615915"/>
                    <a:gd name="connsiteY26" fmla="*/ 1522053 h 1522053"/>
                    <a:gd name="connsiteX27" fmla="*/ 1153147 w 1615915"/>
                    <a:gd name="connsiteY27" fmla="*/ 1433677 h 1522053"/>
                    <a:gd name="connsiteX28" fmla="*/ 1130579 w 1615915"/>
                    <a:gd name="connsiteY28" fmla="*/ 1438356 h 1522053"/>
                    <a:gd name="connsiteX29" fmla="*/ 1115337 w 1615915"/>
                    <a:gd name="connsiteY29" fmla="*/ 1366372 h 1522053"/>
                    <a:gd name="connsiteX30" fmla="*/ 1163788 w 1615915"/>
                    <a:gd name="connsiteY30" fmla="*/ 1326605 h 1522053"/>
                    <a:gd name="connsiteX31" fmla="*/ 1347577 w 1615915"/>
                    <a:gd name="connsiteY31" fmla="*/ 885207 h 1522053"/>
                    <a:gd name="connsiteX32" fmla="*/ 720082 w 1615915"/>
                    <a:gd name="connsiteY32" fmla="*/ 260977 h 1522053"/>
                    <a:gd name="connsiteX33" fmla="*/ 199753 w 1615915"/>
                    <a:gd name="connsiteY33" fmla="*/ 536194 h 1522053"/>
                    <a:gd name="connsiteX34" fmla="*/ 165635 w 1615915"/>
                    <a:gd name="connsiteY34" fmla="*/ 591907 h 1522053"/>
                    <a:gd name="connsiteX35" fmla="*/ 97073 w 1615915"/>
                    <a:gd name="connsiteY35" fmla="*/ 583476 h 1522053"/>
                    <a:gd name="connsiteX36" fmla="*/ 110914 w 1615915"/>
                    <a:gd name="connsiteY36" fmla="*/ 549921 h 1522053"/>
                    <a:gd name="connsiteX37" fmla="*/ 3981 w 1615915"/>
                    <a:gd name="connsiteY37" fmla="*/ 385060 h 1522053"/>
                    <a:gd name="connsiteX38" fmla="*/ 2264 w 1615915"/>
                    <a:gd name="connsiteY38" fmla="*/ 365136 h 1522053"/>
                    <a:gd name="connsiteX39" fmla="*/ 101635 w 1615915"/>
                    <a:gd name="connsiteY39" fmla="*/ 245749 h 1522053"/>
                    <a:gd name="connsiteX40" fmla="*/ 117724 w 1615915"/>
                    <a:gd name="connsiteY40" fmla="*/ 245692 h 1522053"/>
                    <a:gd name="connsiteX41" fmla="*/ 300045 w 1615915"/>
                    <a:gd name="connsiteY41" fmla="*/ 328982 h 1522053"/>
                    <a:gd name="connsiteX42" fmla="*/ 360406 w 1615915"/>
                    <a:gd name="connsiteY42" fmla="*/ 288811 h 1522053"/>
                    <a:gd name="connsiteX43" fmla="*/ 348876 w 1615915"/>
                    <a:gd name="connsiteY43" fmla="*/ 92939 h 1522053"/>
                    <a:gd name="connsiteX44" fmla="*/ 356911 w 1615915"/>
                    <a:gd name="connsiteY44" fmla="*/ 78474 h 1522053"/>
                    <a:gd name="connsiteX45" fmla="*/ 500934 w 1615915"/>
                    <a:gd name="connsiteY45" fmla="*/ 25615 h 1522053"/>
                    <a:gd name="connsiteX46" fmla="*/ 518685 w 1615915"/>
                    <a:gd name="connsiteY46" fmla="*/ 29414 h 1522053"/>
                    <a:gd name="connsiteX47" fmla="*/ 630019 w 1615915"/>
                    <a:gd name="connsiteY47" fmla="*/ 196418 h 1522053"/>
                    <a:gd name="connsiteX48" fmla="*/ 706476 w 1615915"/>
                    <a:gd name="connsiteY48" fmla="*/ 188384 h 1522053"/>
                    <a:gd name="connsiteX49" fmla="*/ 796675 w 1615915"/>
                    <a:gd name="connsiteY49" fmla="*/ 8690 h 1522053"/>
                    <a:gd name="connsiteX50" fmla="*/ 810828 w 1615915"/>
                    <a:gd name="connsiteY50" fmla="*/ 222 h 1522053"/>
                    <a:gd name="connsiteX0" fmla="*/ 810828 w 1615915"/>
                    <a:gd name="connsiteY0" fmla="*/ 222 h 1522053"/>
                    <a:gd name="connsiteX1" fmla="*/ 963593 w 1615915"/>
                    <a:gd name="connsiteY1" fmla="*/ 26793 h 1522053"/>
                    <a:gd name="connsiteX2" fmla="*/ 976465 w 1615915"/>
                    <a:gd name="connsiteY2" fmla="*/ 41896 h 1522053"/>
                    <a:gd name="connsiteX3" fmla="*/ 996209 w 1615915"/>
                    <a:gd name="connsiteY3" fmla="*/ 240606 h 1522053"/>
                    <a:gd name="connsiteX4" fmla="*/ 1060594 w 1615915"/>
                    <a:gd name="connsiteY4" fmla="*/ 276760 h 1522053"/>
                    <a:gd name="connsiteX5" fmla="*/ 1233629 w 1615915"/>
                    <a:gd name="connsiteY5" fmla="*/ 160265 h 1522053"/>
                    <a:gd name="connsiteX6" fmla="*/ 1251383 w 1615915"/>
                    <a:gd name="connsiteY6" fmla="*/ 165243 h 1522053"/>
                    <a:gd name="connsiteX7" fmla="*/ 1360742 w 1615915"/>
                    <a:gd name="connsiteY7" fmla="*/ 259731 h 1522053"/>
                    <a:gd name="connsiteX8" fmla="*/ 1366423 w 1615915"/>
                    <a:gd name="connsiteY8" fmla="*/ 276760 h 1522053"/>
                    <a:gd name="connsiteX9" fmla="*/ 1281918 w 1615915"/>
                    <a:gd name="connsiteY9" fmla="*/ 461545 h 1522053"/>
                    <a:gd name="connsiteX10" fmla="*/ 1322158 w 1615915"/>
                    <a:gd name="connsiteY10" fmla="*/ 521802 h 1522053"/>
                    <a:gd name="connsiteX11" fmla="*/ 1531410 w 1615915"/>
                    <a:gd name="connsiteY11" fmla="*/ 505733 h 1522053"/>
                    <a:gd name="connsiteX12" fmla="*/ 1535434 w 1615915"/>
                    <a:gd name="connsiteY12" fmla="*/ 517784 h 1522053"/>
                    <a:gd name="connsiteX13" fmla="*/ 1591771 w 1615915"/>
                    <a:gd name="connsiteY13" fmla="*/ 666416 h 1522053"/>
                    <a:gd name="connsiteX14" fmla="*/ 1583723 w 1615915"/>
                    <a:gd name="connsiteY14" fmla="*/ 678467 h 1522053"/>
                    <a:gd name="connsiteX15" fmla="*/ 1418736 w 1615915"/>
                    <a:gd name="connsiteY15" fmla="*/ 790945 h 1522053"/>
                    <a:gd name="connsiteX16" fmla="*/ 1422760 w 1615915"/>
                    <a:gd name="connsiteY16" fmla="*/ 867270 h 1522053"/>
                    <a:gd name="connsiteX17" fmla="*/ 1611891 w 1615915"/>
                    <a:gd name="connsiteY17" fmla="*/ 959663 h 1522053"/>
                    <a:gd name="connsiteX18" fmla="*/ 1615915 w 1615915"/>
                    <a:gd name="connsiteY18" fmla="*/ 967697 h 1522053"/>
                    <a:gd name="connsiteX19" fmla="*/ 1583723 w 1615915"/>
                    <a:gd name="connsiteY19" fmla="*/ 1124363 h 1522053"/>
                    <a:gd name="connsiteX20" fmla="*/ 1575675 w 1615915"/>
                    <a:gd name="connsiteY20" fmla="*/ 1132397 h 1522053"/>
                    <a:gd name="connsiteX21" fmla="*/ 1374471 w 1615915"/>
                    <a:gd name="connsiteY21" fmla="*/ 1148465 h 1522053"/>
                    <a:gd name="connsiteX22" fmla="*/ 1338255 w 1615915"/>
                    <a:gd name="connsiteY22" fmla="*/ 1220772 h 1522053"/>
                    <a:gd name="connsiteX23" fmla="*/ 1454952 w 1615915"/>
                    <a:gd name="connsiteY23" fmla="*/ 1389489 h 1522053"/>
                    <a:gd name="connsiteX24" fmla="*/ 1454952 w 1615915"/>
                    <a:gd name="connsiteY24" fmla="*/ 1401541 h 1522053"/>
                    <a:gd name="connsiteX25" fmla="*/ 1346303 w 1615915"/>
                    <a:gd name="connsiteY25" fmla="*/ 1522053 h 1522053"/>
                    <a:gd name="connsiteX26" fmla="*/ 1338255 w 1615915"/>
                    <a:gd name="connsiteY26" fmla="*/ 1522053 h 1522053"/>
                    <a:gd name="connsiteX27" fmla="*/ 1153147 w 1615915"/>
                    <a:gd name="connsiteY27" fmla="*/ 1433677 h 1522053"/>
                    <a:gd name="connsiteX28" fmla="*/ 1130579 w 1615915"/>
                    <a:gd name="connsiteY28" fmla="*/ 1438356 h 1522053"/>
                    <a:gd name="connsiteX29" fmla="*/ 1115337 w 1615915"/>
                    <a:gd name="connsiteY29" fmla="*/ 1366372 h 1522053"/>
                    <a:gd name="connsiteX30" fmla="*/ 1163788 w 1615915"/>
                    <a:gd name="connsiteY30" fmla="*/ 1326605 h 1522053"/>
                    <a:gd name="connsiteX31" fmla="*/ 1347577 w 1615915"/>
                    <a:gd name="connsiteY31" fmla="*/ 885207 h 1522053"/>
                    <a:gd name="connsiteX32" fmla="*/ 720082 w 1615915"/>
                    <a:gd name="connsiteY32" fmla="*/ 260977 h 1522053"/>
                    <a:gd name="connsiteX33" fmla="*/ 199753 w 1615915"/>
                    <a:gd name="connsiteY33" fmla="*/ 536194 h 1522053"/>
                    <a:gd name="connsiteX34" fmla="*/ 165635 w 1615915"/>
                    <a:gd name="connsiteY34" fmla="*/ 591907 h 1522053"/>
                    <a:gd name="connsiteX35" fmla="*/ 97073 w 1615915"/>
                    <a:gd name="connsiteY35" fmla="*/ 583476 h 1522053"/>
                    <a:gd name="connsiteX36" fmla="*/ 110914 w 1615915"/>
                    <a:gd name="connsiteY36" fmla="*/ 549921 h 1522053"/>
                    <a:gd name="connsiteX37" fmla="*/ 3981 w 1615915"/>
                    <a:gd name="connsiteY37" fmla="*/ 385060 h 1522053"/>
                    <a:gd name="connsiteX38" fmla="*/ 2264 w 1615915"/>
                    <a:gd name="connsiteY38" fmla="*/ 365136 h 1522053"/>
                    <a:gd name="connsiteX39" fmla="*/ 101635 w 1615915"/>
                    <a:gd name="connsiteY39" fmla="*/ 245749 h 1522053"/>
                    <a:gd name="connsiteX40" fmla="*/ 117724 w 1615915"/>
                    <a:gd name="connsiteY40" fmla="*/ 245692 h 1522053"/>
                    <a:gd name="connsiteX41" fmla="*/ 300045 w 1615915"/>
                    <a:gd name="connsiteY41" fmla="*/ 328982 h 1522053"/>
                    <a:gd name="connsiteX42" fmla="*/ 360406 w 1615915"/>
                    <a:gd name="connsiteY42" fmla="*/ 288811 h 1522053"/>
                    <a:gd name="connsiteX43" fmla="*/ 348876 w 1615915"/>
                    <a:gd name="connsiteY43" fmla="*/ 92939 h 1522053"/>
                    <a:gd name="connsiteX44" fmla="*/ 356911 w 1615915"/>
                    <a:gd name="connsiteY44" fmla="*/ 78474 h 1522053"/>
                    <a:gd name="connsiteX45" fmla="*/ 500934 w 1615915"/>
                    <a:gd name="connsiteY45" fmla="*/ 25615 h 1522053"/>
                    <a:gd name="connsiteX46" fmla="*/ 518685 w 1615915"/>
                    <a:gd name="connsiteY46" fmla="*/ 29414 h 1522053"/>
                    <a:gd name="connsiteX47" fmla="*/ 630019 w 1615915"/>
                    <a:gd name="connsiteY47" fmla="*/ 196418 h 1522053"/>
                    <a:gd name="connsiteX48" fmla="*/ 706476 w 1615915"/>
                    <a:gd name="connsiteY48" fmla="*/ 188384 h 1522053"/>
                    <a:gd name="connsiteX49" fmla="*/ 796675 w 1615915"/>
                    <a:gd name="connsiteY49" fmla="*/ 8690 h 1522053"/>
                    <a:gd name="connsiteX50" fmla="*/ 810828 w 1615915"/>
                    <a:gd name="connsiteY50" fmla="*/ 222 h 1522053"/>
                    <a:gd name="connsiteX0" fmla="*/ 810828 w 1615915"/>
                    <a:gd name="connsiteY0" fmla="*/ 222 h 1522053"/>
                    <a:gd name="connsiteX1" fmla="*/ 963593 w 1615915"/>
                    <a:gd name="connsiteY1" fmla="*/ 26793 h 1522053"/>
                    <a:gd name="connsiteX2" fmla="*/ 976465 w 1615915"/>
                    <a:gd name="connsiteY2" fmla="*/ 41896 h 1522053"/>
                    <a:gd name="connsiteX3" fmla="*/ 996209 w 1615915"/>
                    <a:gd name="connsiteY3" fmla="*/ 240606 h 1522053"/>
                    <a:gd name="connsiteX4" fmla="*/ 1060594 w 1615915"/>
                    <a:gd name="connsiteY4" fmla="*/ 276760 h 1522053"/>
                    <a:gd name="connsiteX5" fmla="*/ 1233629 w 1615915"/>
                    <a:gd name="connsiteY5" fmla="*/ 160265 h 1522053"/>
                    <a:gd name="connsiteX6" fmla="*/ 1251383 w 1615915"/>
                    <a:gd name="connsiteY6" fmla="*/ 165243 h 1522053"/>
                    <a:gd name="connsiteX7" fmla="*/ 1360742 w 1615915"/>
                    <a:gd name="connsiteY7" fmla="*/ 259731 h 1522053"/>
                    <a:gd name="connsiteX8" fmla="*/ 1366423 w 1615915"/>
                    <a:gd name="connsiteY8" fmla="*/ 276760 h 1522053"/>
                    <a:gd name="connsiteX9" fmla="*/ 1281918 w 1615915"/>
                    <a:gd name="connsiteY9" fmla="*/ 461545 h 1522053"/>
                    <a:gd name="connsiteX10" fmla="*/ 1322158 w 1615915"/>
                    <a:gd name="connsiteY10" fmla="*/ 521802 h 1522053"/>
                    <a:gd name="connsiteX11" fmla="*/ 1531410 w 1615915"/>
                    <a:gd name="connsiteY11" fmla="*/ 505733 h 1522053"/>
                    <a:gd name="connsiteX12" fmla="*/ 1535434 w 1615915"/>
                    <a:gd name="connsiteY12" fmla="*/ 517784 h 1522053"/>
                    <a:gd name="connsiteX13" fmla="*/ 1591771 w 1615915"/>
                    <a:gd name="connsiteY13" fmla="*/ 666416 h 1522053"/>
                    <a:gd name="connsiteX14" fmla="*/ 1583723 w 1615915"/>
                    <a:gd name="connsiteY14" fmla="*/ 678467 h 1522053"/>
                    <a:gd name="connsiteX15" fmla="*/ 1418736 w 1615915"/>
                    <a:gd name="connsiteY15" fmla="*/ 790945 h 1522053"/>
                    <a:gd name="connsiteX16" fmla="*/ 1422760 w 1615915"/>
                    <a:gd name="connsiteY16" fmla="*/ 867270 h 1522053"/>
                    <a:gd name="connsiteX17" fmla="*/ 1611891 w 1615915"/>
                    <a:gd name="connsiteY17" fmla="*/ 959663 h 1522053"/>
                    <a:gd name="connsiteX18" fmla="*/ 1615915 w 1615915"/>
                    <a:gd name="connsiteY18" fmla="*/ 967697 h 1522053"/>
                    <a:gd name="connsiteX19" fmla="*/ 1583723 w 1615915"/>
                    <a:gd name="connsiteY19" fmla="*/ 1124363 h 1522053"/>
                    <a:gd name="connsiteX20" fmla="*/ 1575675 w 1615915"/>
                    <a:gd name="connsiteY20" fmla="*/ 1132397 h 1522053"/>
                    <a:gd name="connsiteX21" fmla="*/ 1374471 w 1615915"/>
                    <a:gd name="connsiteY21" fmla="*/ 1148465 h 1522053"/>
                    <a:gd name="connsiteX22" fmla="*/ 1338255 w 1615915"/>
                    <a:gd name="connsiteY22" fmla="*/ 1220772 h 1522053"/>
                    <a:gd name="connsiteX23" fmla="*/ 1454952 w 1615915"/>
                    <a:gd name="connsiteY23" fmla="*/ 1389489 h 1522053"/>
                    <a:gd name="connsiteX24" fmla="*/ 1454952 w 1615915"/>
                    <a:gd name="connsiteY24" fmla="*/ 1401541 h 1522053"/>
                    <a:gd name="connsiteX25" fmla="*/ 1346303 w 1615915"/>
                    <a:gd name="connsiteY25" fmla="*/ 1522053 h 1522053"/>
                    <a:gd name="connsiteX26" fmla="*/ 1338255 w 1615915"/>
                    <a:gd name="connsiteY26" fmla="*/ 1522053 h 1522053"/>
                    <a:gd name="connsiteX27" fmla="*/ 1153147 w 1615915"/>
                    <a:gd name="connsiteY27" fmla="*/ 1433677 h 1522053"/>
                    <a:gd name="connsiteX28" fmla="*/ 1130579 w 1615915"/>
                    <a:gd name="connsiteY28" fmla="*/ 1438356 h 1522053"/>
                    <a:gd name="connsiteX29" fmla="*/ 1115337 w 1615915"/>
                    <a:gd name="connsiteY29" fmla="*/ 1366372 h 1522053"/>
                    <a:gd name="connsiteX30" fmla="*/ 1163788 w 1615915"/>
                    <a:gd name="connsiteY30" fmla="*/ 1326605 h 1522053"/>
                    <a:gd name="connsiteX31" fmla="*/ 1347577 w 1615915"/>
                    <a:gd name="connsiteY31" fmla="*/ 885207 h 1522053"/>
                    <a:gd name="connsiteX32" fmla="*/ 720082 w 1615915"/>
                    <a:gd name="connsiteY32" fmla="*/ 260977 h 1522053"/>
                    <a:gd name="connsiteX33" fmla="*/ 199753 w 1615915"/>
                    <a:gd name="connsiteY33" fmla="*/ 536194 h 1522053"/>
                    <a:gd name="connsiteX34" fmla="*/ 165635 w 1615915"/>
                    <a:gd name="connsiteY34" fmla="*/ 591907 h 1522053"/>
                    <a:gd name="connsiteX35" fmla="*/ 97073 w 1615915"/>
                    <a:gd name="connsiteY35" fmla="*/ 583476 h 1522053"/>
                    <a:gd name="connsiteX36" fmla="*/ 110914 w 1615915"/>
                    <a:gd name="connsiteY36" fmla="*/ 549921 h 1522053"/>
                    <a:gd name="connsiteX37" fmla="*/ 3981 w 1615915"/>
                    <a:gd name="connsiteY37" fmla="*/ 385060 h 1522053"/>
                    <a:gd name="connsiteX38" fmla="*/ 2264 w 1615915"/>
                    <a:gd name="connsiteY38" fmla="*/ 365136 h 1522053"/>
                    <a:gd name="connsiteX39" fmla="*/ 101635 w 1615915"/>
                    <a:gd name="connsiteY39" fmla="*/ 245749 h 1522053"/>
                    <a:gd name="connsiteX40" fmla="*/ 117724 w 1615915"/>
                    <a:gd name="connsiteY40" fmla="*/ 245692 h 1522053"/>
                    <a:gd name="connsiteX41" fmla="*/ 300045 w 1615915"/>
                    <a:gd name="connsiteY41" fmla="*/ 328982 h 1522053"/>
                    <a:gd name="connsiteX42" fmla="*/ 360406 w 1615915"/>
                    <a:gd name="connsiteY42" fmla="*/ 288811 h 1522053"/>
                    <a:gd name="connsiteX43" fmla="*/ 348876 w 1615915"/>
                    <a:gd name="connsiteY43" fmla="*/ 92939 h 1522053"/>
                    <a:gd name="connsiteX44" fmla="*/ 356911 w 1615915"/>
                    <a:gd name="connsiteY44" fmla="*/ 78474 h 1522053"/>
                    <a:gd name="connsiteX45" fmla="*/ 500934 w 1615915"/>
                    <a:gd name="connsiteY45" fmla="*/ 25615 h 1522053"/>
                    <a:gd name="connsiteX46" fmla="*/ 518685 w 1615915"/>
                    <a:gd name="connsiteY46" fmla="*/ 29414 h 1522053"/>
                    <a:gd name="connsiteX47" fmla="*/ 630019 w 1615915"/>
                    <a:gd name="connsiteY47" fmla="*/ 196418 h 1522053"/>
                    <a:gd name="connsiteX48" fmla="*/ 706476 w 1615915"/>
                    <a:gd name="connsiteY48" fmla="*/ 188384 h 1522053"/>
                    <a:gd name="connsiteX49" fmla="*/ 796675 w 1615915"/>
                    <a:gd name="connsiteY49" fmla="*/ 8690 h 1522053"/>
                    <a:gd name="connsiteX50" fmla="*/ 810828 w 1615915"/>
                    <a:gd name="connsiteY50" fmla="*/ 222 h 1522053"/>
                    <a:gd name="connsiteX0" fmla="*/ 810828 w 1615915"/>
                    <a:gd name="connsiteY0" fmla="*/ 222 h 1522053"/>
                    <a:gd name="connsiteX1" fmla="*/ 963593 w 1615915"/>
                    <a:gd name="connsiteY1" fmla="*/ 26793 h 1522053"/>
                    <a:gd name="connsiteX2" fmla="*/ 976465 w 1615915"/>
                    <a:gd name="connsiteY2" fmla="*/ 41896 h 1522053"/>
                    <a:gd name="connsiteX3" fmla="*/ 996209 w 1615915"/>
                    <a:gd name="connsiteY3" fmla="*/ 240606 h 1522053"/>
                    <a:gd name="connsiteX4" fmla="*/ 1060594 w 1615915"/>
                    <a:gd name="connsiteY4" fmla="*/ 276760 h 1522053"/>
                    <a:gd name="connsiteX5" fmla="*/ 1233629 w 1615915"/>
                    <a:gd name="connsiteY5" fmla="*/ 160265 h 1522053"/>
                    <a:gd name="connsiteX6" fmla="*/ 1251383 w 1615915"/>
                    <a:gd name="connsiteY6" fmla="*/ 165243 h 1522053"/>
                    <a:gd name="connsiteX7" fmla="*/ 1360742 w 1615915"/>
                    <a:gd name="connsiteY7" fmla="*/ 259731 h 1522053"/>
                    <a:gd name="connsiteX8" fmla="*/ 1366423 w 1615915"/>
                    <a:gd name="connsiteY8" fmla="*/ 276760 h 1522053"/>
                    <a:gd name="connsiteX9" fmla="*/ 1281918 w 1615915"/>
                    <a:gd name="connsiteY9" fmla="*/ 461545 h 1522053"/>
                    <a:gd name="connsiteX10" fmla="*/ 1322158 w 1615915"/>
                    <a:gd name="connsiteY10" fmla="*/ 521802 h 1522053"/>
                    <a:gd name="connsiteX11" fmla="*/ 1531410 w 1615915"/>
                    <a:gd name="connsiteY11" fmla="*/ 505733 h 1522053"/>
                    <a:gd name="connsiteX12" fmla="*/ 1535434 w 1615915"/>
                    <a:gd name="connsiteY12" fmla="*/ 517784 h 1522053"/>
                    <a:gd name="connsiteX13" fmla="*/ 1591771 w 1615915"/>
                    <a:gd name="connsiteY13" fmla="*/ 666416 h 1522053"/>
                    <a:gd name="connsiteX14" fmla="*/ 1583723 w 1615915"/>
                    <a:gd name="connsiteY14" fmla="*/ 678467 h 1522053"/>
                    <a:gd name="connsiteX15" fmla="*/ 1418736 w 1615915"/>
                    <a:gd name="connsiteY15" fmla="*/ 790945 h 1522053"/>
                    <a:gd name="connsiteX16" fmla="*/ 1422760 w 1615915"/>
                    <a:gd name="connsiteY16" fmla="*/ 867270 h 1522053"/>
                    <a:gd name="connsiteX17" fmla="*/ 1611891 w 1615915"/>
                    <a:gd name="connsiteY17" fmla="*/ 959663 h 1522053"/>
                    <a:gd name="connsiteX18" fmla="*/ 1615915 w 1615915"/>
                    <a:gd name="connsiteY18" fmla="*/ 967697 h 1522053"/>
                    <a:gd name="connsiteX19" fmla="*/ 1583723 w 1615915"/>
                    <a:gd name="connsiteY19" fmla="*/ 1124363 h 1522053"/>
                    <a:gd name="connsiteX20" fmla="*/ 1575675 w 1615915"/>
                    <a:gd name="connsiteY20" fmla="*/ 1132397 h 1522053"/>
                    <a:gd name="connsiteX21" fmla="*/ 1374471 w 1615915"/>
                    <a:gd name="connsiteY21" fmla="*/ 1148465 h 1522053"/>
                    <a:gd name="connsiteX22" fmla="*/ 1338255 w 1615915"/>
                    <a:gd name="connsiteY22" fmla="*/ 1220772 h 1522053"/>
                    <a:gd name="connsiteX23" fmla="*/ 1454952 w 1615915"/>
                    <a:gd name="connsiteY23" fmla="*/ 1389489 h 1522053"/>
                    <a:gd name="connsiteX24" fmla="*/ 1454952 w 1615915"/>
                    <a:gd name="connsiteY24" fmla="*/ 1401541 h 1522053"/>
                    <a:gd name="connsiteX25" fmla="*/ 1346303 w 1615915"/>
                    <a:gd name="connsiteY25" fmla="*/ 1522053 h 1522053"/>
                    <a:gd name="connsiteX26" fmla="*/ 1338255 w 1615915"/>
                    <a:gd name="connsiteY26" fmla="*/ 1522053 h 1522053"/>
                    <a:gd name="connsiteX27" fmla="*/ 1153147 w 1615915"/>
                    <a:gd name="connsiteY27" fmla="*/ 1433677 h 1522053"/>
                    <a:gd name="connsiteX28" fmla="*/ 1130579 w 1615915"/>
                    <a:gd name="connsiteY28" fmla="*/ 1438356 h 1522053"/>
                    <a:gd name="connsiteX29" fmla="*/ 1115337 w 1615915"/>
                    <a:gd name="connsiteY29" fmla="*/ 1366372 h 1522053"/>
                    <a:gd name="connsiteX30" fmla="*/ 1163788 w 1615915"/>
                    <a:gd name="connsiteY30" fmla="*/ 1326605 h 1522053"/>
                    <a:gd name="connsiteX31" fmla="*/ 1347577 w 1615915"/>
                    <a:gd name="connsiteY31" fmla="*/ 885207 h 1522053"/>
                    <a:gd name="connsiteX32" fmla="*/ 720082 w 1615915"/>
                    <a:gd name="connsiteY32" fmla="*/ 260977 h 1522053"/>
                    <a:gd name="connsiteX33" fmla="*/ 199753 w 1615915"/>
                    <a:gd name="connsiteY33" fmla="*/ 536194 h 1522053"/>
                    <a:gd name="connsiteX34" fmla="*/ 165635 w 1615915"/>
                    <a:gd name="connsiteY34" fmla="*/ 591907 h 1522053"/>
                    <a:gd name="connsiteX35" fmla="*/ 97073 w 1615915"/>
                    <a:gd name="connsiteY35" fmla="*/ 583476 h 1522053"/>
                    <a:gd name="connsiteX36" fmla="*/ 110914 w 1615915"/>
                    <a:gd name="connsiteY36" fmla="*/ 549921 h 1522053"/>
                    <a:gd name="connsiteX37" fmla="*/ 3981 w 1615915"/>
                    <a:gd name="connsiteY37" fmla="*/ 385060 h 1522053"/>
                    <a:gd name="connsiteX38" fmla="*/ 2264 w 1615915"/>
                    <a:gd name="connsiteY38" fmla="*/ 365136 h 1522053"/>
                    <a:gd name="connsiteX39" fmla="*/ 101635 w 1615915"/>
                    <a:gd name="connsiteY39" fmla="*/ 245749 h 1522053"/>
                    <a:gd name="connsiteX40" fmla="*/ 117724 w 1615915"/>
                    <a:gd name="connsiteY40" fmla="*/ 245692 h 1522053"/>
                    <a:gd name="connsiteX41" fmla="*/ 300045 w 1615915"/>
                    <a:gd name="connsiteY41" fmla="*/ 328982 h 1522053"/>
                    <a:gd name="connsiteX42" fmla="*/ 360406 w 1615915"/>
                    <a:gd name="connsiteY42" fmla="*/ 288811 h 1522053"/>
                    <a:gd name="connsiteX43" fmla="*/ 348876 w 1615915"/>
                    <a:gd name="connsiteY43" fmla="*/ 92939 h 1522053"/>
                    <a:gd name="connsiteX44" fmla="*/ 356911 w 1615915"/>
                    <a:gd name="connsiteY44" fmla="*/ 78474 h 1522053"/>
                    <a:gd name="connsiteX45" fmla="*/ 500934 w 1615915"/>
                    <a:gd name="connsiteY45" fmla="*/ 25615 h 1522053"/>
                    <a:gd name="connsiteX46" fmla="*/ 518685 w 1615915"/>
                    <a:gd name="connsiteY46" fmla="*/ 29414 h 1522053"/>
                    <a:gd name="connsiteX47" fmla="*/ 630019 w 1615915"/>
                    <a:gd name="connsiteY47" fmla="*/ 196418 h 1522053"/>
                    <a:gd name="connsiteX48" fmla="*/ 706476 w 1615915"/>
                    <a:gd name="connsiteY48" fmla="*/ 188384 h 1522053"/>
                    <a:gd name="connsiteX49" fmla="*/ 796675 w 1615915"/>
                    <a:gd name="connsiteY49" fmla="*/ 8690 h 1522053"/>
                    <a:gd name="connsiteX50" fmla="*/ 810828 w 1615915"/>
                    <a:gd name="connsiteY50" fmla="*/ 222 h 1522053"/>
                    <a:gd name="connsiteX0" fmla="*/ 810828 w 1615915"/>
                    <a:gd name="connsiteY0" fmla="*/ 222 h 1522053"/>
                    <a:gd name="connsiteX1" fmla="*/ 963593 w 1615915"/>
                    <a:gd name="connsiteY1" fmla="*/ 26793 h 1522053"/>
                    <a:gd name="connsiteX2" fmla="*/ 976465 w 1615915"/>
                    <a:gd name="connsiteY2" fmla="*/ 41896 h 1522053"/>
                    <a:gd name="connsiteX3" fmla="*/ 996209 w 1615915"/>
                    <a:gd name="connsiteY3" fmla="*/ 240606 h 1522053"/>
                    <a:gd name="connsiteX4" fmla="*/ 1060594 w 1615915"/>
                    <a:gd name="connsiteY4" fmla="*/ 276760 h 1522053"/>
                    <a:gd name="connsiteX5" fmla="*/ 1233629 w 1615915"/>
                    <a:gd name="connsiteY5" fmla="*/ 160265 h 1522053"/>
                    <a:gd name="connsiteX6" fmla="*/ 1251383 w 1615915"/>
                    <a:gd name="connsiteY6" fmla="*/ 165243 h 1522053"/>
                    <a:gd name="connsiteX7" fmla="*/ 1360742 w 1615915"/>
                    <a:gd name="connsiteY7" fmla="*/ 259731 h 1522053"/>
                    <a:gd name="connsiteX8" fmla="*/ 1366423 w 1615915"/>
                    <a:gd name="connsiteY8" fmla="*/ 276760 h 1522053"/>
                    <a:gd name="connsiteX9" fmla="*/ 1281918 w 1615915"/>
                    <a:gd name="connsiteY9" fmla="*/ 461545 h 1522053"/>
                    <a:gd name="connsiteX10" fmla="*/ 1322158 w 1615915"/>
                    <a:gd name="connsiteY10" fmla="*/ 521802 h 1522053"/>
                    <a:gd name="connsiteX11" fmla="*/ 1531410 w 1615915"/>
                    <a:gd name="connsiteY11" fmla="*/ 505733 h 1522053"/>
                    <a:gd name="connsiteX12" fmla="*/ 1535434 w 1615915"/>
                    <a:gd name="connsiteY12" fmla="*/ 517784 h 1522053"/>
                    <a:gd name="connsiteX13" fmla="*/ 1591771 w 1615915"/>
                    <a:gd name="connsiteY13" fmla="*/ 666416 h 1522053"/>
                    <a:gd name="connsiteX14" fmla="*/ 1583723 w 1615915"/>
                    <a:gd name="connsiteY14" fmla="*/ 678467 h 1522053"/>
                    <a:gd name="connsiteX15" fmla="*/ 1418736 w 1615915"/>
                    <a:gd name="connsiteY15" fmla="*/ 790945 h 1522053"/>
                    <a:gd name="connsiteX16" fmla="*/ 1422760 w 1615915"/>
                    <a:gd name="connsiteY16" fmla="*/ 867270 h 1522053"/>
                    <a:gd name="connsiteX17" fmla="*/ 1611891 w 1615915"/>
                    <a:gd name="connsiteY17" fmla="*/ 959663 h 1522053"/>
                    <a:gd name="connsiteX18" fmla="*/ 1615915 w 1615915"/>
                    <a:gd name="connsiteY18" fmla="*/ 967697 h 1522053"/>
                    <a:gd name="connsiteX19" fmla="*/ 1583723 w 1615915"/>
                    <a:gd name="connsiteY19" fmla="*/ 1124363 h 1522053"/>
                    <a:gd name="connsiteX20" fmla="*/ 1575675 w 1615915"/>
                    <a:gd name="connsiteY20" fmla="*/ 1132397 h 1522053"/>
                    <a:gd name="connsiteX21" fmla="*/ 1374471 w 1615915"/>
                    <a:gd name="connsiteY21" fmla="*/ 1148465 h 1522053"/>
                    <a:gd name="connsiteX22" fmla="*/ 1338255 w 1615915"/>
                    <a:gd name="connsiteY22" fmla="*/ 1220772 h 1522053"/>
                    <a:gd name="connsiteX23" fmla="*/ 1454952 w 1615915"/>
                    <a:gd name="connsiteY23" fmla="*/ 1389489 h 1522053"/>
                    <a:gd name="connsiteX24" fmla="*/ 1454952 w 1615915"/>
                    <a:gd name="connsiteY24" fmla="*/ 1401541 h 1522053"/>
                    <a:gd name="connsiteX25" fmla="*/ 1346303 w 1615915"/>
                    <a:gd name="connsiteY25" fmla="*/ 1522053 h 1522053"/>
                    <a:gd name="connsiteX26" fmla="*/ 1338255 w 1615915"/>
                    <a:gd name="connsiteY26" fmla="*/ 1522053 h 1522053"/>
                    <a:gd name="connsiteX27" fmla="*/ 1153147 w 1615915"/>
                    <a:gd name="connsiteY27" fmla="*/ 1433677 h 1522053"/>
                    <a:gd name="connsiteX28" fmla="*/ 1130579 w 1615915"/>
                    <a:gd name="connsiteY28" fmla="*/ 1438356 h 1522053"/>
                    <a:gd name="connsiteX29" fmla="*/ 1115337 w 1615915"/>
                    <a:gd name="connsiteY29" fmla="*/ 1366372 h 1522053"/>
                    <a:gd name="connsiteX30" fmla="*/ 1163788 w 1615915"/>
                    <a:gd name="connsiteY30" fmla="*/ 1326605 h 1522053"/>
                    <a:gd name="connsiteX31" fmla="*/ 1347577 w 1615915"/>
                    <a:gd name="connsiteY31" fmla="*/ 885207 h 1522053"/>
                    <a:gd name="connsiteX32" fmla="*/ 720082 w 1615915"/>
                    <a:gd name="connsiteY32" fmla="*/ 260977 h 1522053"/>
                    <a:gd name="connsiteX33" fmla="*/ 199753 w 1615915"/>
                    <a:gd name="connsiteY33" fmla="*/ 536194 h 1522053"/>
                    <a:gd name="connsiteX34" fmla="*/ 165635 w 1615915"/>
                    <a:gd name="connsiteY34" fmla="*/ 591907 h 1522053"/>
                    <a:gd name="connsiteX35" fmla="*/ 97073 w 1615915"/>
                    <a:gd name="connsiteY35" fmla="*/ 583476 h 1522053"/>
                    <a:gd name="connsiteX36" fmla="*/ 110914 w 1615915"/>
                    <a:gd name="connsiteY36" fmla="*/ 549921 h 1522053"/>
                    <a:gd name="connsiteX37" fmla="*/ 3981 w 1615915"/>
                    <a:gd name="connsiteY37" fmla="*/ 385060 h 1522053"/>
                    <a:gd name="connsiteX38" fmla="*/ 2264 w 1615915"/>
                    <a:gd name="connsiteY38" fmla="*/ 365136 h 1522053"/>
                    <a:gd name="connsiteX39" fmla="*/ 101635 w 1615915"/>
                    <a:gd name="connsiteY39" fmla="*/ 245749 h 1522053"/>
                    <a:gd name="connsiteX40" fmla="*/ 117724 w 1615915"/>
                    <a:gd name="connsiteY40" fmla="*/ 245692 h 1522053"/>
                    <a:gd name="connsiteX41" fmla="*/ 300045 w 1615915"/>
                    <a:gd name="connsiteY41" fmla="*/ 328982 h 1522053"/>
                    <a:gd name="connsiteX42" fmla="*/ 360406 w 1615915"/>
                    <a:gd name="connsiteY42" fmla="*/ 288811 h 1522053"/>
                    <a:gd name="connsiteX43" fmla="*/ 348876 w 1615915"/>
                    <a:gd name="connsiteY43" fmla="*/ 92939 h 1522053"/>
                    <a:gd name="connsiteX44" fmla="*/ 356911 w 1615915"/>
                    <a:gd name="connsiteY44" fmla="*/ 78474 h 1522053"/>
                    <a:gd name="connsiteX45" fmla="*/ 500934 w 1615915"/>
                    <a:gd name="connsiteY45" fmla="*/ 25615 h 1522053"/>
                    <a:gd name="connsiteX46" fmla="*/ 518685 w 1615915"/>
                    <a:gd name="connsiteY46" fmla="*/ 29414 h 1522053"/>
                    <a:gd name="connsiteX47" fmla="*/ 630019 w 1615915"/>
                    <a:gd name="connsiteY47" fmla="*/ 196418 h 1522053"/>
                    <a:gd name="connsiteX48" fmla="*/ 706476 w 1615915"/>
                    <a:gd name="connsiteY48" fmla="*/ 188384 h 1522053"/>
                    <a:gd name="connsiteX49" fmla="*/ 796675 w 1615915"/>
                    <a:gd name="connsiteY49" fmla="*/ 8690 h 1522053"/>
                    <a:gd name="connsiteX50" fmla="*/ 810828 w 1615915"/>
                    <a:gd name="connsiteY50" fmla="*/ 222 h 1522053"/>
                    <a:gd name="connsiteX0" fmla="*/ 810828 w 1615915"/>
                    <a:gd name="connsiteY0" fmla="*/ 222 h 1522053"/>
                    <a:gd name="connsiteX1" fmla="*/ 963593 w 1615915"/>
                    <a:gd name="connsiteY1" fmla="*/ 26793 h 1522053"/>
                    <a:gd name="connsiteX2" fmla="*/ 976465 w 1615915"/>
                    <a:gd name="connsiteY2" fmla="*/ 41896 h 1522053"/>
                    <a:gd name="connsiteX3" fmla="*/ 996209 w 1615915"/>
                    <a:gd name="connsiteY3" fmla="*/ 240606 h 1522053"/>
                    <a:gd name="connsiteX4" fmla="*/ 1060594 w 1615915"/>
                    <a:gd name="connsiteY4" fmla="*/ 276760 h 1522053"/>
                    <a:gd name="connsiteX5" fmla="*/ 1233629 w 1615915"/>
                    <a:gd name="connsiteY5" fmla="*/ 160265 h 1522053"/>
                    <a:gd name="connsiteX6" fmla="*/ 1251383 w 1615915"/>
                    <a:gd name="connsiteY6" fmla="*/ 165243 h 1522053"/>
                    <a:gd name="connsiteX7" fmla="*/ 1360742 w 1615915"/>
                    <a:gd name="connsiteY7" fmla="*/ 259731 h 1522053"/>
                    <a:gd name="connsiteX8" fmla="*/ 1366423 w 1615915"/>
                    <a:gd name="connsiteY8" fmla="*/ 276760 h 1522053"/>
                    <a:gd name="connsiteX9" fmla="*/ 1281918 w 1615915"/>
                    <a:gd name="connsiteY9" fmla="*/ 461545 h 1522053"/>
                    <a:gd name="connsiteX10" fmla="*/ 1322158 w 1615915"/>
                    <a:gd name="connsiteY10" fmla="*/ 521802 h 1522053"/>
                    <a:gd name="connsiteX11" fmla="*/ 1531410 w 1615915"/>
                    <a:gd name="connsiteY11" fmla="*/ 505733 h 1522053"/>
                    <a:gd name="connsiteX12" fmla="*/ 1535434 w 1615915"/>
                    <a:gd name="connsiteY12" fmla="*/ 517784 h 1522053"/>
                    <a:gd name="connsiteX13" fmla="*/ 1591771 w 1615915"/>
                    <a:gd name="connsiteY13" fmla="*/ 666416 h 1522053"/>
                    <a:gd name="connsiteX14" fmla="*/ 1583723 w 1615915"/>
                    <a:gd name="connsiteY14" fmla="*/ 678467 h 1522053"/>
                    <a:gd name="connsiteX15" fmla="*/ 1418736 w 1615915"/>
                    <a:gd name="connsiteY15" fmla="*/ 790945 h 1522053"/>
                    <a:gd name="connsiteX16" fmla="*/ 1422760 w 1615915"/>
                    <a:gd name="connsiteY16" fmla="*/ 867270 h 1522053"/>
                    <a:gd name="connsiteX17" fmla="*/ 1611891 w 1615915"/>
                    <a:gd name="connsiteY17" fmla="*/ 959663 h 1522053"/>
                    <a:gd name="connsiteX18" fmla="*/ 1615915 w 1615915"/>
                    <a:gd name="connsiteY18" fmla="*/ 967697 h 1522053"/>
                    <a:gd name="connsiteX19" fmla="*/ 1583723 w 1615915"/>
                    <a:gd name="connsiteY19" fmla="*/ 1124363 h 1522053"/>
                    <a:gd name="connsiteX20" fmla="*/ 1575675 w 1615915"/>
                    <a:gd name="connsiteY20" fmla="*/ 1132397 h 1522053"/>
                    <a:gd name="connsiteX21" fmla="*/ 1374471 w 1615915"/>
                    <a:gd name="connsiteY21" fmla="*/ 1148465 h 1522053"/>
                    <a:gd name="connsiteX22" fmla="*/ 1338255 w 1615915"/>
                    <a:gd name="connsiteY22" fmla="*/ 1220772 h 1522053"/>
                    <a:gd name="connsiteX23" fmla="*/ 1454952 w 1615915"/>
                    <a:gd name="connsiteY23" fmla="*/ 1389489 h 1522053"/>
                    <a:gd name="connsiteX24" fmla="*/ 1454952 w 1615915"/>
                    <a:gd name="connsiteY24" fmla="*/ 1401541 h 1522053"/>
                    <a:gd name="connsiteX25" fmla="*/ 1346303 w 1615915"/>
                    <a:gd name="connsiteY25" fmla="*/ 1522053 h 1522053"/>
                    <a:gd name="connsiteX26" fmla="*/ 1338255 w 1615915"/>
                    <a:gd name="connsiteY26" fmla="*/ 1522053 h 1522053"/>
                    <a:gd name="connsiteX27" fmla="*/ 1153147 w 1615915"/>
                    <a:gd name="connsiteY27" fmla="*/ 1433677 h 1522053"/>
                    <a:gd name="connsiteX28" fmla="*/ 1130579 w 1615915"/>
                    <a:gd name="connsiteY28" fmla="*/ 1438356 h 1522053"/>
                    <a:gd name="connsiteX29" fmla="*/ 1115337 w 1615915"/>
                    <a:gd name="connsiteY29" fmla="*/ 1366372 h 1522053"/>
                    <a:gd name="connsiteX30" fmla="*/ 1163788 w 1615915"/>
                    <a:gd name="connsiteY30" fmla="*/ 1326605 h 1522053"/>
                    <a:gd name="connsiteX31" fmla="*/ 1347577 w 1615915"/>
                    <a:gd name="connsiteY31" fmla="*/ 885207 h 1522053"/>
                    <a:gd name="connsiteX32" fmla="*/ 720082 w 1615915"/>
                    <a:gd name="connsiteY32" fmla="*/ 260977 h 1522053"/>
                    <a:gd name="connsiteX33" fmla="*/ 199753 w 1615915"/>
                    <a:gd name="connsiteY33" fmla="*/ 536194 h 1522053"/>
                    <a:gd name="connsiteX34" fmla="*/ 165635 w 1615915"/>
                    <a:gd name="connsiteY34" fmla="*/ 591907 h 1522053"/>
                    <a:gd name="connsiteX35" fmla="*/ 97073 w 1615915"/>
                    <a:gd name="connsiteY35" fmla="*/ 583476 h 1522053"/>
                    <a:gd name="connsiteX36" fmla="*/ 110914 w 1615915"/>
                    <a:gd name="connsiteY36" fmla="*/ 549921 h 1522053"/>
                    <a:gd name="connsiteX37" fmla="*/ 3981 w 1615915"/>
                    <a:gd name="connsiteY37" fmla="*/ 385060 h 1522053"/>
                    <a:gd name="connsiteX38" fmla="*/ 2264 w 1615915"/>
                    <a:gd name="connsiteY38" fmla="*/ 365136 h 1522053"/>
                    <a:gd name="connsiteX39" fmla="*/ 101635 w 1615915"/>
                    <a:gd name="connsiteY39" fmla="*/ 245749 h 1522053"/>
                    <a:gd name="connsiteX40" fmla="*/ 117724 w 1615915"/>
                    <a:gd name="connsiteY40" fmla="*/ 245692 h 1522053"/>
                    <a:gd name="connsiteX41" fmla="*/ 300045 w 1615915"/>
                    <a:gd name="connsiteY41" fmla="*/ 328982 h 1522053"/>
                    <a:gd name="connsiteX42" fmla="*/ 360406 w 1615915"/>
                    <a:gd name="connsiteY42" fmla="*/ 288811 h 1522053"/>
                    <a:gd name="connsiteX43" fmla="*/ 348876 w 1615915"/>
                    <a:gd name="connsiteY43" fmla="*/ 92939 h 1522053"/>
                    <a:gd name="connsiteX44" fmla="*/ 356911 w 1615915"/>
                    <a:gd name="connsiteY44" fmla="*/ 78474 h 1522053"/>
                    <a:gd name="connsiteX45" fmla="*/ 500934 w 1615915"/>
                    <a:gd name="connsiteY45" fmla="*/ 25615 h 1522053"/>
                    <a:gd name="connsiteX46" fmla="*/ 518685 w 1615915"/>
                    <a:gd name="connsiteY46" fmla="*/ 29414 h 1522053"/>
                    <a:gd name="connsiteX47" fmla="*/ 630019 w 1615915"/>
                    <a:gd name="connsiteY47" fmla="*/ 196418 h 1522053"/>
                    <a:gd name="connsiteX48" fmla="*/ 706476 w 1615915"/>
                    <a:gd name="connsiteY48" fmla="*/ 188384 h 1522053"/>
                    <a:gd name="connsiteX49" fmla="*/ 796675 w 1615915"/>
                    <a:gd name="connsiteY49" fmla="*/ 8690 h 1522053"/>
                    <a:gd name="connsiteX50" fmla="*/ 810828 w 1615915"/>
                    <a:gd name="connsiteY50" fmla="*/ 222 h 1522053"/>
                    <a:gd name="connsiteX0" fmla="*/ 810828 w 1615915"/>
                    <a:gd name="connsiteY0" fmla="*/ 222 h 1522053"/>
                    <a:gd name="connsiteX1" fmla="*/ 963593 w 1615915"/>
                    <a:gd name="connsiteY1" fmla="*/ 26793 h 1522053"/>
                    <a:gd name="connsiteX2" fmla="*/ 976465 w 1615915"/>
                    <a:gd name="connsiteY2" fmla="*/ 41896 h 1522053"/>
                    <a:gd name="connsiteX3" fmla="*/ 996209 w 1615915"/>
                    <a:gd name="connsiteY3" fmla="*/ 240606 h 1522053"/>
                    <a:gd name="connsiteX4" fmla="*/ 1060594 w 1615915"/>
                    <a:gd name="connsiteY4" fmla="*/ 276760 h 1522053"/>
                    <a:gd name="connsiteX5" fmla="*/ 1233629 w 1615915"/>
                    <a:gd name="connsiteY5" fmla="*/ 160265 h 1522053"/>
                    <a:gd name="connsiteX6" fmla="*/ 1251383 w 1615915"/>
                    <a:gd name="connsiteY6" fmla="*/ 165243 h 1522053"/>
                    <a:gd name="connsiteX7" fmla="*/ 1360742 w 1615915"/>
                    <a:gd name="connsiteY7" fmla="*/ 259731 h 1522053"/>
                    <a:gd name="connsiteX8" fmla="*/ 1366423 w 1615915"/>
                    <a:gd name="connsiteY8" fmla="*/ 276760 h 1522053"/>
                    <a:gd name="connsiteX9" fmla="*/ 1281918 w 1615915"/>
                    <a:gd name="connsiteY9" fmla="*/ 461545 h 1522053"/>
                    <a:gd name="connsiteX10" fmla="*/ 1322158 w 1615915"/>
                    <a:gd name="connsiteY10" fmla="*/ 521802 h 1522053"/>
                    <a:gd name="connsiteX11" fmla="*/ 1520965 w 1615915"/>
                    <a:gd name="connsiteY11" fmla="*/ 506918 h 1522053"/>
                    <a:gd name="connsiteX12" fmla="*/ 1535434 w 1615915"/>
                    <a:gd name="connsiteY12" fmla="*/ 517784 h 1522053"/>
                    <a:gd name="connsiteX13" fmla="*/ 1591771 w 1615915"/>
                    <a:gd name="connsiteY13" fmla="*/ 666416 h 1522053"/>
                    <a:gd name="connsiteX14" fmla="*/ 1583723 w 1615915"/>
                    <a:gd name="connsiteY14" fmla="*/ 678467 h 1522053"/>
                    <a:gd name="connsiteX15" fmla="*/ 1418736 w 1615915"/>
                    <a:gd name="connsiteY15" fmla="*/ 790945 h 1522053"/>
                    <a:gd name="connsiteX16" fmla="*/ 1422760 w 1615915"/>
                    <a:gd name="connsiteY16" fmla="*/ 867270 h 1522053"/>
                    <a:gd name="connsiteX17" fmla="*/ 1611891 w 1615915"/>
                    <a:gd name="connsiteY17" fmla="*/ 959663 h 1522053"/>
                    <a:gd name="connsiteX18" fmla="*/ 1615915 w 1615915"/>
                    <a:gd name="connsiteY18" fmla="*/ 967697 h 1522053"/>
                    <a:gd name="connsiteX19" fmla="*/ 1583723 w 1615915"/>
                    <a:gd name="connsiteY19" fmla="*/ 1124363 h 1522053"/>
                    <a:gd name="connsiteX20" fmla="*/ 1575675 w 1615915"/>
                    <a:gd name="connsiteY20" fmla="*/ 1132397 h 1522053"/>
                    <a:gd name="connsiteX21" fmla="*/ 1374471 w 1615915"/>
                    <a:gd name="connsiteY21" fmla="*/ 1148465 h 1522053"/>
                    <a:gd name="connsiteX22" fmla="*/ 1338255 w 1615915"/>
                    <a:gd name="connsiteY22" fmla="*/ 1220772 h 1522053"/>
                    <a:gd name="connsiteX23" fmla="*/ 1454952 w 1615915"/>
                    <a:gd name="connsiteY23" fmla="*/ 1389489 h 1522053"/>
                    <a:gd name="connsiteX24" fmla="*/ 1454952 w 1615915"/>
                    <a:gd name="connsiteY24" fmla="*/ 1401541 h 1522053"/>
                    <a:gd name="connsiteX25" fmla="*/ 1346303 w 1615915"/>
                    <a:gd name="connsiteY25" fmla="*/ 1522053 h 1522053"/>
                    <a:gd name="connsiteX26" fmla="*/ 1338255 w 1615915"/>
                    <a:gd name="connsiteY26" fmla="*/ 1522053 h 1522053"/>
                    <a:gd name="connsiteX27" fmla="*/ 1153147 w 1615915"/>
                    <a:gd name="connsiteY27" fmla="*/ 1433677 h 1522053"/>
                    <a:gd name="connsiteX28" fmla="*/ 1130579 w 1615915"/>
                    <a:gd name="connsiteY28" fmla="*/ 1438356 h 1522053"/>
                    <a:gd name="connsiteX29" fmla="*/ 1115337 w 1615915"/>
                    <a:gd name="connsiteY29" fmla="*/ 1366372 h 1522053"/>
                    <a:gd name="connsiteX30" fmla="*/ 1163788 w 1615915"/>
                    <a:gd name="connsiteY30" fmla="*/ 1326605 h 1522053"/>
                    <a:gd name="connsiteX31" fmla="*/ 1347577 w 1615915"/>
                    <a:gd name="connsiteY31" fmla="*/ 885207 h 1522053"/>
                    <a:gd name="connsiteX32" fmla="*/ 720082 w 1615915"/>
                    <a:gd name="connsiteY32" fmla="*/ 260977 h 1522053"/>
                    <a:gd name="connsiteX33" fmla="*/ 199753 w 1615915"/>
                    <a:gd name="connsiteY33" fmla="*/ 536194 h 1522053"/>
                    <a:gd name="connsiteX34" fmla="*/ 165635 w 1615915"/>
                    <a:gd name="connsiteY34" fmla="*/ 591907 h 1522053"/>
                    <a:gd name="connsiteX35" fmla="*/ 97073 w 1615915"/>
                    <a:gd name="connsiteY35" fmla="*/ 583476 h 1522053"/>
                    <a:gd name="connsiteX36" fmla="*/ 110914 w 1615915"/>
                    <a:gd name="connsiteY36" fmla="*/ 549921 h 1522053"/>
                    <a:gd name="connsiteX37" fmla="*/ 3981 w 1615915"/>
                    <a:gd name="connsiteY37" fmla="*/ 385060 h 1522053"/>
                    <a:gd name="connsiteX38" fmla="*/ 2264 w 1615915"/>
                    <a:gd name="connsiteY38" fmla="*/ 365136 h 1522053"/>
                    <a:gd name="connsiteX39" fmla="*/ 101635 w 1615915"/>
                    <a:gd name="connsiteY39" fmla="*/ 245749 h 1522053"/>
                    <a:gd name="connsiteX40" fmla="*/ 117724 w 1615915"/>
                    <a:gd name="connsiteY40" fmla="*/ 245692 h 1522053"/>
                    <a:gd name="connsiteX41" fmla="*/ 300045 w 1615915"/>
                    <a:gd name="connsiteY41" fmla="*/ 328982 h 1522053"/>
                    <a:gd name="connsiteX42" fmla="*/ 360406 w 1615915"/>
                    <a:gd name="connsiteY42" fmla="*/ 288811 h 1522053"/>
                    <a:gd name="connsiteX43" fmla="*/ 348876 w 1615915"/>
                    <a:gd name="connsiteY43" fmla="*/ 92939 h 1522053"/>
                    <a:gd name="connsiteX44" fmla="*/ 356911 w 1615915"/>
                    <a:gd name="connsiteY44" fmla="*/ 78474 h 1522053"/>
                    <a:gd name="connsiteX45" fmla="*/ 500934 w 1615915"/>
                    <a:gd name="connsiteY45" fmla="*/ 25615 h 1522053"/>
                    <a:gd name="connsiteX46" fmla="*/ 518685 w 1615915"/>
                    <a:gd name="connsiteY46" fmla="*/ 29414 h 1522053"/>
                    <a:gd name="connsiteX47" fmla="*/ 630019 w 1615915"/>
                    <a:gd name="connsiteY47" fmla="*/ 196418 h 1522053"/>
                    <a:gd name="connsiteX48" fmla="*/ 706476 w 1615915"/>
                    <a:gd name="connsiteY48" fmla="*/ 188384 h 1522053"/>
                    <a:gd name="connsiteX49" fmla="*/ 796675 w 1615915"/>
                    <a:gd name="connsiteY49" fmla="*/ 8690 h 1522053"/>
                    <a:gd name="connsiteX50" fmla="*/ 810828 w 1615915"/>
                    <a:gd name="connsiteY50" fmla="*/ 222 h 1522053"/>
                    <a:gd name="connsiteX0" fmla="*/ 810828 w 1615915"/>
                    <a:gd name="connsiteY0" fmla="*/ 222 h 1522053"/>
                    <a:gd name="connsiteX1" fmla="*/ 963593 w 1615915"/>
                    <a:gd name="connsiteY1" fmla="*/ 26793 h 1522053"/>
                    <a:gd name="connsiteX2" fmla="*/ 976465 w 1615915"/>
                    <a:gd name="connsiteY2" fmla="*/ 41896 h 1522053"/>
                    <a:gd name="connsiteX3" fmla="*/ 996209 w 1615915"/>
                    <a:gd name="connsiteY3" fmla="*/ 240606 h 1522053"/>
                    <a:gd name="connsiteX4" fmla="*/ 1060594 w 1615915"/>
                    <a:gd name="connsiteY4" fmla="*/ 276760 h 1522053"/>
                    <a:gd name="connsiteX5" fmla="*/ 1233629 w 1615915"/>
                    <a:gd name="connsiteY5" fmla="*/ 160265 h 1522053"/>
                    <a:gd name="connsiteX6" fmla="*/ 1251383 w 1615915"/>
                    <a:gd name="connsiteY6" fmla="*/ 165243 h 1522053"/>
                    <a:gd name="connsiteX7" fmla="*/ 1360742 w 1615915"/>
                    <a:gd name="connsiteY7" fmla="*/ 259731 h 1522053"/>
                    <a:gd name="connsiteX8" fmla="*/ 1366423 w 1615915"/>
                    <a:gd name="connsiteY8" fmla="*/ 276760 h 1522053"/>
                    <a:gd name="connsiteX9" fmla="*/ 1281918 w 1615915"/>
                    <a:gd name="connsiteY9" fmla="*/ 461545 h 1522053"/>
                    <a:gd name="connsiteX10" fmla="*/ 1322158 w 1615915"/>
                    <a:gd name="connsiteY10" fmla="*/ 521802 h 1522053"/>
                    <a:gd name="connsiteX11" fmla="*/ 1520965 w 1615915"/>
                    <a:gd name="connsiteY11" fmla="*/ 506918 h 1522053"/>
                    <a:gd name="connsiteX12" fmla="*/ 1535434 w 1615915"/>
                    <a:gd name="connsiteY12" fmla="*/ 517784 h 1522053"/>
                    <a:gd name="connsiteX13" fmla="*/ 1591771 w 1615915"/>
                    <a:gd name="connsiteY13" fmla="*/ 666416 h 1522053"/>
                    <a:gd name="connsiteX14" fmla="*/ 1581046 w 1615915"/>
                    <a:gd name="connsiteY14" fmla="*/ 680237 h 1522053"/>
                    <a:gd name="connsiteX15" fmla="*/ 1418736 w 1615915"/>
                    <a:gd name="connsiteY15" fmla="*/ 790945 h 1522053"/>
                    <a:gd name="connsiteX16" fmla="*/ 1422760 w 1615915"/>
                    <a:gd name="connsiteY16" fmla="*/ 867270 h 1522053"/>
                    <a:gd name="connsiteX17" fmla="*/ 1611891 w 1615915"/>
                    <a:gd name="connsiteY17" fmla="*/ 959663 h 1522053"/>
                    <a:gd name="connsiteX18" fmla="*/ 1615915 w 1615915"/>
                    <a:gd name="connsiteY18" fmla="*/ 967697 h 1522053"/>
                    <a:gd name="connsiteX19" fmla="*/ 1583723 w 1615915"/>
                    <a:gd name="connsiteY19" fmla="*/ 1124363 h 1522053"/>
                    <a:gd name="connsiteX20" fmla="*/ 1575675 w 1615915"/>
                    <a:gd name="connsiteY20" fmla="*/ 1132397 h 1522053"/>
                    <a:gd name="connsiteX21" fmla="*/ 1374471 w 1615915"/>
                    <a:gd name="connsiteY21" fmla="*/ 1148465 h 1522053"/>
                    <a:gd name="connsiteX22" fmla="*/ 1338255 w 1615915"/>
                    <a:gd name="connsiteY22" fmla="*/ 1220772 h 1522053"/>
                    <a:gd name="connsiteX23" fmla="*/ 1454952 w 1615915"/>
                    <a:gd name="connsiteY23" fmla="*/ 1389489 h 1522053"/>
                    <a:gd name="connsiteX24" fmla="*/ 1454952 w 1615915"/>
                    <a:gd name="connsiteY24" fmla="*/ 1401541 h 1522053"/>
                    <a:gd name="connsiteX25" fmla="*/ 1346303 w 1615915"/>
                    <a:gd name="connsiteY25" fmla="*/ 1522053 h 1522053"/>
                    <a:gd name="connsiteX26" fmla="*/ 1338255 w 1615915"/>
                    <a:gd name="connsiteY26" fmla="*/ 1522053 h 1522053"/>
                    <a:gd name="connsiteX27" fmla="*/ 1153147 w 1615915"/>
                    <a:gd name="connsiteY27" fmla="*/ 1433677 h 1522053"/>
                    <a:gd name="connsiteX28" fmla="*/ 1130579 w 1615915"/>
                    <a:gd name="connsiteY28" fmla="*/ 1438356 h 1522053"/>
                    <a:gd name="connsiteX29" fmla="*/ 1115337 w 1615915"/>
                    <a:gd name="connsiteY29" fmla="*/ 1366372 h 1522053"/>
                    <a:gd name="connsiteX30" fmla="*/ 1163788 w 1615915"/>
                    <a:gd name="connsiteY30" fmla="*/ 1326605 h 1522053"/>
                    <a:gd name="connsiteX31" fmla="*/ 1347577 w 1615915"/>
                    <a:gd name="connsiteY31" fmla="*/ 885207 h 1522053"/>
                    <a:gd name="connsiteX32" fmla="*/ 720082 w 1615915"/>
                    <a:gd name="connsiteY32" fmla="*/ 260977 h 1522053"/>
                    <a:gd name="connsiteX33" fmla="*/ 199753 w 1615915"/>
                    <a:gd name="connsiteY33" fmla="*/ 536194 h 1522053"/>
                    <a:gd name="connsiteX34" fmla="*/ 165635 w 1615915"/>
                    <a:gd name="connsiteY34" fmla="*/ 591907 h 1522053"/>
                    <a:gd name="connsiteX35" fmla="*/ 97073 w 1615915"/>
                    <a:gd name="connsiteY35" fmla="*/ 583476 h 1522053"/>
                    <a:gd name="connsiteX36" fmla="*/ 110914 w 1615915"/>
                    <a:gd name="connsiteY36" fmla="*/ 549921 h 1522053"/>
                    <a:gd name="connsiteX37" fmla="*/ 3981 w 1615915"/>
                    <a:gd name="connsiteY37" fmla="*/ 385060 h 1522053"/>
                    <a:gd name="connsiteX38" fmla="*/ 2264 w 1615915"/>
                    <a:gd name="connsiteY38" fmla="*/ 365136 h 1522053"/>
                    <a:gd name="connsiteX39" fmla="*/ 101635 w 1615915"/>
                    <a:gd name="connsiteY39" fmla="*/ 245749 h 1522053"/>
                    <a:gd name="connsiteX40" fmla="*/ 117724 w 1615915"/>
                    <a:gd name="connsiteY40" fmla="*/ 245692 h 1522053"/>
                    <a:gd name="connsiteX41" fmla="*/ 300045 w 1615915"/>
                    <a:gd name="connsiteY41" fmla="*/ 328982 h 1522053"/>
                    <a:gd name="connsiteX42" fmla="*/ 360406 w 1615915"/>
                    <a:gd name="connsiteY42" fmla="*/ 288811 h 1522053"/>
                    <a:gd name="connsiteX43" fmla="*/ 348876 w 1615915"/>
                    <a:gd name="connsiteY43" fmla="*/ 92939 h 1522053"/>
                    <a:gd name="connsiteX44" fmla="*/ 356911 w 1615915"/>
                    <a:gd name="connsiteY44" fmla="*/ 78474 h 1522053"/>
                    <a:gd name="connsiteX45" fmla="*/ 500934 w 1615915"/>
                    <a:gd name="connsiteY45" fmla="*/ 25615 h 1522053"/>
                    <a:gd name="connsiteX46" fmla="*/ 518685 w 1615915"/>
                    <a:gd name="connsiteY46" fmla="*/ 29414 h 1522053"/>
                    <a:gd name="connsiteX47" fmla="*/ 630019 w 1615915"/>
                    <a:gd name="connsiteY47" fmla="*/ 196418 h 1522053"/>
                    <a:gd name="connsiteX48" fmla="*/ 706476 w 1615915"/>
                    <a:gd name="connsiteY48" fmla="*/ 188384 h 1522053"/>
                    <a:gd name="connsiteX49" fmla="*/ 796675 w 1615915"/>
                    <a:gd name="connsiteY49" fmla="*/ 8690 h 1522053"/>
                    <a:gd name="connsiteX50" fmla="*/ 810828 w 1615915"/>
                    <a:gd name="connsiteY50" fmla="*/ 222 h 1522053"/>
                    <a:gd name="connsiteX0" fmla="*/ 810828 w 1615915"/>
                    <a:gd name="connsiteY0" fmla="*/ 222 h 1522053"/>
                    <a:gd name="connsiteX1" fmla="*/ 963593 w 1615915"/>
                    <a:gd name="connsiteY1" fmla="*/ 26793 h 1522053"/>
                    <a:gd name="connsiteX2" fmla="*/ 976465 w 1615915"/>
                    <a:gd name="connsiteY2" fmla="*/ 41896 h 1522053"/>
                    <a:gd name="connsiteX3" fmla="*/ 996209 w 1615915"/>
                    <a:gd name="connsiteY3" fmla="*/ 240606 h 1522053"/>
                    <a:gd name="connsiteX4" fmla="*/ 1060594 w 1615915"/>
                    <a:gd name="connsiteY4" fmla="*/ 276760 h 1522053"/>
                    <a:gd name="connsiteX5" fmla="*/ 1233629 w 1615915"/>
                    <a:gd name="connsiteY5" fmla="*/ 160265 h 1522053"/>
                    <a:gd name="connsiteX6" fmla="*/ 1251383 w 1615915"/>
                    <a:gd name="connsiteY6" fmla="*/ 165243 h 1522053"/>
                    <a:gd name="connsiteX7" fmla="*/ 1360742 w 1615915"/>
                    <a:gd name="connsiteY7" fmla="*/ 259731 h 1522053"/>
                    <a:gd name="connsiteX8" fmla="*/ 1366423 w 1615915"/>
                    <a:gd name="connsiteY8" fmla="*/ 276760 h 1522053"/>
                    <a:gd name="connsiteX9" fmla="*/ 1281918 w 1615915"/>
                    <a:gd name="connsiteY9" fmla="*/ 461545 h 1522053"/>
                    <a:gd name="connsiteX10" fmla="*/ 1322158 w 1615915"/>
                    <a:gd name="connsiteY10" fmla="*/ 521802 h 1522053"/>
                    <a:gd name="connsiteX11" fmla="*/ 1520965 w 1615915"/>
                    <a:gd name="connsiteY11" fmla="*/ 506918 h 1522053"/>
                    <a:gd name="connsiteX12" fmla="*/ 1535434 w 1615915"/>
                    <a:gd name="connsiteY12" fmla="*/ 517784 h 1522053"/>
                    <a:gd name="connsiteX13" fmla="*/ 1590322 w 1615915"/>
                    <a:gd name="connsiteY13" fmla="*/ 661864 h 1522053"/>
                    <a:gd name="connsiteX14" fmla="*/ 1581046 w 1615915"/>
                    <a:gd name="connsiteY14" fmla="*/ 680237 h 1522053"/>
                    <a:gd name="connsiteX15" fmla="*/ 1418736 w 1615915"/>
                    <a:gd name="connsiteY15" fmla="*/ 790945 h 1522053"/>
                    <a:gd name="connsiteX16" fmla="*/ 1422760 w 1615915"/>
                    <a:gd name="connsiteY16" fmla="*/ 867270 h 1522053"/>
                    <a:gd name="connsiteX17" fmla="*/ 1611891 w 1615915"/>
                    <a:gd name="connsiteY17" fmla="*/ 959663 h 1522053"/>
                    <a:gd name="connsiteX18" fmla="*/ 1615915 w 1615915"/>
                    <a:gd name="connsiteY18" fmla="*/ 967697 h 1522053"/>
                    <a:gd name="connsiteX19" fmla="*/ 1583723 w 1615915"/>
                    <a:gd name="connsiteY19" fmla="*/ 1124363 h 1522053"/>
                    <a:gd name="connsiteX20" fmla="*/ 1575675 w 1615915"/>
                    <a:gd name="connsiteY20" fmla="*/ 1132397 h 1522053"/>
                    <a:gd name="connsiteX21" fmla="*/ 1374471 w 1615915"/>
                    <a:gd name="connsiteY21" fmla="*/ 1148465 h 1522053"/>
                    <a:gd name="connsiteX22" fmla="*/ 1338255 w 1615915"/>
                    <a:gd name="connsiteY22" fmla="*/ 1220772 h 1522053"/>
                    <a:gd name="connsiteX23" fmla="*/ 1454952 w 1615915"/>
                    <a:gd name="connsiteY23" fmla="*/ 1389489 h 1522053"/>
                    <a:gd name="connsiteX24" fmla="*/ 1454952 w 1615915"/>
                    <a:gd name="connsiteY24" fmla="*/ 1401541 h 1522053"/>
                    <a:gd name="connsiteX25" fmla="*/ 1346303 w 1615915"/>
                    <a:gd name="connsiteY25" fmla="*/ 1522053 h 1522053"/>
                    <a:gd name="connsiteX26" fmla="*/ 1338255 w 1615915"/>
                    <a:gd name="connsiteY26" fmla="*/ 1522053 h 1522053"/>
                    <a:gd name="connsiteX27" fmla="*/ 1153147 w 1615915"/>
                    <a:gd name="connsiteY27" fmla="*/ 1433677 h 1522053"/>
                    <a:gd name="connsiteX28" fmla="*/ 1130579 w 1615915"/>
                    <a:gd name="connsiteY28" fmla="*/ 1438356 h 1522053"/>
                    <a:gd name="connsiteX29" fmla="*/ 1115337 w 1615915"/>
                    <a:gd name="connsiteY29" fmla="*/ 1366372 h 1522053"/>
                    <a:gd name="connsiteX30" fmla="*/ 1163788 w 1615915"/>
                    <a:gd name="connsiteY30" fmla="*/ 1326605 h 1522053"/>
                    <a:gd name="connsiteX31" fmla="*/ 1347577 w 1615915"/>
                    <a:gd name="connsiteY31" fmla="*/ 885207 h 1522053"/>
                    <a:gd name="connsiteX32" fmla="*/ 720082 w 1615915"/>
                    <a:gd name="connsiteY32" fmla="*/ 260977 h 1522053"/>
                    <a:gd name="connsiteX33" fmla="*/ 199753 w 1615915"/>
                    <a:gd name="connsiteY33" fmla="*/ 536194 h 1522053"/>
                    <a:gd name="connsiteX34" fmla="*/ 165635 w 1615915"/>
                    <a:gd name="connsiteY34" fmla="*/ 591907 h 1522053"/>
                    <a:gd name="connsiteX35" fmla="*/ 97073 w 1615915"/>
                    <a:gd name="connsiteY35" fmla="*/ 583476 h 1522053"/>
                    <a:gd name="connsiteX36" fmla="*/ 110914 w 1615915"/>
                    <a:gd name="connsiteY36" fmla="*/ 549921 h 1522053"/>
                    <a:gd name="connsiteX37" fmla="*/ 3981 w 1615915"/>
                    <a:gd name="connsiteY37" fmla="*/ 385060 h 1522053"/>
                    <a:gd name="connsiteX38" fmla="*/ 2264 w 1615915"/>
                    <a:gd name="connsiteY38" fmla="*/ 365136 h 1522053"/>
                    <a:gd name="connsiteX39" fmla="*/ 101635 w 1615915"/>
                    <a:gd name="connsiteY39" fmla="*/ 245749 h 1522053"/>
                    <a:gd name="connsiteX40" fmla="*/ 117724 w 1615915"/>
                    <a:gd name="connsiteY40" fmla="*/ 245692 h 1522053"/>
                    <a:gd name="connsiteX41" fmla="*/ 300045 w 1615915"/>
                    <a:gd name="connsiteY41" fmla="*/ 328982 h 1522053"/>
                    <a:gd name="connsiteX42" fmla="*/ 360406 w 1615915"/>
                    <a:gd name="connsiteY42" fmla="*/ 288811 h 1522053"/>
                    <a:gd name="connsiteX43" fmla="*/ 348876 w 1615915"/>
                    <a:gd name="connsiteY43" fmla="*/ 92939 h 1522053"/>
                    <a:gd name="connsiteX44" fmla="*/ 356911 w 1615915"/>
                    <a:gd name="connsiteY44" fmla="*/ 78474 h 1522053"/>
                    <a:gd name="connsiteX45" fmla="*/ 500934 w 1615915"/>
                    <a:gd name="connsiteY45" fmla="*/ 25615 h 1522053"/>
                    <a:gd name="connsiteX46" fmla="*/ 518685 w 1615915"/>
                    <a:gd name="connsiteY46" fmla="*/ 29414 h 1522053"/>
                    <a:gd name="connsiteX47" fmla="*/ 630019 w 1615915"/>
                    <a:gd name="connsiteY47" fmla="*/ 196418 h 1522053"/>
                    <a:gd name="connsiteX48" fmla="*/ 706476 w 1615915"/>
                    <a:gd name="connsiteY48" fmla="*/ 188384 h 1522053"/>
                    <a:gd name="connsiteX49" fmla="*/ 796675 w 1615915"/>
                    <a:gd name="connsiteY49" fmla="*/ 8690 h 1522053"/>
                    <a:gd name="connsiteX50" fmla="*/ 810828 w 1615915"/>
                    <a:gd name="connsiteY50" fmla="*/ 222 h 1522053"/>
                    <a:gd name="connsiteX0" fmla="*/ 810828 w 1615915"/>
                    <a:gd name="connsiteY0" fmla="*/ 222 h 1522053"/>
                    <a:gd name="connsiteX1" fmla="*/ 963593 w 1615915"/>
                    <a:gd name="connsiteY1" fmla="*/ 26793 h 1522053"/>
                    <a:gd name="connsiteX2" fmla="*/ 976465 w 1615915"/>
                    <a:gd name="connsiteY2" fmla="*/ 41896 h 1522053"/>
                    <a:gd name="connsiteX3" fmla="*/ 996209 w 1615915"/>
                    <a:gd name="connsiteY3" fmla="*/ 240606 h 1522053"/>
                    <a:gd name="connsiteX4" fmla="*/ 1060594 w 1615915"/>
                    <a:gd name="connsiteY4" fmla="*/ 276760 h 1522053"/>
                    <a:gd name="connsiteX5" fmla="*/ 1233629 w 1615915"/>
                    <a:gd name="connsiteY5" fmla="*/ 160265 h 1522053"/>
                    <a:gd name="connsiteX6" fmla="*/ 1251383 w 1615915"/>
                    <a:gd name="connsiteY6" fmla="*/ 165243 h 1522053"/>
                    <a:gd name="connsiteX7" fmla="*/ 1360742 w 1615915"/>
                    <a:gd name="connsiteY7" fmla="*/ 259731 h 1522053"/>
                    <a:gd name="connsiteX8" fmla="*/ 1366423 w 1615915"/>
                    <a:gd name="connsiteY8" fmla="*/ 276760 h 1522053"/>
                    <a:gd name="connsiteX9" fmla="*/ 1281918 w 1615915"/>
                    <a:gd name="connsiteY9" fmla="*/ 461545 h 1522053"/>
                    <a:gd name="connsiteX10" fmla="*/ 1322158 w 1615915"/>
                    <a:gd name="connsiteY10" fmla="*/ 521802 h 1522053"/>
                    <a:gd name="connsiteX11" fmla="*/ 1520965 w 1615915"/>
                    <a:gd name="connsiteY11" fmla="*/ 506918 h 1522053"/>
                    <a:gd name="connsiteX12" fmla="*/ 1535434 w 1615915"/>
                    <a:gd name="connsiteY12" fmla="*/ 517784 h 1522053"/>
                    <a:gd name="connsiteX13" fmla="*/ 1590322 w 1615915"/>
                    <a:gd name="connsiteY13" fmla="*/ 661864 h 1522053"/>
                    <a:gd name="connsiteX14" fmla="*/ 1581046 w 1615915"/>
                    <a:gd name="connsiteY14" fmla="*/ 680237 h 1522053"/>
                    <a:gd name="connsiteX15" fmla="*/ 1418736 w 1615915"/>
                    <a:gd name="connsiteY15" fmla="*/ 790945 h 1522053"/>
                    <a:gd name="connsiteX16" fmla="*/ 1422760 w 1615915"/>
                    <a:gd name="connsiteY16" fmla="*/ 867270 h 1522053"/>
                    <a:gd name="connsiteX17" fmla="*/ 1611891 w 1615915"/>
                    <a:gd name="connsiteY17" fmla="*/ 959663 h 1522053"/>
                    <a:gd name="connsiteX18" fmla="*/ 1615915 w 1615915"/>
                    <a:gd name="connsiteY18" fmla="*/ 967697 h 1522053"/>
                    <a:gd name="connsiteX19" fmla="*/ 1583723 w 1615915"/>
                    <a:gd name="connsiteY19" fmla="*/ 1124363 h 1522053"/>
                    <a:gd name="connsiteX20" fmla="*/ 1575675 w 1615915"/>
                    <a:gd name="connsiteY20" fmla="*/ 1132397 h 1522053"/>
                    <a:gd name="connsiteX21" fmla="*/ 1374471 w 1615915"/>
                    <a:gd name="connsiteY21" fmla="*/ 1148465 h 1522053"/>
                    <a:gd name="connsiteX22" fmla="*/ 1338255 w 1615915"/>
                    <a:gd name="connsiteY22" fmla="*/ 1220772 h 1522053"/>
                    <a:gd name="connsiteX23" fmla="*/ 1454952 w 1615915"/>
                    <a:gd name="connsiteY23" fmla="*/ 1389489 h 1522053"/>
                    <a:gd name="connsiteX24" fmla="*/ 1454952 w 1615915"/>
                    <a:gd name="connsiteY24" fmla="*/ 1401541 h 1522053"/>
                    <a:gd name="connsiteX25" fmla="*/ 1346303 w 1615915"/>
                    <a:gd name="connsiteY25" fmla="*/ 1522053 h 1522053"/>
                    <a:gd name="connsiteX26" fmla="*/ 1338255 w 1615915"/>
                    <a:gd name="connsiteY26" fmla="*/ 1522053 h 1522053"/>
                    <a:gd name="connsiteX27" fmla="*/ 1153147 w 1615915"/>
                    <a:gd name="connsiteY27" fmla="*/ 1433677 h 1522053"/>
                    <a:gd name="connsiteX28" fmla="*/ 1130579 w 1615915"/>
                    <a:gd name="connsiteY28" fmla="*/ 1438356 h 1522053"/>
                    <a:gd name="connsiteX29" fmla="*/ 1115337 w 1615915"/>
                    <a:gd name="connsiteY29" fmla="*/ 1366372 h 1522053"/>
                    <a:gd name="connsiteX30" fmla="*/ 1163788 w 1615915"/>
                    <a:gd name="connsiteY30" fmla="*/ 1326605 h 1522053"/>
                    <a:gd name="connsiteX31" fmla="*/ 1347577 w 1615915"/>
                    <a:gd name="connsiteY31" fmla="*/ 885207 h 1522053"/>
                    <a:gd name="connsiteX32" fmla="*/ 720082 w 1615915"/>
                    <a:gd name="connsiteY32" fmla="*/ 260977 h 1522053"/>
                    <a:gd name="connsiteX33" fmla="*/ 199753 w 1615915"/>
                    <a:gd name="connsiteY33" fmla="*/ 536194 h 1522053"/>
                    <a:gd name="connsiteX34" fmla="*/ 165635 w 1615915"/>
                    <a:gd name="connsiteY34" fmla="*/ 591907 h 1522053"/>
                    <a:gd name="connsiteX35" fmla="*/ 97073 w 1615915"/>
                    <a:gd name="connsiteY35" fmla="*/ 583476 h 1522053"/>
                    <a:gd name="connsiteX36" fmla="*/ 110914 w 1615915"/>
                    <a:gd name="connsiteY36" fmla="*/ 549921 h 1522053"/>
                    <a:gd name="connsiteX37" fmla="*/ 3981 w 1615915"/>
                    <a:gd name="connsiteY37" fmla="*/ 385060 h 1522053"/>
                    <a:gd name="connsiteX38" fmla="*/ 2264 w 1615915"/>
                    <a:gd name="connsiteY38" fmla="*/ 365136 h 1522053"/>
                    <a:gd name="connsiteX39" fmla="*/ 101635 w 1615915"/>
                    <a:gd name="connsiteY39" fmla="*/ 245749 h 1522053"/>
                    <a:gd name="connsiteX40" fmla="*/ 117724 w 1615915"/>
                    <a:gd name="connsiteY40" fmla="*/ 245692 h 1522053"/>
                    <a:gd name="connsiteX41" fmla="*/ 300045 w 1615915"/>
                    <a:gd name="connsiteY41" fmla="*/ 328982 h 1522053"/>
                    <a:gd name="connsiteX42" fmla="*/ 360406 w 1615915"/>
                    <a:gd name="connsiteY42" fmla="*/ 288811 h 1522053"/>
                    <a:gd name="connsiteX43" fmla="*/ 348876 w 1615915"/>
                    <a:gd name="connsiteY43" fmla="*/ 92939 h 1522053"/>
                    <a:gd name="connsiteX44" fmla="*/ 356911 w 1615915"/>
                    <a:gd name="connsiteY44" fmla="*/ 78474 h 1522053"/>
                    <a:gd name="connsiteX45" fmla="*/ 500934 w 1615915"/>
                    <a:gd name="connsiteY45" fmla="*/ 25615 h 1522053"/>
                    <a:gd name="connsiteX46" fmla="*/ 518685 w 1615915"/>
                    <a:gd name="connsiteY46" fmla="*/ 29414 h 1522053"/>
                    <a:gd name="connsiteX47" fmla="*/ 630019 w 1615915"/>
                    <a:gd name="connsiteY47" fmla="*/ 196418 h 1522053"/>
                    <a:gd name="connsiteX48" fmla="*/ 706476 w 1615915"/>
                    <a:gd name="connsiteY48" fmla="*/ 188384 h 1522053"/>
                    <a:gd name="connsiteX49" fmla="*/ 796675 w 1615915"/>
                    <a:gd name="connsiteY49" fmla="*/ 8690 h 1522053"/>
                    <a:gd name="connsiteX50" fmla="*/ 810828 w 1615915"/>
                    <a:gd name="connsiteY50" fmla="*/ 222 h 1522053"/>
                    <a:gd name="connsiteX0" fmla="*/ 810828 w 1615915"/>
                    <a:gd name="connsiteY0" fmla="*/ 222 h 1522053"/>
                    <a:gd name="connsiteX1" fmla="*/ 963593 w 1615915"/>
                    <a:gd name="connsiteY1" fmla="*/ 26793 h 1522053"/>
                    <a:gd name="connsiteX2" fmla="*/ 976465 w 1615915"/>
                    <a:gd name="connsiteY2" fmla="*/ 41896 h 1522053"/>
                    <a:gd name="connsiteX3" fmla="*/ 996209 w 1615915"/>
                    <a:gd name="connsiteY3" fmla="*/ 240606 h 1522053"/>
                    <a:gd name="connsiteX4" fmla="*/ 1060594 w 1615915"/>
                    <a:gd name="connsiteY4" fmla="*/ 276760 h 1522053"/>
                    <a:gd name="connsiteX5" fmla="*/ 1233629 w 1615915"/>
                    <a:gd name="connsiteY5" fmla="*/ 160265 h 1522053"/>
                    <a:gd name="connsiteX6" fmla="*/ 1251383 w 1615915"/>
                    <a:gd name="connsiteY6" fmla="*/ 165243 h 1522053"/>
                    <a:gd name="connsiteX7" fmla="*/ 1360742 w 1615915"/>
                    <a:gd name="connsiteY7" fmla="*/ 259731 h 1522053"/>
                    <a:gd name="connsiteX8" fmla="*/ 1366423 w 1615915"/>
                    <a:gd name="connsiteY8" fmla="*/ 276760 h 1522053"/>
                    <a:gd name="connsiteX9" fmla="*/ 1281918 w 1615915"/>
                    <a:gd name="connsiteY9" fmla="*/ 461545 h 1522053"/>
                    <a:gd name="connsiteX10" fmla="*/ 1322158 w 1615915"/>
                    <a:gd name="connsiteY10" fmla="*/ 521802 h 1522053"/>
                    <a:gd name="connsiteX11" fmla="*/ 1520965 w 1615915"/>
                    <a:gd name="connsiteY11" fmla="*/ 506918 h 1522053"/>
                    <a:gd name="connsiteX12" fmla="*/ 1535434 w 1615915"/>
                    <a:gd name="connsiteY12" fmla="*/ 517784 h 1522053"/>
                    <a:gd name="connsiteX13" fmla="*/ 1590322 w 1615915"/>
                    <a:gd name="connsiteY13" fmla="*/ 661864 h 1522053"/>
                    <a:gd name="connsiteX14" fmla="*/ 1581046 w 1615915"/>
                    <a:gd name="connsiteY14" fmla="*/ 680237 h 1522053"/>
                    <a:gd name="connsiteX15" fmla="*/ 1418736 w 1615915"/>
                    <a:gd name="connsiteY15" fmla="*/ 790945 h 1522053"/>
                    <a:gd name="connsiteX16" fmla="*/ 1422760 w 1615915"/>
                    <a:gd name="connsiteY16" fmla="*/ 867270 h 1522053"/>
                    <a:gd name="connsiteX17" fmla="*/ 1611891 w 1615915"/>
                    <a:gd name="connsiteY17" fmla="*/ 959663 h 1522053"/>
                    <a:gd name="connsiteX18" fmla="*/ 1615915 w 1615915"/>
                    <a:gd name="connsiteY18" fmla="*/ 967697 h 1522053"/>
                    <a:gd name="connsiteX19" fmla="*/ 1583723 w 1615915"/>
                    <a:gd name="connsiteY19" fmla="*/ 1124363 h 1522053"/>
                    <a:gd name="connsiteX20" fmla="*/ 1575675 w 1615915"/>
                    <a:gd name="connsiteY20" fmla="*/ 1132397 h 1522053"/>
                    <a:gd name="connsiteX21" fmla="*/ 1374471 w 1615915"/>
                    <a:gd name="connsiteY21" fmla="*/ 1148465 h 1522053"/>
                    <a:gd name="connsiteX22" fmla="*/ 1338255 w 1615915"/>
                    <a:gd name="connsiteY22" fmla="*/ 1220772 h 1522053"/>
                    <a:gd name="connsiteX23" fmla="*/ 1454952 w 1615915"/>
                    <a:gd name="connsiteY23" fmla="*/ 1389489 h 1522053"/>
                    <a:gd name="connsiteX24" fmla="*/ 1454952 w 1615915"/>
                    <a:gd name="connsiteY24" fmla="*/ 1401541 h 1522053"/>
                    <a:gd name="connsiteX25" fmla="*/ 1346303 w 1615915"/>
                    <a:gd name="connsiteY25" fmla="*/ 1522053 h 1522053"/>
                    <a:gd name="connsiteX26" fmla="*/ 1338255 w 1615915"/>
                    <a:gd name="connsiteY26" fmla="*/ 1522053 h 1522053"/>
                    <a:gd name="connsiteX27" fmla="*/ 1153147 w 1615915"/>
                    <a:gd name="connsiteY27" fmla="*/ 1433677 h 1522053"/>
                    <a:gd name="connsiteX28" fmla="*/ 1130579 w 1615915"/>
                    <a:gd name="connsiteY28" fmla="*/ 1438356 h 1522053"/>
                    <a:gd name="connsiteX29" fmla="*/ 1115337 w 1615915"/>
                    <a:gd name="connsiteY29" fmla="*/ 1366372 h 1522053"/>
                    <a:gd name="connsiteX30" fmla="*/ 1163788 w 1615915"/>
                    <a:gd name="connsiteY30" fmla="*/ 1326605 h 1522053"/>
                    <a:gd name="connsiteX31" fmla="*/ 1347577 w 1615915"/>
                    <a:gd name="connsiteY31" fmla="*/ 885207 h 1522053"/>
                    <a:gd name="connsiteX32" fmla="*/ 720082 w 1615915"/>
                    <a:gd name="connsiteY32" fmla="*/ 260977 h 1522053"/>
                    <a:gd name="connsiteX33" fmla="*/ 199753 w 1615915"/>
                    <a:gd name="connsiteY33" fmla="*/ 536194 h 1522053"/>
                    <a:gd name="connsiteX34" fmla="*/ 165635 w 1615915"/>
                    <a:gd name="connsiteY34" fmla="*/ 591907 h 1522053"/>
                    <a:gd name="connsiteX35" fmla="*/ 97073 w 1615915"/>
                    <a:gd name="connsiteY35" fmla="*/ 583476 h 1522053"/>
                    <a:gd name="connsiteX36" fmla="*/ 110914 w 1615915"/>
                    <a:gd name="connsiteY36" fmla="*/ 549921 h 1522053"/>
                    <a:gd name="connsiteX37" fmla="*/ 3981 w 1615915"/>
                    <a:gd name="connsiteY37" fmla="*/ 385060 h 1522053"/>
                    <a:gd name="connsiteX38" fmla="*/ 2264 w 1615915"/>
                    <a:gd name="connsiteY38" fmla="*/ 365136 h 1522053"/>
                    <a:gd name="connsiteX39" fmla="*/ 101635 w 1615915"/>
                    <a:gd name="connsiteY39" fmla="*/ 245749 h 1522053"/>
                    <a:gd name="connsiteX40" fmla="*/ 117724 w 1615915"/>
                    <a:gd name="connsiteY40" fmla="*/ 245692 h 1522053"/>
                    <a:gd name="connsiteX41" fmla="*/ 300045 w 1615915"/>
                    <a:gd name="connsiteY41" fmla="*/ 328982 h 1522053"/>
                    <a:gd name="connsiteX42" fmla="*/ 360406 w 1615915"/>
                    <a:gd name="connsiteY42" fmla="*/ 288811 h 1522053"/>
                    <a:gd name="connsiteX43" fmla="*/ 348876 w 1615915"/>
                    <a:gd name="connsiteY43" fmla="*/ 92939 h 1522053"/>
                    <a:gd name="connsiteX44" fmla="*/ 356911 w 1615915"/>
                    <a:gd name="connsiteY44" fmla="*/ 78474 h 1522053"/>
                    <a:gd name="connsiteX45" fmla="*/ 500934 w 1615915"/>
                    <a:gd name="connsiteY45" fmla="*/ 25615 h 1522053"/>
                    <a:gd name="connsiteX46" fmla="*/ 518685 w 1615915"/>
                    <a:gd name="connsiteY46" fmla="*/ 29414 h 1522053"/>
                    <a:gd name="connsiteX47" fmla="*/ 630019 w 1615915"/>
                    <a:gd name="connsiteY47" fmla="*/ 196418 h 1522053"/>
                    <a:gd name="connsiteX48" fmla="*/ 706476 w 1615915"/>
                    <a:gd name="connsiteY48" fmla="*/ 188384 h 1522053"/>
                    <a:gd name="connsiteX49" fmla="*/ 796675 w 1615915"/>
                    <a:gd name="connsiteY49" fmla="*/ 8690 h 1522053"/>
                    <a:gd name="connsiteX50" fmla="*/ 810828 w 1615915"/>
                    <a:gd name="connsiteY50" fmla="*/ 222 h 1522053"/>
                    <a:gd name="connsiteX0" fmla="*/ 810828 w 1615915"/>
                    <a:gd name="connsiteY0" fmla="*/ 222 h 1522053"/>
                    <a:gd name="connsiteX1" fmla="*/ 963593 w 1615915"/>
                    <a:gd name="connsiteY1" fmla="*/ 26793 h 1522053"/>
                    <a:gd name="connsiteX2" fmla="*/ 976465 w 1615915"/>
                    <a:gd name="connsiteY2" fmla="*/ 41896 h 1522053"/>
                    <a:gd name="connsiteX3" fmla="*/ 996209 w 1615915"/>
                    <a:gd name="connsiteY3" fmla="*/ 240606 h 1522053"/>
                    <a:gd name="connsiteX4" fmla="*/ 1060594 w 1615915"/>
                    <a:gd name="connsiteY4" fmla="*/ 276760 h 1522053"/>
                    <a:gd name="connsiteX5" fmla="*/ 1233629 w 1615915"/>
                    <a:gd name="connsiteY5" fmla="*/ 160265 h 1522053"/>
                    <a:gd name="connsiteX6" fmla="*/ 1251383 w 1615915"/>
                    <a:gd name="connsiteY6" fmla="*/ 165243 h 1522053"/>
                    <a:gd name="connsiteX7" fmla="*/ 1360742 w 1615915"/>
                    <a:gd name="connsiteY7" fmla="*/ 259731 h 1522053"/>
                    <a:gd name="connsiteX8" fmla="*/ 1366423 w 1615915"/>
                    <a:gd name="connsiteY8" fmla="*/ 276760 h 1522053"/>
                    <a:gd name="connsiteX9" fmla="*/ 1281918 w 1615915"/>
                    <a:gd name="connsiteY9" fmla="*/ 461545 h 1522053"/>
                    <a:gd name="connsiteX10" fmla="*/ 1322158 w 1615915"/>
                    <a:gd name="connsiteY10" fmla="*/ 521802 h 1522053"/>
                    <a:gd name="connsiteX11" fmla="*/ 1520965 w 1615915"/>
                    <a:gd name="connsiteY11" fmla="*/ 506918 h 1522053"/>
                    <a:gd name="connsiteX12" fmla="*/ 1535434 w 1615915"/>
                    <a:gd name="connsiteY12" fmla="*/ 517784 h 1522053"/>
                    <a:gd name="connsiteX13" fmla="*/ 1590322 w 1615915"/>
                    <a:gd name="connsiteY13" fmla="*/ 661864 h 1522053"/>
                    <a:gd name="connsiteX14" fmla="*/ 1581046 w 1615915"/>
                    <a:gd name="connsiteY14" fmla="*/ 680237 h 1522053"/>
                    <a:gd name="connsiteX15" fmla="*/ 1418736 w 1615915"/>
                    <a:gd name="connsiteY15" fmla="*/ 790945 h 1522053"/>
                    <a:gd name="connsiteX16" fmla="*/ 1422760 w 1615915"/>
                    <a:gd name="connsiteY16" fmla="*/ 867270 h 1522053"/>
                    <a:gd name="connsiteX17" fmla="*/ 1611891 w 1615915"/>
                    <a:gd name="connsiteY17" fmla="*/ 959663 h 1522053"/>
                    <a:gd name="connsiteX18" fmla="*/ 1615915 w 1615915"/>
                    <a:gd name="connsiteY18" fmla="*/ 967697 h 1522053"/>
                    <a:gd name="connsiteX19" fmla="*/ 1583723 w 1615915"/>
                    <a:gd name="connsiteY19" fmla="*/ 1124363 h 1522053"/>
                    <a:gd name="connsiteX20" fmla="*/ 1575675 w 1615915"/>
                    <a:gd name="connsiteY20" fmla="*/ 1132397 h 1522053"/>
                    <a:gd name="connsiteX21" fmla="*/ 1374471 w 1615915"/>
                    <a:gd name="connsiteY21" fmla="*/ 1148465 h 1522053"/>
                    <a:gd name="connsiteX22" fmla="*/ 1338255 w 1615915"/>
                    <a:gd name="connsiteY22" fmla="*/ 1220772 h 1522053"/>
                    <a:gd name="connsiteX23" fmla="*/ 1454952 w 1615915"/>
                    <a:gd name="connsiteY23" fmla="*/ 1389489 h 1522053"/>
                    <a:gd name="connsiteX24" fmla="*/ 1454952 w 1615915"/>
                    <a:gd name="connsiteY24" fmla="*/ 1401541 h 1522053"/>
                    <a:gd name="connsiteX25" fmla="*/ 1346303 w 1615915"/>
                    <a:gd name="connsiteY25" fmla="*/ 1522053 h 1522053"/>
                    <a:gd name="connsiteX26" fmla="*/ 1338255 w 1615915"/>
                    <a:gd name="connsiteY26" fmla="*/ 1522053 h 1522053"/>
                    <a:gd name="connsiteX27" fmla="*/ 1153147 w 1615915"/>
                    <a:gd name="connsiteY27" fmla="*/ 1433677 h 1522053"/>
                    <a:gd name="connsiteX28" fmla="*/ 1130579 w 1615915"/>
                    <a:gd name="connsiteY28" fmla="*/ 1438356 h 1522053"/>
                    <a:gd name="connsiteX29" fmla="*/ 1115337 w 1615915"/>
                    <a:gd name="connsiteY29" fmla="*/ 1366372 h 1522053"/>
                    <a:gd name="connsiteX30" fmla="*/ 1163788 w 1615915"/>
                    <a:gd name="connsiteY30" fmla="*/ 1326605 h 1522053"/>
                    <a:gd name="connsiteX31" fmla="*/ 1347577 w 1615915"/>
                    <a:gd name="connsiteY31" fmla="*/ 885207 h 1522053"/>
                    <a:gd name="connsiteX32" fmla="*/ 720082 w 1615915"/>
                    <a:gd name="connsiteY32" fmla="*/ 260977 h 1522053"/>
                    <a:gd name="connsiteX33" fmla="*/ 199753 w 1615915"/>
                    <a:gd name="connsiteY33" fmla="*/ 536194 h 1522053"/>
                    <a:gd name="connsiteX34" fmla="*/ 165635 w 1615915"/>
                    <a:gd name="connsiteY34" fmla="*/ 591907 h 1522053"/>
                    <a:gd name="connsiteX35" fmla="*/ 97073 w 1615915"/>
                    <a:gd name="connsiteY35" fmla="*/ 583476 h 1522053"/>
                    <a:gd name="connsiteX36" fmla="*/ 110914 w 1615915"/>
                    <a:gd name="connsiteY36" fmla="*/ 549921 h 1522053"/>
                    <a:gd name="connsiteX37" fmla="*/ 3981 w 1615915"/>
                    <a:gd name="connsiteY37" fmla="*/ 385060 h 1522053"/>
                    <a:gd name="connsiteX38" fmla="*/ 2264 w 1615915"/>
                    <a:gd name="connsiteY38" fmla="*/ 365136 h 1522053"/>
                    <a:gd name="connsiteX39" fmla="*/ 101635 w 1615915"/>
                    <a:gd name="connsiteY39" fmla="*/ 245749 h 1522053"/>
                    <a:gd name="connsiteX40" fmla="*/ 117724 w 1615915"/>
                    <a:gd name="connsiteY40" fmla="*/ 245692 h 1522053"/>
                    <a:gd name="connsiteX41" fmla="*/ 300045 w 1615915"/>
                    <a:gd name="connsiteY41" fmla="*/ 328982 h 1522053"/>
                    <a:gd name="connsiteX42" fmla="*/ 360406 w 1615915"/>
                    <a:gd name="connsiteY42" fmla="*/ 288811 h 1522053"/>
                    <a:gd name="connsiteX43" fmla="*/ 348876 w 1615915"/>
                    <a:gd name="connsiteY43" fmla="*/ 92939 h 1522053"/>
                    <a:gd name="connsiteX44" fmla="*/ 356911 w 1615915"/>
                    <a:gd name="connsiteY44" fmla="*/ 78474 h 1522053"/>
                    <a:gd name="connsiteX45" fmla="*/ 500934 w 1615915"/>
                    <a:gd name="connsiteY45" fmla="*/ 25615 h 1522053"/>
                    <a:gd name="connsiteX46" fmla="*/ 518685 w 1615915"/>
                    <a:gd name="connsiteY46" fmla="*/ 29414 h 1522053"/>
                    <a:gd name="connsiteX47" fmla="*/ 630019 w 1615915"/>
                    <a:gd name="connsiteY47" fmla="*/ 196418 h 1522053"/>
                    <a:gd name="connsiteX48" fmla="*/ 706476 w 1615915"/>
                    <a:gd name="connsiteY48" fmla="*/ 188384 h 1522053"/>
                    <a:gd name="connsiteX49" fmla="*/ 796675 w 1615915"/>
                    <a:gd name="connsiteY49" fmla="*/ 8690 h 1522053"/>
                    <a:gd name="connsiteX50" fmla="*/ 810828 w 1615915"/>
                    <a:gd name="connsiteY50" fmla="*/ 222 h 1522053"/>
                    <a:gd name="connsiteX0" fmla="*/ 810828 w 1615915"/>
                    <a:gd name="connsiteY0" fmla="*/ 222 h 1522053"/>
                    <a:gd name="connsiteX1" fmla="*/ 963593 w 1615915"/>
                    <a:gd name="connsiteY1" fmla="*/ 26793 h 1522053"/>
                    <a:gd name="connsiteX2" fmla="*/ 976465 w 1615915"/>
                    <a:gd name="connsiteY2" fmla="*/ 41896 h 1522053"/>
                    <a:gd name="connsiteX3" fmla="*/ 996209 w 1615915"/>
                    <a:gd name="connsiteY3" fmla="*/ 240606 h 1522053"/>
                    <a:gd name="connsiteX4" fmla="*/ 1060594 w 1615915"/>
                    <a:gd name="connsiteY4" fmla="*/ 276760 h 1522053"/>
                    <a:gd name="connsiteX5" fmla="*/ 1233629 w 1615915"/>
                    <a:gd name="connsiteY5" fmla="*/ 160265 h 1522053"/>
                    <a:gd name="connsiteX6" fmla="*/ 1251383 w 1615915"/>
                    <a:gd name="connsiteY6" fmla="*/ 165243 h 1522053"/>
                    <a:gd name="connsiteX7" fmla="*/ 1360742 w 1615915"/>
                    <a:gd name="connsiteY7" fmla="*/ 259731 h 1522053"/>
                    <a:gd name="connsiteX8" fmla="*/ 1366423 w 1615915"/>
                    <a:gd name="connsiteY8" fmla="*/ 276760 h 1522053"/>
                    <a:gd name="connsiteX9" fmla="*/ 1281918 w 1615915"/>
                    <a:gd name="connsiteY9" fmla="*/ 461545 h 1522053"/>
                    <a:gd name="connsiteX10" fmla="*/ 1322158 w 1615915"/>
                    <a:gd name="connsiteY10" fmla="*/ 521802 h 1522053"/>
                    <a:gd name="connsiteX11" fmla="*/ 1520965 w 1615915"/>
                    <a:gd name="connsiteY11" fmla="*/ 506918 h 1522053"/>
                    <a:gd name="connsiteX12" fmla="*/ 1535434 w 1615915"/>
                    <a:gd name="connsiteY12" fmla="*/ 517784 h 1522053"/>
                    <a:gd name="connsiteX13" fmla="*/ 1590322 w 1615915"/>
                    <a:gd name="connsiteY13" fmla="*/ 661864 h 1522053"/>
                    <a:gd name="connsiteX14" fmla="*/ 1581046 w 1615915"/>
                    <a:gd name="connsiteY14" fmla="*/ 680237 h 1522053"/>
                    <a:gd name="connsiteX15" fmla="*/ 1418736 w 1615915"/>
                    <a:gd name="connsiteY15" fmla="*/ 790945 h 1522053"/>
                    <a:gd name="connsiteX16" fmla="*/ 1422760 w 1615915"/>
                    <a:gd name="connsiteY16" fmla="*/ 867270 h 1522053"/>
                    <a:gd name="connsiteX17" fmla="*/ 1611891 w 1615915"/>
                    <a:gd name="connsiteY17" fmla="*/ 959663 h 1522053"/>
                    <a:gd name="connsiteX18" fmla="*/ 1615915 w 1615915"/>
                    <a:gd name="connsiteY18" fmla="*/ 967697 h 1522053"/>
                    <a:gd name="connsiteX19" fmla="*/ 1583723 w 1615915"/>
                    <a:gd name="connsiteY19" fmla="*/ 1124363 h 1522053"/>
                    <a:gd name="connsiteX20" fmla="*/ 1575675 w 1615915"/>
                    <a:gd name="connsiteY20" fmla="*/ 1132397 h 1522053"/>
                    <a:gd name="connsiteX21" fmla="*/ 1374471 w 1615915"/>
                    <a:gd name="connsiteY21" fmla="*/ 1148465 h 1522053"/>
                    <a:gd name="connsiteX22" fmla="*/ 1338255 w 1615915"/>
                    <a:gd name="connsiteY22" fmla="*/ 1220772 h 1522053"/>
                    <a:gd name="connsiteX23" fmla="*/ 1454952 w 1615915"/>
                    <a:gd name="connsiteY23" fmla="*/ 1389489 h 1522053"/>
                    <a:gd name="connsiteX24" fmla="*/ 1454952 w 1615915"/>
                    <a:gd name="connsiteY24" fmla="*/ 1401541 h 1522053"/>
                    <a:gd name="connsiteX25" fmla="*/ 1346303 w 1615915"/>
                    <a:gd name="connsiteY25" fmla="*/ 1522053 h 1522053"/>
                    <a:gd name="connsiteX26" fmla="*/ 1338255 w 1615915"/>
                    <a:gd name="connsiteY26" fmla="*/ 1522053 h 1522053"/>
                    <a:gd name="connsiteX27" fmla="*/ 1153147 w 1615915"/>
                    <a:gd name="connsiteY27" fmla="*/ 1433677 h 1522053"/>
                    <a:gd name="connsiteX28" fmla="*/ 1130579 w 1615915"/>
                    <a:gd name="connsiteY28" fmla="*/ 1438356 h 1522053"/>
                    <a:gd name="connsiteX29" fmla="*/ 1115337 w 1615915"/>
                    <a:gd name="connsiteY29" fmla="*/ 1366372 h 1522053"/>
                    <a:gd name="connsiteX30" fmla="*/ 1163788 w 1615915"/>
                    <a:gd name="connsiteY30" fmla="*/ 1326605 h 1522053"/>
                    <a:gd name="connsiteX31" fmla="*/ 1347577 w 1615915"/>
                    <a:gd name="connsiteY31" fmla="*/ 885207 h 1522053"/>
                    <a:gd name="connsiteX32" fmla="*/ 720082 w 1615915"/>
                    <a:gd name="connsiteY32" fmla="*/ 260977 h 1522053"/>
                    <a:gd name="connsiteX33" fmla="*/ 199753 w 1615915"/>
                    <a:gd name="connsiteY33" fmla="*/ 536194 h 1522053"/>
                    <a:gd name="connsiteX34" fmla="*/ 165635 w 1615915"/>
                    <a:gd name="connsiteY34" fmla="*/ 591907 h 1522053"/>
                    <a:gd name="connsiteX35" fmla="*/ 97073 w 1615915"/>
                    <a:gd name="connsiteY35" fmla="*/ 583476 h 1522053"/>
                    <a:gd name="connsiteX36" fmla="*/ 110914 w 1615915"/>
                    <a:gd name="connsiteY36" fmla="*/ 549921 h 1522053"/>
                    <a:gd name="connsiteX37" fmla="*/ 3981 w 1615915"/>
                    <a:gd name="connsiteY37" fmla="*/ 385060 h 1522053"/>
                    <a:gd name="connsiteX38" fmla="*/ 2264 w 1615915"/>
                    <a:gd name="connsiteY38" fmla="*/ 365136 h 1522053"/>
                    <a:gd name="connsiteX39" fmla="*/ 101635 w 1615915"/>
                    <a:gd name="connsiteY39" fmla="*/ 245749 h 1522053"/>
                    <a:gd name="connsiteX40" fmla="*/ 117724 w 1615915"/>
                    <a:gd name="connsiteY40" fmla="*/ 245692 h 1522053"/>
                    <a:gd name="connsiteX41" fmla="*/ 300045 w 1615915"/>
                    <a:gd name="connsiteY41" fmla="*/ 328982 h 1522053"/>
                    <a:gd name="connsiteX42" fmla="*/ 360406 w 1615915"/>
                    <a:gd name="connsiteY42" fmla="*/ 288811 h 1522053"/>
                    <a:gd name="connsiteX43" fmla="*/ 348876 w 1615915"/>
                    <a:gd name="connsiteY43" fmla="*/ 92939 h 1522053"/>
                    <a:gd name="connsiteX44" fmla="*/ 356911 w 1615915"/>
                    <a:gd name="connsiteY44" fmla="*/ 78474 h 1522053"/>
                    <a:gd name="connsiteX45" fmla="*/ 500934 w 1615915"/>
                    <a:gd name="connsiteY45" fmla="*/ 25615 h 1522053"/>
                    <a:gd name="connsiteX46" fmla="*/ 518685 w 1615915"/>
                    <a:gd name="connsiteY46" fmla="*/ 29414 h 1522053"/>
                    <a:gd name="connsiteX47" fmla="*/ 630019 w 1615915"/>
                    <a:gd name="connsiteY47" fmla="*/ 196418 h 1522053"/>
                    <a:gd name="connsiteX48" fmla="*/ 706476 w 1615915"/>
                    <a:gd name="connsiteY48" fmla="*/ 188384 h 1522053"/>
                    <a:gd name="connsiteX49" fmla="*/ 796675 w 1615915"/>
                    <a:gd name="connsiteY49" fmla="*/ 8690 h 1522053"/>
                    <a:gd name="connsiteX50" fmla="*/ 810828 w 1615915"/>
                    <a:gd name="connsiteY50" fmla="*/ 222 h 1522053"/>
                    <a:gd name="connsiteX0" fmla="*/ 810828 w 1615915"/>
                    <a:gd name="connsiteY0" fmla="*/ 222 h 1522053"/>
                    <a:gd name="connsiteX1" fmla="*/ 963593 w 1615915"/>
                    <a:gd name="connsiteY1" fmla="*/ 26793 h 1522053"/>
                    <a:gd name="connsiteX2" fmla="*/ 976465 w 1615915"/>
                    <a:gd name="connsiteY2" fmla="*/ 41896 h 1522053"/>
                    <a:gd name="connsiteX3" fmla="*/ 996209 w 1615915"/>
                    <a:gd name="connsiteY3" fmla="*/ 240606 h 1522053"/>
                    <a:gd name="connsiteX4" fmla="*/ 1060594 w 1615915"/>
                    <a:gd name="connsiteY4" fmla="*/ 276760 h 1522053"/>
                    <a:gd name="connsiteX5" fmla="*/ 1233629 w 1615915"/>
                    <a:gd name="connsiteY5" fmla="*/ 160265 h 1522053"/>
                    <a:gd name="connsiteX6" fmla="*/ 1251383 w 1615915"/>
                    <a:gd name="connsiteY6" fmla="*/ 165243 h 1522053"/>
                    <a:gd name="connsiteX7" fmla="*/ 1360742 w 1615915"/>
                    <a:gd name="connsiteY7" fmla="*/ 259731 h 1522053"/>
                    <a:gd name="connsiteX8" fmla="*/ 1366423 w 1615915"/>
                    <a:gd name="connsiteY8" fmla="*/ 276760 h 1522053"/>
                    <a:gd name="connsiteX9" fmla="*/ 1281918 w 1615915"/>
                    <a:gd name="connsiteY9" fmla="*/ 461545 h 1522053"/>
                    <a:gd name="connsiteX10" fmla="*/ 1322158 w 1615915"/>
                    <a:gd name="connsiteY10" fmla="*/ 521802 h 1522053"/>
                    <a:gd name="connsiteX11" fmla="*/ 1520965 w 1615915"/>
                    <a:gd name="connsiteY11" fmla="*/ 506918 h 1522053"/>
                    <a:gd name="connsiteX12" fmla="*/ 1535434 w 1615915"/>
                    <a:gd name="connsiteY12" fmla="*/ 517784 h 1522053"/>
                    <a:gd name="connsiteX13" fmla="*/ 1590322 w 1615915"/>
                    <a:gd name="connsiteY13" fmla="*/ 661864 h 1522053"/>
                    <a:gd name="connsiteX14" fmla="*/ 1581046 w 1615915"/>
                    <a:gd name="connsiteY14" fmla="*/ 680237 h 1522053"/>
                    <a:gd name="connsiteX15" fmla="*/ 1418736 w 1615915"/>
                    <a:gd name="connsiteY15" fmla="*/ 790945 h 1522053"/>
                    <a:gd name="connsiteX16" fmla="*/ 1422760 w 1615915"/>
                    <a:gd name="connsiteY16" fmla="*/ 867270 h 1522053"/>
                    <a:gd name="connsiteX17" fmla="*/ 1611891 w 1615915"/>
                    <a:gd name="connsiteY17" fmla="*/ 959663 h 1522053"/>
                    <a:gd name="connsiteX18" fmla="*/ 1615915 w 1615915"/>
                    <a:gd name="connsiteY18" fmla="*/ 967697 h 1522053"/>
                    <a:gd name="connsiteX19" fmla="*/ 1583723 w 1615915"/>
                    <a:gd name="connsiteY19" fmla="*/ 1124363 h 1522053"/>
                    <a:gd name="connsiteX20" fmla="*/ 1575675 w 1615915"/>
                    <a:gd name="connsiteY20" fmla="*/ 1132397 h 1522053"/>
                    <a:gd name="connsiteX21" fmla="*/ 1374471 w 1615915"/>
                    <a:gd name="connsiteY21" fmla="*/ 1148465 h 1522053"/>
                    <a:gd name="connsiteX22" fmla="*/ 1338255 w 1615915"/>
                    <a:gd name="connsiteY22" fmla="*/ 1220772 h 1522053"/>
                    <a:gd name="connsiteX23" fmla="*/ 1454952 w 1615915"/>
                    <a:gd name="connsiteY23" fmla="*/ 1389489 h 1522053"/>
                    <a:gd name="connsiteX24" fmla="*/ 1454952 w 1615915"/>
                    <a:gd name="connsiteY24" fmla="*/ 1401541 h 1522053"/>
                    <a:gd name="connsiteX25" fmla="*/ 1346303 w 1615915"/>
                    <a:gd name="connsiteY25" fmla="*/ 1522053 h 1522053"/>
                    <a:gd name="connsiteX26" fmla="*/ 1338255 w 1615915"/>
                    <a:gd name="connsiteY26" fmla="*/ 1522053 h 1522053"/>
                    <a:gd name="connsiteX27" fmla="*/ 1153147 w 1615915"/>
                    <a:gd name="connsiteY27" fmla="*/ 1433677 h 1522053"/>
                    <a:gd name="connsiteX28" fmla="*/ 1130579 w 1615915"/>
                    <a:gd name="connsiteY28" fmla="*/ 1438356 h 1522053"/>
                    <a:gd name="connsiteX29" fmla="*/ 1115337 w 1615915"/>
                    <a:gd name="connsiteY29" fmla="*/ 1366372 h 1522053"/>
                    <a:gd name="connsiteX30" fmla="*/ 1163788 w 1615915"/>
                    <a:gd name="connsiteY30" fmla="*/ 1326605 h 1522053"/>
                    <a:gd name="connsiteX31" fmla="*/ 1347577 w 1615915"/>
                    <a:gd name="connsiteY31" fmla="*/ 885207 h 1522053"/>
                    <a:gd name="connsiteX32" fmla="*/ 720082 w 1615915"/>
                    <a:gd name="connsiteY32" fmla="*/ 260977 h 1522053"/>
                    <a:gd name="connsiteX33" fmla="*/ 199753 w 1615915"/>
                    <a:gd name="connsiteY33" fmla="*/ 536194 h 1522053"/>
                    <a:gd name="connsiteX34" fmla="*/ 165635 w 1615915"/>
                    <a:gd name="connsiteY34" fmla="*/ 591907 h 1522053"/>
                    <a:gd name="connsiteX35" fmla="*/ 97073 w 1615915"/>
                    <a:gd name="connsiteY35" fmla="*/ 583476 h 1522053"/>
                    <a:gd name="connsiteX36" fmla="*/ 110914 w 1615915"/>
                    <a:gd name="connsiteY36" fmla="*/ 549921 h 1522053"/>
                    <a:gd name="connsiteX37" fmla="*/ 3981 w 1615915"/>
                    <a:gd name="connsiteY37" fmla="*/ 385060 h 1522053"/>
                    <a:gd name="connsiteX38" fmla="*/ 2264 w 1615915"/>
                    <a:gd name="connsiteY38" fmla="*/ 365136 h 1522053"/>
                    <a:gd name="connsiteX39" fmla="*/ 101635 w 1615915"/>
                    <a:gd name="connsiteY39" fmla="*/ 245749 h 1522053"/>
                    <a:gd name="connsiteX40" fmla="*/ 117724 w 1615915"/>
                    <a:gd name="connsiteY40" fmla="*/ 245692 h 1522053"/>
                    <a:gd name="connsiteX41" fmla="*/ 300045 w 1615915"/>
                    <a:gd name="connsiteY41" fmla="*/ 328982 h 1522053"/>
                    <a:gd name="connsiteX42" fmla="*/ 360406 w 1615915"/>
                    <a:gd name="connsiteY42" fmla="*/ 288811 h 1522053"/>
                    <a:gd name="connsiteX43" fmla="*/ 348876 w 1615915"/>
                    <a:gd name="connsiteY43" fmla="*/ 92939 h 1522053"/>
                    <a:gd name="connsiteX44" fmla="*/ 356911 w 1615915"/>
                    <a:gd name="connsiteY44" fmla="*/ 78474 h 1522053"/>
                    <a:gd name="connsiteX45" fmla="*/ 500934 w 1615915"/>
                    <a:gd name="connsiteY45" fmla="*/ 25615 h 1522053"/>
                    <a:gd name="connsiteX46" fmla="*/ 518685 w 1615915"/>
                    <a:gd name="connsiteY46" fmla="*/ 29414 h 1522053"/>
                    <a:gd name="connsiteX47" fmla="*/ 630019 w 1615915"/>
                    <a:gd name="connsiteY47" fmla="*/ 196418 h 1522053"/>
                    <a:gd name="connsiteX48" fmla="*/ 706476 w 1615915"/>
                    <a:gd name="connsiteY48" fmla="*/ 188384 h 1522053"/>
                    <a:gd name="connsiteX49" fmla="*/ 796675 w 1615915"/>
                    <a:gd name="connsiteY49" fmla="*/ 8690 h 1522053"/>
                    <a:gd name="connsiteX50" fmla="*/ 810828 w 1615915"/>
                    <a:gd name="connsiteY50" fmla="*/ 222 h 1522053"/>
                    <a:gd name="connsiteX0" fmla="*/ 810828 w 1613832"/>
                    <a:gd name="connsiteY0" fmla="*/ 222 h 1522053"/>
                    <a:gd name="connsiteX1" fmla="*/ 963593 w 1613832"/>
                    <a:gd name="connsiteY1" fmla="*/ 26793 h 1522053"/>
                    <a:gd name="connsiteX2" fmla="*/ 976465 w 1613832"/>
                    <a:gd name="connsiteY2" fmla="*/ 41896 h 1522053"/>
                    <a:gd name="connsiteX3" fmla="*/ 996209 w 1613832"/>
                    <a:gd name="connsiteY3" fmla="*/ 240606 h 1522053"/>
                    <a:gd name="connsiteX4" fmla="*/ 1060594 w 1613832"/>
                    <a:gd name="connsiteY4" fmla="*/ 276760 h 1522053"/>
                    <a:gd name="connsiteX5" fmla="*/ 1233629 w 1613832"/>
                    <a:gd name="connsiteY5" fmla="*/ 160265 h 1522053"/>
                    <a:gd name="connsiteX6" fmla="*/ 1251383 w 1613832"/>
                    <a:gd name="connsiteY6" fmla="*/ 165243 h 1522053"/>
                    <a:gd name="connsiteX7" fmla="*/ 1360742 w 1613832"/>
                    <a:gd name="connsiteY7" fmla="*/ 259731 h 1522053"/>
                    <a:gd name="connsiteX8" fmla="*/ 1366423 w 1613832"/>
                    <a:gd name="connsiteY8" fmla="*/ 276760 h 1522053"/>
                    <a:gd name="connsiteX9" fmla="*/ 1281918 w 1613832"/>
                    <a:gd name="connsiteY9" fmla="*/ 461545 h 1522053"/>
                    <a:gd name="connsiteX10" fmla="*/ 1322158 w 1613832"/>
                    <a:gd name="connsiteY10" fmla="*/ 521802 h 1522053"/>
                    <a:gd name="connsiteX11" fmla="*/ 1520965 w 1613832"/>
                    <a:gd name="connsiteY11" fmla="*/ 506918 h 1522053"/>
                    <a:gd name="connsiteX12" fmla="*/ 1535434 w 1613832"/>
                    <a:gd name="connsiteY12" fmla="*/ 517784 h 1522053"/>
                    <a:gd name="connsiteX13" fmla="*/ 1590322 w 1613832"/>
                    <a:gd name="connsiteY13" fmla="*/ 661864 h 1522053"/>
                    <a:gd name="connsiteX14" fmla="*/ 1581046 w 1613832"/>
                    <a:gd name="connsiteY14" fmla="*/ 680237 h 1522053"/>
                    <a:gd name="connsiteX15" fmla="*/ 1418736 w 1613832"/>
                    <a:gd name="connsiteY15" fmla="*/ 790945 h 1522053"/>
                    <a:gd name="connsiteX16" fmla="*/ 1422760 w 1613832"/>
                    <a:gd name="connsiteY16" fmla="*/ 867270 h 1522053"/>
                    <a:gd name="connsiteX17" fmla="*/ 1611891 w 1613832"/>
                    <a:gd name="connsiteY17" fmla="*/ 959663 h 1522053"/>
                    <a:gd name="connsiteX18" fmla="*/ 1613832 w 1613832"/>
                    <a:gd name="connsiteY18" fmla="*/ 977287 h 1522053"/>
                    <a:gd name="connsiteX19" fmla="*/ 1583723 w 1613832"/>
                    <a:gd name="connsiteY19" fmla="*/ 1124363 h 1522053"/>
                    <a:gd name="connsiteX20" fmla="*/ 1575675 w 1613832"/>
                    <a:gd name="connsiteY20" fmla="*/ 1132397 h 1522053"/>
                    <a:gd name="connsiteX21" fmla="*/ 1374471 w 1613832"/>
                    <a:gd name="connsiteY21" fmla="*/ 1148465 h 1522053"/>
                    <a:gd name="connsiteX22" fmla="*/ 1338255 w 1613832"/>
                    <a:gd name="connsiteY22" fmla="*/ 1220772 h 1522053"/>
                    <a:gd name="connsiteX23" fmla="*/ 1454952 w 1613832"/>
                    <a:gd name="connsiteY23" fmla="*/ 1389489 h 1522053"/>
                    <a:gd name="connsiteX24" fmla="*/ 1454952 w 1613832"/>
                    <a:gd name="connsiteY24" fmla="*/ 1401541 h 1522053"/>
                    <a:gd name="connsiteX25" fmla="*/ 1346303 w 1613832"/>
                    <a:gd name="connsiteY25" fmla="*/ 1522053 h 1522053"/>
                    <a:gd name="connsiteX26" fmla="*/ 1338255 w 1613832"/>
                    <a:gd name="connsiteY26" fmla="*/ 1522053 h 1522053"/>
                    <a:gd name="connsiteX27" fmla="*/ 1153147 w 1613832"/>
                    <a:gd name="connsiteY27" fmla="*/ 1433677 h 1522053"/>
                    <a:gd name="connsiteX28" fmla="*/ 1130579 w 1613832"/>
                    <a:gd name="connsiteY28" fmla="*/ 1438356 h 1522053"/>
                    <a:gd name="connsiteX29" fmla="*/ 1115337 w 1613832"/>
                    <a:gd name="connsiteY29" fmla="*/ 1366372 h 1522053"/>
                    <a:gd name="connsiteX30" fmla="*/ 1163788 w 1613832"/>
                    <a:gd name="connsiteY30" fmla="*/ 1326605 h 1522053"/>
                    <a:gd name="connsiteX31" fmla="*/ 1347577 w 1613832"/>
                    <a:gd name="connsiteY31" fmla="*/ 885207 h 1522053"/>
                    <a:gd name="connsiteX32" fmla="*/ 720082 w 1613832"/>
                    <a:gd name="connsiteY32" fmla="*/ 260977 h 1522053"/>
                    <a:gd name="connsiteX33" fmla="*/ 199753 w 1613832"/>
                    <a:gd name="connsiteY33" fmla="*/ 536194 h 1522053"/>
                    <a:gd name="connsiteX34" fmla="*/ 165635 w 1613832"/>
                    <a:gd name="connsiteY34" fmla="*/ 591907 h 1522053"/>
                    <a:gd name="connsiteX35" fmla="*/ 97073 w 1613832"/>
                    <a:gd name="connsiteY35" fmla="*/ 583476 h 1522053"/>
                    <a:gd name="connsiteX36" fmla="*/ 110914 w 1613832"/>
                    <a:gd name="connsiteY36" fmla="*/ 549921 h 1522053"/>
                    <a:gd name="connsiteX37" fmla="*/ 3981 w 1613832"/>
                    <a:gd name="connsiteY37" fmla="*/ 385060 h 1522053"/>
                    <a:gd name="connsiteX38" fmla="*/ 2264 w 1613832"/>
                    <a:gd name="connsiteY38" fmla="*/ 365136 h 1522053"/>
                    <a:gd name="connsiteX39" fmla="*/ 101635 w 1613832"/>
                    <a:gd name="connsiteY39" fmla="*/ 245749 h 1522053"/>
                    <a:gd name="connsiteX40" fmla="*/ 117724 w 1613832"/>
                    <a:gd name="connsiteY40" fmla="*/ 245692 h 1522053"/>
                    <a:gd name="connsiteX41" fmla="*/ 300045 w 1613832"/>
                    <a:gd name="connsiteY41" fmla="*/ 328982 h 1522053"/>
                    <a:gd name="connsiteX42" fmla="*/ 360406 w 1613832"/>
                    <a:gd name="connsiteY42" fmla="*/ 288811 h 1522053"/>
                    <a:gd name="connsiteX43" fmla="*/ 348876 w 1613832"/>
                    <a:gd name="connsiteY43" fmla="*/ 92939 h 1522053"/>
                    <a:gd name="connsiteX44" fmla="*/ 356911 w 1613832"/>
                    <a:gd name="connsiteY44" fmla="*/ 78474 h 1522053"/>
                    <a:gd name="connsiteX45" fmla="*/ 500934 w 1613832"/>
                    <a:gd name="connsiteY45" fmla="*/ 25615 h 1522053"/>
                    <a:gd name="connsiteX46" fmla="*/ 518685 w 1613832"/>
                    <a:gd name="connsiteY46" fmla="*/ 29414 h 1522053"/>
                    <a:gd name="connsiteX47" fmla="*/ 630019 w 1613832"/>
                    <a:gd name="connsiteY47" fmla="*/ 196418 h 1522053"/>
                    <a:gd name="connsiteX48" fmla="*/ 706476 w 1613832"/>
                    <a:gd name="connsiteY48" fmla="*/ 188384 h 1522053"/>
                    <a:gd name="connsiteX49" fmla="*/ 796675 w 1613832"/>
                    <a:gd name="connsiteY49" fmla="*/ 8690 h 1522053"/>
                    <a:gd name="connsiteX50" fmla="*/ 810828 w 1613832"/>
                    <a:gd name="connsiteY50" fmla="*/ 222 h 1522053"/>
                    <a:gd name="connsiteX0" fmla="*/ 810828 w 1613832"/>
                    <a:gd name="connsiteY0" fmla="*/ 222 h 1522053"/>
                    <a:gd name="connsiteX1" fmla="*/ 963593 w 1613832"/>
                    <a:gd name="connsiteY1" fmla="*/ 26793 h 1522053"/>
                    <a:gd name="connsiteX2" fmla="*/ 976465 w 1613832"/>
                    <a:gd name="connsiteY2" fmla="*/ 41896 h 1522053"/>
                    <a:gd name="connsiteX3" fmla="*/ 996209 w 1613832"/>
                    <a:gd name="connsiteY3" fmla="*/ 240606 h 1522053"/>
                    <a:gd name="connsiteX4" fmla="*/ 1060594 w 1613832"/>
                    <a:gd name="connsiteY4" fmla="*/ 276760 h 1522053"/>
                    <a:gd name="connsiteX5" fmla="*/ 1233629 w 1613832"/>
                    <a:gd name="connsiteY5" fmla="*/ 160265 h 1522053"/>
                    <a:gd name="connsiteX6" fmla="*/ 1251383 w 1613832"/>
                    <a:gd name="connsiteY6" fmla="*/ 165243 h 1522053"/>
                    <a:gd name="connsiteX7" fmla="*/ 1360742 w 1613832"/>
                    <a:gd name="connsiteY7" fmla="*/ 259731 h 1522053"/>
                    <a:gd name="connsiteX8" fmla="*/ 1366423 w 1613832"/>
                    <a:gd name="connsiteY8" fmla="*/ 276760 h 1522053"/>
                    <a:gd name="connsiteX9" fmla="*/ 1281918 w 1613832"/>
                    <a:gd name="connsiteY9" fmla="*/ 461545 h 1522053"/>
                    <a:gd name="connsiteX10" fmla="*/ 1322158 w 1613832"/>
                    <a:gd name="connsiteY10" fmla="*/ 521802 h 1522053"/>
                    <a:gd name="connsiteX11" fmla="*/ 1520965 w 1613832"/>
                    <a:gd name="connsiteY11" fmla="*/ 506918 h 1522053"/>
                    <a:gd name="connsiteX12" fmla="*/ 1535434 w 1613832"/>
                    <a:gd name="connsiteY12" fmla="*/ 517784 h 1522053"/>
                    <a:gd name="connsiteX13" fmla="*/ 1590322 w 1613832"/>
                    <a:gd name="connsiteY13" fmla="*/ 661864 h 1522053"/>
                    <a:gd name="connsiteX14" fmla="*/ 1581046 w 1613832"/>
                    <a:gd name="connsiteY14" fmla="*/ 680237 h 1522053"/>
                    <a:gd name="connsiteX15" fmla="*/ 1418736 w 1613832"/>
                    <a:gd name="connsiteY15" fmla="*/ 790945 h 1522053"/>
                    <a:gd name="connsiteX16" fmla="*/ 1422760 w 1613832"/>
                    <a:gd name="connsiteY16" fmla="*/ 867270 h 1522053"/>
                    <a:gd name="connsiteX17" fmla="*/ 1611891 w 1613832"/>
                    <a:gd name="connsiteY17" fmla="*/ 959663 h 1522053"/>
                    <a:gd name="connsiteX18" fmla="*/ 1613832 w 1613832"/>
                    <a:gd name="connsiteY18" fmla="*/ 977287 h 1522053"/>
                    <a:gd name="connsiteX19" fmla="*/ 1586393 w 1613832"/>
                    <a:gd name="connsiteY19" fmla="*/ 1112201 h 1522053"/>
                    <a:gd name="connsiteX20" fmla="*/ 1575675 w 1613832"/>
                    <a:gd name="connsiteY20" fmla="*/ 1132397 h 1522053"/>
                    <a:gd name="connsiteX21" fmla="*/ 1374471 w 1613832"/>
                    <a:gd name="connsiteY21" fmla="*/ 1148465 h 1522053"/>
                    <a:gd name="connsiteX22" fmla="*/ 1338255 w 1613832"/>
                    <a:gd name="connsiteY22" fmla="*/ 1220772 h 1522053"/>
                    <a:gd name="connsiteX23" fmla="*/ 1454952 w 1613832"/>
                    <a:gd name="connsiteY23" fmla="*/ 1389489 h 1522053"/>
                    <a:gd name="connsiteX24" fmla="*/ 1454952 w 1613832"/>
                    <a:gd name="connsiteY24" fmla="*/ 1401541 h 1522053"/>
                    <a:gd name="connsiteX25" fmla="*/ 1346303 w 1613832"/>
                    <a:gd name="connsiteY25" fmla="*/ 1522053 h 1522053"/>
                    <a:gd name="connsiteX26" fmla="*/ 1338255 w 1613832"/>
                    <a:gd name="connsiteY26" fmla="*/ 1522053 h 1522053"/>
                    <a:gd name="connsiteX27" fmla="*/ 1153147 w 1613832"/>
                    <a:gd name="connsiteY27" fmla="*/ 1433677 h 1522053"/>
                    <a:gd name="connsiteX28" fmla="*/ 1130579 w 1613832"/>
                    <a:gd name="connsiteY28" fmla="*/ 1438356 h 1522053"/>
                    <a:gd name="connsiteX29" fmla="*/ 1115337 w 1613832"/>
                    <a:gd name="connsiteY29" fmla="*/ 1366372 h 1522053"/>
                    <a:gd name="connsiteX30" fmla="*/ 1163788 w 1613832"/>
                    <a:gd name="connsiteY30" fmla="*/ 1326605 h 1522053"/>
                    <a:gd name="connsiteX31" fmla="*/ 1347577 w 1613832"/>
                    <a:gd name="connsiteY31" fmla="*/ 885207 h 1522053"/>
                    <a:gd name="connsiteX32" fmla="*/ 720082 w 1613832"/>
                    <a:gd name="connsiteY32" fmla="*/ 260977 h 1522053"/>
                    <a:gd name="connsiteX33" fmla="*/ 199753 w 1613832"/>
                    <a:gd name="connsiteY33" fmla="*/ 536194 h 1522053"/>
                    <a:gd name="connsiteX34" fmla="*/ 165635 w 1613832"/>
                    <a:gd name="connsiteY34" fmla="*/ 591907 h 1522053"/>
                    <a:gd name="connsiteX35" fmla="*/ 97073 w 1613832"/>
                    <a:gd name="connsiteY35" fmla="*/ 583476 h 1522053"/>
                    <a:gd name="connsiteX36" fmla="*/ 110914 w 1613832"/>
                    <a:gd name="connsiteY36" fmla="*/ 549921 h 1522053"/>
                    <a:gd name="connsiteX37" fmla="*/ 3981 w 1613832"/>
                    <a:gd name="connsiteY37" fmla="*/ 385060 h 1522053"/>
                    <a:gd name="connsiteX38" fmla="*/ 2264 w 1613832"/>
                    <a:gd name="connsiteY38" fmla="*/ 365136 h 1522053"/>
                    <a:gd name="connsiteX39" fmla="*/ 101635 w 1613832"/>
                    <a:gd name="connsiteY39" fmla="*/ 245749 h 1522053"/>
                    <a:gd name="connsiteX40" fmla="*/ 117724 w 1613832"/>
                    <a:gd name="connsiteY40" fmla="*/ 245692 h 1522053"/>
                    <a:gd name="connsiteX41" fmla="*/ 300045 w 1613832"/>
                    <a:gd name="connsiteY41" fmla="*/ 328982 h 1522053"/>
                    <a:gd name="connsiteX42" fmla="*/ 360406 w 1613832"/>
                    <a:gd name="connsiteY42" fmla="*/ 288811 h 1522053"/>
                    <a:gd name="connsiteX43" fmla="*/ 348876 w 1613832"/>
                    <a:gd name="connsiteY43" fmla="*/ 92939 h 1522053"/>
                    <a:gd name="connsiteX44" fmla="*/ 356911 w 1613832"/>
                    <a:gd name="connsiteY44" fmla="*/ 78474 h 1522053"/>
                    <a:gd name="connsiteX45" fmla="*/ 500934 w 1613832"/>
                    <a:gd name="connsiteY45" fmla="*/ 25615 h 1522053"/>
                    <a:gd name="connsiteX46" fmla="*/ 518685 w 1613832"/>
                    <a:gd name="connsiteY46" fmla="*/ 29414 h 1522053"/>
                    <a:gd name="connsiteX47" fmla="*/ 630019 w 1613832"/>
                    <a:gd name="connsiteY47" fmla="*/ 196418 h 1522053"/>
                    <a:gd name="connsiteX48" fmla="*/ 706476 w 1613832"/>
                    <a:gd name="connsiteY48" fmla="*/ 188384 h 1522053"/>
                    <a:gd name="connsiteX49" fmla="*/ 796675 w 1613832"/>
                    <a:gd name="connsiteY49" fmla="*/ 8690 h 1522053"/>
                    <a:gd name="connsiteX50" fmla="*/ 810828 w 1613832"/>
                    <a:gd name="connsiteY50" fmla="*/ 222 h 1522053"/>
                    <a:gd name="connsiteX0" fmla="*/ 810828 w 1613832"/>
                    <a:gd name="connsiteY0" fmla="*/ 222 h 1522053"/>
                    <a:gd name="connsiteX1" fmla="*/ 963593 w 1613832"/>
                    <a:gd name="connsiteY1" fmla="*/ 26793 h 1522053"/>
                    <a:gd name="connsiteX2" fmla="*/ 976465 w 1613832"/>
                    <a:gd name="connsiteY2" fmla="*/ 41896 h 1522053"/>
                    <a:gd name="connsiteX3" fmla="*/ 996209 w 1613832"/>
                    <a:gd name="connsiteY3" fmla="*/ 240606 h 1522053"/>
                    <a:gd name="connsiteX4" fmla="*/ 1060594 w 1613832"/>
                    <a:gd name="connsiteY4" fmla="*/ 276760 h 1522053"/>
                    <a:gd name="connsiteX5" fmla="*/ 1233629 w 1613832"/>
                    <a:gd name="connsiteY5" fmla="*/ 160265 h 1522053"/>
                    <a:gd name="connsiteX6" fmla="*/ 1251383 w 1613832"/>
                    <a:gd name="connsiteY6" fmla="*/ 165243 h 1522053"/>
                    <a:gd name="connsiteX7" fmla="*/ 1360742 w 1613832"/>
                    <a:gd name="connsiteY7" fmla="*/ 259731 h 1522053"/>
                    <a:gd name="connsiteX8" fmla="*/ 1366423 w 1613832"/>
                    <a:gd name="connsiteY8" fmla="*/ 276760 h 1522053"/>
                    <a:gd name="connsiteX9" fmla="*/ 1281918 w 1613832"/>
                    <a:gd name="connsiteY9" fmla="*/ 461545 h 1522053"/>
                    <a:gd name="connsiteX10" fmla="*/ 1322158 w 1613832"/>
                    <a:gd name="connsiteY10" fmla="*/ 521802 h 1522053"/>
                    <a:gd name="connsiteX11" fmla="*/ 1520965 w 1613832"/>
                    <a:gd name="connsiteY11" fmla="*/ 506918 h 1522053"/>
                    <a:gd name="connsiteX12" fmla="*/ 1535434 w 1613832"/>
                    <a:gd name="connsiteY12" fmla="*/ 517784 h 1522053"/>
                    <a:gd name="connsiteX13" fmla="*/ 1590322 w 1613832"/>
                    <a:gd name="connsiteY13" fmla="*/ 661864 h 1522053"/>
                    <a:gd name="connsiteX14" fmla="*/ 1581046 w 1613832"/>
                    <a:gd name="connsiteY14" fmla="*/ 680237 h 1522053"/>
                    <a:gd name="connsiteX15" fmla="*/ 1418736 w 1613832"/>
                    <a:gd name="connsiteY15" fmla="*/ 790945 h 1522053"/>
                    <a:gd name="connsiteX16" fmla="*/ 1422760 w 1613832"/>
                    <a:gd name="connsiteY16" fmla="*/ 867270 h 1522053"/>
                    <a:gd name="connsiteX17" fmla="*/ 1611891 w 1613832"/>
                    <a:gd name="connsiteY17" fmla="*/ 959663 h 1522053"/>
                    <a:gd name="connsiteX18" fmla="*/ 1613832 w 1613832"/>
                    <a:gd name="connsiteY18" fmla="*/ 977287 h 1522053"/>
                    <a:gd name="connsiteX19" fmla="*/ 1586393 w 1613832"/>
                    <a:gd name="connsiteY19" fmla="*/ 1112201 h 1522053"/>
                    <a:gd name="connsiteX20" fmla="*/ 1575675 w 1613832"/>
                    <a:gd name="connsiteY20" fmla="*/ 1132397 h 1522053"/>
                    <a:gd name="connsiteX21" fmla="*/ 1374471 w 1613832"/>
                    <a:gd name="connsiteY21" fmla="*/ 1148465 h 1522053"/>
                    <a:gd name="connsiteX22" fmla="*/ 1338255 w 1613832"/>
                    <a:gd name="connsiteY22" fmla="*/ 1220772 h 1522053"/>
                    <a:gd name="connsiteX23" fmla="*/ 1454952 w 1613832"/>
                    <a:gd name="connsiteY23" fmla="*/ 1389489 h 1522053"/>
                    <a:gd name="connsiteX24" fmla="*/ 1454952 w 1613832"/>
                    <a:gd name="connsiteY24" fmla="*/ 1401541 h 1522053"/>
                    <a:gd name="connsiteX25" fmla="*/ 1346303 w 1613832"/>
                    <a:gd name="connsiteY25" fmla="*/ 1522053 h 1522053"/>
                    <a:gd name="connsiteX26" fmla="*/ 1338255 w 1613832"/>
                    <a:gd name="connsiteY26" fmla="*/ 1522053 h 1522053"/>
                    <a:gd name="connsiteX27" fmla="*/ 1153147 w 1613832"/>
                    <a:gd name="connsiteY27" fmla="*/ 1433677 h 1522053"/>
                    <a:gd name="connsiteX28" fmla="*/ 1130579 w 1613832"/>
                    <a:gd name="connsiteY28" fmla="*/ 1438356 h 1522053"/>
                    <a:gd name="connsiteX29" fmla="*/ 1115337 w 1613832"/>
                    <a:gd name="connsiteY29" fmla="*/ 1366372 h 1522053"/>
                    <a:gd name="connsiteX30" fmla="*/ 1163788 w 1613832"/>
                    <a:gd name="connsiteY30" fmla="*/ 1326605 h 1522053"/>
                    <a:gd name="connsiteX31" fmla="*/ 1347577 w 1613832"/>
                    <a:gd name="connsiteY31" fmla="*/ 885207 h 1522053"/>
                    <a:gd name="connsiteX32" fmla="*/ 720082 w 1613832"/>
                    <a:gd name="connsiteY32" fmla="*/ 260977 h 1522053"/>
                    <a:gd name="connsiteX33" fmla="*/ 199753 w 1613832"/>
                    <a:gd name="connsiteY33" fmla="*/ 536194 h 1522053"/>
                    <a:gd name="connsiteX34" fmla="*/ 165635 w 1613832"/>
                    <a:gd name="connsiteY34" fmla="*/ 591907 h 1522053"/>
                    <a:gd name="connsiteX35" fmla="*/ 97073 w 1613832"/>
                    <a:gd name="connsiteY35" fmla="*/ 583476 h 1522053"/>
                    <a:gd name="connsiteX36" fmla="*/ 110914 w 1613832"/>
                    <a:gd name="connsiteY36" fmla="*/ 549921 h 1522053"/>
                    <a:gd name="connsiteX37" fmla="*/ 3981 w 1613832"/>
                    <a:gd name="connsiteY37" fmla="*/ 385060 h 1522053"/>
                    <a:gd name="connsiteX38" fmla="*/ 2264 w 1613832"/>
                    <a:gd name="connsiteY38" fmla="*/ 365136 h 1522053"/>
                    <a:gd name="connsiteX39" fmla="*/ 101635 w 1613832"/>
                    <a:gd name="connsiteY39" fmla="*/ 245749 h 1522053"/>
                    <a:gd name="connsiteX40" fmla="*/ 117724 w 1613832"/>
                    <a:gd name="connsiteY40" fmla="*/ 245692 h 1522053"/>
                    <a:gd name="connsiteX41" fmla="*/ 300045 w 1613832"/>
                    <a:gd name="connsiteY41" fmla="*/ 328982 h 1522053"/>
                    <a:gd name="connsiteX42" fmla="*/ 360406 w 1613832"/>
                    <a:gd name="connsiteY42" fmla="*/ 288811 h 1522053"/>
                    <a:gd name="connsiteX43" fmla="*/ 348876 w 1613832"/>
                    <a:gd name="connsiteY43" fmla="*/ 92939 h 1522053"/>
                    <a:gd name="connsiteX44" fmla="*/ 356911 w 1613832"/>
                    <a:gd name="connsiteY44" fmla="*/ 78474 h 1522053"/>
                    <a:gd name="connsiteX45" fmla="*/ 500934 w 1613832"/>
                    <a:gd name="connsiteY45" fmla="*/ 25615 h 1522053"/>
                    <a:gd name="connsiteX46" fmla="*/ 518685 w 1613832"/>
                    <a:gd name="connsiteY46" fmla="*/ 29414 h 1522053"/>
                    <a:gd name="connsiteX47" fmla="*/ 630019 w 1613832"/>
                    <a:gd name="connsiteY47" fmla="*/ 196418 h 1522053"/>
                    <a:gd name="connsiteX48" fmla="*/ 706476 w 1613832"/>
                    <a:gd name="connsiteY48" fmla="*/ 188384 h 1522053"/>
                    <a:gd name="connsiteX49" fmla="*/ 796675 w 1613832"/>
                    <a:gd name="connsiteY49" fmla="*/ 8690 h 1522053"/>
                    <a:gd name="connsiteX50" fmla="*/ 810828 w 1613832"/>
                    <a:gd name="connsiteY50" fmla="*/ 222 h 1522053"/>
                    <a:gd name="connsiteX0" fmla="*/ 810828 w 1613832"/>
                    <a:gd name="connsiteY0" fmla="*/ 222 h 1522053"/>
                    <a:gd name="connsiteX1" fmla="*/ 963593 w 1613832"/>
                    <a:gd name="connsiteY1" fmla="*/ 26793 h 1522053"/>
                    <a:gd name="connsiteX2" fmla="*/ 976465 w 1613832"/>
                    <a:gd name="connsiteY2" fmla="*/ 41896 h 1522053"/>
                    <a:gd name="connsiteX3" fmla="*/ 996209 w 1613832"/>
                    <a:gd name="connsiteY3" fmla="*/ 240606 h 1522053"/>
                    <a:gd name="connsiteX4" fmla="*/ 1060594 w 1613832"/>
                    <a:gd name="connsiteY4" fmla="*/ 276760 h 1522053"/>
                    <a:gd name="connsiteX5" fmla="*/ 1233629 w 1613832"/>
                    <a:gd name="connsiteY5" fmla="*/ 160265 h 1522053"/>
                    <a:gd name="connsiteX6" fmla="*/ 1251383 w 1613832"/>
                    <a:gd name="connsiteY6" fmla="*/ 165243 h 1522053"/>
                    <a:gd name="connsiteX7" fmla="*/ 1360742 w 1613832"/>
                    <a:gd name="connsiteY7" fmla="*/ 259731 h 1522053"/>
                    <a:gd name="connsiteX8" fmla="*/ 1366423 w 1613832"/>
                    <a:gd name="connsiteY8" fmla="*/ 276760 h 1522053"/>
                    <a:gd name="connsiteX9" fmla="*/ 1281918 w 1613832"/>
                    <a:gd name="connsiteY9" fmla="*/ 461545 h 1522053"/>
                    <a:gd name="connsiteX10" fmla="*/ 1322158 w 1613832"/>
                    <a:gd name="connsiteY10" fmla="*/ 521802 h 1522053"/>
                    <a:gd name="connsiteX11" fmla="*/ 1520965 w 1613832"/>
                    <a:gd name="connsiteY11" fmla="*/ 506918 h 1522053"/>
                    <a:gd name="connsiteX12" fmla="*/ 1535434 w 1613832"/>
                    <a:gd name="connsiteY12" fmla="*/ 517784 h 1522053"/>
                    <a:gd name="connsiteX13" fmla="*/ 1590322 w 1613832"/>
                    <a:gd name="connsiteY13" fmla="*/ 661864 h 1522053"/>
                    <a:gd name="connsiteX14" fmla="*/ 1581046 w 1613832"/>
                    <a:gd name="connsiteY14" fmla="*/ 680237 h 1522053"/>
                    <a:gd name="connsiteX15" fmla="*/ 1418736 w 1613832"/>
                    <a:gd name="connsiteY15" fmla="*/ 790945 h 1522053"/>
                    <a:gd name="connsiteX16" fmla="*/ 1422760 w 1613832"/>
                    <a:gd name="connsiteY16" fmla="*/ 867270 h 1522053"/>
                    <a:gd name="connsiteX17" fmla="*/ 1611891 w 1613832"/>
                    <a:gd name="connsiteY17" fmla="*/ 959663 h 1522053"/>
                    <a:gd name="connsiteX18" fmla="*/ 1613832 w 1613832"/>
                    <a:gd name="connsiteY18" fmla="*/ 977287 h 1522053"/>
                    <a:gd name="connsiteX19" fmla="*/ 1586393 w 1613832"/>
                    <a:gd name="connsiteY19" fmla="*/ 1112201 h 1522053"/>
                    <a:gd name="connsiteX20" fmla="*/ 1575675 w 1613832"/>
                    <a:gd name="connsiteY20" fmla="*/ 1132397 h 1522053"/>
                    <a:gd name="connsiteX21" fmla="*/ 1374471 w 1613832"/>
                    <a:gd name="connsiteY21" fmla="*/ 1148465 h 1522053"/>
                    <a:gd name="connsiteX22" fmla="*/ 1338255 w 1613832"/>
                    <a:gd name="connsiteY22" fmla="*/ 1220772 h 1522053"/>
                    <a:gd name="connsiteX23" fmla="*/ 1454952 w 1613832"/>
                    <a:gd name="connsiteY23" fmla="*/ 1389489 h 1522053"/>
                    <a:gd name="connsiteX24" fmla="*/ 1454952 w 1613832"/>
                    <a:gd name="connsiteY24" fmla="*/ 1401541 h 1522053"/>
                    <a:gd name="connsiteX25" fmla="*/ 1346303 w 1613832"/>
                    <a:gd name="connsiteY25" fmla="*/ 1522053 h 1522053"/>
                    <a:gd name="connsiteX26" fmla="*/ 1338255 w 1613832"/>
                    <a:gd name="connsiteY26" fmla="*/ 1522053 h 1522053"/>
                    <a:gd name="connsiteX27" fmla="*/ 1153147 w 1613832"/>
                    <a:gd name="connsiteY27" fmla="*/ 1433677 h 1522053"/>
                    <a:gd name="connsiteX28" fmla="*/ 1130579 w 1613832"/>
                    <a:gd name="connsiteY28" fmla="*/ 1438356 h 1522053"/>
                    <a:gd name="connsiteX29" fmla="*/ 1115337 w 1613832"/>
                    <a:gd name="connsiteY29" fmla="*/ 1366372 h 1522053"/>
                    <a:gd name="connsiteX30" fmla="*/ 1163788 w 1613832"/>
                    <a:gd name="connsiteY30" fmla="*/ 1326605 h 1522053"/>
                    <a:gd name="connsiteX31" fmla="*/ 1347577 w 1613832"/>
                    <a:gd name="connsiteY31" fmla="*/ 885207 h 1522053"/>
                    <a:gd name="connsiteX32" fmla="*/ 720082 w 1613832"/>
                    <a:gd name="connsiteY32" fmla="*/ 260977 h 1522053"/>
                    <a:gd name="connsiteX33" fmla="*/ 199753 w 1613832"/>
                    <a:gd name="connsiteY33" fmla="*/ 536194 h 1522053"/>
                    <a:gd name="connsiteX34" fmla="*/ 165635 w 1613832"/>
                    <a:gd name="connsiteY34" fmla="*/ 591907 h 1522053"/>
                    <a:gd name="connsiteX35" fmla="*/ 97073 w 1613832"/>
                    <a:gd name="connsiteY35" fmla="*/ 583476 h 1522053"/>
                    <a:gd name="connsiteX36" fmla="*/ 110914 w 1613832"/>
                    <a:gd name="connsiteY36" fmla="*/ 549921 h 1522053"/>
                    <a:gd name="connsiteX37" fmla="*/ 3981 w 1613832"/>
                    <a:gd name="connsiteY37" fmla="*/ 385060 h 1522053"/>
                    <a:gd name="connsiteX38" fmla="*/ 2264 w 1613832"/>
                    <a:gd name="connsiteY38" fmla="*/ 365136 h 1522053"/>
                    <a:gd name="connsiteX39" fmla="*/ 101635 w 1613832"/>
                    <a:gd name="connsiteY39" fmla="*/ 245749 h 1522053"/>
                    <a:gd name="connsiteX40" fmla="*/ 117724 w 1613832"/>
                    <a:gd name="connsiteY40" fmla="*/ 245692 h 1522053"/>
                    <a:gd name="connsiteX41" fmla="*/ 300045 w 1613832"/>
                    <a:gd name="connsiteY41" fmla="*/ 328982 h 1522053"/>
                    <a:gd name="connsiteX42" fmla="*/ 360406 w 1613832"/>
                    <a:gd name="connsiteY42" fmla="*/ 288811 h 1522053"/>
                    <a:gd name="connsiteX43" fmla="*/ 348876 w 1613832"/>
                    <a:gd name="connsiteY43" fmla="*/ 92939 h 1522053"/>
                    <a:gd name="connsiteX44" fmla="*/ 356911 w 1613832"/>
                    <a:gd name="connsiteY44" fmla="*/ 78474 h 1522053"/>
                    <a:gd name="connsiteX45" fmla="*/ 500934 w 1613832"/>
                    <a:gd name="connsiteY45" fmla="*/ 25615 h 1522053"/>
                    <a:gd name="connsiteX46" fmla="*/ 518685 w 1613832"/>
                    <a:gd name="connsiteY46" fmla="*/ 29414 h 1522053"/>
                    <a:gd name="connsiteX47" fmla="*/ 630019 w 1613832"/>
                    <a:gd name="connsiteY47" fmla="*/ 196418 h 1522053"/>
                    <a:gd name="connsiteX48" fmla="*/ 706476 w 1613832"/>
                    <a:gd name="connsiteY48" fmla="*/ 188384 h 1522053"/>
                    <a:gd name="connsiteX49" fmla="*/ 796675 w 1613832"/>
                    <a:gd name="connsiteY49" fmla="*/ 8690 h 1522053"/>
                    <a:gd name="connsiteX50" fmla="*/ 810828 w 1613832"/>
                    <a:gd name="connsiteY50" fmla="*/ 222 h 1522053"/>
                    <a:gd name="connsiteX0" fmla="*/ 810828 w 1613832"/>
                    <a:gd name="connsiteY0" fmla="*/ 222 h 1522053"/>
                    <a:gd name="connsiteX1" fmla="*/ 963593 w 1613832"/>
                    <a:gd name="connsiteY1" fmla="*/ 26793 h 1522053"/>
                    <a:gd name="connsiteX2" fmla="*/ 976465 w 1613832"/>
                    <a:gd name="connsiteY2" fmla="*/ 41896 h 1522053"/>
                    <a:gd name="connsiteX3" fmla="*/ 996209 w 1613832"/>
                    <a:gd name="connsiteY3" fmla="*/ 240606 h 1522053"/>
                    <a:gd name="connsiteX4" fmla="*/ 1060594 w 1613832"/>
                    <a:gd name="connsiteY4" fmla="*/ 276760 h 1522053"/>
                    <a:gd name="connsiteX5" fmla="*/ 1233629 w 1613832"/>
                    <a:gd name="connsiteY5" fmla="*/ 160265 h 1522053"/>
                    <a:gd name="connsiteX6" fmla="*/ 1251383 w 1613832"/>
                    <a:gd name="connsiteY6" fmla="*/ 165243 h 1522053"/>
                    <a:gd name="connsiteX7" fmla="*/ 1360742 w 1613832"/>
                    <a:gd name="connsiteY7" fmla="*/ 259731 h 1522053"/>
                    <a:gd name="connsiteX8" fmla="*/ 1366423 w 1613832"/>
                    <a:gd name="connsiteY8" fmla="*/ 276760 h 1522053"/>
                    <a:gd name="connsiteX9" fmla="*/ 1281918 w 1613832"/>
                    <a:gd name="connsiteY9" fmla="*/ 461545 h 1522053"/>
                    <a:gd name="connsiteX10" fmla="*/ 1322158 w 1613832"/>
                    <a:gd name="connsiteY10" fmla="*/ 521802 h 1522053"/>
                    <a:gd name="connsiteX11" fmla="*/ 1520965 w 1613832"/>
                    <a:gd name="connsiteY11" fmla="*/ 506918 h 1522053"/>
                    <a:gd name="connsiteX12" fmla="*/ 1535434 w 1613832"/>
                    <a:gd name="connsiteY12" fmla="*/ 517784 h 1522053"/>
                    <a:gd name="connsiteX13" fmla="*/ 1590322 w 1613832"/>
                    <a:gd name="connsiteY13" fmla="*/ 661864 h 1522053"/>
                    <a:gd name="connsiteX14" fmla="*/ 1581046 w 1613832"/>
                    <a:gd name="connsiteY14" fmla="*/ 680237 h 1522053"/>
                    <a:gd name="connsiteX15" fmla="*/ 1418736 w 1613832"/>
                    <a:gd name="connsiteY15" fmla="*/ 790945 h 1522053"/>
                    <a:gd name="connsiteX16" fmla="*/ 1422760 w 1613832"/>
                    <a:gd name="connsiteY16" fmla="*/ 867270 h 1522053"/>
                    <a:gd name="connsiteX17" fmla="*/ 1611891 w 1613832"/>
                    <a:gd name="connsiteY17" fmla="*/ 959663 h 1522053"/>
                    <a:gd name="connsiteX18" fmla="*/ 1613832 w 1613832"/>
                    <a:gd name="connsiteY18" fmla="*/ 977287 h 1522053"/>
                    <a:gd name="connsiteX19" fmla="*/ 1586393 w 1613832"/>
                    <a:gd name="connsiteY19" fmla="*/ 1112201 h 1522053"/>
                    <a:gd name="connsiteX20" fmla="*/ 1575675 w 1613832"/>
                    <a:gd name="connsiteY20" fmla="*/ 1132397 h 1522053"/>
                    <a:gd name="connsiteX21" fmla="*/ 1374471 w 1613832"/>
                    <a:gd name="connsiteY21" fmla="*/ 1148465 h 1522053"/>
                    <a:gd name="connsiteX22" fmla="*/ 1338255 w 1613832"/>
                    <a:gd name="connsiteY22" fmla="*/ 1220772 h 1522053"/>
                    <a:gd name="connsiteX23" fmla="*/ 1454952 w 1613832"/>
                    <a:gd name="connsiteY23" fmla="*/ 1389489 h 1522053"/>
                    <a:gd name="connsiteX24" fmla="*/ 1454952 w 1613832"/>
                    <a:gd name="connsiteY24" fmla="*/ 1401541 h 1522053"/>
                    <a:gd name="connsiteX25" fmla="*/ 1346303 w 1613832"/>
                    <a:gd name="connsiteY25" fmla="*/ 1522053 h 1522053"/>
                    <a:gd name="connsiteX26" fmla="*/ 1338255 w 1613832"/>
                    <a:gd name="connsiteY26" fmla="*/ 1522053 h 1522053"/>
                    <a:gd name="connsiteX27" fmla="*/ 1153147 w 1613832"/>
                    <a:gd name="connsiteY27" fmla="*/ 1433677 h 1522053"/>
                    <a:gd name="connsiteX28" fmla="*/ 1130579 w 1613832"/>
                    <a:gd name="connsiteY28" fmla="*/ 1438356 h 1522053"/>
                    <a:gd name="connsiteX29" fmla="*/ 1115337 w 1613832"/>
                    <a:gd name="connsiteY29" fmla="*/ 1366372 h 1522053"/>
                    <a:gd name="connsiteX30" fmla="*/ 1163788 w 1613832"/>
                    <a:gd name="connsiteY30" fmla="*/ 1326605 h 1522053"/>
                    <a:gd name="connsiteX31" fmla="*/ 1347577 w 1613832"/>
                    <a:gd name="connsiteY31" fmla="*/ 885207 h 1522053"/>
                    <a:gd name="connsiteX32" fmla="*/ 720082 w 1613832"/>
                    <a:gd name="connsiteY32" fmla="*/ 260977 h 1522053"/>
                    <a:gd name="connsiteX33" fmla="*/ 199753 w 1613832"/>
                    <a:gd name="connsiteY33" fmla="*/ 536194 h 1522053"/>
                    <a:gd name="connsiteX34" fmla="*/ 165635 w 1613832"/>
                    <a:gd name="connsiteY34" fmla="*/ 591907 h 1522053"/>
                    <a:gd name="connsiteX35" fmla="*/ 97073 w 1613832"/>
                    <a:gd name="connsiteY35" fmla="*/ 583476 h 1522053"/>
                    <a:gd name="connsiteX36" fmla="*/ 110914 w 1613832"/>
                    <a:gd name="connsiteY36" fmla="*/ 549921 h 1522053"/>
                    <a:gd name="connsiteX37" fmla="*/ 3981 w 1613832"/>
                    <a:gd name="connsiteY37" fmla="*/ 385060 h 1522053"/>
                    <a:gd name="connsiteX38" fmla="*/ 2264 w 1613832"/>
                    <a:gd name="connsiteY38" fmla="*/ 365136 h 1522053"/>
                    <a:gd name="connsiteX39" fmla="*/ 101635 w 1613832"/>
                    <a:gd name="connsiteY39" fmla="*/ 245749 h 1522053"/>
                    <a:gd name="connsiteX40" fmla="*/ 117724 w 1613832"/>
                    <a:gd name="connsiteY40" fmla="*/ 245692 h 1522053"/>
                    <a:gd name="connsiteX41" fmla="*/ 300045 w 1613832"/>
                    <a:gd name="connsiteY41" fmla="*/ 328982 h 1522053"/>
                    <a:gd name="connsiteX42" fmla="*/ 360406 w 1613832"/>
                    <a:gd name="connsiteY42" fmla="*/ 288811 h 1522053"/>
                    <a:gd name="connsiteX43" fmla="*/ 348876 w 1613832"/>
                    <a:gd name="connsiteY43" fmla="*/ 92939 h 1522053"/>
                    <a:gd name="connsiteX44" fmla="*/ 356911 w 1613832"/>
                    <a:gd name="connsiteY44" fmla="*/ 78474 h 1522053"/>
                    <a:gd name="connsiteX45" fmla="*/ 500934 w 1613832"/>
                    <a:gd name="connsiteY45" fmla="*/ 25615 h 1522053"/>
                    <a:gd name="connsiteX46" fmla="*/ 518685 w 1613832"/>
                    <a:gd name="connsiteY46" fmla="*/ 29414 h 1522053"/>
                    <a:gd name="connsiteX47" fmla="*/ 630019 w 1613832"/>
                    <a:gd name="connsiteY47" fmla="*/ 196418 h 1522053"/>
                    <a:gd name="connsiteX48" fmla="*/ 706476 w 1613832"/>
                    <a:gd name="connsiteY48" fmla="*/ 188384 h 1522053"/>
                    <a:gd name="connsiteX49" fmla="*/ 796675 w 1613832"/>
                    <a:gd name="connsiteY49" fmla="*/ 8690 h 1522053"/>
                    <a:gd name="connsiteX50" fmla="*/ 810828 w 1613832"/>
                    <a:gd name="connsiteY50" fmla="*/ 222 h 1522053"/>
                    <a:gd name="connsiteX0" fmla="*/ 810828 w 1613459"/>
                    <a:gd name="connsiteY0" fmla="*/ 222 h 1522053"/>
                    <a:gd name="connsiteX1" fmla="*/ 963593 w 1613459"/>
                    <a:gd name="connsiteY1" fmla="*/ 26793 h 1522053"/>
                    <a:gd name="connsiteX2" fmla="*/ 976465 w 1613459"/>
                    <a:gd name="connsiteY2" fmla="*/ 41896 h 1522053"/>
                    <a:gd name="connsiteX3" fmla="*/ 996209 w 1613459"/>
                    <a:gd name="connsiteY3" fmla="*/ 240606 h 1522053"/>
                    <a:gd name="connsiteX4" fmla="*/ 1060594 w 1613459"/>
                    <a:gd name="connsiteY4" fmla="*/ 276760 h 1522053"/>
                    <a:gd name="connsiteX5" fmla="*/ 1233629 w 1613459"/>
                    <a:gd name="connsiteY5" fmla="*/ 160265 h 1522053"/>
                    <a:gd name="connsiteX6" fmla="*/ 1251383 w 1613459"/>
                    <a:gd name="connsiteY6" fmla="*/ 165243 h 1522053"/>
                    <a:gd name="connsiteX7" fmla="*/ 1360742 w 1613459"/>
                    <a:gd name="connsiteY7" fmla="*/ 259731 h 1522053"/>
                    <a:gd name="connsiteX8" fmla="*/ 1366423 w 1613459"/>
                    <a:gd name="connsiteY8" fmla="*/ 276760 h 1522053"/>
                    <a:gd name="connsiteX9" fmla="*/ 1281918 w 1613459"/>
                    <a:gd name="connsiteY9" fmla="*/ 461545 h 1522053"/>
                    <a:gd name="connsiteX10" fmla="*/ 1322158 w 1613459"/>
                    <a:gd name="connsiteY10" fmla="*/ 521802 h 1522053"/>
                    <a:gd name="connsiteX11" fmla="*/ 1520965 w 1613459"/>
                    <a:gd name="connsiteY11" fmla="*/ 506918 h 1522053"/>
                    <a:gd name="connsiteX12" fmla="*/ 1535434 w 1613459"/>
                    <a:gd name="connsiteY12" fmla="*/ 517784 h 1522053"/>
                    <a:gd name="connsiteX13" fmla="*/ 1590322 w 1613459"/>
                    <a:gd name="connsiteY13" fmla="*/ 661864 h 1522053"/>
                    <a:gd name="connsiteX14" fmla="*/ 1581046 w 1613459"/>
                    <a:gd name="connsiteY14" fmla="*/ 680237 h 1522053"/>
                    <a:gd name="connsiteX15" fmla="*/ 1418736 w 1613459"/>
                    <a:gd name="connsiteY15" fmla="*/ 790945 h 1522053"/>
                    <a:gd name="connsiteX16" fmla="*/ 1422760 w 1613459"/>
                    <a:gd name="connsiteY16" fmla="*/ 867270 h 1522053"/>
                    <a:gd name="connsiteX17" fmla="*/ 1611891 w 1613459"/>
                    <a:gd name="connsiteY17" fmla="*/ 959663 h 1522053"/>
                    <a:gd name="connsiteX18" fmla="*/ 1613459 w 1613459"/>
                    <a:gd name="connsiteY18" fmla="*/ 980341 h 1522053"/>
                    <a:gd name="connsiteX19" fmla="*/ 1586393 w 1613459"/>
                    <a:gd name="connsiteY19" fmla="*/ 1112201 h 1522053"/>
                    <a:gd name="connsiteX20" fmla="*/ 1575675 w 1613459"/>
                    <a:gd name="connsiteY20" fmla="*/ 1132397 h 1522053"/>
                    <a:gd name="connsiteX21" fmla="*/ 1374471 w 1613459"/>
                    <a:gd name="connsiteY21" fmla="*/ 1148465 h 1522053"/>
                    <a:gd name="connsiteX22" fmla="*/ 1338255 w 1613459"/>
                    <a:gd name="connsiteY22" fmla="*/ 1220772 h 1522053"/>
                    <a:gd name="connsiteX23" fmla="*/ 1454952 w 1613459"/>
                    <a:gd name="connsiteY23" fmla="*/ 1389489 h 1522053"/>
                    <a:gd name="connsiteX24" fmla="*/ 1454952 w 1613459"/>
                    <a:gd name="connsiteY24" fmla="*/ 1401541 h 1522053"/>
                    <a:gd name="connsiteX25" fmla="*/ 1346303 w 1613459"/>
                    <a:gd name="connsiteY25" fmla="*/ 1522053 h 1522053"/>
                    <a:gd name="connsiteX26" fmla="*/ 1338255 w 1613459"/>
                    <a:gd name="connsiteY26" fmla="*/ 1522053 h 1522053"/>
                    <a:gd name="connsiteX27" fmla="*/ 1153147 w 1613459"/>
                    <a:gd name="connsiteY27" fmla="*/ 1433677 h 1522053"/>
                    <a:gd name="connsiteX28" fmla="*/ 1130579 w 1613459"/>
                    <a:gd name="connsiteY28" fmla="*/ 1438356 h 1522053"/>
                    <a:gd name="connsiteX29" fmla="*/ 1115337 w 1613459"/>
                    <a:gd name="connsiteY29" fmla="*/ 1366372 h 1522053"/>
                    <a:gd name="connsiteX30" fmla="*/ 1163788 w 1613459"/>
                    <a:gd name="connsiteY30" fmla="*/ 1326605 h 1522053"/>
                    <a:gd name="connsiteX31" fmla="*/ 1347577 w 1613459"/>
                    <a:gd name="connsiteY31" fmla="*/ 885207 h 1522053"/>
                    <a:gd name="connsiteX32" fmla="*/ 720082 w 1613459"/>
                    <a:gd name="connsiteY32" fmla="*/ 260977 h 1522053"/>
                    <a:gd name="connsiteX33" fmla="*/ 199753 w 1613459"/>
                    <a:gd name="connsiteY33" fmla="*/ 536194 h 1522053"/>
                    <a:gd name="connsiteX34" fmla="*/ 165635 w 1613459"/>
                    <a:gd name="connsiteY34" fmla="*/ 591907 h 1522053"/>
                    <a:gd name="connsiteX35" fmla="*/ 97073 w 1613459"/>
                    <a:gd name="connsiteY35" fmla="*/ 583476 h 1522053"/>
                    <a:gd name="connsiteX36" fmla="*/ 110914 w 1613459"/>
                    <a:gd name="connsiteY36" fmla="*/ 549921 h 1522053"/>
                    <a:gd name="connsiteX37" fmla="*/ 3981 w 1613459"/>
                    <a:gd name="connsiteY37" fmla="*/ 385060 h 1522053"/>
                    <a:gd name="connsiteX38" fmla="*/ 2264 w 1613459"/>
                    <a:gd name="connsiteY38" fmla="*/ 365136 h 1522053"/>
                    <a:gd name="connsiteX39" fmla="*/ 101635 w 1613459"/>
                    <a:gd name="connsiteY39" fmla="*/ 245749 h 1522053"/>
                    <a:gd name="connsiteX40" fmla="*/ 117724 w 1613459"/>
                    <a:gd name="connsiteY40" fmla="*/ 245692 h 1522053"/>
                    <a:gd name="connsiteX41" fmla="*/ 300045 w 1613459"/>
                    <a:gd name="connsiteY41" fmla="*/ 328982 h 1522053"/>
                    <a:gd name="connsiteX42" fmla="*/ 360406 w 1613459"/>
                    <a:gd name="connsiteY42" fmla="*/ 288811 h 1522053"/>
                    <a:gd name="connsiteX43" fmla="*/ 348876 w 1613459"/>
                    <a:gd name="connsiteY43" fmla="*/ 92939 h 1522053"/>
                    <a:gd name="connsiteX44" fmla="*/ 356911 w 1613459"/>
                    <a:gd name="connsiteY44" fmla="*/ 78474 h 1522053"/>
                    <a:gd name="connsiteX45" fmla="*/ 500934 w 1613459"/>
                    <a:gd name="connsiteY45" fmla="*/ 25615 h 1522053"/>
                    <a:gd name="connsiteX46" fmla="*/ 518685 w 1613459"/>
                    <a:gd name="connsiteY46" fmla="*/ 29414 h 1522053"/>
                    <a:gd name="connsiteX47" fmla="*/ 630019 w 1613459"/>
                    <a:gd name="connsiteY47" fmla="*/ 196418 h 1522053"/>
                    <a:gd name="connsiteX48" fmla="*/ 706476 w 1613459"/>
                    <a:gd name="connsiteY48" fmla="*/ 188384 h 1522053"/>
                    <a:gd name="connsiteX49" fmla="*/ 796675 w 1613459"/>
                    <a:gd name="connsiteY49" fmla="*/ 8690 h 1522053"/>
                    <a:gd name="connsiteX50" fmla="*/ 810828 w 1613459"/>
                    <a:gd name="connsiteY50" fmla="*/ 222 h 1522053"/>
                    <a:gd name="connsiteX0" fmla="*/ 810828 w 1613996"/>
                    <a:gd name="connsiteY0" fmla="*/ 222 h 1522053"/>
                    <a:gd name="connsiteX1" fmla="*/ 963593 w 1613996"/>
                    <a:gd name="connsiteY1" fmla="*/ 26793 h 1522053"/>
                    <a:gd name="connsiteX2" fmla="*/ 976465 w 1613996"/>
                    <a:gd name="connsiteY2" fmla="*/ 41896 h 1522053"/>
                    <a:gd name="connsiteX3" fmla="*/ 996209 w 1613996"/>
                    <a:gd name="connsiteY3" fmla="*/ 240606 h 1522053"/>
                    <a:gd name="connsiteX4" fmla="*/ 1060594 w 1613996"/>
                    <a:gd name="connsiteY4" fmla="*/ 276760 h 1522053"/>
                    <a:gd name="connsiteX5" fmla="*/ 1233629 w 1613996"/>
                    <a:gd name="connsiteY5" fmla="*/ 160265 h 1522053"/>
                    <a:gd name="connsiteX6" fmla="*/ 1251383 w 1613996"/>
                    <a:gd name="connsiteY6" fmla="*/ 165243 h 1522053"/>
                    <a:gd name="connsiteX7" fmla="*/ 1360742 w 1613996"/>
                    <a:gd name="connsiteY7" fmla="*/ 259731 h 1522053"/>
                    <a:gd name="connsiteX8" fmla="*/ 1366423 w 1613996"/>
                    <a:gd name="connsiteY8" fmla="*/ 276760 h 1522053"/>
                    <a:gd name="connsiteX9" fmla="*/ 1281918 w 1613996"/>
                    <a:gd name="connsiteY9" fmla="*/ 461545 h 1522053"/>
                    <a:gd name="connsiteX10" fmla="*/ 1322158 w 1613996"/>
                    <a:gd name="connsiteY10" fmla="*/ 521802 h 1522053"/>
                    <a:gd name="connsiteX11" fmla="*/ 1520965 w 1613996"/>
                    <a:gd name="connsiteY11" fmla="*/ 506918 h 1522053"/>
                    <a:gd name="connsiteX12" fmla="*/ 1535434 w 1613996"/>
                    <a:gd name="connsiteY12" fmla="*/ 517784 h 1522053"/>
                    <a:gd name="connsiteX13" fmla="*/ 1590322 w 1613996"/>
                    <a:gd name="connsiteY13" fmla="*/ 661864 h 1522053"/>
                    <a:gd name="connsiteX14" fmla="*/ 1581046 w 1613996"/>
                    <a:gd name="connsiteY14" fmla="*/ 680237 h 1522053"/>
                    <a:gd name="connsiteX15" fmla="*/ 1418736 w 1613996"/>
                    <a:gd name="connsiteY15" fmla="*/ 790945 h 1522053"/>
                    <a:gd name="connsiteX16" fmla="*/ 1422760 w 1613996"/>
                    <a:gd name="connsiteY16" fmla="*/ 867270 h 1522053"/>
                    <a:gd name="connsiteX17" fmla="*/ 1611891 w 1613996"/>
                    <a:gd name="connsiteY17" fmla="*/ 959663 h 1522053"/>
                    <a:gd name="connsiteX18" fmla="*/ 1613459 w 1613996"/>
                    <a:gd name="connsiteY18" fmla="*/ 980341 h 1522053"/>
                    <a:gd name="connsiteX19" fmla="*/ 1586393 w 1613996"/>
                    <a:gd name="connsiteY19" fmla="*/ 1112201 h 1522053"/>
                    <a:gd name="connsiteX20" fmla="*/ 1575675 w 1613996"/>
                    <a:gd name="connsiteY20" fmla="*/ 1132397 h 1522053"/>
                    <a:gd name="connsiteX21" fmla="*/ 1374471 w 1613996"/>
                    <a:gd name="connsiteY21" fmla="*/ 1148465 h 1522053"/>
                    <a:gd name="connsiteX22" fmla="*/ 1338255 w 1613996"/>
                    <a:gd name="connsiteY22" fmla="*/ 1220772 h 1522053"/>
                    <a:gd name="connsiteX23" fmla="*/ 1454952 w 1613996"/>
                    <a:gd name="connsiteY23" fmla="*/ 1389489 h 1522053"/>
                    <a:gd name="connsiteX24" fmla="*/ 1454952 w 1613996"/>
                    <a:gd name="connsiteY24" fmla="*/ 1401541 h 1522053"/>
                    <a:gd name="connsiteX25" fmla="*/ 1346303 w 1613996"/>
                    <a:gd name="connsiteY25" fmla="*/ 1522053 h 1522053"/>
                    <a:gd name="connsiteX26" fmla="*/ 1338255 w 1613996"/>
                    <a:gd name="connsiteY26" fmla="*/ 1522053 h 1522053"/>
                    <a:gd name="connsiteX27" fmla="*/ 1153147 w 1613996"/>
                    <a:gd name="connsiteY27" fmla="*/ 1433677 h 1522053"/>
                    <a:gd name="connsiteX28" fmla="*/ 1130579 w 1613996"/>
                    <a:gd name="connsiteY28" fmla="*/ 1438356 h 1522053"/>
                    <a:gd name="connsiteX29" fmla="*/ 1115337 w 1613996"/>
                    <a:gd name="connsiteY29" fmla="*/ 1366372 h 1522053"/>
                    <a:gd name="connsiteX30" fmla="*/ 1163788 w 1613996"/>
                    <a:gd name="connsiteY30" fmla="*/ 1326605 h 1522053"/>
                    <a:gd name="connsiteX31" fmla="*/ 1347577 w 1613996"/>
                    <a:gd name="connsiteY31" fmla="*/ 885207 h 1522053"/>
                    <a:gd name="connsiteX32" fmla="*/ 720082 w 1613996"/>
                    <a:gd name="connsiteY32" fmla="*/ 260977 h 1522053"/>
                    <a:gd name="connsiteX33" fmla="*/ 199753 w 1613996"/>
                    <a:gd name="connsiteY33" fmla="*/ 536194 h 1522053"/>
                    <a:gd name="connsiteX34" fmla="*/ 165635 w 1613996"/>
                    <a:gd name="connsiteY34" fmla="*/ 591907 h 1522053"/>
                    <a:gd name="connsiteX35" fmla="*/ 97073 w 1613996"/>
                    <a:gd name="connsiteY35" fmla="*/ 583476 h 1522053"/>
                    <a:gd name="connsiteX36" fmla="*/ 110914 w 1613996"/>
                    <a:gd name="connsiteY36" fmla="*/ 549921 h 1522053"/>
                    <a:gd name="connsiteX37" fmla="*/ 3981 w 1613996"/>
                    <a:gd name="connsiteY37" fmla="*/ 385060 h 1522053"/>
                    <a:gd name="connsiteX38" fmla="*/ 2264 w 1613996"/>
                    <a:gd name="connsiteY38" fmla="*/ 365136 h 1522053"/>
                    <a:gd name="connsiteX39" fmla="*/ 101635 w 1613996"/>
                    <a:gd name="connsiteY39" fmla="*/ 245749 h 1522053"/>
                    <a:gd name="connsiteX40" fmla="*/ 117724 w 1613996"/>
                    <a:gd name="connsiteY40" fmla="*/ 245692 h 1522053"/>
                    <a:gd name="connsiteX41" fmla="*/ 300045 w 1613996"/>
                    <a:gd name="connsiteY41" fmla="*/ 328982 h 1522053"/>
                    <a:gd name="connsiteX42" fmla="*/ 360406 w 1613996"/>
                    <a:gd name="connsiteY42" fmla="*/ 288811 h 1522053"/>
                    <a:gd name="connsiteX43" fmla="*/ 348876 w 1613996"/>
                    <a:gd name="connsiteY43" fmla="*/ 92939 h 1522053"/>
                    <a:gd name="connsiteX44" fmla="*/ 356911 w 1613996"/>
                    <a:gd name="connsiteY44" fmla="*/ 78474 h 1522053"/>
                    <a:gd name="connsiteX45" fmla="*/ 500934 w 1613996"/>
                    <a:gd name="connsiteY45" fmla="*/ 25615 h 1522053"/>
                    <a:gd name="connsiteX46" fmla="*/ 518685 w 1613996"/>
                    <a:gd name="connsiteY46" fmla="*/ 29414 h 1522053"/>
                    <a:gd name="connsiteX47" fmla="*/ 630019 w 1613996"/>
                    <a:gd name="connsiteY47" fmla="*/ 196418 h 1522053"/>
                    <a:gd name="connsiteX48" fmla="*/ 706476 w 1613996"/>
                    <a:gd name="connsiteY48" fmla="*/ 188384 h 1522053"/>
                    <a:gd name="connsiteX49" fmla="*/ 796675 w 1613996"/>
                    <a:gd name="connsiteY49" fmla="*/ 8690 h 1522053"/>
                    <a:gd name="connsiteX50" fmla="*/ 810828 w 1613996"/>
                    <a:gd name="connsiteY50" fmla="*/ 222 h 1522053"/>
                    <a:gd name="connsiteX0" fmla="*/ 810828 w 1614688"/>
                    <a:gd name="connsiteY0" fmla="*/ 222 h 1522053"/>
                    <a:gd name="connsiteX1" fmla="*/ 963593 w 1614688"/>
                    <a:gd name="connsiteY1" fmla="*/ 26793 h 1522053"/>
                    <a:gd name="connsiteX2" fmla="*/ 976465 w 1614688"/>
                    <a:gd name="connsiteY2" fmla="*/ 41896 h 1522053"/>
                    <a:gd name="connsiteX3" fmla="*/ 996209 w 1614688"/>
                    <a:gd name="connsiteY3" fmla="*/ 240606 h 1522053"/>
                    <a:gd name="connsiteX4" fmla="*/ 1060594 w 1614688"/>
                    <a:gd name="connsiteY4" fmla="*/ 276760 h 1522053"/>
                    <a:gd name="connsiteX5" fmla="*/ 1233629 w 1614688"/>
                    <a:gd name="connsiteY5" fmla="*/ 160265 h 1522053"/>
                    <a:gd name="connsiteX6" fmla="*/ 1251383 w 1614688"/>
                    <a:gd name="connsiteY6" fmla="*/ 165243 h 1522053"/>
                    <a:gd name="connsiteX7" fmla="*/ 1360742 w 1614688"/>
                    <a:gd name="connsiteY7" fmla="*/ 259731 h 1522053"/>
                    <a:gd name="connsiteX8" fmla="*/ 1366423 w 1614688"/>
                    <a:gd name="connsiteY8" fmla="*/ 276760 h 1522053"/>
                    <a:gd name="connsiteX9" fmla="*/ 1281918 w 1614688"/>
                    <a:gd name="connsiteY9" fmla="*/ 461545 h 1522053"/>
                    <a:gd name="connsiteX10" fmla="*/ 1322158 w 1614688"/>
                    <a:gd name="connsiteY10" fmla="*/ 521802 h 1522053"/>
                    <a:gd name="connsiteX11" fmla="*/ 1520965 w 1614688"/>
                    <a:gd name="connsiteY11" fmla="*/ 506918 h 1522053"/>
                    <a:gd name="connsiteX12" fmla="*/ 1535434 w 1614688"/>
                    <a:gd name="connsiteY12" fmla="*/ 517784 h 1522053"/>
                    <a:gd name="connsiteX13" fmla="*/ 1590322 w 1614688"/>
                    <a:gd name="connsiteY13" fmla="*/ 661864 h 1522053"/>
                    <a:gd name="connsiteX14" fmla="*/ 1581046 w 1614688"/>
                    <a:gd name="connsiteY14" fmla="*/ 680237 h 1522053"/>
                    <a:gd name="connsiteX15" fmla="*/ 1418736 w 1614688"/>
                    <a:gd name="connsiteY15" fmla="*/ 790945 h 1522053"/>
                    <a:gd name="connsiteX16" fmla="*/ 1422760 w 1614688"/>
                    <a:gd name="connsiteY16" fmla="*/ 867270 h 1522053"/>
                    <a:gd name="connsiteX17" fmla="*/ 1611891 w 1614688"/>
                    <a:gd name="connsiteY17" fmla="*/ 959663 h 1522053"/>
                    <a:gd name="connsiteX18" fmla="*/ 1613459 w 1614688"/>
                    <a:gd name="connsiteY18" fmla="*/ 980341 h 1522053"/>
                    <a:gd name="connsiteX19" fmla="*/ 1586393 w 1614688"/>
                    <a:gd name="connsiteY19" fmla="*/ 1112201 h 1522053"/>
                    <a:gd name="connsiteX20" fmla="*/ 1575675 w 1614688"/>
                    <a:gd name="connsiteY20" fmla="*/ 1132397 h 1522053"/>
                    <a:gd name="connsiteX21" fmla="*/ 1374471 w 1614688"/>
                    <a:gd name="connsiteY21" fmla="*/ 1148465 h 1522053"/>
                    <a:gd name="connsiteX22" fmla="*/ 1338255 w 1614688"/>
                    <a:gd name="connsiteY22" fmla="*/ 1220772 h 1522053"/>
                    <a:gd name="connsiteX23" fmla="*/ 1454952 w 1614688"/>
                    <a:gd name="connsiteY23" fmla="*/ 1389489 h 1522053"/>
                    <a:gd name="connsiteX24" fmla="*/ 1454952 w 1614688"/>
                    <a:gd name="connsiteY24" fmla="*/ 1401541 h 1522053"/>
                    <a:gd name="connsiteX25" fmla="*/ 1346303 w 1614688"/>
                    <a:gd name="connsiteY25" fmla="*/ 1522053 h 1522053"/>
                    <a:gd name="connsiteX26" fmla="*/ 1338255 w 1614688"/>
                    <a:gd name="connsiteY26" fmla="*/ 1522053 h 1522053"/>
                    <a:gd name="connsiteX27" fmla="*/ 1153147 w 1614688"/>
                    <a:gd name="connsiteY27" fmla="*/ 1433677 h 1522053"/>
                    <a:gd name="connsiteX28" fmla="*/ 1130579 w 1614688"/>
                    <a:gd name="connsiteY28" fmla="*/ 1438356 h 1522053"/>
                    <a:gd name="connsiteX29" fmla="*/ 1115337 w 1614688"/>
                    <a:gd name="connsiteY29" fmla="*/ 1366372 h 1522053"/>
                    <a:gd name="connsiteX30" fmla="*/ 1163788 w 1614688"/>
                    <a:gd name="connsiteY30" fmla="*/ 1326605 h 1522053"/>
                    <a:gd name="connsiteX31" fmla="*/ 1347577 w 1614688"/>
                    <a:gd name="connsiteY31" fmla="*/ 885207 h 1522053"/>
                    <a:gd name="connsiteX32" fmla="*/ 720082 w 1614688"/>
                    <a:gd name="connsiteY32" fmla="*/ 260977 h 1522053"/>
                    <a:gd name="connsiteX33" fmla="*/ 199753 w 1614688"/>
                    <a:gd name="connsiteY33" fmla="*/ 536194 h 1522053"/>
                    <a:gd name="connsiteX34" fmla="*/ 165635 w 1614688"/>
                    <a:gd name="connsiteY34" fmla="*/ 591907 h 1522053"/>
                    <a:gd name="connsiteX35" fmla="*/ 97073 w 1614688"/>
                    <a:gd name="connsiteY35" fmla="*/ 583476 h 1522053"/>
                    <a:gd name="connsiteX36" fmla="*/ 110914 w 1614688"/>
                    <a:gd name="connsiteY36" fmla="*/ 549921 h 1522053"/>
                    <a:gd name="connsiteX37" fmla="*/ 3981 w 1614688"/>
                    <a:gd name="connsiteY37" fmla="*/ 385060 h 1522053"/>
                    <a:gd name="connsiteX38" fmla="*/ 2264 w 1614688"/>
                    <a:gd name="connsiteY38" fmla="*/ 365136 h 1522053"/>
                    <a:gd name="connsiteX39" fmla="*/ 101635 w 1614688"/>
                    <a:gd name="connsiteY39" fmla="*/ 245749 h 1522053"/>
                    <a:gd name="connsiteX40" fmla="*/ 117724 w 1614688"/>
                    <a:gd name="connsiteY40" fmla="*/ 245692 h 1522053"/>
                    <a:gd name="connsiteX41" fmla="*/ 300045 w 1614688"/>
                    <a:gd name="connsiteY41" fmla="*/ 328982 h 1522053"/>
                    <a:gd name="connsiteX42" fmla="*/ 360406 w 1614688"/>
                    <a:gd name="connsiteY42" fmla="*/ 288811 h 1522053"/>
                    <a:gd name="connsiteX43" fmla="*/ 348876 w 1614688"/>
                    <a:gd name="connsiteY43" fmla="*/ 92939 h 1522053"/>
                    <a:gd name="connsiteX44" fmla="*/ 356911 w 1614688"/>
                    <a:gd name="connsiteY44" fmla="*/ 78474 h 1522053"/>
                    <a:gd name="connsiteX45" fmla="*/ 500934 w 1614688"/>
                    <a:gd name="connsiteY45" fmla="*/ 25615 h 1522053"/>
                    <a:gd name="connsiteX46" fmla="*/ 518685 w 1614688"/>
                    <a:gd name="connsiteY46" fmla="*/ 29414 h 1522053"/>
                    <a:gd name="connsiteX47" fmla="*/ 630019 w 1614688"/>
                    <a:gd name="connsiteY47" fmla="*/ 196418 h 1522053"/>
                    <a:gd name="connsiteX48" fmla="*/ 706476 w 1614688"/>
                    <a:gd name="connsiteY48" fmla="*/ 188384 h 1522053"/>
                    <a:gd name="connsiteX49" fmla="*/ 796675 w 1614688"/>
                    <a:gd name="connsiteY49" fmla="*/ 8690 h 1522053"/>
                    <a:gd name="connsiteX50" fmla="*/ 810828 w 1614688"/>
                    <a:gd name="connsiteY50" fmla="*/ 222 h 1522053"/>
                    <a:gd name="connsiteX0" fmla="*/ 810828 w 1613976"/>
                    <a:gd name="connsiteY0" fmla="*/ 222 h 1522053"/>
                    <a:gd name="connsiteX1" fmla="*/ 963593 w 1613976"/>
                    <a:gd name="connsiteY1" fmla="*/ 26793 h 1522053"/>
                    <a:gd name="connsiteX2" fmla="*/ 976465 w 1613976"/>
                    <a:gd name="connsiteY2" fmla="*/ 41896 h 1522053"/>
                    <a:gd name="connsiteX3" fmla="*/ 996209 w 1613976"/>
                    <a:gd name="connsiteY3" fmla="*/ 240606 h 1522053"/>
                    <a:gd name="connsiteX4" fmla="*/ 1060594 w 1613976"/>
                    <a:gd name="connsiteY4" fmla="*/ 276760 h 1522053"/>
                    <a:gd name="connsiteX5" fmla="*/ 1233629 w 1613976"/>
                    <a:gd name="connsiteY5" fmla="*/ 160265 h 1522053"/>
                    <a:gd name="connsiteX6" fmla="*/ 1251383 w 1613976"/>
                    <a:gd name="connsiteY6" fmla="*/ 165243 h 1522053"/>
                    <a:gd name="connsiteX7" fmla="*/ 1360742 w 1613976"/>
                    <a:gd name="connsiteY7" fmla="*/ 259731 h 1522053"/>
                    <a:gd name="connsiteX8" fmla="*/ 1366423 w 1613976"/>
                    <a:gd name="connsiteY8" fmla="*/ 276760 h 1522053"/>
                    <a:gd name="connsiteX9" fmla="*/ 1281918 w 1613976"/>
                    <a:gd name="connsiteY9" fmla="*/ 461545 h 1522053"/>
                    <a:gd name="connsiteX10" fmla="*/ 1322158 w 1613976"/>
                    <a:gd name="connsiteY10" fmla="*/ 521802 h 1522053"/>
                    <a:gd name="connsiteX11" fmla="*/ 1520965 w 1613976"/>
                    <a:gd name="connsiteY11" fmla="*/ 506918 h 1522053"/>
                    <a:gd name="connsiteX12" fmla="*/ 1535434 w 1613976"/>
                    <a:gd name="connsiteY12" fmla="*/ 517784 h 1522053"/>
                    <a:gd name="connsiteX13" fmla="*/ 1590322 w 1613976"/>
                    <a:gd name="connsiteY13" fmla="*/ 661864 h 1522053"/>
                    <a:gd name="connsiteX14" fmla="*/ 1581046 w 1613976"/>
                    <a:gd name="connsiteY14" fmla="*/ 680237 h 1522053"/>
                    <a:gd name="connsiteX15" fmla="*/ 1418736 w 1613976"/>
                    <a:gd name="connsiteY15" fmla="*/ 790945 h 1522053"/>
                    <a:gd name="connsiteX16" fmla="*/ 1422760 w 1613976"/>
                    <a:gd name="connsiteY16" fmla="*/ 867270 h 1522053"/>
                    <a:gd name="connsiteX17" fmla="*/ 1608890 w 1613976"/>
                    <a:gd name="connsiteY17" fmla="*/ 958111 h 1522053"/>
                    <a:gd name="connsiteX18" fmla="*/ 1613459 w 1613976"/>
                    <a:gd name="connsiteY18" fmla="*/ 980341 h 1522053"/>
                    <a:gd name="connsiteX19" fmla="*/ 1586393 w 1613976"/>
                    <a:gd name="connsiteY19" fmla="*/ 1112201 h 1522053"/>
                    <a:gd name="connsiteX20" fmla="*/ 1575675 w 1613976"/>
                    <a:gd name="connsiteY20" fmla="*/ 1132397 h 1522053"/>
                    <a:gd name="connsiteX21" fmla="*/ 1374471 w 1613976"/>
                    <a:gd name="connsiteY21" fmla="*/ 1148465 h 1522053"/>
                    <a:gd name="connsiteX22" fmla="*/ 1338255 w 1613976"/>
                    <a:gd name="connsiteY22" fmla="*/ 1220772 h 1522053"/>
                    <a:gd name="connsiteX23" fmla="*/ 1454952 w 1613976"/>
                    <a:gd name="connsiteY23" fmla="*/ 1389489 h 1522053"/>
                    <a:gd name="connsiteX24" fmla="*/ 1454952 w 1613976"/>
                    <a:gd name="connsiteY24" fmla="*/ 1401541 h 1522053"/>
                    <a:gd name="connsiteX25" fmla="*/ 1346303 w 1613976"/>
                    <a:gd name="connsiteY25" fmla="*/ 1522053 h 1522053"/>
                    <a:gd name="connsiteX26" fmla="*/ 1338255 w 1613976"/>
                    <a:gd name="connsiteY26" fmla="*/ 1522053 h 1522053"/>
                    <a:gd name="connsiteX27" fmla="*/ 1153147 w 1613976"/>
                    <a:gd name="connsiteY27" fmla="*/ 1433677 h 1522053"/>
                    <a:gd name="connsiteX28" fmla="*/ 1130579 w 1613976"/>
                    <a:gd name="connsiteY28" fmla="*/ 1438356 h 1522053"/>
                    <a:gd name="connsiteX29" fmla="*/ 1115337 w 1613976"/>
                    <a:gd name="connsiteY29" fmla="*/ 1366372 h 1522053"/>
                    <a:gd name="connsiteX30" fmla="*/ 1163788 w 1613976"/>
                    <a:gd name="connsiteY30" fmla="*/ 1326605 h 1522053"/>
                    <a:gd name="connsiteX31" fmla="*/ 1347577 w 1613976"/>
                    <a:gd name="connsiteY31" fmla="*/ 885207 h 1522053"/>
                    <a:gd name="connsiteX32" fmla="*/ 720082 w 1613976"/>
                    <a:gd name="connsiteY32" fmla="*/ 260977 h 1522053"/>
                    <a:gd name="connsiteX33" fmla="*/ 199753 w 1613976"/>
                    <a:gd name="connsiteY33" fmla="*/ 536194 h 1522053"/>
                    <a:gd name="connsiteX34" fmla="*/ 165635 w 1613976"/>
                    <a:gd name="connsiteY34" fmla="*/ 591907 h 1522053"/>
                    <a:gd name="connsiteX35" fmla="*/ 97073 w 1613976"/>
                    <a:gd name="connsiteY35" fmla="*/ 583476 h 1522053"/>
                    <a:gd name="connsiteX36" fmla="*/ 110914 w 1613976"/>
                    <a:gd name="connsiteY36" fmla="*/ 549921 h 1522053"/>
                    <a:gd name="connsiteX37" fmla="*/ 3981 w 1613976"/>
                    <a:gd name="connsiteY37" fmla="*/ 385060 h 1522053"/>
                    <a:gd name="connsiteX38" fmla="*/ 2264 w 1613976"/>
                    <a:gd name="connsiteY38" fmla="*/ 365136 h 1522053"/>
                    <a:gd name="connsiteX39" fmla="*/ 101635 w 1613976"/>
                    <a:gd name="connsiteY39" fmla="*/ 245749 h 1522053"/>
                    <a:gd name="connsiteX40" fmla="*/ 117724 w 1613976"/>
                    <a:gd name="connsiteY40" fmla="*/ 245692 h 1522053"/>
                    <a:gd name="connsiteX41" fmla="*/ 300045 w 1613976"/>
                    <a:gd name="connsiteY41" fmla="*/ 328982 h 1522053"/>
                    <a:gd name="connsiteX42" fmla="*/ 360406 w 1613976"/>
                    <a:gd name="connsiteY42" fmla="*/ 288811 h 1522053"/>
                    <a:gd name="connsiteX43" fmla="*/ 348876 w 1613976"/>
                    <a:gd name="connsiteY43" fmla="*/ 92939 h 1522053"/>
                    <a:gd name="connsiteX44" fmla="*/ 356911 w 1613976"/>
                    <a:gd name="connsiteY44" fmla="*/ 78474 h 1522053"/>
                    <a:gd name="connsiteX45" fmla="*/ 500934 w 1613976"/>
                    <a:gd name="connsiteY45" fmla="*/ 25615 h 1522053"/>
                    <a:gd name="connsiteX46" fmla="*/ 518685 w 1613976"/>
                    <a:gd name="connsiteY46" fmla="*/ 29414 h 1522053"/>
                    <a:gd name="connsiteX47" fmla="*/ 630019 w 1613976"/>
                    <a:gd name="connsiteY47" fmla="*/ 196418 h 1522053"/>
                    <a:gd name="connsiteX48" fmla="*/ 706476 w 1613976"/>
                    <a:gd name="connsiteY48" fmla="*/ 188384 h 1522053"/>
                    <a:gd name="connsiteX49" fmla="*/ 796675 w 1613976"/>
                    <a:gd name="connsiteY49" fmla="*/ 8690 h 1522053"/>
                    <a:gd name="connsiteX50" fmla="*/ 810828 w 1613976"/>
                    <a:gd name="connsiteY50" fmla="*/ 222 h 1522053"/>
                    <a:gd name="connsiteX0" fmla="*/ 810828 w 1614260"/>
                    <a:gd name="connsiteY0" fmla="*/ 222 h 1522053"/>
                    <a:gd name="connsiteX1" fmla="*/ 963593 w 1614260"/>
                    <a:gd name="connsiteY1" fmla="*/ 26793 h 1522053"/>
                    <a:gd name="connsiteX2" fmla="*/ 976465 w 1614260"/>
                    <a:gd name="connsiteY2" fmla="*/ 41896 h 1522053"/>
                    <a:gd name="connsiteX3" fmla="*/ 996209 w 1614260"/>
                    <a:gd name="connsiteY3" fmla="*/ 240606 h 1522053"/>
                    <a:gd name="connsiteX4" fmla="*/ 1060594 w 1614260"/>
                    <a:gd name="connsiteY4" fmla="*/ 276760 h 1522053"/>
                    <a:gd name="connsiteX5" fmla="*/ 1233629 w 1614260"/>
                    <a:gd name="connsiteY5" fmla="*/ 160265 h 1522053"/>
                    <a:gd name="connsiteX6" fmla="*/ 1251383 w 1614260"/>
                    <a:gd name="connsiteY6" fmla="*/ 165243 h 1522053"/>
                    <a:gd name="connsiteX7" fmla="*/ 1360742 w 1614260"/>
                    <a:gd name="connsiteY7" fmla="*/ 259731 h 1522053"/>
                    <a:gd name="connsiteX8" fmla="*/ 1366423 w 1614260"/>
                    <a:gd name="connsiteY8" fmla="*/ 276760 h 1522053"/>
                    <a:gd name="connsiteX9" fmla="*/ 1281918 w 1614260"/>
                    <a:gd name="connsiteY9" fmla="*/ 461545 h 1522053"/>
                    <a:gd name="connsiteX10" fmla="*/ 1322158 w 1614260"/>
                    <a:gd name="connsiteY10" fmla="*/ 521802 h 1522053"/>
                    <a:gd name="connsiteX11" fmla="*/ 1520965 w 1614260"/>
                    <a:gd name="connsiteY11" fmla="*/ 506918 h 1522053"/>
                    <a:gd name="connsiteX12" fmla="*/ 1535434 w 1614260"/>
                    <a:gd name="connsiteY12" fmla="*/ 517784 h 1522053"/>
                    <a:gd name="connsiteX13" fmla="*/ 1590322 w 1614260"/>
                    <a:gd name="connsiteY13" fmla="*/ 661864 h 1522053"/>
                    <a:gd name="connsiteX14" fmla="*/ 1581046 w 1614260"/>
                    <a:gd name="connsiteY14" fmla="*/ 680237 h 1522053"/>
                    <a:gd name="connsiteX15" fmla="*/ 1418736 w 1614260"/>
                    <a:gd name="connsiteY15" fmla="*/ 790945 h 1522053"/>
                    <a:gd name="connsiteX16" fmla="*/ 1422760 w 1614260"/>
                    <a:gd name="connsiteY16" fmla="*/ 867270 h 1522053"/>
                    <a:gd name="connsiteX17" fmla="*/ 1608890 w 1614260"/>
                    <a:gd name="connsiteY17" fmla="*/ 958111 h 1522053"/>
                    <a:gd name="connsiteX18" fmla="*/ 1613459 w 1614260"/>
                    <a:gd name="connsiteY18" fmla="*/ 980341 h 1522053"/>
                    <a:gd name="connsiteX19" fmla="*/ 1586393 w 1614260"/>
                    <a:gd name="connsiteY19" fmla="*/ 1112201 h 1522053"/>
                    <a:gd name="connsiteX20" fmla="*/ 1575675 w 1614260"/>
                    <a:gd name="connsiteY20" fmla="*/ 1132397 h 1522053"/>
                    <a:gd name="connsiteX21" fmla="*/ 1374471 w 1614260"/>
                    <a:gd name="connsiteY21" fmla="*/ 1148465 h 1522053"/>
                    <a:gd name="connsiteX22" fmla="*/ 1338255 w 1614260"/>
                    <a:gd name="connsiteY22" fmla="*/ 1220772 h 1522053"/>
                    <a:gd name="connsiteX23" fmla="*/ 1454952 w 1614260"/>
                    <a:gd name="connsiteY23" fmla="*/ 1389489 h 1522053"/>
                    <a:gd name="connsiteX24" fmla="*/ 1454952 w 1614260"/>
                    <a:gd name="connsiteY24" fmla="*/ 1401541 h 1522053"/>
                    <a:gd name="connsiteX25" fmla="*/ 1346303 w 1614260"/>
                    <a:gd name="connsiteY25" fmla="*/ 1522053 h 1522053"/>
                    <a:gd name="connsiteX26" fmla="*/ 1338255 w 1614260"/>
                    <a:gd name="connsiteY26" fmla="*/ 1522053 h 1522053"/>
                    <a:gd name="connsiteX27" fmla="*/ 1153147 w 1614260"/>
                    <a:gd name="connsiteY27" fmla="*/ 1433677 h 1522053"/>
                    <a:gd name="connsiteX28" fmla="*/ 1130579 w 1614260"/>
                    <a:gd name="connsiteY28" fmla="*/ 1438356 h 1522053"/>
                    <a:gd name="connsiteX29" fmla="*/ 1115337 w 1614260"/>
                    <a:gd name="connsiteY29" fmla="*/ 1366372 h 1522053"/>
                    <a:gd name="connsiteX30" fmla="*/ 1163788 w 1614260"/>
                    <a:gd name="connsiteY30" fmla="*/ 1326605 h 1522053"/>
                    <a:gd name="connsiteX31" fmla="*/ 1347577 w 1614260"/>
                    <a:gd name="connsiteY31" fmla="*/ 885207 h 1522053"/>
                    <a:gd name="connsiteX32" fmla="*/ 720082 w 1614260"/>
                    <a:gd name="connsiteY32" fmla="*/ 260977 h 1522053"/>
                    <a:gd name="connsiteX33" fmla="*/ 199753 w 1614260"/>
                    <a:gd name="connsiteY33" fmla="*/ 536194 h 1522053"/>
                    <a:gd name="connsiteX34" fmla="*/ 165635 w 1614260"/>
                    <a:gd name="connsiteY34" fmla="*/ 591907 h 1522053"/>
                    <a:gd name="connsiteX35" fmla="*/ 97073 w 1614260"/>
                    <a:gd name="connsiteY35" fmla="*/ 583476 h 1522053"/>
                    <a:gd name="connsiteX36" fmla="*/ 110914 w 1614260"/>
                    <a:gd name="connsiteY36" fmla="*/ 549921 h 1522053"/>
                    <a:gd name="connsiteX37" fmla="*/ 3981 w 1614260"/>
                    <a:gd name="connsiteY37" fmla="*/ 385060 h 1522053"/>
                    <a:gd name="connsiteX38" fmla="*/ 2264 w 1614260"/>
                    <a:gd name="connsiteY38" fmla="*/ 365136 h 1522053"/>
                    <a:gd name="connsiteX39" fmla="*/ 101635 w 1614260"/>
                    <a:gd name="connsiteY39" fmla="*/ 245749 h 1522053"/>
                    <a:gd name="connsiteX40" fmla="*/ 117724 w 1614260"/>
                    <a:gd name="connsiteY40" fmla="*/ 245692 h 1522053"/>
                    <a:gd name="connsiteX41" fmla="*/ 300045 w 1614260"/>
                    <a:gd name="connsiteY41" fmla="*/ 328982 h 1522053"/>
                    <a:gd name="connsiteX42" fmla="*/ 360406 w 1614260"/>
                    <a:gd name="connsiteY42" fmla="*/ 288811 h 1522053"/>
                    <a:gd name="connsiteX43" fmla="*/ 348876 w 1614260"/>
                    <a:gd name="connsiteY43" fmla="*/ 92939 h 1522053"/>
                    <a:gd name="connsiteX44" fmla="*/ 356911 w 1614260"/>
                    <a:gd name="connsiteY44" fmla="*/ 78474 h 1522053"/>
                    <a:gd name="connsiteX45" fmla="*/ 500934 w 1614260"/>
                    <a:gd name="connsiteY45" fmla="*/ 25615 h 1522053"/>
                    <a:gd name="connsiteX46" fmla="*/ 518685 w 1614260"/>
                    <a:gd name="connsiteY46" fmla="*/ 29414 h 1522053"/>
                    <a:gd name="connsiteX47" fmla="*/ 630019 w 1614260"/>
                    <a:gd name="connsiteY47" fmla="*/ 196418 h 1522053"/>
                    <a:gd name="connsiteX48" fmla="*/ 706476 w 1614260"/>
                    <a:gd name="connsiteY48" fmla="*/ 188384 h 1522053"/>
                    <a:gd name="connsiteX49" fmla="*/ 796675 w 1614260"/>
                    <a:gd name="connsiteY49" fmla="*/ 8690 h 1522053"/>
                    <a:gd name="connsiteX50" fmla="*/ 810828 w 1614260"/>
                    <a:gd name="connsiteY50" fmla="*/ 222 h 1522053"/>
                    <a:gd name="connsiteX0" fmla="*/ 810828 w 1614545"/>
                    <a:gd name="connsiteY0" fmla="*/ 222 h 1522053"/>
                    <a:gd name="connsiteX1" fmla="*/ 963593 w 1614545"/>
                    <a:gd name="connsiteY1" fmla="*/ 26793 h 1522053"/>
                    <a:gd name="connsiteX2" fmla="*/ 976465 w 1614545"/>
                    <a:gd name="connsiteY2" fmla="*/ 41896 h 1522053"/>
                    <a:gd name="connsiteX3" fmla="*/ 996209 w 1614545"/>
                    <a:gd name="connsiteY3" fmla="*/ 240606 h 1522053"/>
                    <a:gd name="connsiteX4" fmla="*/ 1060594 w 1614545"/>
                    <a:gd name="connsiteY4" fmla="*/ 276760 h 1522053"/>
                    <a:gd name="connsiteX5" fmla="*/ 1233629 w 1614545"/>
                    <a:gd name="connsiteY5" fmla="*/ 160265 h 1522053"/>
                    <a:gd name="connsiteX6" fmla="*/ 1251383 w 1614545"/>
                    <a:gd name="connsiteY6" fmla="*/ 165243 h 1522053"/>
                    <a:gd name="connsiteX7" fmla="*/ 1360742 w 1614545"/>
                    <a:gd name="connsiteY7" fmla="*/ 259731 h 1522053"/>
                    <a:gd name="connsiteX8" fmla="*/ 1366423 w 1614545"/>
                    <a:gd name="connsiteY8" fmla="*/ 276760 h 1522053"/>
                    <a:gd name="connsiteX9" fmla="*/ 1281918 w 1614545"/>
                    <a:gd name="connsiteY9" fmla="*/ 461545 h 1522053"/>
                    <a:gd name="connsiteX10" fmla="*/ 1322158 w 1614545"/>
                    <a:gd name="connsiteY10" fmla="*/ 521802 h 1522053"/>
                    <a:gd name="connsiteX11" fmla="*/ 1520965 w 1614545"/>
                    <a:gd name="connsiteY11" fmla="*/ 506918 h 1522053"/>
                    <a:gd name="connsiteX12" fmla="*/ 1535434 w 1614545"/>
                    <a:gd name="connsiteY12" fmla="*/ 517784 h 1522053"/>
                    <a:gd name="connsiteX13" fmla="*/ 1590322 w 1614545"/>
                    <a:gd name="connsiteY13" fmla="*/ 661864 h 1522053"/>
                    <a:gd name="connsiteX14" fmla="*/ 1581046 w 1614545"/>
                    <a:gd name="connsiteY14" fmla="*/ 680237 h 1522053"/>
                    <a:gd name="connsiteX15" fmla="*/ 1418736 w 1614545"/>
                    <a:gd name="connsiteY15" fmla="*/ 790945 h 1522053"/>
                    <a:gd name="connsiteX16" fmla="*/ 1422760 w 1614545"/>
                    <a:gd name="connsiteY16" fmla="*/ 867270 h 1522053"/>
                    <a:gd name="connsiteX17" fmla="*/ 1608890 w 1614545"/>
                    <a:gd name="connsiteY17" fmla="*/ 958111 h 1522053"/>
                    <a:gd name="connsiteX18" fmla="*/ 1613459 w 1614545"/>
                    <a:gd name="connsiteY18" fmla="*/ 980341 h 1522053"/>
                    <a:gd name="connsiteX19" fmla="*/ 1586393 w 1614545"/>
                    <a:gd name="connsiteY19" fmla="*/ 1112201 h 1522053"/>
                    <a:gd name="connsiteX20" fmla="*/ 1575675 w 1614545"/>
                    <a:gd name="connsiteY20" fmla="*/ 1132397 h 1522053"/>
                    <a:gd name="connsiteX21" fmla="*/ 1374471 w 1614545"/>
                    <a:gd name="connsiteY21" fmla="*/ 1148465 h 1522053"/>
                    <a:gd name="connsiteX22" fmla="*/ 1338255 w 1614545"/>
                    <a:gd name="connsiteY22" fmla="*/ 1220772 h 1522053"/>
                    <a:gd name="connsiteX23" fmla="*/ 1454952 w 1614545"/>
                    <a:gd name="connsiteY23" fmla="*/ 1389489 h 1522053"/>
                    <a:gd name="connsiteX24" fmla="*/ 1454952 w 1614545"/>
                    <a:gd name="connsiteY24" fmla="*/ 1401541 h 1522053"/>
                    <a:gd name="connsiteX25" fmla="*/ 1346303 w 1614545"/>
                    <a:gd name="connsiteY25" fmla="*/ 1522053 h 1522053"/>
                    <a:gd name="connsiteX26" fmla="*/ 1338255 w 1614545"/>
                    <a:gd name="connsiteY26" fmla="*/ 1522053 h 1522053"/>
                    <a:gd name="connsiteX27" fmla="*/ 1153147 w 1614545"/>
                    <a:gd name="connsiteY27" fmla="*/ 1433677 h 1522053"/>
                    <a:gd name="connsiteX28" fmla="*/ 1130579 w 1614545"/>
                    <a:gd name="connsiteY28" fmla="*/ 1438356 h 1522053"/>
                    <a:gd name="connsiteX29" fmla="*/ 1115337 w 1614545"/>
                    <a:gd name="connsiteY29" fmla="*/ 1366372 h 1522053"/>
                    <a:gd name="connsiteX30" fmla="*/ 1163788 w 1614545"/>
                    <a:gd name="connsiteY30" fmla="*/ 1326605 h 1522053"/>
                    <a:gd name="connsiteX31" fmla="*/ 1347577 w 1614545"/>
                    <a:gd name="connsiteY31" fmla="*/ 885207 h 1522053"/>
                    <a:gd name="connsiteX32" fmla="*/ 720082 w 1614545"/>
                    <a:gd name="connsiteY32" fmla="*/ 260977 h 1522053"/>
                    <a:gd name="connsiteX33" fmla="*/ 199753 w 1614545"/>
                    <a:gd name="connsiteY33" fmla="*/ 536194 h 1522053"/>
                    <a:gd name="connsiteX34" fmla="*/ 165635 w 1614545"/>
                    <a:gd name="connsiteY34" fmla="*/ 591907 h 1522053"/>
                    <a:gd name="connsiteX35" fmla="*/ 97073 w 1614545"/>
                    <a:gd name="connsiteY35" fmla="*/ 583476 h 1522053"/>
                    <a:gd name="connsiteX36" fmla="*/ 110914 w 1614545"/>
                    <a:gd name="connsiteY36" fmla="*/ 549921 h 1522053"/>
                    <a:gd name="connsiteX37" fmla="*/ 3981 w 1614545"/>
                    <a:gd name="connsiteY37" fmla="*/ 385060 h 1522053"/>
                    <a:gd name="connsiteX38" fmla="*/ 2264 w 1614545"/>
                    <a:gd name="connsiteY38" fmla="*/ 365136 h 1522053"/>
                    <a:gd name="connsiteX39" fmla="*/ 101635 w 1614545"/>
                    <a:gd name="connsiteY39" fmla="*/ 245749 h 1522053"/>
                    <a:gd name="connsiteX40" fmla="*/ 117724 w 1614545"/>
                    <a:gd name="connsiteY40" fmla="*/ 245692 h 1522053"/>
                    <a:gd name="connsiteX41" fmla="*/ 300045 w 1614545"/>
                    <a:gd name="connsiteY41" fmla="*/ 328982 h 1522053"/>
                    <a:gd name="connsiteX42" fmla="*/ 360406 w 1614545"/>
                    <a:gd name="connsiteY42" fmla="*/ 288811 h 1522053"/>
                    <a:gd name="connsiteX43" fmla="*/ 348876 w 1614545"/>
                    <a:gd name="connsiteY43" fmla="*/ 92939 h 1522053"/>
                    <a:gd name="connsiteX44" fmla="*/ 356911 w 1614545"/>
                    <a:gd name="connsiteY44" fmla="*/ 78474 h 1522053"/>
                    <a:gd name="connsiteX45" fmla="*/ 500934 w 1614545"/>
                    <a:gd name="connsiteY45" fmla="*/ 25615 h 1522053"/>
                    <a:gd name="connsiteX46" fmla="*/ 518685 w 1614545"/>
                    <a:gd name="connsiteY46" fmla="*/ 29414 h 1522053"/>
                    <a:gd name="connsiteX47" fmla="*/ 630019 w 1614545"/>
                    <a:gd name="connsiteY47" fmla="*/ 196418 h 1522053"/>
                    <a:gd name="connsiteX48" fmla="*/ 706476 w 1614545"/>
                    <a:gd name="connsiteY48" fmla="*/ 188384 h 1522053"/>
                    <a:gd name="connsiteX49" fmla="*/ 796675 w 1614545"/>
                    <a:gd name="connsiteY49" fmla="*/ 8690 h 1522053"/>
                    <a:gd name="connsiteX50" fmla="*/ 810828 w 1614545"/>
                    <a:gd name="connsiteY50" fmla="*/ 222 h 1522053"/>
                    <a:gd name="connsiteX0" fmla="*/ 810828 w 1614024"/>
                    <a:gd name="connsiteY0" fmla="*/ 222 h 1522053"/>
                    <a:gd name="connsiteX1" fmla="*/ 963593 w 1614024"/>
                    <a:gd name="connsiteY1" fmla="*/ 26793 h 1522053"/>
                    <a:gd name="connsiteX2" fmla="*/ 976465 w 1614024"/>
                    <a:gd name="connsiteY2" fmla="*/ 41896 h 1522053"/>
                    <a:gd name="connsiteX3" fmla="*/ 996209 w 1614024"/>
                    <a:gd name="connsiteY3" fmla="*/ 240606 h 1522053"/>
                    <a:gd name="connsiteX4" fmla="*/ 1060594 w 1614024"/>
                    <a:gd name="connsiteY4" fmla="*/ 276760 h 1522053"/>
                    <a:gd name="connsiteX5" fmla="*/ 1233629 w 1614024"/>
                    <a:gd name="connsiteY5" fmla="*/ 160265 h 1522053"/>
                    <a:gd name="connsiteX6" fmla="*/ 1251383 w 1614024"/>
                    <a:gd name="connsiteY6" fmla="*/ 165243 h 1522053"/>
                    <a:gd name="connsiteX7" fmla="*/ 1360742 w 1614024"/>
                    <a:gd name="connsiteY7" fmla="*/ 259731 h 1522053"/>
                    <a:gd name="connsiteX8" fmla="*/ 1366423 w 1614024"/>
                    <a:gd name="connsiteY8" fmla="*/ 276760 h 1522053"/>
                    <a:gd name="connsiteX9" fmla="*/ 1281918 w 1614024"/>
                    <a:gd name="connsiteY9" fmla="*/ 461545 h 1522053"/>
                    <a:gd name="connsiteX10" fmla="*/ 1322158 w 1614024"/>
                    <a:gd name="connsiteY10" fmla="*/ 521802 h 1522053"/>
                    <a:gd name="connsiteX11" fmla="*/ 1520965 w 1614024"/>
                    <a:gd name="connsiteY11" fmla="*/ 506918 h 1522053"/>
                    <a:gd name="connsiteX12" fmla="*/ 1535434 w 1614024"/>
                    <a:gd name="connsiteY12" fmla="*/ 517784 h 1522053"/>
                    <a:gd name="connsiteX13" fmla="*/ 1590322 w 1614024"/>
                    <a:gd name="connsiteY13" fmla="*/ 661864 h 1522053"/>
                    <a:gd name="connsiteX14" fmla="*/ 1581046 w 1614024"/>
                    <a:gd name="connsiteY14" fmla="*/ 680237 h 1522053"/>
                    <a:gd name="connsiteX15" fmla="*/ 1418736 w 1614024"/>
                    <a:gd name="connsiteY15" fmla="*/ 790945 h 1522053"/>
                    <a:gd name="connsiteX16" fmla="*/ 1422760 w 1614024"/>
                    <a:gd name="connsiteY16" fmla="*/ 867270 h 1522053"/>
                    <a:gd name="connsiteX17" fmla="*/ 1608890 w 1614024"/>
                    <a:gd name="connsiteY17" fmla="*/ 958111 h 1522053"/>
                    <a:gd name="connsiteX18" fmla="*/ 1613459 w 1614024"/>
                    <a:gd name="connsiteY18" fmla="*/ 980341 h 1522053"/>
                    <a:gd name="connsiteX19" fmla="*/ 1586393 w 1614024"/>
                    <a:gd name="connsiteY19" fmla="*/ 1112201 h 1522053"/>
                    <a:gd name="connsiteX20" fmla="*/ 1575675 w 1614024"/>
                    <a:gd name="connsiteY20" fmla="*/ 1132397 h 1522053"/>
                    <a:gd name="connsiteX21" fmla="*/ 1374471 w 1614024"/>
                    <a:gd name="connsiteY21" fmla="*/ 1148465 h 1522053"/>
                    <a:gd name="connsiteX22" fmla="*/ 1338255 w 1614024"/>
                    <a:gd name="connsiteY22" fmla="*/ 1220772 h 1522053"/>
                    <a:gd name="connsiteX23" fmla="*/ 1454952 w 1614024"/>
                    <a:gd name="connsiteY23" fmla="*/ 1389489 h 1522053"/>
                    <a:gd name="connsiteX24" fmla="*/ 1454952 w 1614024"/>
                    <a:gd name="connsiteY24" fmla="*/ 1401541 h 1522053"/>
                    <a:gd name="connsiteX25" fmla="*/ 1346303 w 1614024"/>
                    <a:gd name="connsiteY25" fmla="*/ 1522053 h 1522053"/>
                    <a:gd name="connsiteX26" fmla="*/ 1338255 w 1614024"/>
                    <a:gd name="connsiteY26" fmla="*/ 1522053 h 1522053"/>
                    <a:gd name="connsiteX27" fmla="*/ 1153147 w 1614024"/>
                    <a:gd name="connsiteY27" fmla="*/ 1433677 h 1522053"/>
                    <a:gd name="connsiteX28" fmla="*/ 1130579 w 1614024"/>
                    <a:gd name="connsiteY28" fmla="*/ 1438356 h 1522053"/>
                    <a:gd name="connsiteX29" fmla="*/ 1115337 w 1614024"/>
                    <a:gd name="connsiteY29" fmla="*/ 1366372 h 1522053"/>
                    <a:gd name="connsiteX30" fmla="*/ 1163788 w 1614024"/>
                    <a:gd name="connsiteY30" fmla="*/ 1326605 h 1522053"/>
                    <a:gd name="connsiteX31" fmla="*/ 1347577 w 1614024"/>
                    <a:gd name="connsiteY31" fmla="*/ 885207 h 1522053"/>
                    <a:gd name="connsiteX32" fmla="*/ 720082 w 1614024"/>
                    <a:gd name="connsiteY32" fmla="*/ 260977 h 1522053"/>
                    <a:gd name="connsiteX33" fmla="*/ 199753 w 1614024"/>
                    <a:gd name="connsiteY33" fmla="*/ 536194 h 1522053"/>
                    <a:gd name="connsiteX34" fmla="*/ 165635 w 1614024"/>
                    <a:gd name="connsiteY34" fmla="*/ 591907 h 1522053"/>
                    <a:gd name="connsiteX35" fmla="*/ 97073 w 1614024"/>
                    <a:gd name="connsiteY35" fmla="*/ 583476 h 1522053"/>
                    <a:gd name="connsiteX36" fmla="*/ 110914 w 1614024"/>
                    <a:gd name="connsiteY36" fmla="*/ 549921 h 1522053"/>
                    <a:gd name="connsiteX37" fmla="*/ 3981 w 1614024"/>
                    <a:gd name="connsiteY37" fmla="*/ 385060 h 1522053"/>
                    <a:gd name="connsiteX38" fmla="*/ 2264 w 1614024"/>
                    <a:gd name="connsiteY38" fmla="*/ 365136 h 1522053"/>
                    <a:gd name="connsiteX39" fmla="*/ 101635 w 1614024"/>
                    <a:gd name="connsiteY39" fmla="*/ 245749 h 1522053"/>
                    <a:gd name="connsiteX40" fmla="*/ 117724 w 1614024"/>
                    <a:gd name="connsiteY40" fmla="*/ 245692 h 1522053"/>
                    <a:gd name="connsiteX41" fmla="*/ 300045 w 1614024"/>
                    <a:gd name="connsiteY41" fmla="*/ 328982 h 1522053"/>
                    <a:gd name="connsiteX42" fmla="*/ 360406 w 1614024"/>
                    <a:gd name="connsiteY42" fmla="*/ 288811 h 1522053"/>
                    <a:gd name="connsiteX43" fmla="*/ 348876 w 1614024"/>
                    <a:gd name="connsiteY43" fmla="*/ 92939 h 1522053"/>
                    <a:gd name="connsiteX44" fmla="*/ 356911 w 1614024"/>
                    <a:gd name="connsiteY44" fmla="*/ 78474 h 1522053"/>
                    <a:gd name="connsiteX45" fmla="*/ 500934 w 1614024"/>
                    <a:gd name="connsiteY45" fmla="*/ 25615 h 1522053"/>
                    <a:gd name="connsiteX46" fmla="*/ 518685 w 1614024"/>
                    <a:gd name="connsiteY46" fmla="*/ 29414 h 1522053"/>
                    <a:gd name="connsiteX47" fmla="*/ 630019 w 1614024"/>
                    <a:gd name="connsiteY47" fmla="*/ 196418 h 1522053"/>
                    <a:gd name="connsiteX48" fmla="*/ 706476 w 1614024"/>
                    <a:gd name="connsiteY48" fmla="*/ 188384 h 1522053"/>
                    <a:gd name="connsiteX49" fmla="*/ 796675 w 1614024"/>
                    <a:gd name="connsiteY49" fmla="*/ 8690 h 1522053"/>
                    <a:gd name="connsiteX50" fmla="*/ 810828 w 1614024"/>
                    <a:gd name="connsiteY50" fmla="*/ 222 h 1522053"/>
                    <a:gd name="connsiteX0" fmla="*/ 810828 w 1614361"/>
                    <a:gd name="connsiteY0" fmla="*/ 222 h 1522053"/>
                    <a:gd name="connsiteX1" fmla="*/ 963593 w 1614361"/>
                    <a:gd name="connsiteY1" fmla="*/ 26793 h 1522053"/>
                    <a:gd name="connsiteX2" fmla="*/ 976465 w 1614361"/>
                    <a:gd name="connsiteY2" fmla="*/ 41896 h 1522053"/>
                    <a:gd name="connsiteX3" fmla="*/ 996209 w 1614361"/>
                    <a:gd name="connsiteY3" fmla="*/ 240606 h 1522053"/>
                    <a:gd name="connsiteX4" fmla="*/ 1060594 w 1614361"/>
                    <a:gd name="connsiteY4" fmla="*/ 276760 h 1522053"/>
                    <a:gd name="connsiteX5" fmla="*/ 1233629 w 1614361"/>
                    <a:gd name="connsiteY5" fmla="*/ 160265 h 1522053"/>
                    <a:gd name="connsiteX6" fmla="*/ 1251383 w 1614361"/>
                    <a:gd name="connsiteY6" fmla="*/ 165243 h 1522053"/>
                    <a:gd name="connsiteX7" fmla="*/ 1360742 w 1614361"/>
                    <a:gd name="connsiteY7" fmla="*/ 259731 h 1522053"/>
                    <a:gd name="connsiteX8" fmla="*/ 1366423 w 1614361"/>
                    <a:gd name="connsiteY8" fmla="*/ 276760 h 1522053"/>
                    <a:gd name="connsiteX9" fmla="*/ 1281918 w 1614361"/>
                    <a:gd name="connsiteY9" fmla="*/ 461545 h 1522053"/>
                    <a:gd name="connsiteX10" fmla="*/ 1322158 w 1614361"/>
                    <a:gd name="connsiteY10" fmla="*/ 521802 h 1522053"/>
                    <a:gd name="connsiteX11" fmla="*/ 1520965 w 1614361"/>
                    <a:gd name="connsiteY11" fmla="*/ 506918 h 1522053"/>
                    <a:gd name="connsiteX12" fmla="*/ 1535434 w 1614361"/>
                    <a:gd name="connsiteY12" fmla="*/ 517784 h 1522053"/>
                    <a:gd name="connsiteX13" fmla="*/ 1590322 w 1614361"/>
                    <a:gd name="connsiteY13" fmla="*/ 661864 h 1522053"/>
                    <a:gd name="connsiteX14" fmla="*/ 1581046 w 1614361"/>
                    <a:gd name="connsiteY14" fmla="*/ 680237 h 1522053"/>
                    <a:gd name="connsiteX15" fmla="*/ 1418736 w 1614361"/>
                    <a:gd name="connsiteY15" fmla="*/ 790945 h 1522053"/>
                    <a:gd name="connsiteX16" fmla="*/ 1422760 w 1614361"/>
                    <a:gd name="connsiteY16" fmla="*/ 867270 h 1522053"/>
                    <a:gd name="connsiteX17" fmla="*/ 1608890 w 1614361"/>
                    <a:gd name="connsiteY17" fmla="*/ 958111 h 1522053"/>
                    <a:gd name="connsiteX18" fmla="*/ 1613459 w 1614361"/>
                    <a:gd name="connsiteY18" fmla="*/ 980341 h 1522053"/>
                    <a:gd name="connsiteX19" fmla="*/ 1586393 w 1614361"/>
                    <a:gd name="connsiteY19" fmla="*/ 1112201 h 1522053"/>
                    <a:gd name="connsiteX20" fmla="*/ 1575675 w 1614361"/>
                    <a:gd name="connsiteY20" fmla="*/ 1132397 h 1522053"/>
                    <a:gd name="connsiteX21" fmla="*/ 1374471 w 1614361"/>
                    <a:gd name="connsiteY21" fmla="*/ 1148465 h 1522053"/>
                    <a:gd name="connsiteX22" fmla="*/ 1338255 w 1614361"/>
                    <a:gd name="connsiteY22" fmla="*/ 1220772 h 1522053"/>
                    <a:gd name="connsiteX23" fmla="*/ 1454952 w 1614361"/>
                    <a:gd name="connsiteY23" fmla="*/ 1389489 h 1522053"/>
                    <a:gd name="connsiteX24" fmla="*/ 1454952 w 1614361"/>
                    <a:gd name="connsiteY24" fmla="*/ 1401541 h 1522053"/>
                    <a:gd name="connsiteX25" fmla="*/ 1346303 w 1614361"/>
                    <a:gd name="connsiteY25" fmla="*/ 1522053 h 1522053"/>
                    <a:gd name="connsiteX26" fmla="*/ 1338255 w 1614361"/>
                    <a:gd name="connsiteY26" fmla="*/ 1522053 h 1522053"/>
                    <a:gd name="connsiteX27" fmla="*/ 1153147 w 1614361"/>
                    <a:gd name="connsiteY27" fmla="*/ 1433677 h 1522053"/>
                    <a:gd name="connsiteX28" fmla="*/ 1130579 w 1614361"/>
                    <a:gd name="connsiteY28" fmla="*/ 1438356 h 1522053"/>
                    <a:gd name="connsiteX29" fmla="*/ 1115337 w 1614361"/>
                    <a:gd name="connsiteY29" fmla="*/ 1366372 h 1522053"/>
                    <a:gd name="connsiteX30" fmla="*/ 1163788 w 1614361"/>
                    <a:gd name="connsiteY30" fmla="*/ 1326605 h 1522053"/>
                    <a:gd name="connsiteX31" fmla="*/ 1347577 w 1614361"/>
                    <a:gd name="connsiteY31" fmla="*/ 885207 h 1522053"/>
                    <a:gd name="connsiteX32" fmla="*/ 720082 w 1614361"/>
                    <a:gd name="connsiteY32" fmla="*/ 260977 h 1522053"/>
                    <a:gd name="connsiteX33" fmla="*/ 199753 w 1614361"/>
                    <a:gd name="connsiteY33" fmla="*/ 536194 h 1522053"/>
                    <a:gd name="connsiteX34" fmla="*/ 165635 w 1614361"/>
                    <a:gd name="connsiteY34" fmla="*/ 591907 h 1522053"/>
                    <a:gd name="connsiteX35" fmla="*/ 97073 w 1614361"/>
                    <a:gd name="connsiteY35" fmla="*/ 583476 h 1522053"/>
                    <a:gd name="connsiteX36" fmla="*/ 110914 w 1614361"/>
                    <a:gd name="connsiteY36" fmla="*/ 549921 h 1522053"/>
                    <a:gd name="connsiteX37" fmla="*/ 3981 w 1614361"/>
                    <a:gd name="connsiteY37" fmla="*/ 385060 h 1522053"/>
                    <a:gd name="connsiteX38" fmla="*/ 2264 w 1614361"/>
                    <a:gd name="connsiteY38" fmla="*/ 365136 h 1522053"/>
                    <a:gd name="connsiteX39" fmla="*/ 101635 w 1614361"/>
                    <a:gd name="connsiteY39" fmla="*/ 245749 h 1522053"/>
                    <a:gd name="connsiteX40" fmla="*/ 117724 w 1614361"/>
                    <a:gd name="connsiteY40" fmla="*/ 245692 h 1522053"/>
                    <a:gd name="connsiteX41" fmla="*/ 300045 w 1614361"/>
                    <a:gd name="connsiteY41" fmla="*/ 328982 h 1522053"/>
                    <a:gd name="connsiteX42" fmla="*/ 360406 w 1614361"/>
                    <a:gd name="connsiteY42" fmla="*/ 288811 h 1522053"/>
                    <a:gd name="connsiteX43" fmla="*/ 348876 w 1614361"/>
                    <a:gd name="connsiteY43" fmla="*/ 92939 h 1522053"/>
                    <a:gd name="connsiteX44" fmla="*/ 356911 w 1614361"/>
                    <a:gd name="connsiteY44" fmla="*/ 78474 h 1522053"/>
                    <a:gd name="connsiteX45" fmla="*/ 500934 w 1614361"/>
                    <a:gd name="connsiteY45" fmla="*/ 25615 h 1522053"/>
                    <a:gd name="connsiteX46" fmla="*/ 518685 w 1614361"/>
                    <a:gd name="connsiteY46" fmla="*/ 29414 h 1522053"/>
                    <a:gd name="connsiteX47" fmla="*/ 630019 w 1614361"/>
                    <a:gd name="connsiteY47" fmla="*/ 196418 h 1522053"/>
                    <a:gd name="connsiteX48" fmla="*/ 706476 w 1614361"/>
                    <a:gd name="connsiteY48" fmla="*/ 188384 h 1522053"/>
                    <a:gd name="connsiteX49" fmla="*/ 796675 w 1614361"/>
                    <a:gd name="connsiteY49" fmla="*/ 8690 h 1522053"/>
                    <a:gd name="connsiteX50" fmla="*/ 810828 w 1614361"/>
                    <a:gd name="connsiteY50" fmla="*/ 222 h 1522053"/>
                    <a:gd name="connsiteX0" fmla="*/ 810828 w 1614361"/>
                    <a:gd name="connsiteY0" fmla="*/ 222 h 1522053"/>
                    <a:gd name="connsiteX1" fmla="*/ 963593 w 1614361"/>
                    <a:gd name="connsiteY1" fmla="*/ 26793 h 1522053"/>
                    <a:gd name="connsiteX2" fmla="*/ 976465 w 1614361"/>
                    <a:gd name="connsiteY2" fmla="*/ 41896 h 1522053"/>
                    <a:gd name="connsiteX3" fmla="*/ 996209 w 1614361"/>
                    <a:gd name="connsiteY3" fmla="*/ 240606 h 1522053"/>
                    <a:gd name="connsiteX4" fmla="*/ 1060594 w 1614361"/>
                    <a:gd name="connsiteY4" fmla="*/ 276760 h 1522053"/>
                    <a:gd name="connsiteX5" fmla="*/ 1233629 w 1614361"/>
                    <a:gd name="connsiteY5" fmla="*/ 160265 h 1522053"/>
                    <a:gd name="connsiteX6" fmla="*/ 1251383 w 1614361"/>
                    <a:gd name="connsiteY6" fmla="*/ 165243 h 1522053"/>
                    <a:gd name="connsiteX7" fmla="*/ 1360742 w 1614361"/>
                    <a:gd name="connsiteY7" fmla="*/ 259731 h 1522053"/>
                    <a:gd name="connsiteX8" fmla="*/ 1366423 w 1614361"/>
                    <a:gd name="connsiteY8" fmla="*/ 276760 h 1522053"/>
                    <a:gd name="connsiteX9" fmla="*/ 1281918 w 1614361"/>
                    <a:gd name="connsiteY9" fmla="*/ 461545 h 1522053"/>
                    <a:gd name="connsiteX10" fmla="*/ 1322158 w 1614361"/>
                    <a:gd name="connsiteY10" fmla="*/ 521802 h 1522053"/>
                    <a:gd name="connsiteX11" fmla="*/ 1520965 w 1614361"/>
                    <a:gd name="connsiteY11" fmla="*/ 506918 h 1522053"/>
                    <a:gd name="connsiteX12" fmla="*/ 1535434 w 1614361"/>
                    <a:gd name="connsiteY12" fmla="*/ 517784 h 1522053"/>
                    <a:gd name="connsiteX13" fmla="*/ 1590322 w 1614361"/>
                    <a:gd name="connsiteY13" fmla="*/ 661864 h 1522053"/>
                    <a:gd name="connsiteX14" fmla="*/ 1581046 w 1614361"/>
                    <a:gd name="connsiteY14" fmla="*/ 680237 h 1522053"/>
                    <a:gd name="connsiteX15" fmla="*/ 1418736 w 1614361"/>
                    <a:gd name="connsiteY15" fmla="*/ 790945 h 1522053"/>
                    <a:gd name="connsiteX16" fmla="*/ 1422760 w 1614361"/>
                    <a:gd name="connsiteY16" fmla="*/ 867270 h 1522053"/>
                    <a:gd name="connsiteX17" fmla="*/ 1608890 w 1614361"/>
                    <a:gd name="connsiteY17" fmla="*/ 958111 h 1522053"/>
                    <a:gd name="connsiteX18" fmla="*/ 1613459 w 1614361"/>
                    <a:gd name="connsiteY18" fmla="*/ 980341 h 1522053"/>
                    <a:gd name="connsiteX19" fmla="*/ 1586393 w 1614361"/>
                    <a:gd name="connsiteY19" fmla="*/ 1112201 h 1522053"/>
                    <a:gd name="connsiteX20" fmla="*/ 1575675 w 1614361"/>
                    <a:gd name="connsiteY20" fmla="*/ 1132397 h 1522053"/>
                    <a:gd name="connsiteX21" fmla="*/ 1374471 w 1614361"/>
                    <a:gd name="connsiteY21" fmla="*/ 1148465 h 1522053"/>
                    <a:gd name="connsiteX22" fmla="*/ 1338255 w 1614361"/>
                    <a:gd name="connsiteY22" fmla="*/ 1220772 h 1522053"/>
                    <a:gd name="connsiteX23" fmla="*/ 1454952 w 1614361"/>
                    <a:gd name="connsiteY23" fmla="*/ 1389489 h 1522053"/>
                    <a:gd name="connsiteX24" fmla="*/ 1454952 w 1614361"/>
                    <a:gd name="connsiteY24" fmla="*/ 1401541 h 1522053"/>
                    <a:gd name="connsiteX25" fmla="*/ 1346303 w 1614361"/>
                    <a:gd name="connsiteY25" fmla="*/ 1522053 h 1522053"/>
                    <a:gd name="connsiteX26" fmla="*/ 1325769 w 1614361"/>
                    <a:gd name="connsiteY26" fmla="*/ 1516061 h 1522053"/>
                    <a:gd name="connsiteX27" fmla="*/ 1153147 w 1614361"/>
                    <a:gd name="connsiteY27" fmla="*/ 1433677 h 1522053"/>
                    <a:gd name="connsiteX28" fmla="*/ 1130579 w 1614361"/>
                    <a:gd name="connsiteY28" fmla="*/ 1438356 h 1522053"/>
                    <a:gd name="connsiteX29" fmla="*/ 1115337 w 1614361"/>
                    <a:gd name="connsiteY29" fmla="*/ 1366372 h 1522053"/>
                    <a:gd name="connsiteX30" fmla="*/ 1163788 w 1614361"/>
                    <a:gd name="connsiteY30" fmla="*/ 1326605 h 1522053"/>
                    <a:gd name="connsiteX31" fmla="*/ 1347577 w 1614361"/>
                    <a:gd name="connsiteY31" fmla="*/ 885207 h 1522053"/>
                    <a:gd name="connsiteX32" fmla="*/ 720082 w 1614361"/>
                    <a:gd name="connsiteY32" fmla="*/ 260977 h 1522053"/>
                    <a:gd name="connsiteX33" fmla="*/ 199753 w 1614361"/>
                    <a:gd name="connsiteY33" fmla="*/ 536194 h 1522053"/>
                    <a:gd name="connsiteX34" fmla="*/ 165635 w 1614361"/>
                    <a:gd name="connsiteY34" fmla="*/ 591907 h 1522053"/>
                    <a:gd name="connsiteX35" fmla="*/ 97073 w 1614361"/>
                    <a:gd name="connsiteY35" fmla="*/ 583476 h 1522053"/>
                    <a:gd name="connsiteX36" fmla="*/ 110914 w 1614361"/>
                    <a:gd name="connsiteY36" fmla="*/ 549921 h 1522053"/>
                    <a:gd name="connsiteX37" fmla="*/ 3981 w 1614361"/>
                    <a:gd name="connsiteY37" fmla="*/ 385060 h 1522053"/>
                    <a:gd name="connsiteX38" fmla="*/ 2264 w 1614361"/>
                    <a:gd name="connsiteY38" fmla="*/ 365136 h 1522053"/>
                    <a:gd name="connsiteX39" fmla="*/ 101635 w 1614361"/>
                    <a:gd name="connsiteY39" fmla="*/ 245749 h 1522053"/>
                    <a:gd name="connsiteX40" fmla="*/ 117724 w 1614361"/>
                    <a:gd name="connsiteY40" fmla="*/ 245692 h 1522053"/>
                    <a:gd name="connsiteX41" fmla="*/ 300045 w 1614361"/>
                    <a:gd name="connsiteY41" fmla="*/ 328982 h 1522053"/>
                    <a:gd name="connsiteX42" fmla="*/ 360406 w 1614361"/>
                    <a:gd name="connsiteY42" fmla="*/ 288811 h 1522053"/>
                    <a:gd name="connsiteX43" fmla="*/ 348876 w 1614361"/>
                    <a:gd name="connsiteY43" fmla="*/ 92939 h 1522053"/>
                    <a:gd name="connsiteX44" fmla="*/ 356911 w 1614361"/>
                    <a:gd name="connsiteY44" fmla="*/ 78474 h 1522053"/>
                    <a:gd name="connsiteX45" fmla="*/ 500934 w 1614361"/>
                    <a:gd name="connsiteY45" fmla="*/ 25615 h 1522053"/>
                    <a:gd name="connsiteX46" fmla="*/ 518685 w 1614361"/>
                    <a:gd name="connsiteY46" fmla="*/ 29414 h 1522053"/>
                    <a:gd name="connsiteX47" fmla="*/ 630019 w 1614361"/>
                    <a:gd name="connsiteY47" fmla="*/ 196418 h 1522053"/>
                    <a:gd name="connsiteX48" fmla="*/ 706476 w 1614361"/>
                    <a:gd name="connsiteY48" fmla="*/ 188384 h 1522053"/>
                    <a:gd name="connsiteX49" fmla="*/ 796675 w 1614361"/>
                    <a:gd name="connsiteY49" fmla="*/ 8690 h 1522053"/>
                    <a:gd name="connsiteX50" fmla="*/ 810828 w 1614361"/>
                    <a:gd name="connsiteY50" fmla="*/ 222 h 1522053"/>
                    <a:gd name="connsiteX0" fmla="*/ 810828 w 1614361"/>
                    <a:gd name="connsiteY0" fmla="*/ 222 h 1516157"/>
                    <a:gd name="connsiteX1" fmla="*/ 963593 w 1614361"/>
                    <a:gd name="connsiteY1" fmla="*/ 26793 h 1516157"/>
                    <a:gd name="connsiteX2" fmla="*/ 976465 w 1614361"/>
                    <a:gd name="connsiteY2" fmla="*/ 41896 h 1516157"/>
                    <a:gd name="connsiteX3" fmla="*/ 996209 w 1614361"/>
                    <a:gd name="connsiteY3" fmla="*/ 240606 h 1516157"/>
                    <a:gd name="connsiteX4" fmla="*/ 1060594 w 1614361"/>
                    <a:gd name="connsiteY4" fmla="*/ 276760 h 1516157"/>
                    <a:gd name="connsiteX5" fmla="*/ 1233629 w 1614361"/>
                    <a:gd name="connsiteY5" fmla="*/ 160265 h 1516157"/>
                    <a:gd name="connsiteX6" fmla="*/ 1251383 w 1614361"/>
                    <a:gd name="connsiteY6" fmla="*/ 165243 h 1516157"/>
                    <a:gd name="connsiteX7" fmla="*/ 1360742 w 1614361"/>
                    <a:gd name="connsiteY7" fmla="*/ 259731 h 1516157"/>
                    <a:gd name="connsiteX8" fmla="*/ 1366423 w 1614361"/>
                    <a:gd name="connsiteY8" fmla="*/ 276760 h 1516157"/>
                    <a:gd name="connsiteX9" fmla="*/ 1281918 w 1614361"/>
                    <a:gd name="connsiteY9" fmla="*/ 461545 h 1516157"/>
                    <a:gd name="connsiteX10" fmla="*/ 1322158 w 1614361"/>
                    <a:gd name="connsiteY10" fmla="*/ 521802 h 1516157"/>
                    <a:gd name="connsiteX11" fmla="*/ 1520965 w 1614361"/>
                    <a:gd name="connsiteY11" fmla="*/ 506918 h 1516157"/>
                    <a:gd name="connsiteX12" fmla="*/ 1535434 w 1614361"/>
                    <a:gd name="connsiteY12" fmla="*/ 517784 h 1516157"/>
                    <a:gd name="connsiteX13" fmla="*/ 1590322 w 1614361"/>
                    <a:gd name="connsiteY13" fmla="*/ 661864 h 1516157"/>
                    <a:gd name="connsiteX14" fmla="*/ 1581046 w 1614361"/>
                    <a:gd name="connsiteY14" fmla="*/ 680237 h 1516157"/>
                    <a:gd name="connsiteX15" fmla="*/ 1418736 w 1614361"/>
                    <a:gd name="connsiteY15" fmla="*/ 790945 h 1516157"/>
                    <a:gd name="connsiteX16" fmla="*/ 1422760 w 1614361"/>
                    <a:gd name="connsiteY16" fmla="*/ 867270 h 1516157"/>
                    <a:gd name="connsiteX17" fmla="*/ 1608890 w 1614361"/>
                    <a:gd name="connsiteY17" fmla="*/ 958111 h 1516157"/>
                    <a:gd name="connsiteX18" fmla="*/ 1613459 w 1614361"/>
                    <a:gd name="connsiteY18" fmla="*/ 980341 h 1516157"/>
                    <a:gd name="connsiteX19" fmla="*/ 1586393 w 1614361"/>
                    <a:gd name="connsiteY19" fmla="*/ 1112201 h 1516157"/>
                    <a:gd name="connsiteX20" fmla="*/ 1575675 w 1614361"/>
                    <a:gd name="connsiteY20" fmla="*/ 1132397 h 1516157"/>
                    <a:gd name="connsiteX21" fmla="*/ 1374471 w 1614361"/>
                    <a:gd name="connsiteY21" fmla="*/ 1148465 h 1516157"/>
                    <a:gd name="connsiteX22" fmla="*/ 1338255 w 1614361"/>
                    <a:gd name="connsiteY22" fmla="*/ 1220772 h 1516157"/>
                    <a:gd name="connsiteX23" fmla="*/ 1454952 w 1614361"/>
                    <a:gd name="connsiteY23" fmla="*/ 1389489 h 1516157"/>
                    <a:gd name="connsiteX24" fmla="*/ 1454952 w 1614361"/>
                    <a:gd name="connsiteY24" fmla="*/ 1401541 h 1516157"/>
                    <a:gd name="connsiteX25" fmla="*/ 1351763 w 1614361"/>
                    <a:gd name="connsiteY25" fmla="*/ 1516157 h 1516157"/>
                    <a:gd name="connsiteX26" fmla="*/ 1325769 w 1614361"/>
                    <a:gd name="connsiteY26" fmla="*/ 1516061 h 1516157"/>
                    <a:gd name="connsiteX27" fmla="*/ 1153147 w 1614361"/>
                    <a:gd name="connsiteY27" fmla="*/ 1433677 h 1516157"/>
                    <a:gd name="connsiteX28" fmla="*/ 1130579 w 1614361"/>
                    <a:gd name="connsiteY28" fmla="*/ 1438356 h 1516157"/>
                    <a:gd name="connsiteX29" fmla="*/ 1115337 w 1614361"/>
                    <a:gd name="connsiteY29" fmla="*/ 1366372 h 1516157"/>
                    <a:gd name="connsiteX30" fmla="*/ 1163788 w 1614361"/>
                    <a:gd name="connsiteY30" fmla="*/ 1326605 h 1516157"/>
                    <a:gd name="connsiteX31" fmla="*/ 1347577 w 1614361"/>
                    <a:gd name="connsiteY31" fmla="*/ 885207 h 1516157"/>
                    <a:gd name="connsiteX32" fmla="*/ 720082 w 1614361"/>
                    <a:gd name="connsiteY32" fmla="*/ 260977 h 1516157"/>
                    <a:gd name="connsiteX33" fmla="*/ 199753 w 1614361"/>
                    <a:gd name="connsiteY33" fmla="*/ 536194 h 1516157"/>
                    <a:gd name="connsiteX34" fmla="*/ 165635 w 1614361"/>
                    <a:gd name="connsiteY34" fmla="*/ 591907 h 1516157"/>
                    <a:gd name="connsiteX35" fmla="*/ 97073 w 1614361"/>
                    <a:gd name="connsiteY35" fmla="*/ 583476 h 1516157"/>
                    <a:gd name="connsiteX36" fmla="*/ 110914 w 1614361"/>
                    <a:gd name="connsiteY36" fmla="*/ 549921 h 1516157"/>
                    <a:gd name="connsiteX37" fmla="*/ 3981 w 1614361"/>
                    <a:gd name="connsiteY37" fmla="*/ 385060 h 1516157"/>
                    <a:gd name="connsiteX38" fmla="*/ 2264 w 1614361"/>
                    <a:gd name="connsiteY38" fmla="*/ 365136 h 1516157"/>
                    <a:gd name="connsiteX39" fmla="*/ 101635 w 1614361"/>
                    <a:gd name="connsiteY39" fmla="*/ 245749 h 1516157"/>
                    <a:gd name="connsiteX40" fmla="*/ 117724 w 1614361"/>
                    <a:gd name="connsiteY40" fmla="*/ 245692 h 1516157"/>
                    <a:gd name="connsiteX41" fmla="*/ 300045 w 1614361"/>
                    <a:gd name="connsiteY41" fmla="*/ 328982 h 1516157"/>
                    <a:gd name="connsiteX42" fmla="*/ 360406 w 1614361"/>
                    <a:gd name="connsiteY42" fmla="*/ 288811 h 1516157"/>
                    <a:gd name="connsiteX43" fmla="*/ 348876 w 1614361"/>
                    <a:gd name="connsiteY43" fmla="*/ 92939 h 1516157"/>
                    <a:gd name="connsiteX44" fmla="*/ 356911 w 1614361"/>
                    <a:gd name="connsiteY44" fmla="*/ 78474 h 1516157"/>
                    <a:gd name="connsiteX45" fmla="*/ 500934 w 1614361"/>
                    <a:gd name="connsiteY45" fmla="*/ 25615 h 1516157"/>
                    <a:gd name="connsiteX46" fmla="*/ 518685 w 1614361"/>
                    <a:gd name="connsiteY46" fmla="*/ 29414 h 1516157"/>
                    <a:gd name="connsiteX47" fmla="*/ 630019 w 1614361"/>
                    <a:gd name="connsiteY47" fmla="*/ 196418 h 1516157"/>
                    <a:gd name="connsiteX48" fmla="*/ 706476 w 1614361"/>
                    <a:gd name="connsiteY48" fmla="*/ 188384 h 1516157"/>
                    <a:gd name="connsiteX49" fmla="*/ 796675 w 1614361"/>
                    <a:gd name="connsiteY49" fmla="*/ 8690 h 1516157"/>
                    <a:gd name="connsiteX50" fmla="*/ 810828 w 1614361"/>
                    <a:gd name="connsiteY50" fmla="*/ 222 h 1516157"/>
                    <a:gd name="connsiteX0" fmla="*/ 810828 w 1614361"/>
                    <a:gd name="connsiteY0" fmla="*/ 222 h 1516157"/>
                    <a:gd name="connsiteX1" fmla="*/ 963593 w 1614361"/>
                    <a:gd name="connsiteY1" fmla="*/ 26793 h 1516157"/>
                    <a:gd name="connsiteX2" fmla="*/ 976465 w 1614361"/>
                    <a:gd name="connsiteY2" fmla="*/ 41896 h 1516157"/>
                    <a:gd name="connsiteX3" fmla="*/ 996209 w 1614361"/>
                    <a:gd name="connsiteY3" fmla="*/ 240606 h 1516157"/>
                    <a:gd name="connsiteX4" fmla="*/ 1060594 w 1614361"/>
                    <a:gd name="connsiteY4" fmla="*/ 276760 h 1516157"/>
                    <a:gd name="connsiteX5" fmla="*/ 1233629 w 1614361"/>
                    <a:gd name="connsiteY5" fmla="*/ 160265 h 1516157"/>
                    <a:gd name="connsiteX6" fmla="*/ 1251383 w 1614361"/>
                    <a:gd name="connsiteY6" fmla="*/ 165243 h 1516157"/>
                    <a:gd name="connsiteX7" fmla="*/ 1360742 w 1614361"/>
                    <a:gd name="connsiteY7" fmla="*/ 259731 h 1516157"/>
                    <a:gd name="connsiteX8" fmla="*/ 1366423 w 1614361"/>
                    <a:gd name="connsiteY8" fmla="*/ 276760 h 1516157"/>
                    <a:gd name="connsiteX9" fmla="*/ 1281918 w 1614361"/>
                    <a:gd name="connsiteY9" fmla="*/ 461545 h 1516157"/>
                    <a:gd name="connsiteX10" fmla="*/ 1322158 w 1614361"/>
                    <a:gd name="connsiteY10" fmla="*/ 521802 h 1516157"/>
                    <a:gd name="connsiteX11" fmla="*/ 1520965 w 1614361"/>
                    <a:gd name="connsiteY11" fmla="*/ 506918 h 1516157"/>
                    <a:gd name="connsiteX12" fmla="*/ 1535434 w 1614361"/>
                    <a:gd name="connsiteY12" fmla="*/ 517784 h 1516157"/>
                    <a:gd name="connsiteX13" fmla="*/ 1590322 w 1614361"/>
                    <a:gd name="connsiteY13" fmla="*/ 661864 h 1516157"/>
                    <a:gd name="connsiteX14" fmla="*/ 1581046 w 1614361"/>
                    <a:gd name="connsiteY14" fmla="*/ 680237 h 1516157"/>
                    <a:gd name="connsiteX15" fmla="*/ 1418736 w 1614361"/>
                    <a:gd name="connsiteY15" fmla="*/ 790945 h 1516157"/>
                    <a:gd name="connsiteX16" fmla="*/ 1422760 w 1614361"/>
                    <a:gd name="connsiteY16" fmla="*/ 867270 h 1516157"/>
                    <a:gd name="connsiteX17" fmla="*/ 1608890 w 1614361"/>
                    <a:gd name="connsiteY17" fmla="*/ 958111 h 1516157"/>
                    <a:gd name="connsiteX18" fmla="*/ 1613459 w 1614361"/>
                    <a:gd name="connsiteY18" fmla="*/ 980341 h 1516157"/>
                    <a:gd name="connsiteX19" fmla="*/ 1586393 w 1614361"/>
                    <a:gd name="connsiteY19" fmla="*/ 1112201 h 1516157"/>
                    <a:gd name="connsiteX20" fmla="*/ 1575675 w 1614361"/>
                    <a:gd name="connsiteY20" fmla="*/ 1132397 h 1516157"/>
                    <a:gd name="connsiteX21" fmla="*/ 1374471 w 1614361"/>
                    <a:gd name="connsiteY21" fmla="*/ 1148465 h 1516157"/>
                    <a:gd name="connsiteX22" fmla="*/ 1338255 w 1614361"/>
                    <a:gd name="connsiteY22" fmla="*/ 1220772 h 1516157"/>
                    <a:gd name="connsiteX23" fmla="*/ 1454952 w 1614361"/>
                    <a:gd name="connsiteY23" fmla="*/ 1389489 h 1516157"/>
                    <a:gd name="connsiteX24" fmla="*/ 1449492 w 1614361"/>
                    <a:gd name="connsiteY24" fmla="*/ 1407437 h 1516157"/>
                    <a:gd name="connsiteX25" fmla="*/ 1351763 w 1614361"/>
                    <a:gd name="connsiteY25" fmla="*/ 1516157 h 1516157"/>
                    <a:gd name="connsiteX26" fmla="*/ 1325769 w 1614361"/>
                    <a:gd name="connsiteY26" fmla="*/ 1516061 h 1516157"/>
                    <a:gd name="connsiteX27" fmla="*/ 1153147 w 1614361"/>
                    <a:gd name="connsiteY27" fmla="*/ 1433677 h 1516157"/>
                    <a:gd name="connsiteX28" fmla="*/ 1130579 w 1614361"/>
                    <a:gd name="connsiteY28" fmla="*/ 1438356 h 1516157"/>
                    <a:gd name="connsiteX29" fmla="*/ 1115337 w 1614361"/>
                    <a:gd name="connsiteY29" fmla="*/ 1366372 h 1516157"/>
                    <a:gd name="connsiteX30" fmla="*/ 1163788 w 1614361"/>
                    <a:gd name="connsiteY30" fmla="*/ 1326605 h 1516157"/>
                    <a:gd name="connsiteX31" fmla="*/ 1347577 w 1614361"/>
                    <a:gd name="connsiteY31" fmla="*/ 885207 h 1516157"/>
                    <a:gd name="connsiteX32" fmla="*/ 720082 w 1614361"/>
                    <a:gd name="connsiteY32" fmla="*/ 260977 h 1516157"/>
                    <a:gd name="connsiteX33" fmla="*/ 199753 w 1614361"/>
                    <a:gd name="connsiteY33" fmla="*/ 536194 h 1516157"/>
                    <a:gd name="connsiteX34" fmla="*/ 165635 w 1614361"/>
                    <a:gd name="connsiteY34" fmla="*/ 591907 h 1516157"/>
                    <a:gd name="connsiteX35" fmla="*/ 97073 w 1614361"/>
                    <a:gd name="connsiteY35" fmla="*/ 583476 h 1516157"/>
                    <a:gd name="connsiteX36" fmla="*/ 110914 w 1614361"/>
                    <a:gd name="connsiteY36" fmla="*/ 549921 h 1516157"/>
                    <a:gd name="connsiteX37" fmla="*/ 3981 w 1614361"/>
                    <a:gd name="connsiteY37" fmla="*/ 385060 h 1516157"/>
                    <a:gd name="connsiteX38" fmla="*/ 2264 w 1614361"/>
                    <a:gd name="connsiteY38" fmla="*/ 365136 h 1516157"/>
                    <a:gd name="connsiteX39" fmla="*/ 101635 w 1614361"/>
                    <a:gd name="connsiteY39" fmla="*/ 245749 h 1516157"/>
                    <a:gd name="connsiteX40" fmla="*/ 117724 w 1614361"/>
                    <a:gd name="connsiteY40" fmla="*/ 245692 h 1516157"/>
                    <a:gd name="connsiteX41" fmla="*/ 300045 w 1614361"/>
                    <a:gd name="connsiteY41" fmla="*/ 328982 h 1516157"/>
                    <a:gd name="connsiteX42" fmla="*/ 360406 w 1614361"/>
                    <a:gd name="connsiteY42" fmla="*/ 288811 h 1516157"/>
                    <a:gd name="connsiteX43" fmla="*/ 348876 w 1614361"/>
                    <a:gd name="connsiteY43" fmla="*/ 92939 h 1516157"/>
                    <a:gd name="connsiteX44" fmla="*/ 356911 w 1614361"/>
                    <a:gd name="connsiteY44" fmla="*/ 78474 h 1516157"/>
                    <a:gd name="connsiteX45" fmla="*/ 500934 w 1614361"/>
                    <a:gd name="connsiteY45" fmla="*/ 25615 h 1516157"/>
                    <a:gd name="connsiteX46" fmla="*/ 518685 w 1614361"/>
                    <a:gd name="connsiteY46" fmla="*/ 29414 h 1516157"/>
                    <a:gd name="connsiteX47" fmla="*/ 630019 w 1614361"/>
                    <a:gd name="connsiteY47" fmla="*/ 196418 h 1516157"/>
                    <a:gd name="connsiteX48" fmla="*/ 706476 w 1614361"/>
                    <a:gd name="connsiteY48" fmla="*/ 188384 h 1516157"/>
                    <a:gd name="connsiteX49" fmla="*/ 796675 w 1614361"/>
                    <a:gd name="connsiteY49" fmla="*/ 8690 h 1516157"/>
                    <a:gd name="connsiteX50" fmla="*/ 810828 w 1614361"/>
                    <a:gd name="connsiteY50" fmla="*/ 222 h 1516157"/>
                    <a:gd name="connsiteX0" fmla="*/ 810828 w 1614361"/>
                    <a:gd name="connsiteY0" fmla="*/ 222 h 1516157"/>
                    <a:gd name="connsiteX1" fmla="*/ 963593 w 1614361"/>
                    <a:gd name="connsiteY1" fmla="*/ 26793 h 1516157"/>
                    <a:gd name="connsiteX2" fmla="*/ 976465 w 1614361"/>
                    <a:gd name="connsiteY2" fmla="*/ 41896 h 1516157"/>
                    <a:gd name="connsiteX3" fmla="*/ 996209 w 1614361"/>
                    <a:gd name="connsiteY3" fmla="*/ 240606 h 1516157"/>
                    <a:gd name="connsiteX4" fmla="*/ 1060594 w 1614361"/>
                    <a:gd name="connsiteY4" fmla="*/ 276760 h 1516157"/>
                    <a:gd name="connsiteX5" fmla="*/ 1233629 w 1614361"/>
                    <a:gd name="connsiteY5" fmla="*/ 160265 h 1516157"/>
                    <a:gd name="connsiteX6" fmla="*/ 1251383 w 1614361"/>
                    <a:gd name="connsiteY6" fmla="*/ 165243 h 1516157"/>
                    <a:gd name="connsiteX7" fmla="*/ 1360742 w 1614361"/>
                    <a:gd name="connsiteY7" fmla="*/ 259731 h 1516157"/>
                    <a:gd name="connsiteX8" fmla="*/ 1366423 w 1614361"/>
                    <a:gd name="connsiteY8" fmla="*/ 276760 h 1516157"/>
                    <a:gd name="connsiteX9" fmla="*/ 1281918 w 1614361"/>
                    <a:gd name="connsiteY9" fmla="*/ 461545 h 1516157"/>
                    <a:gd name="connsiteX10" fmla="*/ 1322158 w 1614361"/>
                    <a:gd name="connsiteY10" fmla="*/ 521802 h 1516157"/>
                    <a:gd name="connsiteX11" fmla="*/ 1520965 w 1614361"/>
                    <a:gd name="connsiteY11" fmla="*/ 506918 h 1516157"/>
                    <a:gd name="connsiteX12" fmla="*/ 1535434 w 1614361"/>
                    <a:gd name="connsiteY12" fmla="*/ 517784 h 1516157"/>
                    <a:gd name="connsiteX13" fmla="*/ 1590322 w 1614361"/>
                    <a:gd name="connsiteY13" fmla="*/ 661864 h 1516157"/>
                    <a:gd name="connsiteX14" fmla="*/ 1581046 w 1614361"/>
                    <a:gd name="connsiteY14" fmla="*/ 680237 h 1516157"/>
                    <a:gd name="connsiteX15" fmla="*/ 1418736 w 1614361"/>
                    <a:gd name="connsiteY15" fmla="*/ 790945 h 1516157"/>
                    <a:gd name="connsiteX16" fmla="*/ 1422760 w 1614361"/>
                    <a:gd name="connsiteY16" fmla="*/ 867270 h 1516157"/>
                    <a:gd name="connsiteX17" fmla="*/ 1608890 w 1614361"/>
                    <a:gd name="connsiteY17" fmla="*/ 958111 h 1516157"/>
                    <a:gd name="connsiteX18" fmla="*/ 1613459 w 1614361"/>
                    <a:gd name="connsiteY18" fmla="*/ 980341 h 1516157"/>
                    <a:gd name="connsiteX19" fmla="*/ 1586393 w 1614361"/>
                    <a:gd name="connsiteY19" fmla="*/ 1112201 h 1516157"/>
                    <a:gd name="connsiteX20" fmla="*/ 1575675 w 1614361"/>
                    <a:gd name="connsiteY20" fmla="*/ 1132397 h 1516157"/>
                    <a:gd name="connsiteX21" fmla="*/ 1374471 w 1614361"/>
                    <a:gd name="connsiteY21" fmla="*/ 1148465 h 1516157"/>
                    <a:gd name="connsiteX22" fmla="*/ 1338255 w 1614361"/>
                    <a:gd name="connsiteY22" fmla="*/ 1220772 h 1516157"/>
                    <a:gd name="connsiteX23" fmla="*/ 1446801 w 1614361"/>
                    <a:gd name="connsiteY23" fmla="*/ 1376370 h 1516157"/>
                    <a:gd name="connsiteX24" fmla="*/ 1449492 w 1614361"/>
                    <a:gd name="connsiteY24" fmla="*/ 1407437 h 1516157"/>
                    <a:gd name="connsiteX25" fmla="*/ 1351763 w 1614361"/>
                    <a:gd name="connsiteY25" fmla="*/ 1516157 h 1516157"/>
                    <a:gd name="connsiteX26" fmla="*/ 1325769 w 1614361"/>
                    <a:gd name="connsiteY26" fmla="*/ 1516061 h 1516157"/>
                    <a:gd name="connsiteX27" fmla="*/ 1153147 w 1614361"/>
                    <a:gd name="connsiteY27" fmla="*/ 1433677 h 1516157"/>
                    <a:gd name="connsiteX28" fmla="*/ 1130579 w 1614361"/>
                    <a:gd name="connsiteY28" fmla="*/ 1438356 h 1516157"/>
                    <a:gd name="connsiteX29" fmla="*/ 1115337 w 1614361"/>
                    <a:gd name="connsiteY29" fmla="*/ 1366372 h 1516157"/>
                    <a:gd name="connsiteX30" fmla="*/ 1163788 w 1614361"/>
                    <a:gd name="connsiteY30" fmla="*/ 1326605 h 1516157"/>
                    <a:gd name="connsiteX31" fmla="*/ 1347577 w 1614361"/>
                    <a:gd name="connsiteY31" fmla="*/ 885207 h 1516157"/>
                    <a:gd name="connsiteX32" fmla="*/ 720082 w 1614361"/>
                    <a:gd name="connsiteY32" fmla="*/ 260977 h 1516157"/>
                    <a:gd name="connsiteX33" fmla="*/ 199753 w 1614361"/>
                    <a:gd name="connsiteY33" fmla="*/ 536194 h 1516157"/>
                    <a:gd name="connsiteX34" fmla="*/ 165635 w 1614361"/>
                    <a:gd name="connsiteY34" fmla="*/ 591907 h 1516157"/>
                    <a:gd name="connsiteX35" fmla="*/ 97073 w 1614361"/>
                    <a:gd name="connsiteY35" fmla="*/ 583476 h 1516157"/>
                    <a:gd name="connsiteX36" fmla="*/ 110914 w 1614361"/>
                    <a:gd name="connsiteY36" fmla="*/ 549921 h 1516157"/>
                    <a:gd name="connsiteX37" fmla="*/ 3981 w 1614361"/>
                    <a:gd name="connsiteY37" fmla="*/ 385060 h 1516157"/>
                    <a:gd name="connsiteX38" fmla="*/ 2264 w 1614361"/>
                    <a:gd name="connsiteY38" fmla="*/ 365136 h 1516157"/>
                    <a:gd name="connsiteX39" fmla="*/ 101635 w 1614361"/>
                    <a:gd name="connsiteY39" fmla="*/ 245749 h 1516157"/>
                    <a:gd name="connsiteX40" fmla="*/ 117724 w 1614361"/>
                    <a:gd name="connsiteY40" fmla="*/ 245692 h 1516157"/>
                    <a:gd name="connsiteX41" fmla="*/ 300045 w 1614361"/>
                    <a:gd name="connsiteY41" fmla="*/ 328982 h 1516157"/>
                    <a:gd name="connsiteX42" fmla="*/ 360406 w 1614361"/>
                    <a:gd name="connsiteY42" fmla="*/ 288811 h 1516157"/>
                    <a:gd name="connsiteX43" fmla="*/ 348876 w 1614361"/>
                    <a:gd name="connsiteY43" fmla="*/ 92939 h 1516157"/>
                    <a:gd name="connsiteX44" fmla="*/ 356911 w 1614361"/>
                    <a:gd name="connsiteY44" fmla="*/ 78474 h 1516157"/>
                    <a:gd name="connsiteX45" fmla="*/ 500934 w 1614361"/>
                    <a:gd name="connsiteY45" fmla="*/ 25615 h 1516157"/>
                    <a:gd name="connsiteX46" fmla="*/ 518685 w 1614361"/>
                    <a:gd name="connsiteY46" fmla="*/ 29414 h 1516157"/>
                    <a:gd name="connsiteX47" fmla="*/ 630019 w 1614361"/>
                    <a:gd name="connsiteY47" fmla="*/ 196418 h 1516157"/>
                    <a:gd name="connsiteX48" fmla="*/ 706476 w 1614361"/>
                    <a:gd name="connsiteY48" fmla="*/ 188384 h 1516157"/>
                    <a:gd name="connsiteX49" fmla="*/ 796675 w 1614361"/>
                    <a:gd name="connsiteY49" fmla="*/ 8690 h 1516157"/>
                    <a:gd name="connsiteX50" fmla="*/ 810828 w 1614361"/>
                    <a:gd name="connsiteY50" fmla="*/ 222 h 1516157"/>
                    <a:gd name="connsiteX0" fmla="*/ 810828 w 1614361"/>
                    <a:gd name="connsiteY0" fmla="*/ 222 h 1516157"/>
                    <a:gd name="connsiteX1" fmla="*/ 963593 w 1614361"/>
                    <a:gd name="connsiteY1" fmla="*/ 26793 h 1516157"/>
                    <a:gd name="connsiteX2" fmla="*/ 976465 w 1614361"/>
                    <a:gd name="connsiteY2" fmla="*/ 41896 h 1516157"/>
                    <a:gd name="connsiteX3" fmla="*/ 996209 w 1614361"/>
                    <a:gd name="connsiteY3" fmla="*/ 240606 h 1516157"/>
                    <a:gd name="connsiteX4" fmla="*/ 1060594 w 1614361"/>
                    <a:gd name="connsiteY4" fmla="*/ 276760 h 1516157"/>
                    <a:gd name="connsiteX5" fmla="*/ 1233629 w 1614361"/>
                    <a:gd name="connsiteY5" fmla="*/ 160265 h 1516157"/>
                    <a:gd name="connsiteX6" fmla="*/ 1251383 w 1614361"/>
                    <a:gd name="connsiteY6" fmla="*/ 165243 h 1516157"/>
                    <a:gd name="connsiteX7" fmla="*/ 1360742 w 1614361"/>
                    <a:gd name="connsiteY7" fmla="*/ 259731 h 1516157"/>
                    <a:gd name="connsiteX8" fmla="*/ 1366423 w 1614361"/>
                    <a:gd name="connsiteY8" fmla="*/ 276760 h 1516157"/>
                    <a:gd name="connsiteX9" fmla="*/ 1281918 w 1614361"/>
                    <a:gd name="connsiteY9" fmla="*/ 461545 h 1516157"/>
                    <a:gd name="connsiteX10" fmla="*/ 1322158 w 1614361"/>
                    <a:gd name="connsiteY10" fmla="*/ 521802 h 1516157"/>
                    <a:gd name="connsiteX11" fmla="*/ 1520965 w 1614361"/>
                    <a:gd name="connsiteY11" fmla="*/ 506918 h 1516157"/>
                    <a:gd name="connsiteX12" fmla="*/ 1535434 w 1614361"/>
                    <a:gd name="connsiteY12" fmla="*/ 517784 h 1516157"/>
                    <a:gd name="connsiteX13" fmla="*/ 1590322 w 1614361"/>
                    <a:gd name="connsiteY13" fmla="*/ 661864 h 1516157"/>
                    <a:gd name="connsiteX14" fmla="*/ 1581046 w 1614361"/>
                    <a:gd name="connsiteY14" fmla="*/ 680237 h 1516157"/>
                    <a:gd name="connsiteX15" fmla="*/ 1418736 w 1614361"/>
                    <a:gd name="connsiteY15" fmla="*/ 790945 h 1516157"/>
                    <a:gd name="connsiteX16" fmla="*/ 1422760 w 1614361"/>
                    <a:gd name="connsiteY16" fmla="*/ 867270 h 1516157"/>
                    <a:gd name="connsiteX17" fmla="*/ 1608890 w 1614361"/>
                    <a:gd name="connsiteY17" fmla="*/ 958111 h 1516157"/>
                    <a:gd name="connsiteX18" fmla="*/ 1613459 w 1614361"/>
                    <a:gd name="connsiteY18" fmla="*/ 980341 h 1516157"/>
                    <a:gd name="connsiteX19" fmla="*/ 1586393 w 1614361"/>
                    <a:gd name="connsiteY19" fmla="*/ 1112201 h 1516157"/>
                    <a:gd name="connsiteX20" fmla="*/ 1575675 w 1614361"/>
                    <a:gd name="connsiteY20" fmla="*/ 1132397 h 1516157"/>
                    <a:gd name="connsiteX21" fmla="*/ 1374471 w 1614361"/>
                    <a:gd name="connsiteY21" fmla="*/ 1148465 h 1516157"/>
                    <a:gd name="connsiteX22" fmla="*/ 1338255 w 1614361"/>
                    <a:gd name="connsiteY22" fmla="*/ 1220772 h 1516157"/>
                    <a:gd name="connsiteX23" fmla="*/ 1446801 w 1614361"/>
                    <a:gd name="connsiteY23" fmla="*/ 1376370 h 1516157"/>
                    <a:gd name="connsiteX24" fmla="*/ 1449492 w 1614361"/>
                    <a:gd name="connsiteY24" fmla="*/ 1407437 h 1516157"/>
                    <a:gd name="connsiteX25" fmla="*/ 1351763 w 1614361"/>
                    <a:gd name="connsiteY25" fmla="*/ 1516157 h 1516157"/>
                    <a:gd name="connsiteX26" fmla="*/ 1325769 w 1614361"/>
                    <a:gd name="connsiteY26" fmla="*/ 1516061 h 1516157"/>
                    <a:gd name="connsiteX27" fmla="*/ 1153147 w 1614361"/>
                    <a:gd name="connsiteY27" fmla="*/ 1433677 h 1516157"/>
                    <a:gd name="connsiteX28" fmla="*/ 1130579 w 1614361"/>
                    <a:gd name="connsiteY28" fmla="*/ 1438356 h 1516157"/>
                    <a:gd name="connsiteX29" fmla="*/ 1115337 w 1614361"/>
                    <a:gd name="connsiteY29" fmla="*/ 1366372 h 1516157"/>
                    <a:gd name="connsiteX30" fmla="*/ 1163788 w 1614361"/>
                    <a:gd name="connsiteY30" fmla="*/ 1326605 h 1516157"/>
                    <a:gd name="connsiteX31" fmla="*/ 1347577 w 1614361"/>
                    <a:gd name="connsiteY31" fmla="*/ 885207 h 1516157"/>
                    <a:gd name="connsiteX32" fmla="*/ 720082 w 1614361"/>
                    <a:gd name="connsiteY32" fmla="*/ 260977 h 1516157"/>
                    <a:gd name="connsiteX33" fmla="*/ 199753 w 1614361"/>
                    <a:gd name="connsiteY33" fmla="*/ 536194 h 1516157"/>
                    <a:gd name="connsiteX34" fmla="*/ 165635 w 1614361"/>
                    <a:gd name="connsiteY34" fmla="*/ 591907 h 1516157"/>
                    <a:gd name="connsiteX35" fmla="*/ 97073 w 1614361"/>
                    <a:gd name="connsiteY35" fmla="*/ 583476 h 1516157"/>
                    <a:gd name="connsiteX36" fmla="*/ 110914 w 1614361"/>
                    <a:gd name="connsiteY36" fmla="*/ 549921 h 1516157"/>
                    <a:gd name="connsiteX37" fmla="*/ 3981 w 1614361"/>
                    <a:gd name="connsiteY37" fmla="*/ 385060 h 1516157"/>
                    <a:gd name="connsiteX38" fmla="*/ 2264 w 1614361"/>
                    <a:gd name="connsiteY38" fmla="*/ 365136 h 1516157"/>
                    <a:gd name="connsiteX39" fmla="*/ 101635 w 1614361"/>
                    <a:gd name="connsiteY39" fmla="*/ 245749 h 1516157"/>
                    <a:gd name="connsiteX40" fmla="*/ 117724 w 1614361"/>
                    <a:gd name="connsiteY40" fmla="*/ 245692 h 1516157"/>
                    <a:gd name="connsiteX41" fmla="*/ 300045 w 1614361"/>
                    <a:gd name="connsiteY41" fmla="*/ 328982 h 1516157"/>
                    <a:gd name="connsiteX42" fmla="*/ 360406 w 1614361"/>
                    <a:gd name="connsiteY42" fmla="*/ 288811 h 1516157"/>
                    <a:gd name="connsiteX43" fmla="*/ 348876 w 1614361"/>
                    <a:gd name="connsiteY43" fmla="*/ 92939 h 1516157"/>
                    <a:gd name="connsiteX44" fmla="*/ 356911 w 1614361"/>
                    <a:gd name="connsiteY44" fmla="*/ 78474 h 1516157"/>
                    <a:gd name="connsiteX45" fmla="*/ 500934 w 1614361"/>
                    <a:gd name="connsiteY45" fmla="*/ 25615 h 1516157"/>
                    <a:gd name="connsiteX46" fmla="*/ 518685 w 1614361"/>
                    <a:gd name="connsiteY46" fmla="*/ 29414 h 1516157"/>
                    <a:gd name="connsiteX47" fmla="*/ 630019 w 1614361"/>
                    <a:gd name="connsiteY47" fmla="*/ 196418 h 1516157"/>
                    <a:gd name="connsiteX48" fmla="*/ 706476 w 1614361"/>
                    <a:gd name="connsiteY48" fmla="*/ 188384 h 1516157"/>
                    <a:gd name="connsiteX49" fmla="*/ 796675 w 1614361"/>
                    <a:gd name="connsiteY49" fmla="*/ 8690 h 1516157"/>
                    <a:gd name="connsiteX50" fmla="*/ 810828 w 1614361"/>
                    <a:gd name="connsiteY50" fmla="*/ 222 h 1516157"/>
                    <a:gd name="connsiteX0" fmla="*/ 810828 w 1614361"/>
                    <a:gd name="connsiteY0" fmla="*/ 222 h 1516157"/>
                    <a:gd name="connsiteX1" fmla="*/ 963593 w 1614361"/>
                    <a:gd name="connsiteY1" fmla="*/ 26793 h 1516157"/>
                    <a:gd name="connsiteX2" fmla="*/ 976465 w 1614361"/>
                    <a:gd name="connsiteY2" fmla="*/ 41896 h 1516157"/>
                    <a:gd name="connsiteX3" fmla="*/ 996209 w 1614361"/>
                    <a:gd name="connsiteY3" fmla="*/ 240606 h 1516157"/>
                    <a:gd name="connsiteX4" fmla="*/ 1060594 w 1614361"/>
                    <a:gd name="connsiteY4" fmla="*/ 276760 h 1516157"/>
                    <a:gd name="connsiteX5" fmla="*/ 1233629 w 1614361"/>
                    <a:gd name="connsiteY5" fmla="*/ 160265 h 1516157"/>
                    <a:gd name="connsiteX6" fmla="*/ 1251383 w 1614361"/>
                    <a:gd name="connsiteY6" fmla="*/ 165243 h 1516157"/>
                    <a:gd name="connsiteX7" fmla="*/ 1360742 w 1614361"/>
                    <a:gd name="connsiteY7" fmla="*/ 259731 h 1516157"/>
                    <a:gd name="connsiteX8" fmla="*/ 1366423 w 1614361"/>
                    <a:gd name="connsiteY8" fmla="*/ 276760 h 1516157"/>
                    <a:gd name="connsiteX9" fmla="*/ 1281918 w 1614361"/>
                    <a:gd name="connsiteY9" fmla="*/ 461545 h 1516157"/>
                    <a:gd name="connsiteX10" fmla="*/ 1322158 w 1614361"/>
                    <a:gd name="connsiteY10" fmla="*/ 521802 h 1516157"/>
                    <a:gd name="connsiteX11" fmla="*/ 1520965 w 1614361"/>
                    <a:gd name="connsiteY11" fmla="*/ 506918 h 1516157"/>
                    <a:gd name="connsiteX12" fmla="*/ 1535434 w 1614361"/>
                    <a:gd name="connsiteY12" fmla="*/ 517784 h 1516157"/>
                    <a:gd name="connsiteX13" fmla="*/ 1590322 w 1614361"/>
                    <a:gd name="connsiteY13" fmla="*/ 661864 h 1516157"/>
                    <a:gd name="connsiteX14" fmla="*/ 1581046 w 1614361"/>
                    <a:gd name="connsiteY14" fmla="*/ 680237 h 1516157"/>
                    <a:gd name="connsiteX15" fmla="*/ 1418736 w 1614361"/>
                    <a:gd name="connsiteY15" fmla="*/ 790945 h 1516157"/>
                    <a:gd name="connsiteX16" fmla="*/ 1422760 w 1614361"/>
                    <a:gd name="connsiteY16" fmla="*/ 867270 h 1516157"/>
                    <a:gd name="connsiteX17" fmla="*/ 1608890 w 1614361"/>
                    <a:gd name="connsiteY17" fmla="*/ 958111 h 1516157"/>
                    <a:gd name="connsiteX18" fmla="*/ 1613459 w 1614361"/>
                    <a:gd name="connsiteY18" fmla="*/ 980341 h 1516157"/>
                    <a:gd name="connsiteX19" fmla="*/ 1586393 w 1614361"/>
                    <a:gd name="connsiteY19" fmla="*/ 1112201 h 1516157"/>
                    <a:gd name="connsiteX20" fmla="*/ 1575675 w 1614361"/>
                    <a:gd name="connsiteY20" fmla="*/ 1132397 h 1516157"/>
                    <a:gd name="connsiteX21" fmla="*/ 1374471 w 1614361"/>
                    <a:gd name="connsiteY21" fmla="*/ 1148465 h 1516157"/>
                    <a:gd name="connsiteX22" fmla="*/ 1338255 w 1614361"/>
                    <a:gd name="connsiteY22" fmla="*/ 1220772 h 1516157"/>
                    <a:gd name="connsiteX23" fmla="*/ 1446801 w 1614361"/>
                    <a:gd name="connsiteY23" fmla="*/ 1376370 h 1516157"/>
                    <a:gd name="connsiteX24" fmla="*/ 1449492 w 1614361"/>
                    <a:gd name="connsiteY24" fmla="*/ 1407437 h 1516157"/>
                    <a:gd name="connsiteX25" fmla="*/ 1351763 w 1614361"/>
                    <a:gd name="connsiteY25" fmla="*/ 1516157 h 1516157"/>
                    <a:gd name="connsiteX26" fmla="*/ 1325769 w 1614361"/>
                    <a:gd name="connsiteY26" fmla="*/ 1516061 h 1516157"/>
                    <a:gd name="connsiteX27" fmla="*/ 1153147 w 1614361"/>
                    <a:gd name="connsiteY27" fmla="*/ 1433677 h 1516157"/>
                    <a:gd name="connsiteX28" fmla="*/ 1130579 w 1614361"/>
                    <a:gd name="connsiteY28" fmla="*/ 1438356 h 1516157"/>
                    <a:gd name="connsiteX29" fmla="*/ 1115337 w 1614361"/>
                    <a:gd name="connsiteY29" fmla="*/ 1366372 h 1516157"/>
                    <a:gd name="connsiteX30" fmla="*/ 1163788 w 1614361"/>
                    <a:gd name="connsiteY30" fmla="*/ 1326605 h 1516157"/>
                    <a:gd name="connsiteX31" fmla="*/ 1347577 w 1614361"/>
                    <a:gd name="connsiteY31" fmla="*/ 885207 h 1516157"/>
                    <a:gd name="connsiteX32" fmla="*/ 720082 w 1614361"/>
                    <a:gd name="connsiteY32" fmla="*/ 260977 h 1516157"/>
                    <a:gd name="connsiteX33" fmla="*/ 199753 w 1614361"/>
                    <a:gd name="connsiteY33" fmla="*/ 536194 h 1516157"/>
                    <a:gd name="connsiteX34" fmla="*/ 165635 w 1614361"/>
                    <a:gd name="connsiteY34" fmla="*/ 591907 h 1516157"/>
                    <a:gd name="connsiteX35" fmla="*/ 97073 w 1614361"/>
                    <a:gd name="connsiteY35" fmla="*/ 583476 h 1516157"/>
                    <a:gd name="connsiteX36" fmla="*/ 110914 w 1614361"/>
                    <a:gd name="connsiteY36" fmla="*/ 549921 h 1516157"/>
                    <a:gd name="connsiteX37" fmla="*/ 3981 w 1614361"/>
                    <a:gd name="connsiteY37" fmla="*/ 385060 h 1516157"/>
                    <a:gd name="connsiteX38" fmla="*/ 2264 w 1614361"/>
                    <a:gd name="connsiteY38" fmla="*/ 365136 h 1516157"/>
                    <a:gd name="connsiteX39" fmla="*/ 101635 w 1614361"/>
                    <a:gd name="connsiteY39" fmla="*/ 245749 h 1516157"/>
                    <a:gd name="connsiteX40" fmla="*/ 117724 w 1614361"/>
                    <a:gd name="connsiteY40" fmla="*/ 245692 h 1516157"/>
                    <a:gd name="connsiteX41" fmla="*/ 300045 w 1614361"/>
                    <a:gd name="connsiteY41" fmla="*/ 328982 h 1516157"/>
                    <a:gd name="connsiteX42" fmla="*/ 360406 w 1614361"/>
                    <a:gd name="connsiteY42" fmla="*/ 288811 h 1516157"/>
                    <a:gd name="connsiteX43" fmla="*/ 348876 w 1614361"/>
                    <a:gd name="connsiteY43" fmla="*/ 92939 h 1516157"/>
                    <a:gd name="connsiteX44" fmla="*/ 356911 w 1614361"/>
                    <a:gd name="connsiteY44" fmla="*/ 78474 h 1516157"/>
                    <a:gd name="connsiteX45" fmla="*/ 500934 w 1614361"/>
                    <a:gd name="connsiteY45" fmla="*/ 25615 h 1516157"/>
                    <a:gd name="connsiteX46" fmla="*/ 518685 w 1614361"/>
                    <a:gd name="connsiteY46" fmla="*/ 29414 h 1516157"/>
                    <a:gd name="connsiteX47" fmla="*/ 630019 w 1614361"/>
                    <a:gd name="connsiteY47" fmla="*/ 196418 h 1516157"/>
                    <a:gd name="connsiteX48" fmla="*/ 706476 w 1614361"/>
                    <a:gd name="connsiteY48" fmla="*/ 188384 h 1516157"/>
                    <a:gd name="connsiteX49" fmla="*/ 796675 w 1614361"/>
                    <a:gd name="connsiteY49" fmla="*/ 8690 h 1516157"/>
                    <a:gd name="connsiteX50" fmla="*/ 810828 w 1614361"/>
                    <a:gd name="connsiteY50" fmla="*/ 222 h 1516157"/>
                    <a:gd name="connsiteX0" fmla="*/ 810828 w 1614361"/>
                    <a:gd name="connsiteY0" fmla="*/ 222 h 1518886"/>
                    <a:gd name="connsiteX1" fmla="*/ 963593 w 1614361"/>
                    <a:gd name="connsiteY1" fmla="*/ 26793 h 1518886"/>
                    <a:gd name="connsiteX2" fmla="*/ 976465 w 1614361"/>
                    <a:gd name="connsiteY2" fmla="*/ 41896 h 1518886"/>
                    <a:gd name="connsiteX3" fmla="*/ 996209 w 1614361"/>
                    <a:gd name="connsiteY3" fmla="*/ 240606 h 1518886"/>
                    <a:gd name="connsiteX4" fmla="*/ 1060594 w 1614361"/>
                    <a:gd name="connsiteY4" fmla="*/ 276760 h 1518886"/>
                    <a:gd name="connsiteX5" fmla="*/ 1233629 w 1614361"/>
                    <a:gd name="connsiteY5" fmla="*/ 160265 h 1518886"/>
                    <a:gd name="connsiteX6" fmla="*/ 1251383 w 1614361"/>
                    <a:gd name="connsiteY6" fmla="*/ 165243 h 1518886"/>
                    <a:gd name="connsiteX7" fmla="*/ 1360742 w 1614361"/>
                    <a:gd name="connsiteY7" fmla="*/ 259731 h 1518886"/>
                    <a:gd name="connsiteX8" fmla="*/ 1366423 w 1614361"/>
                    <a:gd name="connsiteY8" fmla="*/ 276760 h 1518886"/>
                    <a:gd name="connsiteX9" fmla="*/ 1281918 w 1614361"/>
                    <a:gd name="connsiteY9" fmla="*/ 461545 h 1518886"/>
                    <a:gd name="connsiteX10" fmla="*/ 1322158 w 1614361"/>
                    <a:gd name="connsiteY10" fmla="*/ 521802 h 1518886"/>
                    <a:gd name="connsiteX11" fmla="*/ 1520965 w 1614361"/>
                    <a:gd name="connsiteY11" fmla="*/ 506918 h 1518886"/>
                    <a:gd name="connsiteX12" fmla="*/ 1535434 w 1614361"/>
                    <a:gd name="connsiteY12" fmla="*/ 517784 h 1518886"/>
                    <a:gd name="connsiteX13" fmla="*/ 1590322 w 1614361"/>
                    <a:gd name="connsiteY13" fmla="*/ 661864 h 1518886"/>
                    <a:gd name="connsiteX14" fmla="*/ 1581046 w 1614361"/>
                    <a:gd name="connsiteY14" fmla="*/ 680237 h 1518886"/>
                    <a:gd name="connsiteX15" fmla="*/ 1418736 w 1614361"/>
                    <a:gd name="connsiteY15" fmla="*/ 790945 h 1518886"/>
                    <a:gd name="connsiteX16" fmla="*/ 1422760 w 1614361"/>
                    <a:gd name="connsiteY16" fmla="*/ 867270 h 1518886"/>
                    <a:gd name="connsiteX17" fmla="*/ 1608890 w 1614361"/>
                    <a:gd name="connsiteY17" fmla="*/ 958111 h 1518886"/>
                    <a:gd name="connsiteX18" fmla="*/ 1613459 w 1614361"/>
                    <a:gd name="connsiteY18" fmla="*/ 980341 h 1518886"/>
                    <a:gd name="connsiteX19" fmla="*/ 1586393 w 1614361"/>
                    <a:gd name="connsiteY19" fmla="*/ 1112201 h 1518886"/>
                    <a:gd name="connsiteX20" fmla="*/ 1575675 w 1614361"/>
                    <a:gd name="connsiteY20" fmla="*/ 1132397 h 1518886"/>
                    <a:gd name="connsiteX21" fmla="*/ 1374471 w 1614361"/>
                    <a:gd name="connsiteY21" fmla="*/ 1148465 h 1518886"/>
                    <a:gd name="connsiteX22" fmla="*/ 1338255 w 1614361"/>
                    <a:gd name="connsiteY22" fmla="*/ 1220772 h 1518886"/>
                    <a:gd name="connsiteX23" fmla="*/ 1446801 w 1614361"/>
                    <a:gd name="connsiteY23" fmla="*/ 1376370 h 1518886"/>
                    <a:gd name="connsiteX24" fmla="*/ 1449492 w 1614361"/>
                    <a:gd name="connsiteY24" fmla="*/ 1407437 h 1518886"/>
                    <a:gd name="connsiteX25" fmla="*/ 1351763 w 1614361"/>
                    <a:gd name="connsiteY25" fmla="*/ 1516157 h 1518886"/>
                    <a:gd name="connsiteX26" fmla="*/ 1325769 w 1614361"/>
                    <a:gd name="connsiteY26" fmla="*/ 1516061 h 1518886"/>
                    <a:gd name="connsiteX27" fmla="*/ 1153147 w 1614361"/>
                    <a:gd name="connsiteY27" fmla="*/ 1433677 h 1518886"/>
                    <a:gd name="connsiteX28" fmla="*/ 1130579 w 1614361"/>
                    <a:gd name="connsiteY28" fmla="*/ 1438356 h 1518886"/>
                    <a:gd name="connsiteX29" fmla="*/ 1115337 w 1614361"/>
                    <a:gd name="connsiteY29" fmla="*/ 1366372 h 1518886"/>
                    <a:gd name="connsiteX30" fmla="*/ 1163788 w 1614361"/>
                    <a:gd name="connsiteY30" fmla="*/ 1326605 h 1518886"/>
                    <a:gd name="connsiteX31" fmla="*/ 1347577 w 1614361"/>
                    <a:gd name="connsiteY31" fmla="*/ 885207 h 1518886"/>
                    <a:gd name="connsiteX32" fmla="*/ 720082 w 1614361"/>
                    <a:gd name="connsiteY32" fmla="*/ 260977 h 1518886"/>
                    <a:gd name="connsiteX33" fmla="*/ 199753 w 1614361"/>
                    <a:gd name="connsiteY33" fmla="*/ 536194 h 1518886"/>
                    <a:gd name="connsiteX34" fmla="*/ 165635 w 1614361"/>
                    <a:gd name="connsiteY34" fmla="*/ 591907 h 1518886"/>
                    <a:gd name="connsiteX35" fmla="*/ 97073 w 1614361"/>
                    <a:gd name="connsiteY35" fmla="*/ 583476 h 1518886"/>
                    <a:gd name="connsiteX36" fmla="*/ 110914 w 1614361"/>
                    <a:gd name="connsiteY36" fmla="*/ 549921 h 1518886"/>
                    <a:gd name="connsiteX37" fmla="*/ 3981 w 1614361"/>
                    <a:gd name="connsiteY37" fmla="*/ 385060 h 1518886"/>
                    <a:gd name="connsiteX38" fmla="*/ 2264 w 1614361"/>
                    <a:gd name="connsiteY38" fmla="*/ 365136 h 1518886"/>
                    <a:gd name="connsiteX39" fmla="*/ 101635 w 1614361"/>
                    <a:gd name="connsiteY39" fmla="*/ 245749 h 1518886"/>
                    <a:gd name="connsiteX40" fmla="*/ 117724 w 1614361"/>
                    <a:gd name="connsiteY40" fmla="*/ 245692 h 1518886"/>
                    <a:gd name="connsiteX41" fmla="*/ 300045 w 1614361"/>
                    <a:gd name="connsiteY41" fmla="*/ 328982 h 1518886"/>
                    <a:gd name="connsiteX42" fmla="*/ 360406 w 1614361"/>
                    <a:gd name="connsiteY42" fmla="*/ 288811 h 1518886"/>
                    <a:gd name="connsiteX43" fmla="*/ 348876 w 1614361"/>
                    <a:gd name="connsiteY43" fmla="*/ 92939 h 1518886"/>
                    <a:gd name="connsiteX44" fmla="*/ 356911 w 1614361"/>
                    <a:gd name="connsiteY44" fmla="*/ 78474 h 1518886"/>
                    <a:gd name="connsiteX45" fmla="*/ 500934 w 1614361"/>
                    <a:gd name="connsiteY45" fmla="*/ 25615 h 1518886"/>
                    <a:gd name="connsiteX46" fmla="*/ 518685 w 1614361"/>
                    <a:gd name="connsiteY46" fmla="*/ 29414 h 1518886"/>
                    <a:gd name="connsiteX47" fmla="*/ 630019 w 1614361"/>
                    <a:gd name="connsiteY47" fmla="*/ 196418 h 1518886"/>
                    <a:gd name="connsiteX48" fmla="*/ 706476 w 1614361"/>
                    <a:gd name="connsiteY48" fmla="*/ 188384 h 1518886"/>
                    <a:gd name="connsiteX49" fmla="*/ 796675 w 1614361"/>
                    <a:gd name="connsiteY49" fmla="*/ 8690 h 1518886"/>
                    <a:gd name="connsiteX50" fmla="*/ 810828 w 1614361"/>
                    <a:gd name="connsiteY50" fmla="*/ 222 h 1518886"/>
                    <a:gd name="connsiteX0" fmla="*/ 810828 w 1614361"/>
                    <a:gd name="connsiteY0" fmla="*/ 222 h 1519837"/>
                    <a:gd name="connsiteX1" fmla="*/ 963593 w 1614361"/>
                    <a:gd name="connsiteY1" fmla="*/ 26793 h 1519837"/>
                    <a:gd name="connsiteX2" fmla="*/ 976465 w 1614361"/>
                    <a:gd name="connsiteY2" fmla="*/ 41896 h 1519837"/>
                    <a:gd name="connsiteX3" fmla="*/ 996209 w 1614361"/>
                    <a:gd name="connsiteY3" fmla="*/ 240606 h 1519837"/>
                    <a:gd name="connsiteX4" fmla="*/ 1060594 w 1614361"/>
                    <a:gd name="connsiteY4" fmla="*/ 276760 h 1519837"/>
                    <a:gd name="connsiteX5" fmla="*/ 1233629 w 1614361"/>
                    <a:gd name="connsiteY5" fmla="*/ 160265 h 1519837"/>
                    <a:gd name="connsiteX6" fmla="*/ 1251383 w 1614361"/>
                    <a:gd name="connsiteY6" fmla="*/ 165243 h 1519837"/>
                    <a:gd name="connsiteX7" fmla="*/ 1360742 w 1614361"/>
                    <a:gd name="connsiteY7" fmla="*/ 259731 h 1519837"/>
                    <a:gd name="connsiteX8" fmla="*/ 1366423 w 1614361"/>
                    <a:gd name="connsiteY8" fmla="*/ 276760 h 1519837"/>
                    <a:gd name="connsiteX9" fmla="*/ 1281918 w 1614361"/>
                    <a:gd name="connsiteY9" fmla="*/ 461545 h 1519837"/>
                    <a:gd name="connsiteX10" fmla="*/ 1322158 w 1614361"/>
                    <a:gd name="connsiteY10" fmla="*/ 521802 h 1519837"/>
                    <a:gd name="connsiteX11" fmla="*/ 1520965 w 1614361"/>
                    <a:gd name="connsiteY11" fmla="*/ 506918 h 1519837"/>
                    <a:gd name="connsiteX12" fmla="*/ 1535434 w 1614361"/>
                    <a:gd name="connsiteY12" fmla="*/ 517784 h 1519837"/>
                    <a:gd name="connsiteX13" fmla="*/ 1590322 w 1614361"/>
                    <a:gd name="connsiteY13" fmla="*/ 661864 h 1519837"/>
                    <a:gd name="connsiteX14" fmla="*/ 1581046 w 1614361"/>
                    <a:gd name="connsiteY14" fmla="*/ 680237 h 1519837"/>
                    <a:gd name="connsiteX15" fmla="*/ 1418736 w 1614361"/>
                    <a:gd name="connsiteY15" fmla="*/ 790945 h 1519837"/>
                    <a:gd name="connsiteX16" fmla="*/ 1422760 w 1614361"/>
                    <a:gd name="connsiteY16" fmla="*/ 867270 h 1519837"/>
                    <a:gd name="connsiteX17" fmla="*/ 1608890 w 1614361"/>
                    <a:gd name="connsiteY17" fmla="*/ 958111 h 1519837"/>
                    <a:gd name="connsiteX18" fmla="*/ 1613459 w 1614361"/>
                    <a:gd name="connsiteY18" fmla="*/ 980341 h 1519837"/>
                    <a:gd name="connsiteX19" fmla="*/ 1586393 w 1614361"/>
                    <a:gd name="connsiteY19" fmla="*/ 1112201 h 1519837"/>
                    <a:gd name="connsiteX20" fmla="*/ 1575675 w 1614361"/>
                    <a:gd name="connsiteY20" fmla="*/ 1132397 h 1519837"/>
                    <a:gd name="connsiteX21" fmla="*/ 1374471 w 1614361"/>
                    <a:gd name="connsiteY21" fmla="*/ 1148465 h 1519837"/>
                    <a:gd name="connsiteX22" fmla="*/ 1338255 w 1614361"/>
                    <a:gd name="connsiteY22" fmla="*/ 1220772 h 1519837"/>
                    <a:gd name="connsiteX23" fmla="*/ 1446801 w 1614361"/>
                    <a:gd name="connsiteY23" fmla="*/ 1376370 h 1519837"/>
                    <a:gd name="connsiteX24" fmla="*/ 1449492 w 1614361"/>
                    <a:gd name="connsiteY24" fmla="*/ 1407437 h 1519837"/>
                    <a:gd name="connsiteX25" fmla="*/ 1351763 w 1614361"/>
                    <a:gd name="connsiteY25" fmla="*/ 1516157 h 1519837"/>
                    <a:gd name="connsiteX26" fmla="*/ 1325769 w 1614361"/>
                    <a:gd name="connsiteY26" fmla="*/ 1516061 h 1519837"/>
                    <a:gd name="connsiteX27" fmla="*/ 1153147 w 1614361"/>
                    <a:gd name="connsiteY27" fmla="*/ 1433677 h 1519837"/>
                    <a:gd name="connsiteX28" fmla="*/ 1130579 w 1614361"/>
                    <a:gd name="connsiteY28" fmla="*/ 1438356 h 1519837"/>
                    <a:gd name="connsiteX29" fmla="*/ 1115337 w 1614361"/>
                    <a:gd name="connsiteY29" fmla="*/ 1366372 h 1519837"/>
                    <a:gd name="connsiteX30" fmla="*/ 1163788 w 1614361"/>
                    <a:gd name="connsiteY30" fmla="*/ 1326605 h 1519837"/>
                    <a:gd name="connsiteX31" fmla="*/ 1347577 w 1614361"/>
                    <a:gd name="connsiteY31" fmla="*/ 885207 h 1519837"/>
                    <a:gd name="connsiteX32" fmla="*/ 720082 w 1614361"/>
                    <a:gd name="connsiteY32" fmla="*/ 260977 h 1519837"/>
                    <a:gd name="connsiteX33" fmla="*/ 199753 w 1614361"/>
                    <a:gd name="connsiteY33" fmla="*/ 536194 h 1519837"/>
                    <a:gd name="connsiteX34" fmla="*/ 165635 w 1614361"/>
                    <a:gd name="connsiteY34" fmla="*/ 591907 h 1519837"/>
                    <a:gd name="connsiteX35" fmla="*/ 97073 w 1614361"/>
                    <a:gd name="connsiteY35" fmla="*/ 583476 h 1519837"/>
                    <a:gd name="connsiteX36" fmla="*/ 110914 w 1614361"/>
                    <a:gd name="connsiteY36" fmla="*/ 549921 h 1519837"/>
                    <a:gd name="connsiteX37" fmla="*/ 3981 w 1614361"/>
                    <a:gd name="connsiteY37" fmla="*/ 385060 h 1519837"/>
                    <a:gd name="connsiteX38" fmla="*/ 2264 w 1614361"/>
                    <a:gd name="connsiteY38" fmla="*/ 365136 h 1519837"/>
                    <a:gd name="connsiteX39" fmla="*/ 101635 w 1614361"/>
                    <a:gd name="connsiteY39" fmla="*/ 245749 h 1519837"/>
                    <a:gd name="connsiteX40" fmla="*/ 117724 w 1614361"/>
                    <a:gd name="connsiteY40" fmla="*/ 245692 h 1519837"/>
                    <a:gd name="connsiteX41" fmla="*/ 300045 w 1614361"/>
                    <a:gd name="connsiteY41" fmla="*/ 328982 h 1519837"/>
                    <a:gd name="connsiteX42" fmla="*/ 360406 w 1614361"/>
                    <a:gd name="connsiteY42" fmla="*/ 288811 h 1519837"/>
                    <a:gd name="connsiteX43" fmla="*/ 348876 w 1614361"/>
                    <a:gd name="connsiteY43" fmla="*/ 92939 h 1519837"/>
                    <a:gd name="connsiteX44" fmla="*/ 356911 w 1614361"/>
                    <a:gd name="connsiteY44" fmla="*/ 78474 h 1519837"/>
                    <a:gd name="connsiteX45" fmla="*/ 500934 w 1614361"/>
                    <a:gd name="connsiteY45" fmla="*/ 25615 h 1519837"/>
                    <a:gd name="connsiteX46" fmla="*/ 518685 w 1614361"/>
                    <a:gd name="connsiteY46" fmla="*/ 29414 h 1519837"/>
                    <a:gd name="connsiteX47" fmla="*/ 630019 w 1614361"/>
                    <a:gd name="connsiteY47" fmla="*/ 196418 h 1519837"/>
                    <a:gd name="connsiteX48" fmla="*/ 706476 w 1614361"/>
                    <a:gd name="connsiteY48" fmla="*/ 188384 h 1519837"/>
                    <a:gd name="connsiteX49" fmla="*/ 796675 w 1614361"/>
                    <a:gd name="connsiteY49" fmla="*/ 8690 h 1519837"/>
                    <a:gd name="connsiteX50" fmla="*/ 810828 w 1614361"/>
                    <a:gd name="connsiteY50" fmla="*/ 222 h 1519837"/>
                    <a:gd name="connsiteX0" fmla="*/ 810828 w 1614361"/>
                    <a:gd name="connsiteY0" fmla="*/ 222 h 1520426"/>
                    <a:gd name="connsiteX1" fmla="*/ 963593 w 1614361"/>
                    <a:gd name="connsiteY1" fmla="*/ 26793 h 1520426"/>
                    <a:gd name="connsiteX2" fmla="*/ 976465 w 1614361"/>
                    <a:gd name="connsiteY2" fmla="*/ 41896 h 1520426"/>
                    <a:gd name="connsiteX3" fmla="*/ 996209 w 1614361"/>
                    <a:gd name="connsiteY3" fmla="*/ 240606 h 1520426"/>
                    <a:gd name="connsiteX4" fmla="*/ 1060594 w 1614361"/>
                    <a:gd name="connsiteY4" fmla="*/ 276760 h 1520426"/>
                    <a:gd name="connsiteX5" fmla="*/ 1233629 w 1614361"/>
                    <a:gd name="connsiteY5" fmla="*/ 160265 h 1520426"/>
                    <a:gd name="connsiteX6" fmla="*/ 1251383 w 1614361"/>
                    <a:gd name="connsiteY6" fmla="*/ 165243 h 1520426"/>
                    <a:gd name="connsiteX7" fmla="*/ 1360742 w 1614361"/>
                    <a:gd name="connsiteY7" fmla="*/ 259731 h 1520426"/>
                    <a:gd name="connsiteX8" fmla="*/ 1366423 w 1614361"/>
                    <a:gd name="connsiteY8" fmla="*/ 276760 h 1520426"/>
                    <a:gd name="connsiteX9" fmla="*/ 1281918 w 1614361"/>
                    <a:gd name="connsiteY9" fmla="*/ 461545 h 1520426"/>
                    <a:gd name="connsiteX10" fmla="*/ 1322158 w 1614361"/>
                    <a:gd name="connsiteY10" fmla="*/ 521802 h 1520426"/>
                    <a:gd name="connsiteX11" fmla="*/ 1520965 w 1614361"/>
                    <a:gd name="connsiteY11" fmla="*/ 506918 h 1520426"/>
                    <a:gd name="connsiteX12" fmla="*/ 1535434 w 1614361"/>
                    <a:gd name="connsiteY12" fmla="*/ 517784 h 1520426"/>
                    <a:gd name="connsiteX13" fmla="*/ 1590322 w 1614361"/>
                    <a:gd name="connsiteY13" fmla="*/ 661864 h 1520426"/>
                    <a:gd name="connsiteX14" fmla="*/ 1581046 w 1614361"/>
                    <a:gd name="connsiteY14" fmla="*/ 680237 h 1520426"/>
                    <a:gd name="connsiteX15" fmla="*/ 1418736 w 1614361"/>
                    <a:gd name="connsiteY15" fmla="*/ 790945 h 1520426"/>
                    <a:gd name="connsiteX16" fmla="*/ 1422760 w 1614361"/>
                    <a:gd name="connsiteY16" fmla="*/ 867270 h 1520426"/>
                    <a:gd name="connsiteX17" fmla="*/ 1608890 w 1614361"/>
                    <a:gd name="connsiteY17" fmla="*/ 958111 h 1520426"/>
                    <a:gd name="connsiteX18" fmla="*/ 1613459 w 1614361"/>
                    <a:gd name="connsiteY18" fmla="*/ 980341 h 1520426"/>
                    <a:gd name="connsiteX19" fmla="*/ 1586393 w 1614361"/>
                    <a:gd name="connsiteY19" fmla="*/ 1112201 h 1520426"/>
                    <a:gd name="connsiteX20" fmla="*/ 1575675 w 1614361"/>
                    <a:gd name="connsiteY20" fmla="*/ 1132397 h 1520426"/>
                    <a:gd name="connsiteX21" fmla="*/ 1374471 w 1614361"/>
                    <a:gd name="connsiteY21" fmla="*/ 1148465 h 1520426"/>
                    <a:gd name="connsiteX22" fmla="*/ 1338255 w 1614361"/>
                    <a:gd name="connsiteY22" fmla="*/ 1220772 h 1520426"/>
                    <a:gd name="connsiteX23" fmla="*/ 1446801 w 1614361"/>
                    <a:gd name="connsiteY23" fmla="*/ 1376370 h 1520426"/>
                    <a:gd name="connsiteX24" fmla="*/ 1449492 w 1614361"/>
                    <a:gd name="connsiteY24" fmla="*/ 1407437 h 1520426"/>
                    <a:gd name="connsiteX25" fmla="*/ 1351763 w 1614361"/>
                    <a:gd name="connsiteY25" fmla="*/ 1516157 h 1520426"/>
                    <a:gd name="connsiteX26" fmla="*/ 1325769 w 1614361"/>
                    <a:gd name="connsiteY26" fmla="*/ 1516061 h 1520426"/>
                    <a:gd name="connsiteX27" fmla="*/ 1153147 w 1614361"/>
                    <a:gd name="connsiteY27" fmla="*/ 1433677 h 1520426"/>
                    <a:gd name="connsiteX28" fmla="*/ 1130579 w 1614361"/>
                    <a:gd name="connsiteY28" fmla="*/ 1438356 h 1520426"/>
                    <a:gd name="connsiteX29" fmla="*/ 1115337 w 1614361"/>
                    <a:gd name="connsiteY29" fmla="*/ 1366372 h 1520426"/>
                    <a:gd name="connsiteX30" fmla="*/ 1163788 w 1614361"/>
                    <a:gd name="connsiteY30" fmla="*/ 1326605 h 1520426"/>
                    <a:gd name="connsiteX31" fmla="*/ 1347577 w 1614361"/>
                    <a:gd name="connsiteY31" fmla="*/ 885207 h 1520426"/>
                    <a:gd name="connsiteX32" fmla="*/ 720082 w 1614361"/>
                    <a:gd name="connsiteY32" fmla="*/ 260977 h 1520426"/>
                    <a:gd name="connsiteX33" fmla="*/ 199753 w 1614361"/>
                    <a:gd name="connsiteY33" fmla="*/ 536194 h 1520426"/>
                    <a:gd name="connsiteX34" fmla="*/ 165635 w 1614361"/>
                    <a:gd name="connsiteY34" fmla="*/ 591907 h 1520426"/>
                    <a:gd name="connsiteX35" fmla="*/ 97073 w 1614361"/>
                    <a:gd name="connsiteY35" fmla="*/ 583476 h 1520426"/>
                    <a:gd name="connsiteX36" fmla="*/ 110914 w 1614361"/>
                    <a:gd name="connsiteY36" fmla="*/ 549921 h 1520426"/>
                    <a:gd name="connsiteX37" fmla="*/ 3981 w 1614361"/>
                    <a:gd name="connsiteY37" fmla="*/ 385060 h 1520426"/>
                    <a:gd name="connsiteX38" fmla="*/ 2264 w 1614361"/>
                    <a:gd name="connsiteY38" fmla="*/ 365136 h 1520426"/>
                    <a:gd name="connsiteX39" fmla="*/ 101635 w 1614361"/>
                    <a:gd name="connsiteY39" fmla="*/ 245749 h 1520426"/>
                    <a:gd name="connsiteX40" fmla="*/ 117724 w 1614361"/>
                    <a:gd name="connsiteY40" fmla="*/ 245692 h 1520426"/>
                    <a:gd name="connsiteX41" fmla="*/ 300045 w 1614361"/>
                    <a:gd name="connsiteY41" fmla="*/ 328982 h 1520426"/>
                    <a:gd name="connsiteX42" fmla="*/ 360406 w 1614361"/>
                    <a:gd name="connsiteY42" fmla="*/ 288811 h 1520426"/>
                    <a:gd name="connsiteX43" fmla="*/ 348876 w 1614361"/>
                    <a:gd name="connsiteY43" fmla="*/ 92939 h 1520426"/>
                    <a:gd name="connsiteX44" fmla="*/ 356911 w 1614361"/>
                    <a:gd name="connsiteY44" fmla="*/ 78474 h 1520426"/>
                    <a:gd name="connsiteX45" fmla="*/ 500934 w 1614361"/>
                    <a:gd name="connsiteY45" fmla="*/ 25615 h 1520426"/>
                    <a:gd name="connsiteX46" fmla="*/ 518685 w 1614361"/>
                    <a:gd name="connsiteY46" fmla="*/ 29414 h 1520426"/>
                    <a:gd name="connsiteX47" fmla="*/ 630019 w 1614361"/>
                    <a:gd name="connsiteY47" fmla="*/ 196418 h 1520426"/>
                    <a:gd name="connsiteX48" fmla="*/ 706476 w 1614361"/>
                    <a:gd name="connsiteY48" fmla="*/ 188384 h 1520426"/>
                    <a:gd name="connsiteX49" fmla="*/ 796675 w 1614361"/>
                    <a:gd name="connsiteY49" fmla="*/ 8690 h 1520426"/>
                    <a:gd name="connsiteX50" fmla="*/ 810828 w 1614361"/>
                    <a:gd name="connsiteY50" fmla="*/ 222 h 1520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1614361" h="1520426">
                      <a:moveTo>
                        <a:pt x="810828" y="222"/>
                      </a:moveTo>
                      <a:lnTo>
                        <a:pt x="963593" y="26793"/>
                      </a:lnTo>
                      <a:cubicBezTo>
                        <a:pt x="968792" y="27380"/>
                        <a:pt x="975600" y="34181"/>
                        <a:pt x="976465" y="41896"/>
                      </a:cubicBezTo>
                      <a:lnTo>
                        <a:pt x="996209" y="240606"/>
                      </a:lnTo>
                      <a:lnTo>
                        <a:pt x="1060594" y="276760"/>
                      </a:lnTo>
                      <a:lnTo>
                        <a:pt x="1233629" y="160265"/>
                      </a:lnTo>
                      <a:cubicBezTo>
                        <a:pt x="1240187" y="158174"/>
                        <a:pt x="1247285" y="159886"/>
                        <a:pt x="1251383" y="165243"/>
                      </a:cubicBezTo>
                      <a:lnTo>
                        <a:pt x="1360742" y="259731"/>
                      </a:lnTo>
                      <a:cubicBezTo>
                        <a:pt x="1364832" y="263852"/>
                        <a:pt x="1367637" y="270278"/>
                        <a:pt x="1366423" y="276760"/>
                      </a:cubicBezTo>
                      <a:lnTo>
                        <a:pt x="1281918" y="461545"/>
                      </a:lnTo>
                      <a:lnTo>
                        <a:pt x="1322158" y="521802"/>
                      </a:lnTo>
                      <a:lnTo>
                        <a:pt x="1520965" y="506918"/>
                      </a:lnTo>
                      <a:cubicBezTo>
                        <a:pt x="1526643" y="507272"/>
                        <a:pt x="1532644" y="510947"/>
                        <a:pt x="1535434" y="517784"/>
                      </a:cubicBezTo>
                      <a:lnTo>
                        <a:pt x="1590322" y="661864"/>
                      </a:lnTo>
                      <a:cubicBezTo>
                        <a:pt x="1591677" y="668896"/>
                        <a:pt x="1587783" y="677110"/>
                        <a:pt x="1581046" y="680237"/>
                      </a:cubicBezTo>
                      <a:lnTo>
                        <a:pt x="1418736" y="790945"/>
                      </a:lnTo>
                      <a:lnTo>
                        <a:pt x="1422760" y="867270"/>
                      </a:lnTo>
                      <a:lnTo>
                        <a:pt x="1608890" y="958111"/>
                      </a:lnTo>
                      <a:cubicBezTo>
                        <a:pt x="1615894" y="962696"/>
                        <a:pt x="1614597" y="973286"/>
                        <a:pt x="1613459" y="980341"/>
                      </a:cubicBezTo>
                      <a:lnTo>
                        <a:pt x="1586393" y="1112201"/>
                      </a:lnTo>
                      <a:cubicBezTo>
                        <a:pt x="1585716" y="1122842"/>
                        <a:pt x="1581876" y="1130270"/>
                        <a:pt x="1575675" y="1132397"/>
                      </a:cubicBezTo>
                      <a:lnTo>
                        <a:pt x="1374471" y="1148465"/>
                      </a:lnTo>
                      <a:lnTo>
                        <a:pt x="1338255" y="1220772"/>
                      </a:lnTo>
                      <a:lnTo>
                        <a:pt x="1446801" y="1376370"/>
                      </a:lnTo>
                      <a:cubicBezTo>
                        <a:pt x="1454020" y="1387954"/>
                        <a:pt x="1455132" y="1398791"/>
                        <a:pt x="1449492" y="1407437"/>
                      </a:cubicBezTo>
                      <a:lnTo>
                        <a:pt x="1351763" y="1516157"/>
                      </a:lnTo>
                      <a:cubicBezTo>
                        <a:pt x="1344174" y="1523731"/>
                        <a:pt x="1334276" y="1519629"/>
                        <a:pt x="1325769" y="1516061"/>
                      </a:cubicBezTo>
                      <a:lnTo>
                        <a:pt x="1153147" y="1433677"/>
                      </a:lnTo>
                      <a:lnTo>
                        <a:pt x="1130579" y="1438356"/>
                      </a:lnTo>
                      <a:lnTo>
                        <a:pt x="1115337" y="1366372"/>
                      </a:lnTo>
                      <a:lnTo>
                        <a:pt x="1163788" y="1326605"/>
                      </a:lnTo>
                      <a:cubicBezTo>
                        <a:pt x="1277342" y="1213641"/>
                        <a:pt x="1347577" y="1057584"/>
                        <a:pt x="1347577" y="885207"/>
                      </a:cubicBezTo>
                      <a:cubicBezTo>
                        <a:pt x="1347577" y="540454"/>
                        <a:pt x="1066638" y="260977"/>
                        <a:pt x="720082" y="260977"/>
                      </a:cubicBezTo>
                      <a:cubicBezTo>
                        <a:pt x="503485" y="260977"/>
                        <a:pt x="312519" y="370148"/>
                        <a:pt x="199753" y="536194"/>
                      </a:cubicBezTo>
                      <a:lnTo>
                        <a:pt x="165635" y="591907"/>
                      </a:lnTo>
                      <a:lnTo>
                        <a:pt x="97073" y="583476"/>
                      </a:lnTo>
                      <a:lnTo>
                        <a:pt x="110914" y="549921"/>
                      </a:lnTo>
                      <a:lnTo>
                        <a:pt x="3981" y="385060"/>
                      </a:lnTo>
                      <a:cubicBezTo>
                        <a:pt x="-1466" y="376548"/>
                        <a:pt x="-594" y="369261"/>
                        <a:pt x="2264" y="365136"/>
                      </a:cubicBezTo>
                      <a:lnTo>
                        <a:pt x="101635" y="245749"/>
                      </a:lnTo>
                      <a:cubicBezTo>
                        <a:pt x="106800" y="241391"/>
                        <a:pt x="112876" y="242980"/>
                        <a:pt x="117724" y="245692"/>
                      </a:cubicBezTo>
                      <a:lnTo>
                        <a:pt x="300045" y="328982"/>
                      </a:lnTo>
                      <a:lnTo>
                        <a:pt x="360406" y="288811"/>
                      </a:lnTo>
                      <a:lnTo>
                        <a:pt x="348876" y="92939"/>
                      </a:lnTo>
                      <a:cubicBezTo>
                        <a:pt x="348768" y="87047"/>
                        <a:pt x="351018" y="81263"/>
                        <a:pt x="356911" y="78474"/>
                      </a:cubicBezTo>
                      <a:lnTo>
                        <a:pt x="500934" y="25615"/>
                      </a:lnTo>
                      <a:cubicBezTo>
                        <a:pt x="507064" y="23899"/>
                        <a:pt x="514480" y="25075"/>
                        <a:pt x="518685" y="29414"/>
                      </a:cubicBezTo>
                      <a:lnTo>
                        <a:pt x="630019" y="196418"/>
                      </a:lnTo>
                      <a:lnTo>
                        <a:pt x="706476" y="188384"/>
                      </a:lnTo>
                      <a:lnTo>
                        <a:pt x="796675" y="8690"/>
                      </a:lnTo>
                      <a:cubicBezTo>
                        <a:pt x="800587" y="2760"/>
                        <a:pt x="806054" y="-973"/>
                        <a:pt x="810828" y="22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1147652" y="4568840"/>
                <a:ext cx="314479" cy="231927"/>
                <a:chOff x="-6347012" y="-4385783"/>
                <a:chExt cx="19363764" cy="14139384"/>
              </a:xfrm>
              <a:solidFill>
                <a:schemeClr val="bg1"/>
              </a:solidFill>
              <a:effectLst/>
            </p:grpSpPr>
            <p:sp>
              <p:nvSpPr>
                <p:cNvPr id="72" name="Freeform 1549"/>
                <p:cNvSpPr>
                  <a:spLocks/>
                </p:cNvSpPr>
                <p:nvPr/>
              </p:nvSpPr>
              <p:spPr bwMode="auto">
                <a:xfrm>
                  <a:off x="-5763452" y="-49667"/>
                  <a:ext cx="18404835" cy="9803268"/>
                </a:xfrm>
                <a:custGeom>
                  <a:avLst/>
                  <a:gdLst>
                    <a:gd name="T0" fmla="*/ 81 w 291"/>
                    <a:gd name="T1" fmla="*/ 46 h 155"/>
                    <a:gd name="T2" fmla="*/ 114 w 291"/>
                    <a:gd name="T3" fmla="*/ 94 h 155"/>
                    <a:gd name="T4" fmla="*/ 192 w 291"/>
                    <a:gd name="T5" fmla="*/ 0 h 155"/>
                    <a:gd name="T6" fmla="*/ 248 w 291"/>
                    <a:gd name="T7" fmla="*/ 81 h 155"/>
                    <a:gd name="T8" fmla="*/ 291 w 291"/>
                    <a:gd name="T9" fmla="*/ 56 h 155"/>
                    <a:gd name="T10" fmla="*/ 291 w 291"/>
                    <a:gd name="T11" fmla="*/ 155 h 155"/>
                    <a:gd name="T12" fmla="*/ 0 w 291"/>
                    <a:gd name="T13" fmla="*/ 155 h 155"/>
                    <a:gd name="T14" fmla="*/ 0 w 291"/>
                    <a:gd name="T15" fmla="*/ 142 h 155"/>
                    <a:gd name="T16" fmla="*/ 81 w 291"/>
                    <a:gd name="T17" fmla="*/ 46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1" h="155">
                      <a:moveTo>
                        <a:pt x="81" y="46"/>
                      </a:moveTo>
                      <a:lnTo>
                        <a:pt x="114" y="94"/>
                      </a:lnTo>
                      <a:lnTo>
                        <a:pt x="192" y="0"/>
                      </a:lnTo>
                      <a:lnTo>
                        <a:pt x="248" y="81"/>
                      </a:lnTo>
                      <a:lnTo>
                        <a:pt x="291" y="56"/>
                      </a:lnTo>
                      <a:lnTo>
                        <a:pt x="291" y="155"/>
                      </a:lnTo>
                      <a:lnTo>
                        <a:pt x="0" y="155"/>
                      </a:lnTo>
                      <a:lnTo>
                        <a:pt x="0" y="142"/>
                      </a:lnTo>
                      <a:lnTo>
                        <a:pt x="81" y="4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Freeform 72"/>
                <p:cNvSpPr/>
                <p:nvPr/>
              </p:nvSpPr>
              <p:spPr>
                <a:xfrm>
                  <a:off x="-6347012" y="-4385783"/>
                  <a:ext cx="19363764" cy="8502621"/>
                </a:xfrm>
                <a:custGeom>
                  <a:avLst/>
                  <a:gdLst>
                    <a:gd name="connsiteX0" fmla="*/ 13756341 w 19363764"/>
                    <a:gd name="connsiteY0" fmla="*/ 0 h 8502626"/>
                    <a:gd name="connsiteX1" fmla="*/ 14657294 w 19363764"/>
                    <a:gd name="connsiteY1" fmla="*/ 889548 h 8502626"/>
                    <a:gd name="connsiteX2" fmla="*/ 14586492 w 19363764"/>
                    <a:gd name="connsiteY2" fmla="*/ 1235801 h 8502626"/>
                    <a:gd name="connsiteX3" fmla="*/ 14532080 w 19363764"/>
                    <a:gd name="connsiteY3" fmla="*/ 1334778 h 8502626"/>
                    <a:gd name="connsiteX4" fmla="*/ 17358533 w 19363764"/>
                    <a:gd name="connsiteY4" fmla="*/ 4351908 h 8502626"/>
                    <a:gd name="connsiteX5" fmla="*/ 17789864 w 19363764"/>
                    <a:gd name="connsiteY5" fmla="*/ 3947838 h 8502626"/>
                    <a:gd name="connsiteX6" fmla="*/ 17715727 w 19363764"/>
                    <a:gd name="connsiteY6" fmla="*/ 3859120 h 8502626"/>
                    <a:gd name="connsiteX7" fmla="*/ 17561858 w 19363764"/>
                    <a:gd name="connsiteY7" fmla="*/ 3361765 h 8502626"/>
                    <a:gd name="connsiteX8" fmla="*/ 17632659 w 19363764"/>
                    <a:gd name="connsiteY8" fmla="*/ 3015513 h 8502626"/>
                    <a:gd name="connsiteX9" fmla="*/ 17636724 w 19363764"/>
                    <a:gd name="connsiteY9" fmla="*/ 3008119 h 8502626"/>
                    <a:gd name="connsiteX10" fmla="*/ 17645350 w 19363764"/>
                    <a:gd name="connsiteY10" fmla="*/ 2980331 h 8502626"/>
                    <a:gd name="connsiteX11" fmla="*/ 18438051 w 19363764"/>
                    <a:gd name="connsiteY11" fmla="*/ 2454894 h 8502626"/>
                    <a:gd name="connsiteX12" fmla="*/ 18772925 w 19363764"/>
                    <a:gd name="connsiteY12" fmla="*/ 2522501 h 8502626"/>
                    <a:gd name="connsiteX13" fmla="*/ 18800254 w 19363764"/>
                    <a:gd name="connsiteY13" fmla="*/ 2537335 h 8502626"/>
                    <a:gd name="connsiteX14" fmla="*/ 18813503 w 19363764"/>
                    <a:gd name="connsiteY14" fmla="*/ 2542123 h 8502626"/>
                    <a:gd name="connsiteX15" fmla="*/ 19363764 w 19363764"/>
                    <a:gd name="connsiteY15" fmla="*/ 3361765 h 8502626"/>
                    <a:gd name="connsiteX16" fmla="*/ 18462811 w 19363764"/>
                    <a:gd name="connsiteY16" fmla="*/ 4251313 h 8502626"/>
                    <a:gd name="connsiteX17" fmla="*/ 18439233 w 19363764"/>
                    <a:gd name="connsiteY17" fmla="*/ 4250138 h 8502626"/>
                    <a:gd name="connsiteX18" fmla="*/ 17316035 w 19363764"/>
                    <a:gd name="connsiteY18" fmla="*/ 5302352 h 8502626"/>
                    <a:gd name="connsiteX19" fmla="*/ 17169881 w 19363764"/>
                    <a:gd name="connsiteY19" fmla="*/ 5146332 h 8502626"/>
                    <a:gd name="connsiteX20" fmla="*/ 17162771 w 19363764"/>
                    <a:gd name="connsiteY20" fmla="*/ 5152977 h 8502626"/>
                    <a:gd name="connsiteX21" fmla="*/ 13976111 w 19363764"/>
                    <a:gd name="connsiteY21" fmla="*/ 1751327 h 8502626"/>
                    <a:gd name="connsiteX22" fmla="*/ 13937914 w 19363764"/>
                    <a:gd name="connsiteY22" fmla="*/ 1761024 h 8502626"/>
                    <a:gd name="connsiteX23" fmla="*/ 13756341 w 19363764"/>
                    <a:gd name="connsiteY23" fmla="*/ 1779096 h 8502626"/>
                    <a:gd name="connsiteX24" fmla="*/ 13405649 w 19363764"/>
                    <a:gd name="connsiteY24" fmla="*/ 1709191 h 8502626"/>
                    <a:gd name="connsiteX25" fmla="*/ 13394683 w 19363764"/>
                    <a:gd name="connsiteY25" fmla="*/ 1703976 h 8502626"/>
                    <a:gd name="connsiteX26" fmla="*/ 10659656 w 19363764"/>
                    <a:gd name="connsiteY26" fmla="*/ 4850274 h 8502626"/>
                    <a:gd name="connsiteX27" fmla="*/ 10685555 w 19363764"/>
                    <a:gd name="connsiteY27" fmla="*/ 4932649 h 8502626"/>
                    <a:gd name="connsiteX28" fmla="*/ 10703859 w 19363764"/>
                    <a:gd name="connsiteY28" fmla="*/ 5111924 h 8502626"/>
                    <a:gd name="connsiteX29" fmla="*/ 9802906 w 19363764"/>
                    <a:gd name="connsiteY29" fmla="*/ 6001472 h 8502626"/>
                    <a:gd name="connsiteX30" fmla="*/ 8901954 w 19363764"/>
                    <a:gd name="connsiteY30" fmla="*/ 5111924 h 8502626"/>
                    <a:gd name="connsiteX31" fmla="*/ 8912712 w 19363764"/>
                    <a:gd name="connsiteY31" fmla="*/ 5006560 h 8502626"/>
                    <a:gd name="connsiteX32" fmla="*/ 7713107 w 19363764"/>
                    <a:gd name="connsiteY32" fmla="*/ 3726029 h 8502626"/>
                    <a:gd name="connsiteX33" fmla="*/ 7704142 w 19363764"/>
                    <a:gd name="connsiteY33" fmla="*/ 3729269 h 8502626"/>
                    <a:gd name="connsiteX34" fmla="*/ 7436226 w 19363764"/>
                    <a:gd name="connsiteY34" fmla="*/ 3769261 h 8502626"/>
                    <a:gd name="connsiteX35" fmla="*/ 7254653 w 19363764"/>
                    <a:gd name="connsiteY35" fmla="*/ 3751189 h 8502626"/>
                    <a:gd name="connsiteX36" fmla="*/ 7247671 w 19363764"/>
                    <a:gd name="connsiteY36" fmla="*/ 3749417 h 8502626"/>
                    <a:gd name="connsiteX37" fmla="*/ 7208449 w 19363764"/>
                    <a:gd name="connsiteY37" fmla="*/ 3743431 h 8502626"/>
                    <a:gd name="connsiteX38" fmla="*/ 7046965 w 19363764"/>
                    <a:gd name="connsiteY38" fmla="*/ 3693308 h 8502626"/>
                    <a:gd name="connsiteX39" fmla="*/ 6975680 w 19363764"/>
                    <a:gd name="connsiteY39" fmla="*/ 3645238 h 8502626"/>
                    <a:gd name="connsiteX40" fmla="*/ 1779432 w 19363764"/>
                    <a:gd name="connsiteY40" fmla="*/ 7420538 h 8502626"/>
                    <a:gd name="connsiteX41" fmla="*/ 1783602 w 19363764"/>
                    <a:gd name="connsiteY41" fmla="*/ 7433803 h 8502626"/>
                    <a:gd name="connsiteX42" fmla="*/ 1801906 w 19363764"/>
                    <a:gd name="connsiteY42" fmla="*/ 7613078 h 8502626"/>
                    <a:gd name="connsiteX43" fmla="*/ 900954 w 19363764"/>
                    <a:gd name="connsiteY43" fmla="*/ 8502626 h 8502626"/>
                    <a:gd name="connsiteX44" fmla="*/ 0 w 19363764"/>
                    <a:gd name="connsiteY44" fmla="*/ 7613078 h 8502626"/>
                    <a:gd name="connsiteX45" fmla="*/ 900954 w 19363764"/>
                    <a:gd name="connsiteY45" fmla="*/ 6723530 h 8502626"/>
                    <a:gd name="connsiteX46" fmla="*/ 1330402 w 19363764"/>
                    <a:gd name="connsiteY46" fmla="*/ 6830894 h 8502626"/>
                    <a:gd name="connsiteX47" fmla="*/ 1376950 w 19363764"/>
                    <a:gd name="connsiteY47" fmla="*/ 6858815 h 8502626"/>
                    <a:gd name="connsiteX48" fmla="*/ 6560332 w 19363764"/>
                    <a:gd name="connsiteY48" fmla="*/ 3092862 h 8502626"/>
                    <a:gd name="connsiteX49" fmla="*/ 6521519 w 19363764"/>
                    <a:gd name="connsiteY49" fmla="*/ 2900597 h 8502626"/>
                    <a:gd name="connsiteX50" fmla="*/ 6589125 w 19363764"/>
                    <a:gd name="connsiteY50" fmla="*/ 2565723 h 8502626"/>
                    <a:gd name="connsiteX51" fmla="*/ 6605301 w 19363764"/>
                    <a:gd name="connsiteY51" fmla="*/ 2535921 h 8502626"/>
                    <a:gd name="connsiteX52" fmla="*/ 6606074 w 19363764"/>
                    <a:gd name="connsiteY52" fmla="*/ 2533461 h 8502626"/>
                    <a:gd name="connsiteX53" fmla="*/ 6650419 w 19363764"/>
                    <a:gd name="connsiteY53" fmla="*/ 2452797 h 8502626"/>
                    <a:gd name="connsiteX54" fmla="*/ 6668445 w 19363764"/>
                    <a:gd name="connsiteY54" fmla="*/ 2419586 h 8502626"/>
                    <a:gd name="connsiteX55" fmla="*/ 6669138 w 19363764"/>
                    <a:gd name="connsiteY55" fmla="*/ 2418746 h 8502626"/>
                    <a:gd name="connsiteX56" fmla="*/ 6689142 w 19363764"/>
                    <a:gd name="connsiteY56" fmla="*/ 2382359 h 8502626"/>
                    <a:gd name="connsiteX57" fmla="*/ 7436226 w 19363764"/>
                    <a:gd name="connsiteY57" fmla="*/ 1990165 h 8502626"/>
                    <a:gd name="connsiteX58" fmla="*/ 8337179 w 19363764"/>
                    <a:gd name="connsiteY58" fmla="*/ 2879713 h 8502626"/>
                    <a:gd name="connsiteX59" fmla="*/ 8266378 w 19363764"/>
                    <a:gd name="connsiteY59" fmla="*/ 3225966 h 8502626"/>
                    <a:gd name="connsiteX60" fmla="*/ 8232993 w 19363764"/>
                    <a:gd name="connsiteY60" fmla="*/ 3286693 h 8502626"/>
                    <a:gd name="connsiteX61" fmla="*/ 9272336 w 19363764"/>
                    <a:gd name="connsiteY61" fmla="*/ 4396161 h 8502626"/>
                    <a:gd name="connsiteX62" fmla="*/ 9299175 w 19363764"/>
                    <a:gd name="connsiteY62" fmla="*/ 4374297 h 8502626"/>
                    <a:gd name="connsiteX63" fmla="*/ 9802906 w 19363764"/>
                    <a:gd name="connsiteY63" fmla="*/ 4222376 h 8502626"/>
                    <a:gd name="connsiteX64" fmla="*/ 10232354 w 19363764"/>
                    <a:gd name="connsiteY64" fmla="*/ 4329740 h 8502626"/>
                    <a:gd name="connsiteX65" fmla="*/ 10232906 w 19363764"/>
                    <a:gd name="connsiteY65" fmla="*/ 4330071 h 8502626"/>
                    <a:gd name="connsiteX66" fmla="*/ 12925263 w 19363764"/>
                    <a:gd name="connsiteY66" fmla="*/ 1232856 h 8502626"/>
                    <a:gd name="connsiteX67" fmla="*/ 12873692 w 19363764"/>
                    <a:gd name="connsiteY67" fmla="*/ 1068823 h 8502626"/>
                    <a:gd name="connsiteX68" fmla="*/ 12855388 w 19363764"/>
                    <a:gd name="connsiteY68" fmla="*/ 889548 h 8502626"/>
                    <a:gd name="connsiteX69" fmla="*/ 13326893 w 19363764"/>
                    <a:gd name="connsiteY69" fmla="*/ 107364 h 8502626"/>
                    <a:gd name="connsiteX70" fmla="*/ 13387083 w 19363764"/>
                    <a:gd name="connsiteY70" fmla="*/ 78736 h 8502626"/>
                    <a:gd name="connsiteX71" fmla="*/ 13404289 w 19363764"/>
                    <a:gd name="connsiteY71" fmla="*/ 69397 h 8502626"/>
                    <a:gd name="connsiteX72" fmla="*/ 13651200 w 19363764"/>
                    <a:gd name="connsiteY72" fmla="*/ 6232 h 8502626"/>
                    <a:gd name="connsiteX73" fmla="*/ 13654427 w 19363764"/>
                    <a:gd name="connsiteY73" fmla="*/ 6069 h 8502626"/>
                    <a:gd name="connsiteX74" fmla="*/ 13664223 w 19363764"/>
                    <a:gd name="connsiteY74" fmla="*/ 4593 h 8502626"/>
                    <a:gd name="connsiteX75" fmla="*/ 13756341 w 19363764"/>
                    <a:gd name="connsiteY75" fmla="*/ 0 h 850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</a:cxnLst>
                  <a:rect l="l" t="t" r="r" b="b"/>
                  <a:pathLst>
                    <a:path w="19363764" h="8502626">
                      <a:moveTo>
                        <a:pt x="13756341" y="0"/>
                      </a:moveTo>
                      <a:cubicBezTo>
                        <a:pt x="14253924" y="0"/>
                        <a:pt x="14657294" y="398264"/>
                        <a:pt x="14657294" y="889548"/>
                      </a:cubicBezTo>
                      <a:cubicBezTo>
                        <a:pt x="14657294" y="1012369"/>
                        <a:pt x="14632083" y="1129377"/>
                        <a:pt x="14586492" y="1235801"/>
                      </a:cubicBezTo>
                      <a:lnTo>
                        <a:pt x="14532080" y="1334778"/>
                      </a:lnTo>
                      <a:lnTo>
                        <a:pt x="17358533" y="4351908"/>
                      </a:lnTo>
                      <a:lnTo>
                        <a:pt x="17789864" y="3947838"/>
                      </a:lnTo>
                      <a:lnTo>
                        <a:pt x="17715727" y="3859120"/>
                      </a:lnTo>
                      <a:cubicBezTo>
                        <a:pt x="17618582" y="3717147"/>
                        <a:pt x="17561858" y="3545997"/>
                        <a:pt x="17561858" y="3361765"/>
                      </a:cubicBezTo>
                      <a:cubicBezTo>
                        <a:pt x="17561858" y="3238944"/>
                        <a:pt x="17587069" y="3121937"/>
                        <a:pt x="17632659" y="3015513"/>
                      </a:cubicBezTo>
                      <a:lnTo>
                        <a:pt x="17636724" y="3008119"/>
                      </a:lnTo>
                      <a:lnTo>
                        <a:pt x="17645350" y="2980331"/>
                      </a:lnTo>
                      <a:cubicBezTo>
                        <a:pt x="17775950" y="2671552"/>
                        <a:pt x="18081696" y="2454894"/>
                        <a:pt x="18438051" y="2454894"/>
                      </a:cubicBezTo>
                      <a:cubicBezTo>
                        <a:pt x="18556836" y="2454894"/>
                        <a:pt x="18669999" y="2478968"/>
                        <a:pt x="18772925" y="2522501"/>
                      </a:cubicBezTo>
                      <a:lnTo>
                        <a:pt x="18800254" y="2537335"/>
                      </a:lnTo>
                      <a:lnTo>
                        <a:pt x="18813503" y="2542123"/>
                      </a:lnTo>
                      <a:cubicBezTo>
                        <a:pt x="19136868" y="2677163"/>
                        <a:pt x="19363764" y="2993302"/>
                        <a:pt x="19363764" y="3361765"/>
                      </a:cubicBezTo>
                      <a:cubicBezTo>
                        <a:pt x="19363764" y="3853049"/>
                        <a:pt x="18960394" y="4251313"/>
                        <a:pt x="18462811" y="4251313"/>
                      </a:cubicBezTo>
                      <a:lnTo>
                        <a:pt x="18439233" y="4250138"/>
                      </a:lnTo>
                      <a:lnTo>
                        <a:pt x="17316035" y="5302352"/>
                      </a:lnTo>
                      <a:lnTo>
                        <a:pt x="17169881" y="5146332"/>
                      </a:lnTo>
                      <a:lnTo>
                        <a:pt x="17162771" y="5152977"/>
                      </a:lnTo>
                      <a:lnTo>
                        <a:pt x="13976111" y="1751327"/>
                      </a:lnTo>
                      <a:lnTo>
                        <a:pt x="13937914" y="1761024"/>
                      </a:lnTo>
                      <a:cubicBezTo>
                        <a:pt x="13879264" y="1772873"/>
                        <a:pt x="13818539" y="1779096"/>
                        <a:pt x="13756341" y="1779096"/>
                      </a:cubicBezTo>
                      <a:cubicBezTo>
                        <a:pt x="13631945" y="1779096"/>
                        <a:pt x="13513437" y="1754205"/>
                        <a:pt x="13405649" y="1709191"/>
                      </a:cubicBezTo>
                      <a:lnTo>
                        <a:pt x="13394683" y="1703976"/>
                      </a:lnTo>
                      <a:lnTo>
                        <a:pt x="10659656" y="4850274"/>
                      </a:lnTo>
                      <a:lnTo>
                        <a:pt x="10685555" y="4932649"/>
                      </a:lnTo>
                      <a:cubicBezTo>
                        <a:pt x="10697557" y="4990557"/>
                        <a:pt x="10703859" y="5050514"/>
                        <a:pt x="10703859" y="5111924"/>
                      </a:cubicBezTo>
                      <a:cubicBezTo>
                        <a:pt x="10703859" y="5603208"/>
                        <a:pt x="10300489" y="6001472"/>
                        <a:pt x="9802906" y="6001472"/>
                      </a:cubicBezTo>
                      <a:cubicBezTo>
                        <a:pt x="9305324" y="6001472"/>
                        <a:pt x="8901954" y="5603208"/>
                        <a:pt x="8901954" y="5111924"/>
                      </a:cubicBezTo>
                      <a:lnTo>
                        <a:pt x="8912712" y="5006560"/>
                      </a:lnTo>
                      <a:lnTo>
                        <a:pt x="7713107" y="3726029"/>
                      </a:lnTo>
                      <a:lnTo>
                        <a:pt x="7704142" y="3729269"/>
                      </a:lnTo>
                      <a:cubicBezTo>
                        <a:pt x="7619508" y="3755260"/>
                        <a:pt x="7529523" y="3769261"/>
                        <a:pt x="7436226" y="3769261"/>
                      </a:cubicBezTo>
                      <a:cubicBezTo>
                        <a:pt x="7374028" y="3769261"/>
                        <a:pt x="7313302" y="3763039"/>
                        <a:pt x="7254653" y="3751189"/>
                      </a:cubicBezTo>
                      <a:lnTo>
                        <a:pt x="7247671" y="3749417"/>
                      </a:lnTo>
                      <a:lnTo>
                        <a:pt x="7208449" y="3743431"/>
                      </a:lnTo>
                      <a:cubicBezTo>
                        <a:pt x="7152445" y="3731972"/>
                        <a:pt x="7098423" y="3715072"/>
                        <a:pt x="7046965" y="3693308"/>
                      </a:cubicBezTo>
                      <a:lnTo>
                        <a:pt x="6975680" y="3645238"/>
                      </a:lnTo>
                      <a:lnTo>
                        <a:pt x="1779432" y="7420538"/>
                      </a:lnTo>
                      <a:lnTo>
                        <a:pt x="1783602" y="7433803"/>
                      </a:lnTo>
                      <a:cubicBezTo>
                        <a:pt x="1795604" y="7491711"/>
                        <a:pt x="1801906" y="7551668"/>
                        <a:pt x="1801906" y="7613078"/>
                      </a:cubicBezTo>
                      <a:cubicBezTo>
                        <a:pt x="1801906" y="8104362"/>
                        <a:pt x="1398537" y="8502626"/>
                        <a:pt x="900954" y="8502626"/>
                      </a:cubicBezTo>
                      <a:cubicBezTo>
                        <a:pt x="403370" y="8502626"/>
                        <a:pt x="0" y="8104362"/>
                        <a:pt x="0" y="7613078"/>
                      </a:cubicBezTo>
                      <a:cubicBezTo>
                        <a:pt x="0" y="7121794"/>
                        <a:pt x="403370" y="6723530"/>
                        <a:pt x="900954" y="6723530"/>
                      </a:cubicBezTo>
                      <a:cubicBezTo>
                        <a:pt x="1056448" y="6723530"/>
                        <a:pt x="1202742" y="6762423"/>
                        <a:pt x="1330402" y="6830894"/>
                      </a:cubicBezTo>
                      <a:lnTo>
                        <a:pt x="1376950" y="6858815"/>
                      </a:lnTo>
                      <a:lnTo>
                        <a:pt x="6560332" y="3092862"/>
                      </a:lnTo>
                      <a:lnTo>
                        <a:pt x="6521519" y="2900597"/>
                      </a:lnTo>
                      <a:cubicBezTo>
                        <a:pt x="6521519" y="2781811"/>
                        <a:pt x="6545592" y="2668649"/>
                        <a:pt x="6589125" y="2565723"/>
                      </a:cubicBezTo>
                      <a:lnTo>
                        <a:pt x="6605301" y="2535921"/>
                      </a:lnTo>
                      <a:lnTo>
                        <a:pt x="6606074" y="2533461"/>
                      </a:lnTo>
                      <a:lnTo>
                        <a:pt x="6650419" y="2452797"/>
                      </a:lnTo>
                      <a:lnTo>
                        <a:pt x="6668445" y="2419586"/>
                      </a:lnTo>
                      <a:lnTo>
                        <a:pt x="6669138" y="2418746"/>
                      </a:lnTo>
                      <a:lnTo>
                        <a:pt x="6689142" y="2382359"/>
                      </a:lnTo>
                      <a:cubicBezTo>
                        <a:pt x="6851049" y="2145737"/>
                        <a:pt x="7125237" y="1990165"/>
                        <a:pt x="7436226" y="1990165"/>
                      </a:cubicBezTo>
                      <a:cubicBezTo>
                        <a:pt x="7933809" y="1990165"/>
                        <a:pt x="8337179" y="2388429"/>
                        <a:pt x="8337179" y="2879713"/>
                      </a:cubicBezTo>
                      <a:cubicBezTo>
                        <a:pt x="8337179" y="3002534"/>
                        <a:pt x="8311968" y="3119542"/>
                        <a:pt x="8266378" y="3225966"/>
                      </a:cubicBezTo>
                      <a:lnTo>
                        <a:pt x="8232993" y="3286693"/>
                      </a:lnTo>
                      <a:lnTo>
                        <a:pt x="9272336" y="4396161"/>
                      </a:lnTo>
                      <a:lnTo>
                        <a:pt x="9299175" y="4374297"/>
                      </a:lnTo>
                      <a:cubicBezTo>
                        <a:pt x="9442968" y="4278382"/>
                        <a:pt x="9616313" y="4222376"/>
                        <a:pt x="9802906" y="4222376"/>
                      </a:cubicBezTo>
                      <a:cubicBezTo>
                        <a:pt x="9958401" y="4222376"/>
                        <a:pt x="10104695" y="4261269"/>
                        <a:pt x="10232354" y="4329740"/>
                      </a:cubicBezTo>
                      <a:lnTo>
                        <a:pt x="10232906" y="4330071"/>
                      </a:lnTo>
                      <a:lnTo>
                        <a:pt x="12925263" y="1232856"/>
                      </a:lnTo>
                      <a:lnTo>
                        <a:pt x="12873692" y="1068823"/>
                      </a:lnTo>
                      <a:cubicBezTo>
                        <a:pt x="12861691" y="1010916"/>
                        <a:pt x="12855388" y="950959"/>
                        <a:pt x="12855388" y="889548"/>
                      </a:cubicBezTo>
                      <a:cubicBezTo>
                        <a:pt x="12855388" y="551791"/>
                        <a:pt x="13046043" y="257999"/>
                        <a:pt x="13326893" y="107364"/>
                      </a:cubicBezTo>
                      <a:lnTo>
                        <a:pt x="13387083" y="78736"/>
                      </a:lnTo>
                      <a:lnTo>
                        <a:pt x="13404289" y="69397"/>
                      </a:lnTo>
                      <a:cubicBezTo>
                        <a:pt x="13481484" y="36746"/>
                        <a:pt x="13564436" y="15043"/>
                        <a:pt x="13651200" y="6232"/>
                      </a:cubicBezTo>
                      <a:lnTo>
                        <a:pt x="13654427" y="6069"/>
                      </a:lnTo>
                      <a:lnTo>
                        <a:pt x="13664223" y="4593"/>
                      </a:lnTo>
                      <a:cubicBezTo>
                        <a:pt x="13694511" y="1556"/>
                        <a:pt x="13725242" y="0"/>
                        <a:pt x="13756341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286809" y="5248476"/>
                <a:ext cx="287792" cy="218006"/>
                <a:chOff x="7554369" y="3220624"/>
                <a:chExt cx="987373" cy="747945"/>
              </a:xfrm>
              <a:solidFill>
                <a:schemeClr val="bg1"/>
              </a:solidFill>
              <a:effectLst/>
            </p:grpSpPr>
            <p:sp>
              <p:nvSpPr>
                <p:cNvPr id="75" name="Freeform 74"/>
                <p:cNvSpPr/>
                <p:nvPr/>
              </p:nvSpPr>
              <p:spPr>
                <a:xfrm>
                  <a:off x="7693623" y="3362264"/>
                  <a:ext cx="367228" cy="461886"/>
                </a:xfrm>
                <a:custGeom>
                  <a:avLst/>
                  <a:gdLst>
                    <a:gd name="connsiteX0" fmla="*/ 1749152 w 2754884"/>
                    <a:gd name="connsiteY0" fmla="*/ 0 h 3485604"/>
                    <a:gd name="connsiteX1" fmla="*/ 2727120 w 2754884"/>
                    <a:gd name="connsiteY1" fmla="*/ 297643 h 3485604"/>
                    <a:gd name="connsiteX2" fmla="*/ 2754884 w 2754884"/>
                    <a:gd name="connsiteY2" fmla="*/ 318329 h 3485604"/>
                    <a:gd name="connsiteX3" fmla="*/ 2717953 w 2754884"/>
                    <a:gd name="connsiteY3" fmla="*/ 352196 h 3485604"/>
                    <a:gd name="connsiteX4" fmla="*/ 2439975 w 2754884"/>
                    <a:gd name="connsiteY4" fmla="*/ 692133 h 3485604"/>
                    <a:gd name="connsiteX5" fmla="*/ 2415426 w 2754884"/>
                    <a:gd name="connsiteY5" fmla="*/ 732906 h 3485604"/>
                    <a:gd name="connsiteX6" fmla="*/ 2334302 w 2754884"/>
                    <a:gd name="connsiteY6" fmla="*/ 684329 h 3485604"/>
                    <a:gd name="connsiteX7" fmla="*/ 1753915 w 2754884"/>
                    <a:gd name="connsiteY7" fmla="*/ 539477 h 3485604"/>
                    <a:gd name="connsiteX8" fmla="*/ 561040 w 2754884"/>
                    <a:gd name="connsiteY8" fmla="*/ 1497755 h 3485604"/>
                    <a:gd name="connsiteX9" fmla="*/ 560739 w 2754884"/>
                    <a:gd name="connsiteY9" fmla="*/ 1499702 h 3485604"/>
                    <a:gd name="connsiteX10" fmla="*/ 560289 w 2754884"/>
                    <a:gd name="connsiteY10" fmla="*/ 1501410 h 3485604"/>
                    <a:gd name="connsiteX11" fmla="*/ 535635 w 2754884"/>
                    <a:gd name="connsiteY11" fmla="*/ 1740366 h 3485604"/>
                    <a:gd name="connsiteX12" fmla="*/ 560289 w 2754884"/>
                    <a:gd name="connsiteY12" fmla="*/ 1979322 h 3485604"/>
                    <a:gd name="connsiteX13" fmla="*/ 581224 w 2754884"/>
                    <a:gd name="connsiteY13" fmla="*/ 2058873 h 3485604"/>
                    <a:gd name="connsiteX14" fmla="*/ 591043 w 2754884"/>
                    <a:gd name="connsiteY14" fmla="*/ 2096515 h 3485604"/>
                    <a:gd name="connsiteX15" fmla="*/ 1753915 w 2754884"/>
                    <a:gd name="connsiteY15" fmla="*/ 2939777 h 3485604"/>
                    <a:gd name="connsiteX16" fmla="*/ 2115996 w 2754884"/>
                    <a:gd name="connsiteY16" fmla="*/ 2885821 h 3485604"/>
                    <a:gd name="connsiteX17" fmla="*/ 2221822 w 2754884"/>
                    <a:gd name="connsiteY17" fmla="*/ 2847643 h 3485604"/>
                    <a:gd name="connsiteX18" fmla="*/ 2230086 w 2754884"/>
                    <a:gd name="connsiteY18" fmla="*/ 2870424 h 3485604"/>
                    <a:gd name="connsiteX19" fmla="*/ 2439975 w 2754884"/>
                    <a:gd name="connsiteY19" fmla="*/ 3260589 h 3485604"/>
                    <a:gd name="connsiteX20" fmla="*/ 2485496 w 2754884"/>
                    <a:gd name="connsiteY20" fmla="*/ 3322010 h 3485604"/>
                    <a:gd name="connsiteX21" fmla="*/ 2430001 w 2754884"/>
                    <a:gd name="connsiteY21" fmla="*/ 3348646 h 3485604"/>
                    <a:gd name="connsiteX22" fmla="*/ 1749152 w 2754884"/>
                    <a:gd name="connsiteY22" fmla="*/ 3485604 h 3485604"/>
                    <a:gd name="connsiteX23" fmla="*/ 0 w 2754884"/>
                    <a:gd name="connsiteY23" fmla="*/ 1742802 h 3485604"/>
                    <a:gd name="connsiteX24" fmla="*/ 1749152 w 2754884"/>
                    <a:gd name="connsiteY24" fmla="*/ 0 h 3485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754884" h="3485604">
                      <a:moveTo>
                        <a:pt x="1749152" y="0"/>
                      </a:moveTo>
                      <a:cubicBezTo>
                        <a:pt x="2111413" y="0"/>
                        <a:pt x="2447953" y="109727"/>
                        <a:pt x="2727120" y="297643"/>
                      </a:cubicBezTo>
                      <a:lnTo>
                        <a:pt x="2754884" y="318329"/>
                      </a:lnTo>
                      <a:lnTo>
                        <a:pt x="2717953" y="352196"/>
                      </a:lnTo>
                      <a:cubicBezTo>
                        <a:pt x="2614963" y="456111"/>
                        <a:pt x="2521795" y="569937"/>
                        <a:pt x="2439975" y="692133"/>
                      </a:cubicBezTo>
                      <a:lnTo>
                        <a:pt x="2415426" y="732906"/>
                      </a:lnTo>
                      <a:lnTo>
                        <a:pt x="2334302" y="684329"/>
                      </a:lnTo>
                      <a:cubicBezTo>
                        <a:pt x="2161774" y="591950"/>
                        <a:pt x="1964062" y="539477"/>
                        <a:pt x="1753915" y="539477"/>
                      </a:cubicBezTo>
                      <a:cubicBezTo>
                        <a:pt x="1165505" y="539477"/>
                        <a:pt x="674578" y="950867"/>
                        <a:pt x="561040" y="1497755"/>
                      </a:cubicBezTo>
                      <a:lnTo>
                        <a:pt x="560739" y="1499702"/>
                      </a:lnTo>
                      <a:lnTo>
                        <a:pt x="560289" y="1501410"/>
                      </a:lnTo>
                      <a:cubicBezTo>
                        <a:pt x="544124" y="1578595"/>
                        <a:pt x="535635" y="1658512"/>
                        <a:pt x="535635" y="1740366"/>
                      </a:cubicBezTo>
                      <a:cubicBezTo>
                        <a:pt x="535635" y="1822220"/>
                        <a:pt x="544124" y="1902137"/>
                        <a:pt x="560289" y="1979322"/>
                      </a:cubicBezTo>
                      <a:lnTo>
                        <a:pt x="581224" y="2058873"/>
                      </a:lnTo>
                      <a:lnTo>
                        <a:pt x="591043" y="2096515"/>
                      </a:lnTo>
                      <a:cubicBezTo>
                        <a:pt x="745207" y="2585059"/>
                        <a:pt x="1207534" y="2939777"/>
                        <a:pt x="1753915" y="2939777"/>
                      </a:cubicBezTo>
                      <a:cubicBezTo>
                        <a:pt x="1880003" y="2939777"/>
                        <a:pt x="2001615" y="2920887"/>
                        <a:pt x="2115996" y="2885821"/>
                      </a:cubicBezTo>
                      <a:lnTo>
                        <a:pt x="2221822" y="2847643"/>
                      </a:lnTo>
                      <a:lnTo>
                        <a:pt x="2230086" y="2870424"/>
                      </a:lnTo>
                      <a:cubicBezTo>
                        <a:pt x="2287684" y="3007824"/>
                        <a:pt x="2358156" y="3138392"/>
                        <a:pt x="2439975" y="3260589"/>
                      </a:cubicBezTo>
                      <a:lnTo>
                        <a:pt x="2485496" y="3322010"/>
                      </a:lnTo>
                      <a:lnTo>
                        <a:pt x="2430001" y="3348646"/>
                      </a:lnTo>
                      <a:cubicBezTo>
                        <a:pt x="2220735" y="3436837"/>
                        <a:pt x="1990660" y="3485604"/>
                        <a:pt x="1749152" y="3485604"/>
                      </a:cubicBezTo>
                      <a:cubicBezTo>
                        <a:pt x="783122" y="3485604"/>
                        <a:pt x="0" y="2705325"/>
                        <a:pt x="0" y="1742802"/>
                      </a:cubicBezTo>
                      <a:cubicBezTo>
                        <a:pt x="0" y="780279"/>
                        <a:pt x="783122" y="0"/>
                        <a:pt x="1749152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Freeform 75"/>
                <p:cNvSpPr/>
                <p:nvPr/>
              </p:nvSpPr>
              <p:spPr>
                <a:xfrm>
                  <a:off x="7839552" y="3505585"/>
                  <a:ext cx="144716" cy="172930"/>
                </a:xfrm>
                <a:custGeom>
                  <a:avLst/>
                  <a:gdLst>
                    <a:gd name="connsiteX0" fmla="*/ 651454 w 1065402"/>
                    <a:gd name="connsiteY0" fmla="*/ 0 h 1267982"/>
                    <a:gd name="connsiteX1" fmla="*/ 1015688 w 1065402"/>
                    <a:gd name="connsiteY1" fmla="*/ 108276 h 1267982"/>
                    <a:gd name="connsiteX2" fmla="*/ 1065402 w 1065402"/>
                    <a:gd name="connsiteY2" fmla="*/ 148194 h 1267982"/>
                    <a:gd name="connsiteX3" fmla="*/ 1051074 w 1065402"/>
                    <a:gd name="connsiteY3" fmla="*/ 187692 h 1267982"/>
                    <a:gd name="connsiteX4" fmla="*/ 948728 w 1065402"/>
                    <a:gd name="connsiteY4" fmla="*/ 870725 h 1267982"/>
                    <a:gd name="connsiteX5" fmla="*/ 960481 w 1065402"/>
                    <a:gd name="connsiteY5" fmla="*/ 1105571 h 1267982"/>
                    <a:gd name="connsiteX6" fmla="*/ 972149 w 1065402"/>
                    <a:gd name="connsiteY6" fmla="*/ 1182705 h 1267982"/>
                    <a:gd name="connsiteX7" fmla="*/ 905029 w 1065402"/>
                    <a:gd name="connsiteY7" fmla="*/ 1218160 h 1267982"/>
                    <a:gd name="connsiteX8" fmla="*/ 651454 w 1065402"/>
                    <a:gd name="connsiteY8" fmla="*/ 1267982 h 1267982"/>
                    <a:gd name="connsiteX9" fmla="*/ 0 w 1065402"/>
                    <a:gd name="connsiteY9" fmla="*/ 633991 h 1267982"/>
                    <a:gd name="connsiteX10" fmla="*/ 651454 w 1065402"/>
                    <a:gd name="connsiteY10" fmla="*/ 0 h 12679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65402" h="1267982">
                      <a:moveTo>
                        <a:pt x="651454" y="0"/>
                      </a:moveTo>
                      <a:cubicBezTo>
                        <a:pt x="786375" y="0"/>
                        <a:pt x="911715" y="39916"/>
                        <a:pt x="1015688" y="108276"/>
                      </a:cubicBezTo>
                      <a:lnTo>
                        <a:pt x="1065402" y="148194"/>
                      </a:lnTo>
                      <a:lnTo>
                        <a:pt x="1051074" y="187692"/>
                      </a:lnTo>
                      <a:cubicBezTo>
                        <a:pt x="984560" y="403462"/>
                        <a:pt x="948728" y="632872"/>
                        <a:pt x="948728" y="870725"/>
                      </a:cubicBezTo>
                      <a:cubicBezTo>
                        <a:pt x="948728" y="950010"/>
                        <a:pt x="952709" y="1028356"/>
                        <a:pt x="960481" y="1105571"/>
                      </a:cubicBezTo>
                      <a:lnTo>
                        <a:pt x="972149" y="1182705"/>
                      </a:lnTo>
                      <a:lnTo>
                        <a:pt x="905029" y="1218160"/>
                      </a:lnTo>
                      <a:cubicBezTo>
                        <a:pt x="827091" y="1250242"/>
                        <a:pt x="741401" y="1267982"/>
                        <a:pt x="651454" y="1267982"/>
                      </a:cubicBezTo>
                      <a:cubicBezTo>
                        <a:pt x="291666" y="1267982"/>
                        <a:pt x="0" y="984135"/>
                        <a:pt x="0" y="633991"/>
                      </a:cubicBezTo>
                      <a:cubicBezTo>
                        <a:pt x="0" y="283847"/>
                        <a:pt x="291666" y="0"/>
                        <a:pt x="651454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Freeform 76"/>
                <p:cNvSpPr/>
                <p:nvPr/>
              </p:nvSpPr>
              <p:spPr>
                <a:xfrm>
                  <a:off x="7554369" y="3220624"/>
                  <a:ext cx="643409" cy="747945"/>
                </a:xfrm>
                <a:custGeom>
                  <a:avLst/>
                  <a:gdLst>
                    <a:gd name="connsiteX0" fmla="*/ 2876550 w 4931908"/>
                    <a:gd name="connsiteY0" fmla="*/ 0 h 5733184"/>
                    <a:gd name="connsiteX1" fmla="*/ 4910578 w 4931908"/>
                    <a:gd name="connsiteY1" fmla="*/ 839605 h 5733184"/>
                    <a:gd name="connsiteX2" fmla="*/ 4931908 w 4931908"/>
                    <a:gd name="connsiteY2" fmla="*/ 862992 h 5733184"/>
                    <a:gd name="connsiteX3" fmla="*/ 4778108 w 4931908"/>
                    <a:gd name="connsiteY3" fmla="*/ 902893 h 5733184"/>
                    <a:gd name="connsiteX4" fmla="*/ 4369959 w 4931908"/>
                    <a:gd name="connsiteY4" fmla="*/ 1076853 h 5733184"/>
                    <a:gd name="connsiteX5" fmla="*/ 4354070 w 4931908"/>
                    <a:gd name="connsiteY5" fmla="*/ 1086593 h 5733184"/>
                    <a:gd name="connsiteX6" fmla="*/ 4348834 w 4931908"/>
                    <a:gd name="connsiteY6" fmla="*/ 1081847 h 5733184"/>
                    <a:gd name="connsiteX7" fmla="*/ 2876550 w 4931908"/>
                    <a:gd name="connsiteY7" fmla="*/ 554760 h 5733184"/>
                    <a:gd name="connsiteX8" fmla="*/ 561975 w 4931908"/>
                    <a:gd name="connsiteY8" fmla="*/ 2862985 h 5733184"/>
                    <a:gd name="connsiteX9" fmla="*/ 2876550 w 4931908"/>
                    <a:gd name="connsiteY9" fmla="*/ 5171210 h 5733184"/>
                    <a:gd name="connsiteX10" fmla="*/ 3979814 w 4931908"/>
                    <a:gd name="connsiteY10" fmla="*/ 4892620 h 5733184"/>
                    <a:gd name="connsiteX11" fmla="*/ 4012295 w 4931908"/>
                    <a:gd name="connsiteY11" fmla="*/ 4872942 h 5733184"/>
                    <a:gd name="connsiteX12" fmla="*/ 4182263 w 4931908"/>
                    <a:gd name="connsiteY12" fmla="*/ 5001183 h 5733184"/>
                    <a:gd name="connsiteX13" fmla="*/ 4369959 w 4931908"/>
                    <a:gd name="connsiteY13" fmla="*/ 5116235 h 5733184"/>
                    <a:gd name="connsiteX14" fmla="*/ 4542956 w 4931908"/>
                    <a:gd name="connsiteY14" fmla="*/ 5200320 h 5733184"/>
                    <a:gd name="connsiteX15" fmla="*/ 4484857 w 4931908"/>
                    <a:gd name="connsiteY15" fmla="*/ 5243615 h 5733184"/>
                    <a:gd name="connsiteX16" fmla="*/ 2876550 w 4931908"/>
                    <a:gd name="connsiteY16" fmla="*/ 5733184 h 5733184"/>
                    <a:gd name="connsiteX17" fmla="*/ 0 w 4931908"/>
                    <a:gd name="connsiteY17" fmla="*/ 2866592 h 5733184"/>
                    <a:gd name="connsiteX18" fmla="*/ 2876550 w 4931908"/>
                    <a:gd name="connsiteY18" fmla="*/ 0 h 5733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931908" h="5733184">
                      <a:moveTo>
                        <a:pt x="2876550" y="0"/>
                      </a:moveTo>
                      <a:cubicBezTo>
                        <a:pt x="3670888" y="0"/>
                        <a:pt x="4390025" y="320854"/>
                        <a:pt x="4910578" y="839605"/>
                      </a:cubicBezTo>
                      <a:lnTo>
                        <a:pt x="4931908" y="862992"/>
                      </a:lnTo>
                      <a:lnTo>
                        <a:pt x="4778108" y="902893"/>
                      </a:lnTo>
                      <a:cubicBezTo>
                        <a:pt x="4635542" y="947634"/>
                        <a:pt x="4498984" y="1006134"/>
                        <a:pt x="4369959" y="1076853"/>
                      </a:cubicBezTo>
                      <a:lnTo>
                        <a:pt x="4354070" y="1086593"/>
                      </a:lnTo>
                      <a:lnTo>
                        <a:pt x="4348834" y="1081847"/>
                      </a:lnTo>
                      <a:cubicBezTo>
                        <a:pt x="3948740" y="752565"/>
                        <a:pt x="3435808" y="554760"/>
                        <a:pt x="2876550" y="554760"/>
                      </a:cubicBezTo>
                      <a:cubicBezTo>
                        <a:pt x="1598246" y="554760"/>
                        <a:pt x="561975" y="1588188"/>
                        <a:pt x="561975" y="2862985"/>
                      </a:cubicBezTo>
                      <a:cubicBezTo>
                        <a:pt x="561975" y="4137782"/>
                        <a:pt x="1598246" y="5171210"/>
                        <a:pt x="2876550" y="5171210"/>
                      </a:cubicBezTo>
                      <a:cubicBezTo>
                        <a:pt x="3276020" y="5171210"/>
                        <a:pt x="3651854" y="5070290"/>
                        <a:pt x="3979814" y="4892620"/>
                      </a:cubicBezTo>
                      <a:lnTo>
                        <a:pt x="4012295" y="4872942"/>
                      </a:lnTo>
                      <a:lnTo>
                        <a:pt x="4182263" y="5001183"/>
                      </a:lnTo>
                      <a:cubicBezTo>
                        <a:pt x="4242818" y="5042460"/>
                        <a:pt x="4305447" y="5080875"/>
                        <a:pt x="4369959" y="5116235"/>
                      </a:cubicBezTo>
                      <a:lnTo>
                        <a:pt x="4542956" y="5200320"/>
                      </a:lnTo>
                      <a:lnTo>
                        <a:pt x="4484857" y="5243615"/>
                      </a:lnTo>
                      <a:cubicBezTo>
                        <a:pt x="4025756" y="5552704"/>
                        <a:pt x="3472303" y="5733184"/>
                        <a:pt x="2876550" y="5733184"/>
                      </a:cubicBezTo>
                      <a:cubicBezTo>
                        <a:pt x="1287875" y="5733184"/>
                        <a:pt x="0" y="4449767"/>
                        <a:pt x="0" y="2866592"/>
                      </a:cubicBezTo>
                      <a:cubicBezTo>
                        <a:pt x="0" y="1283417"/>
                        <a:pt x="1287875" y="0"/>
                        <a:pt x="2876550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Freeform 77"/>
                <p:cNvSpPr/>
                <p:nvPr/>
              </p:nvSpPr>
              <p:spPr>
                <a:xfrm>
                  <a:off x="7983957" y="3335278"/>
                  <a:ext cx="557785" cy="56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9162" h="3143008">
                      <a:moveTo>
                        <a:pt x="1999064" y="1245778"/>
                      </a:moveTo>
                      <a:lnTo>
                        <a:pt x="2001216" y="1245778"/>
                      </a:lnTo>
                      <a:cubicBezTo>
                        <a:pt x="2006731" y="1272090"/>
                        <a:pt x="2012649" y="1301297"/>
                        <a:pt x="2018972" y="1333398"/>
                      </a:cubicBezTo>
                      <a:cubicBezTo>
                        <a:pt x="2025294" y="1365498"/>
                        <a:pt x="2031212" y="1394436"/>
                        <a:pt x="2036727" y="1420211"/>
                      </a:cubicBezTo>
                      <a:lnTo>
                        <a:pt x="2073315" y="1587107"/>
                      </a:lnTo>
                      <a:lnTo>
                        <a:pt x="1926964" y="1587107"/>
                      </a:lnTo>
                      <a:lnTo>
                        <a:pt x="1964628" y="1420277"/>
                      </a:lnTo>
                      <a:cubicBezTo>
                        <a:pt x="1969627" y="1395412"/>
                        <a:pt x="1975232" y="1366725"/>
                        <a:pt x="1981442" y="1334213"/>
                      </a:cubicBezTo>
                      <a:cubicBezTo>
                        <a:pt x="1987652" y="1301702"/>
                        <a:pt x="1993526" y="1272223"/>
                        <a:pt x="1999064" y="1245778"/>
                      </a:cubicBezTo>
                      <a:close/>
                      <a:moveTo>
                        <a:pt x="1275811" y="1236091"/>
                      </a:moveTo>
                      <a:cubicBezTo>
                        <a:pt x="1308115" y="1236695"/>
                        <a:pt x="1335035" y="1249003"/>
                        <a:pt x="1356572" y="1273014"/>
                      </a:cubicBezTo>
                      <a:cubicBezTo>
                        <a:pt x="1378108" y="1297025"/>
                        <a:pt x="1394260" y="1329110"/>
                        <a:pt x="1405029" y="1369270"/>
                      </a:cubicBezTo>
                      <a:cubicBezTo>
                        <a:pt x="1415797" y="1409430"/>
                        <a:pt x="1421181" y="1454035"/>
                        <a:pt x="1421181" y="1503086"/>
                      </a:cubicBezTo>
                      <a:cubicBezTo>
                        <a:pt x="1421114" y="1585737"/>
                        <a:pt x="1408865" y="1652171"/>
                        <a:pt x="1384434" y="1702390"/>
                      </a:cubicBezTo>
                      <a:cubicBezTo>
                        <a:pt x="1360004" y="1752608"/>
                        <a:pt x="1323796" y="1778401"/>
                        <a:pt x="1275811" y="1779769"/>
                      </a:cubicBezTo>
                      <a:cubicBezTo>
                        <a:pt x="1227623" y="1778334"/>
                        <a:pt x="1190742" y="1752675"/>
                        <a:pt x="1165168" y="1702793"/>
                      </a:cubicBezTo>
                      <a:cubicBezTo>
                        <a:pt x="1139594" y="1652911"/>
                        <a:pt x="1126941" y="1587419"/>
                        <a:pt x="1127210" y="1506316"/>
                      </a:cubicBezTo>
                      <a:cubicBezTo>
                        <a:pt x="1127170" y="1457903"/>
                        <a:pt x="1132514" y="1413337"/>
                        <a:pt x="1143242" y="1372619"/>
                      </a:cubicBezTo>
                      <a:cubicBezTo>
                        <a:pt x="1153971" y="1331901"/>
                        <a:pt x="1170322" y="1299138"/>
                        <a:pt x="1192297" y="1274330"/>
                      </a:cubicBezTo>
                      <a:cubicBezTo>
                        <a:pt x="1214272" y="1249522"/>
                        <a:pt x="1242110" y="1236775"/>
                        <a:pt x="1275811" y="1236091"/>
                      </a:cubicBezTo>
                      <a:close/>
                      <a:moveTo>
                        <a:pt x="2444423" y="1091998"/>
                      </a:moveTo>
                      <a:lnTo>
                        <a:pt x="2444423" y="1923862"/>
                      </a:lnTo>
                      <a:lnTo>
                        <a:pt x="2909261" y="1923862"/>
                      </a:lnTo>
                      <a:lnTo>
                        <a:pt x="2909261" y="1763625"/>
                      </a:lnTo>
                      <a:lnTo>
                        <a:pt x="2633722" y="1763625"/>
                      </a:lnTo>
                      <a:lnTo>
                        <a:pt x="2633722" y="1091998"/>
                      </a:lnTo>
                      <a:close/>
                      <a:moveTo>
                        <a:pt x="1887148" y="1091998"/>
                      </a:moveTo>
                      <a:lnTo>
                        <a:pt x="1667621" y="1923862"/>
                      </a:lnTo>
                      <a:lnTo>
                        <a:pt x="1859169" y="1923862"/>
                      </a:lnTo>
                      <a:lnTo>
                        <a:pt x="1904366" y="1730124"/>
                      </a:lnTo>
                      <a:lnTo>
                        <a:pt x="2095914" y="1730124"/>
                      </a:lnTo>
                      <a:lnTo>
                        <a:pt x="2144338" y="1923862"/>
                      </a:lnTo>
                      <a:lnTo>
                        <a:pt x="2340190" y="1923862"/>
                      </a:lnTo>
                      <a:lnTo>
                        <a:pt x="2127121" y="1091998"/>
                      </a:lnTo>
                      <a:close/>
                      <a:moveTo>
                        <a:pt x="623157" y="1084463"/>
                      </a:moveTo>
                      <a:cubicBezTo>
                        <a:pt x="544305" y="1084455"/>
                        <a:pt x="472668" y="1100364"/>
                        <a:pt x="408246" y="1132192"/>
                      </a:cubicBezTo>
                      <a:cubicBezTo>
                        <a:pt x="343825" y="1164019"/>
                        <a:pt x="292385" y="1211815"/>
                        <a:pt x="253927" y="1275579"/>
                      </a:cubicBezTo>
                      <a:cubicBezTo>
                        <a:pt x="215469" y="1339344"/>
                        <a:pt x="195760" y="1419128"/>
                        <a:pt x="194799" y="1514931"/>
                      </a:cubicBezTo>
                      <a:cubicBezTo>
                        <a:pt x="194844" y="1580620"/>
                        <a:pt x="204435" y="1640807"/>
                        <a:pt x="223571" y="1695493"/>
                      </a:cubicBezTo>
                      <a:cubicBezTo>
                        <a:pt x="242708" y="1750178"/>
                        <a:pt x="271122" y="1795834"/>
                        <a:pt x="308813" y="1832461"/>
                      </a:cubicBezTo>
                      <a:cubicBezTo>
                        <a:pt x="341978" y="1864812"/>
                        <a:pt x="382693" y="1889367"/>
                        <a:pt x="430957" y="1906125"/>
                      </a:cubicBezTo>
                      <a:cubicBezTo>
                        <a:pt x="479222" y="1922883"/>
                        <a:pt x="536110" y="1931307"/>
                        <a:pt x="601620" y="1931397"/>
                      </a:cubicBezTo>
                      <a:cubicBezTo>
                        <a:pt x="647432" y="1930881"/>
                        <a:pt x="691684" y="1926535"/>
                        <a:pt x="734376" y="1918358"/>
                      </a:cubicBezTo>
                      <a:cubicBezTo>
                        <a:pt x="777068" y="1910180"/>
                        <a:pt x="811353" y="1901263"/>
                        <a:pt x="837231" y="1891607"/>
                      </a:cubicBezTo>
                      <a:lnTo>
                        <a:pt x="837231" y="1445032"/>
                      </a:lnTo>
                      <a:lnTo>
                        <a:pt x="559622" y="1445032"/>
                      </a:lnTo>
                      <a:lnTo>
                        <a:pt x="559622" y="1594507"/>
                      </a:lnTo>
                      <a:lnTo>
                        <a:pt x="658695" y="1594507"/>
                      </a:lnTo>
                      <a:lnTo>
                        <a:pt x="658695" y="1769001"/>
                      </a:lnTo>
                      <a:cubicBezTo>
                        <a:pt x="653198" y="1771671"/>
                        <a:pt x="645345" y="1773601"/>
                        <a:pt x="635138" y="1774790"/>
                      </a:cubicBezTo>
                      <a:cubicBezTo>
                        <a:pt x="624930" y="1775979"/>
                        <a:pt x="613039" y="1776563"/>
                        <a:pt x="599466" y="1776540"/>
                      </a:cubicBezTo>
                      <a:cubicBezTo>
                        <a:pt x="540956" y="1776672"/>
                        <a:pt x="492408" y="1755135"/>
                        <a:pt x="453820" y="1711930"/>
                      </a:cubicBezTo>
                      <a:cubicBezTo>
                        <a:pt x="415232" y="1668724"/>
                        <a:pt x="395220" y="1603058"/>
                        <a:pt x="393785" y="1514931"/>
                      </a:cubicBezTo>
                      <a:cubicBezTo>
                        <a:pt x="395220" y="1420875"/>
                        <a:pt x="417655" y="1352514"/>
                        <a:pt x="461089" y="1309848"/>
                      </a:cubicBezTo>
                      <a:cubicBezTo>
                        <a:pt x="504522" y="1267181"/>
                        <a:pt x="560340" y="1246183"/>
                        <a:pt x="628542" y="1246854"/>
                      </a:cubicBezTo>
                      <a:cubicBezTo>
                        <a:pt x="663179" y="1247011"/>
                        <a:pt x="692632" y="1249659"/>
                        <a:pt x="716903" y="1254797"/>
                      </a:cubicBezTo>
                      <a:cubicBezTo>
                        <a:pt x="741173" y="1259935"/>
                        <a:pt x="762282" y="1266621"/>
                        <a:pt x="780229" y="1274856"/>
                      </a:cubicBezTo>
                      <a:lnTo>
                        <a:pt x="815721" y="1117801"/>
                      </a:lnTo>
                      <a:cubicBezTo>
                        <a:pt x="797147" y="1108884"/>
                        <a:pt x="771377" y="1101177"/>
                        <a:pt x="738412" y="1094680"/>
                      </a:cubicBezTo>
                      <a:cubicBezTo>
                        <a:pt x="705447" y="1088183"/>
                        <a:pt x="667029" y="1084777"/>
                        <a:pt x="623157" y="1084463"/>
                      </a:cubicBezTo>
                      <a:close/>
                      <a:moveTo>
                        <a:pt x="1281195" y="1080158"/>
                      </a:moveTo>
                      <a:cubicBezTo>
                        <a:pt x="1206350" y="1081113"/>
                        <a:pt x="1142677" y="1100836"/>
                        <a:pt x="1090173" y="1139326"/>
                      </a:cubicBezTo>
                      <a:cubicBezTo>
                        <a:pt x="1037670" y="1177817"/>
                        <a:pt x="997606" y="1229346"/>
                        <a:pt x="969980" y="1293914"/>
                      </a:cubicBezTo>
                      <a:cubicBezTo>
                        <a:pt x="942354" y="1358482"/>
                        <a:pt x="928435" y="1430359"/>
                        <a:pt x="928224" y="1509546"/>
                      </a:cubicBezTo>
                      <a:cubicBezTo>
                        <a:pt x="928190" y="1586659"/>
                        <a:pt x="940687" y="1657300"/>
                        <a:pt x="965717" y="1721469"/>
                      </a:cubicBezTo>
                      <a:cubicBezTo>
                        <a:pt x="990746" y="1785638"/>
                        <a:pt x="1028512" y="1837127"/>
                        <a:pt x="1079015" y="1875936"/>
                      </a:cubicBezTo>
                      <a:cubicBezTo>
                        <a:pt x="1129518" y="1914745"/>
                        <a:pt x="1192963" y="1934667"/>
                        <a:pt x="1269350" y="1935702"/>
                      </a:cubicBezTo>
                      <a:cubicBezTo>
                        <a:pt x="1375804" y="1935507"/>
                        <a:pt x="1460513" y="1898527"/>
                        <a:pt x="1523476" y="1824762"/>
                      </a:cubicBezTo>
                      <a:cubicBezTo>
                        <a:pt x="1586438" y="1750997"/>
                        <a:pt x="1618669" y="1641619"/>
                        <a:pt x="1620166" y="1496627"/>
                      </a:cubicBezTo>
                      <a:cubicBezTo>
                        <a:pt x="1620466" y="1427767"/>
                        <a:pt x="1609111" y="1361791"/>
                        <a:pt x="1586100" y="1298699"/>
                      </a:cubicBezTo>
                      <a:cubicBezTo>
                        <a:pt x="1563089" y="1235606"/>
                        <a:pt x="1526625" y="1183758"/>
                        <a:pt x="1476706" y="1143154"/>
                      </a:cubicBezTo>
                      <a:cubicBezTo>
                        <a:pt x="1426788" y="1102550"/>
                        <a:pt x="1361618" y="1081552"/>
                        <a:pt x="1281195" y="1080158"/>
                      </a:cubicBezTo>
                      <a:close/>
                      <a:moveTo>
                        <a:pt x="1549581" y="0"/>
                      </a:moveTo>
                      <a:cubicBezTo>
                        <a:pt x="2405391" y="0"/>
                        <a:pt x="3099162" y="703586"/>
                        <a:pt x="3099162" y="1571504"/>
                      </a:cubicBezTo>
                      <a:cubicBezTo>
                        <a:pt x="3099162" y="2439422"/>
                        <a:pt x="2405391" y="3143008"/>
                        <a:pt x="1549581" y="3143008"/>
                      </a:cubicBezTo>
                      <a:cubicBezTo>
                        <a:pt x="693771" y="3143008"/>
                        <a:pt x="0" y="2439422"/>
                        <a:pt x="0" y="1571504"/>
                      </a:cubicBezTo>
                      <a:cubicBezTo>
                        <a:pt x="0" y="703586"/>
                        <a:pt x="693771" y="0"/>
                        <a:pt x="1549581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2" name="Rectangle 91"/>
              <p:cNvSpPr/>
              <p:nvPr/>
            </p:nvSpPr>
            <p:spPr>
              <a:xfrm flipH="1">
                <a:off x="91676" y="3536245"/>
                <a:ext cx="814927" cy="480406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pPr algn="r"/>
                <a:r>
                  <a:rPr lang="en-US" sz="1400" b="1" spc="3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TEXT HERE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4736DFA-D565-43E5-B2A5-133A93544621}"/>
                </a:ext>
              </a:extLst>
            </p:cNvPr>
            <p:cNvGrpSpPr/>
            <p:nvPr/>
          </p:nvGrpSpPr>
          <p:grpSpPr>
            <a:xfrm>
              <a:off x="1220704" y="659580"/>
              <a:ext cx="9936412" cy="6109088"/>
              <a:chOff x="1220704" y="754970"/>
              <a:chExt cx="9936412" cy="610908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DBBAD90-2508-4934-AE1F-F8312207D737}"/>
                  </a:ext>
                </a:extLst>
              </p:cNvPr>
              <p:cNvGrpSpPr/>
              <p:nvPr/>
            </p:nvGrpSpPr>
            <p:grpSpPr>
              <a:xfrm>
                <a:off x="2735903" y="754970"/>
                <a:ext cx="8350068" cy="909139"/>
                <a:chOff x="2735903" y="754970"/>
                <a:chExt cx="8350068" cy="909139"/>
              </a:xfrm>
            </p:grpSpPr>
            <p:grpSp>
              <p:nvGrpSpPr>
                <p:cNvPr id="117" name="Group 116"/>
                <p:cNvGrpSpPr/>
                <p:nvPr/>
              </p:nvGrpSpPr>
              <p:grpSpPr>
                <a:xfrm flipH="1">
                  <a:off x="2735903" y="754970"/>
                  <a:ext cx="5651326" cy="909139"/>
                  <a:chOff x="124579" y="2651490"/>
                  <a:chExt cx="5651326" cy="909139"/>
                </a:xfrm>
              </p:grpSpPr>
              <p:sp>
                <p:nvSpPr>
                  <p:cNvPr id="118" name="Rectangle 117"/>
                  <p:cNvSpPr/>
                  <p:nvPr/>
                </p:nvSpPr>
                <p:spPr>
                  <a:xfrm>
                    <a:off x="594495" y="2736727"/>
                    <a:ext cx="5181410" cy="73866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400" kern="0" dirty="0"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Download this awesome diagram. Bring your presentation to life. Capture your audience’s attention. All images are 100% editable in PowerPoint. </a:t>
                    </a:r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124579" y="2651490"/>
                    <a:ext cx="400110" cy="909139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solidFill>
                          <a:srgbClr val="437B8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Text Here</a:t>
                    </a:r>
                  </a:p>
                </p:txBody>
              </p:sp>
              <p:cxnSp>
                <p:nvCxnSpPr>
                  <p:cNvPr id="120" name="Straight Connector 119"/>
                  <p:cNvCxnSpPr/>
                  <p:nvPr/>
                </p:nvCxnSpPr>
                <p:spPr>
                  <a:xfrm rot="5400000">
                    <a:off x="202617" y="3106059"/>
                    <a:ext cx="756664" cy="0"/>
                  </a:xfrm>
                  <a:prstGeom prst="line">
                    <a:avLst/>
                  </a:prstGeom>
                  <a:ln w="25400">
                    <a:solidFill>
                      <a:srgbClr val="A6A6A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Group 8"/>
                <p:cNvGrpSpPr/>
                <p:nvPr/>
              </p:nvGrpSpPr>
              <p:grpSpPr>
                <a:xfrm flipH="1">
                  <a:off x="9116692" y="1138805"/>
                  <a:ext cx="1969279" cy="141468"/>
                  <a:chOff x="683063" y="1230173"/>
                  <a:chExt cx="1969279" cy="141468"/>
                </a:xfrm>
              </p:grpSpPr>
              <p:sp>
                <p:nvSpPr>
                  <p:cNvPr id="6" name="Oval 5"/>
                  <p:cNvSpPr/>
                  <p:nvPr/>
                </p:nvSpPr>
                <p:spPr>
                  <a:xfrm>
                    <a:off x="683063" y="1230173"/>
                    <a:ext cx="141468" cy="141468"/>
                  </a:xfrm>
                  <a:prstGeom prst="ellipse">
                    <a:avLst/>
                  </a:prstGeom>
                  <a:solidFill>
                    <a:srgbClr val="437B8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" name="Straight Connector 7"/>
                  <p:cNvCxnSpPr/>
                  <p:nvPr/>
                </p:nvCxnSpPr>
                <p:spPr>
                  <a:xfrm>
                    <a:off x="744342" y="1300907"/>
                    <a:ext cx="1908000" cy="0"/>
                  </a:xfrm>
                  <a:prstGeom prst="line">
                    <a:avLst/>
                  </a:prstGeom>
                  <a:ln>
                    <a:solidFill>
                      <a:srgbClr val="437B8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B02A1F1-5CB6-4872-ACDE-7411614A133A}"/>
                  </a:ext>
                </a:extLst>
              </p:cNvPr>
              <p:cNvGrpSpPr/>
              <p:nvPr/>
            </p:nvGrpSpPr>
            <p:grpSpPr>
              <a:xfrm>
                <a:off x="1603519" y="2054957"/>
                <a:ext cx="8246052" cy="909139"/>
                <a:chOff x="1603519" y="1945628"/>
                <a:chExt cx="8246052" cy="909139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 flipH="1">
                  <a:off x="1603519" y="1945628"/>
                  <a:ext cx="5651326" cy="909139"/>
                  <a:chOff x="124579" y="2651490"/>
                  <a:chExt cx="5651326" cy="909139"/>
                </a:xfrm>
              </p:grpSpPr>
              <p:sp>
                <p:nvSpPr>
                  <p:cNvPr id="97" name="Rectangle 96"/>
                  <p:cNvSpPr/>
                  <p:nvPr/>
                </p:nvSpPr>
                <p:spPr>
                  <a:xfrm>
                    <a:off x="594495" y="2789735"/>
                    <a:ext cx="5181410" cy="73866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400" kern="0" dirty="0"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Download this awesome diagram. Bring your presentation to life. Capture your audience’s attention. All images are 100% editable in PowerPoint. </a:t>
                    </a:r>
                  </a:p>
                </p:txBody>
              </p: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24579" y="2651490"/>
                    <a:ext cx="400110" cy="909139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solidFill>
                          <a:srgbClr val="ACAE3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Text Here</a:t>
                    </a:r>
                  </a:p>
                </p:txBody>
              </p:sp>
              <p:cxnSp>
                <p:nvCxnSpPr>
                  <p:cNvPr id="99" name="Straight Connector 98"/>
                  <p:cNvCxnSpPr/>
                  <p:nvPr/>
                </p:nvCxnSpPr>
                <p:spPr>
                  <a:xfrm rot="5400000">
                    <a:off x="202617" y="3106059"/>
                    <a:ext cx="756664" cy="0"/>
                  </a:xfrm>
                  <a:prstGeom prst="line">
                    <a:avLst/>
                  </a:prstGeom>
                  <a:ln w="25400">
                    <a:solidFill>
                      <a:srgbClr val="A6A6A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4" name="Group 93"/>
                <p:cNvGrpSpPr/>
                <p:nvPr/>
              </p:nvGrpSpPr>
              <p:grpSpPr>
                <a:xfrm flipH="1">
                  <a:off x="7880292" y="2329463"/>
                  <a:ext cx="1969279" cy="141468"/>
                  <a:chOff x="683063" y="1230173"/>
                  <a:chExt cx="1969279" cy="141468"/>
                </a:xfrm>
              </p:grpSpPr>
              <p:sp>
                <p:nvSpPr>
                  <p:cNvPr id="95" name="Oval 94"/>
                  <p:cNvSpPr/>
                  <p:nvPr/>
                </p:nvSpPr>
                <p:spPr>
                  <a:xfrm>
                    <a:off x="683063" y="1230173"/>
                    <a:ext cx="141468" cy="141468"/>
                  </a:xfrm>
                  <a:prstGeom prst="ellipse">
                    <a:avLst/>
                  </a:prstGeom>
                  <a:solidFill>
                    <a:srgbClr val="ACAE3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744342" y="1300907"/>
                    <a:ext cx="1908000" cy="0"/>
                  </a:xfrm>
                  <a:prstGeom prst="line">
                    <a:avLst/>
                  </a:prstGeom>
                  <a:ln>
                    <a:solidFill>
                      <a:srgbClr val="ACAE3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EE0E79E-819C-4C6A-B8A3-CA043AA4E08E}"/>
                  </a:ext>
                </a:extLst>
              </p:cNvPr>
              <p:cNvGrpSpPr/>
              <p:nvPr/>
            </p:nvGrpSpPr>
            <p:grpSpPr>
              <a:xfrm>
                <a:off x="1220704" y="3354944"/>
                <a:ext cx="8233476" cy="909139"/>
                <a:chOff x="1220704" y="3176042"/>
                <a:chExt cx="8233476" cy="909139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 flipH="1">
                  <a:off x="1220704" y="3176042"/>
                  <a:ext cx="5651326" cy="909139"/>
                  <a:chOff x="124579" y="2651490"/>
                  <a:chExt cx="5651326" cy="909139"/>
                </a:xfrm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594495" y="2802987"/>
                    <a:ext cx="5181410" cy="73866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400" kern="0" dirty="0"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Download this awesome diagram. Bring your presentation to life. Capture your audience’s attention. All images are 100% editable in PowerPoint. </a:t>
                    </a:r>
                  </a:p>
                </p:txBody>
              </p: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124579" y="2651490"/>
                    <a:ext cx="400110" cy="909139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solidFill>
                          <a:srgbClr val="71B9B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Text Here</a:t>
                    </a:r>
                  </a:p>
                </p:txBody>
              </p:sp>
              <p:cxnSp>
                <p:nvCxnSpPr>
                  <p:cNvPr id="107" name="Straight Connector 106"/>
                  <p:cNvCxnSpPr/>
                  <p:nvPr/>
                </p:nvCxnSpPr>
                <p:spPr>
                  <a:xfrm rot="5400000">
                    <a:off x="202617" y="3106059"/>
                    <a:ext cx="756664" cy="0"/>
                  </a:xfrm>
                  <a:prstGeom prst="line">
                    <a:avLst/>
                  </a:prstGeom>
                  <a:ln w="25400">
                    <a:solidFill>
                      <a:srgbClr val="A6A6A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2" name="Group 101"/>
                <p:cNvGrpSpPr/>
                <p:nvPr/>
              </p:nvGrpSpPr>
              <p:grpSpPr>
                <a:xfrm flipH="1">
                  <a:off x="7484901" y="3559877"/>
                  <a:ext cx="1969279" cy="141468"/>
                  <a:chOff x="683063" y="1230173"/>
                  <a:chExt cx="1969279" cy="141468"/>
                </a:xfrm>
              </p:grpSpPr>
              <p:sp>
                <p:nvSpPr>
                  <p:cNvPr id="103" name="Oval 102"/>
                  <p:cNvSpPr/>
                  <p:nvPr/>
                </p:nvSpPr>
                <p:spPr>
                  <a:xfrm>
                    <a:off x="683063" y="1230173"/>
                    <a:ext cx="141468" cy="141468"/>
                  </a:xfrm>
                  <a:prstGeom prst="ellipse">
                    <a:avLst/>
                  </a:prstGeom>
                  <a:solidFill>
                    <a:srgbClr val="71B9B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4" name="Straight Connector 103"/>
                  <p:cNvCxnSpPr/>
                  <p:nvPr/>
                </p:nvCxnSpPr>
                <p:spPr>
                  <a:xfrm>
                    <a:off x="744342" y="1300907"/>
                    <a:ext cx="1908000" cy="0"/>
                  </a:xfrm>
                  <a:prstGeom prst="line">
                    <a:avLst/>
                  </a:prstGeom>
                  <a:ln>
                    <a:solidFill>
                      <a:srgbClr val="71B9B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D9930E5-DF46-4550-9C83-F9D7156ACD2F}"/>
                  </a:ext>
                </a:extLst>
              </p:cNvPr>
              <p:cNvGrpSpPr/>
              <p:nvPr/>
            </p:nvGrpSpPr>
            <p:grpSpPr>
              <a:xfrm>
                <a:off x="1603519" y="4654931"/>
                <a:ext cx="8246728" cy="909139"/>
                <a:chOff x="1603519" y="4559693"/>
                <a:chExt cx="8246728" cy="909139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 flipH="1">
                  <a:off x="1603519" y="4559693"/>
                  <a:ext cx="5651326" cy="909139"/>
                  <a:chOff x="124579" y="2651490"/>
                  <a:chExt cx="5651326" cy="909139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594495" y="2776483"/>
                    <a:ext cx="5181410" cy="73866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400" kern="0" dirty="0"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Download this awesome diagram. Bring your presentation to life. Capture your audience’s attention. All images are 100% editable in PowerPoint. </a:t>
                    </a:r>
                  </a:p>
                </p:txBody>
              </p:sp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124579" y="2651490"/>
                    <a:ext cx="400110" cy="909139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solidFill>
                          <a:srgbClr val="D97C2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Text Here</a:t>
                    </a:r>
                  </a:p>
                </p:txBody>
              </p:sp>
              <p:cxnSp>
                <p:nvCxnSpPr>
                  <p:cNvPr id="115" name="Straight Connector 114"/>
                  <p:cNvCxnSpPr/>
                  <p:nvPr/>
                </p:nvCxnSpPr>
                <p:spPr>
                  <a:xfrm rot="5400000">
                    <a:off x="202617" y="3106059"/>
                    <a:ext cx="756664" cy="0"/>
                  </a:xfrm>
                  <a:prstGeom prst="line">
                    <a:avLst/>
                  </a:prstGeom>
                  <a:ln w="25400">
                    <a:solidFill>
                      <a:srgbClr val="A6A6A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0" name="Group 109"/>
                <p:cNvGrpSpPr/>
                <p:nvPr/>
              </p:nvGrpSpPr>
              <p:grpSpPr>
                <a:xfrm flipH="1">
                  <a:off x="7880968" y="4943528"/>
                  <a:ext cx="1969279" cy="141468"/>
                  <a:chOff x="683063" y="1230173"/>
                  <a:chExt cx="1969279" cy="141468"/>
                </a:xfrm>
              </p:grpSpPr>
              <p:sp>
                <p:nvSpPr>
                  <p:cNvPr id="111" name="Oval 110"/>
                  <p:cNvSpPr/>
                  <p:nvPr/>
                </p:nvSpPr>
                <p:spPr>
                  <a:xfrm>
                    <a:off x="683063" y="1230173"/>
                    <a:ext cx="141468" cy="141468"/>
                  </a:xfrm>
                  <a:prstGeom prst="ellipse">
                    <a:avLst/>
                  </a:prstGeom>
                  <a:solidFill>
                    <a:srgbClr val="D97C2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744342" y="1300907"/>
                    <a:ext cx="1908000" cy="0"/>
                  </a:xfrm>
                  <a:prstGeom prst="line">
                    <a:avLst/>
                  </a:prstGeom>
                  <a:ln>
                    <a:solidFill>
                      <a:srgbClr val="D97C2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82EE0A5-DA00-4E35-9D3E-7FEDBA6B1DCD}"/>
                  </a:ext>
                </a:extLst>
              </p:cNvPr>
              <p:cNvGrpSpPr/>
              <p:nvPr/>
            </p:nvGrpSpPr>
            <p:grpSpPr>
              <a:xfrm>
                <a:off x="2735903" y="5954919"/>
                <a:ext cx="8421213" cy="909139"/>
                <a:chOff x="2735903" y="5716382"/>
                <a:chExt cx="8421213" cy="909139"/>
              </a:xfrm>
            </p:grpSpPr>
            <p:grpSp>
              <p:nvGrpSpPr>
                <p:cNvPr id="137" name="Group 136"/>
                <p:cNvGrpSpPr/>
                <p:nvPr/>
              </p:nvGrpSpPr>
              <p:grpSpPr>
                <a:xfrm flipH="1">
                  <a:off x="2735903" y="5716382"/>
                  <a:ext cx="5651326" cy="909139"/>
                  <a:chOff x="124579" y="2651490"/>
                  <a:chExt cx="5651326" cy="909139"/>
                </a:xfrm>
              </p:grpSpPr>
              <p:sp>
                <p:nvSpPr>
                  <p:cNvPr id="141" name="Rectangle 140"/>
                  <p:cNvSpPr/>
                  <p:nvPr/>
                </p:nvSpPr>
                <p:spPr>
                  <a:xfrm>
                    <a:off x="594495" y="2736727"/>
                    <a:ext cx="5181410" cy="73866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400" kern="0" dirty="0"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Download this awesome diagram. Bring your presentation to life. Capture your audience’s attention. All images are 100% editable in PowerPoint. </a:t>
                    </a:r>
                  </a:p>
                </p:txBody>
              </p:sp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124579" y="2651490"/>
                    <a:ext cx="400110" cy="909139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solidFill>
                          <a:srgbClr val="C8433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Text Here</a:t>
                    </a:r>
                  </a:p>
                </p:txBody>
              </p:sp>
              <p:cxnSp>
                <p:nvCxnSpPr>
                  <p:cNvPr id="143" name="Straight Connector 142"/>
                  <p:cNvCxnSpPr/>
                  <p:nvPr/>
                </p:nvCxnSpPr>
                <p:spPr>
                  <a:xfrm rot="5400000">
                    <a:off x="202617" y="3106059"/>
                    <a:ext cx="756664" cy="0"/>
                  </a:xfrm>
                  <a:prstGeom prst="line">
                    <a:avLst/>
                  </a:prstGeom>
                  <a:ln w="25400">
                    <a:solidFill>
                      <a:srgbClr val="A6A6A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/>
                <p:cNvGrpSpPr/>
                <p:nvPr/>
              </p:nvGrpSpPr>
              <p:grpSpPr>
                <a:xfrm flipH="1">
                  <a:off x="9187837" y="6100217"/>
                  <a:ext cx="1969279" cy="141468"/>
                  <a:chOff x="683063" y="1230173"/>
                  <a:chExt cx="1969279" cy="141468"/>
                </a:xfrm>
              </p:grpSpPr>
              <p:sp>
                <p:nvSpPr>
                  <p:cNvPr id="139" name="Oval 138"/>
                  <p:cNvSpPr/>
                  <p:nvPr/>
                </p:nvSpPr>
                <p:spPr>
                  <a:xfrm>
                    <a:off x="683063" y="1230173"/>
                    <a:ext cx="141468" cy="141468"/>
                  </a:xfrm>
                  <a:prstGeom prst="ellipse">
                    <a:avLst/>
                  </a:prstGeom>
                  <a:solidFill>
                    <a:srgbClr val="C8433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744342" y="1300907"/>
                    <a:ext cx="1908000" cy="0"/>
                  </a:xfrm>
                  <a:prstGeom prst="line">
                    <a:avLst/>
                  </a:prstGeom>
                  <a:ln>
                    <a:solidFill>
                      <a:srgbClr val="C8433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4996548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142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 120</dc:creator>
  <cp:lastModifiedBy>PRATAP PADHY</cp:lastModifiedBy>
  <cp:revision>34</cp:revision>
  <dcterms:created xsi:type="dcterms:W3CDTF">2015-06-25T11:19:49Z</dcterms:created>
  <dcterms:modified xsi:type="dcterms:W3CDTF">2023-08-02T16:26:55Z</dcterms:modified>
</cp:coreProperties>
</file>