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16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815" name="그룹 814">
            <a:extLst>
              <a:ext uri="{FF2B5EF4-FFF2-40B4-BE49-F238E27FC236}">
                <a16:creationId xmlns:a16="http://schemas.microsoft.com/office/drawing/2014/main" id="{0F6F02EA-A6D1-4E3D-95BC-F58F20AC05E5}"/>
              </a:ext>
            </a:extLst>
          </p:cNvPr>
          <p:cNvGrpSpPr/>
          <p:nvPr/>
        </p:nvGrpSpPr>
        <p:grpSpPr>
          <a:xfrm>
            <a:off x="-1" y="1556666"/>
            <a:ext cx="11162923" cy="4264562"/>
            <a:chOff x="0" y="398310"/>
            <a:chExt cx="9791863" cy="5007445"/>
          </a:xfrm>
        </p:grpSpPr>
        <p:sp>
          <p:nvSpPr>
            <p:cNvPr id="816" name="Freeform 2">
              <a:extLst>
                <a:ext uri="{FF2B5EF4-FFF2-40B4-BE49-F238E27FC236}">
                  <a16:creationId xmlns:a16="http://schemas.microsoft.com/office/drawing/2014/main" id="{40D1C65F-EB4A-49A2-99A8-F747BB351F0C}"/>
                </a:ext>
              </a:extLst>
            </p:cNvPr>
            <p:cNvSpPr/>
            <p:nvPr/>
          </p:nvSpPr>
          <p:spPr>
            <a:xfrm>
              <a:off x="0" y="4828812"/>
              <a:ext cx="2304000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7" name="Freeform 3">
              <a:extLst>
                <a:ext uri="{FF2B5EF4-FFF2-40B4-BE49-F238E27FC236}">
                  <a16:creationId xmlns:a16="http://schemas.microsoft.com/office/drawing/2014/main" id="{228F5C1D-DAF7-408A-9C6C-1F45F2A29D4A}"/>
                </a:ext>
              </a:extLst>
            </p:cNvPr>
            <p:cNvSpPr/>
            <p:nvPr/>
          </p:nvSpPr>
          <p:spPr>
            <a:xfrm>
              <a:off x="2298381" y="4273641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8" name="Freeform 4">
              <a:extLst>
                <a:ext uri="{FF2B5EF4-FFF2-40B4-BE49-F238E27FC236}">
                  <a16:creationId xmlns:a16="http://schemas.microsoft.com/office/drawing/2014/main" id="{4ADF3B81-F180-4D51-8D8C-36E6BB140421}"/>
                </a:ext>
              </a:extLst>
            </p:cNvPr>
            <p:cNvSpPr/>
            <p:nvPr/>
          </p:nvSpPr>
          <p:spPr>
            <a:xfrm>
              <a:off x="4165355" y="3696698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9" name="Freeform 5">
              <a:extLst>
                <a:ext uri="{FF2B5EF4-FFF2-40B4-BE49-F238E27FC236}">
                  <a16:creationId xmlns:a16="http://schemas.microsoft.com/office/drawing/2014/main" id="{543FD8DD-5B65-4DE9-AFD2-278988052D10}"/>
                </a:ext>
              </a:extLst>
            </p:cNvPr>
            <p:cNvSpPr/>
            <p:nvPr/>
          </p:nvSpPr>
          <p:spPr>
            <a:xfrm>
              <a:off x="6030756" y="3119755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0" name="Freeform 5">
              <a:extLst>
                <a:ext uri="{FF2B5EF4-FFF2-40B4-BE49-F238E27FC236}">
                  <a16:creationId xmlns:a16="http://schemas.microsoft.com/office/drawing/2014/main" id="{0DA30752-379F-4794-BC88-12F4B6929B47}"/>
                </a:ext>
              </a:extLst>
            </p:cNvPr>
            <p:cNvSpPr/>
            <p:nvPr/>
          </p:nvSpPr>
          <p:spPr>
            <a:xfrm>
              <a:off x="7897730" y="398310"/>
              <a:ext cx="1894133" cy="2721445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21" name="그룹 820">
            <a:extLst>
              <a:ext uri="{FF2B5EF4-FFF2-40B4-BE49-F238E27FC236}">
                <a16:creationId xmlns:a16="http://schemas.microsoft.com/office/drawing/2014/main" id="{9DAE517A-E0B6-42AB-89AF-5B3A8DBE35AB}"/>
              </a:ext>
            </a:extLst>
          </p:cNvPr>
          <p:cNvGrpSpPr/>
          <p:nvPr/>
        </p:nvGrpSpPr>
        <p:grpSpPr>
          <a:xfrm>
            <a:off x="3714417" y="1680284"/>
            <a:ext cx="1851786" cy="3639853"/>
            <a:chOff x="8129003" y="4168976"/>
            <a:chExt cx="920762" cy="1809841"/>
          </a:xfrm>
        </p:grpSpPr>
        <p:sp>
          <p:nvSpPr>
            <p:cNvPr id="822" name="Graphic 19">
              <a:extLst>
                <a:ext uri="{FF2B5EF4-FFF2-40B4-BE49-F238E27FC236}">
                  <a16:creationId xmlns:a16="http://schemas.microsoft.com/office/drawing/2014/main" id="{BFCB6B3F-56D3-4E22-9BD9-FE7C984CA063}"/>
                </a:ext>
              </a:extLst>
            </p:cNvPr>
            <p:cNvSpPr/>
            <p:nvPr/>
          </p:nvSpPr>
          <p:spPr>
            <a:xfrm>
              <a:off x="8274197" y="4390528"/>
              <a:ext cx="690688" cy="1489436"/>
            </a:xfrm>
            <a:custGeom>
              <a:avLst/>
              <a:gdLst>
                <a:gd name="connsiteX0" fmla="*/ 1793926 w 1873832"/>
                <a:gd name="connsiteY0" fmla="*/ 2294684 h 4040829"/>
                <a:gd name="connsiteX1" fmla="*/ 1448124 w 1873832"/>
                <a:gd name="connsiteY1" fmla="*/ 1896851 h 4040829"/>
                <a:gd name="connsiteX2" fmla="*/ 1430407 w 1873832"/>
                <a:gd name="connsiteY2" fmla="*/ 1841668 h 4040829"/>
                <a:gd name="connsiteX3" fmla="*/ 1529217 w 1873832"/>
                <a:gd name="connsiteY3" fmla="*/ 1582702 h 4040829"/>
                <a:gd name="connsiteX4" fmla="*/ 1608070 w 1873832"/>
                <a:gd name="connsiteY4" fmla="*/ 1596217 h 4040829"/>
                <a:gd name="connsiteX5" fmla="*/ 1628658 w 1873832"/>
                <a:gd name="connsiteY5" fmla="*/ 1599789 h 4040829"/>
                <a:gd name="connsiteX6" fmla="*/ 1717664 w 1873832"/>
                <a:gd name="connsiteY6" fmla="*/ 1576189 h 4040829"/>
                <a:gd name="connsiteX7" fmla="*/ 1780830 w 1873832"/>
                <a:gd name="connsiteY7" fmla="*/ 1437532 h 4040829"/>
                <a:gd name="connsiteX8" fmla="*/ 1765144 w 1873832"/>
                <a:gd name="connsiteY8" fmla="*/ 1386341 h 4040829"/>
                <a:gd name="connsiteX9" fmla="*/ 1594624 w 1873832"/>
                <a:gd name="connsiteY9" fmla="*/ 1298455 h 4040829"/>
                <a:gd name="connsiteX10" fmla="*/ 1563671 w 1873832"/>
                <a:gd name="connsiteY10" fmla="*/ 1247895 h 4040829"/>
                <a:gd name="connsiteX11" fmla="*/ 1554778 w 1873832"/>
                <a:gd name="connsiteY11" fmla="*/ 968970 h 4040829"/>
                <a:gd name="connsiteX12" fmla="*/ 1439580 w 1873832"/>
                <a:gd name="connsiteY12" fmla="*/ 309860 h 4040829"/>
                <a:gd name="connsiteX13" fmla="*/ 1188387 w 1873832"/>
                <a:gd name="connsiteY13" fmla="*/ 8036 h 4040829"/>
                <a:gd name="connsiteX14" fmla="*/ 996789 w 1873832"/>
                <a:gd name="connsiteY14" fmla="*/ 135418 h 4040829"/>
                <a:gd name="connsiteX15" fmla="*/ 784182 w 1873832"/>
                <a:gd name="connsiteY15" fmla="*/ 370575 h 4040829"/>
                <a:gd name="connsiteX16" fmla="*/ 492372 w 1873832"/>
                <a:gd name="connsiteY16" fmla="*/ 972962 h 4040829"/>
                <a:gd name="connsiteX17" fmla="*/ 405046 w 1873832"/>
                <a:gd name="connsiteY17" fmla="*/ 1477029 h 4040829"/>
                <a:gd name="connsiteX18" fmla="*/ 382497 w 1873832"/>
                <a:gd name="connsiteY18" fmla="*/ 1727451 h 4040829"/>
                <a:gd name="connsiteX19" fmla="*/ 415550 w 1873832"/>
                <a:gd name="connsiteY19" fmla="*/ 1767158 h 4040829"/>
                <a:gd name="connsiteX20" fmla="*/ 661071 w 1873832"/>
                <a:gd name="connsiteY20" fmla="*/ 1823461 h 4040829"/>
                <a:gd name="connsiteX21" fmla="*/ 686982 w 1873832"/>
                <a:gd name="connsiteY21" fmla="*/ 1857215 h 4040829"/>
                <a:gd name="connsiteX22" fmla="*/ 0 w 1873832"/>
                <a:gd name="connsiteY22" fmla="*/ 3895331 h 4040829"/>
                <a:gd name="connsiteX23" fmla="*/ 28712 w 1873832"/>
                <a:gd name="connsiteY23" fmla="*/ 3922922 h 4040829"/>
                <a:gd name="connsiteX24" fmla="*/ 328785 w 1873832"/>
                <a:gd name="connsiteY24" fmla="*/ 4035038 h 4040829"/>
                <a:gd name="connsiteX25" fmla="*/ 374093 w 1873832"/>
                <a:gd name="connsiteY25" fmla="*/ 4031256 h 4040829"/>
                <a:gd name="connsiteX26" fmla="*/ 983273 w 1873832"/>
                <a:gd name="connsiteY26" fmla="*/ 2178576 h 4040829"/>
                <a:gd name="connsiteX27" fmla="*/ 1461359 w 1873832"/>
                <a:gd name="connsiteY27" fmla="*/ 2493986 h 4040829"/>
                <a:gd name="connsiteX28" fmla="*/ 1475645 w 1873832"/>
                <a:gd name="connsiteY28" fmla="*/ 2555541 h 4040829"/>
                <a:gd name="connsiteX29" fmla="*/ 1076131 w 1873832"/>
                <a:gd name="connsiteY29" fmla="*/ 3212060 h 4040829"/>
                <a:gd name="connsiteX30" fmla="*/ 1346652 w 1873832"/>
                <a:gd name="connsiteY30" fmla="*/ 3413043 h 4040829"/>
                <a:gd name="connsiteX31" fmla="*/ 1621865 w 1873832"/>
                <a:gd name="connsiteY31" fmla="*/ 2963388 h 4040829"/>
                <a:gd name="connsiteX32" fmla="*/ 1812833 w 1873832"/>
                <a:gd name="connsiteY32" fmla="*/ 2654492 h 4040829"/>
                <a:gd name="connsiteX33" fmla="*/ 1864515 w 1873832"/>
                <a:gd name="connsiteY33" fmla="*/ 2532712 h 4040829"/>
                <a:gd name="connsiteX34" fmla="*/ 1793926 w 1873832"/>
                <a:gd name="connsiteY34" fmla="*/ 2294684 h 40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73832" h="4040829">
                  <a:moveTo>
                    <a:pt x="1793926" y="2294684"/>
                  </a:moveTo>
                  <a:cubicBezTo>
                    <a:pt x="1666613" y="2172484"/>
                    <a:pt x="1553937" y="2037679"/>
                    <a:pt x="1448124" y="1896851"/>
                  </a:cubicBezTo>
                  <a:cubicBezTo>
                    <a:pt x="1436289" y="1881094"/>
                    <a:pt x="1419832" y="1867999"/>
                    <a:pt x="1430407" y="1841668"/>
                  </a:cubicBezTo>
                  <a:cubicBezTo>
                    <a:pt x="1454637" y="1781233"/>
                    <a:pt x="1510239" y="1596498"/>
                    <a:pt x="1529217" y="1582702"/>
                  </a:cubicBezTo>
                  <a:cubicBezTo>
                    <a:pt x="1549456" y="1567926"/>
                    <a:pt x="1581108" y="1590895"/>
                    <a:pt x="1608070" y="1596217"/>
                  </a:cubicBezTo>
                  <a:cubicBezTo>
                    <a:pt x="1614932" y="1597548"/>
                    <a:pt x="1622215" y="1597478"/>
                    <a:pt x="1628658" y="1599789"/>
                  </a:cubicBezTo>
                  <a:cubicBezTo>
                    <a:pt x="1663952" y="1612604"/>
                    <a:pt x="1696726" y="1617226"/>
                    <a:pt x="1717664" y="1576189"/>
                  </a:cubicBezTo>
                  <a:cubicBezTo>
                    <a:pt x="1742805" y="1531861"/>
                    <a:pt x="1772847" y="1489774"/>
                    <a:pt x="1780830" y="1437532"/>
                  </a:cubicBezTo>
                  <a:cubicBezTo>
                    <a:pt x="1796657" y="1414003"/>
                    <a:pt x="1794556" y="1399857"/>
                    <a:pt x="1765144" y="1386341"/>
                  </a:cubicBezTo>
                  <a:cubicBezTo>
                    <a:pt x="1707090" y="1359660"/>
                    <a:pt x="1652188" y="1326397"/>
                    <a:pt x="1594624" y="1298455"/>
                  </a:cubicBezTo>
                  <a:cubicBezTo>
                    <a:pt x="1571374" y="1287181"/>
                    <a:pt x="1562131" y="1274155"/>
                    <a:pt x="1563671" y="1247895"/>
                  </a:cubicBezTo>
                  <a:cubicBezTo>
                    <a:pt x="1569064" y="1154756"/>
                    <a:pt x="1565282" y="1061408"/>
                    <a:pt x="1554778" y="968970"/>
                  </a:cubicBezTo>
                  <a:cubicBezTo>
                    <a:pt x="1533629" y="783114"/>
                    <a:pt x="1463320" y="341163"/>
                    <a:pt x="1439580" y="309860"/>
                  </a:cubicBezTo>
                  <a:cubicBezTo>
                    <a:pt x="1375084" y="84087"/>
                    <a:pt x="1229354" y="-32791"/>
                    <a:pt x="1188387" y="8036"/>
                  </a:cubicBezTo>
                  <a:cubicBezTo>
                    <a:pt x="1137406" y="72252"/>
                    <a:pt x="1033834" y="115950"/>
                    <a:pt x="996789" y="135418"/>
                  </a:cubicBezTo>
                  <a:cubicBezTo>
                    <a:pt x="908342" y="179957"/>
                    <a:pt x="791254" y="360211"/>
                    <a:pt x="784182" y="370575"/>
                  </a:cubicBezTo>
                  <a:cubicBezTo>
                    <a:pt x="657780" y="557201"/>
                    <a:pt x="554137" y="755103"/>
                    <a:pt x="492372" y="972962"/>
                  </a:cubicBezTo>
                  <a:cubicBezTo>
                    <a:pt x="445593" y="1137809"/>
                    <a:pt x="422343" y="1306999"/>
                    <a:pt x="405046" y="1477029"/>
                  </a:cubicBezTo>
                  <a:cubicBezTo>
                    <a:pt x="396573" y="1560363"/>
                    <a:pt x="390060" y="1643977"/>
                    <a:pt x="382497" y="1727451"/>
                  </a:cubicBezTo>
                  <a:cubicBezTo>
                    <a:pt x="380256" y="1752031"/>
                    <a:pt x="388169" y="1764146"/>
                    <a:pt x="415550" y="1767158"/>
                  </a:cubicBezTo>
                  <a:cubicBezTo>
                    <a:pt x="450985" y="1771079"/>
                    <a:pt x="614082" y="1813096"/>
                    <a:pt x="661071" y="1823461"/>
                  </a:cubicBezTo>
                  <a:cubicBezTo>
                    <a:pt x="683410" y="1828363"/>
                    <a:pt x="691183" y="1835506"/>
                    <a:pt x="686982" y="1857215"/>
                  </a:cubicBezTo>
                  <a:cubicBezTo>
                    <a:pt x="678088" y="1903854"/>
                    <a:pt x="9174" y="3826702"/>
                    <a:pt x="0" y="3895331"/>
                  </a:cubicBezTo>
                  <a:cubicBezTo>
                    <a:pt x="3081" y="3911297"/>
                    <a:pt x="15476" y="3917950"/>
                    <a:pt x="28712" y="3922922"/>
                  </a:cubicBezTo>
                  <a:cubicBezTo>
                    <a:pt x="128643" y="3960527"/>
                    <a:pt x="228434" y="3998623"/>
                    <a:pt x="328785" y="4035038"/>
                  </a:cubicBezTo>
                  <a:cubicBezTo>
                    <a:pt x="343981" y="4040570"/>
                    <a:pt x="360158" y="4046172"/>
                    <a:pt x="374093" y="4031256"/>
                  </a:cubicBezTo>
                  <a:cubicBezTo>
                    <a:pt x="404276" y="3969561"/>
                    <a:pt x="962685" y="2162470"/>
                    <a:pt x="983273" y="2178576"/>
                  </a:cubicBezTo>
                  <a:cubicBezTo>
                    <a:pt x="1039646" y="2222554"/>
                    <a:pt x="1385168" y="2446716"/>
                    <a:pt x="1461359" y="2493986"/>
                  </a:cubicBezTo>
                  <a:cubicBezTo>
                    <a:pt x="1498545" y="2517095"/>
                    <a:pt x="1498755" y="2516955"/>
                    <a:pt x="1475645" y="2555541"/>
                  </a:cubicBezTo>
                  <a:cubicBezTo>
                    <a:pt x="1355266" y="2756313"/>
                    <a:pt x="1085375" y="3191892"/>
                    <a:pt x="1076131" y="3212060"/>
                  </a:cubicBezTo>
                  <a:cubicBezTo>
                    <a:pt x="1069759" y="3225926"/>
                    <a:pt x="1280335" y="3356950"/>
                    <a:pt x="1346652" y="3413043"/>
                  </a:cubicBezTo>
                  <a:cubicBezTo>
                    <a:pt x="1350784" y="3407510"/>
                    <a:pt x="1533419" y="3107227"/>
                    <a:pt x="1621865" y="2963388"/>
                  </a:cubicBezTo>
                  <a:cubicBezTo>
                    <a:pt x="1685311" y="2860306"/>
                    <a:pt x="1756950" y="2762196"/>
                    <a:pt x="1812833" y="2654492"/>
                  </a:cubicBezTo>
                  <a:cubicBezTo>
                    <a:pt x="1833142" y="2615345"/>
                    <a:pt x="1852820" y="2575709"/>
                    <a:pt x="1864515" y="2532712"/>
                  </a:cubicBezTo>
                  <a:cubicBezTo>
                    <a:pt x="1890005" y="2438803"/>
                    <a:pt x="1862134" y="2360161"/>
                    <a:pt x="1793926" y="229468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Graphic 19">
              <a:extLst>
                <a:ext uri="{FF2B5EF4-FFF2-40B4-BE49-F238E27FC236}">
                  <a16:creationId xmlns:a16="http://schemas.microsoft.com/office/drawing/2014/main" id="{2CDD458B-9339-4DB6-B4FD-A1779BEBD429}"/>
                </a:ext>
              </a:extLst>
            </p:cNvPr>
            <p:cNvSpPr/>
            <p:nvPr/>
          </p:nvSpPr>
          <p:spPr>
            <a:xfrm>
              <a:off x="8737077" y="4202703"/>
              <a:ext cx="204838" cy="253666"/>
            </a:xfrm>
            <a:custGeom>
              <a:avLst/>
              <a:gdLst>
                <a:gd name="connsiteX0" fmla="*/ 434353 w 555725"/>
                <a:gd name="connsiteY0" fmla="*/ 41969 h 688193"/>
                <a:gd name="connsiteX1" fmla="*/ 480642 w 555725"/>
                <a:gd name="connsiteY1" fmla="*/ 226144 h 688193"/>
                <a:gd name="connsiteX2" fmla="*/ 539816 w 555725"/>
                <a:gd name="connsiteY2" fmla="*/ 361440 h 688193"/>
                <a:gd name="connsiteX3" fmla="*/ 526441 w 555725"/>
                <a:gd name="connsiteY3" fmla="*/ 408359 h 688193"/>
                <a:gd name="connsiteX4" fmla="*/ 505992 w 555725"/>
                <a:gd name="connsiteY4" fmla="*/ 443864 h 688193"/>
                <a:gd name="connsiteX5" fmla="*/ 494157 w 555725"/>
                <a:gd name="connsiteY5" fmla="*/ 553949 h 688193"/>
                <a:gd name="connsiteX6" fmla="*/ 414255 w 555725"/>
                <a:gd name="connsiteY6" fmla="*/ 605840 h 688193"/>
                <a:gd name="connsiteX7" fmla="*/ 295556 w 555725"/>
                <a:gd name="connsiteY7" fmla="*/ 581610 h 688193"/>
                <a:gd name="connsiteX8" fmla="*/ 224827 w 555725"/>
                <a:gd name="connsiteY8" fmla="*/ 606961 h 688193"/>
                <a:gd name="connsiteX9" fmla="*/ 162711 w 555725"/>
                <a:gd name="connsiteY9" fmla="*/ 688194 h 688193"/>
                <a:gd name="connsiteX10" fmla="*/ 34138 w 555725"/>
                <a:gd name="connsiteY10" fmla="*/ 524607 h 688193"/>
                <a:gd name="connsiteX11" fmla="*/ 29307 w 555725"/>
                <a:gd name="connsiteY11" fmla="*/ 474186 h 688193"/>
                <a:gd name="connsiteX12" fmla="*/ 74825 w 555725"/>
                <a:gd name="connsiteY12" fmla="*/ 401426 h 688193"/>
                <a:gd name="connsiteX13" fmla="*/ 106408 w 555725"/>
                <a:gd name="connsiteY13" fmla="*/ 283568 h 688193"/>
                <a:gd name="connsiteX14" fmla="*/ 353049 w 555725"/>
                <a:gd name="connsiteY14" fmla="*/ 1562 h 688193"/>
                <a:gd name="connsiteX15" fmla="*/ 434353 w 555725"/>
                <a:gd name="connsiteY15" fmla="*/ 41969 h 68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5725" h="688193">
                  <a:moveTo>
                    <a:pt x="434353" y="41969"/>
                  </a:moveTo>
                  <a:cubicBezTo>
                    <a:pt x="465796" y="99252"/>
                    <a:pt x="474899" y="163119"/>
                    <a:pt x="480642" y="226144"/>
                  </a:cubicBezTo>
                  <a:cubicBezTo>
                    <a:pt x="485544" y="279576"/>
                    <a:pt x="515656" y="318372"/>
                    <a:pt x="539816" y="361440"/>
                  </a:cubicBezTo>
                  <a:cubicBezTo>
                    <a:pt x="551021" y="381468"/>
                    <a:pt x="575040" y="403807"/>
                    <a:pt x="526441" y="408359"/>
                  </a:cubicBezTo>
                  <a:cubicBezTo>
                    <a:pt x="508513" y="410040"/>
                    <a:pt x="506482" y="427547"/>
                    <a:pt x="505992" y="443864"/>
                  </a:cubicBezTo>
                  <a:cubicBezTo>
                    <a:pt x="504872" y="480769"/>
                    <a:pt x="509143" y="518094"/>
                    <a:pt x="494157" y="553949"/>
                  </a:cubicBezTo>
                  <a:cubicBezTo>
                    <a:pt x="477560" y="593515"/>
                    <a:pt x="456482" y="608081"/>
                    <a:pt x="414255" y="605840"/>
                  </a:cubicBezTo>
                  <a:cubicBezTo>
                    <a:pt x="373428" y="603669"/>
                    <a:pt x="333161" y="597017"/>
                    <a:pt x="295556" y="581610"/>
                  </a:cubicBezTo>
                  <a:cubicBezTo>
                    <a:pt x="262012" y="567815"/>
                    <a:pt x="242474" y="576358"/>
                    <a:pt x="224827" y="606961"/>
                  </a:cubicBezTo>
                  <a:cubicBezTo>
                    <a:pt x="211241" y="630490"/>
                    <a:pt x="186661" y="671877"/>
                    <a:pt x="162711" y="688194"/>
                  </a:cubicBezTo>
                  <a:cubicBezTo>
                    <a:pt x="158790" y="685533"/>
                    <a:pt x="94363" y="555279"/>
                    <a:pt x="34138" y="524607"/>
                  </a:cubicBezTo>
                  <a:cubicBezTo>
                    <a:pt x="-10540" y="501847"/>
                    <a:pt x="-10540" y="501847"/>
                    <a:pt x="29307" y="474186"/>
                  </a:cubicBezTo>
                  <a:cubicBezTo>
                    <a:pt x="54797" y="456469"/>
                    <a:pt x="63551" y="427967"/>
                    <a:pt x="74825" y="401426"/>
                  </a:cubicBezTo>
                  <a:cubicBezTo>
                    <a:pt x="90862" y="363681"/>
                    <a:pt x="97935" y="323204"/>
                    <a:pt x="106408" y="283568"/>
                  </a:cubicBezTo>
                  <a:cubicBezTo>
                    <a:pt x="127487" y="184547"/>
                    <a:pt x="295696" y="-19867"/>
                    <a:pt x="353049" y="1562"/>
                  </a:cubicBezTo>
                  <a:cubicBezTo>
                    <a:pt x="368736" y="7305"/>
                    <a:pt x="426790" y="26072"/>
                    <a:pt x="434353" y="41969"/>
                  </a:cubicBezTo>
                  <a:close/>
                </a:path>
              </a:pathLst>
            </a:custGeom>
            <a:solidFill>
              <a:srgbClr val="F7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Graphic 19">
              <a:extLst>
                <a:ext uri="{FF2B5EF4-FFF2-40B4-BE49-F238E27FC236}">
                  <a16:creationId xmlns:a16="http://schemas.microsoft.com/office/drawing/2014/main" id="{653F04E9-9412-4D1B-B772-0CF7340CF781}"/>
                </a:ext>
              </a:extLst>
            </p:cNvPr>
            <p:cNvSpPr/>
            <p:nvPr/>
          </p:nvSpPr>
          <p:spPr>
            <a:xfrm>
              <a:off x="8907322" y="4920423"/>
              <a:ext cx="142443" cy="102810"/>
            </a:xfrm>
            <a:custGeom>
              <a:avLst/>
              <a:gdLst>
                <a:gd name="connsiteX0" fmla="*/ 0 w 386448"/>
                <a:gd name="connsiteY0" fmla="*/ 138657 h 278923"/>
                <a:gd name="connsiteX1" fmla="*/ 63166 w 386448"/>
                <a:gd name="connsiteY1" fmla="*/ 0 h 278923"/>
                <a:gd name="connsiteX2" fmla="*/ 243210 w 386448"/>
                <a:gd name="connsiteY2" fmla="*/ 22619 h 278923"/>
                <a:gd name="connsiteX3" fmla="*/ 347973 w 386448"/>
                <a:gd name="connsiteY3" fmla="*/ 52732 h 278923"/>
                <a:gd name="connsiteX4" fmla="*/ 378435 w 386448"/>
                <a:gd name="connsiteY4" fmla="*/ 192439 h 278923"/>
                <a:gd name="connsiteX5" fmla="*/ 330816 w 386448"/>
                <a:gd name="connsiteY5" fmla="*/ 241319 h 278923"/>
                <a:gd name="connsiteX6" fmla="*/ 113587 w 386448"/>
                <a:gd name="connsiteY6" fmla="*/ 234596 h 278923"/>
                <a:gd name="connsiteX7" fmla="*/ 0 w 386448"/>
                <a:gd name="connsiteY7" fmla="*/ 138657 h 2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48" h="278923">
                  <a:moveTo>
                    <a:pt x="0" y="138657"/>
                  </a:moveTo>
                  <a:cubicBezTo>
                    <a:pt x="11135" y="87886"/>
                    <a:pt x="41877" y="46149"/>
                    <a:pt x="63166" y="0"/>
                  </a:cubicBezTo>
                  <a:cubicBezTo>
                    <a:pt x="120940" y="25350"/>
                    <a:pt x="180814" y="34874"/>
                    <a:pt x="243210" y="22619"/>
                  </a:cubicBezTo>
                  <a:cubicBezTo>
                    <a:pt x="283546" y="14706"/>
                    <a:pt x="321082" y="19748"/>
                    <a:pt x="347973" y="52732"/>
                  </a:cubicBezTo>
                  <a:cubicBezTo>
                    <a:pt x="381026" y="93348"/>
                    <a:pt x="397343" y="139987"/>
                    <a:pt x="378435" y="192439"/>
                  </a:cubicBezTo>
                  <a:cubicBezTo>
                    <a:pt x="370242" y="215198"/>
                    <a:pt x="350774" y="229204"/>
                    <a:pt x="330816" y="241319"/>
                  </a:cubicBezTo>
                  <a:cubicBezTo>
                    <a:pt x="247131" y="291880"/>
                    <a:pt x="184946" y="293210"/>
                    <a:pt x="113587" y="234596"/>
                  </a:cubicBezTo>
                  <a:cubicBezTo>
                    <a:pt x="75281" y="203013"/>
                    <a:pt x="34804" y="174161"/>
                    <a:pt x="0" y="138657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Graphic 19">
              <a:extLst>
                <a:ext uri="{FF2B5EF4-FFF2-40B4-BE49-F238E27FC236}">
                  <a16:creationId xmlns:a16="http://schemas.microsoft.com/office/drawing/2014/main" id="{D5E8BB7C-D44A-402E-9C7E-BB082343BC7D}"/>
                </a:ext>
              </a:extLst>
            </p:cNvPr>
            <p:cNvSpPr/>
            <p:nvPr/>
          </p:nvSpPr>
          <p:spPr>
            <a:xfrm>
              <a:off x="8245124" y="5826231"/>
              <a:ext cx="295042" cy="152586"/>
            </a:xfrm>
            <a:custGeom>
              <a:avLst/>
              <a:gdLst>
                <a:gd name="connsiteX0" fmla="*/ 448346 w 800448"/>
                <a:gd name="connsiteY0" fmla="*/ 133755 h 351418"/>
                <a:gd name="connsiteX1" fmla="*/ 786795 w 800448"/>
                <a:gd name="connsiteY1" fmla="*/ 313309 h 351418"/>
                <a:gd name="connsiteX2" fmla="*/ 544775 w 800448"/>
                <a:gd name="connsiteY2" fmla="*/ 346082 h 351418"/>
                <a:gd name="connsiteX3" fmla="*/ 323274 w 800448"/>
                <a:gd name="connsiteY3" fmla="*/ 348813 h 351418"/>
                <a:gd name="connsiteX4" fmla="*/ 300445 w 800448"/>
                <a:gd name="connsiteY4" fmla="*/ 342441 h 351418"/>
                <a:gd name="connsiteX5" fmla="*/ 242321 w 800448"/>
                <a:gd name="connsiteY5" fmla="*/ 287188 h 351418"/>
                <a:gd name="connsiteX6" fmla="*/ 202755 w 800448"/>
                <a:gd name="connsiteY6" fmla="*/ 284877 h 351418"/>
                <a:gd name="connsiteX7" fmla="*/ 140079 w 800448"/>
                <a:gd name="connsiteY7" fmla="*/ 283477 h 351418"/>
                <a:gd name="connsiteX8" fmla="*/ 16128 w 800448"/>
                <a:gd name="connsiteY8" fmla="*/ 176193 h 351418"/>
                <a:gd name="connsiteX9" fmla="*/ 6815 w 800448"/>
                <a:gd name="connsiteY9" fmla="*/ 132775 h 351418"/>
                <a:gd name="connsiteX10" fmla="*/ 82236 w 800448"/>
                <a:gd name="connsiteY10" fmla="*/ 0 h 351418"/>
                <a:gd name="connsiteX11" fmla="*/ 448346 w 800448"/>
                <a:gd name="connsiteY11" fmla="*/ 133755 h 351418"/>
                <a:gd name="connsiteX0" fmla="*/ 448346 w 800654"/>
                <a:gd name="connsiteY0" fmla="*/ 133755 h 401879"/>
                <a:gd name="connsiteX1" fmla="*/ 786795 w 800654"/>
                <a:gd name="connsiteY1" fmla="*/ 313309 h 401879"/>
                <a:gd name="connsiteX2" fmla="*/ 548250 w 800654"/>
                <a:gd name="connsiteY2" fmla="*/ 401677 h 401879"/>
                <a:gd name="connsiteX3" fmla="*/ 323274 w 800654"/>
                <a:gd name="connsiteY3" fmla="*/ 348813 h 401879"/>
                <a:gd name="connsiteX4" fmla="*/ 300445 w 800654"/>
                <a:gd name="connsiteY4" fmla="*/ 342441 h 401879"/>
                <a:gd name="connsiteX5" fmla="*/ 242321 w 800654"/>
                <a:gd name="connsiteY5" fmla="*/ 287188 h 401879"/>
                <a:gd name="connsiteX6" fmla="*/ 202755 w 800654"/>
                <a:gd name="connsiteY6" fmla="*/ 284877 h 401879"/>
                <a:gd name="connsiteX7" fmla="*/ 140079 w 800654"/>
                <a:gd name="connsiteY7" fmla="*/ 283477 h 401879"/>
                <a:gd name="connsiteX8" fmla="*/ 16128 w 800654"/>
                <a:gd name="connsiteY8" fmla="*/ 176193 h 401879"/>
                <a:gd name="connsiteX9" fmla="*/ 6815 w 800654"/>
                <a:gd name="connsiteY9" fmla="*/ 132775 h 401879"/>
                <a:gd name="connsiteX10" fmla="*/ 82236 w 800654"/>
                <a:gd name="connsiteY10" fmla="*/ 0 h 401879"/>
                <a:gd name="connsiteX11" fmla="*/ 448346 w 800654"/>
                <a:gd name="connsiteY11" fmla="*/ 133755 h 401879"/>
                <a:gd name="connsiteX0" fmla="*/ 448346 w 800654"/>
                <a:gd name="connsiteY0" fmla="*/ 133755 h 410142"/>
                <a:gd name="connsiteX1" fmla="*/ 786795 w 800654"/>
                <a:gd name="connsiteY1" fmla="*/ 375853 h 410142"/>
                <a:gd name="connsiteX2" fmla="*/ 548250 w 800654"/>
                <a:gd name="connsiteY2" fmla="*/ 401677 h 410142"/>
                <a:gd name="connsiteX3" fmla="*/ 323274 w 800654"/>
                <a:gd name="connsiteY3" fmla="*/ 348813 h 410142"/>
                <a:gd name="connsiteX4" fmla="*/ 300445 w 800654"/>
                <a:gd name="connsiteY4" fmla="*/ 342441 h 410142"/>
                <a:gd name="connsiteX5" fmla="*/ 242321 w 800654"/>
                <a:gd name="connsiteY5" fmla="*/ 287188 h 410142"/>
                <a:gd name="connsiteX6" fmla="*/ 202755 w 800654"/>
                <a:gd name="connsiteY6" fmla="*/ 284877 h 410142"/>
                <a:gd name="connsiteX7" fmla="*/ 140079 w 800654"/>
                <a:gd name="connsiteY7" fmla="*/ 283477 h 410142"/>
                <a:gd name="connsiteX8" fmla="*/ 16128 w 800654"/>
                <a:gd name="connsiteY8" fmla="*/ 176193 h 410142"/>
                <a:gd name="connsiteX9" fmla="*/ 6815 w 800654"/>
                <a:gd name="connsiteY9" fmla="*/ 132775 h 410142"/>
                <a:gd name="connsiteX10" fmla="*/ 82236 w 800654"/>
                <a:gd name="connsiteY10" fmla="*/ 0 h 410142"/>
                <a:gd name="connsiteX11" fmla="*/ 448346 w 800654"/>
                <a:gd name="connsiteY11" fmla="*/ 133755 h 410142"/>
                <a:gd name="connsiteX0" fmla="*/ 448346 w 800448"/>
                <a:gd name="connsiteY0" fmla="*/ 133755 h 413964"/>
                <a:gd name="connsiteX1" fmla="*/ 786795 w 800448"/>
                <a:gd name="connsiteY1" fmla="*/ 375853 h 413964"/>
                <a:gd name="connsiteX2" fmla="*/ 544775 w 800448"/>
                <a:gd name="connsiteY2" fmla="*/ 408627 h 413964"/>
                <a:gd name="connsiteX3" fmla="*/ 323274 w 800448"/>
                <a:gd name="connsiteY3" fmla="*/ 348813 h 413964"/>
                <a:gd name="connsiteX4" fmla="*/ 300445 w 800448"/>
                <a:gd name="connsiteY4" fmla="*/ 342441 h 413964"/>
                <a:gd name="connsiteX5" fmla="*/ 242321 w 800448"/>
                <a:gd name="connsiteY5" fmla="*/ 287188 h 413964"/>
                <a:gd name="connsiteX6" fmla="*/ 202755 w 800448"/>
                <a:gd name="connsiteY6" fmla="*/ 284877 h 413964"/>
                <a:gd name="connsiteX7" fmla="*/ 140079 w 800448"/>
                <a:gd name="connsiteY7" fmla="*/ 283477 h 413964"/>
                <a:gd name="connsiteX8" fmla="*/ 16128 w 800448"/>
                <a:gd name="connsiteY8" fmla="*/ 176193 h 413964"/>
                <a:gd name="connsiteX9" fmla="*/ 6815 w 800448"/>
                <a:gd name="connsiteY9" fmla="*/ 132775 h 413964"/>
                <a:gd name="connsiteX10" fmla="*/ 82236 w 800448"/>
                <a:gd name="connsiteY10" fmla="*/ 0 h 413964"/>
                <a:gd name="connsiteX11" fmla="*/ 448346 w 800448"/>
                <a:gd name="connsiteY11" fmla="*/ 133755 h 41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448" h="413964">
                  <a:moveTo>
                    <a:pt x="448346" y="133755"/>
                  </a:moveTo>
                  <a:cubicBezTo>
                    <a:pt x="508010" y="197551"/>
                    <a:pt x="716766" y="312827"/>
                    <a:pt x="786795" y="375853"/>
                  </a:cubicBezTo>
                  <a:cubicBezTo>
                    <a:pt x="850871" y="430125"/>
                    <a:pt x="675799" y="411358"/>
                    <a:pt x="544775" y="408627"/>
                  </a:cubicBezTo>
                  <a:cubicBezTo>
                    <a:pt x="471035" y="412268"/>
                    <a:pt x="363996" y="359844"/>
                    <a:pt x="323274" y="348813"/>
                  </a:cubicBezTo>
                  <a:lnTo>
                    <a:pt x="300445" y="342441"/>
                  </a:lnTo>
                  <a:cubicBezTo>
                    <a:pt x="280907" y="324163"/>
                    <a:pt x="260039" y="307146"/>
                    <a:pt x="242321" y="287188"/>
                  </a:cubicBezTo>
                  <a:cubicBezTo>
                    <a:pt x="228246" y="271292"/>
                    <a:pt x="216621" y="268840"/>
                    <a:pt x="202755" y="284877"/>
                  </a:cubicBezTo>
                  <a:cubicBezTo>
                    <a:pt x="181046" y="310017"/>
                    <a:pt x="162769" y="304905"/>
                    <a:pt x="140079" y="283477"/>
                  </a:cubicBezTo>
                  <a:cubicBezTo>
                    <a:pt x="100443" y="245941"/>
                    <a:pt x="58426" y="210787"/>
                    <a:pt x="16128" y="176193"/>
                  </a:cubicBezTo>
                  <a:cubicBezTo>
                    <a:pt x="-118" y="162887"/>
                    <a:pt x="-5650" y="151962"/>
                    <a:pt x="6815" y="132775"/>
                  </a:cubicBezTo>
                  <a:cubicBezTo>
                    <a:pt x="34616" y="90057"/>
                    <a:pt x="51143" y="40897"/>
                    <a:pt x="82236" y="0"/>
                  </a:cubicBezTo>
                  <a:cubicBezTo>
                    <a:pt x="84547" y="11135"/>
                    <a:pt x="333289" y="101262"/>
                    <a:pt x="448346" y="133755"/>
                  </a:cubicBezTo>
                  <a:close/>
                </a:path>
              </a:pathLst>
            </a:custGeom>
            <a:solidFill>
              <a:srgbClr val="040404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Graphic 19">
              <a:extLst>
                <a:ext uri="{FF2B5EF4-FFF2-40B4-BE49-F238E27FC236}">
                  <a16:creationId xmlns:a16="http://schemas.microsoft.com/office/drawing/2014/main" id="{B251138B-CC75-4327-9CE6-9A09B329B6C2}"/>
                </a:ext>
              </a:extLst>
            </p:cNvPr>
            <p:cNvSpPr/>
            <p:nvPr/>
          </p:nvSpPr>
          <p:spPr>
            <a:xfrm>
              <a:off x="8607151" y="5577046"/>
              <a:ext cx="318597" cy="168083"/>
            </a:xfrm>
            <a:custGeom>
              <a:avLst/>
              <a:gdLst>
                <a:gd name="connsiteX0" fmla="*/ 845107 w 864351"/>
                <a:gd name="connsiteY0" fmla="*/ 376590 h 456007"/>
                <a:gd name="connsiteX1" fmla="*/ 768355 w 864351"/>
                <a:gd name="connsiteY1" fmla="*/ 345147 h 456007"/>
                <a:gd name="connsiteX2" fmla="*/ 601337 w 864351"/>
                <a:gd name="connsiteY2" fmla="*/ 313914 h 456007"/>
                <a:gd name="connsiteX3" fmla="*/ 537891 w 864351"/>
                <a:gd name="connsiteY3" fmla="*/ 277009 h 456007"/>
                <a:gd name="connsiteX4" fmla="*/ 226753 w 864351"/>
                <a:gd name="connsiteY4" fmla="*/ 17623 h 456007"/>
                <a:gd name="connsiteX5" fmla="*/ 178223 w 864351"/>
                <a:gd name="connsiteY5" fmla="*/ 21404 h 456007"/>
                <a:gd name="connsiteX6" fmla="*/ 98180 w 864351"/>
                <a:gd name="connsiteY6" fmla="*/ 118464 h 456007"/>
                <a:gd name="connsiteX7" fmla="*/ 22759 w 864351"/>
                <a:gd name="connsiteY7" fmla="*/ 287233 h 456007"/>
                <a:gd name="connsiteX8" fmla="*/ 0 w 864351"/>
                <a:gd name="connsiteY8" fmla="*/ 345007 h 456007"/>
                <a:gd name="connsiteX9" fmla="*/ 221011 w 864351"/>
                <a:gd name="connsiteY9" fmla="*/ 450050 h 456007"/>
                <a:gd name="connsiteX10" fmla="*/ 237888 w 864351"/>
                <a:gd name="connsiteY10" fmla="*/ 426170 h 456007"/>
                <a:gd name="connsiteX11" fmla="*/ 262608 w 864351"/>
                <a:gd name="connsiteY11" fmla="*/ 410624 h 456007"/>
                <a:gd name="connsiteX12" fmla="*/ 406377 w 864351"/>
                <a:gd name="connsiteY12" fmla="*/ 455302 h 456007"/>
                <a:gd name="connsiteX13" fmla="*/ 736912 w 864351"/>
                <a:gd name="connsiteY13" fmla="*/ 455582 h 456007"/>
                <a:gd name="connsiteX14" fmla="*/ 824168 w 864351"/>
                <a:gd name="connsiteY14" fmla="*/ 442627 h 456007"/>
                <a:gd name="connsiteX15" fmla="*/ 845107 w 864351"/>
                <a:gd name="connsiteY15" fmla="*/ 376590 h 4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4351" h="456007">
                  <a:moveTo>
                    <a:pt x="845107" y="376590"/>
                  </a:moveTo>
                  <a:cubicBezTo>
                    <a:pt x="822627" y="360483"/>
                    <a:pt x="795526" y="352220"/>
                    <a:pt x="768355" y="345147"/>
                  </a:cubicBezTo>
                  <a:cubicBezTo>
                    <a:pt x="713383" y="330791"/>
                    <a:pt x="657570" y="321267"/>
                    <a:pt x="601337" y="313914"/>
                  </a:cubicBezTo>
                  <a:cubicBezTo>
                    <a:pt x="586070" y="311953"/>
                    <a:pt x="549305" y="288423"/>
                    <a:pt x="537891" y="277009"/>
                  </a:cubicBezTo>
                  <a:cubicBezTo>
                    <a:pt x="451755" y="190944"/>
                    <a:pt x="289079" y="71194"/>
                    <a:pt x="226753" y="17623"/>
                  </a:cubicBezTo>
                  <a:cubicBezTo>
                    <a:pt x="198671" y="-6537"/>
                    <a:pt x="210436" y="-6397"/>
                    <a:pt x="178223" y="21404"/>
                  </a:cubicBezTo>
                  <a:cubicBezTo>
                    <a:pt x="150562" y="52987"/>
                    <a:pt x="122690" y="84500"/>
                    <a:pt x="98180" y="118464"/>
                  </a:cubicBezTo>
                  <a:cubicBezTo>
                    <a:pt x="52452" y="181770"/>
                    <a:pt x="14776" y="201798"/>
                    <a:pt x="22759" y="287233"/>
                  </a:cubicBezTo>
                  <a:cubicBezTo>
                    <a:pt x="24090" y="301099"/>
                    <a:pt x="10014" y="324278"/>
                    <a:pt x="0" y="345007"/>
                  </a:cubicBezTo>
                  <a:cubicBezTo>
                    <a:pt x="31863" y="372458"/>
                    <a:pt x="221011" y="450050"/>
                    <a:pt x="221011" y="450050"/>
                  </a:cubicBezTo>
                  <a:cubicBezTo>
                    <a:pt x="221641" y="449069"/>
                    <a:pt x="237607" y="427010"/>
                    <a:pt x="237888" y="426170"/>
                  </a:cubicBezTo>
                  <a:cubicBezTo>
                    <a:pt x="241879" y="414545"/>
                    <a:pt x="254274" y="399629"/>
                    <a:pt x="262608" y="410624"/>
                  </a:cubicBezTo>
                  <a:cubicBezTo>
                    <a:pt x="298532" y="458033"/>
                    <a:pt x="355396" y="456002"/>
                    <a:pt x="406377" y="455302"/>
                  </a:cubicBezTo>
                  <a:cubicBezTo>
                    <a:pt x="516462" y="456562"/>
                    <a:pt x="626687" y="455792"/>
                    <a:pt x="736912" y="455582"/>
                  </a:cubicBezTo>
                  <a:cubicBezTo>
                    <a:pt x="764924" y="455512"/>
                    <a:pt x="797347" y="450190"/>
                    <a:pt x="824168" y="442627"/>
                  </a:cubicBezTo>
                  <a:cubicBezTo>
                    <a:pt x="863104" y="431702"/>
                    <a:pt x="880611" y="402150"/>
                    <a:pt x="845107" y="376590"/>
                  </a:cubicBezTo>
                  <a:close/>
                </a:path>
              </a:pathLst>
            </a:custGeom>
            <a:solidFill>
              <a:srgbClr val="010101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Graphic 19">
              <a:extLst>
                <a:ext uri="{FF2B5EF4-FFF2-40B4-BE49-F238E27FC236}">
                  <a16:creationId xmlns:a16="http://schemas.microsoft.com/office/drawing/2014/main" id="{87E9BA12-B265-4076-9DE3-FE0F72037DBE}"/>
                </a:ext>
              </a:extLst>
            </p:cNvPr>
            <p:cNvSpPr/>
            <p:nvPr/>
          </p:nvSpPr>
          <p:spPr>
            <a:xfrm>
              <a:off x="8704257" y="4386159"/>
              <a:ext cx="100895" cy="561919"/>
            </a:xfrm>
            <a:custGeom>
              <a:avLst/>
              <a:gdLst>
                <a:gd name="connsiteX0" fmla="*/ 35505 w 273727"/>
                <a:gd name="connsiteY0" fmla="*/ 12115 h 1524483"/>
                <a:gd name="connsiteX1" fmla="*/ 209036 w 273727"/>
                <a:gd name="connsiteY1" fmla="*/ 211557 h 1524483"/>
                <a:gd name="connsiteX2" fmla="*/ 221991 w 273727"/>
                <a:gd name="connsiteY2" fmla="*/ 262118 h 1524483"/>
                <a:gd name="connsiteX3" fmla="*/ 263938 w 273727"/>
                <a:gd name="connsiteY3" fmla="*/ 568773 h 1524483"/>
                <a:gd name="connsiteX4" fmla="*/ 248882 w 273727"/>
                <a:gd name="connsiteY4" fmla="*/ 826899 h 1524483"/>
                <a:gd name="connsiteX5" fmla="*/ 159245 w 273727"/>
                <a:gd name="connsiteY5" fmla="*/ 1208486 h 1524483"/>
                <a:gd name="connsiteX6" fmla="*/ 0 w 273727"/>
                <a:gd name="connsiteY6" fmla="*/ 1459048 h 1524483"/>
                <a:gd name="connsiteX7" fmla="*/ 16877 w 273727"/>
                <a:gd name="connsiteY7" fmla="*/ 1468012 h 1524483"/>
                <a:gd name="connsiteX8" fmla="*/ 129553 w 273727"/>
                <a:gd name="connsiteY8" fmla="*/ 1514231 h 1524483"/>
                <a:gd name="connsiteX9" fmla="*/ 180954 w 273727"/>
                <a:gd name="connsiteY9" fmla="*/ 1482018 h 1524483"/>
                <a:gd name="connsiteX10" fmla="*/ 222411 w 273727"/>
                <a:gd name="connsiteY10" fmla="*/ 1213108 h 1524483"/>
                <a:gd name="connsiteX11" fmla="*/ 264148 w 273727"/>
                <a:gd name="connsiteY11" fmla="*/ 916186 h 1524483"/>
                <a:gd name="connsiteX12" fmla="*/ 273322 w 273727"/>
                <a:gd name="connsiteY12" fmla="*/ 351964 h 1524483"/>
                <a:gd name="connsiteX13" fmla="*/ 260927 w 273727"/>
                <a:gd name="connsiteY13" fmla="*/ 212747 h 1524483"/>
                <a:gd name="connsiteX14" fmla="*/ 91247 w 273727"/>
                <a:gd name="connsiteY14" fmla="*/ 0 h 1524483"/>
                <a:gd name="connsiteX15" fmla="*/ 34804 w 273727"/>
                <a:gd name="connsiteY15" fmla="*/ 9524 h 1524483"/>
                <a:gd name="connsiteX16" fmla="*/ 35505 w 273727"/>
                <a:gd name="connsiteY16" fmla="*/ 12115 h 152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3727" h="1524483">
                  <a:moveTo>
                    <a:pt x="35505" y="12115"/>
                  </a:moveTo>
                  <a:cubicBezTo>
                    <a:pt x="134875" y="42437"/>
                    <a:pt x="187677" y="113236"/>
                    <a:pt x="209036" y="211557"/>
                  </a:cubicBezTo>
                  <a:cubicBezTo>
                    <a:pt x="212747" y="228574"/>
                    <a:pt x="218770" y="245101"/>
                    <a:pt x="221991" y="262118"/>
                  </a:cubicBezTo>
                  <a:cubicBezTo>
                    <a:pt x="241179" y="363659"/>
                    <a:pt x="267230" y="464501"/>
                    <a:pt x="263938" y="568773"/>
                  </a:cubicBezTo>
                  <a:cubicBezTo>
                    <a:pt x="261277" y="654909"/>
                    <a:pt x="256095" y="741044"/>
                    <a:pt x="248882" y="826899"/>
                  </a:cubicBezTo>
                  <a:cubicBezTo>
                    <a:pt x="237818" y="958343"/>
                    <a:pt x="213798" y="1087196"/>
                    <a:pt x="159245" y="1208486"/>
                  </a:cubicBezTo>
                  <a:cubicBezTo>
                    <a:pt x="118489" y="1299103"/>
                    <a:pt x="63236" y="1380966"/>
                    <a:pt x="0" y="1459048"/>
                  </a:cubicBezTo>
                  <a:cubicBezTo>
                    <a:pt x="6933" y="1462760"/>
                    <a:pt x="11695" y="1465841"/>
                    <a:pt x="16877" y="1468012"/>
                  </a:cubicBezTo>
                  <a:cubicBezTo>
                    <a:pt x="54342" y="1483558"/>
                    <a:pt x="91668" y="1499595"/>
                    <a:pt x="129553" y="1514231"/>
                  </a:cubicBezTo>
                  <a:cubicBezTo>
                    <a:pt x="174231" y="1531458"/>
                    <a:pt x="173671" y="1530828"/>
                    <a:pt x="180954" y="1482018"/>
                  </a:cubicBezTo>
                  <a:cubicBezTo>
                    <a:pt x="194330" y="1392311"/>
                    <a:pt x="209386" y="1302884"/>
                    <a:pt x="222411" y="1213108"/>
                  </a:cubicBezTo>
                  <a:cubicBezTo>
                    <a:pt x="236697" y="1114157"/>
                    <a:pt x="261557" y="1016327"/>
                    <a:pt x="264148" y="916186"/>
                  </a:cubicBezTo>
                  <a:cubicBezTo>
                    <a:pt x="269261" y="718074"/>
                    <a:pt x="270661" y="550146"/>
                    <a:pt x="273322" y="351964"/>
                  </a:cubicBezTo>
                  <a:cubicBezTo>
                    <a:pt x="275913" y="302944"/>
                    <a:pt x="265409" y="261487"/>
                    <a:pt x="260927" y="212747"/>
                  </a:cubicBezTo>
                  <a:cubicBezTo>
                    <a:pt x="251823" y="109105"/>
                    <a:pt x="158475" y="26261"/>
                    <a:pt x="91247" y="0"/>
                  </a:cubicBezTo>
                  <a:lnTo>
                    <a:pt x="34804" y="9524"/>
                  </a:lnTo>
                  <a:cubicBezTo>
                    <a:pt x="35014" y="10504"/>
                    <a:pt x="35295" y="11275"/>
                    <a:pt x="35505" y="12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8" name="Graphic 19">
              <a:extLst>
                <a:ext uri="{FF2B5EF4-FFF2-40B4-BE49-F238E27FC236}">
                  <a16:creationId xmlns:a16="http://schemas.microsoft.com/office/drawing/2014/main" id="{520BDCF3-41B2-429F-B831-CE99E2F2E96D}"/>
                </a:ext>
              </a:extLst>
            </p:cNvPr>
            <p:cNvSpPr/>
            <p:nvPr/>
          </p:nvSpPr>
          <p:spPr>
            <a:xfrm>
              <a:off x="8681938" y="4168976"/>
              <a:ext cx="219135" cy="220719"/>
            </a:xfrm>
            <a:custGeom>
              <a:avLst/>
              <a:gdLst>
                <a:gd name="connsiteX0" fmla="*/ 589686 w 594511"/>
                <a:gd name="connsiteY0" fmla="*/ 53146 h 598810"/>
                <a:gd name="connsiteX1" fmla="*/ 585205 w 594511"/>
                <a:gd name="connsiteY1" fmla="*/ 42222 h 598810"/>
                <a:gd name="connsiteX2" fmla="*/ 554462 w 594511"/>
                <a:gd name="connsiteY2" fmla="*/ 30667 h 598810"/>
                <a:gd name="connsiteX3" fmla="*/ 488635 w 594511"/>
                <a:gd name="connsiteY3" fmla="*/ 43692 h 598810"/>
                <a:gd name="connsiteX4" fmla="*/ 488635 w 594511"/>
                <a:gd name="connsiteY4" fmla="*/ 43692 h 598810"/>
                <a:gd name="connsiteX5" fmla="*/ 405161 w 594511"/>
                <a:gd name="connsiteY5" fmla="*/ 6857 h 598810"/>
                <a:gd name="connsiteX6" fmla="*/ 404951 w 594511"/>
                <a:gd name="connsiteY6" fmla="*/ 6787 h 598810"/>
                <a:gd name="connsiteX7" fmla="*/ 404741 w 594511"/>
                <a:gd name="connsiteY7" fmla="*/ 6787 h 598810"/>
                <a:gd name="connsiteX8" fmla="*/ 326658 w 594511"/>
                <a:gd name="connsiteY8" fmla="*/ 64 h 598810"/>
                <a:gd name="connsiteX9" fmla="*/ 326658 w 594511"/>
                <a:gd name="connsiteY9" fmla="*/ 64 h 598810"/>
                <a:gd name="connsiteX10" fmla="*/ 326658 w 594511"/>
                <a:gd name="connsiteY10" fmla="*/ 64 h 598810"/>
                <a:gd name="connsiteX11" fmla="*/ 226517 w 594511"/>
                <a:gd name="connsiteY11" fmla="*/ 20023 h 598810"/>
                <a:gd name="connsiteX12" fmla="*/ 225467 w 594511"/>
                <a:gd name="connsiteY12" fmla="*/ 20233 h 598810"/>
                <a:gd name="connsiteX13" fmla="*/ 224907 w 594511"/>
                <a:gd name="connsiteY13" fmla="*/ 20583 h 598810"/>
                <a:gd name="connsiteX14" fmla="*/ 47104 w 594511"/>
                <a:gd name="connsiteY14" fmla="*/ 142853 h 598810"/>
                <a:gd name="connsiteX15" fmla="*/ 19442 w 594511"/>
                <a:gd name="connsiteY15" fmla="*/ 194884 h 598810"/>
                <a:gd name="connsiteX16" fmla="*/ 19373 w 594511"/>
                <a:gd name="connsiteY16" fmla="*/ 194954 h 598810"/>
                <a:gd name="connsiteX17" fmla="*/ 19373 w 594511"/>
                <a:gd name="connsiteY17" fmla="*/ 195094 h 598810"/>
                <a:gd name="connsiteX18" fmla="*/ 95494 w 594511"/>
                <a:gd name="connsiteY18" fmla="*/ 598810 h 598810"/>
                <a:gd name="connsiteX19" fmla="*/ 151937 w 594511"/>
                <a:gd name="connsiteY19" fmla="*/ 589286 h 598810"/>
                <a:gd name="connsiteX20" fmla="*/ 151587 w 594511"/>
                <a:gd name="connsiteY20" fmla="*/ 589076 h 598810"/>
                <a:gd name="connsiteX21" fmla="*/ 232750 w 594511"/>
                <a:gd name="connsiteY21" fmla="*/ 496708 h 598810"/>
                <a:gd name="connsiteX22" fmla="*/ 269515 w 594511"/>
                <a:gd name="connsiteY22" fmla="*/ 362183 h 598810"/>
                <a:gd name="connsiteX23" fmla="*/ 340034 w 594511"/>
                <a:gd name="connsiteY23" fmla="*/ 339774 h 598810"/>
                <a:gd name="connsiteX24" fmla="*/ 370216 w 594511"/>
                <a:gd name="connsiteY24" fmla="*/ 411973 h 598810"/>
                <a:gd name="connsiteX25" fmla="*/ 414895 w 594511"/>
                <a:gd name="connsiteY25" fmla="*/ 158189 h 598810"/>
                <a:gd name="connsiteX26" fmla="*/ 450749 w 594511"/>
                <a:gd name="connsiteY26" fmla="*/ 127657 h 598810"/>
                <a:gd name="connsiteX27" fmla="*/ 584154 w 594511"/>
                <a:gd name="connsiteY27" fmla="*/ 133399 h 598810"/>
                <a:gd name="connsiteX28" fmla="*/ 589686 w 594511"/>
                <a:gd name="connsiteY28" fmla="*/ 53146 h 59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4511" h="598810">
                  <a:moveTo>
                    <a:pt x="589686" y="53146"/>
                  </a:moveTo>
                  <a:cubicBezTo>
                    <a:pt x="588426" y="49505"/>
                    <a:pt x="586955" y="45863"/>
                    <a:pt x="585205" y="42222"/>
                  </a:cubicBezTo>
                  <a:cubicBezTo>
                    <a:pt x="578062" y="27516"/>
                    <a:pt x="571619" y="18272"/>
                    <a:pt x="554462" y="30667"/>
                  </a:cubicBezTo>
                  <a:cubicBezTo>
                    <a:pt x="532473" y="46634"/>
                    <a:pt x="510694" y="49575"/>
                    <a:pt x="488635" y="43692"/>
                  </a:cubicBezTo>
                  <a:lnTo>
                    <a:pt x="488635" y="43692"/>
                  </a:lnTo>
                  <a:cubicBezTo>
                    <a:pt x="488635" y="43692"/>
                    <a:pt x="423298" y="12109"/>
                    <a:pt x="405161" y="6857"/>
                  </a:cubicBezTo>
                  <a:lnTo>
                    <a:pt x="404951" y="6787"/>
                  </a:lnTo>
                  <a:lnTo>
                    <a:pt x="404741" y="6787"/>
                  </a:lnTo>
                  <a:cubicBezTo>
                    <a:pt x="387864" y="1885"/>
                    <a:pt x="334782" y="-426"/>
                    <a:pt x="326658" y="64"/>
                  </a:cubicBezTo>
                  <a:lnTo>
                    <a:pt x="326658" y="64"/>
                  </a:lnTo>
                  <a:lnTo>
                    <a:pt x="326658" y="64"/>
                  </a:lnTo>
                  <a:cubicBezTo>
                    <a:pt x="290874" y="2305"/>
                    <a:pt x="257610" y="9168"/>
                    <a:pt x="226517" y="20023"/>
                  </a:cubicBezTo>
                  <a:lnTo>
                    <a:pt x="225467" y="20233"/>
                  </a:lnTo>
                  <a:lnTo>
                    <a:pt x="224907" y="20583"/>
                  </a:lnTo>
                  <a:cubicBezTo>
                    <a:pt x="150396" y="46984"/>
                    <a:pt x="98015" y="73595"/>
                    <a:pt x="47104" y="142853"/>
                  </a:cubicBezTo>
                  <a:cubicBezTo>
                    <a:pt x="40241" y="152167"/>
                    <a:pt x="24835" y="185220"/>
                    <a:pt x="19442" y="194884"/>
                  </a:cubicBezTo>
                  <a:lnTo>
                    <a:pt x="19373" y="194954"/>
                  </a:lnTo>
                  <a:lnTo>
                    <a:pt x="19373" y="195094"/>
                  </a:lnTo>
                  <a:cubicBezTo>
                    <a:pt x="-44774" y="406791"/>
                    <a:pt x="68673" y="552171"/>
                    <a:pt x="95494" y="598810"/>
                  </a:cubicBezTo>
                  <a:lnTo>
                    <a:pt x="151937" y="589286"/>
                  </a:lnTo>
                  <a:cubicBezTo>
                    <a:pt x="151797" y="589216"/>
                    <a:pt x="151727" y="589146"/>
                    <a:pt x="151587" y="589076"/>
                  </a:cubicBezTo>
                  <a:cubicBezTo>
                    <a:pt x="203338" y="576261"/>
                    <a:pt x="219445" y="536344"/>
                    <a:pt x="232750" y="496708"/>
                  </a:cubicBezTo>
                  <a:cubicBezTo>
                    <a:pt x="247526" y="452730"/>
                    <a:pt x="256630" y="406861"/>
                    <a:pt x="269515" y="362183"/>
                  </a:cubicBezTo>
                  <a:cubicBezTo>
                    <a:pt x="286462" y="303289"/>
                    <a:pt x="315454" y="283751"/>
                    <a:pt x="340034" y="339774"/>
                  </a:cubicBezTo>
                  <a:cubicBezTo>
                    <a:pt x="349488" y="361273"/>
                    <a:pt x="353620" y="386623"/>
                    <a:pt x="370216" y="411973"/>
                  </a:cubicBezTo>
                  <a:cubicBezTo>
                    <a:pt x="367625" y="331020"/>
                    <a:pt x="357121" y="223806"/>
                    <a:pt x="414895" y="158189"/>
                  </a:cubicBezTo>
                  <a:lnTo>
                    <a:pt x="450749" y="127657"/>
                  </a:lnTo>
                  <a:cubicBezTo>
                    <a:pt x="493537" y="99925"/>
                    <a:pt x="539476" y="97755"/>
                    <a:pt x="584154" y="133399"/>
                  </a:cubicBezTo>
                  <a:cubicBezTo>
                    <a:pt x="593678" y="106788"/>
                    <a:pt x="598930" y="80247"/>
                    <a:pt x="589686" y="53146"/>
                  </a:cubicBez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Graphic 19">
              <a:extLst>
                <a:ext uri="{FF2B5EF4-FFF2-40B4-BE49-F238E27FC236}">
                  <a16:creationId xmlns:a16="http://schemas.microsoft.com/office/drawing/2014/main" id="{894AA371-E067-413B-9E89-6AC65AC686ED}"/>
                </a:ext>
              </a:extLst>
            </p:cNvPr>
            <p:cNvSpPr/>
            <p:nvPr/>
          </p:nvSpPr>
          <p:spPr>
            <a:xfrm>
              <a:off x="8129003" y="5096384"/>
              <a:ext cx="591206" cy="493818"/>
            </a:xfrm>
            <a:custGeom>
              <a:avLst/>
              <a:gdLst>
                <a:gd name="connsiteX0" fmla="*/ 1091748 w 1603937"/>
                <a:gd name="connsiteY0" fmla="*/ 231100 h 1339724"/>
                <a:gd name="connsiteX1" fmla="*/ 1111006 w 1603937"/>
                <a:gd name="connsiteY1" fmla="*/ 155469 h 1339724"/>
                <a:gd name="connsiteX2" fmla="*/ 1050921 w 1603937"/>
                <a:gd name="connsiteY2" fmla="*/ 54347 h 1339724"/>
                <a:gd name="connsiteX3" fmla="*/ 847628 w 1603937"/>
                <a:gd name="connsiteY3" fmla="*/ 2596 h 1339724"/>
                <a:gd name="connsiteX4" fmla="*/ 746506 w 1603937"/>
                <a:gd name="connsiteY4" fmla="*/ 62681 h 1339724"/>
                <a:gd name="connsiteX5" fmla="*/ 727248 w 1603937"/>
                <a:gd name="connsiteY5" fmla="*/ 138312 h 1339724"/>
                <a:gd name="connsiteX6" fmla="*/ 249022 w 1603937"/>
                <a:gd name="connsiteY6" fmla="*/ 16602 h 1339724"/>
                <a:gd name="connsiteX7" fmla="*/ 0 w 1603937"/>
                <a:gd name="connsiteY7" fmla="*/ 994833 h 1339724"/>
                <a:gd name="connsiteX8" fmla="*/ 1354986 w 1603937"/>
                <a:gd name="connsiteY8" fmla="*/ 1339724 h 1339724"/>
                <a:gd name="connsiteX9" fmla="*/ 1603938 w 1603937"/>
                <a:gd name="connsiteY9" fmla="*/ 361423 h 1339724"/>
                <a:gd name="connsiteX10" fmla="*/ 1091748 w 1603937"/>
                <a:gd name="connsiteY10" fmla="*/ 231100 h 1339724"/>
                <a:gd name="connsiteX11" fmla="*/ 781170 w 1603937"/>
                <a:gd name="connsiteY11" fmla="*/ 98185 h 1339724"/>
                <a:gd name="connsiteX12" fmla="*/ 864154 w 1603937"/>
                <a:gd name="connsiteY12" fmla="*/ 48885 h 1339724"/>
                <a:gd name="connsiteX13" fmla="*/ 1015136 w 1603937"/>
                <a:gd name="connsiteY13" fmla="*/ 87331 h 1339724"/>
                <a:gd name="connsiteX14" fmla="*/ 1064437 w 1603937"/>
                <a:gd name="connsiteY14" fmla="*/ 170315 h 1339724"/>
                <a:gd name="connsiteX15" fmla="*/ 1051551 w 1603937"/>
                <a:gd name="connsiteY15" fmla="*/ 220875 h 1339724"/>
                <a:gd name="connsiteX16" fmla="*/ 768285 w 1603937"/>
                <a:gd name="connsiteY16" fmla="*/ 148746 h 1339724"/>
                <a:gd name="connsiteX17" fmla="*/ 781170 w 1603937"/>
                <a:gd name="connsiteY17" fmla="*/ 98185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03937" h="1339724">
                  <a:moveTo>
                    <a:pt x="1091748" y="231100"/>
                  </a:moveTo>
                  <a:lnTo>
                    <a:pt x="1111006" y="155469"/>
                  </a:lnTo>
                  <a:cubicBezTo>
                    <a:pt x="1122350" y="110931"/>
                    <a:pt x="1095459" y="65692"/>
                    <a:pt x="1050921" y="54347"/>
                  </a:cubicBezTo>
                  <a:lnTo>
                    <a:pt x="847628" y="2596"/>
                  </a:lnTo>
                  <a:cubicBezTo>
                    <a:pt x="803089" y="-8749"/>
                    <a:pt x="757851" y="18142"/>
                    <a:pt x="746506" y="62681"/>
                  </a:cubicBezTo>
                  <a:lnTo>
                    <a:pt x="727248" y="138312"/>
                  </a:lnTo>
                  <a:lnTo>
                    <a:pt x="249022" y="16602"/>
                  </a:lnTo>
                  <a:lnTo>
                    <a:pt x="0" y="994833"/>
                  </a:lnTo>
                  <a:lnTo>
                    <a:pt x="1354986" y="1339724"/>
                  </a:lnTo>
                  <a:lnTo>
                    <a:pt x="1603938" y="361423"/>
                  </a:lnTo>
                  <a:lnTo>
                    <a:pt x="1091748" y="231100"/>
                  </a:lnTo>
                  <a:close/>
                  <a:moveTo>
                    <a:pt x="781170" y="98185"/>
                  </a:moveTo>
                  <a:cubicBezTo>
                    <a:pt x="790484" y="61630"/>
                    <a:pt x="827669" y="39571"/>
                    <a:pt x="864154" y="48885"/>
                  </a:cubicBezTo>
                  <a:lnTo>
                    <a:pt x="1015136" y="87331"/>
                  </a:lnTo>
                  <a:cubicBezTo>
                    <a:pt x="1051691" y="96645"/>
                    <a:pt x="1073750" y="133830"/>
                    <a:pt x="1064437" y="170315"/>
                  </a:cubicBezTo>
                  <a:lnTo>
                    <a:pt x="1051551" y="220875"/>
                  </a:lnTo>
                  <a:lnTo>
                    <a:pt x="768285" y="148746"/>
                  </a:lnTo>
                  <a:lnTo>
                    <a:pt x="781170" y="98185"/>
                  </a:ln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Graphic 19">
              <a:extLst>
                <a:ext uri="{FF2B5EF4-FFF2-40B4-BE49-F238E27FC236}">
                  <a16:creationId xmlns:a16="http://schemas.microsoft.com/office/drawing/2014/main" id="{56765D16-90DB-4C43-972E-AC877CBEF880}"/>
                </a:ext>
              </a:extLst>
            </p:cNvPr>
            <p:cNvSpPr/>
            <p:nvPr/>
          </p:nvSpPr>
          <p:spPr>
            <a:xfrm>
              <a:off x="8436070" y="5049924"/>
              <a:ext cx="96586" cy="113631"/>
            </a:xfrm>
            <a:custGeom>
              <a:avLst/>
              <a:gdLst>
                <a:gd name="connsiteX0" fmla="*/ 81573 w 262037"/>
                <a:gd name="connsiteY0" fmla="*/ 0 h 308280"/>
                <a:gd name="connsiteX1" fmla="*/ 249011 w 262037"/>
                <a:gd name="connsiteY1" fmla="*/ 26961 h 308280"/>
                <a:gd name="connsiteX2" fmla="*/ 260776 w 262037"/>
                <a:gd name="connsiteY2" fmla="*/ 48880 h 308280"/>
                <a:gd name="connsiteX3" fmla="*/ 222471 w 262037"/>
                <a:gd name="connsiteY3" fmla="*/ 224932 h 308280"/>
                <a:gd name="connsiteX4" fmla="*/ 198591 w 262037"/>
                <a:gd name="connsiteY4" fmla="*/ 276613 h 308280"/>
                <a:gd name="connsiteX5" fmla="*/ 106993 w 262037"/>
                <a:gd name="connsiteY5" fmla="*/ 296922 h 308280"/>
                <a:gd name="connsiteX6" fmla="*/ 4821 w 262037"/>
                <a:gd name="connsiteY6" fmla="*/ 163937 h 308280"/>
                <a:gd name="connsiteX7" fmla="*/ 30522 w 262037"/>
                <a:gd name="connsiteY7" fmla="*/ 84314 h 308280"/>
                <a:gd name="connsiteX8" fmla="*/ 81573 w 262037"/>
                <a:gd name="connsiteY8" fmla="*/ 0 h 30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037" h="308280">
                  <a:moveTo>
                    <a:pt x="81573" y="0"/>
                  </a:moveTo>
                  <a:cubicBezTo>
                    <a:pt x="138716" y="770"/>
                    <a:pt x="191938" y="25490"/>
                    <a:pt x="249011" y="26961"/>
                  </a:cubicBezTo>
                  <a:cubicBezTo>
                    <a:pt x="264908" y="27381"/>
                    <a:pt x="262527" y="37115"/>
                    <a:pt x="260776" y="48880"/>
                  </a:cubicBezTo>
                  <a:cubicBezTo>
                    <a:pt x="251953" y="108474"/>
                    <a:pt x="241869" y="167719"/>
                    <a:pt x="222471" y="224932"/>
                  </a:cubicBezTo>
                  <a:cubicBezTo>
                    <a:pt x="219879" y="232635"/>
                    <a:pt x="205804" y="266739"/>
                    <a:pt x="198591" y="276613"/>
                  </a:cubicBezTo>
                  <a:cubicBezTo>
                    <a:pt x="175201" y="308897"/>
                    <a:pt x="140537" y="318000"/>
                    <a:pt x="106993" y="296922"/>
                  </a:cubicBezTo>
                  <a:cubicBezTo>
                    <a:pt x="56923" y="265409"/>
                    <a:pt x="23729" y="219890"/>
                    <a:pt x="4821" y="163937"/>
                  </a:cubicBezTo>
                  <a:cubicBezTo>
                    <a:pt x="-6313" y="131024"/>
                    <a:pt x="1670" y="101472"/>
                    <a:pt x="30522" y="84314"/>
                  </a:cubicBezTo>
                  <a:cubicBezTo>
                    <a:pt x="64066" y="64286"/>
                    <a:pt x="77861" y="36135"/>
                    <a:pt x="81573" y="0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id="{E1ED751E-ABCA-422D-AE69-14BD36A8ECFE}"/>
              </a:ext>
            </a:extLst>
          </p:cNvPr>
          <p:cNvGrpSpPr/>
          <p:nvPr/>
        </p:nvGrpSpPr>
        <p:grpSpPr>
          <a:xfrm>
            <a:off x="1" y="4059791"/>
            <a:ext cx="12226723" cy="1946859"/>
            <a:chOff x="-162797" y="3119755"/>
            <a:chExt cx="10725004" cy="2286000"/>
          </a:xfrm>
        </p:grpSpPr>
        <p:sp>
          <p:nvSpPr>
            <p:cNvPr id="832" name="Freeform 2">
              <a:extLst>
                <a:ext uri="{FF2B5EF4-FFF2-40B4-BE49-F238E27FC236}">
                  <a16:creationId xmlns:a16="http://schemas.microsoft.com/office/drawing/2014/main" id="{B0BA18CC-9784-4117-8FF9-6DDA9495C04E}"/>
                </a:ext>
              </a:extLst>
            </p:cNvPr>
            <p:cNvSpPr/>
            <p:nvPr/>
          </p:nvSpPr>
          <p:spPr>
            <a:xfrm>
              <a:off x="-162797" y="4828812"/>
              <a:ext cx="246679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3" name="Freeform 3">
              <a:extLst>
                <a:ext uri="{FF2B5EF4-FFF2-40B4-BE49-F238E27FC236}">
                  <a16:creationId xmlns:a16="http://schemas.microsoft.com/office/drawing/2014/main" id="{D6E2F9B3-2634-420E-B6BC-87DBC804968D}"/>
                </a:ext>
              </a:extLst>
            </p:cNvPr>
            <p:cNvSpPr/>
            <p:nvPr/>
          </p:nvSpPr>
          <p:spPr>
            <a:xfrm>
              <a:off x="2298381" y="4273641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4" name="Freeform 4">
              <a:extLst>
                <a:ext uri="{FF2B5EF4-FFF2-40B4-BE49-F238E27FC236}">
                  <a16:creationId xmlns:a16="http://schemas.microsoft.com/office/drawing/2014/main" id="{ACFE745E-2987-4C4D-9BCB-7E66CA94AE6F}"/>
                </a:ext>
              </a:extLst>
            </p:cNvPr>
            <p:cNvSpPr/>
            <p:nvPr/>
          </p:nvSpPr>
          <p:spPr>
            <a:xfrm>
              <a:off x="4165355" y="3696698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5" name="Freeform 5">
              <a:extLst>
                <a:ext uri="{FF2B5EF4-FFF2-40B4-BE49-F238E27FC236}">
                  <a16:creationId xmlns:a16="http://schemas.microsoft.com/office/drawing/2014/main" id="{95A58CF6-EE67-43AE-B541-F8083E571A01}"/>
                </a:ext>
              </a:extLst>
            </p:cNvPr>
            <p:cNvSpPr/>
            <p:nvPr/>
          </p:nvSpPr>
          <p:spPr>
            <a:xfrm>
              <a:off x="6030756" y="3119755"/>
              <a:ext cx="1894133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6" name="Freeform 5">
              <a:extLst>
                <a:ext uri="{FF2B5EF4-FFF2-40B4-BE49-F238E27FC236}">
                  <a16:creationId xmlns:a16="http://schemas.microsoft.com/office/drawing/2014/main" id="{3A62DE61-3FE7-41DB-8817-C884E8AAF790}"/>
                </a:ext>
              </a:extLst>
            </p:cNvPr>
            <p:cNvSpPr/>
            <p:nvPr/>
          </p:nvSpPr>
          <p:spPr>
            <a:xfrm>
              <a:off x="7897730" y="3119756"/>
              <a:ext cx="2664477" cy="0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469571"/>
                <a:gd name="connsiteY0" fmla="*/ 0 h 0"/>
                <a:gd name="connsiteX1" fmla="*/ 1469571 w 1469571"/>
                <a:gd name="connsiteY1" fmla="*/ 0 h 0"/>
                <a:gd name="connsiteX0" fmla="*/ 0 w 14067"/>
                <a:gd name="connsiteY0" fmla="*/ 0 h 0"/>
                <a:gd name="connsiteX1" fmla="*/ 14067 w 14067"/>
                <a:gd name="connsiteY1" fmla="*/ -9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7">
                  <a:moveTo>
                    <a:pt x="0" y="0"/>
                  </a:moveTo>
                  <a:lnTo>
                    <a:pt x="14067" y="-9054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3" name="TextBox 842">
            <a:extLst>
              <a:ext uri="{FF2B5EF4-FFF2-40B4-BE49-F238E27FC236}">
                <a16:creationId xmlns:a16="http://schemas.microsoft.com/office/drawing/2014/main" id="{739879AB-F33A-4DAA-B4AB-5F38D6546929}"/>
              </a:ext>
            </a:extLst>
          </p:cNvPr>
          <p:cNvSpPr txBox="1"/>
          <p:nvPr/>
        </p:nvSpPr>
        <p:spPr>
          <a:xfrm>
            <a:off x="9220128" y="2830614"/>
            <a:ext cx="172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Contents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C9E03BF0-679B-4548-AF6F-50F92C5A3150}"/>
              </a:ext>
            </a:extLst>
          </p:cNvPr>
          <p:cNvSpPr txBox="1"/>
          <p:nvPr/>
        </p:nvSpPr>
        <p:spPr>
          <a:xfrm>
            <a:off x="9220128" y="3150898"/>
            <a:ext cx="172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E1A815C0-2BD2-4ED4-9919-065BF1F9A2A6}"/>
              </a:ext>
            </a:extLst>
          </p:cNvPr>
          <p:cNvSpPr txBox="1"/>
          <p:nvPr/>
        </p:nvSpPr>
        <p:spPr>
          <a:xfrm>
            <a:off x="9220128" y="3471182"/>
            <a:ext cx="172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EF0C77-1DB1-416E-9616-ECD5024AA9C1}"/>
              </a:ext>
            </a:extLst>
          </p:cNvPr>
          <p:cNvGrpSpPr/>
          <p:nvPr/>
        </p:nvGrpSpPr>
        <p:grpSpPr>
          <a:xfrm>
            <a:off x="562522" y="1829204"/>
            <a:ext cx="10491759" cy="4328719"/>
            <a:chOff x="562522" y="1829204"/>
            <a:chExt cx="10491759" cy="4328719"/>
          </a:xfrm>
        </p:grpSpPr>
        <p:grpSp>
          <p:nvGrpSpPr>
            <p:cNvPr id="837" name="그룹 836">
              <a:extLst>
                <a:ext uri="{FF2B5EF4-FFF2-40B4-BE49-F238E27FC236}">
                  <a16:creationId xmlns:a16="http://schemas.microsoft.com/office/drawing/2014/main" id="{7B823C5C-06B2-44CB-A8E4-19C359E1F0C2}"/>
                </a:ext>
              </a:extLst>
            </p:cNvPr>
            <p:cNvGrpSpPr/>
            <p:nvPr/>
          </p:nvGrpSpPr>
          <p:grpSpPr>
            <a:xfrm>
              <a:off x="562522" y="4740553"/>
              <a:ext cx="2050708" cy="935641"/>
              <a:chOff x="7731052" y="5153582"/>
              <a:chExt cx="3090147" cy="935641"/>
            </a:xfrm>
          </p:grpSpPr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519B9C52-BB1A-482F-ACDC-01FF279D3D27}"/>
                  </a:ext>
                </a:extLst>
              </p:cNvPr>
              <p:cNvSpPr txBox="1"/>
              <p:nvPr/>
            </p:nvSpPr>
            <p:spPr>
              <a:xfrm>
                <a:off x="7731052" y="5153582"/>
                <a:ext cx="3090147" cy="2646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1400" b="1" dirty="0">
                    <a:solidFill>
                      <a:schemeClr val="accent5"/>
                    </a:solidFill>
                    <a:cs typeface="Arial" pitchFamily="34" charset="0"/>
                  </a:rPr>
                  <a:t>Portfolio Presentation</a:t>
                </a:r>
              </a:p>
            </p:txBody>
          </p:sp>
          <p:sp>
            <p:nvSpPr>
              <p:cNvPr id="839" name="TextBox 838">
                <a:extLst>
                  <a:ext uri="{FF2B5EF4-FFF2-40B4-BE49-F238E27FC236}">
                    <a16:creationId xmlns:a16="http://schemas.microsoft.com/office/drawing/2014/main" id="{D8F6906C-F496-480A-83BA-C25A02641A9E}"/>
                  </a:ext>
                </a:extLst>
              </p:cNvPr>
              <p:cNvSpPr txBox="1"/>
              <p:nvPr/>
            </p:nvSpPr>
            <p:spPr>
              <a:xfrm>
                <a:off x="7731052" y="5442892"/>
                <a:ext cx="3090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40" name="그룹 839">
              <a:extLst>
                <a:ext uri="{FF2B5EF4-FFF2-40B4-BE49-F238E27FC236}">
                  <a16:creationId xmlns:a16="http://schemas.microsoft.com/office/drawing/2014/main" id="{F4E43C7B-576D-4291-952F-F645995F1099}"/>
                </a:ext>
              </a:extLst>
            </p:cNvPr>
            <p:cNvGrpSpPr/>
            <p:nvPr/>
          </p:nvGrpSpPr>
          <p:grpSpPr>
            <a:xfrm>
              <a:off x="9003573" y="1829204"/>
              <a:ext cx="2050708" cy="935641"/>
              <a:chOff x="7731052" y="5153582"/>
              <a:chExt cx="3090147" cy="935641"/>
            </a:xfrm>
          </p:grpSpPr>
          <p:sp>
            <p:nvSpPr>
              <p:cNvPr id="841" name="TextBox 840">
                <a:extLst>
                  <a:ext uri="{FF2B5EF4-FFF2-40B4-BE49-F238E27FC236}">
                    <a16:creationId xmlns:a16="http://schemas.microsoft.com/office/drawing/2014/main" id="{18B9F4ED-73A7-4E5C-A7C6-DF27DA10A949}"/>
                  </a:ext>
                </a:extLst>
              </p:cNvPr>
              <p:cNvSpPr txBox="1"/>
              <p:nvPr/>
            </p:nvSpPr>
            <p:spPr>
              <a:xfrm>
                <a:off x="7731052" y="5153582"/>
                <a:ext cx="3090147" cy="2646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Portfolio Presentation</a:t>
                </a:r>
              </a:p>
            </p:txBody>
          </p:sp>
          <p:sp>
            <p:nvSpPr>
              <p:cNvPr id="842" name="TextBox 841">
                <a:extLst>
                  <a:ext uri="{FF2B5EF4-FFF2-40B4-BE49-F238E27FC236}">
                    <a16:creationId xmlns:a16="http://schemas.microsoft.com/office/drawing/2014/main" id="{CEC9117E-60ED-44B6-A05A-281EE734C153}"/>
                  </a:ext>
                </a:extLst>
              </p:cNvPr>
              <p:cNvSpPr txBox="1"/>
              <p:nvPr/>
            </p:nvSpPr>
            <p:spPr>
              <a:xfrm>
                <a:off x="7731052" y="5442892"/>
                <a:ext cx="3090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46" name="그룹 845">
              <a:extLst>
                <a:ext uri="{FF2B5EF4-FFF2-40B4-BE49-F238E27FC236}">
                  <a16:creationId xmlns:a16="http://schemas.microsoft.com/office/drawing/2014/main" id="{B8AF1579-221D-4E68-A29B-C8229863BA45}"/>
                </a:ext>
              </a:extLst>
            </p:cNvPr>
            <p:cNvGrpSpPr/>
            <p:nvPr/>
          </p:nvGrpSpPr>
          <p:grpSpPr>
            <a:xfrm>
              <a:off x="7278060" y="4740553"/>
              <a:ext cx="2050708" cy="935641"/>
              <a:chOff x="7731052" y="5153582"/>
              <a:chExt cx="3090147" cy="935641"/>
            </a:xfrm>
          </p:grpSpPr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A23D85F2-AF02-42E9-BD7B-45F1592DD38E}"/>
                  </a:ext>
                </a:extLst>
              </p:cNvPr>
              <p:cNvSpPr txBox="1"/>
              <p:nvPr/>
            </p:nvSpPr>
            <p:spPr>
              <a:xfrm>
                <a:off x="7731052" y="5153582"/>
                <a:ext cx="3090147" cy="2646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1400" b="1" dirty="0">
                    <a:solidFill>
                      <a:schemeClr val="accent3"/>
                    </a:solidFill>
                    <a:cs typeface="Arial" pitchFamily="34" charset="0"/>
                  </a:rPr>
                  <a:t>Portfolio Presentation</a:t>
                </a:r>
              </a:p>
            </p:txBody>
          </p:sp>
          <p:sp>
            <p:nvSpPr>
              <p:cNvPr id="848" name="TextBox 847">
                <a:extLst>
                  <a:ext uri="{FF2B5EF4-FFF2-40B4-BE49-F238E27FC236}">
                    <a16:creationId xmlns:a16="http://schemas.microsoft.com/office/drawing/2014/main" id="{F4D140F8-58F1-42CE-A8C3-67AD0A4C1F97}"/>
                  </a:ext>
                </a:extLst>
              </p:cNvPr>
              <p:cNvSpPr txBox="1"/>
              <p:nvPr/>
            </p:nvSpPr>
            <p:spPr>
              <a:xfrm>
                <a:off x="7731052" y="5442892"/>
                <a:ext cx="3090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49" name="그룹 848">
              <a:extLst>
                <a:ext uri="{FF2B5EF4-FFF2-40B4-BE49-F238E27FC236}">
                  <a16:creationId xmlns:a16="http://schemas.microsoft.com/office/drawing/2014/main" id="{BF9A5982-E4B1-4759-A9F9-E2D420CE0CE4}"/>
                </a:ext>
              </a:extLst>
            </p:cNvPr>
            <p:cNvGrpSpPr/>
            <p:nvPr/>
          </p:nvGrpSpPr>
          <p:grpSpPr>
            <a:xfrm>
              <a:off x="5154172" y="5222282"/>
              <a:ext cx="2050708" cy="935641"/>
              <a:chOff x="7731052" y="5153582"/>
              <a:chExt cx="3090147" cy="935641"/>
            </a:xfrm>
          </p:grpSpPr>
          <p:sp>
            <p:nvSpPr>
              <p:cNvPr id="850" name="TextBox 849">
                <a:extLst>
                  <a:ext uri="{FF2B5EF4-FFF2-40B4-BE49-F238E27FC236}">
                    <a16:creationId xmlns:a16="http://schemas.microsoft.com/office/drawing/2014/main" id="{835CCEEE-688A-4CA0-ACB1-E19C12A83E2E}"/>
                  </a:ext>
                </a:extLst>
              </p:cNvPr>
              <p:cNvSpPr txBox="1"/>
              <p:nvPr/>
            </p:nvSpPr>
            <p:spPr>
              <a:xfrm>
                <a:off x="7731052" y="5153582"/>
                <a:ext cx="3090147" cy="2646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Portfolio Presentation</a:t>
                </a: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9920934E-35F7-4AB3-8D26-5913016899EE}"/>
                  </a:ext>
                </a:extLst>
              </p:cNvPr>
              <p:cNvSpPr txBox="1"/>
              <p:nvPr/>
            </p:nvSpPr>
            <p:spPr>
              <a:xfrm>
                <a:off x="7731052" y="5442892"/>
                <a:ext cx="3090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52" name="TextBox 851">
            <a:extLst>
              <a:ext uri="{FF2B5EF4-FFF2-40B4-BE49-F238E27FC236}">
                <a16:creationId xmlns:a16="http://schemas.microsoft.com/office/drawing/2014/main" id="{03054656-4366-4AF4-96C2-74EE6E263D17}"/>
              </a:ext>
            </a:extLst>
          </p:cNvPr>
          <p:cNvSpPr txBox="1"/>
          <p:nvPr/>
        </p:nvSpPr>
        <p:spPr>
          <a:xfrm>
            <a:off x="663059" y="1750561"/>
            <a:ext cx="233359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1CF01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FFFFFF"/>
      </a:hlink>
      <a:folHlink>
        <a:srgbClr val="00000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92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33</cp:revision>
  <dcterms:created xsi:type="dcterms:W3CDTF">2018-02-18T19:39:47Z</dcterms:created>
  <dcterms:modified xsi:type="dcterms:W3CDTF">2022-10-28T07:36:25Z</dcterms:modified>
</cp:coreProperties>
</file>