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92B2"/>
    <a:srgbClr val="B8EAE6"/>
    <a:srgbClr val="D3BBC6"/>
    <a:srgbClr val="1970D5"/>
    <a:srgbClr val="8A617C"/>
    <a:srgbClr val="578795"/>
    <a:srgbClr val="2989A1"/>
    <a:srgbClr val="5F5F70"/>
    <a:srgbClr val="C91F54"/>
    <a:srgbClr val="D46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1" d="100"/>
          <a:sy n="71"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303163-6656-49E6-9202-CB15B4A4D91A}"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150846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03163-6656-49E6-9202-CB15B4A4D91A}"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387738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03163-6656-49E6-9202-CB15B4A4D91A}"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34350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03163-6656-49E6-9202-CB15B4A4D91A}"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30556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03163-6656-49E6-9202-CB15B4A4D91A}"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129561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303163-6656-49E6-9202-CB15B4A4D91A}"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659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303163-6656-49E6-9202-CB15B4A4D91A}"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268380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03163-6656-49E6-9202-CB15B4A4D91A}"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87587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03163-6656-49E6-9202-CB15B4A4D91A}"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24855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03163-6656-49E6-9202-CB15B4A4D91A}"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44234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03163-6656-49E6-9202-CB15B4A4D91A}"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BCABA-68AD-4699-BF32-62D695F36C86}" type="slidenum">
              <a:rPr lang="en-US" smtClean="0"/>
              <a:t>‹#›</a:t>
            </a:fld>
            <a:endParaRPr lang="en-US"/>
          </a:p>
        </p:txBody>
      </p:sp>
    </p:spTree>
    <p:extLst>
      <p:ext uri="{BB962C8B-B14F-4D97-AF65-F5344CB8AC3E}">
        <p14:creationId xmlns:p14="http://schemas.microsoft.com/office/powerpoint/2010/main" val="300541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3163-6656-49E6-9202-CB15B4A4D91A}" type="datetimeFigureOut">
              <a:rPr lang="en-US" smtClean="0"/>
              <a:t>5/19/2016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BCABA-68AD-4699-BF32-62D695F36C86}" type="slidenum">
              <a:rPr lang="en-US" smtClean="0"/>
              <a:t>‹#›</a:t>
            </a:fld>
            <a:endParaRPr lang="en-US"/>
          </a:p>
        </p:txBody>
      </p:sp>
    </p:spTree>
    <p:extLst>
      <p:ext uri="{BB962C8B-B14F-4D97-AF65-F5344CB8AC3E}">
        <p14:creationId xmlns:p14="http://schemas.microsoft.com/office/powerpoint/2010/main" val="817214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94189"/>
            <a:ext cx="12192000" cy="818049"/>
            <a:chOff x="0" y="81310"/>
            <a:chExt cx="9144000" cy="818049"/>
          </a:xfrm>
        </p:grpSpPr>
        <p:sp>
          <p:nvSpPr>
            <p:cNvPr id="10" name="Rectangle 9"/>
            <p:cNvSpPr/>
            <p:nvPr/>
          </p:nvSpPr>
          <p:spPr>
            <a:xfrm>
              <a:off x="0" y="81310"/>
              <a:ext cx="9144000" cy="584775"/>
            </a:xfrm>
            <a:prstGeom prst="rect">
              <a:avLst/>
            </a:prstGeom>
          </p:spPr>
          <p:txBody>
            <a:bodyPr wrap="square">
              <a:spAutoFit/>
            </a:bodyPr>
            <a:lstStyle/>
            <a:p>
              <a:pPr algn="ctr" fontAlgn="b"/>
              <a:r>
                <a:rPr lang="en-US" sz="2400" dirty="0">
                  <a:solidFill>
                    <a:schemeClr val="tx1">
                      <a:lumMod val="50000"/>
                      <a:lumOff val="50000"/>
                    </a:schemeClr>
                  </a:solidFill>
                  <a:latin typeface="Arial" panose="020B0604020202020204" pitchFamily="34" charset="0"/>
                  <a:cs typeface="Arial" panose="020B0604020202020204" pitchFamily="34" charset="0"/>
                </a:rPr>
                <a:t>  </a:t>
              </a:r>
              <a:r>
                <a:rPr lang="en-US" sz="3200" dirty="0">
                  <a:solidFill>
                    <a:schemeClr val="tx1">
                      <a:lumMod val="50000"/>
                      <a:lumOff val="50000"/>
                    </a:schemeClr>
                  </a:solidFill>
                  <a:latin typeface="Arial" panose="020B0604020202020204" pitchFamily="34" charset="0"/>
                  <a:cs typeface="Arial" panose="020B0604020202020204" pitchFamily="34" charset="0"/>
                </a:rPr>
                <a:t>Customer Relationship Management PowerPoint Slides</a:t>
              </a:r>
            </a:p>
          </p:txBody>
        </p:sp>
        <p:sp>
          <p:nvSpPr>
            <p:cNvPr id="13" name="Rectangle 12"/>
            <p:cNvSpPr/>
            <p:nvPr/>
          </p:nvSpPr>
          <p:spPr>
            <a:xfrm>
              <a:off x="0" y="622360"/>
              <a:ext cx="9144000" cy="276999"/>
            </a:xfrm>
            <a:prstGeom prst="rect">
              <a:avLst/>
            </a:prstGeom>
          </p:spPr>
          <p:txBody>
            <a:bodyPr wrap="square">
              <a:spAutoFit/>
            </a:bodyPr>
            <a:lstStyle/>
            <a:p>
              <a:pPr algn="ctr"/>
              <a:r>
                <a:rPr lang="en-US" sz="1200" dirty="0">
                  <a:solidFill>
                    <a:schemeClr val="bg1">
                      <a:lumMod val="65000"/>
                    </a:schemeClr>
                  </a:solidFill>
                  <a:latin typeface="Arial" panose="020B0604020202020204" pitchFamily="34" charset="0"/>
                  <a:cs typeface="Arial" panose="020B0604020202020204" pitchFamily="34" charset="0"/>
                </a:rPr>
                <a:t>      This slide is 100% editable. Adapt it to your needs and capture your audience's attention.</a:t>
              </a:r>
            </a:p>
          </p:txBody>
        </p:sp>
      </p:grpSp>
      <p:sp>
        <p:nvSpPr>
          <p:cNvPr id="14" name="Rectangle 13"/>
          <p:cNvSpPr/>
          <p:nvPr/>
        </p:nvSpPr>
        <p:spPr>
          <a:xfrm flipH="1">
            <a:off x="-9056" y="0"/>
            <a:ext cx="12202705" cy="721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32" name="Group 31"/>
          <p:cNvGrpSpPr/>
          <p:nvPr/>
        </p:nvGrpSpPr>
        <p:grpSpPr>
          <a:xfrm>
            <a:off x="55057" y="1018733"/>
            <a:ext cx="12081886" cy="5855692"/>
            <a:chOff x="-1493232" y="1018733"/>
            <a:chExt cx="12081886" cy="5855692"/>
          </a:xfrm>
        </p:grpSpPr>
        <p:grpSp>
          <p:nvGrpSpPr>
            <p:cNvPr id="6" name="Group 5"/>
            <p:cNvGrpSpPr/>
            <p:nvPr/>
          </p:nvGrpSpPr>
          <p:grpSpPr>
            <a:xfrm>
              <a:off x="-1493232" y="1018733"/>
              <a:ext cx="12081886" cy="5855692"/>
              <a:chOff x="-1493232" y="1018733"/>
              <a:chExt cx="12081886" cy="5855692"/>
            </a:xfrm>
          </p:grpSpPr>
          <p:sp>
            <p:nvSpPr>
              <p:cNvPr id="66" name="Rectangle 65"/>
              <p:cNvSpPr/>
              <p:nvPr/>
            </p:nvSpPr>
            <p:spPr>
              <a:xfrm flipH="1">
                <a:off x="-1493232" y="6802317"/>
                <a:ext cx="12081886" cy="721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6" name="TextBox 35"/>
              <p:cNvSpPr txBox="1"/>
              <p:nvPr/>
            </p:nvSpPr>
            <p:spPr>
              <a:xfrm>
                <a:off x="5460134" y="1620631"/>
                <a:ext cx="2062309" cy="523220"/>
              </a:xfrm>
              <a:prstGeom prst="rect">
                <a:avLst/>
              </a:prstGeom>
              <a:noFill/>
            </p:spPr>
            <p:txBody>
              <a:bodyPr wrap="square" rtlCol="0">
                <a:spAutoFit/>
              </a:bodyPr>
              <a:lstStyle/>
              <a:p>
                <a:pPr algn="ctr" fontAlgn="b"/>
                <a:r>
                  <a:rPr lang="en-US" sz="1400" dirty="0">
                    <a:solidFill>
                      <a:srgbClr val="2C92B2"/>
                    </a:solidFill>
                    <a:latin typeface="Arial" panose="020B0604020202020204" pitchFamily="34" charset="0"/>
                    <a:cs typeface="Arial" panose="020B0604020202020204" pitchFamily="34" charset="0"/>
                  </a:rPr>
                  <a:t>Customer relationship management</a:t>
                </a:r>
              </a:p>
            </p:txBody>
          </p:sp>
          <p:sp>
            <p:nvSpPr>
              <p:cNvPr id="39" name="TextBox 38"/>
              <p:cNvSpPr txBox="1"/>
              <p:nvPr/>
            </p:nvSpPr>
            <p:spPr>
              <a:xfrm>
                <a:off x="6467769" y="2811256"/>
                <a:ext cx="1704388" cy="307777"/>
              </a:xfrm>
              <a:prstGeom prst="rect">
                <a:avLst/>
              </a:prstGeom>
              <a:noFill/>
            </p:spPr>
            <p:txBody>
              <a:bodyPr wrap="square" rtlCol="0">
                <a:spAutoFit/>
              </a:bodyPr>
              <a:lstStyle/>
              <a:p>
                <a:pPr algn="ctr" fontAlgn="b"/>
                <a:r>
                  <a:rPr lang="en-US" sz="1400" dirty="0">
                    <a:solidFill>
                      <a:srgbClr val="84C5BB"/>
                    </a:solidFill>
                    <a:latin typeface="Arial" panose="020B0604020202020204" pitchFamily="34" charset="0"/>
                    <a:cs typeface="Arial" panose="020B0604020202020204" pitchFamily="34" charset="0"/>
                  </a:rPr>
                  <a:t>Customer service </a:t>
                </a:r>
              </a:p>
            </p:txBody>
          </p:sp>
          <p:sp>
            <p:nvSpPr>
              <p:cNvPr id="42" name="TextBox 41"/>
              <p:cNvSpPr txBox="1"/>
              <p:nvPr/>
            </p:nvSpPr>
            <p:spPr>
              <a:xfrm>
                <a:off x="5632502" y="5285997"/>
                <a:ext cx="1549444" cy="307777"/>
              </a:xfrm>
              <a:prstGeom prst="rect">
                <a:avLst/>
              </a:prstGeom>
              <a:noFill/>
            </p:spPr>
            <p:txBody>
              <a:bodyPr wrap="square" rtlCol="0">
                <a:spAutoFit/>
              </a:bodyPr>
              <a:lstStyle/>
              <a:p>
                <a:pPr algn="ctr" fontAlgn="b"/>
                <a:r>
                  <a:rPr lang="en-US" sz="1400" dirty="0">
                    <a:solidFill>
                      <a:srgbClr val="9F6981"/>
                    </a:solidFill>
                    <a:latin typeface="Arial" panose="020B0604020202020204" pitchFamily="34" charset="0"/>
                    <a:cs typeface="Arial" panose="020B0604020202020204" pitchFamily="34" charset="0"/>
                  </a:rPr>
                  <a:t>Inventory control</a:t>
                </a:r>
              </a:p>
            </p:txBody>
          </p:sp>
          <p:sp>
            <p:nvSpPr>
              <p:cNvPr id="45" name="TextBox 44"/>
              <p:cNvSpPr txBox="1"/>
              <p:nvPr/>
            </p:nvSpPr>
            <p:spPr>
              <a:xfrm>
                <a:off x="6427000" y="4093956"/>
                <a:ext cx="1874826" cy="307777"/>
              </a:xfrm>
              <a:prstGeom prst="rect">
                <a:avLst/>
              </a:prstGeom>
              <a:noFill/>
            </p:spPr>
            <p:txBody>
              <a:bodyPr wrap="square" rtlCol="0">
                <a:spAutoFit/>
              </a:bodyPr>
              <a:lstStyle/>
              <a:p>
                <a:pPr algn="ctr" fontAlgn="b"/>
                <a:r>
                  <a:rPr lang="en-US" sz="1400" dirty="0">
                    <a:solidFill>
                      <a:srgbClr val="4DCBC2"/>
                    </a:solidFill>
                    <a:latin typeface="Arial" panose="020B0604020202020204" pitchFamily="34" charset="0"/>
                    <a:cs typeface="Arial" panose="020B0604020202020204" pitchFamily="34" charset="0"/>
                  </a:rPr>
                  <a:t>Demand forecasting </a:t>
                </a:r>
              </a:p>
            </p:txBody>
          </p:sp>
          <p:sp>
            <p:nvSpPr>
              <p:cNvPr id="48" name="TextBox 47"/>
              <p:cNvSpPr txBox="1"/>
              <p:nvPr/>
            </p:nvSpPr>
            <p:spPr>
              <a:xfrm>
                <a:off x="3796326" y="5759316"/>
                <a:ext cx="1549444" cy="307777"/>
              </a:xfrm>
              <a:prstGeom prst="rect">
                <a:avLst/>
              </a:prstGeom>
              <a:noFill/>
            </p:spPr>
            <p:txBody>
              <a:bodyPr wrap="square" rtlCol="0">
                <a:spAutoFit/>
              </a:bodyPr>
              <a:lstStyle/>
              <a:p>
                <a:pPr algn="ctr" fontAlgn="b"/>
                <a:r>
                  <a:rPr lang="en-US" sz="1400" dirty="0">
                    <a:solidFill>
                      <a:srgbClr val="E68FB2"/>
                    </a:solidFill>
                    <a:latin typeface="Arial" panose="020B0604020202020204" pitchFamily="34" charset="0"/>
                    <a:cs typeface="Arial" panose="020B0604020202020204" pitchFamily="34" charset="0"/>
                  </a:rPr>
                  <a:t>Order fulfillment </a:t>
                </a:r>
              </a:p>
            </p:txBody>
          </p:sp>
          <p:sp>
            <p:nvSpPr>
              <p:cNvPr id="51" name="TextBox 50"/>
              <p:cNvSpPr txBox="1"/>
              <p:nvPr/>
            </p:nvSpPr>
            <p:spPr>
              <a:xfrm>
                <a:off x="1611583" y="5226992"/>
                <a:ext cx="1704387" cy="523220"/>
              </a:xfrm>
              <a:prstGeom prst="rect">
                <a:avLst/>
              </a:prstGeom>
              <a:noFill/>
            </p:spPr>
            <p:txBody>
              <a:bodyPr wrap="square" rtlCol="0">
                <a:spAutoFit/>
              </a:bodyPr>
              <a:lstStyle/>
              <a:p>
                <a:pPr algn="ctr" fontAlgn="b"/>
                <a:r>
                  <a:rPr lang="en-US" sz="1400" dirty="0">
                    <a:solidFill>
                      <a:srgbClr val="BD5A87"/>
                    </a:solidFill>
                    <a:latin typeface="Arial" panose="020B0604020202020204" pitchFamily="34" charset="0"/>
                    <a:cs typeface="Arial" panose="020B0604020202020204" pitchFamily="34" charset="0"/>
                  </a:rPr>
                  <a:t>Manufacturing flow and scheduling </a:t>
                </a:r>
              </a:p>
            </p:txBody>
          </p:sp>
          <p:sp>
            <p:nvSpPr>
              <p:cNvPr id="54" name="TextBox 53"/>
              <p:cNvSpPr txBox="1"/>
              <p:nvPr/>
            </p:nvSpPr>
            <p:spPr>
              <a:xfrm>
                <a:off x="438943" y="4078116"/>
                <a:ext cx="2268540" cy="523220"/>
              </a:xfrm>
              <a:prstGeom prst="rect">
                <a:avLst/>
              </a:prstGeom>
              <a:noFill/>
            </p:spPr>
            <p:txBody>
              <a:bodyPr wrap="square" rtlCol="0">
                <a:spAutoFit/>
              </a:bodyPr>
              <a:lstStyle/>
              <a:p>
                <a:pPr algn="ctr" fontAlgn="b"/>
                <a:r>
                  <a:rPr lang="en-US" sz="1400" dirty="0">
                    <a:solidFill>
                      <a:srgbClr val="9A4076"/>
                    </a:solidFill>
                    <a:latin typeface="Arial" panose="020B0604020202020204" pitchFamily="34" charset="0"/>
                    <a:cs typeface="Arial" panose="020B0604020202020204" pitchFamily="34" charset="0"/>
                  </a:rPr>
                  <a:t>New product development and commercialization </a:t>
                </a:r>
              </a:p>
            </p:txBody>
          </p:sp>
          <p:sp>
            <p:nvSpPr>
              <p:cNvPr id="57" name="TextBox 56"/>
              <p:cNvSpPr txBox="1"/>
              <p:nvPr/>
            </p:nvSpPr>
            <p:spPr>
              <a:xfrm>
                <a:off x="930080" y="2796895"/>
                <a:ext cx="1704388" cy="307777"/>
              </a:xfrm>
              <a:prstGeom prst="rect">
                <a:avLst/>
              </a:prstGeom>
              <a:noFill/>
            </p:spPr>
            <p:txBody>
              <a:bodyPr wrap="square" rtlCol="0">
                <a:spAutoFit/>
              </a:bodyPr>
              <a:lstStyle/>
              <a:p>
                <a:pPr algn="ctr" fontAlgn="b"/>
                <a:r>
                  <a:rPr lang="en-US" sz="1400" dirty="0">
                    <a:solidFill>
                      <a:srgbClr val="93D9CC"/>
                    </a:solidFill>
                    <a:latin typeface="Arial" panose="020B0604020202020204" pitchFamily="34" charset="0"/>
                    <a:cs typeface="Arial" panose="020B0604020202020204" pitchFamily="34" charset="0"/>
                  </a:rPr>
                  <a:t>Return and rework</a:t>
                </a:r>
              </a:p>
            </p:txBody>
          </p:sp>
          <p:sp>
            <p:nvSpPr>
              <p:cNvPr id="60" name="TextBox 59"/>
              <p:cNvSpPr txBox="1"/>
              <p:nvPr/>
            </p:nvSpPr>
            <p:spPr>
              <a:xfrm>
                <a:off x="1348020" y="1679295"/>
                <a:ext cx="2062309" cy="307777"/>
              </a:xfrm>
              <a:prstGeom prst="rect">
                <a:avLst/>
              </a:prstGeom>
              <a:noFill/>
            </p:spPr>
            <p:txBody>
              <a:bodyPr wrap="square" rtlCol="0">
                <a:spAutoFit/>
              </a:bodyPr>
              <a:lstStyle/>
              <a:p>
                <a:pPr fontAlgn="b"/>
                <a:r>
                  <a:rPr lang="en-US" sz="1400" dirty="0">
                    <a:solidFill>
                      <a:srgbClr val="3BA792"/>
                    </a:solidFill>
                    <a:latin typeface="Arial" panose="020B0604020202020204" pitchFamily="34" charset="0"/>
                    <a:cs typeface="Arial" panose="020B0604020202020204" pitchFamily="34" charset="0"/>
                  </a:rPr>
                  <a:t>Supplier and interfaces </a:t>
                </a:r>
              </a:p>
            </p:txBody>
          </p:sp>
          <p:sp>
            <p:nvSpPr>
              <p:cNvPr id="40" name="TextBox 39"/>
              <p:cNvSpPr txBox="1"/>
              <p:nvPr/>
            </p:nvSpPr>
            <p:spPr>
              <a:xfrm>
                <a:off x="3620266" y="1018733"/>
                <a:ext cx="1803822" cy="523220"/>
              </a:xfrm>
              <a:prstGeom prst="rect">
                <a:avLst/>
              </a:prstGeom>
              <a:noFill/>
            </p:spPr>
            <p:txBody>
              <a:bodyPr wrap="square" rtlCol="0">
                <a:spAutoFit/>
              </a:bodyPr>
              <a:lstStyle/>
              <a:p>
                <a:pPr algn="ctr" fontAlgn="b"/>
                <a:r>
                  <a:rPr lang="en-US" sz="1400" dirty="0">
                    <a:solidFill>
                      <a:srgbClr val="2D8B9B"/>
                    </a:solidFill>
                    <a:latin typeface="Arial" panose="020B0604020202020204" pitchFamily="34" charset="0"/>
                    <a:cs typeface="Arial" panose="020B0604020202020204" pitchFamily="34" charset="0"/>
                  </a:rPr>
                  <a:t>SCM management processes</a:t>
                </a:r>
              </a:p>
            </p:txBody>
          </p:sp>
        </p:grpSp>
        <p:grpSp>
          <p:nvGrpSpPr>
            <p:cNvPr id="7" name="Group 6"/>
            <p:cNvGrpSpPr/>
            <p:nvPr/>
          </p:nvGrpSpPr>
          <p:grpSpPr>
            <a:xfrm>
              <a:off x="2688778" y="1608408"/>
              <a:ext cx="3766444" cy="4074832"/>
              <a:chOff x="2688778" y="1608408"/>
              <a:chExt cx="3766444" cy="4074832"/>
            </a:xfrm>
          </p:grpSpPr>
          <p:grpSp>
            <p:nvGrpSpPr>
              <p:cNvPr id="3" name="Group 2"/>
              <p:cNvGrpSpPr/>
              <p:nvPr/>
            </p:nvGrpSpPr>
            <p:grpSpPr>
              <a:xfrm>
                <a:off x="2688778" y="1608408"/>
                <a:ext cx="3766444" cy="4074832"/>
                <a:chOff x="2688778" y="1608408"/>
                <a:chExt cx="3766444" cy="4074832"/>
              </a:xfrm>
            </p:grpSpPr>
            <p:grpSp>
              <p:nvGrpSpPr>
                <p:cNvPr id="8" name="Group 7"/>
                <p:cNvGrpSpPr/>
                <p:nvPr/>
              </p:nvGrpSpPr>
              <p:grpSpPr>
                <a:xfrm>
                  <a:off x="2688778" y="1608408"/>
                  <a:ext cx="3766444" cy="4074832"/>
                  <a:chOff x="2119078" y="900206"/>
                  <a:chExt cx="4919614" cy="5322420"/>
                </a:xfrm>
              </p:grpSpPr>
              <p:sp>
                <p:nvSpPr>
                  <p:cNvPr id="11" name="Freeform 10"/>
                  <p:cNvSpPr/>
                  <p:nvPr/>
                </p:nvSpPr>
                <p:spPr>
                  <a:xfrm rot="19320000" flipH="1">
                    <a:off x="2536705" y="1305812"/>
                    <a:ext cx="1694330" cy="1048870"/>
                  </a:xfrm>
                  <a:custGeom>
                    <a:avLst/>
                    <a:gdLst>
                      <a:gd name="connsiteX0" fmla="*/ 0 w 1694330"/>
                      <a:gd name="connsiteY0" fmla="*/ 0 h 1048870"/>
                      <a:gd name="connsiteX1" fmla="*/ 0 w 1694330"/>
                      <a:gd name="connsiteY1" fmla="*/ 8041 h 1048870"/>
                      <a:gd name="connsiteX2" fmla="*/ 644795 w 1694330"/>
                      <a:gd name="connsiteY2" fmla="*/ 833340 h 1048870"/>
                      <a:gd name="connsiteX3" fmla="*/ 368929 w 1694330"/>
                      <a:gd name="connsiteY3" fmla="*/ 1048870 h 1048870"/>
                      <a:gd name="connsiteX4" fmla="*/ 1694330 w 1694330"/>
                      <a:gd name="connsiteY4" fmla="*/ 1048870 h 1048870"/>
                      <a:gd name="connsiteX5" fmla="*/ 1694330 w 1694330"/>
                      <a:gd name="connsiteY5" fmla="*/ 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0" y="0"/>
                        </a:moveTo>
                        <a:lnTo>
                          <a:pt x="0" y="8041"/>
                        </a:lnTo>
                        <a:lnTo>
                          <a:pt x="644795" y="833340"/>
                        </a:lnTo>
                        <a:lnTo>
                          <a:pt x="368929" y="1048870"/>
                        </a:lnTo>
                        <a:lnTo>
                          <a:pt x="1694330" y="1048870"/>
                        </a:lnTo>
                        <a:lnTo>
                          <a:pt x="1694330" y="0"/>
                        </a:lnTo>
                        <a:close/>
                      </a:path>
                    </a:pathLst>
                  </a:custGeom>
                  <a:solidFill>
                    <a:srgbClr val="3BA792"/>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Freeform 11"/>
                  <p:cNvSpPr/>
                  <p:nvPr/>
                </p:nvSpPr>
                <p:spPr>
                  <a:xfrm>
                    <a:off x="3733521" y="900206"/>
                    <a:ext cx="1694330" cy="1048870"/>
                  </a:xfrm>
                  <a:custGeom>
                    <a:avLst/>
                    <a:gdLst>
                      <a:gd name="connsiteX0" fmla="*/ 0 w 1694330"/>
                      <a:gd name="connsiteY0" fmla="*/ 0 h 1048870"/>
                      <a:gd name="connsiteX1" fmla="*/ 1694330 w 1694330"/>
                      <a:gd name="connsiteY1" fmla="*/ 0 h 1048870"/>
                      <a:gd name="connsiteX2" fmla="*/ 1694330 w 1694330"/>
                      <a:gd name="connsiteY2" fmla="*/ 5054 h 1048870"/>
                      <a:gd name="connsiteX3" fmla="*/ 1051309 w 1694330"/>
                      <a:gd name="connsiteY3" fmla="*/ 828084 h 1048870"/>
                      <a:gd name="connsiteX4" fmla="*/ 1333902 w 1694330"/>
                      <a:gd name="connsiteY4" fmla="*/ 1048870 h 1048870"/>
                      <a:gd name="connsiteX5" fmla="*/ 0 w 1694330"/>
                      <a:gd name="connsiteY5" fmla="*/ 104887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0" y="0"/>
                        </a:moveTo>
                        <a:lnTo>
                          <a:pt x="1694330" y="0"/>
                        </a:lnTo>
                        <a:lnTo>
                          <a:pt x="1694330" y="5054"/>
                        </a:lnTo>
                        <a:lnTo>
                          <a:pt x="1051309" y="828084"/>
                        </a:lnTo>
                        <a:lnTo>
                          <a:pt x="1333902" y="1048870"/>
                        </a:lnTo>
                        <a:lnTo>
                          <a:pt x="0" y="1048870"/>
                        </a:lnTo>
                        <a:close/>
                      </a:path>
                    </a:pathLst>
                  </a:custGeom>
                  <a:solidFill>
                    <a:srgbClr val="2D8B9B"/>
                  </a:solidFill>
                  <a:ln>
                    <a:solidFill>
                      <a:schemeClr val="bg1"/>
                    </a:solidFill>
                  </a:ln>
                  <a:effectLst>
                    <a:outerShdw blurRad="50800" dist="38100" dir="8100000" sx="101000" sy="101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Freeform 14"/>
                  <p:cNvSpPr/>
                  <p:nvPr/>
                </p:nvSpPr>
                <p:spPr>
                  <a:xfrm rot="2280000">
                    <a:off x="4928114" y="1312161"/>
                    <a:ext cx="1694330" cy="1048870"/>
                  </a:xfrm>
                  <a:custGeom>
                    <a:avLst/>
                    <a:gdLst>
                      <a:gd name="connsiteX0" fmla="*/ 0 w 1694330"/>
                      <a:gd name="connsiteY0" fmla="*/ 0 h 1048870"/>
                      <a:gd name="connsiteX1" fmla="*/ 1694330 w 1694330"/>
                      <a:gd name="connsiteY1" fmla="*/ 0 h 1048870"/>
                      <a:gd name="connsiteX2" fmla="*/ 1694330 w 1694330"/>
                      <a:gd name="connsiteY2" fmla="*/ 6120 h 1048870"/>
                      <a:gd name="connsiteX3" fmla="*/ 1096399 w 1694330"/>
                      <a:gd name="connsiteY3" fmla="*/ 860054 h 1048870"/>
                      <a:gd name="connsiteX4" fmla="*/ 1366056 w 1694330"/>
                      <a:gd name="connsiteY4" fmla="*/ 1048870 h 1048870"/>
                      <a:gd name="connsiteX5" fmla="*/ 0 w 1694330"/>
                      <a:gd name="connsiteY5" fmla="*/ 104887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0" y="0"/>
                        </a:moveTo>
                        <a:lnTo>
                          <a:pt x="1694330" y="0"/>
                        </a:lnTo>
                        <a:lnTo>
                          <a:pt x="1694330" y="6120"/>
                        </a:lnTo>
                        <a:lnTo>
                          <a:pt x="1096399" y="860054"/>
                        </a:lnTo>
                        <a:lnTo>
                          <a:pt x="1366056" y="1048870"/>
                        </a:lnTo>
                        <a:lnTo>
                          <a:pt x="0" y="1048870"/>
                        </a:lnTo>
                        <a:close/>
                      </a:path>
                    </a:pathLst>
                  </a:custGeom>
                  <a:solidFill>
                    <a:srgbClr val="2C92B2"/>
                  </a:solidFill>
                  <a:ln>
                    <a:solidFill>
                      <a:schemeClr val="bg1"/>
                    </a:solidFill>
                  </a:ln>
                  <a:effectLst>
                    <a:outerShdw blurRad="50800" dist="381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Freeform 15"/>
                  <p:cNvSpPr/>
                  <p:nvPr/>
                </p:nvSpPr>
                <p:spPr>
                  <a:xfrm rot="4380000">
                    <a:off x="5667092" y="2386894"/>
                    <a:ext cx="1694330" cy="1048870"/>
                  </a:xfrm>
                  <a:custGeom>
                    <a:avLst/>
                    <a:gdLst>
                      <a:gd name="connsiteX0" fmla="*/ 0 w 1694330"/>
                      <a:gd name="connsiteY0" fmla="*/ 0 h 1048870"/>
                      <a:gd name="connsiteX1" fmla="*/ 1694330 w 1694330"/>
                      <a:gd name="connsiteY1" fmla="*/ 0 h 1048870"/>
                      <a:gd name="connsiteX2" fmla="*/ 1694330 w 1694330"/>
                      <a:gd name="connsiteY2" fmla="*/ 2537 h 1048870"/>
                      <a:gd name="connsiteX3" fmla="*/ 1693141 w 1694330"/>
                      <a:gd name="connsiteY3" fmla="*/ 1735 h 1048870"/>
                      <a:gd name="connsiteX4" fmla="*/ 1106620 w 1694330"/>
                      <a:gd name="connsiteY4" fmla="*/ 871288 h 1048870"/>
                      <a:gd name="connsiteX5" fmla="*/ 1369897 w 1694330"/>
                      <a:gd name="connsiteY5" fmla="*/ 1048870 h 1048870"/>
                      <a:gd name="connsiteX6" fmla="*/ 0 w 1694330"/>
                      <a:gd name="connsiteY6" fmla="*/ 104887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4330" h="1048870">
                        <a:moveTo>
                          <a:pt x="0" y="0"/>
                        </a:moveTo>
                        <a:lnTo>
                          <a:pt x="1694330" y="0"/>
                        </a:lnTo>
                        <a:lnTo>
                          <a:pt x="1694330" y="2537"/>
                        </a:lnTo>
                        <a:lnTo>
                          <a:pt x="1693141" y="1735"/>
                        </a:lnTo>
                        <a:lnTo>
                          <a:pt x="1106620" y="871288"/>
                        </a:lnTo>
                        <a:lnTo>
                          <a:pt x="1369897" y="1048870"/>
                        </a:lnTo>
                        <a:lnTo>
                          <a:pt x="0" y="1048870"/>
                        </a:lnTo>
                        <a:close/>
                      </a:path>
                    </a:pathLst>
                  </a:custGeom>
                  <a:solidFill>
                    <a:srgbClr val="84C5BB"/>
                  </a:solidFill>
                  <a:ln>
                    <a:solidFill>
                      <a:schemeClr val="bg1"/>
                    </a:solidFill>
                  </a:ln>
                  <a:effectLst>
                    <a:outerShdw blurRad="635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Freeform 16"/>
                  <p:cNvSpPr/>
                  <p:nvPr/>
                </p:nvSpPr>
                <p:spPr>
                  <a:xfrm rot="6420000">
                    <a:off x="5666441" y="3698897"/>
                    <a:ext cx="1692232" cy="1048870"/>
                  </a:xfrm>
                  <a:custGeom>
                    <a:avLst/>
                    <a:gdLst>
                      <a:gd name="connsiteX0" fmla="*/ 0 w 1692232"/>
                      <a:gd name="connsiteY0" fmla="*/ 1048870 h 1048870"/>
                      <a:gd name="connsiteX1" fmla="*/ 0 w 1692232"/>
                      <a:gd name="connsiteY1" fmla="*/ 0 h 1048870"/>
                      <a:gd name="connsiteX2" fmla="*/ 1692232 w 1692232"/>
                      <a:gd name="connsiteY2" fmla="*/ 0 h 1048870"/>
                      <a:gd name="connsiteX3" fmla="*/ 1087079 w 1692232"/>
                      <a:gd name="connsiteY3" fmla="*/ 853455 h 1048870"/>
                      <a:gd name="connsiteX4" fmla="*/ 1362676 w 1692232"/>
                      <a:gd name="connsiteY4" fmla="*/ 1048870 h 104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232" h="1048870">
                        <a:moveTo>
                          <a:pt x="0" y="1048870"/>
                        </a:moveTo>
                        <a:lnTo>
                          <a:pt x="0" y="0"/>
                        </a:lnTo>
                        <a:lnTo>
                          <a:pt x="1692232" y="0"/>
                        </a:lnTo>
                        <a:lnTo>
                          <a:pt x="1087079" y="853455"/>
                        </a:lnTo>
                        <a:lnTo>
                          <a:pt x="1362676" y="1048870"/>
                        </a:lnTo>
                        <a:close/>
                      </a:path>
                    </a:pathLst>
                  </a:custGeom>
                  <a:solidFill>
                    <a:srgbClr val="B8EAE6"/>
                  </a:solidFill>
                  <a:ln>
                    <a:solidFill>
                      <a:schemeClr val="bg1"/>
                    </a:solidFill>
                  </a:ln>
                  <a:effectLst>
                    <a:outerShdw blurRad="50800" dist="38100" dir="13500000" sx="101000" sy="101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Freeform 17"/>
                  <p:cNvSpPr/>
                  <p:nvPr/>
                </p:nvSpPr>
                <p:spPr>
                  <a:xfrm rot="8540341">
                    <a:off x="4930072" y="4765906"/>
                    <a:ext cx="1694330" cy="1048870"/>
                  </a:xfrm>
                  <a:custGeom>
                    <a:avLst/>
                    <a:gdLst>
                      <a:gd name="connsiteX0" fmla="*/ 0 w 1694330"/>
                      <a:gd name="connsiteY0" fmla="*/ 1048870 h 1048870"/>
                      <a:gd name="connsiteX1" fmla="*/ 0 w 1694330"/>
                      <a:gd name="connsiteY1" fmla="*/ 0 h 1048870"/>
                      <a:gd name="connsiteX2" fmla="*/ 1694330 w 1694330"/>
                      <a:gd name="connsiteY2" fmla="*/ 0 h 1048870"/>
                      <a:gd name="connsiteX3" fmla="*/ 1694330 w 1694330"/>
                      <a:gd name="connsiteY3" fmla="*/ 3822 h 1048870"/>
                      <a:gd name="connsiteX4" fmla="*/ 1055034 w 1694330"/>
                      <a:gd name="connsiteY4" fmla="*/ 832139 h 1048870"/>
                      <a:gd name="connsiteX5" fmla="*/ 1335847 w 1694330"/>
                      <a:gd name="connsiteY5" fmla="*/ 104887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0" y="1048870"/>
                        </a:moveTo>
                        <a:lnTo>
                          <a:pt x="0" y="0"/>
                        </a:lnTo>
                        <a:lnTo>
                          <a:pt x="1694330" y="0"/>
                        </a:lnTo>
                        <a:lnTo>
                          <a:pt x="1694330" y="3822"/>
                        </a:lnTo>
                        <a:lnTo>
                          <a:pt x="1055034" y="832139"/>
                        </a:lnTo>
                        <a:lnTo>
                          <a:pt x="1335847" y="1048870"/>
                        </a:lnTo>
                        <a:close/>
                      </a:path>
                    </a:pathLst>
                  </a:custGeom>
                  <a:solidFill>
                    <a:srgbClr val="D3BBC6"/>
                  </a:solidFill>
                  <a:ln>
                    <a:solidFill>
                      <a:schemeClr val="bg1"/>
                    </a:solid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Freeform 18"/>
                  <p:cNvSpPr/>
                  <p:nvPr/>
                </p:nvSpPr>
                <p:spPr>
                  <a:xfrm>
                    <a:off x="3731530" y="5173756"/>
                    <a:ext cx="1693146" cy="1048870"/>
                  </a:xfrm>
                  <a:custGeom>
                    <a:avLst/>
                    <a:gdLst>
                      <a:gd name="connsiteX0" fmla="*/ 354064 w 1693146"/>
                      <a:gd name="connsiteY0" fmla="*/ 0 h 1048870"/>
                      <a:gd name="connsiteX1" fmla="*/ 1693146 w 1693146"/>
                      <a:gd name="connsiteY1" fmla="*/ 0 h 1048870"/>
                      <a:gd name="connsiteX2" fmla="*/ 1693146 w 1693146"/>
                      <a:gd name="connsiteY2" fmla="*/ 1048870 h 1048870"/>
                      <a:gd name="connsiteX3" fmla="*/ 0 w 1693146"/>
                      <a:gd name="connsiteY3" fmla="*/ 1048870 h 1048870"/>
                      <a:gd name="connsiteX4" fmla="*/ 639494 w 1693146"/>
                      <a:gd name="connsiteY4" fmla="*/ 220295 h 104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146" h="1048870">
                        <a:moveTo>
                          <a:pt x="354064" y="0"/>
                        </a:moveTo>
                        <a:lnTo>
                          <a:pt x="1693146" y="0"/>
                        </a:lnTo>
                        <a:lnTo>
                          <a:pt x="1693146" y="1048870"/>
                        </a:lnTo>
                        <a:lnTo>
                          <a:pt x="0" y="1048870"/>
                        </a:lnTo>
                        <a:lnTo>
                          <a:pt x="639494" y="220295"/>
                        </a:lnTo>
                        <a:close/>
                      </a:path>
                    </a:pathLst>
                  </a:custGeom>
                  <a:solidFill>
                    <a:srgbClr val="E68FB2"/>
                  </a:solidFill>
                  <a:ln>
                    <a:solidFill>
                      <a:schemeClr val="bg1"/>
                    </a:solidFill>
                  </a:ln>
                  <a:effectLst>
                    <a:outerShdw blurRad="50800" dist="38100" dir="18900000" sx="101000" sy="101000" algn="b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Freeform 19"/>
                  <p:cNvSpPr/>
                  <p:nvPr/>
                </p:nvSpPr>
                <p:spPr>
                  <a:xfrm rot="13059659" flipH="1">
                    <a:off x="2532786" y="4767172"/>
                    <a:ext cx="1694330" cy="1048870"/>
                  </a:xfrm>
                  <a:custGeom>
                    <a:avLst/>
                    <a:gdLst>
                      <a:gd name="connsiteX0" fmla="*/ 336532 w 1694330"/>
                      <a:gd name="connsiteY0" fmla="*/ 1048870 h 1048870"/>
                      <a:gd name="connsiteX1" fmla="*/ 1694330 w 1694330"/>
                      <a:gd name="connsiteY1" fmla="*/ 1048870 h 1048870"/>
                      <a:gd name="connsiteX2" fmla="*/ 1694330 w 1694330"/>
                      <a:gd name="connsiteY2" fmla="*/ 0 h 1048870"/>
                      <a:gd name="connsiteX3" fmla="*/ 0 w 1694330"/>
                      <a:gd name="connsiteY3" fmla="*/ 0 h 1048870"/>
                      <a:gd name="connsiteX4" fmla="*/ 0 w 1694330"/>
                      <a:gd name="connsiteY4" fmla="*/ 3136 h 1048870"/>
                      <a:gd name="connsiteX5" fmla="*/ 606007 w 1694330"/>
                      <a:gd name="connsiteY5" fmla="*/ 857795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336532" y="1048870"/>
                        </a:moveTo>
                        <a:lnTo>
                          <a:pt x="1694330" y="1048870"/>
                        </a:lnTo>
                        <a:lnTo>
                          <a:pt x="1694330" y="0"/>
                        </a:lnTo>
                        <a:lnTo>
                          <a:pt x="0" y="0"/>
                        </a:lnTo>
                        <a:lnTo>
                          <a:pt x="0" y="3136"/>
                        </a:lnTo>
                        <a:lnTo>
                          <a:pt x="606007" y="857795"/>
                        </a:lnTo>
                        <a:close/>
                      </a:path>
                    </a:pathLst>
                  </a:custGeom>
                  <a:solidFill>
                    <a:srgbClr val="BD5A87"/>
                  </a:solidFill>
                  <a:ln>
                    <a:solidFill>
                      <a:schemeClr val="bg1"/>
                    </a:solidFill>
                  </a:ln>
                  <a:effectLst>
                    <a:outerShdw blurRad="50800" dist="38100" sx="101000" sy="1010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Freeform 20"/>
                  <p:cNvSpPr/>
                  <p:nvPr/>
                </p:nvSpPr>
                <p:spPr>
                  <a:xfrm rot="15180000" flipH="1">
                    <a:off x="1796348" y="3699108"/>
                    <a:ext cx="1694330" cy="1048870"/>
                  </a:xfrm>
                  <a:custGeom>
                    <a:avLst/>
                    <a:gdLst>
                      <a:gd name="connsiteX0" fmla="*/ 0 w 1694330"/>
                      <a:gd name="connsiteY0" fmla="*/ 10424 h 1048870"/>
                      <a:gd name="connsiteX1" fmla="*/ 580964 w 1694330"/>
                      <a:gd name="connsiteY1" fmla="*/ 871739 h 1048870"/>
                      <a:gd name="connsiteX2" fmla="*/ 318356 w 1694330"/>
                      <a:gd name="connsiteY2" fmla="*/ 1048870 h 1048870"/>
                      <a:gd name="connsiteX3" fmla="*/ 1694330 w 1694330"/>
                      <a:gd name="connsiteY3" fmla="*/ 1048870 h 1048870"/>
                      <a:gd name="connsiteX4" fmla="*/ 1694330 w 1694330"/>
                      <a:gd name="connsiteY4" fmla="*/ 0 h 1048870"/>
                      <a:gd name="connsiteX5" fmla="*/ 0 w 1694330"/>
                      <a:gd name="connsiteY5" fmla="*/ 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0" y="10424"/>
                        </a:moveTo>
                        <a:lnTo>
                          <a:pt x="580964" y="871739"/>
                        </a:lnTo>
                        <a:lnTo>
                          <a:pt x="318356" y="1048870"/>
                        </a:lnTo>
                        <a:lnTo>
                          <a:pt x="1694330" y="1048870"/>
                        </a:lnTo>
                        <a:lnTo>
                          <a:pt x="1694330" y="0"/>
                        </a:lnTo>
                        <a:lnTo>
                          <a:pt x="0" y="0"/>
                        </a:lnTo>
                        <a:close/>
                      </a:path>
                    </a:pathLst>
                  </a:custGeom>
                  <a:solidFill>
                    <a:srgbClr val="9A4076"/>
                  </a:solidFill>
                  <a:ln>
                    <a:solidFill>
                      <a:schemeClr val="bg1"/>
                    </a:solidFill>
                  </a:ln>
                  <a:effectLst>
                    <a:outerShdw blurRad="50800" dist="38100" sx="101000" sy="1010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Freeform 21"/>
                  <p:cNvSpPr/>
                  <p:nvPr/>
                </p:nvSpPr>
                <p:spPr>
                  <a:xfrm rot="17220000" flipH="1">
                    <a:off x="1796814" y="2379519"/>
                    <a:ext cx="1694330" cy="1048870"/>
                  </a:xfrm>
                  <a:custGeom>
                    <a:avLst/>
                    <a:gdLst>
                      <a:gd name="connsiteX0" fmla="*/ 0 w 1694330"/>
                      <a:gd name="connsiteY0" fmla="*/ 0 h 1048870"/>
                      <a:gd name="connsiteX1" fmla="*/ 0 w 1694330"/>
                      <a:gd name="connsiteY1" fmla="*/ 6562 h 1048870"/>
                      <a:gd name="connsiteX2" fmla="*/ 598811 w 1694330"/>
                      <a:gd name="connsiteY2" fmla="*/ 861753 h 1048870"/>
                      <a:gd name="connsiteX3" fmla="*/ 331580 w 1694330"/>
                      <a:gd name="connsiteY3" fmla="*/ 1048870 h 1048870"/>
                      <a:gd name="connsiteX4" fmla="*/ 1694330 w 1694330"/>
                      <a:gd name="connsiteY4" fmla="*/ 1048870 h 1048870"/>
                      <a:gd name="connsiteX5" fmla="*/ 1694330 w 1694330"/>
                      <a:gd name="connsiteY5" fmla="*/ 0 h 104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330" h="1048870">
                        <a:moveTo>
                          <a:pt x="0" y="0"/>
                        </a:moveTo>
                        <a:lnTo>
                          <a:pt x="0" y="6562"/>
                        </a:lnTo>
                        <a:lnTo>
                          <a:pt x="598811" y="861753"/>
                        </a:lnTo>
                        <a:lnTo>
                          <a:pt x="331580" y="1048870"/>
                        </a:lnTo>
                        <a:lnTo>
                          <a:pt x="1694330" y="1048870"/>
                        </a:lnTo>
                        <a:lnTo>
                          <a:pt x="1694330" y="0"/>
                        </a:lnTo>
                        <a:close/>
                      </a:path>
                    </a:pathLst>
                  </a:custGeom>
                  <a:solidFill>
                    <a:srgbClr val="93D9CC"/>
                  </a:solidFill>
                  <a:ln>
                    <a:solidFill>
                      <a:schemeClr val="bg1"/>
                    </a:solidFill>
                  </a:ln>
                  <a:effectLst>
                    <a:outerShdw blurRad="76200" dir="6000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2" name="TextBox 1"/>
                <p:cNvSpPr txBox="1"/>
                <p:nvPr/>
              </p:nvSpPr>
              <p:spPr>
                <a:xfrm>
                  <a:off x="4115044" y="1815660"/>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01</a:t>
                  </a:r>
                </a:p>
              </p:txBody>
            </p:sp>
            <p:sp>
              <p:nvSpPr>
                <p:cNvPr id="23" name="TextBox 22"/>
                <p:cNvSpPr txBox="1"/>
                <p:nvPr/>
              </p:nvSpPr>
              <p:spPr>
                <a:xfrm>
                  <a:off x="5124694" y="2063310"/>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02</a:t>
                  </a:r>
                </a:p>
              </p:txBody>
            </p:sp>
            <p:sp>
              <p:nvSpPr>
                <p:cNvPr id="24" name="TextBox 23"/>
                <p:cNvSpPr txBox="1"/>
                <p:nvPr/>
              </p:nvSpPr>
              <p:spPr>
                <a:xfrm>
                  <a:off x="5759694" y="2838010"/>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03</a:t>
                  </a:r>
                </a:p>
              </p:txBody>
            </p:sp>
            <p:sp>
              <p:nvSpPr>
                <p:cNvPr id="25" name="TextBox 24"/>
                <p:cNvSpPr txBox="1"/>
                <p:nvPr/>
              </p:nvSpPr>
              <p:spPr>
                <a:xfrm>
                  <a:off x="5799383" y="3827022"/>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04</a:t>
                  </a:r>
                </a:p>
              </p:txBody>
            </p:sp>
            <p:sp>
              <p:nvSpPr>
                <p:cNvPr id="26" name="TextBox 25"/>
                <p:cNvSpPr txBox="1"/>
                <p:nvPr/>
              </p:nvSpPr>
              <p:spPr>
                <a:xfrm>
                  <a:off x="5258460" y="4731457"/>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05</a:t>
                  </a:r>
                </a:p>
              </p:txBody>
            </p:sp>
            <p:sp>
              <p:nvSpPr>
                <p:cNvPr id="27" name="TextBox 26"/>
                <p:cNvSpPr txBox="1"/>
                <p:nvPr/>
              </p:nvSpPr>
              <p:spPr>
                <a:xfrm>
                  <a:off x="4456601" y="5097217"/>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06</a:t>
                  </a:r>
                </a:p>
              </p:txBody>
            </p:sp>
            <p:sp>
              <p:nvSpPr>
                <p:cNvPr id="28" name="TextBox 27"/>
                <p:cNvSpPr txBox="1"/>
                <p:nvPr/>
              </p:nvSpPr>
              <p:spPr>
                <a:xfrm>
                  <a:off x="3457795" y="4829931"/>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07</a:t>
                  </a:r>
                </a:p>
              </p:txBody>
            </p:sp>
            <p:sp>
              <p:nvSpPr>
                <p:cNvPr id="29" name="TextBox 28"/>
                <p:cNvSpPr txBox="1"/>
                <p:nvPr/>
              </p:nvSpPr>
              <p:spPr>
                <a:xfrm>
                  <a:off x="2845520" y="4025690"/>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08</a:t>
                  </a:r>
                </a:p>
              </p:txBody>
            </p:sp>
            <p:sp>
              <p:nvSpPr>
                <p:cNvPr id="30" name="TextBox 29"/>
                <p:cNvSpPr txBox="1"/>
                <p:nvPr/>
              </p:nvSpPr>
              <p:spPr>
                <a:xfrm>
                  <a:off x="2778051" y="3086684"/>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09</a:t>
                  </a:r>
                </a:p>
              </p:txBody>
            </p:sp>
            <p:sp>
              <p:nvSpPr>
                <p:cNvPr id="31" name="TextBox 30"/>
                <p:cNvSpPr txBox="1"/>
                <p:nvPr/>
              </p:nvSpPr>
              <p:spPr>
                <a:xfrm>
                  <a:off x="3270176" y="2200859"/>
                  <a:ext cx="571256" cy="400110"/>
                </a:xfrm>
                <a:prstGeom prst="rect">
                  <a:avLst/>
                </a:prstGeom>
                <a:noFill/>
              </p:spPr>
              <p:txBody>
                <a:bodyPr wrap="square" rtlCol="0">
                  <a:spAutoFit/>
                </a:bodyPr>
                <a:lstStyle/>
                <a:p>
                  <a:pPr algn="ctr"/>
                  <a:r>
                    <a:rPr lang="en-US" sz="20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a:t>
                  </a:r>
                </a:p>
              </p:txBody>
            </p:sp>
          </p:grpSp>
          <p:grpSp>
            <p:nvGrpSpPr>
              <p:cNvPr id="81" name="Group 80"/>
              <p:cNvGrpSpPr/>
              <p:nvPr/>
            </p:nvGrpSpPr>
            <p:grpSpPr>
              <a:xfrm>
                <a:off x="4092732" y="2768817"/>
                <a:ext cx="1044358" cy="1835358"/>
                <a:chOff x="420647" y="3278219"/>
                <a:chExt cx="1082825" cy="1902960"/>
              </a:xfrm>
            </p:grpSpPr>
            <p:pic>
              <p:nvPicPr>
                <p:cNvPr id="82" name="Picture 81"/>
                <p:cNvPicPr>
                  <a:picLocks noChangeAspect="1"/>
                </p:cNvPicPr>
                <p:nvPr/>
              </p:nvPicPr>
              <p:blipFill rotWithShape="1">
                <a:blip r:embed="rId2" cstate="print">
                  <a:extLst>
                    <a:ext uri="{28A0092B-C50C-407E-A947-70E740481C1C}">
                      <a14:useLocalDpi xmlns:a14="http://schemas.microsoft.com/office/drawing/2010/main" val="0"/>
                    </a:ext>
                  </a:extLst>
                </a:blip>
                <a:srcRect t="38000" b="38000"/>
                <a:stretch/>
              </p:blipFill>
              <p:spPr>
                <a:xfrm flipH="1">
                  <a:off x="625643" y="5010417"/>
                  <a:ext cx="672832" cy="170762"/>
                </a:xfrm>
                <a:prstGeom prst="rect">
                  <a:avLst/>
                </a:prstGeom>
              </p:spPr>
            </p:pic>
            <p:grpSp>
              <p:nvGrpSpPr>
                <p:cNvPr id="83" name="Group 82"/>
                <p:cNvGrpSpPr/>
                <p:nvPr/>
              </p:nvGrpSpPr>
              <p:grpSpPr>
                <a:xfrm>
                  <a:off x="420647" y="3278219"/>
                  <a:ext cx="1082825" cy="1854540"/>
                  <a:chOff x="680344" y="3855238"/>
                  <a:chExt cx="1127272" cy="1930666"/>
                </a:xfrm>
              </p:grpSpPr>
              <p:grpSp>
                <p:nvGrpSpPr>
                  <p:cNvPr id="84" name="Group 83"/>
                  <p:cNvGrpSpPr/>
                  <p:nvPr/>
                </p:nvGrpSpPr>
                <p:grpSpPr>
                  <a:xfrm flipH="1">
                    <a:off x="680344" y="3855238"/>
                    <a:ext cx="1127272" cy="1379749"/>
                    <a:chOff x="2603659" y="1051560"/>
                    <a:chExt cx="3749040" cy="4588719"/>
                  </a:xfrm>
                </p:grpSpPr>
                <p:sp>
                  <p:nvSpPr>
                    <p:cNvPr id="98" name="Freeform 97"/>
                    <p:cNvSpPr/>
                    <p:nvPr/>
                  </p:nvSpPr>
                  <p:spPr>
                    <a:xfrm>
                      <a:off x="2603659" y="1051560"/>
                      <a:ext cx="3749040" cy="4587240"/>
                    </a:xfrm>
                    <a:custGeom>
                      <a:avLst/>
                      <a:gdLst>
                        <a:gd name="connsiteX0" fmla="*/ 1874520 w 3749040"/>
                        <a:gd name="connsiteY0" fmla="*/ 0 h 4587240"/>
                        <a:gd name="connsiteX1" fmla="*/ 3749040 w 3749040"/>
                        <a:gd name="connsiteY1" fmla="*/ 1920240 h 4587240"/>
                        <a:gd name="connsiteX2" fmla="*/ 3200006 w 3749040"/>
                        <a:gd name="connsiteY2" fmla="*/ 3278055 h 4587240"/>
                        <a:gd name="connsiteX3" fmla="*/ 3146124 w 3749040"/>
                        <a:gd name="connsiteY3" fmla="*/ 3328221 h 4587240"/>
                        <a:gd name="connsiteX4" fmla="*/ 3082141 w 3749040"/>
                        <a:gd name="connsiteY4" fmla="*/ 3416469 h 4587240"/>
                        <a:gd name="connsiteX5" fmla="*/ 2659380 w 3749040"/>
                        <a:gd name="connsiteY5" fmla="*/ 4587240 h 4587240"/>
                        <a:gd name="connsiteX6" fmla="*/ 1059180 w 3749040"/>
                        <a:gd name="connsiteY6" fmla="*/ 4587240 h 4587240"/>
                        <a:gd name="connsiteX7" fmla="*/ 621834 w 3749040"/>
                        <a:gd name="connsiteY7" fmla="*/ 3364692 h 4587240"/>
                        <a:gd name="connsiteX8" fmla="*/ 568251 w 3749040"/>
                        <a:gd name="connsiteY8" fmla="*/ 3295946 h 4587240"/>
                        <a:gd name="connsiteX9" fmla="*/ 549034 w 3749040"/>
                        <a:gd name="connsiteY9" fmla="*/ 3278055 h 4587240"/>
                        <a:gd name="connsiteX10" fmla="*/ 484447 w 3749040"/>
                        <a:gd name="connsiteY10" fmla="*/ 3205258 h 4587240"/>
                        <a:gd name="connsiteX11" fmla="*/ 457200 w 3749040"/>
                        <a:gd name="connsiteY11" fmla="*/ 3177540 h 4587240"/>
                        <a:gd name="connsiteX12" fmla="*/ 464839 w 3749040"/>
                        <a:gd name="connsiteY12" fmla="*/ 3183158 h 4587240"/>
                        <a:gd name="connsiteX13" fmla="*/ 428049 w 3749040"/>
                        <a:gd name="connsiteY13" fmla="*/ 3141691 h 4587240"/>
                        <a:gd name="connsiteX14" fmla="*/ 0 w 3749040"/>
                        <a:gd name="connsiteY14" fmla="*/ 1920240 h 4587240"/>
                        <a:gd name="connsiteX15" fmla="*/ 1874520 w 3749040"/>
                        <a:gd name="connsiteY15"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568251 w 3749040"/>
                        <a:gd name="connsiteY7" fmla="*/ 3295946 h 4587240"/>
                        <a:gd name="connsiteX8" fmla="*/ 549034 w 3749040"/>
                        <a:gd name="connsiteY8" fmla="*/ 3278055 h 4587240"/>
                        <a:gd name="connsiteX9" fmla="*/ 484447 w 3749040"/>
                        <a:gd name="connsiteY9" fmla="*/ 3205258 h 4587240"/>
                        <a:gd name="connsiteX10" fmla="*/ 457200 w 3749040"/>
                        <a:gd name="connsiteY10" fmla="*/ 3177540 h 4587240"/>
                        <a:gd name="connsiteX11" fmla="*/ 464839 w 3749040"/>
                        <a:gd name="connsiteY11" fmla="*/ 3183158 h 4587240"/>
                        <a:gd name="connsiteX12" fmla="*/ 428049 w 3749040"/>
                        <a:gd name="connsiteY12" fmla="*/ 3141691 h 4587240"/>
                        <a:gd name="connsiteX13" fmla="*/ 0 w 3749040"/>
                        <a:gd name="connsiteY13" fmla="*/ 1920240 h 4587240"/>
                        <a:gd name="connsiteX14" fmla="*/ 1874520 w 3749040"/>
                        <a:gd name="connsiteY14"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568251 w 3749040"/>
                        <a:gd name="connsiteY7" fmla="*/ 3295946 h 4587240"/>
                        <a:gd name="connsiteX8" fmla="*/ 549034 w 3749040"/>
                        <a:gd name="connsiteY8" fmla="*/ 3278055 h 4587240"/>
                        <a:gd name="connsiteX9" fmla="*/ 484447 w 3749040"/>
                        <a:gd name="connsiteY9" fmla="*/ 3205258 h 4587240"/>
                        <a:gd name="connsiteX10" fmla="*/ 457200 w 3749040"/>
                        <a:gd name="connsiteY10" fmla="*/ 3177540 h 4587240"/>
                        <a:gd name="connsiteX11" fmla="*/ 428049 w 3749040"/>
                        <a:gd name="connsiteY11" fmla="*/ 3141691 h 4587240"/>
                        <a:gd name="connsiteX12" fmla="*/ 0 w 3749040"/>
                        <a:gd name="connsiteY12" fmla="*/ 1920240 h 4587240"/>
                        <a:gd name="connsiteX13" fmla="*/ 1874520 w 3749040"/>
                        <a:gd name="connsiteY13"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568251 w 3749040"/>
                        <a:gd name="connsiteY7" fmla="*/ 3295946 h 4587240"/>
                        <a:gd name="connsiteX8" fmla="*/ 549034 w 3749040"/>
                        <a:gd name="connsiteY8" fmla="*/ 3278055 h 4587240"/>
                        <a:gd name="connsiteX9" fmla="*/ 457200 w 3749040"/>
                        <a:gd name="connsiteY9" fmla="*/ 3177540 h 4587240"/>
                        <a:gd name="connsiteX10" fmla="*/ 428049 w 3749040"/>
                        <a:gd name="connsiteY10" fmla="*/ 3141691 h 4587240"/>
                        <a:gd name="connsiteX11" fmla="*/ 0 w 3749040"/>
                        <a:gd name="connsiteY11" fmla="*/ 1920240 h 4587240"/>
                        <a:gd name="connsiteX12" fmla="*/ 1874520 w 3749040"/>
                        <a:gd name="connsiteY12"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568251 w 3749040"/>
                        <a:gd name="connsiteY7" fmla="*/ 3295946 h 4587240"/>
                        <a:gd name="connsiteX8" fmla="*/ 549034 w 3749040"/>
                        <a:gd name="connsiteY8" fmla="*/ 3278055 h 4587240"/>
                        <a:gd name="connsiteX9" fmla="*/ 428049 w 3749040"/>
                        <a:gd name="connsiteY9" fmla="*/ 3141691 h 4587240"/>
                        <a:gd name="connsiteX10" fmla="*/ 0 w 3749040"/>
                        <a:gd name="connsiteY10" fmla="*/ 1920240 h 4587240"/>
                        <a:gd name="connsiteX11" fmla="*/ 1874520 w 3749040"/>
                        <a:gd name="connsiteY11"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568251 w 3749040"/>
                        <a:gd name="connsiteY7" fmla="*/ 3295946 h 4587240"/>
                        <a:gd name="connsiteX8" fmla="*/ 549034 w 3749040"/>
                        <a:gd name="connsiteY8" fmla="*/ 3278055 h 4587240"/>
                        <a:gd name="connsiteX9" fmla="*/ 428049 w 3749040"/>
                        <a:gd name="connsiteY9" fmla="*/ 3141691 h 4587240"/>
                        <a:gd name="connsiteX10" fmla="*/ 0 w 3749040"/>
                        <a:gd name="connsiteY10" fmla="*/ 1920240 h 4587240"/>
                        <a:gd name="connsiteX11" fmla="*/ 1874520 w 3749040"/>
                        <a:gd name="connsiteY11"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568251 w 3749040"/>
                        <a:gd name="connsiteY7" fmla="*/ 3295946 h 4587240"/>
                        <a:gd name="connsiteX8" fmla="*/ 428049 w 3749040"/>
                        <a:gd name="connsiteY8" fmla="*/ 3141691 h 4587240"/>
                        <a:gd name="connsiteX9" fmla="*/ 0 w 3749040"/>
                        <a:gd name="connsiteY9" fmla="*/ 1920240 h 4587240"/>
                        <a:gd name="connsiteX10" fmla="*/ 1874520 w 3749040"/>
                        <a:gd name="connsiteY10"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21834 w 3749040"/>
                        <a:gd name="connsiteY6" fmla="*/ 3364692 h 4587240"/>
                        <a:gd name="connsiteX7" fmla="*/ 428049 w 3749040"/>
                        <a:gd name="connsiteY7" fmla="*/ 3141691 h 4587240"/>
                        <a:gd name="connsiteX8" fmla="*/ 0 w 3749040"/>
                        <a:gd name="connsiteY8" fmla="*/ 1920240 h 4587240"/>
                        <a:gd name="connsiteX9" fmla="*/ 1874520 w 3749040"/>
                        <a:gd name="connsiteY9"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082141 w 3749040"/>
                        <a:gd name="connsiteY3" fmla="*/ 3416469 h 4587240"/>
                        <a:gd name="connsiteX4" fmla="*/ 2659380 w 3749040"/>
                        <a:gd name="connsiteY4" fmla="*/ 4587240 h 4587240"/>
                        <a:gd name="connsiteX5" fmla="*/ 1059180 w 3749040"/>
                        <a:gd name="connsiteY5" fmla="*/ 4587240 h 4587240"/>
                        <a:gd name="connsiteX6" fmla="*/ 606594 w 3749040"/>
                        <a:gd name="connsiteY6" fmla="*/ 3364692 h 4587240"/>
                        <a:gd name="connsiteX7" fmla="*/ 428049 w 3749040"/>
                        <a:gd name="connsiteY7" fmla="*/ 3141691 h 4587240"/>
                        <a:gd name="connsiteX8" fmla="*/ 0 w 3749040"/>
                        <a:gd name="connsiteY8" fmla="*/ 1920240 h 4587240"/>
                        <a:gd name="connsiteX9" fmla="*/ 1874520 w 3749040"/>
                        <a:gd name="connsiteY9"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105001 w 3749040"/>
                        <a:gd name="connsiteY3" fmla="*/ 3416469 h 4587240"/>
                        <a:gd name="connsiteX4" fmla="*/ 2659380 w 3749040"/>
                        <a:gd name="connsiteY4" fmla="*/ 4587240 h 4587240"/>
                        <a:gd name="connsiteX5" fmla="*/ 1059180 w 3749040"/>
                        <a:gd name="connsiteY5" fmla="*/ 4587240 h 4587240"/>
                        <a:gd name="connsiteX6" fmla="*/ 606594 w 3749040"/>
                        <a:gd name="connsiteY6" fmla="*/ 3364692 h 4587240"/>
                        <a:gd name="connsiteX7" fmla="*/ 428049 w 3749040"/>
                        <a:gd name="connsiteY7" fmla="*/ 3141691 h 4587240"/>
                        <a:gd name="connsiteX8" fmla="*/ 0 w 3749040"/>
                        <a:gd name="connsiteY8" fmla="*/ 1920240 h 4587240"/>
                        <a:gd name="connsiteX9" fmla="*/ 1874520 w 3749040"/>
                        <a:gd name="connsiteY9" fmla="*/ 0 h 4587240"/>
                        <a:gd name="connsiteX0" fmla="*/ 1874520 w 3749040"/>
                        <a:gd name="connsiteY0" fmla="*/ 0 h 4587240"/>
                        <a:gd name="connsiteX1" fmla="*/ 3749040 w 3749040"/>
                        <a:gd name="connsiteY1" fmla="*/ 1920240 h 4587240"/>
                        <a:gd name="connsiteX2" fmla="*/ 3200006 w 3749040"/>
                        <a:gd name="connsiteY2" fmla="*/ 3278055 h 4587240"/>
                        <a:gd name="connsiteX3" fmla="*/ 3105001 w 3749040"/>
                        <a:gd name="connsiteY3" fmla="*/ 3416469 h 4587240"/>
                        <a:gd name="connsiteX4" fmla="*/ 2659380 w 3749040"/>
                        <a:gd name="connsiteY4" fmla="*/ 4587240 h 4587240"/>
                        <a:gd name="connsiteX5" fmla="*/ 1059180 w 3749040"/>
                        <a:gd name="connsiteY5" fmla="*/ 4587240 h 4587240"/>
                        <a:gd name="connsiteX6" fmla="*/ 606594 w 3749040"/>
                        <a:gd name="connsiteY6" fmla="*/ 3364692 h 4587240"/>
                        <a:gd name="connsiteX7" fmla="*/ 428049 w 3749040"/>
                        <a:gd name="connsiteY7" fmla="*/ 3141691 h 4587240"/>
                        <a:gd name="connsiteX8" fmla="*/ 0 w 3749040"/>
                        <a:gd name="connsiteY8" fmla="*/ 1920240 h 4587240"/>
                        <a:gd name="connsiteX9" fmla="*/ 1874520 w 3749040"/>
                        <a:gd name="connsiteY9" fmla="*/ 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9040" h="4587240">
                          <a:moveTo>
                            <a:pt x="1874520" y="0"/>
                          </a:moveTo>
                          <a:cubicBezTo>
                            <a:pt x="2909789" y="0"/>
                            <a:pt x="3749040" y="859721"/>
                            <a:pt x="3749040" y="1920240"/>
                          </a:cubicBezTo>
                          <a:cubicBezTo>
                            <a:pt x="3749040" y="2450499"/>
                            <a:pt x="3539227" y="2900079"/>
                            <a:pt x="3200006" y="3278055"/>
                          </a:cubicBezTo>
                          <a:lnTo>
                            <a:pt x="3105001" y="3416469"/>
                          </a:lnTo>
                          <a:cubicBezTo>
                            <a:pt x="2803644" y="3885486"/>
                            <a:pt x="2997200" y="4347210"/>
                            <a:pt x="2659380" y="4587240"/>
                          </a:cubicBezTo>
                          <a:lnTo>
                            <a:pt x="1059180" y="4587240"/>
                          </a:lnTo>
                          <a:cubicBezTo>
                            <a:pt x="768033" y="4331653"/>
                            <a:pt x="916702" y="3813532"/>
                            <a:pt x="606594" y="3364692"/>
                          </a:cubicBezTo>
                          <a:lnTo>
                            <a:pt x="428049" y="3141691"/>
                          </a:lnTo>
                          <a:cubicBezTo>
                            <a:pt x="160638" y="2809760"/>
                            <a:pt x="0" y="2384217"/>
                            <a:pt x="0" y="1920240"/>
                          </a:cubicBezTo>
                          <a:cubicBezTo>
                            <a:pt x="0" y="859721"/>
                            <a:pt x="839251" y="0"/>
                            <a:pt x="1874520" y="0"/>
                          </a:cubicBezTo>
                          <a:close/>
                        </a:path>
                      </a:pathLst>
                    </a:custGeom>
                    <a:gradFill flip="none" rotWithShape="1">
                      <a:gsLst>
                        <a:gs pos="100000">
                          <a:srgbClr val="A5A5A5">
                            <a:lumMod val="60000"/>
                            <a:lumOff val="40000"/>
                          </a:srgbClr>
                        </a:gs>
                        <a:gs pos="30000">
                          <a:srgbClr val="A5A5A5">
                            <a:lumMod val="20000"/>
                            <a:lumOff val="80000"/>
                          </a:srgbClr>
                        </a:gs>
                      </a:gsLst>
                      <a:path path="circle">
                        <a:fillToRect l="50000" t="50000" r="50000" b="50000"/>
                      </a:path>
                      <a:tileRect/>
                    </a:gradFill>
                    <a:ln w="12700" cap="flat" cmpd="sng" algn="ctr">
                      <a:noFill/>
                      <a:prstDash val="solid"/>
                      <a:miter lim="800000"/>
                    </a:ln>
                    <a:effectLst>
                      <a:innerShdw blurRad="76200">
                        <a:srgbClr val="A5A5A5">
                          <a:lumMod val="50000"/>
                        </a:srgbClr>
                      </a:innerShdw>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9" name="Freeform 98"/>
                    <p:cNvSpPr/>
                    <p:nvPr/>
                  </p:nvSpPr>
                  <p:spPr>
                    <a:xfrm>
                      <a:off x="3738821" y="3308692"/>
                      <a:ext cx="1397346" cy="1296608"/>
                    </a:xfrm>
                    <a:custGeom>
                      <a:avLst/>
                      <a:gdLst>
                        <a:gd name="connsiteX0" fmla="*/ 495573 w 1420046"/>
                        <a:gd name="connsiteY0" fmla="*/ 129558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495573 w 1420046"/>
                        <a:gd name="connsiteY0" fmla="*/ 129558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495573 w 1420046"/>
                        <a:gd name="connsiteY0" fmla="*/ 129558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495573 w 1420046"/>
                        <a:gd name="connsiteY0" fmla="*/ 129558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495573 w 1420046"/>
                        <a:gd name="connsiteY0" fmla="*/ 129558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501923 w 1420046"/>
                        <a:gd name="connsiteY0" fmla="*/ 130193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501923 w 1420046"/>
                        <a:gd name="connsiteY0" fmla="*/ 1301930 h 1348193"/>
                        <a:gd name="connsiteX1" fmla="*/ 505098 w 1420046"/>
                        <a:gd name="connsiteY1" fmla="*/ 1200330 h 1348193"/>
                        <a:gd name="connsiteX2" fmla="*/ 28848 w 1420046"/>
                        <a:gd name="connsiteY2" fmla="*/ 124005 h 1348193"/>
                        <a:gd name="connsiteX3" fmla="*/ 54248 w 1420046"/>
                        <a:gd name="connsiteY3" fmla="*/ 120830 h 1348193"/>
                        <a:gd name="connsiteX4" fmla="*/ 63773 w 1420046"/>
                        <a:gd name="connsiteY4" fmla="*/ 66855 h 1348193"/>
                        <a:gd name="connsiteX5" fmla="*/ 82823 w 1420046"/>
                        <a:gd name="connsiteY5" fmla="*/ 120830 h 1348193"/>
                        <a:gd name="connsiteX6" fmla="*/ 92348 w 1420046"/>
                        <a:gd name="connsiteY6" fmla="*/ 63680 h 1348193"/>
                        <a:gd name="connsiteX7" fmla="*/ 127273 w 1420046"/>
                        <a:gd name="connsiteY7" fmla="*/ 57330 h 1348193"/>
                        <a:gd name="connsiteX8" fmla="*/ 133623 w 1420046"/>
                        <a:gd name="connsiteY8" fmla="*/ 111305 h 1348193"/>
                        <a:gd name="connsiteX9" fmla="*/ 168548 w 1420046"/>
                        <a:gd name="connsiteY9" fmla="*/ 38280 h 1348193"/>
                        <a:gd name="connsiteX10" fmla="*/ 190773 w 1420046"/>
                        <a:gd name="connsiteY10" fmla="*/ 92255 h 1348193"/>
                        <a:gd name="connsiteX11" fmla="*/ 222523 w 1420046"/>
                        <a:gd name="connsiteY11" fmla="*/ 31930 h 1348193"/>
                        <a:gd name="connsiteX12" fmla="*/ 260623 w 1420046"/>
                        <a:gd name="connsiteY12" fmla="*/ 98605 h 1348193"/>
                        <a:gd name="connsiteX13" fmla="*/ 298723 w 1420046"/>
                        <a:gd name="connsiteY13" fmla="*/ 22405 h 1348193"/>
                        <a:gd name="connsiteX14" fmla="*/ 327298 w 1420046"/>
                        <a:gd name="connsiteY14" fmla="*/ 76380 h 1348193"/>
                        <a:gd name="connsiteX15" fmla="*/ 371748 w 1420046"/>
                        <a:gd name="connsiteY15" fmla="*/ 35105 h 1348193"/>
                        <a:gd name="connsiteX16" fmla="*/ 384448 w 1420046"/>
                        <a:gd name="connsiteY16" fmla="*/ 76380 h 1348193"/>
                        <a:gd name="connsiteX17" fmla="*/ 403498 w 1420046"/>
                        <a:gd name="connsiteY17" fmla="*/ 180 h 1348193"/>
                        <a:gd name="connsiteX18" fmla="*/ 425723 w 1420046"/>
                        <a:gd name="connsiteY18" fmla="*/ 54155 h 1348193"/>
                        <a:gd name="connsiteX19" fmla="*/ 460648 w 1420046"/>
                        <a:gd name="connsiteY19" fmla="*/ 19230 h 1348193"/>
                        <a:gd name="connsiteX20" fmla="*/ 479698 w 1420046"/>
                        <a:gd name="connsiteY20" fmla="*/ 82730 h 1348193"/>
                        <a:gd name="connsiteX21" fmla="*/ 527323 w 1420046"/>
                        <a:gd name="connsiteY21" fmla="*/ 73205 h 1348193"/>
                        <a:gd name="connsiteX22" fmla="*/ 536848 w 1420046"/>
                        <a:gd name="connsiteY22" fmla="*/ 35105 h 1348193"/>
                        <a:gd name="connsiteX23" fmla="*/ 559073 w 1420046"/>
                        <a:gd name="connsiteY23" fmla="*/ 76380 h 1348193"/>
                        <a:gd name="connsiteX24" fmla="*/ 590823 w 1420046"/>
                        <a:gd name="connsiteY24" fmla="*/ 19230 h 1348193"/>
                        <a:gd name="connsiteX25" fmla="*/ 622573 w 1420046"/>
                        <a:gd name="connsiteY25" fmla="*/ 82730 h 1348193"/>
                        <a:gd name="connsiteX26" fmla="*/ 644798 w 1420046"/>
                        <a:gd name="connsiteY26" fmla="*/ 35105 h 1348193"/>
                        <a:gd name="connsiteX27" fmla="*/ 670198 w 1420046"/>
                        <a:gd name="connsiteY27" fmla="*/ 82730 h 1348193"/>
                        <a:gd name="connsiteX28" fmla="*/ 705123 w 1420046"/>
                        <a:gd name="connsiteY28" fmla="*/ 28755 h 1348193"/>
                        <a:gd name="connsiteX29" fmla="*/ 724173 w 1420046"/>
                        <a:gd name="connsiteY29" fmla="*/ 82730 h 1348193"/>
                        <a:gd name="connsiteX30" fmla="*/ 755923 w 1420046"/>
                        <a:gd name="connsiteY30" fmla="*/ 60505 h 1348193"/>
                        <a:gd name="connsiteX31" fmla="*/ 765448 w 1420046"/>
                        <a:gd name="connsiteY31" fmla="*/ 108130 h 1348193"/>
                        <a:gd name="connsiteX32" fmla="*/ 778148 w 1420046"/>
                        <a:gd name="connsiteY32" fmla="*/ 60505 h 1348193"/>
                        <a:gd name="connsiteX33" fmla="*/ 803548 w 1420046"/>
                        <a:gd name="connsiteY33" fmla="*/ 66855 h 1348193"/>
                        <a:gd name="connsiteX34" fmla="*/ 790848 w 1420046"/>
                        <a:gd name="connsiteY34" fmla="*/ 89080 h 1348193"/>
                        <a:gd name="connsiteX35" fmla="*/ 863873 w 1420046"/>
                        <a:gd name="connsiteY35" fmla="*/ 82730 h 1348193"/>
                        <a:gd name="connsiteX36" fmla="*/ 882923 w 1420046"/>
                        <a:gd name="connsiteY36" fmla="*/ 120830 h 1348193"/>
                        <a:gd name="connsiteX37" fmla="*/ 895623 w 1420046"/>
                        <a:gd name="connsiteY37" fmla="*/ 66855 h 1348193"/>
                        <a:gd name="connsiteX38" fmla="*/ 898798 w 1420046"/>
                        <a:gd name="connsiteY38" fmla="*/ 120830 h 1348193"/>
                        <a:gd name="connsiteX39" fmla="*/ 927373 w 1420046"/>
                        <a:gd name="connsiteY39" fmla="*/ 73205 h 1348193"/>
                        <a:gd name="connsiteX40" fmla="*/ 943248 w 1420046"/>
                        <a:gd name="connsiteY40" fmla="*/ 143055 h 1348193"/>
                        <a:gd name="connsiteX41" fmla="*/ 987698 w 1420046"/>
                        <a:gd name="connsiteY41" fmla="*/ 73205 h 1348193"/>
                        <a:gd name="connsiteX42" fmla="*/ 1000398 w 1420046"/>
                        <a:gd name="connsiteY42" fmla="*/ 120830 h 1348193"/>
                        <a:gd name="connsiteX43" fmla="*/ 1041673 w 1420046"/>
                        <a:gd name="connsiteY43" fmla="*/ 101780 h 1348193"/>
                        <a:gd name="connsiteX44" fmla="*/ 1079773 w 1420046"/>
                        <a:gd name="connsiteY44" fmla="*/ 143055 h 1348193"/>
                        <a:gd name="connsiteX45" fmla="*/ 1079773 w 1420046"/>
                        <a:gd name="connsiteY45" fmla="*/ 79555 h 1348193"/>
                        <a:gd name="connsiteX46" fmla="*/ 1079773 w 1420046"/>
                        <a:gd name="connsiteY46" fmla="*/ 180 h 1348193"/>
                        <a:gd name="connsiteX47" fmla="*/ 1095648 w 1420046"/>
                        <a:gd name="connsiteY47" fmla="*/ 101780 h 1348193"/>
                        <a:gd name="connsiteX48" fmla="*/ 1149623 w 1420046"/>
                        <a:gd name="connsiteY48" fmla="*/ 117655 h 1348193"/>
                        <a:gd name="connsiteX49" fmla="*/ 1171848 w 1420046"/>
                        <a:gd name="connsiteY49" fmla="*/ 47805 h 1348193"/>
                        <a:gd name="connsiteX50" fmla="*/ 1200423 w 1420046"/>
                        <a:gd name="connsiteY50" fmla="*/ 117655 h 1348193"/>
                        <a:gd name="connsiteX51" fmla="*/ 1222648 w 1420046"/>
                        <a:gd name="connsiteY51" fmla="*/ 47805 h 1348193"/>
                        <a:gd name="connsiteX52" fmla="*/ 1260748 w 1420046"/>
                        <a:gd name="connsiteY52" fmla="*/ 117655 h 1348193"/>
                        <a:gd name="connsiteX53" fmla="*/ 1324248 w 1420046"/>
                        <a:gd name="connsiteY53" fmla="*/ 82730 h 1348193"/>
                        <a:gd name="connsiteX54" fmla="*/ 1340123 w 1420046"/>
                        <a:gd name="connsiteY54" fmla="*/ 114480 h 1348193"/>
                        <a:gd name="connsiteX55" fmla="*/ 1403623 w 1420046"/>
                        <a:gd name="connsiteY55" fmla="*/ 139880 h 1348193"/>
                        <a:gd name="connsiteX56" fmla="*/ 1000398 w 1420046"/>
                        <a:gd name="connsiteY56" fmla="*/ 1216205 h 1348193"/>
                        <a:gd name="connsiteX57" fmla="*/ 1000398 w 1420046"/>
                        <a:gd name="connsiteY57" fmla="*/ 1292405 h 1348193"/>
                        <a:gd name="connsiteX0" fmla="*/ 501462 w 1419585"/>
                        <a:gd name="connsiteY0" fmla="*/ 1301930 h 1348193"/>
                        <a:gd name="connsiteX1" fmla="*/ 498287 w 1419585"/>
                        <a:gd name="connsiteY1" fmla="*/ 1193980 h 1348193"/>
                        <a:gd name="connsiteX2" fmla="*/ 28387 w 1419585"/>
                        <a:gd name="connsiteY2" fmla="*/ 124005 h 1348193"/>
                        <a:gd name="connsiteX3" fmla="*/ 53787 w 1419585"/>
                        <a:gd name="connsiteY3" fmla="*/ 120830 h 1348193"/>
                        <a:gd name="connsiteX4" fmla="*/ 63312 w 1419585"/>
                        <a:gd name="connsiteY4" fmla="*/ 66855 h 1348193"/>
                        <a:gd name="connsiteX5" fmla="*/ 82362 w 1419585"/>
                        <a:gd name="connsiteY5" fmla="*/ 120830 h 1348193"/>
                        <a:gd name="connsiteX6" fmla="*/ 91887 w 1419585"/>
                        <a:gd name="connsiteY6" fmla="*/ 63680 h 1348193"/>
                        <a:gd name="connsiteX7" fmla="*/ 126812 w 1419585"/>
                        <a:gd name="connsiteY7" fmla="*/ 57330 h 1348193"/>
                        <a:gd name="connsiteX8" fmla="*/ 133162 w 1419585"/>
                        <a:gd name="connsiteY8" fmla="*/ 111305 h 1348193"/>
                        <a:gd name="connsiteX9" fmla="*/ 168087 w 1419585"/>
                        <a:gd name="connsiteY9" fmla="*/ 38280 h 1348193"/>
                        <a:gd name="connsiteX10" fmla="*/ 190312 w 1419585"/>
                        <a:gd name="connsiteY10" fmla="*/ 92255 h 1348193"/>
                        <a:gd name="connsiteX11" fmla="*/ 222062 w 1419585"/>
                        <a:gd name="connsiteY11" fmla="*/ 31930 h 1348193"/>
                        <a:gd name="connsiteX12" fmla="*/ 260162 w 1419585"/>
                        <a:gd name="connsiteY12" fmla="*/ 98605 h 1348193"/>
                        <a:gd name="connsiteX13" fmla="*/ 298262 w 1419585"/>
                        <a:gd name="connsiteY13" fmla="*/ 22405 h 1348193"/>
                        <a:gd name="connsiteX14" fmla="*/ 326837 w 1419585"/>
                        <a:gd name="connsiteY14" fmla="*/ 76380 h 1348193"/>
                        <a:gd name="connsiteX15" fmla="*/ 371287 w 1419585"/>
                        <a:gd name="connsiteY15" fmla="*/ 35105 h 1348193"/>
                        <a:gd name="connsiteX16" fmla="*/ 383987 w 1419585"/>
                        <a:gd name="connsiteY16" fmla="*/ 76380 h 1348193"/>
                        <a:gd name="connsiteX17" fmla="*/ 403037 w 1419585"/>
                        <a:gd name="connsiteY17" fmla="*/ 180 h 1348193"/>
                        <a:gd name="connsiteX18" fmla="*/ 425262 w 1419585"/>
                        <a:gd name="connsiteY18" fmla="*/ 54155 h 1348193"/>
                        <a:gd name="connsiteX19" fmla="*/ 460187 w 1419585"/>
                        <a:gd name="connsiteY19" fmla="*/ 19230 h 1348193"/>
                        <a:gd name="connsiteX20" fmla="*/ 479237 w 1419585"/>
                        <a:gd name="connsiteY20" fmla="*/ 82730 h 1348193"/>
                        <a:gd name="connsiteX21" fmla="*/ 526862 w 1419585"/>
                        <a:gd name="connsiteY21" fmla="*/ 73205 h 1348193"/>
                        <a:gd name="connsiteX22" fmla="*/ 536387 w 1419585"/>
                        <a:gd name="connsiteY22" fmla="*/ 35105 h 1348193"/>
                        <a:gd name="connsiteX23" fmla="*/ 558612 w 1419585"/>
                        <a:gd name="connsiteY23" fmla="*/ 76380 h 1348193"/>
                        <a:gd name="connsiteX24" fmla="*/ 590362 w 1419585"/>
                        <a:gd name="connsiteY24" fmla="*/ 19230 h 1348193"/>
                        <a:gd name="connsiteX25" fmla="*/ 622112 w 1419585"/>
                        <a:gd name="connsiteY25" fmla="*/ 82730 h 1348193"/>
                        <a:gd name="connsiteX26" fmla="*/ 644337 w 1419585"/>
                        <a:gd name="connsiteY26" fmla="*/ 35105 h 1348193"/>
                        <a:gd name="connsiteX27" fmla="*/ 669737 w 1419585"/>
                        <a:gd name="connsiteY27" fmla="*/ 82730 h 1348193"/>
                        <a:gd name="connsiteX28" fmla="*/ 704662 w 1419585"/>
                        <a:gd name="connsiteY28" fmla="*/ 28755 h 1348193"/>
                        <a:gd name="connsiteX29" fmla="*/ 723712 w 1419585"/>
                        <a:gd name="connsiteY29" fmla="*/ 82730 h 1348193"/>
                        <a:gd name="connsiteX30" fmla="*/ 755462 w 1419585"/>
                        <a:gd name="connsiteY30" fmla="*/ 60505 h 1348193"/>
                        <a:gd name="connsiteX31" fmla="*/ 764987 w 1419585"/>
                        <a:gd name="connsiteY31" fmla="*/ 108130 h 1348193"/>
                        <a:gd name="connsiteX32" fmla="*/ 777687 w 1419585"/>
                        <a:gd name="connsiteY32" fmla="*/ 60505 h 1348193"/>
                        <a:gd name="connsiteX33" fmla="*/ 803087 w 1419585"/>
                        <a:gd name="connsiteY33" fmla="*/ 66855 h 1348193"/>
                        <a:gd name="connsiteX34" fmla="*/ 790387 w 1419585"/>
                        <a:gd name="connsiteY34" fmla="*/ 89080 h 1348193"/>
                        <a:gd name="connsiteX35" fmla="*/ 863412 w 1419585"/>
                        <a:gd name="connsiteY35" fmla="*/ 82730 h 1348193"/>
                        <a:gd name="connsiteX36" fmla="*/ 882462 w 1419585"/>
                        <a:gd name="connsiteY36" fmla="*/ 120830 h 1348193"/>
                        <a:gd name="connsiteX37" fmla="*/ 895162 w 1419585"/>
                        <a:gd name="connsiteY37" fmla="*/ 66855 h 1348193"/>
                        <a:gd name="connsiteX38" fmla="*/ 898337 w 1419585"/>
                        <a:gd name="connsiteY38" fmla="*/ 120830 h 1348193"/>
                        <a:gd name="connsiteX39" fmla="*/ 926912 w 1419585"/>
                        <a:gd name="connsiteY39" fmla="*/ 73205 h 1348193"/>
                        <a:gd name="connsiteX40" fmla="*/ 942787 w 1419585"/>
                        <a:gd name="connsiteY40" fmla="*/ 143055 h 1348193"/>
                        <a:gd name="connsiteX41" fmla="*/ 987237 w 1419585"/>
                        <a:gd name="connsiteY41" fmla="*/ 73205 h 1348193"/>
                        <a:gd name="connsiteX42" fmla="*/ 999937 w 1419585"/>
                        <a:gd name="connsiteY42" fmla="*/ 120830 h 1348193"/>
                        <a:gd name="connsiteX43" fmla="*/ 1041212 w 1419585"/>
                        <a:gd name="connsiteY43" fmla="*/ 101780 h 1348193"/>
                        <a:gd name="connsiteX44" fmla="*/ 1079312 w 1419585"/>
                        <a:gd name="connsiteY44" fmla="*/ 143055 h 1348193"/>
                        <a:gd name="connsiteX45" fmla="*/ 1079312 w 1419585"/>
                        <a:gd name="connsiteY45" fmla="*/ 79555 h 1348193"/>
                        <a:gd name="connsiteX46" fmla="*/ 1079312 w 1419585"/>
                        <a:gd name="connsiteY46" fmla="*/ 180 h 1348193"/>
                        <a:gd name="connsiteX47" fmla="*/ 1095187 w 1419585"/>
                        <a:gd name="connsiteY47" fmla="*/ 101780 h 1348193"/>
                        <a:gd name="connsiteX48" fmla="*/ 1149162 w 1419585"/>
                        <a:gd name="connsiteY48" fmla="*/ 117655 h 1348193"/>
                        <a:gd name="connsiteX49" fmla="*/ 1171387 w 1419585"/>
                        <a:gd name="connsiteY49" fmla="*/ 47805 h 1348193"/>
                        <a:gd name="connsiteX50" fmla="*/ 1199962 w 1419585"/>
                        <a:gd name="connsiteY50" fmla="*/ 117655 h 1348193"/>
                        <a:gd name="connsiteX51" fmla="*/ 1222187 w 1419585"/>
                        <a:gd name="connsiteY51" fmla="*/ 47805 h 1348193"/>
                        <a:gd name="connsiteX52" fmla="*/ 1260287 w 1419585"/>
                        <a:gd name="connsiteY52" fmla="*/ 117655 h 1348193"/>
                        <a:gd name="connsiteX53" fmla="*/ 1323787 w 1419585"/>
                        <a:gd name="connsiteY53" fmla="*/ 82730 h 1348193"/>
                        <a:gd name="connsiteX54" fmla="*/ 1339662 w 1419585"/>
                        <a:gd name="connsiteY54" fmla="*/ 114480 h 1348193"/>
                        <a:gd name="connsiteX55" fmla="*/ 1403162 w 1419585"/>
                        <a:gd name="connsiteY55" fmla="*/ 139880 h 1348193"/>
                        <a:gd name="connsiteX56" fmla="*/ 999937 w 1419585"/>
                        <a:gd name="connsiteY56" fmla="*/ 1216205 h 1348193"/>
                        <a:gd name="connsiteX57" fmla="*/ 999937 w 1419585"/>
                        <a:gd name="connsiteY57" fmla="*/ 1292405 h 1348193"/>
                        <a:gd name="connsiteX0" fmla="*/ 501462 w 1419585"/>
                        <a:gd name="connsiteY0" fmla="*/ 1301930 h 1348193"/>
                        <a:gd name="connsiteX1" fmla="*/ 498287 w 1419585"/>
                        <a:gd name="connsiteY1" fmla="*/ 1193980 h 1348193"/>
                        <a:gd name="connsiteX2" fmla="*/ 28387 w 1419585"/>
                        <a:gd name="connsiteY2" fmla="*/ 124005 h 1348193"/>
                        <a:gd name="connsiteX3" fmla="*/ 53787 w 1419585"/>
                        <a:gd name="connsiteY3" fmla="*/ 120830 h 1348193"/>
                        <a:gd name="connsiteX4" fmla="*/ 63312 w 1419585"/>
                        <a:gd name="connsiteY4" fmla="*/ 66855 h 1348193"/>
                        <a:gd name="connsiteX5" fmla="*/ 82362 w 1419585"/>
                        <a:gd name="connsiteY5" fmla="*/ 120830 h 1348193"/>
                        <a:gd name="connsiteX6" fmla="*/ 91887 w 1419585"/>
                        <a:gd name="connsiteY6" fmla="*/ 63680 h 1348193"/>
                        <a:gd name="connsiteX7" fmla="*/ 126812 w 1419585"/>
                        <a:gd name="connsiteY7" fmla="*/ 57330 h 1348193"/>
                        <a:gd name="connsiteX8" fmla="*/ 133162 w 1419585"/>
                        <a:gd name="connsiteY8" fmla="*/ 111305 h 1348193"/>
                        <a:gd name="connsiteX9" fmla="*/ 168087 w 1419585"/>
                        <a:gd name="connsiteY9" fmla="*/ 38280 h 1348193"/>
                        <a:gd name="connsiteX10" fmla="*/ 190312 w 1419585"/>
                        <a:gd name="connsiteY10" fmla="*/ 92255 h 1348193"/>
                        <a:gd name="connsiteX11" fmla="*/ 222062 w 1419585"/>
                        <a:gd name="connsiteY11" fmla="*/ 31930 h 1348193"/>
                        <a:gd name="connsiteX12" fmla="*/ 260162 w 1419585"/>
                        <a:gd name="connsiteY12" fmla="*/ 98605 h 1348193"/>
                        <a:gd name="connsiteX13" fmla="*/ 298262 w 1419585"/>
                        <a:gd name="connsiteY13" fmla="*/ 22405 h 1348193"/>
                        <a:gd name="connsiteX14" fmla="*/ 326837 w 1419585"/>
                        <a:gd name="connsiteY14" fmla="*/ 76380 h 1348193"/>
                        <a:gd name="connsiteX15" fmla="*/ 371287 w 1419585"/>
                        <a:gd name="connsiteY15" fmla="*/ 35105 h 1348193"/>
                        <a:gd name="connsiteX16" fmla="*/ 383987 w 1419585"/>
                        <a:gd name="connsiteY16" fmla="*/ 76380 h 1348193"/>
                        <a:gd name="connsiteX17" fmla="*/ 403037 w 1419585"/>
                        <a:gd name="connsiteY17" fmla="*/ 180 h 1348193"/>
                        <a:gd name="connsiteX18" fmla="*/ 425262 w 1419585"/>
                        <a:gd name="connsiteY18" fmla="*/ 54155 h 1348193"/>
                        <a:gd name="connsiteX19" fmla="*/ 460187 w 1419585"/>
                        <a:gd name="connsiteY19" fmla="*/ 19230 h 1348193"/>
                        <a:gd name="connsiteX20" fmla="*/ 479237 w 1419585"/>
                        <a:gd name="connsiteY20" fmla="*/ 82730 h 1348193"/>
                        <a:gd name="connsiteX21" fmla="*/ 526862 w 1419585"/>
                        <a:gd name="connsiteY21" fmla="*/ 73205 h 1348193"/>
                        <a:gd name="connsiteX22" fmla="*/ 536387 w 1419585"/>
                        <a:gd name="connsiteY22" fmla="*/ 35105 h 1348193"/>
                        <a:gd name="connsiteX23" fmla="*/ 558612 w 1419585"/>
                        <a:gd name="connsiteY23" fmla="*/ 76380 h 1348193"/>
                        <a:gd name="connsiteX24" fmla="*/ 590362 w 1419585"/>
                        <a:gd name="connsiteY24" fmla="*/ 19230 h 1348193"/>
                        <a:gd name="connsiteX25" fmla="*/ 622112 w 1419585"/>
                        <a:gd name="connsiteY25" fmla="*/ 82730 h 1348193"/>
                        <a:gd name="connsiteX26" fmla="*/ 644337 w 1419585"/>
                        <a:gd name="connsiteY26" fmla="*/ 35105 h 1348193"/>
                        <a:gd name="connsiteX27" fmla="*/ 669737 w 1419585"/>
                        <a:gd name="connsiteY27" fmla="*/ 82730 h 1348193"/>
                        <a:gd name="connsiteX28" fmla="*/ 704662 w 1419585"/>
                        <a:gd name="connsiteY28" fmla="*/ 28755 h 1348193"/>
                        <a:gd name="connsiteX29" fmla="*/ 723712 w 1419585"/>
                        <a:gd name="connsiteY29" fmla="*/ 82730 h 1348193"/>
                        <a:gd name="connsiteX30" fmla="*/ 755462 w 1419585"/>
                        <a:gd name="connsiteY30" fmla="*/ 60505 h 1348193"/>
                        <a:gd name="connsiteX31" fmla="*/ 764987 w 1419585"/>
                        <a:gd name="connsiteY31" fmla="*/ 108130 h 1348193"/>
                        <a:gd name="connsiteX32" fmla="*/ 777687 w 1419585"/>
                        <a:gd name="connsiteY32" fmla="*/ 60505 h 1348193"/>
                        <a:gd name="connsiteX33" fmla="*/ 803087 w 1419585"/>
                        <a:gd name="connsiteY33" fmla="*/ 66855 h 1348193"/>
                        <a:gd name="connsiteX34" fmla="*/ 790387 w 1419585"/>
                        <a:gd name="connsiteY34" fmla="*/ 89080 h 1348193"/>
                        <a:gd name="connsiteX35" fmla="*/ 863412 w 1419585"/>
                        <a:gd name="connsiteY35" fmla="*/ 82730 h 1348193"/>
                        <a:gd name="connsiteX36" fmla="*/ 882462 w 1419585"/>
                        <a:gd name="connsiteY36" fmla="*/ 120830 h 1348193"/>
                        <a:gd name="connsiteX37" fmla="*/ 895162 w 1419585"/>
                        <a:gd name="connsiteY37" fmla="*/ 66855 h 1348193"/>
                        <a:gd name="connsiteX38" fmla="*/ 898337 w 1419585"/>
                        <a:gd name="connsiteY38" fmla="*/ 120830 h 1348193"/>
                        <a:gd name="connsiteX39" fmla="*/ 926912 w 1419585"/>
                        <a:gd name="connsiteY39" fmla="*/ 73205 h 1348193"/>
                        <a:gd name="connsiteX40" fmla="*/ 942787 w 1419585"/>
                        <a:gd name="connsiteY40" fmla="*/ 143055 h 1348193"/>
                        <a:gd name="connsiteX41" fmla="*/ 987237 w 1419585"/>
                        <a:gd name="connsiteY41" fmla="*/ 73205 h 1348193"/>
                        <a:gd name="connsiteX42" fmla="*/ 999937 w 1419585"/>
                        <a:gd name="connsiteY42" fmla="*/ 120830 h 1348193"/>
                        <a:gd name="connsiteX43" fmla="*/ 1041212 w 1419585"/>
                        <a:gd name="connsiteY43" fmla="*/ 101780 h 1348193"/>
                        <a:gd name="connsiteX44" fmla="*/ 1079312 w 1419585"/>
                        <a:gd name="connsiteY44" fmla="*/ 143055 h 1348193"/>
                        <a:gd name="connsiteX45" fmla="*/ 1079312 w 1419585"/>
                        <a:gd name="connsiteY45" fmla="*/ 79555 h 1348193"/>
                        <a:gd name="connsiteX46" fmla="*/ 1079312 w 1419585"/>
                        <a:gd name="connsiteY46" fmla="*/ 180 h 1348193"/>
                        <a:gd name="connsiteX47" fmla="*/ 1095187 w 1419585"/>
                        <a:gd name="connsiteY47" fmla="*/ 101780 h 1348193"/>
                        <a:gd name="connsiteX48" fmla="*/ 1149162 w 1419585"/>
                        <a:gd name="connsiteY48" fmla="*/ 117655 h 1348193"/>
                        <a:gd name="connsiteX49" fmla="*/ 1171387 w 1419585"/>
                        <a:gd name="connsiteY49" fmla="*/ 47805 h 1348193"/>
                        <a:gd name="connsiteX50" fmla="*/ 1199962 w 1419585"/>
                        <a:gd name="connsiteY50" fmla="*/ 117655 h 1348193"/>
                        <a:gd name="connsiteX51" fmla="*/ 1222187 w 1419585"/>
                        <a:gd name="connsiteY51" fmla="*/ 47805 h 1348193"/>
                        <a:gd name="connsiteX52" fmla="*/ 1260287 w 1419585"/>
                        <a:gd name="connsiteY52" fmla="*/ 117655 h 1348193"/>
                        <a:gd name="connsiteX53" fmla="*/ 1323787 w 1419585"/>
                        <a:gd name="connsiteY53" fmla="*/ 82730 h 1348193"/>
                        <a:gd name="connsiteX54" fmla="*/ 1339662 w 1419585"/>
                        <a:gd name="connsiteY54" fmla="*/ 114480 h 1348193"/>
                        <a:gd name="connsiteX55" fmla="*/ 1403162 w 1419585"/>
                        <a:gd name="connsiteY55" fmla="*/ 139880 h 1348193"/>
                        <a:gd name="connsiteX56" fmla="*/ 999937 w 1419585"/>
                        <a:gd name="connsiteY56" fmla="*/ 1216205 h 1348193"/>
                        <a:gd name="connsiteX57" fmla="*/ 999937 w 1419585"/>
                        <a:gd name="connsiteY57" fmla="*/ 1292405 h 1348193"/>
                        <a:gd name="connsiteX0" fmla="*/ 501462 w 1419585"/>
                        <a:gd name="connsiteY0" fmla="*/ 1301930 h 1348193"/>
                        <a:gd name="connsiteX1" fmla="*/ 498287 w 1419585"/>
                        <a:gd name="connsiteY1" fmla="*/ 1193980 h 1348193"/>
                        <a:gd name="connsiteX2" fmla="*/ 28387 w 1419585"/>
                        <a:gd name="connsiteY2" fmla="*/ 124005 h 1348193"/>
                        <a:gd name="connsiteX3" fmla="*/ 53787 w 1419585"/>
                        <a:gd name="connsiteY3" fmla="*/ 120830 h 1348193"/>
                        <a:gd name="connsiteX4" fmla="*/ 63312 w 1419585"/>
                        <a:gd name="connsiteY4" fmla="*/ 66855 h 1348193"/>
                        <a:gd name="connsiteX5" fmla="*/ 82362 w 1419585"/>
                        <a:gd name="connsiteY5" fmla="*/ 120830 h 1348193"/>
                        <a:gd name="connsiteX6" fmla="*/ 91887 w 1419585"/>
                        <a:gd name="connsiteY6" fmla="*/ 63680 h 1348193"/>
                        <a:gd name="connsiteX7" fmla="*/ 126812 w 1419585"/>
                        <a:gd name="connsiteY7" fmla="*/ 57330 h 1348193"/>
                        <a:gd name="connsiteX8" fmla="*/ 133162 w 1419585"/>
                        <a:gd name="connsiteY8" fmla="*/ 111305 h 1348193"/>
                        <a:gd name="connsiteX9" fmla="*/ 168087 w 1419585"/>
                        <a:gd name="connsiteY9" fmla="*/ 38280 h 1348193"/>
                        <a:gd name="connsiteX10" fmla="*/ 190312 w 1419585"/>
                        <a:gd name="connsiteY10" fmla="*/ 92255 h 1348193"/>
                        <a:gd name="connsiteX11" fmla="*/ 222062 w 1419585"/>
                        <a:gd name="connsiteY11" fmla="*/ 31930 h 1348193"/>
                        <a:gd name="connsiteX12" fmla="*/ 260162 w 1419585"/>
                        <a:gd name="connsiteY12" fmla="*/ 98605 h 1348193"/>
                        <a:gd name="connsiteX13" fmla="*/ 298262 w 1419585"/>
                        <a:gd name="connsiteY13" fmla="*/ 22405 h 1348193"/>
                        <a:gd name="connsiteX14" fmla="*/ 326837 w 1419585"/>
                        <a:gd name="connsiteY14" fmla="*/ 76380 h 1348193"/>
                        <a:gd name="connsiteX15" fmla="*/ 371287 w 1419585"/>
                        <a:gd name="connsiteY15" fmla="*/ 35105 h 1348193"/>
                        <a:gd name="connsiteX16" fmla="*/ 383987 w 1419585"/>
                        <a:gd name="connsiteY16" fmla="*/ 76380 h 1348193"/>
                        <a:gd name="connsiteX17" fmla="*/ 403037 w 1419585"/>
                        <a:gd name="connsiteY17" fmla="*/ 180 h 1348193"/>
                        <a:gd name="connsiteX18" fmla="*/ 425262 w 1419585"/>
                        <a:gd name="connsiteY18" fmla="*/ 54155 h 1348193"/>
                        <a:gd name="connsiteX19" fmla="*/ 460187 w 1419585"/>
                        <a:gd name="connsiteY19" fmla="*/ 19230 h 1348193"/>
                        <a:gd name="connsiteX20" fmla="*/ 479237 w 1419585"/>
                        <a:gd name="connsiteY20" fmla="*/ 82730 h 1348193"/>
                        <a:gd name="connsiteX21" fmla="*/ 526862 w 1419585"/>
                        <a:gd name="connsiteY21" fmla="*/ 73205 h 1348193"/>
                        <a:gd name="connsiteX22" fmla="*/ 536387 w 1419585"/>
                        <a:gd name="connsiteY22" fmla="*/ 35105 h 1348193"/>
                        <a:gd name="connsiteX23" fmla="*/ 558612 w 1419585"/>
                        <a:gd name="connsiteY23" fmla="*/ 76380 h 1348193"/>
                        <a:gd name="connsiteX24" fmla="*/ 590362 w 1419585"/>
                        <a:gd name="connsiteY24" fmla="*/ 19230 h 1348193"/>
                        <a:gd name="connsiteX25" fmla="*/ 622112 w 1419585"/>
                        <a:gd name="connsiteY25" fmla="*/ 82730 h 1348193"/>
                        <a:gd name="connsiteX26" fmla="*/ 644337 w 1419585"/>
                        <a:gd name="connsiteY26" fmla="*/ 35105 h 1348193"/>
                        <a:gd name="connsiteX27" fmla="*/ 669737 w 1419585"/>
                        <a:gd name="connsiteY27" fmla="*/ 82730 h 1348193"/>
                        <a:gd name="connsiteX28" fmla="*/ 704662 w 1419585"/>
                        <a:gd name="connsiteY28" fmla="*/ 28755 h 1348193"/>
                        <a:gd name="connsiteX29" fmla="*/ 723712 w 1419585"/>
                        <a:gd name="connsiteY29" fmla="*/ 82730 h 1348193"/>
                        <a:gd name="connsiteX30" fmla="*/ 755462 w 1419585"/>
                        <a:gd name="connsiteY30" fmla="*/ 60505 h 1348193"/>
                        <a:gd name="connsiteX31" fmla="*/ 764987 w 1419585"/>
                        <a:gd name="connsiteY31" fmla="*/ 108130 h 1348193"/>
                        <a:gd name="connsiteX32" fmla="*/ 777687 w 1419585"/>
                        <a:gd name="connsiteY32" fmla="*/ 60505 h 1348193"/>
                        <a:gd name="connsiteX33" fmla="*/ 803087 w 1419585"/>
                        <a:gd name="connsiteY33" fmla="*/ 66855 h 1348193"/>
                        <a:gd name="connsiteX34" fmla="*/ 790387 w 1419585"/>
                        <a:gd name="connsiteY34" fmla="*/ 89080 h 1348193"/>
                        <a:gd name="connsiteX35" fmla="*/ 863412 w 1419585"/>
                        <a:gd name="connsiteY35" fmla="*/ 82730 h 1348193"/>
                        <a:gd name="connsiteX36" fmla="*/ 882462 w 1419585"/>
                        <a:gd name="connsiteY36" fmla="*/ 120830 h 1348193"/>
                        <a:gd name="connsiteX37" fmla="*/ 895162 w 1419585"/>
                        <a:gd name="connsiteY37" fmla="*/ 66855 h 1348193"/>
                        <a:gd name="connsiteX38" fmla="*/ 898337 w 1419585"/>
                        <a:gd name="connsiteY38" fmla="*/ 120830 h 1348193"/>
                        <a:gd name="connsiteX39" fmla="*/ 926912 w 1419585"/>
                        <a:gd name="connsiteY39" fmla="*/ 73205 h 1348193"/>
                        <a:gd name="connsiteX40" fmla="*/ 942787 w 1419585"/>
                        <a:gd name="connsiteY40" fmla="*/ 143055 h 1348193"/>
                        <a:gd name="connsiteX41" fmla="*/ 987237 w 1419585"/>
                        <a:gd name="connsiteY41" fmla="*/ 73205 h 1348193"/>
                        <a:gd name="connsiteX42" fmla="*/ 999937 w 1419585"/>
                        <a:gd name="connsiteY42" fmla="*/ 120830 h 1348193"/>
                        <a:gd name="connsiteX43" fmla="*/ 1041212 w 1419585"/>
                        <a:gd name="connsiteY43" fmla="*/ 101780 h 1348193"/>
                        <a:gd name="connsiteX44" fmla="*/ 1079312 w 1419585"/>
                        <a:gd name="connsiteY44" fmla="*/ 143055 h 1348193"/>
                        <a:gd name="connsiteX45" fmla="*/ 1079312 w 1419585"/>
                        <a:gd name="connsiteY45" fmla="*/ 79555 h 1348193"/>
                        <a:gd name="connsiteX46" fmla="*/ 1079312 w 1419585"/>
                        <a:gd name="connsiteY46" fmla="*/ 180 h 1348193"/>
                        <a:gd name="connsiteX47" fmla="*/ 1095187 w 1419585"/>
                        <a:gd name="connsiteY47" fmla="*/ 101780 h 1348193"/>
                        <a:gd name="connsiteX48" fmla="*/ 1149162 w 1419585"/>
                        <a:gd name="connsiteY48" fmla="*/ 117655 h 1348193"/>
                        <a:gd name="connsiteX49" fmla="*/ 1171387 w 1419585"/>
                        <a:gd name="connsiteY49" fmla="*/ 47805 h 1348193"/>
                        <a:gd name="connsiteX50" fmla="*/ 1199962 w 1419585"/>
                        <a:gd name="connsiteY50" fmla="*/ 117655 h 1348193"/>
                        <a:gd name="connsiteX51" fmla="*/ 1222187 w 1419585"/>
                        <a:gd name="connsiteY51" fmla="*/ 47805 h 1348193"/>
                        <a:gd name="connsiteX52" fmla="*/ 1260287 w 1419585"/>
                        <a:gd name="connsiteY52" fmla="*/ 117655 h 1348193"/>
                        <a:gd name="connsiteX53" fmla="*/ 1323787 w 1419585"/>
                        <a:gd name="connsiteY53" fmla="*/ 82730 h 1348193"/>
                        <a:gd name="connsiteX54" fmla="*/ 1339662 w 1419585"/>
                        <a:gd name="connsiteY54" fmla="*/ 114480 h 1348193"/>
                        <a:gd name="connsiteX55" fmla="*/ 1403162 w 1419585"/>
                        <a:gd name="connsiteY55" fmla="*/ 139880 h 1348193"/>
                        <a:gd name="connsiteX56" fmla="*/ 999937 w 1419585"/>
                        <a:gd name="connsiteY56" fmla="*/ 1216205 h 1348193"/>
                        <a:gd name="connsiteX57" fmla="*/ 999937 w 1419585"/>
                        <a:gd name="connsiteY57" fmla="*/ 1292405 h 1348193"/>
                        <a:gd name="connsiteX0" fmla="*/ 501232 w 1419355"/>
                        <a:gd name="connsiteY0" fmla="*/ 1301930 h 1348193"/>
                        <a:gd name="connsiteX1" fmla="*/ 494882 w 1419355"/>
                        <a:gd name="connsiteY1" fmla="*/ 1193980 h 1348193"/>
                        <a:gd name="connsiteX2" fmla="*/ 28157 w 1419355"/>
                        <a:gd name="connsiteY2" fmla="*/ 124005 h 1348193"/>
                        <a:gd name="connsiteX3" fmla="*/ 53557 w 1419355"/>
                        <a:gd name="connsiteY3" fmla="*/ 120830 h 1348193"/>
                        <a:gd name="connsiteX4" fmla="*/ 63082 w 1419355"/>
                        <a:gd name="connsiteY4" fmla="*/ 66855 h 1348193"/>
                        <a:gd name="connsiteX5" fmla="*/ 82132 w 1419355"/>
                        <a:gd name="connsiteY5" fmla="*/ 120830 h 1348193"/>
                        <a:gd name="connsiteX6" fmla="*/ 91657 w 1419355"/>
                        <a:gd name="connsiteY6" fmla="*/ 63680 h 1348193"/>
                        <a:gd name="connsiteX7" fmla="*/ 126582 w 1419355"/>
                        <a:gd name="connsiteY7" fmla="*/ 57330 h 1348193"/>
                        <a:gd name="connsiteX8" fmla="*/ 132932 w 1419355"/>
                        <a:gd name="connsiteY8" fmla="*/ 111305 h 1348193"/>
                        <a:gd name="connsiteX9" fmla="*/ 167857 w 1419355"/>
                        <a:gd name="connsiteY9" fmla="*/ 38280 h 1348193"/>
                        <a:gd name="connsiteX10" fmla="*/ 190082 w 1419355"/>
                        <a:gd name="connsiteY10" fmla="*/ 92255 h 1348193"/>
                        <a:gd name="connsiteX11" fmla="*/ 221832 w 1419355"/>
                        <a:gd name="connsiteY11" fmla="*/ 31930 h 1348193"/>
                        <a:gd name="connsiteX12" fmla="*/ 259932 w 1419355"/>
                        <a:gd name="connsiteY12" fmla="*/ 98605 h 1348193"/>
                        <a:gd name="connsiteX13" fmla="*/ 298032 w 1419355"/>
                        <a:gd name="connsiteY13" fmla="*/ 22405 h 1348193"/>
                        <a:gd name="connsiteX14" fmla="*/ 326607 w 1419355"/>
                        <a:gd name="connsiteY14" fmla="*/ 76380 h 1348193"/>
                        <a:gd name="connsiteX15" fmla="*/ 371057 w 1419355"/>
                        <a:gd name="connsiteY15" fmla="*/ 35105 h 1348193"/>
                        <a:gd name="connsiteX16" fmla="*/ 383757 w 1419355"/>
                        <a:gd name="connsiteY16" fmla="*/ 76380 h 1348193"/>
                        <a:gd name="connsiteX17" fmla="*/ 402807 w 1419355"/>
                        <a:gd name="connsiteY17" fmla="*/ 180 h 1348193"/>
                        <a:gd name="connsiteX18" fmla="*/ 425032 w 1419355"/>
                        <a:gd name="connsiteY18" fmla="*/ 54155 h 1348193"/>
                        <a:gd name="connsiteX19" fmla="*/ 459957 w 1419355"/>
                        <a:gd name="connsiteY19" fmla="*/ 19230 h 1348193"/>
                        <a:gd name="connsiteX20" fmla="*/ 479007 w 1419355"/>
                        <a:gd name="connsiteY20" fmla="*/ 82730 h 1348193"/>
                        <a:gd name="connsiteX21" fmla="*/ 526632 w 1419355"/>
                        <a:gd name="connsiteY21" fmla="*/ 73205 h 1348193"/>
                        <a:gd name="connsiteX22" fmla="*/ 536157 w 1419355"/>
                        <a:gd name="connsiteY22" fmla="*/ 35105 h 1348193"/>
                        <a:gd name="connsiteX23" fmla="*/ 558382 w 1419355"/>
                        <a:gd name="connsiteY23" fmla="*/ 76380 h 1348193"/>
                        <a:gd name="connsiteX24" fmla="*/ 590132 w 1419355"/>
                        <a:gd name="connsiteY24" fmla="*/ 19230 h 1348193"/>
                        <a:gd name="connsiteX25" fmla="*/ 621882 w 1419355"/>
                        <a:gd name="connsiteY25" fmla="*/ 82730 h 1348193"/>
                        <a:gd name="connsiteX26" fmla="*/ 644107 w 1419355"/>
                        <a:gd name="connsiteY26" fmla="*/ 35105 h 1348193"/>
                        <a:gd name="connsiteX27" fmla="*/ 669507 w 1419355"/>
                        <a:gd name="connsiteY27" fmla="*/ 82730 h 1348193"/>
                        <a:gd name="connsiteX28" fmla="*/ 704432 w 1419355"/>
                        <a:gd name="connsiteY28" fmla="*/ 28755 h 1348193"/>
                        <a:gd name="connsiteX29" fmla="*/ 723482 w 1419355"/>
                        <a:gd name="connsiteY29" fmla="*/ 82730 h 1348193"/>
                        <a:gd name="connsiteX30" fmla="*/ 755232 w 1419355"/>
                        <a:gd name="connsiteY30" fmla="*/ 60505 h 1348193"/>
                        <a:gd name="connsiteX31" fmla="*/ 764757 w 1419355"/>
                        <a:gd name="connsiteY31" fmla="*/ 108130 h 1348193"/>
                        <a:gd name="connsiteX32" fmla="*/ 777457 w 1419355"/>
                        <a:gd name="connsiteY32" fmla="*/ 60505 h 1348193"/>
                        <a:gd name="connsiteX33" fmla="*/ 802857 w 1419355"/>
                        <a:gd name="connsiteY33" fmla="*/ 66855 h 1348193"/>
                        <a:gd name="connsiteX34" fmla="*/ 790157 w 1419355"/>
                        <a:gd name="connsiteY34" fmla="*/ 89080 h 1348193"/>
                        <a:gd name="connsiteX35" fmla="*/ 863182 w 1419355"/>
                        <a:gd name="connsiteY35" fmla="*/ 82730 h 1348193"/>
                        <a:gd name="connsiteX36" fmla="*/ 882232 w 1419355"/>
                        <a:gd name="connsiteY36" fmla="*/ 120830 h 1348193"/>
                        <a:gd name="connsiteX37" fmla="*/ 894932 w 1419355"/>
                        <a:gd name="connsiteY37" fmla="*/ 66855 h 1348193"/>
                        <a:gd name="connsiteX38" fmla="*/ 898107 w 1419355"/>
                        <a:gd name="connsiteY38" fmla="*/ 120830 h 1348193"/>
                        <a:gd name="connsiteX39" fmla="*/ 926682 w 1419355"/>
                        <a:gd name="connsiteY39" fmla="*/ 73205 h 1348193"/>
                        <a:gd name="connsiteX40" fmla="*/ 942557 w 1419355"/>
                        <a:gd name="connsiteY40" fmla="*/ 143055 h 1348193"/>
                        <a:gd name="connsiteX41" fmla="*/ 987007 w 1419355"/>
                        <a:gd name="connsiteY41" fmla="*/ 73205 h 1348193"/>
                        <a:gd name="connsiteX42" fmla="*/ 999707 w 1419355"/>
                        <a:gd name="connsiteY42" fmla="*/ 120830 h 1348193"/>
                        <a:gd name="connsiteX43" fmla="*/ 1040982 w 1419355"/>
                        <a:gd name="connsiteY43" fmla="*/ 101780 h 1348193"/>
                        <a:gd name="connsiteX44" fmla="*/ 1079082 w 1419355"/>
                        <a:gd name="connsiteY44" fmla="*/ 143055 h 1348193"/>
                        <a:gd name="connsiteX45" fmla="*/ 1079082 w 1419355"/>
                        <a:gd name="connsiteY45" fmla="*/ 79555 h 1348193"/>
                        <a:gd name="connsiteX46" fmla="*/ 1079082 w 1419355"/>
                        <a:gd name="connsiteY46" fmla="*/ 180 h 1348193"/>
                        <a:gd name="connsiteX47" fmla="*/ 1094957 w 1419355"/>
                        <a:gd name="connsiteY47" fmla="*/ 101780 h 1348193"/>
                        <a:gd name="connsiteX48" fmla="*/ 1148932 w 1419355"/>
                        <a:gd name="connsiteY48" fmla="*/ 117655 h 1348193"/>
                        <a:gd name="connsiteX49" fmla="*/ 1171157 w 1419355"/>
                        <a:gd name="connsiteY49" fmla="*/ 47805 h 1348193"/>
                        <a:gd name="connsiteX50" fmla="*/ 1199732 w 1419355"/>
                        <a:gd name="connsiteY50" fmla="*/ 117655 h 1348193"/>
                        <a:gd name="connsiteX51" fmla="*/ 1221957 w 1419355"/>
                        <a:gd name="connsiteY51" fmla="*/ 47805 h 1348193"/>
                        <a:gd name="connsiteX52" fmla="*/ 1260057 w 1419355"/>
                        <a:gd name="connsiteY52" fmla="*/ 117655 h 1348193"/>
                        <a:gd name="connsiteX53" fmla="*/ 1323557 w 1419355"/>
                        <a:gd name="connsiteY53" fmla="*/ 82730 h 1348193"/>
                        <a:gd name="connsiteX54" fmla="*/ 1339432 w 1419355"/>
                        <a:gd name="connsiteY54" fmla="*/ 114480 h 1348193"/>
                        <a:gd name="connsiteX55" fmla="*/ 1402932 w 1419355"/>
                        <a:gd name="connsiteY55" fmla="*/ 139880 h 1348193"/>
                        <a:gd name="connsiteX56" fmla="*/ 999707 w 1419355"/>
                        <a:gd name="connsiteY56" fmla="*/ 1216205 h 1348193"/>
                        <a:gd name="connsiteX57" fmla="*/ 999707 w 1419355"/>
                        <a:gd name="connsiteY57" fmla="*/ 1292405 h 1348193"/>
                        <a:gd name="connsiteX0" fmla="*/ 501232 w 1419355"/>
                        <a:gd name="connsiteY0" fmla="*/ 1301930 h 1348193"/>
                        <a:gd name="connsiteX1" fmla="*/ 494882 w 1419355"/>
                        <a:gd name="connsiteY1" fmla="*/ 1193980 h 1348193"/>
                        <a:gd name="connsiteX2" fmla="*/ 28157 w 1419355"/>
                        <a:gd name="connsiteY2" fmla="*/ 124005 h 1348193"/>
                        <a:gd name="connsiteX3" fmla="*/ 53557 w 1419355"/>
                        <a:gd name="connsiteY3" fmla="*/ 120830 h 1348193"/>
                        <a:gd name="connsiteX4" fmla="*/ 63082 w 1419355"/>
                        <a:gd name="connsiteY4" fmla="*/ 66855 h 1348193"/>
                        <a:gd name="connsiteX5" fmla="*/ 82132 w 1419355"/>
                        <a:gd name="connsiteY5" fmla="*/ 120830 h 1348193"/>
                        <a:gd name="connsiteX6" fmla="*/ 91657 w 1419355"/>
                        <a:gd name="connsiteY6" fmla="*/ 63680 h 1348193"/>
                        <a:gd name="connsiteX7" fmla="*/ 126582 w 1419355"/>
                        <a:gd name="connsiteY7" fmla="*/ 57330 h 1348193"/>
                        <a:gd name="connsiteX8" fmla="*/ 132932 w 1419355"/>
                        <a:gd name="connsiteY8" fmla="*/ 111305 h 1348193"/>
                        <a:gd name="connsiteX9" fmla="*/ 167857 w 1419355"/>
                        <a:gd name="connsiteY9" fmla="*/ 38280 h 1348193"/>
                        <a:gd name="connsiteX10" fmla="*/ 190082 w 1419355"/>
                        <a:gd name="connsiteY10" fmla="*/ 92255 h 1348193"/>
                        <a:gd name="connsiteX11" fmla="*/ 221832 w 1419355"/>
                        <a:gd name="connsiteY11" fmla="*/ 31930 h 1348193"/>
                        <a:gd name="connsiteX12" fmla="*/ 259932 w 1419355"/>
                        <a:gd name="connsiteY12" fmla="*/ 98605 h 1348193"/>
                        <a:gd name="connsiteX13" fmla="*/ 298032 w 1419355"/>
                        <a:gd name="connsiteY13" fmla="*/ 22405 h 1348193"/>
                        <a:gd name="connsiteX14" fmla="*/ 326607 w 1419355"/>
                        <a:gd name="connsiteY14" fmla="*/ 76380 h 1348193"/>
                        <a:gd name="connsiteX15" fmla="*/ 371057 w 1419355"/>
                        <a:gd name="connsiteY15" fmla="*/ 35105 h 1348193"/>
                        <a:gd name="connsiteX16" fmla="*/ 383757 w 1419355"/>
                        <a:gd name="connsiteY16" fmla="*/ 76380 h 1348193"/>
                        <a:gd name="connsiteX17" fmla="*/ 402807 w 1419355"/>
                        <a:gd name="connsiteY17" fmla="*/ 180 h 1348193"/>
                        <a:gd name="connsiteX18" fmla="*/ 425032 w 1419355"/>
                        <a:gd name="connsiteY18" fmla="*/ 54155 h 1348193"/>
                        <a:gd name="connsiteX19" fmla="*/ 459957 w 1419355"/>
                        <a:gd name="connsiteY19" fmla="*/ 19230 h 1348193"/>
                        <a:gd name="connsiteX20" fmla="*/ 479007 w 1419355"/>
                        <a:gd name="connsiteY20" fmla="*/ 82730 h 1348193"/>
                        <a:gd name="connsiteX21" fmla="*/ 526632 w 1419355"/>
                        <a:gd name="connsiteY21" fmla="*/ 73205 h 1348193"/>
                        <a:gd name="connsiteX22" fmla="*/ 536157 w 1419355"/>
                        <a:gd name="connsiteY22" fmla="*/ 35105 h 1348193"/>
                        <a:gd name="connsiteX23" fmla="*/ 558382 w 1419355"/>
                        <a:gd name="connsiteY23" fmla="*/ 76380 h 1348193"/>
                        <a:gd name="connsiteX24" fmla="*/ 590132 w 1419355"/>
                        <a:gd name="connsiteY24" fmla="*/ 19230 h 1348193"/>
                        <a:gd name="connsiteX25" fmla="*/ 621882 w 1419355"/>
                        <a:gd name="connsiteY25" fmla="*/ 82730 h 1348193"/>
                        <a:gd name="connsiteX26" fmla="*/ 644107 w 1419355"/>
                        <a:gd name="connsiteY26" fmla="*/ 35105 h 1348193"/>
                        <a:gd name="connsiteX27" fmla="*/ 669507 w 1419355"/>
                        <a:gd name="connsiteY27" fmla="*/ 82730 h 1348193"/>
                        <a:gd name="connsiteX28" fmla="*/ 704432 w 1419355"/>
                        <a:gd name="connsiteY28" fmla="*/ 28755 h 1348193"/>
                        <a:gd name="connsiteX29" fmla="*/ 723482 w 1419355"/>
                        <a:gd name="connsiteY29" fmla="*/ 82730 h 1348193"/>
                        <a:gd name="connsiteX30" fmla="*/ 755232 w 1419355"/>
                        <a:gd name="connsiteY30" fmla="*/ 60505 h 1348193"/>
                        <a:gd name="connsiteX31" fmla="*/ 764757 w 1419355"/>
                        <a:gd name="connsiteY31" fmla="*/ 108130 h 1348193"/>
                        <a:gd name="connsiteX32" fmla="*/ 777457 w 1419355"/>
                        <a:gd name="connsiteY32" fmla="*/ 60505 h 1348193"/>
                        <a:gd name="connsiteX33" fmla="*/ 802857 w 1419355"/>
                        <a:gd name="connsiteY33" fmla="*/ 66855 h 1348193"/>
                        <a:gd name="connsiteX34" fmla="*/ 790157 w 1419355"/>
                        <a:gd name="connsiteY34" fmla="*/ 89080 h 1348193"/>
                        <a:gd name="connsiteX35" fmla="*/ 863182 w 1419355"/>
                        <a:gd name="connsiteY35" fmla="*/ 82730 h 1348193"/>
                        <a:gd name="connsiteX36" fmla="*/ 882232 w 1419355"/>
                        <a:gd name="connsiteY36" fmla="*/ 120830 h 1348193"/>
                        <a:gd name="connsiteX37" fmla="*/ 894932 w 1419355"/>
                        <a:gd name="connsiteY37" fmla="*/ 66855 h 1348193"/>
                        <a:gd name="connsiteX38" fmla="*/ 898107 w 1419355"/>
                        <a:gd name="connsiteY38" fmla="*/ 120830 h 1348193"/>
                        <a:gd name="connsiteX39" fmla="*/ 926682 w 1419355"/>
                        <a:gd name="connsiteY39" fmla="*/ 73205 h 1348193"/>
                        <a:gd name="connsiteX40" fmla="*/ 942557 w 1419355"/>
                        <a:gd name="connsiteY40" fmla="*/ 143055 h 1348193"/>
                        <a:gd name="connsiteX41" fmla="*/ 987007 w 1419355"/>
                        <a:gd name="connsiteY41" fmla="*/ 73205 h 1348193"/>
                        <a:gd name="connsiteX42" fmla="*/ 999707 w 1419355"/>
                        <a:gd name="connsiteY42" fmla="*/ 120830 h 1348193"/>
                        <a:gd name="connsiteX43" fmla="*/ 1040982 w 1419355"/>
                        <a:gd name="connsiteY43" fmla="*/ 101780 h 1348193"/>
                        <a:gd name="connsiteX44" fmla="*/ 1079082 w 1419355"/>
                        <a:gd name="connsiteY44" fmla="*/ 143055 h 1348193"/>
                        <a:gd name="connsiteX45" fmla="*/ 1079082 w 1419355"/>
                        <a:gd name="connsiteY45" fmla="*/ 79555 h 1348193"/>
                        <a:gd name="connsiteX46" fmla="*/ 1079082 w 1419355"/>
                        <a:gd name="connsiteY46" fmla="*/ 180 h 1348193"/>
                        <a:gd name="connsiteX47" fmla="*/ 1094957 w 1419355"/>
                        <a:gd name="connsiteY47" fmla="*/ 101780 h 1348193"/>
                        <a:gd name="connsiteX48" fmla="*/ 1148932 w 1419355"/>
                        <a:gd name="connsiteY48" fmla="*/ 117655 h 1348193"/>
                        <a:gd name="connsiteX49" fmla="*/ 1171157 w 1419355"/>
                        <a:gd name="connsiteY49" fmla="*/ 47805 h 1348193"/>
                        <a:gd name="connsiteX50" fmla="*/ 1199732 w 1419355"/>
                        <a:gd name="connsiteY50" fmla="*/ 117655 h 1348193"/>
                        <a:gd name="connsiteX51" fmla="*/ 1221957 w 1419355"/>
                        <a:gd name="connsiteY51" fmla="*/ 47805 h 1348193"/>
                        <a:gd name="connsiteX52" fmla="*/ 1260057 w 1419355"/>
                        <a:gd name="connsiteY52" fmla="*/ 117655 h 1348193"/>
                        <a:gd name="connsiteX53" fmla="*/ 1323557 w 1419355"/>
                        <a:gd name="connsiteY53" fmla="*/ 82730 h 1348193"/>
                        <a:gd name="connsiteX54" fmla="*/ 1339432 w 1419355"/>
                        <a:gd name="connsiteY54" fmla="*/ 114480 h 1348193"/>
                        <a:gd name="connsiteX55" fmla="*/ 1402932 w 1419355"/>
                        <a:gd name="connsiteY55" fmla="*/ 139880 h 1348193"/>
                        <a:gd name="connsiteX56" fmla="*/ 999707 w 1419355"/>
                        <a:gd name="connsiteY56" fmla="*/ 1216205 h 1348193"/>
                        <a:gd name="connsiteX57" fmla="*/ 999707 w 1419355"/>
                        <a:gd name="connsiteY57" fmla="*/ 1292405 h 1348193"/>
                        <a:gd name="connsiteX0" fmla="*/ 501692 w 1419815"/>
                        <a:gd name="connsiteY0" fmla="*/ 1301930 h 1348193"/>
                        <a:gd name="connsiteX1" fmla="*/ 501692 w 1419815"/>
                        <a:gd name="connsiteY1" fmla="*/ 1187630 h 1348193"/>
                        <a:gd name="connsiteX2" fmla="*/ 28617 w 1419815"/>
                        <a:gd name="connsiteY2" fmla="*/ 124005 h 1348193"/>
                        <a:gd name="connsiteX3" fmla="*/ 54017 w 1419815"/>
                        <a:gd name="connsiteY3" fmla="*/ 120830 h 1348193"/>
                        <a:gd name="connsiteX4" fmla="*/ 63542 w 1419815"/>
                        <a:gd name="connsiteY4" fmla="*/ 66855 h 1348193"/>
                        <a:gd name="connsiteX5" fmla="*/ 82592 w 1419815"/>
                        <a:gd name="connsiteY5" fmla="*/ 120830 h 1348193"/>
                        <a:gd name="connsiteX6" fmla="*/ 92117 w 1419815"/>
                        <a:gd name="connsiteY6" fmla="*/ 63680 h 1348193"/>
                        <a:gd name="connsiteX7" fmla="*/ 127042 w 1419815"/>
                        <a:gd name="connsiteY7" fmla="*/ 57330 h 1348193"/>
                        <a:gd name="connsiteX8" fmla="*/ 133392 w 1419815"/>
                        <a:gd name="connsiteY8" fmla="*/ 111305 h 1348193"/>
                        <a:gd name="connsiteX9" fmla="*/ 168317 w 1419815"/>
                        <a:gd name="connsiteY9" fmla="*/ 38280 h 1348193"/>
                        <a:gd name="connsiteX10" fmla="*/ 190542 w 1419815"/>
                        <a:gd name="connsiteY10" fmla="*/ 92255 h 1348193"/>
                        <a:gd name="connsiteX11" fmla="*/ 222292 w 1419815"/>
                        <a:gd name="connsiteY11" fmla="*/ 31930 h 1348193"/>
                        <a:gd name="connsiteX12" fmla="*/ 260392 w 1419815"/>
                        <a:gd name="connsiteY12" fmla="*/ 98605 h 1348193"/>
                        <a:gd name="connsiteX13" fmla="*/ 298492 w 1419815"/>
                        <a:gd name="connsiteY13" fmla="*/ 22405 h 1348193"/>
                        <a:gd name="connsiteX14" fmla="*/ 327067 w 1419815"/>
                        <a:gd name="connsiteY14" fmla="*/ 76380 h 1348193"/>
                        <a:gd name="connsiteX15" fmla="*/ 371517 w 1419815"/>
                        <a:gd name="connsiteY15" fmla="*/ 35105 h 1348193"/>
                        <a:gd name="connsiteX16" fmla="*/ 384217 w 1419815"/>
                        <a:gd name="connsiteY16" fmla="*/ 76380 h 1348193"/>
                        <a:gd name="connsiteX17" fmla="*/ 403267 w 1419815"/>
                        <a:gd name="connsiteY17" fmla="*/ 180 h 1348193"/>
                        <a:gd name="connsiteX18" fmla="*/ 425492 w 1419815"/>
                        <a:gd name="connsiteY18" fmla="*/ 54155 h 1348193"/>
                        <a:gd name="connsiteX19" fmla="*/ 460417 w 1419815"/>
                        <a:gd name="connsiteY19" fmla="*/ 19230 h 1348193"/>
                        <a:gd name="connsiteX20" fmla="*/ 479467 w 1419815"/>
                        <a:gd name="connsiteY20" fmla="*/ 82730 h 1348193"/>
                        <a:gd name="connsiteX21" fmla="*/ 527092 w 1419815"/>
                        <a:gd name="connsiteY21" fmla="*/ 73205 h 1348193"/>
                        <a:gd name="connsiteX22" fmla="*/ 536617 w 1419815"/>
                        <a:gd name="connsiteY22" fmla="*/ 35105 h 1348193"/>
                        <a:gd name="connsiteX23" fmla="*/ 558842 w 1419815"/>
                        <a:gd name="connsiteY23" fmla="*/ 76380 h 1348193"/>
                        <a:gd name="connsiteX24" fmla="*/ 590592 w 1419815"/>
                        <a:gd name="connsiteY24" fmla="*/ 19230 h 1348193"/>
                        <a:gd name="connsiteX25" fmla="*/ 622342 w 1419815"/>
                        <a:gd name="connsiteY25" fmla="*/ 82730 h 1348193"/>
                        <a:gd name="connsiteX26" fmla="*/ 644567 w 1419815"/>
                        <a:gd name="connsiteY26" fmla="*/ 35105 h 1348193"/>
                        <a:gd name="connsiteX27" fmla="*/ 669967 w 1419815"/>
                        <a:gd name="connsiteY27" fmla="*/ 82730 h 1348193"/>
                        <a:gd name="connsiteX28" fmla="*/ 704892 w 1419815"/>
                        <a:gd name="connsiteY28" fmla="*/ 28755 h 1348193"/>
                        <a:gd name="connsiteX29" fmla="*/ 723942 w 1419815"/>
                        <a:gd name="connsiteY29" fmla="*/ 82730 h 1348193"/>
                        <a:gd name="connsiteX30" fmla="*/ 755692 w 1419815"/>
                        <a:gd name="connsiteY30" fmla="*/ 60505 h 1348193"/>
                        <a:gd name="connsiteX31" fmla="*/ 765217 w 1419815"/>
                        <a:gd name="connsiteY31" fmla="*/ 108130 h 1348193"/>
                        <a:gd name="connsiteX32" fmla="*/ 777917 w 1419815"/>
                        <a:gd name="connsiteY32" fmla="*/ 60505 h 1348193"/>
                        <a:gd name="connsiteX33" fmla="*/ 803317 w 1419815"/>
                        <a:gd name="connsiteY33" fmla="*/ 66855 h 1348193"/>
                        <a:gd name="connsiteX34" fmla="*/ 790617 w 1419815"/>
                        <a:gd name="connsiteY34" fmla="*/ 89080 h 1348193"/>
                        <a:gd name="connsiteX35" fmla="*/ 863642 w 1419815"/>
                        <a:gd name="connsiteY35" fmla="*/ 82730 h 1348193"/>
                        <a:gd name="connsiteX36" fmla="*/ 882692 w 1419815"/>
                        <a:gd name="connsiteY36" fmla="*/ 120830 h 1348193"/>
                        <a:gd name="connsiteX37" fmla="*/ 895392 w 1419815"/>
                        <a:gd name="connsiteY37" fmla="*/ 66855 h 1348193"/>
                        <a:gd name="connsiteX38" fmla="*/ 898567 w 1419815"/>
                        <a:gd name="connsiteY38" fmla="*/ 120830 h 1348193"/>
                        <a:gd name="connsiteX39" fmla="*/ 927142 w 1419815"/>
                        <a:gd name="connsiteY39" fmla="*/ 73205 h 1348193"/>
                        <a:gd name="connsiteX40" fmla="*/ 943017 w 1419815"/>
                        <a:gd name="connsiteY40" fmla="*/ 143055 h 1348193"/>
                        <a:gd name="connsiteX41" fmla="*/ 987467 w 1419815"/>
                        <a:gd name="connsiteY41" fmla="*/ 73205 h 1348193"/>
                        <a:gd name="connsiteX42" fmla="*/ 1000167 w 1419815"/>
                        <a:gd name="connsiteY42" fmla="*/ 120830 h 1348193"/>
                        <a:gd name="connsiteX43" fmla="*/ 1041442 w 1419815"/>
                        <a:gd name="connsiteY43" fmla="*/ 101780 h 1348193"/>
                        <a:gd name="connsiteX44" fmla="*/ 1079542 w 1419815"/>
                        <a:gd name="connsiteY44" fmla="*/ 143055 h 1348193"/>
                        <a:gd name="connsiteX45" fmla="*/ 1079542 w 1419815"/>
                        <a:gd name="connsiteY45" fmla="*/ 79555 h 1348193"/>
                        <a:gd name="connsiteX46" fmla="*/ 1079542 w 1419815"/>
                        <a:gd name="connsiteY46" fmla="*/ 180 h 1348193"/>
                        <a:gd name="connsiteX47" fmla="*/ 1095417 w 1419815"/>
                        <a:gd name="connsiteY47" fmla="*/ 101780 h 1348193"/>
                        <a:gd name="connsiteX48" fmla="*/ 1149392 w 1419815"/>
                        <a:gd name="connsiteY48" fmla="*/ 117655 h 1348193"/>
                        <a:gd name="connsiteX49" fmla="*/ 1171617 w 1419815"/>
                        <a:gd name="connsiteY49" fmla="*/ 47805 h 1348193"/>
                        <a:gd name="connsiteX50" fmla="*/ 1200192 w 1419815"/>
                        <a:gd name="connsiteY50" fmla="*/ 117655 h 1348193"/>
                        <a:gd name="connsiteX51" fmla="*/ 1222417 w 1419815"/>
                        <a:gd name="connsiteY51" fmla="*/ 47805 h 1348193"/>
                        <a:gd name="connsiteX52" fmla="*/ 1260517 w 1419815"/>
                        <a:gd name="connsiteY52" fmla="*/ 117655 h 1348193"/>
                        <a:gd name="connsiteX53" fmla="*/ 1324017 w 1419815"/>
                        <a:gd name="connsiteY53" fmla="*/ 82730 h 1348193"/>
                        <a:gd name="connsiteX54" fmla="*/ 1339892 w 1419815"/>
                        <a:gd name="connsiteY54" fmla="*/ 114480 h 1348193"/>
                        <a:gd name="connsiteX55" fmla="*/ 1403392 w 1419815"/>
                        <a:gd name="connsiteY55" fmla="*/ 139880 h 1348193"/>
                        <a:gd name="connsiteX56" fmla="*/ 1000167 w 1419815"/>
                        <a:gd name="connsiteY56" fmla="*/ 1216205 h 1348193"/>
                        <a:gd name="connsiteX57" fmla="*/ 1000167 w 1419815"/>
                        <a:gd name="connsiteY57" fmla="*/ 1292405 h 1348193"/>
                        <a:gd name="connsiteX0" fmla="*/ 501692 w 1419815"/>
                        <a:gd name="connsiteY0" fmla="*/ 1301930 h 1307308"/>
                        <a:gd name="connsiteX1" fmla="*/ 501692 w 1419815"/>
                        <a:gd name="connsiteY1" fmla="*/ 1187630 h 1307308"/>
                        <a:gd name="connsiteX2" fmla="*/ 28617 w 1419815"/>
                        <a:gd name="connsiteY2" fmla="*/ 124005 h 1307308"/>
                        <a:gd name="connsiteX3" fmla="*/ 54017 w 1419815"/>
                        <a:gd name="connsiteY3" fmla="*/ 120830 h 1307308"/>
                        <a:gd name="connsiteX4" fmla="*/ 63542 w 1419815"/>
                        <a:gd name="connsiteY4" fmla="*/ 66855 h 1307308"/>
                        <a:gd name="connsiteX5" fmla="*/ 82592 w 1419815"/>
                        <a:gd name="connsiteY5" fmla="*/ 120830 h 1307308"/>
                        <a:gd name="connsiteX6" fmla="*/ 92117 w 1419815"/>
                        <a:gd name="connsiteY6" fmla="*/ 63680 h 1307308"/>
                        <a:gd name="connsiteX7" fmla="*/ 127042 w 1419815"/>
                        <a:gd name="connsiteY7" fmla="*/ 57330 h 1307308"/>
                        <a:gd name="connsiteX8" fmla="*/ 133392 w 1419815"/>
                        <a:gd name="connsiteY8" fmla="*/ 111305 h 1307308"/>
                        <a:gd name="connsiteX9" fmla="*/ 168317 w 1419815"/>
                        <a:gd name="connsiteY9" fmla="*/ 38280 h 1307308"/>
                        <a:gd name="connsiteX10" fmla="*/ 190542 w 1419815"/>
                        <a:gd name="connsiteY10" fmla="*/ 92255 h 1307308"/>
                        <a:gd name="connsiteX11" fmla="*/ 222292 w 1419815"/>
                        <a:gd name="connsiteY11" fmla="*/ 31930 h 1307308"/>
                        <a:gd name="connsiteX12" fmla="*/ 260392 w 1419815"/>
                        <a:gd name="connsiteY12" fmla="*/ 98605 h 1307308"/>
                        <a:gd name="connsiteX13" fmla="*/ 298492 w 1419815"/>
                        <a:gd name="connsiteY13" fmla="*/ 22405 h 1307308"/>
                        <a:gd name="connsiteX14" fmla="*/ 327067 w 1419815"/>
                        <a:gd name="connsiteY14" fmla="*/ 76380 h 1307308"/>
                        <a:gd name="connsiteX15" fmla="*/ 371517 w 1419815"/>
                        <a:gd name="connsiteY15" fmla="*/ 35105 h 1307308"/>
                        <a:gd name="connsiteX16" fmla="*/ 384217 w 1419815"/>
                        <a:gd name="connsiteY16" fmla="*/ 76380 h 1307308"/>
                        <a:gd name="connsiteX17" fmla="*/ 403267 w 1419815"/>
                        <a:gd name="connsiteY17" fmla="*/ 180 h 1307308"/>
                        <a:gd name="connsiteX18" fmla="*/ 425492 w 1419815"/>
                        <a:gd name="connsiteY18" fmla="*/ 54155 h 1307308"/>
                        <a:gd name="connsiteX19" fmla="*/ 460417 w 1419815"/>
                        <a:gd name="connsiteY19" fmla="*/ 19230 h 1307308"/>
                        <a:gd name="connsiteX20" fmla="*/ 479467 w 1419815"/>
                        <a:gd name="connsiteY20" fmla="*/ 82730 h 1307308"/>
                        <a:gd name="connsiteX21" fmla="*/ 527092 w 1419815"/>
                        <a:gd name="connsiteY21" fmla="*/ 73205 h 1307308"/>
                        <a:gd name="connsiteX22" fmla="*/ 536617 w 1419815"/>
                        <a:gd name="connsiteY22" fmla="*/ 35105 h 1307308"/>
                        <a:gd name="connsiteX23" fmla="*/ 558842 w 1419815"/>
                        <a:gd name="connsiteY23" fmla="*/ 76380 h 1307308"/>
                        <a:gd name="connsiteX24" fmla="*/ 590592 w 1419815"/>
                        <a:gd name="connsiteY24" fmla="*/ 19230 h 1307308"/>
                        <a:gd name="connsiteX25" fmla="*/ 622342 w 1419815"/>
                        <a:gd name="connsiteY25" fmla="*/ 82730 h 1307308"/>
                        <a:gd name="connsiteX26" fmla="*/ 644567 w 1419815"/>
                        <a:gd name="connsiteY26" fmla="*/ 35105 h 1307308"/>
                        <a:gd name="connsiteX27" fmla="*/ 669967 w 1419815"/>
                        <a:gd name="connsiteY27" fmla="*/ 82730 h 1307308"/>
                        <a:gd name="connsiteX28" fmla="*/ 704892 w 1419815"/>
                        <a:gd name="connsiteY28" fmla="*/ 28755 h 1307308"/>
                        <a:gd name="connsiteX29" fmla="*/ 723942 w 1419815"/>
                        <a:gd name="connsiteY29" fmla="*/ 82730 h 1307308"/>
                        <a:gd name="connsiteX30" fmla="*/ 755692 w 1419815"/>
                        <a:gd name="connsiteY30" fmla="*/ 60505 h 1307308"/>
                        <a:gd name="connsiteX31" fmla="*/ 765217 w 1419815"/>
                        <a:gd name="connsiteY31" fmla="*/ 108130 h 1307308"/>
                        <a:gd name="connsiteX32" fmla="*/ 777917 w 1419815"/>
                        <a:gd name="connsiteY32" fmla="*/ 60505 h 1307308"/>
                        <a:gd name="connsiteX33" fmla="*/ 803317 w 1419815"/>
                        <a:gd name="connsiteY33" fmla="*/ 66855 h 1307308"/>
                        <a:gd name="connsiteX34" fmla="*/ 790617 w 1419815"/>
                        <a:gd name="connsiteY34" fmla="*/ 89080 h 1307308"/>
                        <a:gd name="connsiteX35" fmla="*/ 863642 w 1419815"/>
                        <a:gd name="connsiteY35" fmla="*/ 82730 h 1307308"/>
                        <a:gd name="connsiteX36" fmla="*/ 882692 w 1419815"/>
                        <a:gd name="connsiteY36" fmla="*/ 120830 h 1307308"/>
                        <a:gd name="connsiteX37" fmla="*/ 895392 w 1419815"/>
                        <a:gd name="connsiteY37" fmla="*/ 66855 h 1307308"/>
                        <a:gd name="connsiteX38" fmla="*/ 898567 w 1419815"/>
                        <a:gd name="connsiteY38" fmla="*/ 120830 h 1307308"/>
                        <a:gd name="connsiteX39" fmla="*/ 927142 w 1419815"/>
                        <a:gd name="connsiteY39" fmla="*/ 73205 h 1307308"/>
                        <a:gd name="connsiteX40" fmla="*/ 943017 w 1419815"/>
                        <a:gd name="connsiteY40" fmla="*/ 143055 h 1307308"/>
                        <a:gd name="connsiteX41" fmla="*/ 987467 w 1419815"/>
                        <a:gd name="connsiteY41" fmla="*/ 73205 h 1307308"/>
                        <a:gd name="connsiteX42" fmla="*/ 1000167 w 1419815"/>
                        <a:gd name="connsiteY42" fmla="*/ 120830 h 1307308"/>
                        <a:gd name="connsiteX43" fmla="*/ 1041442 w 1419815"/>
                        <a:gd name="connsiteY43" fmla="*/ 101780 h 1307308"/>
                        <a:gd name="connsiteX44" fmla="*/ 1079542 w 1419815"/>
                        <a:gd name="connsiteY44" fmla="*/ 143055 h 1307308"/>
                        <a:gd name="connsiteX45" fmla="*/ 1079542 w 1419815"/>
                        <a:gd name="connsiteY45" fmla="*/ 79555 h 1307308"/>
                        <a:gd name="connsiteX46" fmla="*/ 1079542 w 1419815"/>
                        <a:gd name="connsiteY46" fmla="*/ 180 h 1307308"/>
                        <a:gd name="connsiteX47" fmla="*/ 1095417 w 1419815"/>
                        <a:gd name="connsiteY47" fmla="*/ 101780 h 1307308"/>
                        <a:gd name="connsiteX48" fmla="*/ 1149392 w 1419815"/>
                        <a:gd name="connsiteY48" fmla="*/ 117655 h 1307308"/>
                        <a:gd name="connsiteX49" fmla="*/ 1171617 w 1419815"/>
                        <a:gd name="connsiteY49" fmla="*/ 47805 h 1307308"/>
                        <a:gd name="connsiteX50" fmla="*/ 1200192 w 1419815"/>
                        <a:gd name="connsiteY50" fmla="*/ 117655 h 1307308"/>
                        <a:gd name="connsiteX51" fmla="*/ 1222417 w 1419815"/>
                        <a:gd name="connsiteY51" fmla="*/ 47805 h 1307308"/>
                        <a:gd name="connsiteX52" fmla="*/ 1260517 w 1419815"/>
                        <a:gd name="connsiteY52" fmla="*/ 117655 h 1307308"/>
                        <a:gd name="connsiteX53" fmla="*/ 1324017 w 1419815"/>
                        <a:gd name="connsiteY53" fmla="*/ 82730 h 1307308"/>
                        <a:gd name="connsiteX54" fmla="*/ 1339892 w 1419815"/>
                        <a:gd name="connsiteY54" fmla="*/ 114480 h 1307308"/>
                        <a:gd name="connsiteX55" fmla="*/ 1403392 w 1419815"/>
                        <a:gd name="connsiteY55" fmla="*/ 139880 h 1307308"/>
                        <a:gd name="connsiteX56" fmla="*/ 1000167 w 1419815"/>
                        <a:gd name="connsiteY56" fmla="*/ 1216205 h 1307308"/>
                        <a:gd name="connsiteX57" fmla="*/ 1000167 w 1419815"/>
                        <a:gd name="connsiteY57" fmla="*/ 1292405 h 1307308"/>
                        <a:gd name="connsiteX0" fmla="*/ 501692 w 1419815"/>
                        <a:gd name="connsiteY0" fmla="*/ 1301930 h 1301930"/>
                        <a:gd name="connsiteX1" fmla="*/ 501692 w 1419815"/>
                        <a:gd name="connsiteY1" fmla="*/ 1187630 h 1301930"/>
                        <a:gd name="connsiteX2" fmla="*/ 28617 w 1419815"/>
                        <a:gd name="connsiteY2" fmla="*/ 124005 h 1301930"/>
                        <a:gd name="connsiteX3" fmla="*/ 54017 w 1419815"/>
                        <a:gd name="connsiteY3" fmla="*/ 120830 h 1301930"/>
                        <a:gd name="connsiteX4" fmla="*/ 63542 w 1419815"/>
                        <a:gd name="connsiteY4" fmla="*/ 66855 h 1301930"/>
                        <a:gd name="connsiteX5" fmla="*/ 82592 w 1419815"/>
                        <a:gd name="connsiteY5" fmla="*/ 120830 h 1301930"/>
                        <a:gd name="connsiteX6" fmla="*/ 92117 w 1419815"/>
                        <a:gd name="connsiteY6" fmla="*/ 63680 h 1301930"/>
                        <a:gd name="connsiteX7" fmla="*/ 127042 w 1419815"/>
                        <a:gd name="connsiteY7" fmla="*/ 57330 h 1301930"/>
                        <a:gd name="connsiteX8" fmla="*/ 133392 w 1419815"/>
                        <a:gd name="connsiteY8" fmla="*/ 111305 h 1301930"/>
                        <a:gd name="connsiteX9" fmla="*/ 168317 w 1419815"/>
                        <a:gd name="connsiteY9" fmla="*/ 38280 h 1301930"/>
                        <a:gd name="connsiteX10" fmla="*/ 190542 w 1419815"/>
                        <a:gd name="connsiteY10" fmla="*/ 92255 h 1301930"/>
                        <a:gd name="connsiteX11" fmla="*/ 222292 w 1419815"/>
                        <a:gd name="connsiteY11" fmla="*/ 31930 h 1301930"/>
                        <a:gd name="connsiteX12" fmla="*/ 260392 w 1419815"/>
                        <a:gd name="connsiteY12" fmla="*/ 98605 h 1301930"/>
                        <a:gd name="connsiteX13" fmla="*/ 298492 w 1419815"/>
                        <a:gd name="connsiteY13" fmla="*/ 22405 h 1301930"/>
                        <a:gd name="connsiteX14" fmla="*/ 327067 w 1419815"/>
                        <a:gd name="connsiteY14" fmla="*/ 76380 h 1301930"/>
                        <a:gd name="connsiteX15" fmla="*/ 371517 w 1419815"/>
                        <a:gd name="connsiteY15" fmla="*/ 35105 h 1301930"/>
                        <a:gd name="connsiteX16" fmla="*/ 384217 w 1419815"/>
                        <a:gd name="connsiteY16" fmla="*/ 76380 h 1301930"/>
                        <a:gd name="connsiteX17" fmla="*/ 403267 w 1419815"/>
                        <a:gd name="connsiteY17" fmla="*/ 180 h 1301930"/>
                        <a:gd name="connsiteX18" fmla="*/ 425492 w 1419815"/>
                        <a:gd name="connsiteY18" fmla="*/ 54155 h 1301930"/>
                        <a:gd name="connsiteX19" fmla="*/ 460417 w 1419815"/>
                        <a:gd name="connsiteY19" fmla="*/ 19230 h 1301930"/>
                        <a:gd name="connsiteX20" fmla="*/ 479467 w 1419815"/>
                        <a:gd name="connsiteY20" fmla="*/ 82730 h 1301930"/>
                        <a:gd name="connsiteX21" fmla="*/ 527092 w 1419815"/>
                        <a:gd name="connsiteY21" fmla="*/ 73205 h 1301930"/>
                        <a:gd name="connsiteX22" fmla="*/ 536617 w 1419815"/>
                        <a:gd name="connsiteY22" fmla="*/ 35105 h 1301930"/>
                        <a:gd name="connsiteX23" fmla="*/ 558842 w 1419815"/>
                        <a:gd name="connsiteY23" fmla="*/ 76380 h 1301930"/>
                        <a:gd name="connsiteX24" fmla="*/ 590592 w 1419815"/>
                        <a:gd name="connsiteY24" fmla="*/ 19230 h 1301930"/>
                        <a:gd name="connsiteX25" fmla="*/ 622342 w 1419815"/>
                        <a:gd name="connsiteY25" fmla="*/ 82730 h 1301930"/>
                        <a:gd name="connsiteX26" fmla="*/ 644567 w 1419815"/>
                        <a:gd name="connsiteY26" fmla="*/ 35105 h 1301930"/>
                        <a:gd name="connsiteX27" fmla="*/ 669967 w 1419815"/>
                        <a:gd name="connsiteY27" fmla="*/ 82730 h 1301930"/>
                        <a:gd name="connsiteX28" fmla="*/ 704892 w 1419815"/>
                        <a:gd name="connsiteY28" fmla="*/ 28755 h 1301930"/>
                        <a:gd name="connsiteX29" fmla="*/ 723942 w 1419815"/>
                        <a:gd name="connsiteY29" fmla="*/ 82730 h 1301930"/>
                        <a:gd name="connsiteX30" fmla="*/ 755692 w 1419815"/>
                        <a:gd name="connsiteY30" fmla="*/ 60505 h 1301930"/>
                        <a:gd name="connsiteX31" fmla="*/ 765217 w 1419815"/>
                        <a:gd name="connsiteY31" fmla="*/ 108130 h 1301930"/>
                        <a:gd name="connsiteX32" fmla="*/ 777917 w 1419815"/>
                        <a:gd name="connsiteY32" fmla="*/ 60505 h 1301930"/>
                        <a:gd name="connsiteX33" fmla="*/ 803317 w 1419815"/>
                        <a:gd name="connsiteY33" fmla="*/ 66855 h 1301930"/>
                        <a:gd name="connsiteX34" fmla="*/ 790617 w 1419815"/>
                        <a:gd name="connsiteY34" fmla="*/ 89080 h 1301930"/>
                        <a:gd name="connsiteX35" fmla="*/ 863642 w 1419815"/>
                        <a:gd name="connsiteY35" fmla="*/ 82730 h 1301930"/>
                        <a:gd name="connsiteX36" fmla="*/ 882692 w 1419815"/>
                        <a:gd name="connsiteY36" fmla="*/ 120830 h 1301930"/>
                        <a:gd name="connsiteX37" fmla="*/ 895392 w 1419815"/>
                        <a:gd name="connsiteY37" fmla="*/ 66855 h 1301930"/>
                        <a:gd name="connsiteX38" fmla="*/ 898567 w 1419815"/>
                        <a:gd name="connsiteY38" fmla="*/ 120830 h 1301930"/>
                        <a:gd name="connsiteX39" fmla="*/ 927142 w 1419815"/>
                        <a:gd name="connsiteY39" fmla="*/ 73205 h 1301930"/>
                        <a:gd name="connsiteX40" fmla="*/ 943017 w 1419815"/>
                        <a:gd name="connsiteY40" fmla="*/ 143055 h 1301930"/>
                        <a:gd name="connsiteX41" fmla="*/ 987467 w 1419815"/>
                        <a:gd name="connsiteY41" fmla="*/ 73205 h 1301930"/>
                        <a:gd name="connsiteX42" fmla="*/ 1000167 w 1419815"/>
                        <a:gd name="connsiteY42" fmla="*/ 120830 h 1301930"/>
                        <a:gd name="connsiteX43" fmla="*/ 1041442 w 1419815"/>
                        <a:gd name="connsiteY43" fmla="*/ 101780 h 1301930"/>
                        <a:gd name="connsiteX44" fmla="*/ 1079542 w 1419815"/>
                        <a:gd name="connsiteY44" fmla="*/ 143055 h 1301930"/>
                        <a:gd name="connsiteX45" fmla="*/ 1079542 w 1419815"/>
                        <a:gd name="connsiteY45" fmla="*/ 79555 h 1301930"/>
                        <a:gd name="connsiteX46" fmla="*/ 1079542 w 1419815"/>
                        <a:gd name="connsiteY46" fmla="*/ 180 h 1301930"/>
                        <a:gd name="connsiteX47" fmla="*/ 1095417 w 1419815"/>
                        <a:gd name="connsiteY47" fmla="*/ 101780 h 1301930"/>
                        <a:gd name="connsiteX48" fmla="*/ 1149392 w 1419815"/>
                        <a:gd name="connsiteY48" fmla="*/ 117655 h 1301930"/>
                        <a:gd name="connsiteX49" fmla="*/ 1171617 w 1419815"/>
                        <a:gd name="connsiteY49" fmla="*/ 47805 h 1301930"/>
                        <a:gd name="connsiteX50" fmla="*/ 1200192 w 1419815"/>
                        <a:gd name="connsiteY50" fmla="*/ 117655 h 1301930"/>
                        <a:gd name="connsiteX51" fmla="*/ 1222417 w 1419815"/>
                        <a:gd name="connsiteY51" fmla="*/ 47805 h 1301930"/>
                        <a:gd name="connsiteX52" fmla="*/ 1260517 w 1419815"/>
                        <a:gd name="connsiteY52" fmla="*/ 117655 h 1301930"/>
                        <a:gd name="connsiteX53" fmla="*/ 1324017 w 1419815"/>
                        <a:gd name="connsiteY53" fmla="*/ 82730 h 1301930"/>
                        <a:gd name="connsiteX54" fmla="*/ 1339892 w 1419815"/>
                        <a:gd name="connsiteY54" fmla="*/ 114480 h 1301930"/>
                        <a:gd name="connsiteX55" fmla="*/ 1403392 w 1419815"/>
                        <a:gd name="connsiteY55" fmla="*/ 139880 h 1301930"/>
                        <a:gd name="connsiteX56" fmla="*/ 1000167 w 1419815"/>
                        <a:gd name="connsiteY56" fmla="*/ 1216205 h 1301930"/>
                        <a:gd name="connsiteX57" fmla="*/ 1000167 w 1419815"/>
                        <a:gd name="connsiteY57" fmla="*/ 1292405 h 1301930"/>
                        <a:gd name="connsiteX0" fmla="*/ 501692 w 1419815"/>
                        <a:gd name="connsiteY0" fmla="*/ 1301930 h 1301930"/>
                        <a:gd name="connsiteX1" fmla="*/ 501692 w 1419815"/>
                        <a:gd name="connsiteY1" fmla="*/ 1187630 h 1301930"/>
                        <a:gd name="connsiteX2" fmla="*/ 28617 w 1419815"/>
                        <a:gd name="connsiteY2" fmla="*/ 124005 h 1301930"/>
                        <a:gd name="connsiteX3" fmla="*/ 54017 w 1419815"/>
                        <a:gd name="connsiteY3" fmla="*/ 120830 h 1301930"/>
                        <a:gd name="connsiteX4" fmla="*/ 63542 w 1419815"/>
                        <a:gd name="connsiteY4" fmla="*/ 66855 h 1301930"/>
                        <a:gd name="connsiteX5" fmla="*/ 82592 w 1419815"/>
                        <a:gd name="connsiteY5" fmla="*/ 120830 h 1301930"/>
                        <a:gd name="connsiteX6" fmla="*/ 92117 w 1419815"/>
                        <a:gd name="connsiteY6" fmla="*/ 63680 h 1301930"/>
                        <a:gd name="connsiteX7" fmla="*/ 127042 w 1419815"/>
                        <a:gd name="connsiteY7" fmla="*/ 57330 h 1301930"/>
                        <a:gd name="connsiteX8" fmla="*/ 133392 w 1419815"/>
                        <a:gd name="connsiteY8" fmla="*/ 111305 h 1301930"/>
                        <a:gd name="connsiteX9" fmla="*/ 168317 w 1419815"/>
                        <a:gd name="connsiteY9" fmla="*/ 38280 h 1301930"/>
                        <a:gd name="connsiteX10" fmla="*/ 190542 w 1419815"/>
                        <a:gd name="connsiteY10" fmla="*/ 92255 h 1301930"/>
                        <a:gd name="connsiteX11" fmla="*/ 222292 w 1419815"/>
                        <a:gd name="connsiteY11" fmla="*/ 31930 h 1301930"/>
                        <a:gd name="connsiteX12" fmla="*/ 260392 w 1419815"/>
                        <a:gd name="connsiteY12" fmla="*/ 98605 h 1301930"/>
                        <a:gd name="connsiteX13" fmla="*/ 298492 w 1419815"/>
                        <a:gd name="connsiteY13" fmla="*/ 22405 h 1301930"/>
                        <a:gd name="connsiteX14" fmla="*/ 327067 w 1419815"/>
                        <a:gd name="connsiteY14" fmla="*/ 76380 h 1301930"/>
                        <a:gd name="connsiteX15" fmla="*/ 371517 w 1419815"/>
                        <a:gd name="connsiteY15" fmla="*/ 35105 h 1301930"/>
                        <a:gd name="connsiteX16" fmla="*/ 384217 w 1419815"/>
                        <a:gd name="connsiteY16" fmla="*/ 76380 h 1301930"/>
                        <a:gd name="connsiteX17" fmla="*/ 403267 w 1419815"/>
                        <a:gd name="connsiteY17" fmla="*/ 180 h 1301930"/>
                        <a:gd name="connsiteX18" fmla="*/ 425492 w 1419815"/>
                        <a:gd name="connsiteY18" fmla="*/ 54155 h 1301930"/>
                        <a:gd name="connsiteX19" fmla="*/ 460417 w 1419815"/>
                        <a:gd name="connsiteY19" fmla="*/ 19230 h 1301930"/>
                        <a:gd name="connsiteX20" fmla="*/ 479467 w 1419815"/>
                        <a:gd name="connsiteY20" fmla="*/ 82730 h 1301930"/>
                        <a:gd name="connsiteX21" fmla="*/ 527092 w 1419815"/>
                        <a:gd name="connsiteY21" fmla="*/ 73205 h 1301930"/>
                        <a:gd name="connsiteX22" fmla="*/ 536617 w 1419815"/>
                        <a:gd name="connsiteY22" fmla="*/ 35105 h 1301930"/>
                        <a:gd name="connsiteX23" fmla="*/ 558842 w 1419815"/>
                        <a:gd name="connsiteY23" fmla="*/ 76380 h 1301930"/>
                        <a:gd name="connsiteX24" fmla="*/ 590592 w 1419815"/>
                        <a:gd name="connsiteY24" fmla="*/ 19230 h 1301930"/>
                        <a:gd name="connsiteX25" fmla="*/ 622342 w 1419815"/>
                        <a:gd name="connsiteY25" fmla="*/ 82730 h 1301930"/>
                        <a:gd name="connsiteX26" fmla="*/ 644567 w 1419815"/>
                        <a:gd name="connsiteY26" fmla="*/ 35105 h 1301930"/>
                        <a:gd name="connsiteX27" fmla="*/ 669967 w 1419815"/>
                        <a:gd name="connsiteY27" fmla="*/ 82730 h 1301930"/>
                        <a:gd name="connsiteX28" fmla="*/ 704892 w 1419815"/>
                        <a:gd name="connsiteY28" fmla="*/ 28755 h 1301930"/>
                        <a:gd name="connsiteX29" fmla="*/ 723942 w 1419815"/>
                        <a:gd name="connsiteY29" fmla="*/ 82730 h 1301930"/>
                        <a:gd name="connsiteX30" fmla="*/ 755692 w 1419815"/>
                        <a:gd name="connsiteY30" fmla="*/ 60505 h 1301930"/>
                        <a:gd name="connsiteX31" fmla="*/ 765217 w 1419815"/>
                        <a:gd name="connsiteY31" fmla="*/ 108130 h 1301930"/>
                        <a:gd name="connsiteX32" fmla="*/ 777917 w 1419815"/>
                        <a:gd name="connsiteY32" fmla="*/ 60505 h 1301930"/>
                        <a:gd name="connsiteX33" fmla="*/ 803317 w 1419815"/>
                        <a:gd name="connsiteY33" fmla="*/ 66855 h 1301930"/>
                        <a:gd name="connsiteX34" fmla="*/ 790617 w 1419815"/>
                        <a:gd name="connsiteY34" fmla="*/ 89080 h 1301930"/>
                        <a:gd name="connsiteX35" fmla="*/ 863642 w 1419815"/>
                        <a:gd name="connsiteY35" fmla="*/ 82730 h 1301930"/>
                        <a:gd name="connsiteX36" fmla="*/ 882692 w 1419815"/>
                        <a:gd name="connsiteY36" fmla="*/ 120830 h 1301930"/>
                        <a:gd name="connsiteX37" fmla="*/ 895392 w 1419815"/>
                        <a:gd name="connsiteY37" fmla="*/ 66855 h 1301930"/>
                        <a:gd name="connsiteX38" fmla="*/ 898567 w 1419815"/>
                        <a:gd name="connsiteY38" fmla="*/ 120830 h 1301930"/>
                        <a:gd name="connsiteX39" fmla="*/ 927142 w 1419815"/>
                        <a:gd name="connsiteY39" fmla="*/ 73205 h 1301930"/>
                        <a:gd name="connsiteX40" fmla="*/ 943017 w 1419815"/>
                        <a:gd name="connsiteY40" fmla="*/ 143055 h 1301930"/>
                        <a:gd name="connsiteX41" fmla="*/ 987467 w 1419815"/>
                        <a:gd name="connsiteY41" fmla="*/ 73205 h 1301930"/>
                        <a:gd name="connsiteX42" fmla="*/ 1000167 w 1419815"/>
                        <a:gd name="connsiteY42" fmla="*/ 120830 h 1301930"/>
                        <a:gd name="connsiteX43" fmla="*/ 1041442 w 1419815"/>
                        <a:gd name="connsiteY43" fmla="*/ 101780 h 1301930"/>
                        <a:gd name="connsiteX44" fmla="*/ 1079542 w 1419815"/>
                        <a:gd name="connsiteY44" fmla="*/ 143055 h 1301930"/>
                        <a:gd name="connsiteX45" fmla="*/ 1079542 w 1419815"/>
                        <a:gd name="connsiteY45" fmla="*/ 79555 h 1301930"/>
                        <a:gd name="connsiteX46" fmla="*/ 1079542 w 1419815"/>
                        <a:gd name="connsiteY46" fmla="*/ 180 h 1301930"/>
                        <a:gd name="connsiteX47" fmla="*/ 1095417 w 1419815"/>
                        <a:gd name="connsiteY47" fmla="*/ 101780 h 1301930"/>
                        <a:gd name="connsiteX48" fmla="*/ 1149392 w 1419815"/>
                        <a:gd name="connsiteY48" fmla="*/ 117655 h 1301930"/>
                        <a:gd name="connsiteX49" fmla="*/ 1171617 w 1419815"/>
                        <a:gd name="connsiteY49" fmla="*/ 47805 h 1301930"/>
                        <a:gd name="connsiteX50" fmla="*/ 1200192 w 1419815"/>
                        <a:gd name="connsiteY50" fmla="*/ 117655 h 1301930"/>
                        <a:gd name="connsiteX51" fmla="*/ 1222417 w 1419815"/>
                        <a:gd name="connsiteY51" fmla="*/ 47805 h 1301930"/>
                        <a:gd name="connsiteX52" fmla="*/ 1260517 w 1419815"/>
                        <a:gd name="connsiteY52" fmla="*/ 117655 h 1301930"/>
                        <a:gd name="connsiteX53" fmla="*/ 1324017 w 1419815"/>
                        <a:gd name="connsiteY53" fmla="*/ 82730 h 1301930"/>
                        <a:gd name="connsiteX54" fmla="*/ 1339892 w 1419815"/>
                        <a:gd name="connsiteY54" fmla="*/ 114480 h 1301930"/>
                        <a:gd name="connsiteX55" fmla="*/ 1403392 w 1419815"/>
                        <a:gd name="connsiteY55" fmla="*/ 139880 h 1301930"/>
                        <a:gd name="connsiteX56" fmla="*/ 1000167 w 1419815"/>
                        <a:gd name="connsiteY56" fmla="*/ 1216205 h 1301930"/>
                        <a:gd name="connsiteX57" fmla="*/ 996992 w 1419815"/>
                        <a:gd name="connsiteY57" fmla="*/ 1292405 h 1301930"/>
                        <a:gd name="connsiteX0" fmla="*/ 501692 w 1419815"/>
                        <a:gd name="connsiteY0" fmla="*/ 1301930 h 1301930"/>
                        <a:gd name="connsiteX1" fmla="*/ 501692 w 1419815"/>
                        <a:gd name="connsiteY1" fmla="*/ 1203505 h 1301930"/>
                        <a:gd name="connsiteX2" fmla="*/ 28617 w 1419815"/>
                        <a:gd name="connsiteY2" fmla="*/ 124005 h 1301930"/>
                        <a:gd name="connsiteX3" fmla="*/ 54017 w 1419815"/>
                        <a:gd name="connsiteY3" fmla="*/ 120830 h 1301930"/>
                        <a:gd name="connsiteX4" fmla="*/ 63542 w 1419815"/>
                        <a:gd name="connsiteY4" fmla="*/ 66855 h 1301930"/>
                        <a:gd name="connsiteX5" fmla="*/ 82592 w 1419815"/>
                        <a:gd name="connsiteY5" fmla="*/ 120830 h 1301930"/>
                        <a:gd name="connsiteX6" fmla="*/ 92117 w 1419815"/>
                        <a:gd name="connsiteY6" fmla="*/ 63680 h 1301930"/>
                        <a:gd name="connsiteX7" fmla="*/ 127042 w 1419815"/>
                        <a:gd name="connsiteY7" fmla="*/ 57330 h 1301930"/>
                        <a:gd name="connsiteX8" fmla="*/ 133392 w 1419815"/>
                        <a:gd name="connsiteY8" fmla="*/ 111305 h 1301930"/>
                        <a:gd name="connsiteX9" fmla="*/ 168317 w 1419815"/>
                        <a:gd name="connsiteY9" fmla="*/ 38280 h 1301930"/>
                        <a:gd name="connsiteX10" fmla="*/ 190542 w 1419815"/>
                        <a:gd name="connsiteY10" fmla="*/ 92255 h 1301930"/>
                        <a:gd name="connsiteX11" fmla="*/ 222292 w 1419815"/>
                        <a:gd name="connsiteY11" fmla="*/ 31930 h 1301930"/>
                        <a:gd name="connsiteX12" fmla="*/ 260392 w 1419815"/>
                        <a:gd name="connsiteY12" fmla="*/ 98605 h 1301930"/>
                        <a:gd name="connsiteX13" fmla="*/ 298492 w 1419815"/>
                        <a:gd name="connsiteY13" fmla="*/ 22405 h 1301930"/>
                        <a:gd name="connsiteX14" fmla="*/ 327067 w 1419815"/>
                        <a:gd name="connsiteY14" fmla="*/ 76380 h 1301930"/>
                        <a:gd name="connsiteX15" fmla="*/ 371517 w 1419815"/>
                        <a:gd name="connsiteY15" fmla="*/ 35105 h 1301930"/>
                        <a:gd name="connsiteX16" fmla="*/ 384217 w 1419815"/>
                        <a:gd name="connsiteY16" fmla="*/ 76380 h 1301930"/>
                        <a:gd name="connsiteX17" fmla="*/ 403267 w 1419815"/>
                        <a:gd name="connsiteY17" fmla="*/ 180 h 1301930"/>
                        <a:gd name="connsiteX18" fmla="*/ 425492 w 1419815"/>
                        <a:gd name="connsiteY18" fmla="*/ 54155 h 1301930"/>
                        <a:gd name="connsiteX19" fmla="*/ 460417 w 1419815"/>
                        <a:gd name="connsiteY19" fmla="*/ 19230 h 1301930"/>
                        <a:gd name="connsiteX20" fmla="*/ 479467 w 1419815"/>
                        <a:gd name="connsiteY20" fmla="*/ 82730 h 1301930"/>
                        <a:gd name="connsiteX21" fmla="*/ 527092 w 1419815"/>
                        <a:gd name="connsiteY21" fmla="*/ 73205 h 1301930"/>
                        <a:gd name="connsiteX22" fmla="*/ 536617 w 1419815"/>
                        <a:gd name="connsiteY22" fmla="*/ 35105 h 1301930"/>
                        <a:gd name="connsiteX23" fmla="*/ 558842 w 1419815"/>
                        <a:gd name="connsiteY23" fmla="*/ 76380 h 1301930"/>
                        <a:gd name="connsiteX24" fmla="*/ 590592 w 1419815"/>
                        <a:gd name="connsiteY24" fmla="*/ 19230 h 1301930"/>
                        <a:gd name="connsiteX25" fmla="*/ 622342 w 1419815"/>
                        <a:gd name="connsiteY25" fmla="*/ 82730 h 1301930"/>
                        <a:gd name="connsiteX26" fmla="*/ 644567 w 1419815"/>
                        <a:gd name="connsiteY26" fmla="*/ 35105 h 1301930"/>
                        <a:gd name="connsiteX27" fmla="*/ 669967 w 1419815"/>
                        <a:gd name="connsiteY27" fmla="*/ 82730 h 1301930"/>
                        <a:gd name="connsiteX28" fmla="*/ 704892 w 1419815"/>
                        <a:gd name="connsiteY28" fmla="*/ 28755 h 1301930"/>
                        <a:gd name="connsiteX29" fmla="*/ 723942 w 1419815"/>
                        <a:gd name="connsiteY29" fmla="*/ 82730 h 1301930"/>
                        <a:gd name="connsiteX30" fmla="*/ 755692 w 1419815"/>
                        <a:gd name="connsiteY30" fmla="*/ 60505 h 1301930"/>
                        <a:gd name="connsiteX31" fmla="*/ 765217 w 1419815"/>
                        <a:gd name="connsiteY31" fmla="*/ 108130 h 1301930"/>
                        <a:gd name="connsiteX32" fmla="*/ 777917 w 1419815"/>
                        <a:gd name="connsiteY32" fmla="*/ 60505 h 1301930"/>
                        <a:gd name="connsiteX33" fmla="*/ 803317 w 1419815"/>
                        <a:gd name="connsiteY33" fmla="*/ 66855 h 1301930"/>
                        <a:gd name="connsiteX34" fmla="*/ 790617 w 1419815"/>
                        <a:gd name="connsiteY34" fmla="*/ 89080 h 1301930"/>
                        <a:gd name="connsiteX35" fmla="*/ 863642 w 1419815"/>
                        <a:gd name="connsiteY35" fmla="*/ 82730 h 1301930"/>
                        <a:gd name="connsiteX36" fmla="*/ 882692 w 1419815"/>
                        <a:gd name="connsiteY36" fmla="*/ 120830 h 1301930"/>
                        <a:gd name="connsiteX37" fmla="*/ 895392 w 1419815"/>
                        <a:gd name="connsiteY37" fmla="*/ 66855 h 1301930"/>
                        <a:gd name="connsiteX38" fmla="*/ 898567 w 1419815"/>
                        <a:gd name="connsiteY38" fmla="*/ 120830 h 1301930"/>
                        <a:gd name="connsiteX39" fmla="*/ 927142 w 1419815"/>
                        <a:gd name="connsiteY39" fmla="*/ 73205 h 1301930"/>
                        <a:gd name="connsiteX40" fmla="*/ 943017 w 1419815"/>
                        <a:gd name="connsiteY40" fmla="*/ 143055 h 1301930"/>
                        <a:gd name="connsiteX41" fmla="*/ 987467 w 1419815"/>
                        <a:gd name="connsiteY41" fmla="*/ 73205 h 1301930"/>
                        <a:gd name="connsiteX42" fmla="*/ 1000167 w 1419815"/>
                        <a:gd name="connsiteY42" fmla="*/ 120830 h 1301930"/>
                        <a:gd name="connsiteX43" fmla="*/ 1041442 w 1419815"/>
                        <a:gd name="connsiteY43" fmla="*/ 101780 h 1301930"/>
                        <a:gd name="connsiteX44" fmla="*/ 1079542 w 1419815"/>
                        <a:gd name="connsiteY44" fmla="*/ 143055 h 1301930"/>
                        <a:gd name="connsiteX45" fmla="*/ 1079542 w 1419815"/>
                        <a:gd name="connsiteY45" fmla="*/ 79555 h 1301930"/>
                        <a:gd name="connsiteX46" fmla="*/ 1079542 w 1419815"/>
                        <a:gd name="connsiteY46" fmla="*/ 180 h 1301930"/>
                        <a:gd name="connsiteX47" fmla="*/ 1095417 w 1419815"/>
                        <a:gd name="connsiteY47" fmla="*/ 101780 h 1301930"/>
                        <a:gd name="connsiteX48" fmla="*/ 1149392 w 1419815"/>
                        <a:gd name="connsiteY48" fmla="*/ 117655 h 1301930"/>
                        <a:gd name="connsiteX49" fmla="*/ 1171617 w 1419815"/>
                        <a:gd name="connsiteY49" fmla="*/ 47805 h 1301930"/>
                        <a:gd name="connsiteX50" fmla="*/ 1200192 w 1419815"/>
                        <a:gd name="connsiteY50" fmla="*/ 117655 h 1301930"/>
                        <a:gd name="connsiteX51" fmla="*/ 1222417 w 1419815"/>
                        <a:gd name="connsiteY51" fmla="*/ 47805 h 1301930"/>
                        <a:gd name="connsiteX52" fmla="*/ 1260517 w 1419815"/>
                        <a:gd name="connsiteY52" fmla="*/ 117655 h 1301930"/>
                        <a:gd name="connsiteX53" fmla="*/ 1324017 w 1419815"/>
                        <a:gd name="connsiteY53" fmla="*/ 82730 h 1301930"/>
                        <a:gd name="connsiteX54" fmla="*/ 1339892 w 1419815"/>
                        <a:gd name="connsiteY54" fmla="*/ 114480 h 1301930"/>
                        <a:gd name="connsiteX55" fmla="*/ 1403392 w 1419815"/>
                        <a:gd name="connsiteY55" fmla="*/ 139880 h 1301930"/>
                        <a:gd name="connsiteX56" fmla="*/ 1000167 w 1419815"/>
                        <a:gd name="connsiteY56" fmla="*/ 1216205 h 1301930"/>
                        <a:gd name="connsiteX57" fmla="*/ 996992 w 1419815"/>
                        <a:gd name="connsiteY57" fmla="*/ 1292405 h 1301930"/>
                        <a:gd name="connsiteX0" fmla="*/ 501692 w 1419815"/>
                        <a:gd name="connsiteY0" fmla="*/ 1301930 h 1301930"/>
                        <a:gd name="connsiteX1" fmla="*/ 501692 w 1419815"/>
                        <a:gd name="connsiteY1" fmla="*/ 1203505 h 1301930"/>
                        <a:gd name="connsiteX2" fmla="*/ 28617 w 1419815"/>
                        <a:gd name="connsiteY2" fmla="*/ 124005 h 1301930"/>
                        <a:gd name="connsiteX3" fmla="*/ 54017 w 1419815"/>
                        <a:gd name="connsiteY3" fmla="*/ 120830 h 1301930"/>
                        <a:gd name="connsiteX4" fmla="*/ 63542 w 1419815"/>
                        <a:gd name="connsiteY4" fmla="*/ 66855 h 1301930"/>
                        <a:gd name="connsiteX5" fmla="*/ 82592 w 1419815"/>
                        <a:gd name="connsiteY5" fmla="*/ 120830 h 1301930"/>
                        <a:gd name="connsiteX6" fmla="*/ 92117 w 1419815"/>
                        <a:gd name="connsiteY6" fmla="*/ 63680 h 1301930"/>
                        <a:gd name="connsiteX7" fmla="*/ 127042 w 1419815"/>
                        <a:gd name="connsiteY7" fmla="*/ 57330 h 1301930"/>
                        <a:gd name="connsiteX8" fmla="*/ 133392 w 1419815"/>
                        <a:gd name="connsiteY8" fmla="*/ 111305 h 1301930"/>
                        <a:gd name="connsiteX9" fmla="*/ 168317 w 1419815"/>
                        <a:gd name="connsiteY9" fmla="*/ 38280 h 1301930"/>
                        <a:gd name="connsiteX10" fmla="*/ 190542 w 1419815"/>
                        <a:gd name="connsiteY10" fmla="*/ 92255 h 1301930"/>
                        <a:gd name="connsiteX11" fmla="*/ 222292 w 1419815"/>
                        <a:gd name="connsiteY11" fmla="*/ 31930 h 1301930"/>
                        <a:gd name="connsiteX12" fmla="*/ 260392 w 1419815"/>
                        <a:gd name="connsiteY12" fmla="*/ 98605 h 1301930"/>
                        <a:gd name="connsiteX13" fmla="*/ 298492 w 1419815"/>
                        <a:gd name="connsiteY13" fmla="*/ 22405 h 1301930"/>
                        <a:gd name="connsiteX14" fmla="*/ 327067 w 1419815"/>
                        <a:gd name="connsiteY14" fmla="*/ 76380 h 1301930"/>
                        <a:gd name="connsiteX15" fmla="*/ 371517 w 1419815"/>
                        <a:gd name="connsiteY15" fmla="*/ 35105 h 1301930"/>
                        <a:gd name="connsiteX16" fmla="*/ 384217 w 1419815"/>
                        <a:gd name="connsiteY16" fmla="*/ 76380 h 1301930"/>
                        <a:gd name="connsiteX17" fmla="*/ 403267 w 1419815"/>
                        <a:gd name="connsiteY17" fmla="*/ 180 h 1301930"/>
                        <a:gd name="connsiteX18" fmla="*/ 425492 w 1419815"/>
                        <a:gd name="connsiteY18" fmla="*/ 54155 h 1301930"/>
                        <a:gd name="connsiteX19" fmla="*/ 460417 w 1419815"/>
                        <a:gd name="connsiteY19" fmla="*/ 19230 h 1301930"/>
                        <a:gd name="connsiteX20" fmla="*/ 479467 w 1419815"/>
                        <a:gd name="connsiteY20" fmla="*/ 82730 h 1301930"/>
                        <a:gd name="connsiteX21" fmla="*/ 527092 w 1419815"/>
                        <a:gd name="connsiteY21" fmla="*/ 73205 h 1301930"/>
                        <a:gd name="connsiteX22" fmla="*/ 536617 w 1419815"/>
                        <a:gd name="connsiteY22" fmla="*/ 35105 h 1301930"/>
                        <a:gd name="connsiteX23" fmla="*/ 558842 w 1419815"/>
                        <a:gd name="connsiteY23" fmla="*/ 76380 h 1301930"/>
                        <a:gd name="connsiteX24" fmla="*/ 590592 w 1419815"/>
                        <a:gd name="connsiteY24" fmla="*/ 19230 h 1301930"/>
                        <a:gd name="connsiteX25" fmla="*/ 622342 w 1419815"/>
                        <a:gd name="connsiteY25" fmla="*/ 82730 h 1301930"/>
                        <a:gd name="connsiteX26" fmla="*/ 644567 w 1419815"/>
                        <a:gd name="connsiteY26" fmla="*/ 35105 h 1301930"/>
                        <a:gd name="connsiteX27" fmla="*/ 669967 w 1419815"/>
                        <a:gd name="connsiteY27" fmla="*/ 82730 h 1301930"/>
                        <a:gd name="connsiteX28" fmla="*/ 704892 w 1419815"/>
                        <a:gd name="connsiteY28" fmla="*/ 28755 h 1301930"/>
                        <a:gd name="connsiteX29" fmla="*/ 723942 w 1419815"/>
                        <a:gd name="connsiteY29" fmla="*/ 82730 h 1301930"/>
                        <a:gd name="connsiteX30" fmla="*/ 755692 w 1419815"/>
                        <a:gd name="connsiteY30" fmla="*/ 60505 h 1301930"/>
                        <a:gd name="connsiteX31" fmla="*/ 765217 w 1419815"/>
                        <a:gd name="connsiteY31" fmla="*/ 108130 h 1301930"/>
                        <a:gd name="connsiteX32" fmla="*/ 777917 w 1419815"/>
                        <a:gd name="connsiteY32" fmla="*/ 60505 h 1301930"/>
                        <a:gd name="connsiteX33" fmla="*/ 803317 w 1419815"/>
                        <a:gd name="connsiteY33" fmla="*/ 66855 h 1301930"/>
                        <a:gd name="connsiteX34" fmla="*/ 790617 w 1419815"/>
                        <a:gd name="connsiteY34" fmla="*/ 89080 h 1301930"/>
                        <a:gd name="connsiteX35" fmla="*/ 863642 w 1419815"/>
                        <a:gd name="connsiteY35" fmla="*/ 82730 h 1301930"/>
                        <a:gd name="connsiteX36" fmla="*/ 882692 w 1419815"/>
                        <a:gd name="connsiteY36" fmla="*/ 120830 h 1301930"/>
                        <a:gd name="connsiteX37" fmla="*/ 895392 w 1419815"/>
                        <a:gd name="connsiteY37" fmla="*/ 66855 h 1301930"/>
                        <a:gd name="connsiteX38" fmla="*/ 898567 w 1419815"/>
                        <a:gd name="connsiteY38" fmla="*/ 120830 h 1301930"/>
                        <a:gd name="connsiteX39" fmla="*/ 927142 w 1419815"/>
                        <a:gd name="connsiteY39" fmla="*/ 73205 h 1301930"/>
                        <a:gd name="connsiteX40" fmla="*/ 943017 w 1419815"/>
                        <a:gd name="connsiteY40" fmla="*/ 143055 h 1301930"/>
                        <a:gd name="connsiteX41" fmla="*/ 987467 w 1419815"/>
                        <a:gd name="connsiteY41" fmla="*/ 73205 h 1301930"/>
                        <a:gd name="connsiteX42" fmla="*/ 1000167 w 1419815"/>
                        <a:gd name="connsiteY42" fmla="*/ 120830 h 1301930"/>
                        <a:gd name="connsiteX43" fmla="*/ 1041442 w 1419815"/>
                        <a:gd name="connsiteY43" fmla="*/ 101780 h 1301930"/>
                        <a:gd name="connsiteX44" fmla="*/ 1079542 w 1419815"/>
                        <a:gd name="connsiteY44" fmla="*/ 143055 h 1301930"/>
                        <a:gd name="connsiteX45" fmla="*/ 1079542 w 1419815"/>
                        <a:gd name="connsiteY45" fmla="*/ 79555 h 1301930"/>
                        <a:gd name="connsiteX46" fmla="*/ 1079542 w 1419815"/>
                        <a:gd name="connsiteY46" fmla="*/ 180 h 1301930"/>
                        <a:gd name="connsiteX47" fmla="*/ 1095417 w 1419815"/>
                        <a:gd name="connsiteY47" fmla="*/ 101780 h 1301930"/>
                        <a:gd name="connsiteX48" fmla="*/ 1149392 w 1419815"/>
                        <a:gd name="connsiteY48" fmla="*/ 117655 h 1301930"/>
                        <a:gd name="connsiteX49" fmla="*/ 1171617 w 1419815"/>
                        <a:gd name="connsiteY49" fmla="*/ 47805 h 1301930"/>
                        <a:gd name="connsiteX50" fmla="*/ 1200192 w 1419815"/>
                        <a:gd name="connsiteY50" fmla="*/ 117655 h 1301930"/>
                        <a:gd name="connsiteX51" fmla="*/ 1222417 w 1419815"/>
                        <a:gd name="connsiteY51" fmla="*/ 47805 h 1301930"/>
                        <a:gd name="connsiteX52" fmla="*/ 1260517 w 1419815"/>
                        <a:gd name="connsiteY52" fmla="*/ 117655 h 1301930"/>
                        <a:gd name="connsiteX53" fmla="*/ 1324017 w 1419815"/>
                        <a:gd name="connsiteY53" fmla="*/ 82730 h 1301930"/>
                        <a:gd name="connsiteX54" fmla="*/ 1339892 w 1419815"/>
                        <a:gd name="connsiteY54" fmla="*/ 114480 h 1301930"/>
                        <a:gd name="connsiteX55" fmla="*/ 1403392 w 1419815"/>
                        <a:gd name="connsiteY55" fmla="*/ 139880 h 1301930"/>
                        <a:gd name="connsiteX56" fmla="*/ 1000167 w 1419815"/>
                        <a:gd name="connsiteY56" fmla="*/ 1200330 h 1301930"/>
                        <a:gd name="connsiteX57" fmla="*/ 996992 w 1419815"/>
                        <a:gd name="connsiteY57" fmla="*/ 1292405 h 1301930"/>
                        <a:gd name="connsiteX0" fmla="*/ 501923 w 1420046"/>
                        <a:gd name="connsiteY0" fmla="*/ 1301930 h 1301930"/>
                        <a:gd name="connsiteX1" fmla="*/ 505098 w 1420046"/>
                        <a:gd name="connsiteY1" fmla="*/ 1216205 h 1301930"/>
                        <a:gd name="connsiteX2" fmla="*/ 28848 w 1420046"/>
                        <a:gd name="connsiteY2" fmla="*/ 124005 h 1301930"/>
                        <a:gd name="connsiteX3" fmla="*/ 54248 w 1420046"/>
                        <a:gd name="connsiteY3" fmla="*/ 120830 h 1301930"/>
                        <a:gd name="connsiteX4" fmla="*/ 63773 w 1420046"/>
                        <a:gd name="connsiteY4" fmla="*/ 66855 h 1301930"/>
                        <a:gd name="connsiteX5" fmla="*/ 82823 w 1420046"/>
                        <a:gd name="connsiteY5" fmla="*/ 120830 h 1301930"/>
                        <a:gd name="connsiteX6" fmla="*/ 92348 w 1420046"/>
                        <a:gd name="connsiteY6" fmla="*/ 63680 h 1301930"/>
                        <a:gd name="connsiteX7" fmla="*/ 127273 w 1420046"/>
                        <a:gd name="connsiteY7" fmla="*/ 57330 h 1301930"/>
                        <a:gd name="connsiteX8" fmla="*/ 133623 w 1420046"/>
                        <a:gd name="connsiteY8" fmla="*/ 111305 h 1301930"/>
                        <a:gd name="connsiteX9" fmla="*/ 168548 w 1420046"/>
                        <a:gd name="connsiteY9" fmla="*/ 38280 h 1301930"/>
                        <a:gd name="connsiteX10" fmla="*/ 190773 w 1420046"/>
                        <a:gd name="connsiteY10" fmla="*/ 92255 h 1301930"/>
                        <a:gd name="connsiteX11" fmla="*/ 222523 w 1420046"/>
                        <a:gd name="connsiteY11" fmla="*/ 31930 h 1301930"/>
                        <a:gd name="connsiteX12" fmla="*/ 260623 w 1420046"/>
                        <a:gd name="connsiteY12" fmla="*/ 98605 h 1301930"/>
                        <a:gd name="connsiteX13" fmla="*/ 298723 w 1420046"/>
                        <a:gd name="connsiteY13" fmla="*/ 22405 h 1301930"/>
                        <a:gd name="connsiteX14" fmla="*/ 327298 w 1420046"/>
                        <a:gd name="connsiteY14" fmla="*/ 76380 h 1301930"/>
                        <a:gd name="connsiteX15" fmla="*/ 371748 w 1420046"/>
                        <a:gd name="connsiteY15" fmla="*/ 35105 h 1301930"/>
                        <a:gd name="connsiteX16" fmla="*/ 384448 w 1420046"/>
                        <a:gd name="connsiteY16" fmla="*/ 76380 h 1301930"/>
                        <a:gd name="connsiteX17" fmla="*/ 403498 w 1420046"/>
                        <a:gd name="connsiteY17" fmla="*/ 180 h 1301930"/>
                        <a:gd name="connsiteX18" fmla="*/ 425723 w 1420046"/>
                        <a:gd name="connsiteY18" fmla="*/ 54155 h 1301930"/>
                        <a:gd name="connsiteX19" fmla="*/ 460648 w 1420046"/>
                        <a:gd name="connsiteY19" fmla="*/ 19230 h 1301930"/>
                        <a:gd name="connsiteX20" fmla="*/ 479698 w 1420046"/>
                        <a:gd name="connsiteY20" fmla="*/ 82730 h 1301930"/>
                        <a:gd name="connsiteX21" fmla="*/ 527323 w 1420046"/>
                        <a:gd name="connsiteY21" fmla="*/ 73205 h 1301930"/>
                        <a:gd name="connsiteX22" fmla="*/ 536848 w 1420046"/>
                        <a:gd name="connsiteY22" fmla="*/ 35105 h 1301930"/>
                        <a:gd name="connsiteX23" fmla="*/ 559073 w 1420046"/>
                        <a:gd name="connsiteY23" fmla="*/ 76380 h 1301930"/>
                        <a:gd name="connsiteX24" fmla="*/ 590823 w 1420046"/>
                        <a:gd name="connsiteY24" fmla="*/ 19230 h 1301930"/>
                        <a:gd name="connsiteX25" fmla="*/ 622573 w 1420046"/>
                        <a:gd name="connsiteY25" fmla="*/ 82730 h 1301930"/>
                        <a:gd name="connsiteX26" fmla="*/ 644798 w 1420046"/>
                        <a:gd name="connsiteY26" fmla="*/ 35105 h 1301930"/>
                        <a:gd name="connsiteX27" fmla="*/ 670198 w 1420046"/>
                        <a:gd name="connsiteY27" fmla="*/ 82730 h 1301930"/>
                        <a:gd name="connsiteX28" fmla="*/ 705123 w 1420046"/>
                        <a:gd name="connsiteY28" fmla="*/ 28755 h 1301930"/>
                        <a:gd name="connsiteX29" fmla="*/ 724173 w 1420046"/>
                        <a:gd name="connsiteY29" fmla="*/ 82730 h 1301930"/>
                        <a:gd name="connsiteX30" fmla="*/ 755923 w 1420046"/>
                        <a:gd name="connsiteY30" fmla="*/ 60505 h 1301930"/>
                        <a:gd name="connsiteX31" fmla="*/ 765448 w 1420046"/>
                        <a:gd name="connsiteY31" fmla="*/ 108130 h 1301930"/>
                        <a:gd name="connsiteX32" fmla="*/ 778148 w 1420046"/>
                        <a:gd name="connsiteY32" fmla="*/ 60505 h 1301930"/>
                        <a:gd name="connsiteX33" fmla="*/ 803548 w 1420046"/>
                        <a:gd name="connsiteY33" fmla="*/ 66855 h 1301930"/>
                        <a:gd name="connsiteX34" fmla="*/ 790848 w 1420046"/>
                        <a:gd name="connsiteY34" fmla="*/ 89080 h 1301930"/>
                        <a:gd name="connsiteX35" fmla="*/ 863873 w 1420046"/>
                        <a:gd name="connsiteY35" fmla="*/ 82730 h 1301930"/>
                        <a:gd name="connsiteX36" fmla="*/ 882923 w 1420046"/>
                        <a:gd name="connsiteY36" fmla="*/ 120830 h 1301930"/>
                        <a:gd name="connsiteX37" fmla="*/ 895623 w 1420046"/>
                        <a:gd name="connsiteY37" fmla="*/ 66855 h 1301930"/>
                        <a:gd name="connsiteX38" fmla="*/ 898798 w 1420046"/>
                        <a:gd name="connsiteY38" fmla="*/ 120830 h 1301930"/>
                        <a:gd name="connsiteX39" fmla="*/ 927373 w 1420046"/>
                        <a:gd name="connsiteY39" fmla="*/ 73205 h 1301930"/>
                        <a:gd name="connsiteX40" fmla="*/ 943248 w 1420046"/>
                        <a:gd name="connsiteY40" fmla="*/ 143055 h 1301930"/>
                        <a:gd name="connsiteX41" fmla="*/ 987698 w 1420046"/>
                        <a:gd name="connsiteY41" fmla="*/ 73205 h 1301930"/>
                        <a:gd name="connsiteX42" fmla="*/ 1000398 w 1420046"/>
                        <a:gd name="connsiteY42" fmla="*/ 120830 h 1301930"/>
                        <a:gd name="connsiteX43" fmla="*/ 1041673 w 1420046"/>
                        <a:gd name="connsiteY43" fmla="*/ 101780 h 1301930"/>
                        <a:gd name="connsiteX44" fmla="*/ 1079773 w 1420046"/>
                        <a:gd name="connsiteY44" fmla="*/ 143055 h 1301930"/>
                        <a:gd name="connsiteX45" fmla="*/ 1079773 w 1420046"/>
                        <a:gd name="connsiteY45" fmla="*/ 79555 h 1301930"/>
                        <a:gd name="connsiteX46" fmla="*/ 1079773 w 1420046"/>
                        <a:gd name="connsiteY46" fmla="*/ 180 h 1301930"/>
                        <a:gd name="connsiteX47" fmla="*/ 1095648 w 1420046"/>
                        <a:gd name="connsiteY47" fmla="*/ 101780 h 1301930"/>
                        <a:gd name="connsiteX48" fmla="*/ 1149623 w 1420046"/>
                        <a:gd name="connsiteY48" fmla="*/ 117655 h 1301930"/>
                        <a:gd name="connsiteX49" fmla="*/ 1171848 w 1420046"/>
                        <a:gd name="connsiteY49" fmla="*/ 47805 h 1301930"/>
                        <a:gd name="connsiteX50" fmla="*/ 1200423 w 1420046"/>
                        <a:gd name="connsiteY50" fmla="*/ 117655 h 1301930"/>
                        <a:gd name="connsiteX51" fmla="*/ 1222648 w 1420046"/>
                        <a:gd name="connsiteY51" fmla="*/ 47805 h 1301930"/>
                        <a:gd name="connsiteX52" fmla="*/ 1260748 w 1420046"/>
                        <a:gd name="connsiteY52" fmla="*/ 117655 h 1301930"/>
                        <a:gd name="connsiteX53" fmla="*/ 1324248 w 1420046"/>
                        <a:gd name="connsiteY53" fmla="*/ 82730 h 1301930"/>
                        <a:gd name="connsiteX54" fmla="*/ 1340123 w 1420046"/>
                        <a:gd name="connsiteY54" fmla="*/ 114480 h 1301930"/>
                        <a:gd name="connsiteX55" fmla="*/ 1403623 w 1420046"/>
                        <a:gd name="connsiteY55" fmla="*/ 139880 h 1301930"/>
                        <a:gd name="connsiteX56" fmla="*/ 1000398 w 1420046"/>
                        <a:gd name="connsiteY56" fmla="*/ 1200330 h 1301930"/>
                        <a:gd name="connsiteX57" fmla="*/ 997223 w 1420046"/>
                        <a:gd name="connsiteY57" fmla="*/ 1292405 h 1301930"/>
                        <a:gd name="connsiteX0" fmla="*/ 501462 w 1419585"/>
                        <a:gd name="connsiteY0" fmla="*/ 1301930 h 1301930"/>
                        <a:gd name="connsiteX1" fmla="*/ 498287 w 1419585"/>
                        <a:gd name="connsiteY1" fmla="*/ 1216205 h 1301930"/>
                        <a:gd name="connsiteX2" fmla="*/ 28387 w 1419585"/>
                        <a:gd name="connsiteY2" fmla="*/ 124005 h 1301930"/>
                        <a:gd name="connsiteX3" fmla="*/ 53787 w 1419585"/>
                        <a:gd name="connsiteY3" fmla="*/ 120830 h 1301930"/>
                        <a:gd name="connsiteX4" fmla="*/ 63312 w 1419585"/>
                        <a:gd name="connsiteY4" fmla="*/ 66855 h 1301930"/>
                        <a:gd name="connsiteX5" fmla="*/ 82362 w 1419585"/>
                        <a:gd name="connsiteY5" fmla="*/ 120830 h 1301930"/>
                        <a:gd name="connsiteX6" fmla="*/ 91887 w 1419585"/>
                        <a:gd name="connsiteY6" fmla="*/ 63680 h 1301930"/>
                        <a:gd name="connsiteX7" fmla="*/ 126812 w 1419585"/>
                        <a:gd name="connsiteY7" fmla="*/ 57330 h 1301930"/>
                        <a:gd name="connsiteX8" fmla="*/ 133162 w 1419585"/>
                        <a:gd name="connsiteY8" fmla="*/ 111305 h 1301930"/>
                        <a:gd name="connsiteX9" fmla="*/ 168087 w 1419585"/>
                        <a:gd name="connsiteY9" fmla="*/ 38280 h 1301930"/>
                        <a:gd name="connsiteX10" fmla="*/ 190312 w 1419585"/>
                        <a:gd name="connsiteY10" fmla="*/ 92255 h 1301930"/>
                        <a:gd name="connsiteX11" fmla="*/ 222062 w 1419585"/>
                        <a:gd name="connsiteY11" fmla="*/ 31930 h 1301930"/>
                        <a:gd name="connsiteX12" fmla="*/ 260162 w 1419585"/>
                        <a:gd name="connsiteY12" fmla="*/ 98605 h 1301930"/>
                        <a:gd name="connsiteX13" fmla="*/ 298262 w 1419585"/>
                        <a:gd name="connsiteY13" fmla="*/ 22405 h 1301930"/>
                        <a:gd name="connsiteX14" fmla="*/ 326837 w 1419585"/>
                        <a:gd name="connsiteY14" fmla="*/ 76380 h 1301930"/>
                        <a:gd name="connsiteX15" fmla="*/ 371287 w 1419585"/>
                        <a:gd name="connsiteY15" fmla="*/ 35105 h 1301930"/>
                        <a:gd name="connsiteX16" fmla="*/ 383987 w 1419585"/>
                        <a:gd name="connsiteY16" fmla="*/ 76380 h 1301930"/>
                        <a:gd name="connsiteX17" fmla="*/ 403037 w 1419585"/>
                        <a:gd name="connsiteY17" fmla="*/ 180 h 1301930"/>
                        <a:gd name="connsiteX18" fmla="*/ 425262 w 1419585"/>
                        <a:gd name="connsiteY18" fmla="*/ 54155 h 1301930"/>
                        <a:gd name="connsiteX19" fmla="*/ 460187 w 1419585"/>
                        <a:gd name="connsiteY19" fmla="*/ 19230 h 1301930"/>
                        <a:gd name="connsiteX20" fmla="*/ 479237 w 1419585"/>
                        <a:gd name="connsiteY20" fmla="*/ 82730 h 1301930"/>
                        <a:gd name="connsiteX21" fmla="*/ 526862 w 1419585"/>
                        <a:gd name="connsiteY21" fmla="*/ 73205 h 1301930"/>
                        <a:gd name="connsiteX22" fmla="*/ 536387 w 1419585"/>
                        <a:gd name="connsiteY22" fmla="*/ 35105 h 1301930"/>
                        <a:gd name="connsiteX23" fmla="*/ 558612 w 1419585"/>
                        <a:gd name="connsiteY23" fmla="*/ 76380 h 1301930"/>
                        <a:gd name="connsiteX24" fmla="*/ 590362 w 1419585"/>
                        <a:gd name="connsiteY24" fmla="*/ 19230 h 1301930"/>
                        <a:gd name="connsiteX25" fmla="*/ 622112 w 1419585"/>
                        <a:gd name="connsiteY25" fmla="*/ 82730 h 1301930"/>
                        <a:gd name="connsiteX26" fmla="*/ 644337 w 1419585"/>
                        <a:gd name="connsiteY26" fmla="*/ 35105 h 1301930"/>
                        <a:gd name="connsiteX27" fmla="*/ 669737 w 1419585"/>
                        <a:gd name="connsiteY27" fmla="*/ 82730 h 1301930"/>
                        <a:gd name="connsiteX28" fmla="*/ 704662 w 1419585"/>
                        <a:gd name="connsiteY28" fmla="*/ 28755 h 1301930"/>
                        <a:gd name="connsiteX29" fmla="*/ 723712 w 1419585"/>
                        <a:gd name="connsiteY29" fmla="*/ 82730 h 1301930"/>
                        <a:gd name="connsiteX30" fmla="*/ 755462 w 1419585"/>
                        <a:gd name="connsiteY30" fmla="*/ 60505 h 1301930"/>
                        <a:gd name="connsiteX31" fmla="*/ 764987 w 1419585"/>
                        <a:gd name="connsiteY31" fmla="*/ 108130 h 1301930"/>
                        <a:gd name="connsiteX32" fmla="*/ 777687 w 1419585"/>
                        <a:gd name="connsiteY32" fmla="*/ 60505 h 1301930"/>
                        <a:gd name="connsiteX33" fmla="*/ 803087 w 1419585"/>
                        <a:gd name="connsiteY33" fmla="*/ 66855 h 1301930"/>
                        <a:gd name="connsiteX34" fmla="*/ 790387 w 1419585"/>
                        <a:gd name="connsiteY34" fmla="*/ 89080 h 1301930"/>
                        <a:gd name="connsiteX35" fmla="*/ 863412 w 1419585"/>
                        <a:gd name="connsiteY35" fmla="*/ 82730 h 1301930"/>
                        <a:gd name="connsiteX36" fmla="*/ 882462 w 1419585"/>
                        <a:gd name="connsiteY36" fmla="*/ 120830 h 1301930"/>
                        <a:gd name="connsiteX37" fmla="*/ 895162 w 1419585"/>
                        <a:gd name="connsiteY37" fmla="*/ 66855 h 1301930"/>
                        <a:gd name="connsiteX38" fmla="*/ 898337 w 1419585"/>
                        <a:gd name="connsiteY38" fmla="*/ 120830 h 1301930"/>
                        <a:gd name="connsiteX39" fmla="*/ 926912 w 1419585"/>
                        <a:gd name="connsiteY39" fmla="*/ 73205 h 1301930"/>
                        <a:gd name="connsiteX40" fmla="*/ 942787 w 1419585"/>
                        <a:gd name="connsiteY40" fmla="*/ 143055 h 1301930"/>
                        <a:gd name="connsiteX41" fmla="*/ 987237 w 1419585"/>
                        <a:gd name="connsiteY41" fmla="*/ 73205 h 1301930"/>
                        <a:gd name="connsiteX42" fmla="*/ 999937 w 1419585"/>
                        <a:gd name="connsiteY42" fmla="*/ 120830 h 1301930"/>
                        <a:gd name="connsiteX43" fmla="*/ 1041212 w 1419585"/>
                        <a:gd name="connsiteY43" fmla="*/ 101780 h 1301930"/>
                        <a:gd name="connsiteX44" fmla="*/ 1079312 w 1419585"/>
                        <a:gd name="connsiteY44" fmla="*/ 143055 h 1301930"/>
                        <a:gd name="connsiteX45" fmla="*/ 1079312 w 1419585"/>
                        <a:gd name="connsiteY45" fmla="*/ 79555 h 1301930"/>
                        <a:gd name="connsiteX46" fmla="*/ 1079312 w 1419585"/>
                        <a:gd name="connsiteY46" fmla="*/ 180 h 1301930"/>
                        <a:gd name="connsiteX47" fmla="*/ 1095187 w 1419585"/>
                        <a:gd name="connsiteY47" fmla="*/ 101780 h 1301930"/>
                        <a:gd name="connsiteX48" fmla="*/ 1149162 w 1419585"/>
                        <a:gd name="connsiteY48" fmla="*/ 117655 h 1301930"/>
                        <a:gd name="connsiteX49" fmla="*/ 1171387 w 1419585"/>
                        <a:gd name="connsiteY49" fmla="*/ 47805 h 1301930"/>
                        <a:gd name="connsiteX50" fmla="*/ 1199962 w 1419585"/>
                        <a:gd name="connsiteY50" fmla="*/ 117655 h 1301930"/>
                        <a:gd name="connsiteX51" fmla="*/ 1222187 w 1419585"/>
                        <a:gd name="connsiteY51" fmla="*/ 47805 h 1301930"/>
                        <a:gd name="connsiteX52" fmla="*/ 1260287 w 1419585"/>
                        <a:gd name="connsiteY52" fmla="*/ 117655 h 1301930"/>
                        <a:gd name="connsiteX53" fmla="*/ 1323787 w 1419585"/>
                        <a:gd name="connsiteY53" fmla="*/ 82730 h 1301930"/>
                        <a:gd name="connsiteX54" fmla="*/ 1339662 w 1419585"/>
                        <a:gd name="connsiteY54" fmla="*/ 114480 h 1301930"/>
                        <a:gd name="connsiteX55" fmla="*/ 1403162 w 1419585"/>
                        <a:gd name="connsiteY55" fmla="*/ 139880 h 1301930"/>
                        <a:gd name="connsiteX56" fmla="*/ 999937 w 1419585"/>
                        <a:gd name="connsiteY56" fmla="*/ 1200330 h 1301930"/>
                        <a:gd name="connsiteX57" fmla="*/ 996762 w 1419585"/>
                        <a:gd name="connsiteY57" fmla="*/ 1292405 h 1301930"/>
                        <a:gd name="connsiteX0" fmla="*/ 501923 w 1420046"/>
                        <a:gd name="connsiteY0" fmla="*/ 1301930 h 1301930"/>
                        <a:gd name="connsiteX1" fmla="*/ 505098 w 1420046"/>
                        <a:gd name="connsiteY1" fmla="*/ 1213030 h 1301930"/>
                        <a:gd name="connsiteX2" fmla="*/ 28848 w 1420046"/>
                        <a:gd name="connsiteY2" fmla="*/ 124005 h 1301930"/>
                        <a:gd name="connsiteX3" fmla="*/ 54248 w 1420046"/>
                        <a:gd name="connsiteY3" fmla="*/ 120830 h 1301930"/>
                        <a:gd name="connsiteX4" fmla="*/ 63773 w 1420046"/>
                        <a:gd name="connsiteY4" fmla="*/ 66855 h 1301930"/>
                        <a:gd name="connsiteX5" fmla="*/ 82823 w 1420046"/>
                        <a:gd name="connsiteY5" fmla="*/ 120830 h 1301930"/>
                        <a:gd name="connsiteX6" fmla="*/ 92348 w 1420046"/>
                        <a:gd name="connsiteY6" fmla="*/ 63680 h 1301930"/>
                        <a:gd name="connsiteX7" fmla="*/ 127273 w 1420046"/>
                        <a:gd name="connsiteY7" fmla="*/ 57330 h 1301930"/>
                        <a:gd name="connsiteX8" fmla="*/ 133623 w 1420046"/>
                        <a:gd name="connsiteY8" fmla="*/ 111305 h 1301930"/>
                        <a:gd name="connsiteX9" fmla="*/ 168548 w 1420046"/>
                        <a:gd name="connsiteY9" fmla="*/ 38280 h 1301930"/>
                        <a:gd name="connsiteX10" fmla="*/ 190773 w 1420046"/>
                        <a:gd name="connsiteY10" fmla="*/ 92255 h 1301930"/>
                        <a:gd name="connsiteX11" fmla="*/ 222523 w 1420046"/>
                        <a:gd name="connsiteY11" fmla="*/ 31930 h 1301930"/>
                        <a:gd name="connsiteX12" fmla="*/ 260623 w 1420046"/>
                        <a:gd name="connsiteY12" fmla="*/ 98605 h 1301930"/>
                        <a:gd name="connsiteX13" fmla="*/ 298723 w 1420046"/>
                        <a:gd name="connsiteY13" fmla="*/ 22405 h 1301930"/>
                        <a:gd name="connsiteX14" fmla="*/ 327298 w 1420046"/>
                        <a:gd name="connsiteY14" fmla="*/ 76380 h 1301930"/>
                        <a:gd name="connsiteX15" fmla="*/ 371748 w 1420046"/>
                        <a:gd name="connsiteY15" fmla="*/ 35105 h 1301930"/>
                        <a:gd name="connsiteX16" fmla="*/ 384448 w 1420046"/>
                        <a:gd name="connsiteY16" fmla="*/ 76380 h 1301930"/>
                        <a:gd name="connsiteX17" fmla="*/ 403498 w 1420046"/>
                        <a:gd name="connsiteY17" fmla="*/ 180 h 1301930"/>
                        <a:gd name="connsiteX18" fmla="*/ 425723 w 1420046"/>
                        <a:gd name="connsiteY18" fmla="*/ 54155 h 1301930"/>
                        <a:gd name="connsiteX19" fmla="*/ 460648 w 1420046"/>
                        <a:gd name="connsiteY19" fmla="*/ 19230 h 1301930"/>
                        <a:gd name="connsiteX20" fmla="*/ 479698 w 1420046"/>
                        <a:gd name="connsiteY20" fmla="*/ 82730 h 1301930"/>
                        <a:gd name="connsiteX21" fmla="*/ 527323 w 1420046"/>
                        <a:gd name="connsiteY21" fmla="*/ 73205 h 1301930"/>
                        <a:gd name="connsiteX22" fmla="*/ 536848 w 1420046"/>
                        <a:gd name="connsiteY22" fmla="*/ 35105 h 1301930"/>
                        <a:gd name="connsiteX23" fmla="*/ 559073 w 1420046"/>
                        <a:gd name="connsiteY23" fmla="*/ 76380 h 1301930"/>
                        <a:gd name="connsiteX24" fmla="*/ 590823 w 1420046"/>
                        <a:gd name="connsiteY24" fmla="*/ 19230 h 1301930"/>
                        <a:gd name="connsiteX25" fmla="*/ 622573 w 1420046"/>
                        <a:gd name="connsiteY25" fmla="*/ 82730 h 1301930"/>
                        <a:gd name="connsiteX26" fmla="*/ 644798 w 1420046"/>
                        <a:gd name="connsiteY26" fmla="*/ 35105 h 1301930"/>
                        <a:gd name="connsiteX27" fmla="*/ 670198 w 1420046"/>
                        <a:gd name="connsiteY27" fmla="*/ 82730 h 1301930"/>
                        <a:gd name="connsiteX28" fmla="*/ 705123 w 1420046"/>
                        <a:gd name="connsiteY28" fmla="*/ 28755 h 1301930"/>
                        <a:gd name="connsiteX29" fmla="*/ 724173 w 1420046"/>
                        <a:gd name="connsiteY29" fmla="*/ 82730 h 1301930"/>
                        <a:gd name="connsiteX30" fmla="*/ 755923 w 1420046"/>
                        <a:gd name="connsiteY30" fmla="*/ 60505 h 1301930"/>
                        <a:gd name="connsiteX31" fmla="*/ 765448 w 1420046"/>
                        <a:gd name="connsiteY31" fmla="*/ 108130 h 1301930"/>
                        <a:gd name="connsiteX32" fmla="*/ 778148 w 1420046"/>
                        <a:gd name="connsiteY32" fmla="*/ 60505 h 1301930"/>
                        <a:gd name="connsiteX33" fmla="*/ 803548 w 1420046"/>
                        <a:gd name="connsiteY33" fmla="*/ 66855 h 1301930"/>
                        <a:gd name="connsiteX34" fmla="*/ 790848 w 1420046"/>
                        <a:gd name="connsiteY34" fmla="*/ 89080 h 1301930"/>
                        <a:gd name="connsiteX35" fmla="*/ 863873 w 1420046"/>
                        <a:gd name="connsiteY35" fmla="*/ 82730 h 1301930"/>
                        <a:gd name="connsiteX36" fmla="*/ 882923 w 1420046"/>
                        <a:gd name="connsiteY36" fmla="*/ 120830 h 1301930"/>
                        <a:gd name="connsiteX37" fmla="*/ 895623 w 1420046"/>
                        <a:gd name="connsiteY37" fmla="*/ 66855 h 1301930"/>
                        <a:gd name="connsiteX38" fmla="*/ 898798 w 1420046"/>
                        <a:gd name="connsiteY38" fmla="*/ 120830 h 1301930"/>
                        <a:gd name="connsiteX39" fmla="*/ 927373 w 1420046"/>
                        <a:gd name="connsiteY39" fmla="*/ 73205 h 1301930"/>
                        <a:gd name="connsiteX40" fmla="*/ 943248 w 1420046"/>
                        <a:gd name="connsiteY40" fmla="*/ 143055 h 1301930"/>
                        <a:gd name="connsiteX41" fmla="*/ 987698 w 1420046"/>
                        <a:gd name="connsiteY41" fmla="*/ 73205 h 1301930"/>
                        <a:gd name="connsiteX42" fmla="*/ 1000398 w 1420046"/>
                        <a:gd name="connsiteY42" fmla="*/ 120830 h 1301930"/>
                        <a:gd name="connsiteX43" fmla="*/ 1041673 w 1420046"/>
                        <a:gd name="connsiteY43" fmla="*/ 101780 h 1301930"/>
                        <a:gd name="connsiteX44" fmla="*/ 1079773 w 1420046"/>
                        <a:gd name="connsiteY44" fmla="*/ 143055 h 1301930"/>
                        <a:gd name="connsiteX45" fmla="*/ 1079773 w 1420046"/>
                        <a:gd name="connsiteY45" fmla="*/ 79555 h 1301930"/>
                        <a:gd name="connsiteX46" fmla="*/ 1079773 w 1420046"/>
                        <a:gd name="connsiteY46" fmla="*/ 180 h 1301930"/>
                        <a:gd name="connsiteX47" fmla="*/ 1095648 w 1420046"/>
                        <a:gd name="connsiteY47" fmla="*/ 101780 h 1301930"/>
                        <a:gd name="connsiteX48" fmla="*/ 1149623 w 1420046"/>
                        <a:gd name="connsiteY48" fmla="*/ 117655 h 1301930"/>
                        <a:gd name="connsiteX49" fmla="*/ 1171848 w 1420046"/>
                        <a:gd name="connsiteY49" fmla="*/ 47805 h 1301930"/>
                        <a:gd name="connsiteX50" fmla="*/ 1200423 w 1420046"/>
                        <a:gd name="connsiteY50" fmla="*/ 117655 h 1301930"/>
                        <a:gd name="connsiteX51" fmla="*/ 1222648 w 1420046"/>
                        <a:gd name="connsiteY51" fmla="*/ 47805 h 1301930"/>
                        <a:gd name="connsiteX52" fmla="*/ 1260748 w 1420046"/>
                        <a:gd name="connsiteY52" fmla="*/ 117655 h 1301930"/>
                        <a:gd name="connsiteX53" fmla="*/ 1324248 w 1420046"/>
                        <a:gd name="connsiteY53" fmla="*/ 82730 h 1301930"/>
                        <a:gd name="connsiteX54" fmla="*/ 1340123 w 1420046"/>
                        <a:gd name="connsiteY54" fmla="*/ 114480 h 1301930"/>
                        <a:gd name="connsiteX55" fmla="*/ 1403623 w 1420046"/>
                        <a:gd name="connsiteY55" fmla="*/ 139880 h 1301930"/>
                        <a:gd name="connsiteX56" fmla="*/ 1000398 w 1420046"/>
                        <a:gd name="connsiteY56" fmla="*/ 1200330 h 1301930"/>
                        <a:gd name="connsiteX57" fmla="*/ 997223 w 1420046"/>
                        <a:gd name="connsiteY57" fmla="*/ 1292405 h 1301930"/>
                        <a:gd name="connsiteX0" fmla="*/ 501693 w 1419816"/>
                        <a:gd name="connsiteY0" fmla="*/ 1301930 h 1301930"/>
                        <a:gd name="connsiteX1" fmla="*/ 501693 w 1419816"/>
                        <a:gd name="connsiteY1" fmla="*/ 1213030 h 1301930"/>
                        <a:gd name="connsiteX2" fmla="*/ 28618 w 1419816"/>
                        <a:gd name="connsiteY2" fmla="*/ 124005 h 1301930"/>
                        <a:gd name="connsiteX3" fmla="*/ 54018 w 1419816"/>
                        <a:gd name="connsiteY3" fmla="*/ 120830 h 1301930"/>
                        <a:gd name="connsiteX4" fmla="*/ 63543 w 1419816"/>
                        <a:gd name="connsiteY4" fmla="*/ 66855 h 1301930"/>
                        <a:gd name="connsiteX5" fmla="*/ 82593 w 1419816"/>
                        <a:gd name="connsiteY5" fmla="*/ 120830 h 1301930"/>
                        <a:gd name="connsiteX6" fmla="*/ 92118 w 1419816"/>
                        <a:gd name="connsiteY6" fmla="*/ 63680 h 1301930"/>
                        <a:gd name="connsiteX7" fmla="*/ 127043 w 1419816"/>
                        <a:gd name="connsiteY7" fmla="*/ 57330 h 1301930"/>
                        <a:gd name="connsiteX8" fmla="*/ 133393 w 1419816"/>
                        <a:gd name="connsiteY8" fmla="*/ 111305 h 1301930"/>
                        <a:gd name="connsiteX9" fmla="*/ 168318 w 1419816"/>
                        <a:gd name="connsiteY9" fmla="*/ 38280 h 1301930"/>
                        <a:gd name="connsiteX10" fmla="*/ 190543 w 1419816"/>
                        <a:gd name="connsiteY10" fmla="*/ 92255 h 1301930"/>
                        <a:gd name="connsiteX11" fmla="*/ 222293 w 1419816"/>
                        <a:gd name="connsiteY11" fmla="*/ 31930 h 1301930"/>
                        <a:gd name="connsiteX12" fmla="*/ 260393 w 1419816"/>
                        <a:gd name="connsiteY12" fmla="*/ 98605 h 1301930"/>
                        <a:gd name="connsiteX13" fmla="*/ 298493 w 1419816"/>
                        <a:gd name="connsiteY13" fmla="*/ 22405 h 1301930"/>
                        <a:gd name="connsiteX14" fmla="*/ 327068 w 1419816"/>
                        <a:gd name="connsiteY14" fmla="*/ 76380 h 1301930"/>
                        <a:gd name="connsiteX15" fmla="*/ 371518 w 1419816"/>
                        <a:gd name="connsiteY15" fmla="*/ 35105 h 1301930"/>
                        <a:gd name="connsiteX16" fmla="*/ 384218 w 1419816"/>
                        <a:gd name="connsiteY16" fmla="*/ 76380 h 1301930"/>
                        <a:gd name="connsiteX17" fmla="*/ 403268 w 1419816"/>
                        <a:gd name="connsiteY17" fmla="*/ 180 h 1301930"/>
                        <a:gd name="connsiteX18" fmla="*/ 425493 w 1419816"/>
                        <a:gd name="connsiteY18" fmla="*/ 54155 h 1301930"/>
                        <a:gd name="connsiteX19" fmla="*/ 460418 w 1419816"/>
                        <a:gd name="connsiteY19" fmla="*/ 19230 h 1301930"/>
                        <a:gd name="connsiteX20" fmla="*/ 479468 w 1419816"/>
                        <a:gd name="connsiteY20" fmla="*/ 82730 h 1301930"/>
                        <a:gd name="connsiteX21" fmla="*/ 527093 w 1419816"/>
                        <a:gd name="connsiteY21" fmla="*/ 73205 h 1301930"/>
                        <a:gd name="connsiteX22" fmla="*/ 536618 w 1419816"/>
                        <a:gd name="connsiteY22" fmla="*/ 35105 h 1301930"/>
                        <a:gd name="connsiteX23" fmla="*/ 558843 w 1419816"/>
                        <a:gd name="connsiteY23" fmla="*/ 76380 h 1301930"/>
                        <a:gd name="connsiteX24" fmla="*/ 590593 w 1419816"/>
                        <a:gd name="connsiteY24" fmla="*/ 19230 h 1301930"/>
                        <a:gd name="connsiteX25" fmla="*/ 622343 w 1419816"/>
                        <a:gd name="connsiteY25" fmla="*/ 82730 h 1301930"/>
                        <a:gd name="connsiteX26" fmla="*/ 644568 w 1419816"/>
                        <a:gd name="connsiteY26" fmla="*/ 35105 h 1301930"/>
                        <a:gd name="connsiteX27" fmla="*/ 669968 w 1419816"/>
                        <a:gd name="connsiteY27" fmla="*/ 82730 h 1301930"/>
                        <a:gd name="connsiteX28" fmla="*/ 704893 w 1419816"/>
                        <a:gd name="connsiteY28" fmla="*/ 28755 h 1301930"/>
                        <a:gd name="connsiteX29" fmla="*/ 723943 w 1419816"/>
                        <a:gd name="connsiteY29" fmla="*/ 82730 h 1301930"/>
                        <a:gd name="connsiteX30" fmla="*/ 755693 w 1419816"/>
                        <a:gd name="connsiteY30" fmla="*/ 60505 h 1301930"/>
                        <a:gd name="connsiteX31" fmla="*/ 765218 w 1419816"/>
                        <a:gd name="connsiteY31" fmla="*/ 108130 h 1301930"/>
                        <a:gd name="connsiteX32" fmla="*/ 777918 w 1419816"/>
                        <a:gd name="connsiteY32" fmla="*/ 60505 h 1301930"/>
                        <a:gd name="connsiteX33" fmla="*/ 803318 w 1419816"/>
                        <a:gd name="connsiteY33" fmla="*/ 66855 h 1301930"/>
                        <a:gd name="connsiteX34" fmla="*/ 790618 w 1419816"/>
                        <a:gd name="connsiteY34" fmla="*/ 89080 h 1301930"/>
                        <a:gd name="connsiteX35" fmla="*/ 863643 w 1419816"/>
                        <a:gd name="connsiteY35" fmla="*/ 82730 h 1301930"/>
                        <a:gd name="connsiteX36" fmla="*/ 882693 w 1419816"/>
                        <a:gd name="connsiteY36" fmla="*/ 120830 h 1301930"/>
                        <a:gd name="connsiteX37" fmla="*/ 895393 w 1419816"/>
                        <a:gd name="connsiteY37" fmla="*/ 66855 h 1301930"/>
                        <a:gd name="connsiteX38" fmla="*/ 898568 w 1419816"/>
                        <a:gd name="connsiteY38" fmla="*/ 120830 h 1301930"/>
                        <a:gd name="connsiteX39" fmla="*/ 927143 w 1419816"/>
                        <a:gd name="connsiteY39" fmla="*/ 73205 h 1301930"/>
                        <a:gd name="connsiteX40" fmla="*/ 943018 w 1419816"/>
                        <a:gd name="connsiteY40" fmla="*/ 143055 h 1301930"/>
                        <a:gd name="connsiteX41" fmla="*/ 987468 w 1419816"/>
                        <a:gd name="connsiteY41" fmla="*/ 73205 h 1301930"/>
                        <a:gd name="connsiteX42" fmla="*/ 1000168 w 1419816"/>
                        <a:gd name="connsiteY42" fmla="*/ 120830 h 1301930"/>
                        <a:gd name="connsiteX43" fmla="*/ 1041443 w 1419816"/>
                        <a:gd name="connsiteY43" fmla="*/ 101780 h 1301930"/>
                        <a:gd name="connsiteX44" fmla="*/ 1079543 w 1419816"/>
                        <a:gd name="connsiteY44" fmla="*/ 143055 h 1301930"/>
                        <a:gd name="connsiteX45" fmla="*/ 1079543 w 1419816"/>
                        <a:gd name="connsiteY45" fmla="*/ 79555 h 1301930"/>
                        <a:gd name="connsiteX46" fmla="*/ 1079543 w 1419816"/>
                        <a:gd name="connsiteY46" fmla="*/ 180 h 1301930"/>
                        <a:gd name="connsiteX47" fmla="*/ 1095418 w 1419816"/>
                        <a:gd name="connsiteY47" fmla="*/ 101780 h 1301930"/>
                        <a:gd name="connsiteX48" fmla="*/ 1149393 w 1419816"/>
                        <a:gd name="connsiteY48" fmla="*/ 117655 h 1301930"/>
                        <a:gd name="connsiteX49" fmla="*/ 1171618 w 1419816"/>
                        <a:gd name="connsiteY49" fmla="*/ 47805 h 1301930"/>
                        <a:gd name="connsiteX50" fmla="*/ 1200193 w 1419816"/>
                        <a:gd name="connsiteY50" fmla="*/ 117655 h 1301930"/>
                        <a:gd name="connsiteX51" fmla="*/ 1222418 w 1419816"/>
                        <a:gd name="connsiteY51" fmla="*/ 47805 h 1301930"/>
                        <a:gd name="connsiteX52" fmla="*/ 1260518 w 1419816"/>
                        <a:gd name="connsiteY52" fmla="*/ 117655 h 1301930"/>
                        <a:gd name="connsiteX53" fmla="*/ 1324018 w 1419816"/>
                        <a:gd name="connsiteY53" fmla="*/ 82730 h 1301930"/>
                        <a:gd name="connsiteX54" fmla="*/ 1339893 w 1419816"/>
                        <a:gd name="connsiteY54" fmla="*/ 114480 h 1301930"/>
                        <a:gd name="connsiteX55" fmla="*/ 1403393 w 1419816"/>
                        <a:gd name="connsiteY55" fmla="*/ 139880 h 1301930"/>
                        <a:gd name="connsiteX56" fmla="*/ 1000168 w 1419816"/>
                        <a:gd name="connsiteY56" fmla="*/ 1200330 h 1301930"/>
                        <a:gd name="connsiteX57" fmla="*/ 996993 w 1419816"/>
                        <a:gd name="connsiteY57" fmla="*/ 1292405 h 1301930"/>
                        <a:gd name="connsiteX0" fmla="*/ 501693 w 1427435"/>
                        <a:gd name="connsiteY0" fmla="*/ 1301930 h 1301930"/>
                        <a:gd name="connsiteX1" fmla="*/ 501693 w 1427435"/>
                        <a:gd name="connsiteY1" fmla="*/ 1213030 h 1301930"/>
                        <a:gd name="connsiteX2" fmla="*/ 28618 w 1427435"/>
                        <a:gd name="connsiteY2" fmla="*/ 124005 h 1301930"/>
                        <a:gd name="connsiteX3" fmla="*/ 54018 w 1427435"/>
                        <a:gd name="connsiteY3" fmla="*/ 120830 h 1301930"/>
                        <a:gd name="connsiteX4" fmla="*/ 63543 w 1427435"/>
                        <a:gd name="connsiteY4" fmla="*/ 66855 h 1301930"/>
                        <a:gd name="connsiteX5" fmla="*/ 82593 w 1427435"/>
                        <a:gd name="connsiteY5" fmla="*/ 120830 h 1301930"/>
                        <a:gd name="connsiteX6" fmla="*/ 92118 w 1427435"/>
                        <a:gd name="connsiteY6" fmla="*/ 63680 h 1301930"/>
                        <a:gd name="connsiteX7" fmla="*/ 127043 w 1427435"/>
                        <a:gd name="connsiteY7" fmla="*/ 57330 h 1301930"/>
                        <a:gd name="connsiteX8" fmla="*/ 133393 w 1427435"/>
                        <a:gd name="connsiteY8" fmla="*/ 111305 h 1301930"/>
                        <a:gd name="connsiteX9" fmla="*/ 168318 w 1427435"/>
                        <a:gd name="connsiteY9" fmla="*/ 38280 h 1301930"/>
                        <a:gd name="connsiteX10" fmla="*/ 190543 w 1427435"/>
                        <a:gd name="connsiteY10" fmla="*/ 92255 h 1301930"/>
                        <a:gd name="connsiteX11" fmla="*/ 222293 w 1427435"/>
                        <a:gd name="connsiteY11" fmla="*/ 31930 h 1301930"/>
                        <a:gd name="connsiteX12" fmla="*/ 260393 w 1427435"/>
                        <a:gd name="connsiteY12" fmla="*/ 98605 h 1301930"/>
                        <a:gd name="connsiteX13" fmla="*/ 298493 w 1427435"/>
                        <a:gd name="connsiteY13" fmla="*/ 22405 h 1301930"/>
                        <a:gd name="connsiteX14" fmla="*/ 327068 w 1427435"/>
                        <a:gd name="connsiteY14" fmla="*/ 76380 h 1301930"/>
                        <a:gd name="connsiteX15" fmla="*/ 371518 w 1427435"/>
                        <a:gd name="connsiteY15" fmla="*/ 35105 h 1301930"/>
                        <a:gd name="connsiteX16" fmla="*/ 384218 w 1427435"/>
                        <a:gd name="connsiteY16" fmla="*/ 76380 h 1301930"/>
                        <a:gd name="connsiteX17" fmla="*/ 403268 w 1427435"/>
                        <a:gd name="connsiteY17" fmla="*/ 180 h 1301930"/>
                        <a:gd name="connsiteX18" fmla="*/ 425493 w 1427435"/>
                        <a:gd name="connsiteY18" fmla="*/ 54155 h 1301930"/>
                        <a:gd name="connsiteX19" fmla="*/ 460418 w 1427435"/>
                        <a:gd name="connsiteY19" fmla="*/ 19230 h 1301930"/>
                        <a:gd name="connsiteX20" fmla="*/ 479468 w 1427435"/>
                        <a:gd name="connsiteY20" fmla="*/ 82730 h 1301930"/>
                        <a:gd name="connsiteX21" fmla="*/ 527093 w 1427435"/>
                        <a:gd name="connsiteY21" fmla="*/ 73205 h 1301930"/>
                        <a:gd name="connsiteX22" fmla="*/ 536618 w 1427435"/>
                        <a:gd name="connsiteY22" fmla="*/ 35105 h 1301930"/>
                        <a:gd name="connsiteX23" fmla="*/ 558843 w 1427435"/>
                        <a:gd name="connsiteY23" fmla="*/ 76380 h 1301930"/>
                        <a:gd name="connsiteX24" fmla="*/ 590593 w 1427435"/>
                        <a:gd name="connsiteY24" fmla="*/ 19230 h 1301930"/>
                        <a:gd name="connsiteX25" fmla="*/ 622343 w 1427435"/>
                        <a:gd name="connsiteY25" fmla="*/ 82730 h 1301930"/>
                        <a:gd name="connsiteX26" fmla="*/ 644568 w 1427435"/>
                        <a:gd name="connsiteY26" fmla="*/ 35105 h 1301930"/>
                        <a:gd name="connsiteX27" fmla="*/ 669968 w 1427435"/>
                        <a:gd name="connsiteY27" fmla="*/ 82730 h 1301930"/>
                        <a:gd name="connsiteX28" fmla="*/ 704893 w 1427435"/>
                        <a:gd name="connsiteY28" fmla="*/ 28755 h 1301930"/>
                        <a:gd name="connsiteX29" fmla="*/ 723943 w 1427435"/>
                        <a:gd name="connsiteY29" fmla="*/ 82730 h 1301930"/>
                        <a:gd name="connsiteX30" fmla="*/ 755693 w 1427435"/>
                        <a:gd name="connsiteY30" fmla="*/ 60505 h 1301930"/>
                        <a:gd name="connsiteX31" fmla="*/ 765218 w 1427435"/>
                        <a:gd name="connsiteY31" fmla="*/ 108130 h 1301930"/>
                        <a:gd name="connsiteX32" fmla="*/ 777918 w 1427435"/>
                        <a:gd name="connsiteY32" fmla="*/ 60505 h 1301930"/>
                        <a:gd name="connsiteX33" fmla="*/ 803318 w 1427435"/>
                        <a:gd name="connsiteY33" fmla="*/ 66855 h 1301930"/>
                        <a:gd name="connsiteX34" fmla="*/ 790618 w 1427435"/>
                        <a:gd name="connsiteY34" fmla="*/ 89080 h 1301930"/>
                        <a:gd name="connsiteX35" fmla="*/ 863643 w 1427435"/>
                        <a:gd name="connsiteY35" fmla="*/ 82730 h 1301930"/>
                        <a:gd name="connsiteX36" fmla="*/ 882693 w 1427435"/>
                        <a:gd name="connsiteY36" fmla="*/ 120830 h 1301930"/>
                        <a:gd name="connsiteX37" fmla="*/ 895393 w 1427435"/>
                        <a:gd name="connsiteY37" fmla="*/ 66855 h 1301930"/>
                        <a:gd name="connsiteX38" fmla="*/ 898568 w 1427435"/>
                        <a:gd name="connsiteY38" fmla="*/ 120830 h 1301930"/>
                        <a:gd name="connsiteX39" fmla="*/ 927143 w 1427435"/>
                        <a:gd name="connsiteY39" fmla="*/ 73205 h 1301930"/>
                        <a:gd name="connsiteX40" fmla="*/ 943018 w 1427435"/>
                        <a:gd name="connsiteY40" fmla="*/ 143055 h 1301930"/>
                        <a:gd name="connsiteX41" fmla="*/ 987468 w 1427435"/>
                        <a:gd name="connsiteY41" fmla="*/ 73205 h 1301930"/>
                        <a:gd name="connsiteX42" fmla="*/ 1000168 w 1427435"/>
                        <a:gd name="connsiteY42" fmla="*/ 120830 h 1301930"/>
                        <a:gd name="connsiteX43" fmla="*/ 1041443 w 1427435"/>
                        <a:gd name="connsiteY43" fmla="*/ 101780 h 1301930"/>
                        <a:gd name="connsiteX44" fmla="*/ 1079543 w 1427435"/>
                        <a:gd name="connsiteY44" fmla="*/ 143055 h 1301930"/>
                        <a:gd name="connsiteX45" fmla="*/ 1079543 w 1427435"/>
                        <a:gd name="connsiteY45" fmla="*/ 79555 h 1301930"/>
                        <a:gd name="connsiteX46" fmla="*/ 1079543 w 1427435"/>
                        <a:gd name="connsiteY46" fmla="*/ 180 h 1301930"/>
                        <a:gd name="connsiteX47" fmla="*/ 1095418 w 1427435"/>
                        <a:gd name="connsiteY47" fmla="*/ 101780 h 1301930"/>
                        <a:gd name="connsiteX48" fmla="*/ 1149393 w 1427435"/>
                        <a:gd name="connsiteY48" fmla="*/ 117655 h 1301930"/>
                        <a:gd name="connsiteX49" fmla="*/ 1171618 w 1427435"/>
                        <a:gd name="connsiteY49" fmla="*/ 47805 h 1301930"/>
                        <a:gd name="connsiteX50" fmla="*/ 1200193 w 1427435"/>
                        <a:gd name="connsiteY50" fmla="*/ 117655 h 1301930"/>
                        <a:gd name="connsiteX51" fmla="*/ 1222418 w 1427435"/>
                        <a:gd name="connsiteY51" fmla="*/ 47805 h 1301930"/>
                        <a:gd name="connsiteX52" fmla="*/ 1260518 w 1427435"/>
                        <a:gd name="connsiteY52" fmla="*/ 117655 h 1301930"/>
                        <a:gd name="connsiteX53" fmla="*/ 1324018 w 1427435"/>
                        <a:gd name="connsiteY53" fmla="*/ 82730 h 1301930"/>
                        <a:gd name="connsiteX54" fmla="*/ 1339893 w 1427435"/>
                        <a:gd name="connsiteY54" fmla="*/ 114480 h 1301930"/>
                        <a:gd name="connsiteX55" fmla="*/ 1403393 w 1427435"/>
                        <a:gd name="connsiteY55" fmla="*/ 139880 h 1301930"/>
                        <a:gd name="connsiteX56" fmla="*/ 1000168 w 1427435"/>
                        <a:gd name="connsiteY56" fmla="*/ 1200330 h 1301930"/>
                        <a:gd name="connsiteX57" fmla="*/ 996993 w 1427435"/>
                        <a:gd name="connsiteY57" fmla="*/ 1292405 h 1301930"/>
                        <a:gd name="connsiteX0" fmla="*/ 501693 w 1427435"/>
                        <a:gd name="connsiteY0" fmla="*/ 1301930 h 1301930"/>
                        <a:gd name="connsiteX1" fmla="*/ 501693 w 1427435"/>
                        <a:gd name="connsiteY1" fmla="*/ 1213030 h 1301930"/>
                        <a:gd name="connsiteX2" fmla="*/ 28618 w 1427435"/>
                        <a:gd name="connsiteY2" fmla="*/ 124005 h 1301930"/>
                        <a:gd name="connsiteX3" fmla="*/ 54018 w 1427435"/>
                        <a:gd name="connsiteY3" fmla="*/ 120830 h 1301930"/>
                        <a:gd name="connsiteX4" fmla="*/ 63543 w 1427435"/>
                        <a:gd name="connsiteY4" fmla="*/ 66855 h 1301930"/>
                        <a:gd name="connsiteX5" fmla="*/ 82593 w 1427435"/>
                        <a:gd name="connsiteY5" fmla="*/ 120830 h 1301930"/>
                        <a:gd name="connsiteX6" fmla="*/ 92118 w 1427435"/>
                        <a:gd name="connsiteY6" fmla="*/ 63680 h 1301930"/>
                        <a:gd name="connsiteX7" fmla="*/ 127043 w 1427435"/>
                        <a:gd name="connsiteY7" fmla="*/ 57330 h 1301930"/>
                        <a:gd name="connsiteX8" fmla="*/ 133393 w 1427435"/>
                        <a:gd name="connsiteY8" fmla="*/ 111305 h 1301930"/>
                        <a:gd name="connsiteX9" fmla="*/ 168318 w 1427435"/>
                        <a:gd name="connsiteY9" fmla="*/ 38280 h 1301930"/>
                        <a:gd name="connsiteX10" fmla="*/ 190543 w 1427435"/>
                        <a:gd name="connsiteY10" fmla="*/ 92255 h 1301930"/>
                        <a:gd name="connsiteX11" fmla="*/ 222293 w 1427435"/>
                        <a:gd name="connsiteY11" fmla="*/ 31930 h 1301930"/>
                        <a:gd name="connsiteX12" fmla="*/ 260393 w 1427435"/>
                        <a:gd name="connsiteY12" fmla="*/ 98605 h 1301930"/>
                        <a:gd name="connsiteX13" fmla="*/ 298493 w 1427435"/>
                        <a:gd name="connsiteY13" fmla="*/ 22405 h 1301930"/>
                        <a:gd name="connsiteX14" fmla="*/ 327068 w 1427435"/>
                        <a:gd name="connsiteY14" fmla="*/ 76380 h 1301930"/>
                        <a:gd name="connsiteX15" fmla="*/ 371518 w 1427435"/>
                        <a:gd name="connsiteY15" fmla="*/ 35105 h 1301930"/>
                        <a:gd name="connsiteX16" fmla="*/ 384218 w 1427435"/>
                        <a:gd name="connsiteY16" fmla="*/ 76380 h 1301930"/>
                        <a:gd name="connsiteX17" fmla="*/ 403268 w 1427435"/>
                        <a:gd name="connsiteY17" fmla="*/ 180 h 1301930"/>
                        <a:gd name="connsiteX18" fmla="*/ 425493 w 1427435"/>
                        <a:gd name="connsiteY18" fmla="*/ 54155 h 1301930"/>
                        <a:gd name="connsiteX19" fmla="*/ 460418 w 1427435"/>
                        <a:gd name="connsiteY19" fmla="*/ 19230 h 1301930"/>
                        <a:gd name="connsiteX20" fmla="*/ 479468 w 1427435"/>
                        <a:gd name="connsiteY20" fmla="*/ 82730 h 1301930"/>
                        <a:gd name="connsiteX21" fmla="*/ 527093 w 1427435"/>
                        <a:gd name="connsiteY21" fmla="*/ 73205 h 1301930"/>
                        <a:gd name="connsiteX22" fmla="*/ 536618 w 1427435"/>
                        <a:gd name="connsiteY22" fmla="*/ 35105 h 1301930"/>
                        <a:gd name="connsiteX23" fmla="*/ 558843 w 1427435"/>
                        <a:gd name="connsiteY23" fmla="*/ 76380 h 1301930"/>
                        <a:gd name="connsiteX24" fmla="*/ 590593 w 1427435"/>
                        <a:gd name="connsiteY24" fmla="*/ 19230 h 1301930"/>
                        <a:gd name="connsiteX25" fmla="*/ 622343 w 1427435"/>
                        <a:gd name="connsiteY25" fmla="*/ 82730 h 1301930"/>
                        <a:gd name="connsiteX26" fmla="*/ 644568 w 1427435"/>
                        <a:gd name="connsiteY26" fmla="*/ 35105 h 1301930"/>
                        <a:gd name="connsiteX27" fmla="*/ 669968 w 1427435"/>
                        <a:gd name="connsiteY27" fmla="*/ 82730 h 1301930"/>
                        <a:gd name="connsiteX28" fmla="*/ 704893 w 1427435"/>
                        <a:gd name="connsiteY28" fmla="*/ 28755 h 1301930"/>
                        <a:gd name="connsiteX29" fmla="*/ 723943 w 1427435"/>
                        <a:gd name="connsiteY29" fmla="*/ 82730 h 1301930"/>
                        <a:gd name="connsiteX30" fmla="*/ 755693 w 1427435"/>
                        <a:gd name="connsiteY30" fmla="*/ 60505 h 1301930"/>
                        <a:gd name="connsiteX31" fmla="*/ 765218 w 1427435"/>
                        <a:gd name="connsiteY31" fmla="*/ 108130 h 1301930"/>
                        <a:gd name="connsiteX32" fmla="*/ 777918 w 1427435"/>
                        <a:gd name="connsiteY32" fmla="*/ 60505 h 1301930"/>
                        <a:gd name="connsiteX33" fmla="*/ 803318 w 1427435"/>
                        <a:gd name="connsiteY33" fmla="*/ 66855 h 1301930"/>
                        <a:gd name="connsiteX34" fmla="*/ 790618 w 1427435"/>
                        <a:gd name="connsiteY34" fmla="*/ 89080 h 1301930"/>
                        <a:gd name="connsiteX35" fmla="*/ 863643 w 1427435"/>
                        <a:gd name="connsiteY35" fmla="*/ 82730 h 1301930"/>
                        <a:gd name="connsiteX36" fmla="*/ 882693 w 1427435"/>
                        <a:gd name="connsiteY36" fmla="*/ 120830 h 1301930"/>
                        <a:gd name="connsiteX37" fmla="*/ 895393 w 1427435"/>
                        <a:gd name="connsiteY37" fmla="*/ 66855 h 1301930"/>
                        <a:gd name="connsiteX38" fmla="*/ 898568 w 1427435"/>
                        <a:gd name="connsiteY38" fmla="*/ 120830 h 1301930"/>
                        <a:gd name="connsiteX39" fmla="*/ 927143 w 1427435"/>
                        <a:gd name="connsiteY39" fmla="*/ 73205 h 1301930"/>
                        <a:gd name="connsiteX40" fmla="*/ 943018 w 1427435"/>
                        <a:gd name="connsiteY40" fmla="*/ 143055 h 1301930"/>
                        <a:gd name="connsiteX41" fmla="*/ 987468 w 1427435"/>
                        <a:gd name="connsiteY41" fmla="*/ 73205 h 1301930"/>
                        <a:gd name="connsiteX42" fmla="*/ 1000168 w 1427435"/>
                        <a:gd name="connsiteY42" fmla="*/ 120830 h 1301930"/>
                        <a:gd name="connsiteX43" fmla="*/ 1041443 w 1427435"/>
                        <a:gd name="connsiteY43" fmla="*/ 101780 h 1301930"/>
                        <a:gd name="connsiteX44" fmla="*/ 1079543 w 1427435"/>
                        <a:gd name="connsiteY44" fmla="*/ 143055 h 1301930"/>
                        <a:gd name="connsiteX45" fmla="*/ 1079543 w 1427435"/>
                        <a:gd name="connsiteY45" fmla="*/ 79555 h 1301930"/>
                        <a:gd name="connsiteX46" fmla="*/ 1079543 w 1427435"/>
                        <a:gd name="connsiteY46" fmla="*/ 180 h 1301930"/>
                        <a:gd name="connsiteX47" fmla="*/ 1095418 w 1427435"/>
                        <a:gd name="connsiteY47" fmla="*/ 101780 h 1301930"/>
                        <a:gd name="connsiteX48" fmla="*/ 1149393 w 1427435"/>
                        <a:gd name="connsiteY48" fmla="*/ 117655 h 1301930"/>
                        <a:gd name="connsiteX49" fmla="*/ 1171618 w 1427435"/>
                        <a:gd name="connsiteY49" fmla="*/ 47805 h 1301930"/>
                        <a:gd name="connsiteX50" fmla="*/ 1200193 w 1427435"/>
                        <a:gd name="connsiteY50" fmla="*/ 117655 h 1301930"/>
                        <a:gd name="connsiteX51" fmla="*/ 1222418 w 1427435"/>
                        <a:gd name="connsiteY51" fmla="*/ 47805 h 1301930"/>
                        <a:gd name="connsiteX52" fmla="*/ 1260518 w 1427435"/>
                        <a:gd name="connsiteY52" fmla="*/ 117655 h 1301930"/>
                        <a:gd name="connsiteX53" fmla="*/ 1324018 w 1427435"/>
                        <a:gd name="connsiteY53" fmla="*/ 82730 h 1301930"/>
                        <a:gd name="connsiteX54" fmla="*/ 1339893 w 1427435"/>
                        <a:gd name="connsiteY54" fmla="*/ 114480 h 1301930"/>
                        <a:gd name="connsiteX55" fmla="*/ 1403393 w 1427435"/>
                        <a:gd name="connsiteY55" fmla="*/ 139880 h 1301930"/>
                        <a:gd name="connsiteX56" fmla="*/ 1000168 w 1427435"/>
                        <a:gd name="connsiteY56" fmla="*/ 1200330 h 1301930"/>
                        <a:gd name="connsiteX57" fmla="*/ 996993 w 1427435"/>
                        <a:gd name="connsiteY57" fmla="*/ 1292405 h 1301930"/>
                        <a:gd name="connsiteX0" fmla="*/ 504464 w 1430206"/>
                        <a:gd name="connsiteY0" fmla="*/ 1301930 h 1301930"/>
                        <a:gd name="connsiteX1" fmla="*/ 504464 w 1430206"/>
                        <a:gd name="connsiteY1" fmla="*/ 1213030 h 1301930"/>
                        <a:gd name="connsiteX2" fmla="*/ 31389 w 1430206"/>
                        <a:gd name="connsiteY2" fmla="*/ 124005 h 1301930"/>
                        <a:gd name="connsiteX3" fmla="*/ 56789 w 1430206"/>
                        <a:gd name="connsiteY3" fmla="*/ 120830 h 1301930"/>
                        <a:gd name="connsiteX4" fmla="*/ 66314 w 1430206"/>
                        <a:gd name="connsiteY4" fmla="*/ 66855 h 1301930"/>
                        <a:gd name="connsiteX5" fmla="*/ 85364 w 1430206"/>
                        <a:gd name="connsiteY5" fmla="*/ 120830 h 1301930"/>
                        <a:gd name="connsiteX6" fmla="*/ 94889 w 1430206"/>
                        <a:gd name="connsiteY6" fmla="*/ 63680 h 1301930"/>
                        <a:gd name="connsiteX7" fmla="*/ 129814 w 1430206"/>
                        <a:gd name="connsiteY7" fmla="*/ 57330 h 1301930"/>
                        <a:gd name="connsiteX8" fmla="*/ 136164 w 1430206"/>
                        <a:gd name="connsiteY8" fmla="*/ 111305 h 1301930"/>
                        <a:gd name="connsiteX9" fmla="*/ 171089 w 1430206"/>
                        <a:gd name="connsiteY9" fmla="*/ 38280 h 1301930"/>
                        <a:gd name="connsiteX10" fmla="*/ 193314 w 1430206"/>
                        <a:gd name="connsiteY10" fmla="*/ 92255 h 1301930"/>
                        <a:gd name="connsiteX11" fmla="*/ 225064 w 1430206"/>
                        <a:gd name="connsiteY11" fmla="*/ 31930 h 1301930"/>
                        <a:gd name="connsiteX12" fmla="*/ 263164 w 1430206"/>
                        <a:gd name="connsiteY12" fmla="*/ 98605 h 1301930"/>
                        <a:gd name="connsiteX13" fmla="*/ 301264 w 1430206"/>
                        <a:gd name="connsiteY13" fmla="*/ 22405 h 1301930"/>
                        <a:gd name="connsiteX14" fmla="*/ 329839 w 1430206"/>
                        <a:gd name="connsiteY14" fmla="*/ 76380 h 1301930"/>
                        <a:gd name="connsiteX15" fmla="*/ 374289 w 1430206"/>
                        <a:gd name="connsiteY15" fmla="*/ 35105 h 1301930"/>
                        <a:gd name="connsiteX16" fmla="*/ 386989 w 1430206"/>
                        <a:gd name="connsiteY16" fmla="*/ 76380 h 1301930"/>
                        <a:gd name="connsiteX17" fmla="*/ 406039 w 1430206"/>
                        <a:gd name="connsiteY17" fmla="*/ 180 h 1301930"/>
                        <a:gd name="connsiteX18" fmla="*/ 428264 w 1430206"/>
                        <a:gd name="connsiteY18" fmla="*/ 54155 h 1301930"/>
                        <a:gd name="connsiteX19" fmla="*/ 463189 w 1430206"/>
                        <a:gd name="connsiteY19" fmla="*/ 19230 h 1301930"/>
                        <a:gd name="connsiteX20" fmla="*/ 482239 w 1430206"/>
                        <a:gd name="connsiteY20" fmla="*/ 82730 h 1301930"/>
                        <a:gd name="connsiteX21" fmla="*/ 529864 w 1430206"/>
                        <a:gd name="connsiteY21" fmla="*/ 73205 h 1301930"/>
                        <a:gd name="connsiteX22" fmla="*/ 539389 w 1430206"/>
                        <a:gd name="connsiteY22" fmla="*/ 35105 h 1301930"/>
                        <a:gd name="connsiteX23" fmla="*/ 561614 w 1430206"/>
                        <a:gd name="connsiteY23" fmla="*/ 76380 h 1301930"/>
                        <a:gd name="connsiteX24" fmla="*/ 593364 w 1430206"/>
                        <a:gd name="connsiteY24" fmla="*/ 19230 h 1301930"/>
                        <a:gd name="connsiteX25" fmla="*/ 625114 w 1430206"/>
                        <a:gd name="connsiteY25" fmla="*/ 82730 h 1301930"/>
                        <a:gd name="connsiteX26" fmla="*/ 647339 w 1430206"/>
                        <a:gd name="connsiteY26" fmla="*/ 35105 h 1301930"/>
                        <a:gd name="connsiteX27" fmla="*/ 672739 w 1430206"/>
                        <a:gd name="connsiteY27" fmla="*/ 82730 h 1301930"/>
                        <a:gd name="connsiteX28" fmla="*/ 707664 w 1430206"/>
                        <a:gd name="connsiteY28" fmla="*/ 28755 h 1301930"/>
                        <a:gd name="connsiteX29" fmla="*/ 726714 w 1430206"/>
                        <a:gd name="connsiteY29" fmla="*/ 82730 h 1301930"/>
                        <a:gd name="connsiteX30" fmla="*/ 758464 w 1430206"/>
                        <a:gd name="connsiteY30" fmla="*/ 60505 h 1301930"/>
                        <a:gd name="connsiteX31" fmla="*/ 767989 w 1430206"/>
                        <a:gd name="connsiteY31" fmla="*/ 108130 h 1301930"/>
                        <a:gd name="connsiteX32" fmla="*/ 780689 w 1430206"/>
                        <a:gd name="connsiteY32" fmla="*/ 60505 h 1301930"/>
                        <a:gd name="connsiteX33" fmla="*/ 806089 w 1430206"/>
                        <a:gd name="connsiteY33" fmla="*/ 66855 h 1301930"/>
                        <a:gd name="connsiteX34" fmla="*/ 793389 w 1430206"/>
                        <a:gd name="connsiteY34" fmla="*/ 89080 h 1301930"/>
                        <a:gd name="connsiteX35" fmla="*/ 866414 w 1430206"/>
                        <a:gd name="connsiteY35" fmla="*/ 82730 h 1301930"/>
                        <a:gd name="connsiteX36" fmla="*/ 885464 w 1430206"/>
                        <a:gd name="connsiteY36" fmla="*/ 120830 h 1301930"/>
                        <a:gd name="connsiteX37" fmla="*/ 898164 w 1430206"/>
                        <a:gd name="connsiteY37" fmla="*/ 66855 h 1301930"/>
                        <a:gd name="connsiteX38" fmla="*/ 901339 w 1430206"/>
                        <a:gd name="connsiteY38" fmla="*/ 120830 h 1301930"/>
                        <a:gd name="connsiteX39" fmla="*/ 929914 w 1430206"/>
                        <a:gd name="connsiteY39" fmla="*/ 73205 h 1301930"/>
                        <a:gd name="connsiteX40" fmla="*/ 945789 w 1430206"/>
                        <a:gd name="connsiteY40" fmla="*/ 143055 h 1301930"/>
                        <a:gd name="connsiteX41" fmla="*/ 990239 w 1430206"/>
                        <a:gd name="connsiteY41" fmla="*/ 73205 h 1301930"/>
                        <a:gd name="connsiteX42" fmla="*/ 1002939 w 1430206"/>
                        <a:gd name="connsiteY42" fmla="*/ 120830 h 1301930"/>
                        <a:gd name="connsiteX43" fmla="*/ 1044214 w 1430206"/>
                        <a:gd name="connsiteY43" fmla="*/ 101780 h 1301930"/>
                        <a:gd name="connsiteX44" fmla="*/ 1082314 w 1430206"/>
                        <a:gd name="connsiteY44" fmla="*/ 143055 h 1301930"/>
                        <a:gd name="connsiteX45" fmla="*/ 1082314 w 1430206"/>
                        <a:gd name="connsiteY45" fmla="*/ 79555 h 1301930"/>
                        <a:gd name="connsiteX46" fmla="*/ 1082314 w 1430206"/>
                        <a:gd name="connsiteY46" fmla="*/ 180 h 1301930"/>
                        <a:gd name="connsiteX47" fmla="*/ 1098189 w 1430206"/>
                        <a:gd name="connsiteY47" fmla="*/ 101780 h 1301930"/>
                        <a:gd name="connsiteX48" fmla="*/ 1152164 w 1430206"/>
                        <a:gd name="connsiteY48" fmla="*/ 117655 h 1301930"/>
                        <a:gd name="connsiteX49" fmla="*/ 1174389 w 1430206"/>
                        <a:gd name="connsiteY49" fmla="*/ 47805 h 1301930"/>
                        <a:gd name="connsiteX50" fmla="*/ 1202964 w 1430206"/>
                        <a:gd name="connsiteY50" fmla="*/ 117655 h 1301930"/>
                        <a:gd name="connsiteX51" fmla="*/ 1225189 w 1430206"/>
                        <a:gd name="connsiteY51" fmla="*/ 47805 h 1301930"/>
                        <a:gd name="connsiteX52" fmla="*/ 1263289 w 1430206"/>
                        <a:gd name="connsiteY52" fmla="*/ 117655 h 1301930"/>
                        <a:gd name="connsiteX53" fmla="*/ 1326789 w 1430206"/>
                        <a:gd name="connsiteY53" fmla="*/ 82730 h 1301930"/>
                        <a:gd name="connsiteX54" fmla="*/ 1342664 w 1430206"/>
                        <a:gd name="connsiteY54" fmla="*/ 114480 h 1301930"/>
                        <a:gd name="connsiteX55" fmla="*/ 1406164 w 1430206"/>
                        <a:gd name="connsiteY55" fmla="*/ 139880 h 1301930"/>
                        <a:gd name="connsiteX56" fmla="*/ 1002939 w 1430206"/>
                        <a:gd name="connsiteY56" fmla="*/ 1200330 h 1301930"/>
                        <a:gd name="connsiteX57" fmla="*/ 999764 w 1430206"/>
                        <a:gd name="connsiteY57" fmla="*/ 1292405 h 1301930"/>
                        <a:gd name="connsiteX0" fmla="*/ 504464 w 1422587"/>
                        <a:gd name="connsiteY0" fmla="*/ 1301930 h 1301930"/>
                        <a:gd name="connsiteX1" fmla="*/ 504464 w 1422587"/>
                        <a:gd name="connsiteY1" fmla="*/ 1213030 h 1301930"/>
                        <a:gd name="connsiteX2" fmla="*/ 31389 w 1422587"/>
                        <a:gd name="connsiteY2" fmla="*/ 124005 h 1301930"/>
                        <a:gd name="connsiteX3" fmla="*/ 56789 w 1422587"/>
                        <a:gd name="connsiteY3" fmla="*/ 120830 h 1301930"/>
                        <a:gd name="connsiteX4" fmla="*/ 66314 w 1422587"/>
                        <a:gd name="connsiteY4" fmla="*/ 66855 h 1301930"/>
                        <a:gd name="connsiteX5" fmla="*/ 85364 w 1422587"/>
                        <a:gd name="connsiteY5" fmla="*/ 120830 h 1301930"/>
                        <a:gd name="connsiteX6" fmla="*/ 94889 w 1422587"/>
                        <a:gd name="connsiteY6" fmla="*/ 63680 h 1301930"/>
                        <a:gd name="connsiteX7" fmla="*/ 129814 w 1422587"/>
                        <a:gd name="connsiteY7" fmla="*/ 57330 h 1301930"/>
                        <a:gd name="connsiteX8" fmla="*/ 136164 w 1422587"/>
                        <a:gd name="connsiteY8" fmla="*/ 111305 h 1301930"/>
                        <a:gd name="connsiteX9" fmla="*/ 171089 w 1422587"/>
                        <a:gd name="connsiteY9" fmla="*/ 38280 h 1301930"/>
                        <a:gd name="connsiteX10" fmla="*/ 193314 w 1422587"/>
                        <a:gd name="connsiteY10" fmla="*/ 92255 h 1301930"/>
                        <a:gd name="connsiteX11" fmla="*/ 225064 w 1422587"/>
                        <a:gd name="connsiteY11" fmla="*/ 31930 h 1301930"/>
                        <a:gd name="connsiteX12" fmla="*/ 263164 w 1422587"/>
                        <a:gd name="connsiteY12" fmla="*/ 98605 h 1301930"/>
                        <a:gd name="connsiteX13" fmla="*/ 301264 w 1422587"/>
                        <a:gd name="connsiteY13" fmla="*/ 22405 h 1301930"/>
                        <a:gd name="connsiteX14" fmla="*/ 329839 w 1422587"/>
                        <a:gd name="connsiteY14" fmla="*/ 76380 h 1301930"/>
                        <a:gd name="connsiteX15" fmla="*/ 374289 w 1422587"/>
                        <a:gd name="connsiteY15" fmla="*/ 35105 h 1301930"/>
                        <a:gd name="connsiteX16" fmla="*/ 386989 w 1422587"/>
                        <a:gd name="connsiteY16" fmla="*/ 76380 h 1301930"/>
                        <a:gd name="connsiteX17" fmla="*/ 406039 w 1422587"/>
                        <a:gd name="connsiteY17" fmla="*/ 180 h 1301930"/>
                        <a:gd name="connsiteX18" fmla="*/ 428264 w 1422587"/>
                        <a:gd name="connsiteY18" fmla="*/ 54155 h 1301930"/>
                        <a:gd name="connsiteX19" fmla="*/ 463189 w 1422587"/>
                        <a:gd name="connsiteY19" fmla="*/ 19230 h 1301930"/>
                        <a:gd name="connsiteX20" fmla="*/ 482239 w 1422587"/>
                        <a:gd name="connsiteY20" fmla="*/ 82730 h 1301930"/>
                        <a:gd name="connsiteX21" fmla="*/ 529864 w 1422587"/>
                        <a:gd name="connsiteY21" fmla="*/ 73205 h 1301930"/>
                        <a:gd name="connsiteX22" fmla="*/ 539389 w 1422587"/>
                        <a:gd name="connsiteY22" fmla="*/ 35105 h 1301930"/>
                        <a:gd name="connsiteX23" fmla="*/ 561614 w 1422587"/>
                        <a:gd name="connsiteY23" fmla="*/ 76380 h 1301930"/>
                        <a:gd name="connsiteX24" fmla="*/ 593364 w 1422587"/>
                        <a:gd name="connsiteY24" fmla="*/ 19230 h 1301930"/>
                        <a:gd name="connsiteX25" fmla="*/ 625114 w 1422587"/>
                        <a:gd name="connsiteY25" fmla="*/ 82730 h 1301930"/>
                        <a:gd name="connsiteX26" fmla="*/ 647339 w 1422587"/>
                        <a:gd name="connsiteY26" fmla="*/ 35105 h 1301930"/>
                        <a:gd name="connsiteX27" fmla="*/ 672739 w 1422587"/>
                        <a:gd name="connsiteY27" fmla="*/ 82730 h 1301930"/>
                        <a:gd name="connsiteX28" fmla="*/ 707664 w 1422587"/>
                        <a:gd name="connsiteY28" fmla="*/ 28755 h 1301930"/>
                        <a:gd name="connsiteX29" fmla="*/ 726714 w 1422587"/>
                        <a:gd name="connsiteY29" fmla="*/ 82730 h 1301930"/>
                        <a:gd name="connsiteX30" fmla="*/ 758464 w 1422587"/>
                        <a:gd name="connsiteY30" fmla="*/ 60505 h 1301930"/>
                        <a:gd name="connsiteX31" fmla="*/ 767989 w 1422587"/>
                        <a:gd name="connsiteY31" fmla="*/ 108130 h 1301930"/>
                        <a:gd name="connsiteX32" fmla="*/ 780689 w 1422587"/>
                        <a:gd name="connsiteY32" fmla="*/ 60505 h 1301930"/>
                        <a:gd name="connsiteX33" fmla="*/ 806089 w 1422587"/>
                        <a:gd name="connsiteY33" fmla="*/ 66855 h 1301930"/>
                        <a:gd name="connsiteX34" fmla="*/ 793389 w 1422587"/>
                        <a:gd name="connsiteY34" fmla="*/ 89080 h 1301930"/>
                        <a:gd name="connsiteX35" fmla="*/ 866414 w 1422587"/>
                        <a:gd name="connsiteY35" fmla="*/ 82730 h 1301930"/>
                        <a:gd name="connsiteX36" fmla="*/ 885464 w 1422587"/>
                        <a:gd name="connsiteY36" fmla="*/ 120830 h 1301930"/>
                        <a:gd name="connsiteX37" fmla="*/ 898164 w 1422587"/>
                        <a:gd name="connsiteY37" fmla="*/ 66855 h 1301930"/>
                        <a:gd name="connsiteX38" fmla="*/ 901339 w 1422587"/>
                        <a:gd name="connsiteY38" fmla="*/ 120830 h 1301930"/>
                        <a:gd name="connsiteX39" fmla="*/ 929914 w 1422587"/>
                        <a:gd name="connsiteY39" fmla="*/ 73205 h 1301930"/>
                        <a:gd name="connsiteX40" fmla="*/ 945789 w 1422587"/>
                        <a:gd name="connsiteY40" fmla="*/ 143055 h 1301930"/>
                        <a:gd name="connsiteX41" fmla="*/ 990239 w 1422587"/>
                        <a:gd name="connsiteY41" fmla="*/ 73205 h 1301930"/>
                        <a:gd name="connsiteX42" fmla="*/ 1002939 w 1422587"/>
                        <a:gd name="connsiteY42" fmla="*/ 120830 h 1301930"/>
                        <a:gd name="connsiteX43" fmla="*/ 1044214 w 1422587"/>
                        <a:gd name="connsiteY43" fmla="*/ 101780 h 1301930"/>
                        <a:gd name="connsiteX44" fmla="*/ 1082314 w 1422587"/>
                        <a:gd name="connsiteY44" fmla="*/ 143055 h 1301930"/>
                        <a:gd name="connsiteX45" fmla="*/ 1082314 w 1422587"/>
                        <a:gd name="connsiteY45" fmla="*/ 79555 h 1301930"/>
                        <a:gd name="connsiteX46" fmla="*/ 1082314 w 1422587"/>
                        <a:gd name="connsiteY46" fmla="*/ 180 h 1301930"/>
                        <a:gd name="connsiteX47" fmla="*/ 1098189 w 1422587"/>
                        <a:gd name="connsiteY47" fmla="*/ 101780 h 1301930"/>
                        <a:gd name="connsiteX48" fmla="*/ 1152164 w 1422587"/>
                        <a:gd name="connsiteY48" fmla="*/ 117655 h 1301930"/>
                        <a:gd name="connsiteX49" fmla="*/ 1174389 w 1422587"/>
                        <a:gd name="connsiteY49" fmla="*/ 47805 h 1301930"/>
                        <a:gd name="connsiteX50" fmla="*/ 1202964 w 1422587"/>
                        <a:gd name="connsiteY50" fmla="*/ 117655 h 1301930"/>
                        <a:gd name="connsiteX51" fmla="*/ 1225189 w 1422587"/>
                        <a:gd name="connsiteY51" fmla="*/ 47805 h 1301930"/>
                        <a:gd name="connsiteX52" fmla="*/ 1263289 w 1422587"/>
                        <a:gd name="connsiteY52" fmla="*/ 117655 h 1301930"/>
                        <a:gd name="connsiteX53" fmla="*/ 1326789 w 1422587"/>
                        <a:gd name="connsiteY53" fmla="*/ 82730 h 1301930"/>
                        <a:gd name="connsiteX54" fmla="*/ 1342664 w 1422587"/>
                        <a:gd name="connsiteY54" fmla="*/ 114480 h 1301930"/>
                        <a:gd name="connsiteX55" fmla="*/ 1406164 w 1422587"/>
                        <a:gd name="connsiteY55" fmla="*/ 139880 h 1301930"/>
                        <a:gd name="connsiteX56" fmla="*/ 1002939 w 1422587"/>
                        <a:gd name="connsiteY56" fmla="*/ 1193980 h 1301930"/>
                        <a:gd name="connsiteX57" fmla="*/ 999764 w 1422587"/>
                        <a:gd name="connsiteY57" fmla="*/ 1292405 h 1301930"/>
                        <a:gd name="connsiteX0" fmla="*/ 504533 w 1422656"/>
                        <a:gd name="connsiteY0" fmla="*/ 1301930 h 1301930"/>
                        <a:gd name="connsiteX1" fmla="*/ 504533 w 1422656"/>
                        <a:gd name="connsiteY1" fmla="*/ 1213030 h 1301930"/>
                        <a:gd name="connsiteX2" fmla="*/ 31458 w 1422656"/>
                        <a:gd name="connsiteY2" fmla="*/ 124005 h 1301930"/>
                        <a:gd name="connsiteX3" fmla="*/ 56858 w 1422656"/>
                        <a:gd name="connsiteY3" fmla="*/ 120830 h 1301930"/>
                        <a:gd name="connsiteX4" fmla="*/ 68765 w 1422656"/>
                        <a:gd name="connsiteY4" fmla="*/ 64474 h 1301930"/>
                        <a:gd name="connsiteX5" fmla="*/ 85433 w 1422656"/>
                        <a:gd name="connsiteY5" fmla="*/ 120830 h 1301930"/>
                        <a:gd name="connsiteX6" fmla="*/ 94958 w 1422656"/>
                        <a:gd name="connsiteY6" fmla="*/ 63680 h 1301930"/>
                        <a:gd name="connsiteX7" fmla="*/ 129883 w 1422656"/>
                        <a:gd name="connsiteY7" fmla="*/ 57330 h 1301930"/>
                        <a:gd name="connsiteX8" fmla="*/ 136233 w 1422656"/>
                        <a:gd name="connsiteY8" fmla="*/ 111305 h 1301930"/>
                        <a:gd name="connsiteX9" fmla="*/ 171158 w 1422656"/>
                        <a:gd name="connsiteY9" fmla="*/ 38280 h 1301930"/>
                        <a:gd name="connsiteX10" fmla="*/ 193383 w 1422656"/>
                        <a:gd name="connsiteY10" fmla="*/ 92255 h 1301930"/>
                        <a:gd name="connsiteX11" fmla="*/ 225133 w 1422656"/>
                        <a:gd name="connsiteY11" fmla="*/ 31930 h 1301930"/>
                        <a:gd name="connsiteX12" fmla="*/ 263233 w 1422656"/>
                        <a:gd name="connsiteY12" fmla="*/ 98605 h 1301930"/>
                        <a:gd name="connsiteX13" fmla="*/ 301333 w 1422656"/>
                        <a:gd name="connsiteY13" fmla="*/ 22405 h 1301930"/>
                        <a:gd name="connsiteX14" fmla="*/ 329908 w 1422656"/>
                        <a:gd name="connsiteY14" fmla="*/ 76380 h 1301930"/>
                        <a:gd name="connsiteX15" fmla="*/ 374358 w 1422656"/>
                        <a:gd name="connsiteY15" fmla="*/ 35105 h 1301930"/>
                        <a:gd name="connsiteX16" fmla="*/ 387058 w 1422656"/>
                        <a:gd name="connsiteY16" fmla="*/ 76380 h 1301930"/>
                        <a:gd name="connsiteX17" fmla="*/ 406108 w 1422656"/>
                        <a:gd name="connsiteY17" fmla="*/ 180 h 1301930"/>
                        <a:gd name="connsiteX18" fmla="*/ 428333 w 1422656"/>
                        <a:gd name="connsiteY18" fmla="*/ 54155 h 1301930"/>
                        <a:gd name="connsiteX19" fmla="*/ 463258 w 1422656"/>
                        <a:gd name="connsiteY19" fmla="*/ 19230 h 1301930"/>
                        <a:gd name="connsiteX20" fmla="*/ 482308 w 1422656"/>
                        <a:gd name="connsiteY20" fmla="*/ 82730 h 1301930"/>
                        <a:gd name="connsiteX21" fmla="*/ 529933 w 1422656"/>
                        <a:gd name="connsiteY21" fmla="*/ 73205 h 1301930"/>
                        <a:gd name="connsiteX22" fmla="*/ 539458 w 1422656"/>
                        <a:gd name="connsiteY22" fmla="*/ 35105 h 1301930"/>
                        <a:gd name="connsiteX23" fmla="*/ 561683 w 1422656"/>
                        <a:gd name="connsiteY23" fmla="*/ 76380 h 1301930"/>
                        <a:gd name="connsiteX24" fmla="*/ 593433 w 1422656"/>
                        <a:gd name="connsiteY24" fmla="*/ 19230 h 1301930"/>
                        <a:gd name="connsiteX25" fmla="*/ 625183 w 1422656"/>
                        <a:gd name="connsiteY25" fmla="*/ 82730 h 1301930"/>
                        <a:gd name="connsiteX26" fmla="*/ 647408 w 1422656"/>
                        <a:gd name="connsiteY26" fmla="*/ 35105 h 1301930"/>
                        <a:gd name="connsiteX27" fmla="*/ 672808 w 1422656"/>
                        <a:gd name="connsiteY27" fmla="*/ 82730 h 1301930"/>
                        <a:gd name="connsiteX28" fmla="*/ 707733 w 1422656"/>
                        <a:gd name="connsiteY28" fmla="*/ 28755 h 1301930"/>
                        <a:gd name="connsiteX29" fmla="*/ 726783 w 1422656"/>
                        <a:gd name="connsiteY29" fmla="*/ 82730 h 1301930"/>
                        <a:gd name="connsiteX30" fmla="*/ 758533 w 1422656"/>
                        <a:gd name="connsiteY30" fmla="*/ 60505 h 1301930"/>
                        <a:gd name="connsiteX31" fmla="*/ 768058 w 1422656"/>
                        <a:gd name="connsiteY31" fmla="*/ 108130 h 1301930"/>
                        <a:gd name="connsiteX32" fmla="*/ 780758 w 1422656"/>
                        <a:gd name="connsiteY32" fmla="*/ 60505 h 1301930"/>
                        <a:gd name="connsiteX33" fmla="*/ 806158 w 1422656"/>
                        <a:gd name="connsiteY33" fmla="*/ 66855 h 1301930"/>
                        <a:gd name="connsiteX34" fmla="*/ 793458 w 1422656"/>
                        <a:gd name="connsiteY34" fmla="*/ 89080 h 1301930"/>
                        <a:gd name="connsiteX35" fmla="*/ 866483 w 1422656"/>
                        <a:gd name="connsiteY35" fmla="*/ 82730 h 1301930"/>
                        <a:gd name="connsiteX36" fmla="*/ 885533 w 1422656"/>
                        <a:gd name="connsiteY36" fmla="*/ 120830 h 1301930"/>
                        <a:gd name="connsiteX37" fmla="*/ 898233 w 1422656"/>
                        <a:gd name="connsiteY37" fmla="*/ 66855 h 1301930"/>
                        <a:gd name="connsiteX38" fmla="*/ 901408 w 1422656"/>
                        <a:gd name="connsiteY38" fmla="*/ 120830 h 1301930"/>
                        <a:gd name="connsiteX39" fmla="*/ 929983 w 1422656"/>
                        <a:gd name="connsiteY39" fmla="*/ 73205 h 1301930"/>
                        <a:gd name="connsiteX40" fmla="*/ 945858 w 1422656"/>
                        <a:gd name="connsiteY40" fmla="*/ 143055 h 1301930"/>
                        <a:gd name="connsiteX41" fmla="*/ 990308 w 1422656"/>
                        <a:gd name="connsiteY41" fmla="*/ 73205 h 1301930"/>
                        <a:gd name="connsiteX42" fmla="*/ 1003008 w 1422656"/>
                        <a:gd name="connsiteY42" fmla="*/ 120830 h 1301930"/>
                        <a:gd name="connsiteX43" fmla="*/ 1044283 w 1422656"/>
                        <a:gd name="connsiteY43" fmla="*/ 101780 h 1301930"/>
                        <a:gd name="connsiteX44" fmla="*/ 1082383 w 1422656"/>
                        <a:gd name="connsiteY44" fmla="*/ 143055 h 1301930"/>
                        <a:gd name="connsiteX45" fmla="*/ 1082383 w 1422656"/>
                        <a:gd name="connsiteY45" fmla="*/ 79555 h 1301930"/>
                        <a:gd name="connsiteX46" fmla="*/ 1082383 w 1422656"/>
                        <a:gd name="connsiteY46" fmla="*/ 180 h 1301930"/>
                        <a:gd name="connsiteX47" fmla="*/ 1098258 w 1422656"/>
                        <a:gd name="connsiteY47" fmla="*/ 101780 h 1301930"/>
                        <a:gd name="connsiteX48" fmla="*/ 1152233 w 1422656"/>
                        <a:gd name="connsiteY48" fmla="*/ 117655 h 1301930"/>
                        <a:gd name="connsiteX49" fmla="*/ 1174458 w 1422656"/>
                        <a:gd name="connsiteY49" fmla="*/ 47805 h 1301930"/>
                        <a:gd name="connsiteX50" fmla="*/ 1203033 w 1422656"/>
                        <a:gd name="connsiteY50" fmla="*/ 117655 h 1301930"/>
                        <a:gd name="connsiteX51" fmla="*/ 1225258 w 1422656"/>
                        <a:gd name="connsiteY51" fmla="*/ 47805 h 1301930"/>
                        <a:gd name="connsiteX52" fmla="*/ 1263358 w 1422656"/>
                        <a:gd name="connsiteY52" fmla="*/ 117655 h 1301930"/>
                        <a:gd name="connsiteX53" fmla="*/ 1326858 w 1422656"/>
                        <a:gd name="connsiteY53" fmla="*/ 82730 h 1301930"/>
                        <a:gd name="connsiteX54" fmla="*/ 1342733 w 1422656"/>
                        <a:gd name="connsiteY54" fmla="*/ 114480 h 1301930"/>
                        <a:gd name="connsiteX55" fmla="*/ 1406233 w 1422656"/>
                        <a:gd name="connsiteY55" fmla="*/ 139880 h 1301930"/>
                        <a:gd name="connsiteX56" fmla="*/ 1003008 w 1422656"/>
                        <a:gd name="connsiteY56" fmla="*/ 1193980 h 1301930"/>
                        <a:gd name="connsiteX57" fmla="*/ 999833 w 1422656"/>
                        <a:gd name="connsiteY57" fmla="*/ 1292405 h 1301930"/>
                        <a:gd name="connsiteX0" fmla="*/ 504327 w 1422450"/>
                        <a:gd name="connsiteY0" fmla="*/ 1301930 h 1301930"/>
                        <a:gd name="connsiteX1" fmla="*/ 504327 w 1422450"/>
                        <a:gd name="connsiteY1" fmla="*/ 1213030 h 1301930"/>
                        <a:gd name="connsiteX2" fmla="*/ 31252 w 1422450"/>
                        <a:gd name="connsiteY2" fmla="*/ 124005 h 1301930"/>
                        <a:gd name="connsiteX3" fmla="*/ 56652 w 1422450"/>
                        <a:gd name="connsiteY3" fmla="*/ 120830 h 1301930"/>
                        <a:gd name="connsiteX4" fmla="*/ 61415 w 1422450"/>
                        <a:gd name="connsiteY4" fmla="*/ 62093 h 1301930"/>
                        <a:gd name="connsiteX5" fmla="*/ 85227 w 1422450"/>
                        <a:gd name="connsiteY5" fmla="*/ 120830 h 1301930"/>
                        <a:gd name="connsiteX6" fmla="*/ 94752 w 1422450"/>
                        <a:gd name="connsiteY6" fmla="*/ 63680 h 1301930"/>
                        <a:gd name="connsiteX7" fmla="*/ 129677 w 1422450"/>
                        <a:gd name="connsiteY7" fmla="*/ 57330 h 1301930"/>
                        <a:gd name="connsiteX8" fmla="*/ 136027 w 1422450"/>
                        <a:gd name="connsiteY8" fmla="*/ 111305 h 1301930"/>
                        <a:gd name="connsiteX9" fmla="*/ 170952 w 1422450"/>
                        <a:gd name="connsiteY9" fmla="*/ 38280 h 1301930"/>
                        <a:gd name="connsiteX10" fmla="*/ 193177 w 1422450"/>
                        <a:gd name="connsiteY10" fmla="*/ 92255 h 1301930"/>
                        <a:gd name="connsiteX11" fmla="*/ 224927 w 1422450"/>
                        <a:gd name="connsiteY11" fmla="*/ 31930 h 1301930"/>
                        <a:gd name="connsiteX12" fmla="*/ 263027 w 1422450"/>
                        <a:gd name="connsiteY12" fmla="*/ 98605 h 1301930"/>
                        <a:gd name="connsiteX13" fmla="*/ 301127 w 1422450"/>
                        <a:gd name="connsiteY13" fmla="*/ 22405 h 1301930"/>
                        <a:gd name="connsiteX14" fmla="*/ 329702 w 1422450"/>
                        <a:gd name="connsiteY14" fmla="*/ 76380 h 1301930"/>
                        <a:gd name="connsiteX15" fmla="*/ 374152 w 1422450"/>
                        <a:gd name="connsiteY15" fmla="*/ 35105 h 1301930"/>
                        <a:gd name="connsiteX16" fmla="*/ 386852 w 1422450"/>
                        <a:gd name="connsiteY16" fmla="*/ 76380 h 1301930"/>
                        <a:gd name="connsiteX17" fmla="*/ 405902 w 1422450"/>
                        <a:gd name="connsiteY17" fmla="*/ 180 h 1301930"/>
                        <a:gd name="connsiteX18" fmla="*/ 428127 w 1422450"/>
                        <a:gd name="connsiteY18" fmla="*/ 54155 h 1301930"/>
                        <a:gd name="connsiteX19" fmla="*/ 463052 w 1422450"/>
                        <a:gd name="connsiteY19" fmla="*/ 19230 h 1301930"/>
                        <a:gd name="connsiteX20" fmla="*/ 482102 w 1422450"/>
                        <a:gd name="connsiteY20" fmla="*/ 82730 h 1301930"/>
                        <a:gd name="connsiteX21" fmla="*/ 529727 w 1422450"/>
                        <a:gd name="connsiteY21" fmla="*/ 73205 h 1301930"/>
                        <a:gd name="connsiteX22" fmla="*/ 539252 w 1422450"/>
                        <a:gd name="connsiteY22" fmla="*/ 35105 h 1301930"/>
                        <a:gd name="connsiteX23" fmla="*/ 561477 w 1422450"/>
                        <a:gd name="connsiteY23" fmla="*/ 76380 h 1301930"/>
                        <a:gd name="connsiteX24" fmla="*/ 593227 w 1422450"/>
                        <a:gd name="connsiteY24" fmla="*/ 19230 h 1301930"/>
                        <a:gd name="connsiteX25" fmla="*/ 624977 w 1422450"/>
                        <a:gd name="connsiteY25" fmla="*/ 82730 h 1301930"/>
                        <a:gd name="connsiteX26" fmla="*/ 647202 w 1422450"/>
                        <a:gd name="connsiteY26" fmla="*/ 35105 h 1301930"/>
                        <a:gd name="connsiteX27" fmla="*/ 672602 w 1422450"/>
                        <a:gd name="connsiteY27" fmla="*/ 82730 h 1301930"/>
                        <a:gd name="connsiteX28" fmla="*/ 707527 w 1422450"/>
                        <a:gd name="connsiteY28" fmla="*/ 28755 h 1301930"/>
                        <a:gd name="connsiteX29" fmla="*/ 726577 w 1422450"/>
                        <a:gd name="connsiteY29" fmla="*/ 82730 h 1301930"/>
                        <a:gd name="connsiteX30" fmla="*/ 758327 w 1422450"/>
                        <a:gd name="connsiteY30" fmla="*/ 60505 h 1301930"/>
                        <a:gd name="connsiteX31" fmla="*/ 767852 w 1422450"/>
                        <a:gd name="connsiteY31" fmla="*/ 108130 h 1301930"/>
                        <a:gd name="connsiteX32" fmla="*/ 780552 w 1422450"/>
                        <a:gd name="connsiteY32" fmla="*/ 60505 h 1301930"/>
                        <a:gd name="connsiteX33" fmla="*/ 805952 w 1422450"/>
                        <a:gd name="connsiteY33" fmla="*/ 66855 h 1301930"/>
                        <a:gd name="connsiteX34" fmla="*/ 793252 w 1422450"/>
                        <a:gd name="connsiteY34" fmla="*/ 89080 h 1301930"/>
                        <a:gd name="connsiteX35" fmla="*/ 866277 w 1422450"/>
                        <a:gd name="connsiteY35" fmla="*/ 82730 h 1301930"/>
                        <a:gd name="connsiteX36" fmla="*/ 885327 w 1422450"/>
                        <a:gd name="connsiteY36" fmla="*/ 120830 h 1301930"/>
                        <a:gd name="connsiteX37" fmla="*/ 898027 w 1422450"/>
                        <a:gd name="connsiteY37" fmla="*/ 66855 h 1301930"/>
                        <a:gd name="connsiteX38" fmla="*/ 901202 w 1422450"/>
                        <a:gd name="connsiteY38" fmla="*/ 120830 h 1301930"/>
                        <a:gd name="connsiteX39" fmla="*/ 929777 w 1422450"/>
                        <a:gd name="connsiteY39" fmla="*/ 73205 h 1301930"/>
                        <a:gd name="connsiteX40" fmla="*/ 945652 w 1422450"/>
                        <a:gd name="connsiteY40" fmla="*/ 143055 h 1301930"/>
                        <a:gd name="connsiteX41" fmla="*/ 990102 w 1422450"/>
                        <a:gd name="connsiteY41" fmla="*/ 73205 h 1301930"/>
                        <a:gd name="connsiteX42" fmla="*/ 1002802 w 1422450"/>
                        <a:gd name="connsiteY42" fmla="*/ 120830 h 1301930"/>
                        <a:gd name="connsiteX43" fmla="*/ 1044077 w 1422450"/>
                        <a:gd name="connsiteY43" fmla="*/ 101780 h 1301930"/>
                        <a:gd name="connsiteX44" fmla="*/ 1082177 w 1422450"/>
                        <a:gd name="connsiteY44" fmla="*/ 143055 h 1301930"/>
                        <a:gd name="connsiteX45" fmla="*/ 1082177 w 1422450"/>
                        <a:gd name="connsiteY45" fmla="*/ 79555 h 1301930"/>
                        <a:gd name="connsiteX46" fmla="*/ 1082177 w 1422450"/>
                        <a:gd name="connsiteY46" fmla="*/ 180 h 1301930"/>
                        <a:gd name="connsiteX47" fmla="*/ 1098052 w 1422450"/>
                        <a:gd name="connsiteY47" fmla="*/ 101780 h 1301930"/>
                        <a:gd name="connsiteX48" fmla="*/ 1152027 w 1422450"/>
                        <a:gd name="connsiteY48" fmla="*/ 117655 h 1301930"/>
                        <a:gd name="connsiteX49" fmla="*/ 1174252 w 1422450"/>
                        <a:gd name="connsiteY49" fmla="*/ 47805 h 1301930"/>
                        <a:gd name="connsiteX50" fmla="*/ 1202827 w 1422450"/>
                        <a:gd name="connsiteY50" fmla="*/ 117655 h 1301930"/>
                        <a:gd name="connsiteX51" fmla="*/ 1225052 w 1422450"/>
                        <a:gd name="connsiteY51" fmla="*/ 47805 h 1301930"/>
                        <a:gd name="connsiteX52" fmla="*/ 1263152 w 1422450"/>
                        <a:gd name="connsiteY52" fmla="*/ 117655 h 1301930"/>
                        <a:gd name="connsiteX53" fmla="*/ 1326652 w 1422450"/>
                        <a:gd name="connsiteY53" fmla="*/ 82730 h 1301930"/>
                        <a:gd name="connsiteX54" fmla="*/ 1342527 w 1422450"/>
                        <a:gd name="connsiteY54" fmla="*/ 114480 h 1301930"/>
                        <a:gd name="connsiteX55" fmla="*/ 1406027 w 1422450"/>
                        <a:gd name="connsiteY55" fmla="*/ 139880 h 1301930"/>
                        <a:gd name="connsiteX56" fmla="*/ 1002802 w 1422450"/>
                        <a:gd name="connsiteY56" fmla="*/ 1193980 h 1301930"/>
                        <a:gd name="connsiteX57" fmla="*/ 999627 w 1422450"/>
                        <a:gd name="connsiteY57" fmla="*/ 1292405 h 1301930"/>
                        <a:gd name="connsiteX0" fmla="*/ 504327 w 1422450"/>
                        <a:gd name="connsiteY0" fmla="*/ 1301930 h 1301930"/>
                        <a:gd name="connsiteX1" fmla="*/ 504327 w 1422450"/>
                        <a:gd name="connsiteY1" fmla="*/ 1213030 h 1301930"/>
                        <a:gd name="connsiteX2" fmla="*/ 31252 w 1422450"/>
                        <a:gd name="connsiteY2" fmla="*/ 124005 h 1301930"/>
                        <a:gd name="connsiteX3" fmla="*/ 56652 w 1422450"/>
                        <a:gd name="connsiteY3" fmla="*/ 120830 h 1301930"/>
                        <a:gd name="connsiteX4" fmla="*/ 61415 w 1422450"/>
                        <a:gd name="connsiteY4" fmla="*/ 62093 h 1301930"/>
                        <a:gd name="connsiteX5" fmla="*/ 85227 w 1422450"/>
                        <a:gd name="connsiteY5" fmla="*/ 120830 h 1301930"/>
                        <a:gd name="connsiteX6" fmla="*/ 94752 w 1422450"/>
                        <a:gd name="connsiteY6" fmla="*/ 63680 h 1301930"/>
                        <a:gd name="connsiteX7" fmla="*/ 129677 w 1422450"/>
                        <a:gd name="connsiteY7" fmla="*/ 57330 h 1301930"/>
                        <a:gd name="connsiteX8" fmla="*/ 136027 w 1422450"/>
                        <a:gd name="connsiteY8" fmla="*/ 111305 h 1301930"/>
                        <a:gd name="connsiteX9" fmla="*/ 170952 w 1422450"/>
                        <a:gd name="connsiteY9" fmla="*/ 38280 h 1301930"/>
                        <a:gd name="connsiteX10" fmla="*/ 193177 w 1422450"/>
                        <a:gd name="connsiteY10" fmla="*/ 92255 h 1301930"/>
                        <a:gd name="connsiteX11" fmla="*/ 224927 w 1422450"/>
                        <a:gd name="connsiteY11" fmla="*/ 31930 h 1301930"/>
                        <a:gd name="connsiteX12" fmla="*/ 263027 w 1422450"/>
                        <a:gd name="connsiteY12" fmla="*/ 98605 h 1301930"/>
                        <a:gd name="connsiteX13" fmla="*/ 301127 w 1422450"/>
                        <a:gd name="connsiteY13" fmla="*/ 22405 h 1301930"/>
                        <a:gd name="connsiteX14" fmla="*/ 329702 w 1422450"/>
                        <a:gd name="connsiteY14" fmla="*/ 76380 h 1301930"/>
                        <a:gd name="connsiteX15" fmla="*/ 374152 w 1422450"/>
                        <a:gd name="connsiteY15" fmla="*/ 35105 h 1301930"/>
                        <a:gd name="connsiteX16" fmla="*/ 386852 w 1422450"/>
                        <a:gd name="connsiteY16" fmla="*/ 76380 h 1301930"/>
                        <a:gd name="connsiteX17" fmla="*/ 405902 w 1422450"/>
                        <a:gd name="connsiteY17" fmla="*/ 180 h 1301930"/>
                        <a:gd name="connsiteX18" fmla="*/ 428127 w 1422450"/>
                        <a:gd name="connsiteY18" fmla="*/ 54155 h 1301930"/>
                        <a:gd name="connsiteX19" fmla="*/ 463052 w 1422450"/>
                        <a:gd name="connsiteY19" fmla="*/ 19230 h 1301930"/>
                        <a:gd name="connsiteX20" fmla="*/ 482102 w 1422450"/>
                        <a:gd name="connsiteY20" fmla="*/ 82730 h 1301930"/>
                        <a:gd name="connsiteX21" fmla="*/ 529727 w 1422450"/>
                        <a:gd name="connsiteY21" fmla="*/ 73205 h 1301930"/>
                        <a:gd name="connsiteX22" fmla="*/ 539252 w 1422450"/>
                        <a:gd name="connsiteY22" fmla="*/ 35105 h 1301930"/>
                        <a:gd name="connsiteX23" fmla="*/ 561477 w 1422450"/>
                        <a:gd name="connsiteY23" fmla="*/ 76380 h 1301930"/>
                        <a:gd name="connsiteX24" fmla="*/ 593227 w 1422450"/>
                        <a:gd name="connsiteY24" fmla="*/ 19230 h 1301930"/>
                        <a:gd name="connsiteX25" fmla="*/ 624977 w 1422450"/>
                        <a:gd name="connsiteY25" fmla="*/ 82730 h 1301930"/>
                        <a:gd name="connsiteX26" fmla="*/ 647202 w 1422450"/>
                        <a:gd name="connsiteY26" fmla="*/ 35105 h 1301930"/>
                        <a:gd name="connsiteX27" fmla="*/ 672602 w 1422450"/>
                        <a:gd name="connsiteY27" fmla="*/ 82730 h 1301930"/>
                        <a:gd name="connsiteX28" fmla="*/ 707527 w 1422450"/>
                        <a:gd name="connsiteY28" fmla="*/ 28755 h 1301930"/>
                        <a:gd name="connsiteX29" fmla="*/ 726577 w 1422450"/>
                        <a:gd name="connsiteY29" fmla="*/ 82730 h 1301930"/>
                        <a:gd name="connsiteX30" fmla="*/ 758327 w 1422450"/>
                        <a:gd name="connsiteY30" fmla="*/ 60505 h 1301930"/>
                        <a:gd name="connsiteX31" fmla="*/ 767852 w 1422450"/>
                        <a:gd name="connsiteY31" fmla="*/ 108130 h 1301930"/>
                        <a:gd name="connsiteX32" fmla="*/ 780552 w 1422450"/>
                        <a:gd name="connsiteY32" fmla="*/ 60505 h 1301930"/>
                        <a:gd name="connsiteX33" fmla="*/ 805952 w 1422450"/>
                        <a:gd name="connsiteY33" fmla="*/ 66855 h 1301930"/>
                        <a:gd name="connsiteX34" fmla="*/ 793252 w 1422450"/>
                        <a:gd name="connsiteY34" fmla="*/ 89080 h 1301930"/>
                        <a:gd name="connsiteX35" fmla="*/ 866277 w 1422450"/>
                        <a:gd name="connsiteY35" fmla="*/ 82730 h 1301930"/>
                        <a:gd name="connsiteX36" fmla="*/ 885327 w 1422450"/>
                        <a:gd name="connsiteY36" fmla="*/ 120830 h 1301930"/>
                        <a:gd name="connsiteX37" fmla="*/ 898027 w 1422450"/>
                        <a:gd name="connsiteY37" fmla="*/ 66855 h 1301930"/>
                        <a:gd name="connsiteX38" fmla="*/ 901202 w 1422450"/>
                        <a:gd name="connsiteY38" fmla="*/ 120830 h 1301930"/>
                        <a:gd name="connsiteX39" fmla="*/ 929777 w 1422450"/>
                        <a:gd name="connsiteY39" fmla="*/ 73205 h 1301930"/>
                        <a:gd name="connsiteX40" fmla="*/ 945652 w 1422450"/>
                        <a:gd name="connsiteY40" fmla="*/ 143055 h 1301930"/>
                        <a:gd name="connsiteX41" fmla="*/ 990102 w 1422450"/>
                        <a:gd name="connsiteY41" fmla="*/ 73205 h 1301930"/>
                        <a:gd name="connsiteX42" fmla="*/ 1002802 w 1422450"/>
                        <a:gd name="connsiteY42" fmla="*/ 120830 h 1301930"/>
                        <a:gd name="connsiteX43" fmla="*/ 1044077 w 1422450"/>
                        <a:gd name="connsiteY43" fmla="*/ 101780 h 1301930"/>
                        <a:gd name="connsiteX44" fmla="*/ 1082177 w 1422450"/>
                        <a:gd name="connsiteY44" fmla="*/ 143055 h 1301930"/>
                        <a:gd name="connsiteX45" fmla="*/ 1082177 w 1422450"/>
                        <a:gd name="connsiteY45" fmla="*/ 79555 h 1301930"/>
                        <a:gd name="connsiteX46" fmla="*/ 1082177 w 1422450"/>
                        <a:gd name="connsiteY46" fmla="*/ 180 h 1301930"/>
                        <a:gd name="connsiteX47" fmla="*/ 1098052 w 1422450"/>
                        <a:gd name="connsiteY47" fmla="*/ 101780 h 1301930"/>
                        <a:gd name="connsiteX48" fmla="*/ 1152027 w 1422450"/>
                        <a:gd name="connsiteY48" fmla="*/ 117655 h 1301930"/>
                        <a:gd name="connsiteX49" fmla="*/ 1174252 w 1422450"/>
                        <a:gd name="connsiteY49" fmla="*/ 47805 h 1301930"/>
                        <a:gd name="connsiteX50" fmla="*/ 1202827 w 1422450"/>
                        <a:gd name="connsiteY50" fmla="*/ 117655 h 1301930"/>
                        <a:gd name="connsiteX51" fmla="*/ 1225052 w 1422450"/>
                        <a:gd name="connsiteY51" fmla="*/ 47805 h 1301930"/>
                        <a:gd name="connsiteX52" fmla="*/ 1263152 w 1422450"/>
                        <a:gd name="connsiteY52" fmla="*/ 117655 h 1301930"/>
                        <a:gd name="connsiteX53" fmla="*/ 1326652 w 1422450"/>
                        <a:gd name="connsiteY53" fmla="*/ 82730 h 1301930"/>
                        <a:gd name="connsiteX54" fmla="*/ 1342527 w 1422450"/>
                        <a:gd name="connsiteY54" fmla="*/ 114480 h 1301930"/>
                        <a:gd name="connsiteX55" fmla="*/ 1406027 w 1422450"/>
                        <a:gd name="connsiteY55" fmla="*/ 139880 h 1301930"/>
                        <a:gd name="connsiteX56" fmla="*/ 1002802 w 1422450"/>
                        <a:gd name="connsiteY56" fmla="*/ 1193980 h 1301930"/>
                        <a:gd name="connsiteX57" fmla="*/ 999627 w 1422450"/>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6468 w 1424166"/>
                        <a:gd name="connsiteY6" fmla="*/ 63680 h 1301930"/>
                        <a:gd name="connsiteX7" fmla="*/ 131393 w 1424166"/>
                        <a:gd name="connsiteY7" fmla="*/ 57330 h 1301930"/>
                        <a:gd name="connsiteX8" fmla="*/ 137743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6468 w 1424166"/>
                        <a:gd name="connsiteY6" fmla="*/ 63680 h 1301930"/>
                        <a:gd name="connsiteX7" fmla="*/ 131393 w 1424166"/>
                        <a:gd name="connsiteY7" fmla="*/ 57330 h 1301930"/>
                        <a:gd name="connsiteX8" fmla="*/ 137743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6468 w 1424166"/>
                        <a:gd name="connsiteY6" fmla="*/ 63680 h 1301930"/>
                        <a:gd name="connsiteX7" fmla="*/ 138537 w 1424166"/>
                        <a:gd name="connsiteY7" fmla="*/ 73998 h 1301930"/>
                        <a:gd name="connsiteX8" fmla="*/ 137743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37743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37743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37743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28218 w 1424166"/>
                        <a:gd name="connsiteY8" fmla="*/ 111305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44886 w 1424166"/>
                        <a:gd name="connsiteY8" fmla="*/ 123212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59173 w 1424166"/>
                        <a:gd name="connsiteY8" fmla="*/ 130356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56792 w 1424166"/>
                        <a:gd name="connsiteY8" fmla="*/ 113687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56792 w 1424166"/>
                        <a:gd name="connsiteY8" fmla="*/ 113687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56792 w 1424166"/>
                        <a:gd name="connsiteY8" fmla="*/ 113687 h 1301930"/>
                        <a:gd name="connsiteX9" fmla="*/ 172668 w 1424166"/>
                        <a:gd name="connsiteY9" fmla="*/ 38280 h 1301930"/>
                        <a:gd name="connsiteX10" fmla="*/ 194893 w 1424166"/>
                        <a:gd name="connsiteY10" fmla="*/ 92255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56792 w 1424166"/>
                        <a:gd name="connsiteY8" fmla="*/ 113687 h 1301930"/>
                        <a:gd name="connsiteX9" fmla="*/ 172668 w 1424166"/>
                        <a:gd name="connsiteY9" fmla="*/ 38280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56792 w 1424166"/>
                        <a:gd name="connsiteY8" fmla="*/ 113687 h 1301930"/>
                        <a:gd name="connsiteX9" fmla="*/ 172668 w 1424166"/>
                        <a:gd name="connsiteY9" fmla="*/ 38280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2668 w 1424166"/>
                        <a:gd name="connsiteY9" fmla="*/ 38280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65524 w 1424166"/>
                        <a:gd name="connsiteY9" fmla="*/ 38280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0287 w 1424166"/>
                        <a:gd name="connsiteY9" fmla="*/ 28755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0287 w 1424166"/>
                        <a:gd name="connsiteY9" fmla="*/ 28755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302843 w 1424166"/>
                        <a:gd name="connsiteY13" fmla="*/ 22405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0287 w 1424166"/>
                        <a:gd name="connsiteY9" fmla="*/ 28755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298081 w 1424166"/>
                        <a:gd name="connsiteY13" fmla="*/ 17643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0287 w 1424166"/>
                        <a:gd name="connsiteY9" fmla="*/ 28755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298081 w 1424166"/>
                        <a:gd name="connsiteY13" fmla="*/ 17643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0287 w 1424166"/>
                        <a:gd name="connsiteY9" fmla="*/ 28755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298081 w 1424166"/>
                        <a:gd name="connsiteY13" fmla="*/ 17643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1930 h 1301930"/>
                        <a:gd name="connsiteX1" fmla="*/ 506043 w 1424166"/>
                        <a:gd name="connsiteY1" fmla="*/ 1213030 h 1301930"/>
                        <a:gd name="connsiteX2" fmla="*/ 32968 w 1424166"/>
                        <a:gd name="connsiteY2" fmla="*/ 124005 h 1301930"/>
                        <a:gd name="connsiteX3" fmla="*/ 58368 w 1424166"/>
                        <a:gd name="connsiteY3" fmla="*/ 120830 h 1301930"/>
                        <a:gd name="connsiteX4" fmla="*/ 63131 w 1424166"/>
                        <a:gd name="connsiteY4" fmla="*/ 62093 h 1301930"/>
                        <a:gd name="connsiteX5" fmla="*/ 86943 w 1424166"/>
                        <a:gd name="connsiteY5" fmla="*/ 120830 h 1301930"/>
                        <a:gd name="connsiteX6" fmla="*/ 98849 w 1424166"/>
                        <a:gd name="connsiteY6" fmla="*/ 75586 h 1301930"/>
                        <a:gd name="connsiteX7" fmla="*/ 138537 w 1424166"/>
                        <a:gd name="connsiteY7" fmla="*/ 73998 h 1301930"/>
                        <a:gd name="connsiteX8" fmla="*/ 163935 w 1424166"/>
                        <a:gd name="connsiteY8" fmla="*/ 113687 h 1301930"/>
                        <a:gd name="connsiteX9" fmla="*/ 170287 w 1424166"/>
                        <a:gd name="connsiteY9" fmla="*/ 28755 h 1301930"/>
                        <a:gd name="connsiteX10" fmla="*/ 190130 w 1424166"/>
                        <a:gd name="connsiteY10" fmla="*/ 97017 h 1301930"/>
                        <a:gd name="connsiteX11" fmla="*/ 226643 w 1424166"/>
                        <a:gd name="connsiteY11" fmla="*/ 31930 h 1301930"/>
                        <a:gd name="connsiteX12" fmla="*/ 264743 w 1424166"/>
                        <a:gd name="connsiteY12" fmla="*/ 98605 h 1301930"/>
                        <a:gd name="connsiteX13" fmla="*/ 298081 w 1424166"/>
                        <a:gd name="connsiteY13" fmla="*/ 17643 h 1301930"/>
                        <a:gd name="connsiteX14" fmla="*/ 331418 w 1424166"/>
                        <a:gd name="connsiteY14" fmla="*/ 76380 h 1301930"/>
                        <a:gd name="connsiteX15" fmla="*/ 375868 w 1424166"/>
                        <a:gd name="connsiteY15" fmla="*/ 35105 h 1301930"/>
                        <a:gd name="connsiteX16" fmla="*/ 388568 w 1424166"/>
                        <a:gd name="connsiteY16" fmla="*/ 76380 h 1301930"/>
                        <a:gd name="connsiteX17" fmla="*/ 407618 w 1424166"/>
                        <a:gd name="connsiteY17" fmla="*/ 180 h 1301930"/>
                        <a:gd name="connsiteX18" fmla="*/ 429843 w 1424166"/>
                        <a:gd name="connsiteY18" fmla="*/ 54155 h 1301930"/>
                        <a:gd name="connsiteX19" fmla="*/ 464768 w 1424166"/>
                        <a:gd name="connsiteY19" fmla="*/ 19230 h 1301930"/>
                        <a:gd name="connsiteX20" fmla="*/ 483818 w 1424166"/>
                        <a:gd name="connsiteY20" fmla="*/ 82730 h 1301930"/>
                        <a:gd name="connsiteX21" fmla="*/ 531443 w 1424166"/>
                        <a:gd name="connsiteY21" fmla="*/ 73205 h 1301930"/>
                        <a:gd name="connsiteX22" fmla="*/ 540968 w 1424166"/>
                        <a:gd name="connsiteY22" fmla="*/ 35105 h 1301930"/>
                        <a:gd name="connsiteX23" fmla="*/ 563193 w 1424166"/>
                        <a:gd name="connsiteY23" fmla="*/ 76380 h 1301930"/>
                        <a:gd name="connsiteX24" fmla="*/ 594943 w 1424166"/>
                        <a:gd name="connsiteY24" fmla="*/ 19230 h 1301930"/>
                        <a:gd name="connsiteX25" fmla="*/ 626693 w 1424166"/>
                        <a:gd name="connsiteY25" fmla="*/ 82730 h 1301930"/>
                        <a:gd name="connsiteX26" fmla="*/ 648918 w 1424166"/>
                        <a:gd name="connsiteY26" fmla="*/ 35105 h 1301930"/>
                        <a:gd name="connsiteX27" fmla="*/ 674318 w 1424166"/>
                        <a:gd name="connsiteY27" fmla="*/ 82730 h 1301930"/>
                        <a:gd name="connsiteX28" fmla="*/ 709243 w 1424166"/>
                        <a:gd name="connsiteY28" fmla="*/ 28755 h 1301930"/>
                        <a:gd name="connsiteX29" fmla="*/ 728293 w 1424166"/>
                        <a:gd name="connsiteY29" fmla="*/ 82730 h 1301930"/>
                        <a:gd name="connsiteX30" fmla="*/ 760043 w 1424166"/>
                        <a:gd name="connsiteY30" fmla="*/ 60505 h 1301930"/>
                        <a:gd name="connsiteX31" fmla="*/ 769568 w 1424166"/>
                        <a:gd name="connsiteY31" fmla="*/ 108130 h 1301930"/>
                        <a:gd name="connsiteX32" fmla="*/ 782268 w 1424166"/>
                        <a:gd name="connsiteY32" fmla="*/ 60505 h 1301930"/>
                        <a:gd name="connsiteX33" fmla="*/ 807668 w 1424166"/>
                        <a:gd name="connsiteY33" fmla="*/ 66855 h 1301930"/>
                        <a:gd name="connsiteX34" fmla="*/ 794968 w 1424166"/>
                        <a:gd name="connsiteY34" fmla="*/ 89080 h 1301930"/>
                        <a:gd name="connsiteX35" fmla="*/ 867993 w 1424166"/>
                        <a:gd name="connsiteY35" fmla="*/ 82730 h 1301930"/>
                        <a:gd name="connsiteX36" fmla="*/ 887043 w 1424166"/>
                        <a:gd name="connsiteY36" fmla="*/ 120830 h 1301930"/>
                        <a:gd name="connsiteX37" fmla="*/ 899743 w 1424166"/>
                        <a:gd name="connsiteY37" fmla="*/ 66855 h 1301930"/>
                        <a:gd name="connsiteX38" fmla="*/ 902918 w 1424166"/>
                        <a:gd name="connsiteY38" fmla="*/ 120830 h 1301930"/>
                        <a:gd name="connsiteX39" fmla="*/ 931493 w 1424166"/>
                        <a:gd name="connsiteY39" fmla="*/ 73205 h 1301930"/>
                        <a:gd name="connsiteX40" fmla="*/ 947368 w 1424166"/>
                        <a:gd name="connsiteY40" fmla="*/ 143055 h 1301930"/>
                        <a:gd name="connsiteX41" fmla="*/ 991818 w 1424166"/>
                        <a:gd name="connsiteY41" fmla="*/ 73205 h 1301930"/>
                        <a:gd name="connsiteX42" fmla="*/ 1004518 w 1424166"/>
                        <a:gd name="connsiteY42" fmla="*/ 120830 h 1301930"/>
                        <a:gd name="connsiteX43" fmla="*/ 1045793 w 1424166"/>
                        <a:gd name="connsiteY43" fmla="*/ 101780 h 1301930"/>
                        <a:gd name="connsiteX44" fmla="*/ 1083893 w 1424166"/>
                        <a:gd name="connsiteY44" fmla="*/ 143055 h 1301930"/>
                        <a:gd name="connsiteX45" fmla="*/ 1083893 w 1424166"/>
                        <a:gd name="connsiteY45" fmla="*/ 79555 h 1301930"/>
                        <a:gd name="connsiteX46" fmla="*/ 1083893 w 1424166"/>
                        <a:gd name="connsiteY46" fmla="*/ 180 h 1301930"/>
                        <a:gd name="connsiteX47" fmla="*/ 1099768 w 1424166"/>
                        <a:gd name="connsiteY47" fmla="*/ 101780 h 1301930"/>
                        <a:gd name="connsiteX48" fmla="*/ 1153743 w 1424166"/>
                        <a:gd name="connsiteY48" fmla="*/ 117655 h 1301930"/>
                        <a:gd name="connsiteX49" fmla="*/ 1175968 w 1424166"/>
                        <a:gd name="connsiteY49" fmla="*/ 47805 h 1301930"/>
                        <a:gd name="connsiteX50" fmla="*/ 1204543 w 1424166"/>
                        <a:gd name="connsiteY50" fmla="*/ 117655 h 1301930"/>
                        <a:gd name="connsiteX51" fmla="*/ 1226768 w 1424166"/>
                        <a:gd name="connsiteY51" fmla="*/ 47805 h 1301930"/>
                        <a:gd name="connsiteX52" fmla="*/ 1264868 w 1424166"/>
                        <a:gd name="connsiteY52" fmla="*/ 117655 h 1301930"/>
                        <a:gd name="connsiteX53" fmla="*/ 1328368 w 1424166"/>
                        <a:gd name="connsiteY53" fmla="*/ 82730 h 1301930"/>
                        <a:gd name="connsiteX54" fmla="*/ 1344243 w 1424166"/>
                        <a:gd name="connsiteY54" fmla="*/ 114480 h 1301930"/>
                        <a:gd name="connsiteX55" fmla="*/ 1407743 w 1424166"/>
                        <a:gd name="connsiteY55" fmla="*/ 139880 h 1301930"/>
                        <a:gd name="connsiteX56" fmla="*/ 1004518 w 1424166"/>
                        <a:gd name="connsiteY56" fmla="*/ 1193980 h 1301930"/>
                        <a:gd name="connsiteX57" fmla="*/ 1001343 w 1424166"/>
                        <a:gd name="connsiteY57" fmla="*/ 1292405 h 1301930"/>
                        <a:gd name="connsiteX0" fmla="*/ 506043 w 1424166"/>
                        <a:gd name="connsiteY0" fmla="*/ 1302010 h 1302010"/>
                        <a:gd name="connsiteX1" fmla="*/ 506043 w 1424166"/>
                        <a:gd name="connsiteY1" fmla="*/ 1213110 h 1302010"/>
                        <a:gd name="connsiteX2" fmla="*/ 32968 w 1424166"/>
                        <a:gd name="connsiteY2" fmla="*/ 124085 h 1302010"/>
                        <a:gd name="connsiteX3" fmla="*/ 58368 w 1424166"/>
                        <a:gd name="connsiteY3" fmla="*/ 120910 h 1302010"/>
                        <a:gd name="connsiteX4" fmla="*/ 63131 w 1424166"/>
                        <a:gd name="connsiteY4" fmla="*/ 62173 h 1302010"/>
                        <a:gd name="connsiteX5" fmla="*/ 86943 w 1424166"/>
                        <a:gd name="connsiteY5" fmla="*/ 120910 h 1302010"/>
                        <a:gd name="connsiteX6" fmla="*/ 98849 w 1424166"/>
                        <a:gd name="connsiteY6" fmla="*/ 75666 h 1302010"/>
                        <a:gd name="connsiteX7" fmla="*/ 138537 w 1424166"/>
                        <a:gd name="connsiteY7" fmla="*/ 74078 h 1302010"/>
                        <a:gd name="connsiteX8" fmla="*/ 163935 w 1424166"/>
                        <a:gd name="connsiteY8" fmla="*/ 113767 h 1302010"/>
                        <a:gd name="connsiteX9" fmla="*/ 170287 w 1424166"/>
                        <a:gd name="connsiteY9" fmla="*/ 28835 h 1302010"/>
                        <a:gd name="connsiteX10" fmla="*/ 190130 w 1424166"/>
                        <a:gd name="connsiteY10" fmla="*/ 97097 h 1302010"/>
                        <a:gd name="connsiteX11" fmla="*/ 226643 w 1424166"/>
                        <a:gd name="connsiteY11" fmla="*/ 32010 h 1302010"/>
                        <a:gd name="connsiteX12" fmla="*/ 264743 w 1424166"/>
                        <a:gd name="connsiteY12" fmla="*/ 98685 h 1302010"/>
                        <a:gd name="connsiteX13" fmla="*/ 298081 w 1424166"/>
                        <a:gd name="connsiteY13" fmla="*/ 17723 h 1302010"/>
                        <a:gd name="connsiteX14" fmla="*/ 331418 w 1424166"/>
                        <a:gd name="connsiteY14" fmla="*/ 76460 h 1302010"/>
                        <a:gd name="connsiteX15" fmla="*/ 375868 w 1424166"/>
                        <a:gd name="connsiteY15" fmla="*/ 35185 h 1302010"/>
                        <a:gd name="connsiteX16" fmla="*/ 388568 w 1424166"/>
                        <a:gd name="connsiteY16" fmla="*/ 81222 h 1302010"/>
                        <a:gd name="connsiteX17" fmla="*/ 407618 w 1424166"/>
                        <a:gd name="connsiteY17" fmla="*/ 260 h 1302010"/>
                        <a:gd name="connsiteX18" fmla="*/ 429843 w 1424166"/>
                        <a:gd name="connsiteY18" fmla="*/ 54235 h 1302010"/>
                        <a:gd name="connsiteX19" fmla="*/ 464768 w 1424166"/>
                        <a:gd name="connsiteY19" fmla="*/ 19310 h 1302010"/>
                        <a:gd name="connsiteX20" fmla="*/ 483818 w 1424166"/>
                        <a:gd name="connsiteY20" fmla="*/ 82810 h 1302010"/>
                        <a:gd name="connsiteX21" fmla="*/ 531443 w 1424166"/>
                        <a:gd name="connsiteY21" fmla="*/ 73285 h 1302010"/>
                        <a:gd name="connsiteX22" fmla="*/ 540968 w 1424166"/>
                        <a:gd name="connsiteY22" fmla="*/ 35185 h 1302010"/>
                        <a:gd name="connsiteX23" fmla="*/ 563193 w 1424166"/>
                        <a:gd name="connsiteY23" fmla="*/ 76460 h 1302010"/>
                        <a:gd name="connsiteX24" fmla="*/ 594943 w 1424166"/>
                        <a:gd name="connsiteY24" fmla="*/ 19310 h 1302010"/>
                        <a:gd name="connsiteX25" fmla="*/ 626693 w 1424166"/>
                        <a:gd name="connsiteY25" fmla="*/ 82810 h 1302010"/>
                        <a:gd name="connsiteX26" fmla="*/ 648918 w 1424166"/>
                        <a:gd name="connsiteY26" fmla="*/ 35185 h 1302010"/>
                        <a:gd name="connsiteX27" fmla="*/ 674318 w 1424166"/>
                        <a:gd name="connsiteY27" fmla="*/ 82810 h 1302010"/>
                        <a:gd name="connsiteX28" fmla="*/ 709243 w 1424166"/>
                        <a:gd name="connsiteY28" fmla="*/ 28835 h 1302010"/>
                        <a:gd name="connsiteX29" fmla="*/ 728293 w 1424166"/>
                        <a:gd name="connsiteY29" fmla="*/ 82810 h 1302010"/>
                        <a:gd name="connsiteX30" fmla="*/ 760043 w 1424166"/>
                        <a:gd name="connsiteY30" fmla="*/ 60585 h 1302010"/>
                        <a:gd name="connsiteX31" fmla="*/ 769568 w 1424166"/>
                        <a:gd name="connsiteY31" fmla="*/ 108210 h 1302010"/>
                        <a:gd name="connsiteX32" fmla="*/ 782268 w 1424166"/>
                        <a:gd name="connsiteY32" fmla="*/ 60585 h 1302010"/>
                        <a:gd name="connsiteX33" fmla="*/ 807668 w 1424166"/>
                        <a:gd name="connsiteY33" fmla="*/ 66935 h 1302010"/>
                        <a:gd name="connsiteX34" fmla="*/ 794968 w 1424166"/>
                        <a:gd name="connsiteY34" fmla="*/ 89160 h 1302010"/>
                        <a:gd name="connsiteX35" fmla="*/ 867993 w 1424166"/>
                        <a:gd name="connsiteY35" fmla="*/ 82810 h 1302010"/>
                        <a:gd name="connsiteX36" fmla="*/ 887043 w 1424166"/>
                        <a:gd name="connsiteY36" fmla="*/ 120910 h 1302010"/>
                        <a:gd name="connsiteX37" fmla="*/ 899743 w 1424166"/>
                        <a:gd name="connsiteY37" fmla="*/ 66935 h 1302010"/>
                        <a:gd name="connsiteX38" fmla="*/ 902918 w 1424166"/>
                        <a:gd name="connsiteY38" fmla="*/ 120910 h 1302010"/>
                        <a:gd name="connsiteX39" fmla="*/ 931493 w 1424166"/>
                        <a:gd name="connsiteY39" fmla="*/ 73285 h 1302010"/>
                        <a:gd name="connsiteX40" fmla="*/ 947368 w 1424166"/>
                        <a:gd name="connsiteY40" fmla="*/ 143135 h 1302010"/>
                        <a:gd name="connsiteX41" fmla="*/ 991818 w 1424166"/>
                        <a:gd name="connsiteY41" fmla="*/ 73285 h 1302010"/>
                        <a:gd name="connsiteX42" fmla="*/ 1004518 w 1424166"/>
                        <a:gd name="connsiteY42" fmla="*/ 120910 h 1302010"/>
                        <a:gd name="connsiteX43" fmla="*/ 1045793 w 1424166"/>
                        <a:gd name="connsiteY43" fmla="*/ 101860 h 1302010"/>
                        <a:gd name="connsiteX44" fmla="*/ 1083893 w 1424166"/>
                        <a:gd name="connsiteY44" fmla="*/ 143135 h 1302010"/>
                        <a:gd name="connsiteX45" fmla="*/ 1083893 w 1424166"/>
                        <a:gd name="connsiteY45" fmla="*/ 79635 h 1302010"/>
                        <a:gd name="connsiteX46" fmla="*/ 1083893 w 1424166"/>
                        <a:gd name="connsiteY46" fmla="*/ 260 h 1302010"/>
                        <a:gd name="connsiteX47" fmla="*/ 1099768 w 1424166"/>
                        <a:gd name="connsiteY47" fmla="*/ 101860 h 1302010"/>
                        <a:gd name="connsiteX48" fmla="*/ 1153743 w 1424166"/>
                        <a:gd name="connsiteY48" fmla="*/ 117735 h 1302010"/>
                        <a:gd name="connsiteX49" fmla="*/ 1175968 w 1424166"/>
                        <a:gd name="connsiteY49" fmla="*/ 47885 h 1302010"/>
                        <a:gd name="connsiteX50" fmla="*/ 1204543 w 1424166"/>
                        <a:gd name="connsiteY50" fmla="*/ 117735 h 1302010"/>
                        <a:gd name="connsiteX51" fmla="*/ 1226768 w 1424166"/>
                        <a:gd name="connsiteY51" fmla="*/ 47885 h 1302010"/>
                        <a:gd name="connsiteX52" fmla="*/ 1264868 w 1424166"/>
                        <a:gd name="connsiteY52" fmla="*/ 117735 h 1302010"/>
                        <a:gd name="connsiteX53" fmla="*/ 1328368 w 1424166"/>
                        <a:gd name="connsiteY53" fmla="*/ 82810 h 1302010"/>
                        <a:gd name="connsiteX54" fmla="*/ 1344243 w 1424166"/>
                        <a:gd name="connsiteY54" fmla="*/ 114560 h 1302010"/>
                        <a:gd name="connsiteX55" fmla="*/ 1407743 w 1424166"/>
                        <a:gd name="connsiteY55" fmla="*/ 139960 h 1302010"/>
                        <a:gd name="connsiteX56" fmla="*/ 1004518 w 1424166"/>
                        <a:gd name="connsiteY56" fmla="*/ 1194060 h 1302010"/>
                        <a:gd name="connsiteX57" fmla="*/ 1001343 w 1424166"/>
                        <a:gd name="connsiteY57" fmla="*/ 1292485 h 1302010"/>
                        <a:gd name="connsiteX0" fmla="*/ 506043 w 1424166"/>
                        <a:gd name="connsiteY0" fmla="*/ 1302152 h 1302152"/>
                        <a:gd name="connsiteX1" fmla="*/ 506043 w 1424166"/>
                        <a:gd name="connsiteY1" fmla="*/ 1213252 h 1302152"/>
                        <a:gd name="connsiteX2" fmla="*/ 32968 w 1424166"/>
                        <a:gd name="connsiteY2" fmla="*/ 124227 h 1302152"/>
                        <a:gd name="connsiteX3" fmla="*/ 58368 w 1424166"/>
                        <a:gd name="connsiteY3" fmla="*/ 121052 h 1302152"/>
                        <a:gd name="connsiteX4" fmla="*/ 63131 w 1424166"/>
                        <a:gd name="connsiteY4" fmla="*/ 62315 h 1302152"/>
                        <a:gd name="connsiteX5" fmla="*/ 86943 w 1424166"/>
                        <a:gd name="connsiteY5" fmla="*/ 121052 h 1302152"/>
                        <a:gd name="connsiteX6" fmla="*/ 98849 w 1424166"/>
                        <a:gd name="connsiteY6" fmla="*/ 75808 h 1302152"/>
                        <a:gd name="connsiteX7" fmla="*/ 138537 w 1424166"/>
                        <a:gd name="connsiteY7" fmla="*/ 74220 h 1302152"/>
                        <a:gd name="connsiteX8" fmla="*/ 163935 w 1424166"/>
                        <a:gd name="connsiteY8" fmla="*/ 113909 h 1302152"/>
                        <a:gd name="connsiteX9" fmla="*/ 170287 w 1424166"/>
                        <a:gd name="connsiteY9" fmla="*/ 28977 h 1302152"/>
                        <a:gd name="connsiteX10" fmla="*/ 190130 w 1424166"/>
                        <a:gd name="connsiteY10" fmla="*/ 97239 h 1302152"/>
                        <a:gd name="connsiteX11" fmla="*/ 226643 w 1424166"/>
                        <a:gd name="connsiteY11" fmla="*/ 32152 h 1302152"/>
                        <a:gd name="connsiteX12" fmla="*/ 264743 w 1424166"/>
                        <a:gd name="connsiteY12" fmla="*/ 98827 h 1302152"/>
                        <a:gd name="connsiteX13" fmla="*/ 298081 w 1424166"/>
                        <a:gd name="connsiteY13" fmla="*/ 17865 h 1302152"/>
                        <a:gd name="connsiteX14" fmla="*/ 331418 w 1424166"/>
                        <a:gd name="connsiteY14" fmla="*/ 76602 h 1302152"/>
                        <a:gd name="connsiteX15" fmla="*/ 375868 w 1424166"/>
                        <a:gd name="connsiteY15" fmla="*/ 35327 h 1302152"/>
                        <a:gd name="connsiteX16" fmla="*/ 393330 w 1424166"/>
                        <a:gd name="connsiteY16" fmla="*/ 88507 h 1302152"/>
                        <a:gd name="connsiteX17" fmla="*/ 407618 w 1424166"/>
                        <a:gd name="connsiteY17" fmla="*/ 402 h 1302152"/>
                        <a:gd name="connsiteX18" fmla="*/ 429843 w 1424166"/>
                        <a:gd name="connsiteY18" fmla="*/ 54377 h 1302152"/>
                        <a:gd name="connsiteX19" fmla="*/ 464768 w 1424166"/>
                        <a:gd name="connsiteY19" fmla="*/ 19452 h 1302152"/>
                        <a:gd name="connsiteX20" fmla="*/ 483818 w 1424166"/>
                        <a:gd name="connsiteY20" fmla="*/ 82952 h 1302152"/>
                        <a:gd name="connsiteX21" fmla="*/ 531443 w 1424166"/>
                        <a:gd name="connsiteY21" fmla="*/ 73427 h 1302152"/>
                        <a:gd name="connsiteX22" fmla="*/ 540968 w 1424166"/>
                        <a:gd name="connsiteY22" fmla="*/ 35327 h 1302152"/>
                        <a:gd name="connsiteX23" fmla="*/ 563193 w 1424166"/>
                        <a:gd name="connsiteY23" fmla="*/ 76602 h 1302152"/>
                        <a:gd name="connsiteX24" fmla="*/ 594943 w 1424166"/>
                        <a:gd name="connsiteY24" fmla="*/ 19452 h 1302152"/>
                        <a:gd name="connsiteX25" fmla="*/ 626693 w 1424166"/>
                        <a:gd name="connsiteY25" fmla="*/ 82952 h 1302152"/>
                        <a:gd name="connsiteX26" fmla="*/ 648918 w 1424166"/>
                        <a:gd name="connsiteY26" fmla="*/ 35327 h 1302152"/>
                        <a:gd name="connsiteX27" fmla="*/ 674318 w 1424166"/>
                        <a:gd name="connsiteY27" fmla="*/ 82952 h 1302152"/>
                        <a:gd name="connsiteX28" fmla="*/ 709243 w 1424166"/>
                        <a:gd name="connsiteY28" fmla="*/ 28977 h 1302152"/>
                        <a:gd name="connsiteX29" fmla="*/ 728293 w 1424166"/>
                        <a:gd name="connsiteY29" fmla="*/ 82952 h 1302152"/>
                        <a:gd name="connsiteX30" fmla="*/ 760043 w 1424166"/>
                        <a:gd name="connsiteY30" fmla="*/ 60727 h 1302152"/>
                        <a:gd name="connsiteX31" fmla="*/ 769568 w 1424166"/>
                        <a:gd name="connsiteY31" fmla="*/ 108352 h 1302152"/>
                        <a:gd name="connsiteX32" fmla="*/ 782268 w 1424166"/>
                        <a:gd name="connsiteY32" fmla="*/ 60727 h 1302152"/>
                        <a:gd name="connsiteX33" fmla="*/ 807668 w 1424166"/>
                        <a:gd name="connsiteY33" fmla="*/ 67077 h 1302152"/>
                        <a:gd name="connsiteX34" fmla="*/ 794968 w 1424166"/>
                        <a:gd name="connsiteY34" fmla="*/ 89302 h 1302152"/>
                        <a:gd name="connsiteX35" fmla="*/ 867993 w 1424166"/>
                        <a:gd name="connsiteY35" fmla="*/ 82952 h 1302152"/>
                        <a:gd name="connsiteX36" fmla="*/ 887043 w 1424166"/>
                        <a:gd name="connsiteY36" fmla="*/ 121052 h 1302152"/>
                        <a:gd name="connsiteX37" fmla="*/ 899743 w 1424166"/>
                        <a:gd name="connsiteY37" fmla="*/ 67077 h 1302152"/>
                        <a:gd name="connsiteX38" fmla="*/ 902918 w 1424166"/>
                        <a:gd name="connsiteY38" fmla="*/ 121052 h 1302152"/>
                        <a:gd name="connsiteX39" fmla="*/ 931493 w 1424166"/>
                        <a:gd name="connsiteY39" fmla="*/ 73427 h 1302152"/>
                        <a:gd name="connsiteX40" fmla="*/ 947368 w 1424166"/>
                        <a:gd name="connsiteY40" fmla="*/ 143277 h 1302152"/>
                        <a:gd name="connsiteX41" fmla="*/ 991818 w 1424166"/>
                        <a:gd name="connsiteY41" fmla="*/ 73427 h 1302152"/>
                        <a:gd name="connsiteX42" fmla="*/ 1004518 w 1424166"/>
                        <a:gd name="connsiteY42" fmla="*/ 121052 h 1302152"/>
                        <a:gd name="connsiteX43" fmla="*/ 1045793 w 1424166"/>
                        <a:gd name="connsiteY43" fmla="*/ 102002 h 1302152"/>
                        <a:gd name="connsiteX44" fmla="*/ 1083893 w 1424166"/>
                        <a:gd name="connsiteY44" fmla="*/ 143277 h 1302152"/>
                        <a:gd name="connsiteX45" fmla="*/ 1083893 w 1424166"/>
                        <a:gd name="connsiteY45" fmla="*/ 79777 h 1302152"/>
                        <a:gd name="connsiteX46" fmla="*/ 1083893 w 1424166"/>
                        <a:gd name="connsiteY46" fmla="*/ 402 h 1302152"/>
                        <a:gd name="connsiteX47" fmla="*/ 1099768 w 1424166"/>
                        <a:gd name="connsiteY47" fmla="*/ 102002 h 1302152"/>
                        <a:gd name="connsiteX48" fmla="*/ 1153743 w 1424166"/>
                        <a:gd name="connsiteY48" fmla="*/ 117877 h 1302152"/>
                        <a:gd name="connsiteX49" fmla="*/ 1175968 w 1424166"/>
                        <a:gd name="connsiteY49" fmla="*/ 48027 h 1302152"/>
                        <a:gd name="connsiteX50" fmla="*/ 1204543 w 1424166"/>
                        <a:gd name="connsiteY50" fmla="*/ 117877 h 1302152"/>
                        <a:gd name="connsiteX51" fmla="*/ 1226768 w 1424166"/>
                        <a:gd name="connsiteY51" fmla="*/ 48027 h 1302152"/>
                        <a:gd name="connsiteX52" fmla="*/ 1264868 w 1424166"/>
                        <a:gd name="connsiteY52" fmla="*/ 117877 h 1302152"/>
                        <a:gd name="connsiteX53" fmla="*/ 1328368 w 1424166"/>
                        <a:gd name="connsiteY53" fmla="*/ 82952 h 1302152"/>
                        <a:gd name="connsiteX54" fmla="*/ 1344243 w 1424166"/>
                        <a:gd name="connsiteY54" fmla="*/ 114702 h 1302152"/>
                        <a:gd name="connsiteX55" fmla="*/ 1407743 w 1424166"/>
                        <a:gd name="connsiteY55" fmla="*/ 140102 h 1302152"/>
                        <a:gd name="connsiteX56" fmla="*/ 1004518 w 1424166"/>
                        <a:gd name="connsiteY56" fmla="*/ 1194202 h 1302152"/>
                        <a:gd name="connsiteX57" fmla="*/ 1001343 w 1424166"/>
                        <a:gd name="connsiteY57" fmla="*/ 1292627 h 1302152"/>
                        <a:gd name="connsiteX0" fmla="*/ 506043 w 1424166"/>
                        <a:gd name="connsiteY0" fmla="*/ 1302152 h 1302152"/>
                        <a:gd name="connsiteX1" fmla="*/ 506043 w 1424166"/>
                        <a:gd name="connsiteY1" fmla="*/ 1213252 h 1302152"/>
                        <a:gd name="connsiteX2" fmla="*/ 32968 w 1424166"/>
                        <a:gd name="connsiteY2" fmla="*/ 124227 h 1302152"/>
                        <a:gd name="connsiteX3" fmla="*/ 58368 w 1424166"/>
                        <a:gd name="connsiteY3" fmla="*/ 121052 h 1302152"/>
                        <a:gd name="connsiteX4" fmla="*/ 63131 w 1424166"/>
                        <a:gd name="connsiteY4" fmla="*/ 62315 h 1302152"/>
                        <a:gd name="connsiteX5" fmla="*/ 86943 w 1424166"/>
                        <a:gd name="connsiteY5" fmla="*/ 121052 h 1302152"/>
                        <a:gd name="connsiteX6" fmla="*/ 98849 w 1424166"/>
                        <a:gd name="connsiteY6" fmla="*/ 75808 h 1302152"/>
                        <a:gd name="connsiteX7" fmla="*/ 138537 w 1424166"/>
                        <a:gd name="connsiteY7" fmla="*/ 74220 h 1302152"/>
                        <a:gd name="connsiteX8" fmla="*/ 163935 w 1424166"/>
                        <a:gd name="connsiteY8" fmla="*/ 113909 h 1302152"/>
                        <a:gd name="connsiteX9" fmla="*/ 170287 w 1424166"/>
                        <a:gd name="connsiteY9" fmla="*/ 28977 h 1302152"/>
                        <a:gd name="connsiteX10" fmla="*/ 190130 w 1424166"/>
                        <a:gd name="connsiteY10" fmla="*/ 97239 h 1302152"/>
                        <a:gd name="connsiteX11" fmla="*/ 226643 w 1424166"/>
                        <a:gd name="connsiteY11" fmla="*/ 32152 h 1302152"/>
                        <a:gd name="connsiteX12" fmla="*/ 264743 w 1424166"/>
                        <a:gd name="connsiteY12" fmla="*/ 98827 h 1302152"/>
                        <a:gd name="connsiteX13" fmla="*/ 298081 w 1424166"/>
                        <a:gd name="connsiteY13" fmla="*/ 17865 h 1302152"/>
                        <a:gd name="connsiteX14" fmla="*/ 331418 w 1424166"/>
                        <a:gd name="connsiteY14" fmla="*/ 76602 h 1302152"/>
                        <a:gd name="connsiteX15" fmla="*/ 375868 w 1424166"/>
                        <a:gd name="connsiteY15" fmla="*/ 35327 h 1302152"/>
                        <a:gd name="connsiteX16" fmla="*/ 407618 w 1424166"/>
                        <a:gd name="connsiteY16" fmla="*/ 88507 h 1302152"/>
                        <a:gd name="connsiteX17" fmla="*/ 407618 w 1424166"/>
                        <a:gd name="connsiteY17" fmla="*/ 402 h 1302152"/>
                        <a:gd name="connsiteX18" fmla="*/ 429843 w 1424166"/>
                        <a:gd name="connsiteY18" fmla="*/ 54377 h 1302152"/>
                        <a:gd name="connsiteX19" fmla="*/ 464768 w 1424166"/>
                        <a:gd name="connsiteY19" fmla="*/ 19452 h 1302152"/>
                        <a:gd name="connsiteX20" fmla="*/ 483818 w 1424166"/>
                        <a:gd name="connsiteY20" fmla="*/ 82952 h 1302152"/>
                        <a:gd name="connsiteX21" fmla="*/ 531443 w 1424166"/>
                        <a:gd name="connsiteY21" fmla="*/ 73427 h 1302152"/>
                        <a:gd name="connsiteX22" fmla="*/ 540968 w 1424166"/>
                        <a:gd name="connsiteY22" fmla="*/ 35327 h 1302152"/>
                        <a:gd name="connsiteX23" fmla="*/ 563193 w 1424166"/>
                        <a:gd name="connsiteY23" fmla="*/ 76602 h 1302152"/>
                        <a:gd name="connsiteX24" fmla="*/ 594943 w 1424166"/>
                        <a:gd name="connsiteY24" fmla="*/ 19452 h 1302152"/>
                        <a:gd name="connsiteX25" fmla="*/ 626693 w 1424166"/>
                        <a:gd name="connsiteY25" fmla="*/ 82952 h 1302152"/>
                        <a:gd name="connsiteX26" fmla="*/ 648918 w 1424166"/>
                        <a:gd name="connsiteY26" fmla="*/ 35327 h 1302152"/>
                        <a:gd name="connsiteX27" fmla="*/ 674318 w 1424166"/>
                        <a:gd name="connsiteY27" fmla="*/ 82952 h 1302152"/>
                        <a:gd name="connsiteX28" fmla="*/ 709243 w 1424166"/>
                        <a:gd name="connsiteY28" fmla="*/ 28977 h 1302152"/>
                        <a:gd name="connsiteX29" fmla="*/ 728293 w 1424166"/>
                        <a:gd name="connsiteY29" fmla="*/ 82952 h 1302152"/>
                        <a:gd name="connsiteX30" fmla="*/ 760043 w 1424166"/>
                        <a:gd name="connsiteY30" fmla="*/ 60727 h 1302152"/>
                        <a:gd name="connsiteX31" fmla="*/ 769568 w 1424166"/>
                        <a:gd name="connsiteY31" fmla="*/ 108352 h 1302152"/>
                        <a:gd name="connsiteX32" fmla="*/ 782268 w 1424166"/>
                        <a:gd name="connsiteY32" fmla="*/ 60727 h 1302152"/>
                        <a:gd name="connsiteX33" fmla="*/ 807668 w 1424166"/>
                        <a:gd name="connsiteY33" fmla="*/ 67077 h 1302152"/>
                        <a:gd name="connsiteX34" fmla="*/ 794968 w 1424166"/>
                        <a:gd name="connsiteY34" fmla="*/ 89302 h 1302152"/>
                        <a:gd name="connsiteX35" fmla="*/ 867993 w 1424166"/>
                        <a:gd name="connsiteY35" fmla="*/ 82952 h 1302152"/>
                        <a:gd name="connsiteX36" fmla="*/ 887043 w 1424166"/>
                        <a:gd name="connsiteY36" fmla="*/ 121052 h 1302152"/>
                        <a:gd name="connsiteX37" fmla="*/ 899743 w 1424166"/>
                        <a:gd name="connsiteY37" fmla="*/ 67077 h 1302152"/>
                        <a:gd name="connsiteX38" fmla="*/ 902918 w 1424166"/>
                        <a:gd name="connsiteY38" fmla="*/ 121052 h 1302152"/>
                        <a:gd name="connsiteX39" fmla="*/ 931493 w 1424166"/>
                        <a:gd name="connsiteY39" fmla="*/ 73427 h 1302152"/>
                        <a:gd name="connsiteX40" fmla="*/ 947368 w 1424166"/>
                        <a:gd name="connsiteY40" fmla="*/ 143277 h 1302152"/>
                        <a:gd name="connsiteX41" fmla="*/ 991818 w 1424166"/>
                        <a:gd name="connsiteY41" fmla="*/ 73427 h 1302152"/>
                        <a:gd name="connsiteX42" fmla="*/ 1004518 w 1424166"/>
                        <a:gd name="connsiteY42" fmla="*/ 121052 h 1302152"/>
                        <a:gd name="connsiteX43" fmla="*/ 1045793 w 1424166"/>
                        <a:gd name="connsiteY43" fmla="*/ 102002 h 1302152"/>
                        <a:gd name="connsiteX44" fmla="*/ 1083893 w 1424166"/>
                        <a:gd name="connsiteY44" fmla="*/ 143277 h 1302152"/>
                        <a:gd name="connsiteX45" fmla="*/ 1083893 w 1424166"/>
                        <a:gd name="connsiteY45" fmla="*/ 79777 h 1302152"/>
                        <a:gd name="connsiteX46" fmla="*/ 1083893 w 1424166"/>
                        <a:gd name="connsiteY46" fmla="*/ 402 h 1302152"/>
                        <a:gd name="connsiteX47" fmla="*/ 1099768 w 1424166"/>
                        <a:gd name="connsiteY47" fmla="*/ 102002 h 1302152"/>
                        <a:gd name="connsiteX48" fmla="*/ 1153743 w 1424166"/>
                        <a:gd name="connsiteY48" fmla="*/ 117877 h 1302152"/>
                        <a:gd name="connsiteX49" fmla="*/ 1175968 w 1424166"/>
                        <a:gd name="connsiteY49" fmla="*/ 48027 h 1302152"/>
                        <a:gd name="connsiteX50" fmla="*/ 1204543 w 1424166"/>
                        <a:gd name="connsiteY50" fmla="*/ 117877 h 1302152"/>
                        <a:gd name="connsiteX51" fmla="*/ 1226768 w 1424166"/>
                        <a:gd name="connsiteY51" fmla="*/ 48027 h 1302152"/>
                        <a:gd name="connsiteX52" fmla="*/ 1264868 w 1424166"/>
                        <a:gd name="connsiteY52" fmla="*/ 117877 h 1302152"/>
                        <a:gd name="connsiteX53" fmla="*/ 1328368 w 1424166"/>
                        <a:gd name="connsiteY53" fmla="*/ 82952 h 1302152"/>
                        <a:gd name="connsiteX54" fmla="*/ 1344243 w 1424166"/>
                        <a:gd name="connsiteY54" fmla="*/ 114702 h 1302152"/>
                        <a:gd name="connsiteX55" fmla="*/ 1407743 w 1424166"/>
                        <a:gd name="connsiteY55" fmla="*/ 140102 h 1302152"/>
                        <a:gd name="connsiteX56" fmla="*/ 1004518 w 1424166"/>
                        <a:gd name="connsiteY56" fmla="*/ 1194202 h 1302152"/>
                        <a:gd name="connsiteX57" fmla="*/ 1001343 w 1424166"/>
                        <a:gd name="connsiteY57" fmla="*/ 1292627 h 1302152"/>
                        <a:gd name="connsiteX0" fmla="*/ 506043 w 1424166"/>
                        <a:gd name="connsiteY0" fmla="*/ 1302152 h 1302152"/>
                        <a:gd name="connsiteX1" fmla="*/ 506043 w 1424166"/>
                        <a:gd name="connsiteY1" fmla="*/ 1213252 h 1302152"/>
                        <a:gd name="connsiteX2" fmla="*/ 32968 w 1424166"/>
                        <a:gd name="connsiteY2" fmla="*/ 124227 h 1302152"/>
                        <a:gd name="connsiteX3" fmla="*/ 58368 w 1424166"/>
                        <a:gd name="connsiteY3" fmla="*/ 121052 h 1302152"/>
                        <a:gd name="connsiteX4" fmla="*/ 63131 w 1424166"/>
                        <a:gd name="connsiteY4" fmla="*/ 62315 h 1302152"/>
                        <a:gd name="connsiteX5" fmla="*/ 86943 w 1424166"/>
                        <a:gd name="connsiteY5" fmla="*/ 121052 h 1302152"/>
                        <a:gd name="connsiteX6" fmla="*/ 98849 w 1424166"/>
                        <a:gd name="connsiteY6" fmla="*/ 75808 h 1302152"/>
                        <a:gd name="connsiteX7" fmla="*/ 138537 w 1424166"/>
                        <a:gd name="connsiteY7" fmla="*/ 74220 h 1302152"/>
                        <a:gd name="connsiteX8" fmla="*/ 163935 w 1424166"/>
                        <a:gd name="connsiteY8" fmla="*/ 113909 h 1302152"/>
                        <a:gd name="connsiteX9" fmla="*/ 170287 w 1424166"/>
                        <a:gd name="connsiteY9" fmla="*/ 28977 h 1302152"/>
                        <a:gd name="connsiteX10" fmla="*/ 190130 w 1424166"/>
                        <a:gd name="connsiteY10" fmla="*/ 97239 h 1302152"/>
                        <a:gd name="connsiteX11" fmla="*/ 226643 w 1424166"/>
                        <a:gd name="connsiteY11" fmla="*/ 32152 h 1302152"/>
                        <a:gd name="connsiteX12" fmla="*/ 264743 w 1424166"/>
                        <a:gd name="connsiteY12" fmla="*/ 98827 h 1302152"/>
                        <a:gd name="connsiteX13" fmla="*/ 298081 w 1424166"/>
                        <a:gd name="connsiteY13" fmla="*/ 17865 h 1302152"/>
                        <a:gd name="connsiteX14" fmla="*/ 331418 w 1424166"/>
                        <a:gd name="connsiteY14" fmla="*/ 76602 h 1302152"/>
                        <a:gd name="connsiteX15" fmla="*/ 375868 w 1424166"/>
                        <a:gd name="connsiteY15" fmla="*/ 35327 h 1302152"/>
                        <a:gd name="connsiteX16" fmla="*/ 383805 w 1424166"/>
                        <a:gd name="connsiteY16" fmla="*/ 88507 h 1302152"/>
                        <a:gd name="connsiteX17" fmla="*/ 407618 w 1424166"/>
                        <a:gd name="connsiteY17" fmla="*/ 402 h 1302152"/>
                        <a:gd name="connsiteX18" fmla="*/ 429843 w 1424166"/>
                        <a:gd name="connsiteY18" fmla="*/ 54377 h 1302152"/>
                        <a:gd name="connsiteX19" fmla="*/ 464768 w 1424166"/>
                        <a:gd name="connsiteY19" fmla="*/ 19452 h 1302152"/>
                        <a:gd name="connsiteX20" fmla="*/ 483818 w 1424166"/>
                        <a:gd name="connsiteY20" fmla="*/ 82952 h 1302152"/>
                        <a:gd name="connsiteX21" fmla="*/ 531443 w 1424166"/>
                        <a:gd name="connsiteY21" fmla="*/ 73427 h 1302152"/>
                        <a:gd name="connsiteX22" fmla="*/ 540968 w 1424166"/>
                        <a:gd name="connsiteY22" fmla="*/ 35327 h 1302152"/>
                        <a:gd name="connsiteX23" fmla="*/ 563193 w 1424166"/>
                        <a:gd name="connsiteY23" fmla="*/ 76602 h 1302152"/>
                        <a:gd name="connsiteX24" fmla="*/ 594943 w 1424166"/>
                        <a:gd name="connsiteY24" fmla="*/ 19452 h 1302152"/>
                        <a:gd name="connsiteX25" fmla="*/ 626693 w 1424166"/>
                        <a:gd name="connsiteY25" fmla="*/ 82952 h 1302152"/>
                        <a:gd name="connsiteX26" fmla="*/ 648918 w 1424166"/>
                        <a:gd name="connsiteY26" fmla="*/ 35327 h 1302152"/>
                        <a:gd name="connsiteX27" fmla="*/ 674318 w 1424166"/>
                        <a:gd name="connsiteY27" fmla="*/ 82952 h 1302152"/>
                        <a:gd name="connsiteX28" fmla="*/ 709243 w 1424166"/>
                        <a:gd name="connsiteY28" fmla="*/ 28977 h 1302152"/>
                        <a:gd name="connsiteX29" fmla="*/ 728293 w 1424166"/>
                        <a:gd name="connsiteY29" fmla="*/ 82952 h 1302152"/>
                        <a:gd name="connsiteX30" fmla="*/ 760043 w 1424166"/>
                        <a:gd name="connsiteY30" fmla="*/ 60727 h 1302152"/>
                        <a:gd name="connsiteX31" fmla="*/ 769568 w 1424166"/>
                        <a:gd name="connsiteY31" fmla="*/ 108352 h 1302152"/>
                        <a:gd name="connsiteX32" fmla="*/ 782268 w 1424166"/>
                        <a:gd name="connsiteY32" fmla="*/ 60727 h 1302152"/>
                        <a:gd name="connsiteX33" fmla="*/ 807668 w 1424166"/>
                        <a:gd name="connsiteY33" fmla="*/ 67077 h 1302152"/>
                        <a:gd name="connsiteX34" fmla="*/ 794968 w 1424166"/>
                        <a:gd name="connsiteY34" fmla="*/ 89302 h 1302152"/>
                        <a:gd name="connsiteX35" fmla="*/ 867993 w 1424166"/>
                        <a:gd name="connsiteY35" fmla="*/ 82952 h 1302152"/>
                        <a:gd name="connsiteX36" fmla="*/ 887043 w 1424166"/>
                        <a:gd name="connsiteY36" fmla="*/ 121052 h 1302152"/>
                        <a:gd name="connsiteX37" fmla="*/ 899743 w 1424166"/>
                        <a:gd name="connsiteY37" fmla="*/ 67077 h 1302152"/>
                        <a:gd name="connsiteX38" fmla="*/ 902918 w 1424166"/>
                        <a:gd name="connsiteY38" fmla="*/ 121052 h 1302152"/>
                        <a:gd name="connsiteX39" fmla="*/ 931493 w 1424166"/>
                        <a:gd name="connsiteY39" fmla="*/ 73427 h 1302152"/>
                        <a:gd name="connsiteX40" fmla="*/ 947368 w 1424166"/>
                        <a:gd name="connsiteY40" fmla="*/ 143277 h 1302152"/>
                        <a:gd name="connsiteX41" fmla="*/ 991818 w 1424166"/>
                        <a:gd name="connsiteY41" fmla="*/ 73427 h 1302152"/>
                        <a:gd name="connsiteX42" fmla="*/ 1004518 w 1424166"/>
                        <a:gd name="connsiteY42" fmla="*/ 121052 h 1302152"/>
                        <a:gd name="connsiteX43" fmla="*/ 1045793 w 1424166"/>
                        <a:gd name="connsiteY43" fmla="*/ 102002 h 1302152"/>
                        <a:gd name="connsiteX44" fmla="*/ 1083893 w 1424166"/>
                        <a:gd name="connsiteY44" fmla="*/ 143277 h 1302152"/>
                        <a:gd name="connsiteX45" fmla="*/ 1083893 w 1424166"/>
                        <a:gd name="connsiteY45" fmla="*/ 79777 h 1302152"/>
                        <a:gd name="connsiteX46" fmla="*/ 1083893 w 1424166"/>
                        <a:gd name="connsiteY46" fmla="*/ 402 h 1302152"/>
                        <a:gd name="connsiteX47" fmla="*/ 1099768 w 1424166"/>
                        <a:gd name="connsiteY47" fmla="*/ 102002 h 1302152"/>
                        <a:gd name="connsiteX48" fmla="*/ 1153743 w 1424166"/>
                        <a:gd name="connsiteY48" fmla="*/ 117877 h 1302152"/>
                        <a:gd name="connsiteX49" fmla="*/ 1175968 w 1424166"/>
                        <a:gd name="connsiteY49" fmla="*/ 48027 h 1302152"/>
                        <a:gd name="connsiteX50" fmla="*/ 1204543 w 1424166"/>
                        <a:gd name="connsiteY50" fmla="*/ 117877 h 1302152"/>
                        <a:gd name="connsiteX51" fmla="*/ 1226768 w 1424166"/>
                        <a:gd name="connsiteY51" fmla="*/ 48027 h 1302152"/>
                        <a:gd name="connsiteX52" fmla="*/ 1264868 w 1424166"/>
                        <a:gd name="connsiteY52" fmla="*/ 117877 h 1302152"/>
                        <a:gd name="connsiteX53" fmla="*/ 1328368 w 1424166"/>
                        <a:gd name="connsiteY53" fmla="*/ 82952 h 1302152"/>
                        <a:gd name="connsiteX54" fmla="*/ 1344243 w 1424166"/>
                        <a:gd name="connsiteY54" fmla="*/ 114702 h 1302152"/>
                        <a:gd name="connsiteX55" fmla="*/ 1407743 w 1424166"/>
                        <a:gd name="connsiteY55" fmla="*/ 140102 h 1302152"/>
                        <a:gd name="connsiteX56" fmla="*/ 1004518 w 1424166"/>
                        <a:gd name="connsiteY56" fmla="*/ 1194202 h 1302152"/>
                        <a:gd name="connsiteX57" fmla="*/ 1001343 w 1424166"/>
                        <a:gd name="connsiteY57" fmla="*/ 1292627 h 1302152"/>
                        <a:gd name="connsiteX0" fmla="*/ 506043 w 1424166"/>
                        <a:gd name="connsiteY0" fmla="*/ 1302152 h 1302152"/>
                        <a:gd name="connsiteX1" fmla="*/ 506043 w 1424166"/>
                        <a:gd name="connsiteY1" fmla="*/ 1213252 h 1302152"/>
                        <a:gd name="connsiteX2" fmla="*/ 32968 w 1424166"/>
                        <a:gd name="connsiteY2" fmla="*/ 124227 h 1302152"/>
                        <a:gd name="connsiteX3" fmla="*/ 58368 w 1424166"/>
                        <a:gd name="connsiteY3" fmla="*/ 121052 h 1302152"/>
                        <a:gd name="connsiteX4" fmla="*/ 63131 w 1424166"/>
                        <a:gd name="connsiteY4" fmla="*/ 62315 h 1302152"/>
                        <a:gd name="connsiteX5" fmla="*/ 86943 w 1424166"/>
                        <a:gd name="connsiteY5" fmla="*/ 121052 h 1302152"/>
                        <a:gd name="connsiteX6" fmla="*/ 98849 w 1424166"/>
                        <a:gd name="connsiteY6" fmla="*/ 75808 h 1302152"/>
                        <a:gd name="connsiteX7" fmla="*/ 138537 w 1424166"/>
                        <a:gd name="connsiteY7" fmla="*/ 74220 h 1302152"/>
                        <a:gd name="connsiteX8" fmla="*/ 163935 w 1424166"/>
                        <a:gd name="connsiteY8" fmla="*/ 113909 h 1302152"/>
                        <a:gd name="connsiteX9" fmla="*/ 170287 w 1424166"/>
                        <a:gd name="connsiteY9" fmla="*/ 28977 h 1302152"/>
                        <a:gd name="connsiteX10" fmla="*/ 190130 w 1424166"/>
                        <a:gd name="connsiteY10" fmla="*/ 97239 h 1302152"/>
                        <a:gd name="connsiteX11" fmla="*/ 226643 w 1424166"/>
                        <a:gd name="connsiteY11" fmla="*/ 32152 h 1302152"/>
                        <a:gd name="connsiteX12" fmla="*/ 264743 w 1424166"/>
                        <a:gd name="connsiteY12" fmla="*/ 98827 h 1302152"/>
                        <a:gd name="connsiteX13" fmla="*/ 298081 w 1424166"/>
                        <a:gd name="connsiteY13" fmla="*/ 17865 h 1302152"/>
                        <a:gd name="connsiteX14" fmla="*/ 331418 w 1424166"/>
                        <a:gd name="connsiteY14" fmla="*/ 76602 h 1302152"/>
                        <a:gd name="connsiteX15" fmla="*/ 375868 w 1424166"/>
                        <a:gd name="connsiteY15" fmla="*/ 35327 h 1302152"/>
                        <a:gd name="connsiteX16" fmla="*/ 383805 w 1424166"/>
                        <a:gd name="connsiteY16" fmla="*/ 88507 h 1302152"/>
                        <a:gd name="connsiteX17" fmla="*/ 407618 w 1424166"/>
                        <a:gd name="connsiteY17" fmla="*/ 402 h 1302152"/>
                        <a:gd name="connsiteX18" fmla="*/ 429843 w 1424166"/>
                        <a:gd name="connsiteY18" fmla="*/ 54377 h 1302152"/>
                        <a:gd name="connsiteX19" fmla="*/ 464768 w 1424166"/>
                        <a:gd name="connsiteY19" fmla="*/ 19452 h 1302152"/>
                        <a:gd name="connsiteX20" fmla="*/ 483818 w 1424166"/>
                        <a:gd name="connsiteY20" fmla="*/ 82952 h 1302152"/>
                        <a:gd name="connsiteX21" fmla="*/ 531443 w 1424166"/>
                        <a:gd name="connsiteY21" fmla="*/ 73427 h 1302152"/>
                        <a:gd name="connsiteX22" fmla="*/ 540968 w 1424166"/>
                        <a:gd name="connsiteY22" fmla="*/ 35327 h 1302152"/>
                        <a:gd name="connsiteX23" fmla="*/ 563193 w 1424166"/>
                        <a:gd name="connsiteY23" fmla="*/ 76602 h 1302152"/>
                        <a:gd name="connsiteX24" fmla="*/ 594943 w 1424166"/>
                        <a:gd name="connsiteY24" fmla="*/ 19452 h 1302152"/>
                        <a:gd name="connsiteX25" fmla="*/ 626693 w 1424166"/>
                        <a:gd name="connsiteY25" fmla="*/ 82952 h 1302152"/>
                        <a:gd name="connsiteX26" fmla="*/ 648918 w 1424166"/>
                        <a:gd name="connsiteY26" fmla="*/ 35327 h 1302152"/>
                        <a:gd name="connsiteX27" fmla="*/ 674318 w 1424166"/>
                        <a:gd name="connsiteY27" fmla="*/ 82952 h 1302152"/>
                        <a:gd name="connsiteX28" fmla="*/ 709243 w 1424166"/>
                        <a:gd name="connsiteY28" fmla="*/ 28977 h 1302152"/>
                        <a:gd name="connsiteX29" fmla="*/ 728293 w 1424166"/>
                        <a:gd name="connsiteY29" fmla="*/ 82952 h 1302152"/>
                        <a:gd name="connsiteX30" fmla="*/ 760043 w 1424166"/>
                        <a:gd name="connsiteY30" fmla="*/ 60727 h 1302152"/>
                        <a:gd name="connsiteX31" fmla="*/ 769568 w 1424166"/>
                        <a:gd name="connsiteY31" fmla="*/ 108352 h 1302152"/>
                        <a:gd name="connsiteX32" fmla="*/ 782268 w 1424166"/>
                        <a:gd name="connsiteY32" fmla="*/ 60727 h 1302152"/>
                        <a:gd name="connsiteX33" fmla="*/ 807668 w 1424166"/>
                        <a:gd name="connsiteY33" fmla="*/ 67077 h 1302152"/>
                        <a:gd name="connsiteX34" fmla="*/ 794968 w 1424166"/>
                        <a:gd name="connsiteY34" fmla="*/ 89302 h 1302152"/>
                        <a:gd name="connsiteX35" fmla="*/ 867993 w 1424166"/>
                        <a:gd name="connsiteY35" fmla="*/ 82952 h 1302152"/>
                        <a:gd name="connsiteX36" fmla="*/ 887043 w 1424166"/>
                        <a:gd name="connsiteY36" fmla="*/ 121052 h 1302152"/>
                        <a:gd name="connsiteX37" fmla="*/ 899743 w 1424166"/>
                        <a:gd name="connsiteY37" fmla="*/ 67077 h 1302152"/>
                        <a:gd name="connsiteX38" fmla="*/ 902918 w 1424166"/>
                        <a:gd name="connsiteY38" fmla="*/ 121052 h 1302152"/>
                        <a:gd name="connsiteX39" fmla="*/ 931493 w 1424166"/>
                        <a:gd name="connsiteY39" fmla="*/ 73427 h 1302152"/>
                        <a:gd name="connsiteX40" fmla="*/ 947368 w 1424166"/>
                        <a:gd name="connsiteY40" fmla="*/ 143277 h 1302152"/>
                        <a:gd name="connsiteX41" fmla="*/ 991818 w 1424166"/>
                        <a:gd name="connsiteY41" fmla="*/ 73427 h 1302152"/>
                        <a:gd name="connsiteX42" fmla="*/ 1004518 w 1424166"/>
                        <a:gd name="connsiteY42" fmla="*/ 121052 h 1302152"/>
                        <a:gd name="connsiteX43" fmla="*/ 1045793 w 1424166"/>
                        <a:gd name="connsiteY43" fmla="*/ 102002 h 1302152"/>
                        <a:gd name="connsiteX44" fmla="*/ 1083893 w 1424166"/>
                        <a:gd name="connsiteY44" fmla="*/ 143277 h 1302152"/>
                        <a:gd name="connsiteX45" fmla="*/ 1083893 w 1424166"/>
                        <a:gd name="connsiteY45" fmla="*/ 79777 h 1302152"/>
                        <a:gd name="connsiteX46" fmla="*/ 1083893 w 1424166"/>
                        <a:gd name="connsiteY46" fmla="*/ 402 h 1302152"/>
                        <a:gd name="connsiteX47" fmla="*/ 1099768 w 1424166"/>
                        <a:gd name="connsiteY47" fmla="*/ 102002 h 1302152"/>
                        <a:gd name="connsiteX48" fmla="*/ 1153743 w 1424166"/>
                        <a:gd name="connsiteY48" fmla="*/ 117877 h 1302152"/>
                        <a:gd name="connsiteX49" fmla="*/ 1175968 w 1424166"/>
                        <a:gd name="connsiteY49" fmla="*/ 48027 h 1302152"/>
                        <a:gd name="connsiteX50" fmla="*/ 1204543 w 1424166"/>
                        <a:gd name="connsiteY50" fmla="*/ 117877 h 1302152"/>
                        <a:gd name="connsiteX51" fmla="*/ 1226768 w 1424166"/>
                        <a:gd name="connsiteY51" fmla="*/ 48027 h 1302152"/>
                        <a:gd name="connsiteX52" fmla="*/ 1264868 w 1424166"/>
                        <a:gd name="connsiteY52" fmla="*/ 117877 h 1302152"/>
                        <a:gd name="connsiteX53" fmla="*/ 1328368 w 1424166"/>
                        <a:gd name="connsiteY53" fmla="*/ 82952 h 1302152"/>
                        <a:gd name="connsiteX54" fmla="*/ 1344243 w 1424166"/>
                        <a:gd name="connsiteY54" fmla="*/ 114702 h 1302152"/>
                        <a:gd name="connsiteX55" fmla="*/ 1407743 w 1424166"/>
                        <a:gd name="connsiteY55" fmla="*/ 140102 h 1302152"/>
                        <a:gd name="connsiteX56" fmla="*/ 1004518 w 1424166"/>
                        <a:gd name="connsiteY56" fmla="*/ 1194202 h 1302152"/>
                        <a:gd name="connsiteX57" fmla="*/ 1001343 w 1424166"/>
                        <a:gd name="connsiteY57" fmla="*/ 1292627 h 1302152"/>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9216 h 1301916"/>
                        <a:gd name="connsiteX20" fmla="*/ 483818 w 1424166"/>
                        <a:gd name="connsiteY20" fmla="*/ 82716 h 1301916"/>
                        <a:gd name="connsiteX21" fmla="*/ 531443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9216 h 1301916"/>
                        <a:gd name="connsiteX20" fmla="*/ 483818 w 1424166"/>
                        <a:gd name="connsiteY20" fmla="*/ 82716 h 1301916"/>
                        <a:gd name="connsiteX21" fmla="*/ 531443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83818 w 1424166"/>
                        <a:gd name="connsiteY20" fmla="*/ 82716 h 1301916"/>
                        <a:gd name="connsiteX21" fmla="*/ 531443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31443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4318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4 w 1424166"/>
                        <a:gd name="connsiteY27" fmla="*/ 82716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1937 w 1424166"/>
                        <a:gd name="connsiteY27" fmla="*/ 87479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4793 w 1424166"/>
                        <a:gd name="connsiteY27" fmla="*/ 89860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4793 w 1424166"/>
                        <a:gd name="connsiteY27" fmla="*/ 89860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1937 w 1424166"/>
                        <a:gd name="connsiteY27" fmla="*/ 82717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71937 w 1424166"/>
                        <a:gd name="connsiteY27" fmla="*/ 82717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60043 w 1424166"/>
                        <a:gd name="connsiteY30" fmla="*/ 60491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2268 w 1424166"/>
                        <a:gd name="connsiteY32" fmla="*/ 60491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7043 w 1424166"/>
                        <a:gd name="connsiteY36" fmla="*/ 120816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23197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84661 w 1424166"/>
                        <a:gd name="connsiteY36" fmla="*/ 135103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20815 h 1301916"/>
                        <a:gd name="connsiteX37" fmla="*/ 899743 w 1424166"/>
                        <a:gd name="connsiteY37" fmla="*/ 66841 h 1301916"/>
                        <a:gd name="connsiteX38" fmla="*/ 902918 w 1424166"/>
                        <a:gd name="connsiteY38" fmla="*/ 12081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20815 h 1301916"/>
                        <a:gd name="connsiteX37" fmla="*/ 899743 w 1424166"/>
                        <a:gd name="connsiteY37" fmla="*/ 66841 h 1301916"/>
                        <a:gd name="connsiteX38" fmla="*/ 914824 w 1424166"/>
                        <a:gd name="connsiteY38" fmla="*/ 13986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20815 h 1301916"/>
                        <a:gd name="connsiteX37" fmla="*/ 899743 w 1424166"/>
                        <a:gd name="connsiteY37" fmla="*/ 66841 h 1301916"/>
                        <a:gd name="connsiteX38" fmla="*/ 914824 w 1424166"/>
                        <a:gd name="connsiteY38" fmla="*/ 13986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14824 w 1424166"/>
                        <a:gd name="connsiteY38" fmla="*/ 139866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14824 w 1424166"/>
                        <a:gd name="connsiteY38" fmla="*/ 130341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14824 w 1424166"/>
                        <a:gd name="connsiteY38" fmla="*/ 130341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29112 w 1424166"/>
                        <a:gd name="connsiteY38" fmla="*/ 142247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10062 w 1424166"/>
                        <a:gd name="connsiteY38" fmla="*/ 137484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10062 w 1424166"/>
                        <a:gd name="connsiteY38" fmla="*/ 137484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07681 w 1424166"/>
                        <a:gd name="connsiteY38" fmla="*/ 127959 h 1301916"/>
                        <a:gd name="connsiteX39" fmla="*/ 931493 w 1424166"/>
                        <a:gd name="connsiteY39" fmla="*/ 73191 h 1301916"/>
                        <a:gd name="connsiteX40" fmla="*/ 947368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07681 w 1424166"/>
                        <a:gd name="connsiteY38" fmla="*/ 127959 h 1301916"/>
                        <a:gd name="connsiteX39" fmla="*/ 931493 w 1424166"/>
                        <a:gd name="connsiteY39" fmla="*/ 73191 h 1301916"/>
                        <a:gd name="connsiteX40" fmla="*/ 942605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07681 w 1424166"/>
                        <a:gd name="connsiteY38" fmla="*/ 127959 h 1301916"/>
                        <a:gd name="connsiteX39" fmla="*/ 931493 w 1424166"/>
                        <a:gd name="connsiteY39" fmla="*/ 73191 h 1301916"/>
                        <a:gd name="connsiteX40" fmla="*/ 942605 w 1424166"/>
                        <a:gd name="connsiteY40" fmla="*/ 143041 h 1301916"/>
                        <a:gd name="connsiteX41" fmla="*/ 991818 w 1424166"/>
                        <a:gd name="connsiteY41" fmla="*/ 73191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794968 w 1424166"/>
                        <a:gd name="connsiteY34" fmla="*/ 89066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07681 w 1424166"/>
                        <a:gd name="connsiteY38" fmla="*/ 127959 h 1301916"/>
                        <a:gd name="connsiteX39" fmla="*/ 931493 w 1424166"/>
                        <a:gd name="connsiteY39" fmla="*/ 73191 h 1301916"/>
                        <a:gd name="connsiteX40" fmla="*/ 942605 w 1424166"/>
                        <a:gd name="connsiteY40" fmla="*/ 143041 h 1301916"/>
                        <a:gd name="connsiteX41" fmla="*/ 991818 w 1424166"/>
                        <a:gd name="connsiteY41" fmla="*/ 75573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806874 w 1424166"/>
                        <a:gd name="connsiteY34" fmla="*/ 91447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07681 w 1424166"/>
                        <a:gd name="connsiteY38" fmla="*/ 127959 h 1301916"/>
                        <a:gd name="connsiteX39" fmla="*/ 931493 w 1424166"/>
                        <a:gd name="connsiteY39" fmla="*/ 73191 h 1301916"/>
                        <a:gd name="connsiteX40" fmla="*/ 942605 w 1424166"/>
                        <a:gd name="connsiteY40" fmla="*/ 143041 h 1301916"/>
                        <a:gd name="connsiteX41" fmla="*/ 991818 w 1424166"/>
                        <a:gd name="connsiteY41" fmla="*/ 75573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16 h 1301916"/>
                        <a:gd name="connsiteX1" fmla="*/ 506043 w 1424166"/>
                        <a:gd name="connsiteY1" fmla="*/ 1213016 h 1301916"/>
                        <a:gd name="connsiteX2" fmla="*/ 32968 w 1424166"/>
                        <a:gd name="connsiteY2" fmla="*/ 123991 h 1301916"/>
                        <a:gd name="connsiteX3" fmla="*/ 58368 w 1424166"/>
                        <a:gd name="connsiteY3" fmla="*/ 120816 h 1301916"/>
                        <a:gd name="connsiteX4" fmla="*/ 63131 w 1424166"/>
                        <a:gd name="connsiteY4" fmla="*/ 62079 h 1301916"/>
                        <a:gd name="connsiteX5" fmla="*/ 86943 w 1424166"/>
                        <a:gd name="connsiteY5" fmla="*/ 120816 h 1301916"/>
                        <a:gd name="connsiteX6" fmla="*/ 98849 w 1424166"/>
                        <a:gd name="connsiteY6" fmla="*/ 75572 h 1301916"/>
                        <a:gd name="connsiteX7" fmla="*/ 138537 w 1424166"/>
                        <a:gd name="connsiteY7" fmla="*/ 73984 h 1301916"/>
                        <a:gd name="connsiteX8" fmla="*/ 163935 w 1424166"/>
                        <a:gd name="connsiteY8" fmla="*/ 113673 h 1301916"/>
                        <a:gd name="connsiteX9" fmla="*/ 170287 w 1424166"/>
                        <a:gd name="connsiteY9" fmla="*/ 28741 h 1301916"/>
                        <a:gd name="connsiteX10" fmla="*/ 190130 w 1424166"/>
                        <a:gd name="connsiteY10" fmla="*/ 97003 h 1301916"/>
                        <a:gd name="connsiteX11" fmla="*/ 226643 w 1424166"/>
                        <a:gd name="connsiteY11" fmla="*/ 31916 h 1301916"/>
                        <a:gd name="connsiteX12" fmla="*/ 264743 w 1424166"/>
                        <a:gd name="connsiteY12" fmla="*/ 98591 h 1301916"/>
                        <a:gd name="connsiteX13" fmla="*/ 298081 w 1424166"/>
                        <a:gd name="connsiteY13" fmla="*/ 17629 h 1301916"/>
                        <a:gd name="connsiteX14" fmla="*/ 331418 w 1424166"/>
                        <a:gd name="connsiteY14" fmla="*/ 76366 h 1301916"/>
                        <a:gd name="connsiteX15" fmla="*/ 375868 w 1424166"/>
                        <a:gd name="connsiteY15" fmla="*/ 35091 h 1301916"/>
                        <a:gd name="connsiteX16" fmla="*/ 383805 w 1424166"/>
                        <a:gd name="connsiteY16" fmla="*/ 88271 h 1301916"/>
                        <a:gd name="connsiteX17" fmla="*/ 407618 w 1424166"/>
                        <a:gd name="connsiteY17" fmla="*/ 166 h 1301916"/>
                        <a:gd name="connsiteX18" fmla="*/ 429843 w 1424166"/>
                        <a:gd name="connsiteY18" fmla="*/ 54141 h 1301916"/>
                        <a:gd name="connsiteX19" fmla="*/ 464768 w 1424166"/>
                        <a:gd name="connsiteY19" fmla="*/ 16835 h 1301916"/>
                        <a:gd name="connsiteX20" fmla="*/ 474293 w 1424166"/>
                        <a:gd name="connsiteY20" fmla="*/ 92241 h 1301916"/>
                        <a:gd name="connsiteX21" fmla="*/ 519536 w 1424166"/>
                        <a:gd name="connsiteY21" fmla="*/ 73191 h 1301916"/>
                        <a:gd name="connsiteX22" fmla="*/ 540968 w 1424166"/>
                        <a:gd name="connsiteY22" fmla="*/ 35091 h 1301916"/>
                        <a:gd name="connsiteX23" fmla="*/ 563193 w 1424166"/>
                        <a:gd name="connsiteY23" fmla="*/ 76366 h 1301916"/>
                        <a:gd name="connsiteX24" fmla="*/ 594943 w 1424166"/>
                        <a:gd name="connsiteY24" fmla="*/ 19216 h 1301916"/>
                        <a:gd name="connsiteX25" fmla="*/ 626693 w 1424166"/>
                        <a:gd name="connsiteY25" fmla="*/ 82716 h 1301916"/>
                        <a:gd name="connsiteX26" fmla="*/ 648918 w 1424166"/>
                        <a:gd name="connsiteY26" fmla="*/ 35091 h 1301916"/>
                        <a:gd name="connsiteX27" fmla="*/ 667175 w 1424166"/>
                        <a:gd name="connsiteY27" fmla="*/ 85098 h 1301916"/>
                        <a:gd name="connsiteX28" fmla="*/ 709243 w 1424166"/>
                        <a:gd name="connsiteY28" fmla="*/ 28741 h 1301916"/>
                        <a:gd name="connsiteX29" fmla="*/ 728293 w 1424166"/>
                        <a:gd name="connsiteY29" fmla="*/ 82716 h 1301916"/>
                        <a:gd name="connsiteX30" fmla="*/ 752900 w 1424166"/>
                        <a:gd name="connsiteY30" fmla="*/ 58110 h 1301916"/>
                        <a:gd name="connsiteX31" fmla="*/ 769568 w 1424166"/>
                        <a:gd name="connsiteY31" fmla="*/ 108116 h 1301916"/>
                        <a:gd name="connsiteX32" fmla="*/ 789411 w 1424166"/>
                        <a:gd name="connsiteY32" fmla="*/ 53347 h 1301916"/>
                        <a:gd name="connsiteX33" fmla="*/ 807668 w 1424166"/>
                        <a:gd name="connsiteY33" fmla="*/ 66841 h 1301916"/>
                        <a:gd name="connsiteX34" fmla="*/ 806874 w 1424166"/>
                        <a:gd name="connsiteY34" fmla="*/ 91447 h 1301916"/>
                        <a:gd name="connsiteX35" fmla="*/ 867993 w 1424166"/>
                        <a:gd name="connsiteY35" fmla="*/ 82716 h 1301916"/>
                        <a:gd name="connsiteX36" fmla="*/ 872755 w 1424166"/>
                        <a:gd name="connsiteY36" fmla="*/ 113671 h 1301916"/>
                        <a:gd name="connsiteX37" fmla="*/ 899743 w 1424166"/>
                        <a:gd name="connsiteY37" fmla="*/ 66841 h 1301916"/>
                        <a:gd name="connsiteX38" fmla="*/ 907681 w 1424166"/>
                        <a:gd name="connsiteY38" fmla="*/ 127959 h 1301916"/>
                        <a:gd name="connsiteX39" fmla="*/ 931493 w 1424166"/>
                        <a:gd name="connsiteY39" fmla="*/ 73191 h 1301916"/>
                        <a:gd name="connsiteX40" fmla="*/ 942605 w 1424166"/>
                        <a:gd name="connsiteY40" fmla="*/ 143041 h 1301916"/>
                        <a:gd name="connsiteX41" fmla="*/ 991818 w 1424166"/>
                        <a:gd name="connsiteY41" fmla="*/ 75573 h 1301916"/>
                        <a:gd name="connsiteX42" fmla="*/ 1004518 w 1424166"/>
                        <a:gd name="connsiteY42" fmla="*/ 120816 h 1301916"/>
                        <a:gd name="connsiteX43" fmla="*/ 1045793 w 1424166"/>
                        <a:gd name="connsiteY43" fmla="*/ 101766 h 1301916"/>
                        <a:gd name="connsiteX44" fmla="*/ 1083893 w 1424166"/>
                        <a:gd name="connsiteY44" fmla="*/ 143041 h 1301916"/>
                        <a:gd name="connsiteX45" fmla="*/ 1083893 w 1424166"/>
                        <a:gd name="connsiteY45" fmla="*/ 79541 h 1301916"/>
                        <a:gd name="connsiteX46" fmla="*/ 1083893 w 1424166"/>
                        <a:gd name="connsiteY46" fmla="*/ 166 h 1301916"/>
                        <a:gd name="connsiteX47" fmla="*/ 1099768 w 1424166"/>
                        <a:gd name="connsiteY47" fmla="*/ 101766 h 1301916"/>
                        <a:gd name="connsiteX48" fmla="*/ 1153743 w 1424166"/>
                        <a:gd name="connsiteY48" fmla="*/ 117641 h 1301916"/>
                        <a:gd name="connsiteX49" fmla="*/ 1175968 w 1424166"/>
                        <a:gd name="connsiteY49" fmla="*/ 47791 h 1301916"/>
                        <a:gd name="connsiteX50" fmla="*/ 1204543 w 1424166"/>
                        <a:gd name="connsiteY50" fmla="*/ 117641 h 1301916"/>
                        <a:gd name="connsiteX51" fmla="*/ 1226768 w 1424166"/>
                        <a:gd name="connsiteY51" fmla="*/ 47791 h 1301916"/>
                        <a:gd name="connsiteX52" fmla="*/ 1264868 w 1424166"/>
                        <a:gd name="connsiteY52" fmla="*/ 117641 h 1301916"/>
                        <a:gd name="connsiteX53" fmla="*/ 1328368 w 1424166"/>
                        <a:gd name="connsiteY53" fmla="*/ 82716 h 1301916"/>
                        <a:gd name="connsiteX54" fmla="*/ 1344243 w 1424166"/>
                        <a:gd name="connsiteY54" fmla="*/ 114466 h 1301916"/>
                        <a:gd name="connsiteX55" fmla="*/ 1407743 w 1424166"/>
                        <a:gd name="connsiteY55" fmla="*/ 139866 h 1301916"/>
                        <a:gd name="connsiteX56" fmla="*/ 1004518 w 1424166"/>
                        <a:gd name="connsiteY56" fmla="*/ 1193966 h 1301916"/>
                        <a:gd name="connsiteX57" fmla="*/ 1001343 w 1424166"/>
                        <a:gd name="connsiteY57" fmla="*/ 1292391 h 1301916"/>
                        <a:gd name="connsiteX0" fmla="*/ 506043 w 1424166"/>
                        <a:gd name="connsiteY0" fmla="*/ 1301920 h 1301920"/>
                        <a:gd name="connsiteX1" fmla="*/ 506043 w 1424166"/>
                        <a:gd name="connsiteY1" fmla="*/ 1213020 h 1301920"/>
                        <a:gd name="connsiteX2" fmla="*/ 32968 w 1424166"/>
                        <a:gd name="connsiteY2" fmla="*/ 123995 h 1301920"/>
                        <a:gd name="connsiteX3" fmla="*/ 58368 w 1424166"/>
                        <a:gd name="connsiteY3" fmla="*/ 120820 h 1301920"/>
                        <a:gd name="connsiteX4" fmla="*/ 63131 w 1424166"/>
                        <a:gd name="connsiteY4" fmla="*/ 62083 h 1301920"/>
                        <a:gd name="connsiteX5" fmla="*/ 86943 w 1424166"/>
                        <a:gd name="connsiteY5" fmla="*/ 120820 h 1301920"/>
                        <a:gd name="connsiteX6" fmla="*/ 98849 w 1424166"/>
                        <a:gd name="connsiteY6" fmla="*/ 75576 h 1301920"/>
                        <a:gd name="connsiteX7" fmla="*/ 138537 w 1424166"/>
                        <a:gd name="connsiteY7" fmla="*/ 73988 h 1301920"/>
                        <a:gd name="connsiteX8" fmla="*/ 163935 w 1424166"/>
                        <a:gd name="connsiteY8" fmla="*/ 113677 h 1301920"/>
                        <a:gd name="connsiteX9" fmla="*/ 170287 w 1424166"/>
                        <a:gd name="connsiteY9" fmla="*/ 28745 h 1301920"/>
                        <a:gd name="connsiteX10" fmla="*/ 190130 w 1424166"/>
                        <a:gd name="connsiteY10" fmla="*/ 97007 h 1301920"/>
                        <a:gd name="connsiteX11" fmla="*/ 226643 w 1424166"/>
                        <a:gd name="connsiteY11" fmla="*/ 31920 h 1301920"/>
                        <a:gd name="connsiteX12" fmla="*/ 264743 w 1424166"/>
                        <a:gd name="connsiteY12" fmla="*/ 98595 h 1301920"/>
                        <a:gd name="connsiteX13" fmla="*/ 298081 w 1424166"/>
                        <a:gd name="connsiteY13" fmla="*/ 17633 h 1301920"/>
                        <a:gd name="connsiteX14" fmla="*/ 331418 w 1424166"/>
                        <a:gd name="connsiteY14" fmla="*/ 76370 h 1301920"/>
                        <a:gd name="connsiteX15" fmla="*/ 375868 w 1424166"/>
                        <a:gd name="connsiteY15" fmla="*/ 35095 h 1301920"/>
                        <a:gd name="connsiteX16" fmla="*/ 383805 w 1424166"/>
                        <a:gd name="connsiteY16" fmla="*/ 88275 h 1301920"/>
                        <a:gd name="connsiteX17" fmla="*/ 407618 w 1424166"/>
                        <a:gd name="connsiteY17" fmla="*/ 170 h 1301920"/>
                        <a:gd name="connsiteX18" fmla="*/ 429843 w 1424166"/>
                        <a:gd name="connsiteY18" fmla="*/ 54145 h 1301920"/>
                        <a:gd name="connsiteX19" fmla="*/ 464768 w 1424166"/>
                        <a:gd name="connsiteY19" fmla="*/ 16839 h 1301920"/>
                        <a:gd name="connsiteX20" fmla="*/ 474293 w 1424166"/>
                        <a:gd name="connsiteY20" fmla="*/ 92245 h 1301920"/>
                        <a:gd name="connsiteX21" fmla="*/ 519536 w 1424166"/>
                        <a:gd name="connsiteY21" fmla="*/ 73195 h 1301920"/>
                        <a:gd name="connsiteX22" fmla="*/ 540968 w 1424166"/>
                        <a:gd name="connsiteY22" fmla="*/ 35095 h 1301920"/>
                        <a:gd name="connsiteX23" fmla="*/ 563193 w 1424166"/>
                        <a:gd name="connsiteY23" fmla="*/ 76370 h 1301920"/>
                        <a:gd name="connsiteX24" fmla="*/ 594943 w 1424166"/>
                        <a:gd name="connsiteY24" fmla="*/ 19220 h 1301920"/>
                        <a:gd name="connsiteX25" fmla="*/ 626693 w 1424166"/>
                        <a:gd name="connsiteY25" fmla="*/ 82720 h 1301920"/>
                        <a:gd name="connsiteX26" fmla="*/ 648918 w 1424166"/>
                        <a:gd name="connsiteY26" fmla="*/ 35095 h 1301920"/>
                        <a:gd name="connsiteX27" fmla="*/ 667175 w 1424166"/>
                        <a:gd name="connsiteY27" fmla="*/ 85102 h 1301920"/>
                        <a:gd name="connsiteX28" fmla="*/ 709243 w 1424166"/>
                        <a:gd name="connsiteY28" fmla="*/ 28745 h 1301920"/>
                        <a:gd name="connsiteX29" fmla="*/ 728293 w 1424166"/>
                        <a:gd name="connsiteY29" fmla="*/ 82720 h 1301920"/>
                        <a:gd name="connsiteX30" fmla="*/ 752900 w 1424166"/>
                        <a:gd name="connsiteY30" fmla="*/ 58114 h 1301920"/>
                        <a:gd name="connsiteX31" fmla="*/ 769568 w 1424166"/>
                        <a:gd name="connsiteY31" fmla="*/ 108120 h 1301920"/>
                        <a:gd name="connsiteX32" fmla="*/ 789411 w 1424166"/>
                        <a:gd name="connsiteY32" fmla="*/ 53351 h 1301920"/>
                        <a:gd name="connsiteX33" fmla="*/ 807668 w 1424166"/>
                        <a:gd name="connsiteY33" fmla="*/ 66845 h 1301920"/>
                        <a:gd name="connsiteX34" fmla="*/ 806874 w 1424166"/>
                        <a:gd name="connsiteY34" fmla="*/ 91451 h 1301920"/>
                        <a:gd name="connsiteX35" fmla="*/ 867993 w 1424166"/>
                        <a:gd name="connsiteY35" fmla="*/ 82720 h 1301920"/>
                        <a:gd name="connsiteX36" fmla="*/ 872755 w 1424166"/>
                        <a:gd name="connsiteY36" fmla="*/ 113675 h 1301920"/>
                        <a:gd name="connsiteX37" fmla="*/ 899743 w 1424166"/>
                        <a:gd name="connsiteY37" fmla="*/ 66845 h 1301920"/>
                        <a:gd name="connsiteX38" fmla="*/ 907681 w 1424166"/>
                        <a:gd name="connsiteY38" fmla="*/ 127963 h 1301920"/>
                        <a:gd name="connsiteX39" fmla="*/ 931493 w 1424166"/>
                        <a:gd name="connsiteY39" fmla="*/ 73195 h 1301920"/>
                        <a:gd name="connsiteX40" fmla="*/ 942605 w 1424166"/>
                        <a:gd name="connsiteY40" fmla="*/ 143045 h 1301920"/>
                        <a:gd name="connsiteX41" fmla="*/ 991818 w 1424166"/>
                        <a:gd name="connsiteY41" fmla="*/ 75577 h 1301920"/>
                        <a:gd name="connsiteX42" fmla="*/ 1004518 w 1424166"/>
                        <a:gd name="connsiteY42" fmla="*/ 120820 h 1301920"/>
                        <a:gd name="connsiteX43" fmla="*/ 1045793 w 1424166"/>
                        <a:gd name="connsiteY43" fmla="*/ 101770 h 1301920"/>
                        <a:gd name="connsiteX44" fmla="*/ 1067224 w 1424166"/>
                        <a:gd name="connsiteY44" fmla="*/ 152570 h 1301920"/>
                        <a:gd name="connsiteX45" fmla="*/ 1083893 w 1424166"/>
                        <a:gd name="connsiteY45" fmla="*/ 79545 h 1301920"/>
                        <a:gd name="connsiteX46" fmla="*/ 1083893 w 1424166"/>
                        <a:gd name="connsiteY46" fmla="*/ 170 h 1301920"/>
                        <a:gd name="connsiteX47" fmla="*/ 1099768 w 1424166"/>
                        <a:gd name="connsiteY47" fmla="*/ 101770 h 1301920"/>
                        <a:gd name="connsiteX48" fmla="*/ 1153743 w 1424166"/>
                        <a:gd name="connsiteY48" fmla="*/ 117645 h 1301920"/>
                        <a:gd name="connsiteX49" fmla="*/ 1175968 w 1424166"/>
                        <a:gd name="connsiteY49" fmla="*/ 47795 h 1301920"/>
                        <a:gd name="connsiteX50" fmla="*/ 1204543 w 1424166"/>
                        <a:gd name="connsiteY50" fmla="*/ 117645 h 1301920"/>
                        <a:gd name="connsiteX51" fmla="*/ 1226768 w 1424166"/>
                        <a:gd name="connsiteY51" fmla="*/ 47795 h 1301920"/>
                        <a:gd name="connsiteX52" fmla="*/ 1264868 w 1424166"/>
                        <a:gd name="connsiteY52" fmla="*/ 117645 h 1301920"/>
                        <a:gd name="connsiteX53" fmla="*/ 1328368 w 1424166"/>
                        <a:gd name="connsiteY53" fmla="*/ 82720 h 1301920"/>
                        <a:gd name="connsiteX54" fmla="*/ 1344243 w 1424166"/>
                        <a:gd name="connsiteY54" fmla="*/ 114470 h 1301920"/>
                        <a:gd name="connsiteX55" fmla="*/ 1407743 w 1424166"/>
                        <a:gd name="connsiteY55" fmla="*/ 139870 h 1301920"/>
                        <a:gd name="connsiteX56" fmla="*/ 1004518 w 1424166"/>
                        <a:gd name="connsiteY56" fmla="*/ 1193970 h 1301920"/>
                        <a:gd name="connsiteX57" fmla="*/ 1001343 w 1424166"/>
                        <a:gd name="connsiteY57" fmla="*/ 1292395 h 1301920"/>
                        <a:gd name="connsiteX0" fmla="*/ 506043 w 1424166"/>
                        <a:gd name="connsiteY0" fmla="*/ 1301915 h 1301915"/>
                        <a:gd name="connsiteX1" fmla="*/ 506043 w 1424166"/>
                        <a:gd name="connsiteY1" fmla="*/ 1213015 h 1301915"/>
                        <a:gd name="connsiteX2" fmla="*/ 32968 w 1424166"/>
                        <a:gd name="connsiteY2" fmla="*/ 123990 h 1301915"/>
                        <a:gd name="connsiteX3" fmla="*/ 58368 w 1424166"/>
                        <a:gd name="connsiteY3" fmla="*/ 120815 h 1301915"/>
                        <a:gd name="connsiteX4" fmla="*/ 63131 w 1424166"/>
                        <a:gd name="connsiteY4" fmla="*/ 62078 h 1301915"/>
                        <a:gd name="connsiteX5" fmla="*/ 86943 w 1424166"/>
                        <a:gd name="connsiteY5" fmla="*/ 120815 h 1301915"/>
                        <a:gd name="connsiteX6" fmla="*/ 98849 w 1424166"/>
                        <a:gd name="connsiteY6" fmla="*/ 75571 h 1301915"/>
                        <a:gd name="connsiteX7" fmla="*/ 138537 w 1424166"/>
                        <a:gd name="connsiteY7" fmla="*/ 73983 h 1301915"/>
                        <a:gd name="connsiteX8" fmla="*/ 163935 w 1424166"/>
                        <a:gd name="connsiteY8" fmla="*/ 113672 h 1301915"/>
                        <a:gd name="connsiteX9" fmla="*/ 170287 w 1424166"/>
                        <a:gd name="connsiteY9" fmla="*/ 28740 h 1301915"/>
                        <a:gd name="connsiteX10" fmla="*/ 190130 w 1424166"/>
                        <a:gd name="connsiteY10" fmla="*/ 97002 h 1301915"/>
                        <a:gd name="connsiteX11" fmla="*/ 226643 w 1424166"/>
                        <a:gd name="connsiteY11" fmla="*/ 31915 h 1301915"/>
                        <a:gd name="connsiteX12" fmla="*/ 264743 w 1424166"/>
                        <a:gd name="connsiteY12" fmla="*/ 98590 h 1301915"/>
                        <a:gd name="connsiteX13" fmla="*/ 298081 w 1424166"/>
                        <a:gd name="connsiteY13" fmla="*/ 17628 h 1301915"/>
                        <a:gd name="connsiteX14" fmla="*/ 331418 w 1424166"/>
                        <a:gd name="connsiteY14" fmla="*/ 76365 h 1301915"/>
                        <a:gd name="connsiteX15" fmla="*/ 375868 w 1424166"/>
                        <a:gd name="connsiteY15" fmla="*/ 35090 h 1301915"/>
                        <a:gd name="connsiteX16" fmla="*/ 383805 w 1424166"/>
                        <a:gd name="connsiteY16" fmla="*/ 88270 h 1301915"/>
                        <a:gd name="connsiteX17" fmla="*/ 407618 w 1424166"/>
                        <a:gd name="connsiteY17" fmla="*/ 165 h 1301915"/>
                        <a:gd name="connsiteX18" fmla="*/ 429843 w 1424166"/>
                        <a:gd name="connsiteY18" fmla="*/ 54140 h 1301915"/>
                        <a:gd name="connsiteX19" fmla="*/ 464768 w 1424166"/>
                        <a:gd name="connsiteY19" fmla="*/ 16834 h 1301915"/>
                        <a:gd name="connsiteX20" fmla="*/ 474293 w 1424166"/>
                        <a:gd name="connsiteY20" fmla="*/ 92240 h 1301915"/>
                        <a:gd name="connsiteX21" fmla="*/ 519536 w 1424166"/>
                        <a:gd name="connsiteY21" fmla="*/ 73190 h 1301915"/>
                        <a:gd name="connsiteX22" fmla="*/ 540968 w 1424166"/>
                        <a:gd name="connsiteY22" fmla="*/ 35090 h 1301915"/>
                        <a:gd name="connsiteX23" fmla="*/ 563193 w 1424166"/>
                        <a:gd name="connsiteY23" fmla="*/ 76365 h 1301915"/>
                        <a:gd name="connsiteX24" fmla="*/ 594943 w 1424166"/>
                        <a:gd name="connsiteY24" fmla="*/ 19215 h 1301915"/>
                        <a:gd name="connsiteX25" fmla="*/ 626693 w 1424166"/>
                        <a:gd name="connsiteY25" fmla="*/ 82715 h 1301915"/>
                        <a:gd name="connsiteX26" fmla="*/ 648918 w 1424166"/>
                        <a:gd name="connsiteY26" fmla="*/ 35090 h 1301915"/>
                        <a:gd name="connsiteX27" fmla="*/ 667175 w 1424166"/>
                        <a:gd name="connsiteY27" fmla="*/ 85097 h 1301915"/>
                        <a:gd name="connsiteX28" fmla="*/ 709243 w 1424166"/>
                        <a:gd name="connsiteY28" fmla="*/ 28740 h 1301915"/>
                        <a:gd name="connsiteX29" fmla="*/ 728293 w 1424166"/>
                        <a:gd name="connsiteY29" fmla="*/ 82715 h 1301915"/>
                        <a:gd name="connsiteX30" fmla="*/ 752900 w 1424166"/>
                        <a:gd name="connsiteY30" fmla="*/ 58109 h 1301915"/>
                        <a:gd name="connsiteX31" fmla="*/ 769568 w 1424166"/>
                        <a:gd name="connsiteY31" fmla="*/ 108115 h 1301915"/>
                        <a:gd name="connsiteX32" fmla="*/ 789411 w 1424166"/>
                        <a:gd name="connsiteY32" fmla="*/ 53346 h 1301915"/>
                        <a:gd name="connsiteX33" fmla="*/ 807668 w 1424166"/>
                        <a:gd name="connsiteY33" fmla="*/ 66840 h 1301915"/>
                        <a:gd name="connsiteX34" fmla="*/ 806874 w 1424166"/>
                        <a:gd name="connsiteY34" fmla="*/ 91446 h 1301915"/>
                        <a:gd name="connsiteX35" fmla="*/ 867993 w 1424166"/>
                        <a:gd name="connsiteY35" fmla="*/ 82715 h 1301915"/>
                        <a:gd name="connsiteX36" fmla="*/ 872755 w 1424166"/>
                        <a:gd name="connsiteY36" fmla="*/ 113670 h 1301915"/>
                        <a:gd name="connsiteX37" fmla="*/ 899743 w 1424166"/>
                        <a:gd name="connsiteY37" fmla="*/ 66840 h 1301915"/>
                        <a:gd name="connsiteX38" fmla="*/ 907681 w 1424166"/>
                        <a:gd name="connsiteY38" fmla="*/ 127958 h 1301915"/>
                        <a:gd name="connsiteX39" fmla="*/ 931493 w 1424166"/>
                        <a:gd name="connsiteY39" fmla="*/ 73190 h 1301915"/>
                        <a:gd name="connsiteX40" fmla="*/ 942605 w 1424166"/>
                        <a:gd name="connsiteY40" fmla="*/ 143040 h 1301915"/>
                        <a:gd name="connsiteX41" fmla="*/ 991818 w 1424166"/>
                        <a:gd name="connsiteY41" fmla="*/ 75572 h 1301915"/>
                        <a:gd name="connsiteX42" fmla="*/ 1004518 w 1424166"/>
                        <a:gd name="connsiteY42" fmla="*/ 120815 h 1301915"/>
                        <a:gd name="connsiteX43" fmla="*/ 1045793 w 1424166"/>
                        <a:gd name="connsiteY43" fmla="*/ 101765 h 1301915"/>
                        <a:gd name="connsiteX44" fmla="*/ 1076749 w 1424166"/>
                        <a:gd name="connsiteY44" fmla="*/ 140659 h 1301915"/>
                        <a:gd name="connsiteX45" fmla="*/ 1083893 w 1424166"/>
                        <a:gd name="connsiteY45" fmla="*/ 79540 h 1301915"/>
                        <a:gd name="connsiteX46" fmla="*/ 1083893 w 1424166"/>
                        <a:gd name="connsiteY46" fmla="*/ 165 h 1301915"/>
                        <a:gd name="connsiteX47" fmla="*/ 1099768 w 1424166"/>
                        <a:gd name="connsiteY47" fmla="*/ 101765 h 1301915"/>
                        <a:gd name="connsiteX48" fmla="*/ 1153743 w 1424166"/>
                        <a:gd name="connsiteY48" fmla="*/ 117640 h 1301915"/>
                        <a:gd name="connsiteX49" fmla="*/ 1175968 w 1424166"/>
                        <a:gd name="connsiteY49" fmla="*/ 47790 h 1301915"/>
                        <a:gd name="connsiteX50" fmla="*/ 1204543 w 1424166"/>
                        <a:gd name="connsiteY50" fmla="*/ 117640 h 1301915"/>
                        <a:gd name="connsiteX51" fmla="*/ 1226768 w 1424166"/>
                        <a:gd name="connsiteY51" fmla="*/ 47790 h 1301915"/>
                        <a:gd name="connsiteX52" fmla="*/ 1264868 w 1424166"/>
                        <a:gd name="connsiteY52" fmla="*/ 117640 h 1301915"/>
                        <a:gd name="connsiteX53" fmla="*/ 1328368 w 1424166"/>
                        <a:gd name="connsiteY53" fmla="*/ 82715 h 1301915"/>
                        <a:gd name="connsiteX54" fmla="*/ 1344243 w 1424166"/>
                        <a:gd name="connsiteY54" fmla="*/ 114465 h 1301915"/>
                        <a:gd name="connsiteX55" fmla="*/ 1407743 w 1424166"/>
                        <a:gd name="connsiteY55" fmla="*/ 139865 h 1301915"/>
                        <a:gd name="connsiteX56" fmla="*/ 1004518 w 1424166"/>
                        <a:gd name="connsiteY56" fmla="*/ 1193965 h 1301915"/>
                        <a:gd name="connsiteX57" fmla="*/ 1001343 w 1424166"/>
                        <a:gd name="connsiteY57" fmla="*/ 1292390 h 1301915"/>
                        <a:gd name="connsiteX0" fmla="*/ 506043 w 1424166"/>
                        <a:gd name="connsiteY0" fmla="*/ 1301915 h 1301915"/>
                        <a:gd name="connsiteX1" fmla="*/ 506043 w 1424166"/>
                        <a:gd name="connsiteY1" fmla="*/ 1213015 h 1301915"/>
                        <a:gd name="connsiteX2" fmla="*/ 32968 w 1424166"/>
                        <a:gd name="connsiteY2" fmla="*/ 123990 h 1301915"/>
                        <a:gd name="connsiteX3" fmla="*/ 58368 w 1424166"/>
                        <a:gd name="connsiteY3" fmla="*/ 120815 h 1301915"/>
                        <a:gd name="connsiteX4" fmla="*/ 63131 w 1424166"/>
                        <a:gd name="connsiteY4" fmla="*/ 62078 h 1301915"/>
                        <a:gd name="connsiteX5" fmla="*/ 86943 w 1424166"/>
                        <a:gd name="connsiteY5" fmla="*/ 120815 h 1301915"/>
                        <a:gd name="connsiteX6" fmla="*/ 98849 w 1424166"/>
                        <a:gd name="connsiteY6" fmla="*/ 75571 h 1301915"/>
                        <a:gd name="connsiteX7" fmla="*/ 138537 w 1424166"/>
                        <a:gd name="connsiteY7" fmla="*/ 73983 h 1301915"/>
                        <a:gd name="connsiteX8" fmla="*/ 163935 w 1424166"/>
                        <a:gd name="connsiteY8" fmla="*/ 113672 h 1301915"/>
                        <a:gd name="connsiteX9" fmla="*/ 170287 w 1424166"/>
                        <a:gd name="connsiteY9" fmla="*/ 28740 h 1301915"/>
                        <a:gd name="connsiteX10" fmla="*/ 190130 w 1424166"/>
                        <a:gd name="connsiteY10" fmla="*/ 97002 h 1301915"/>
                        <a:gd name="connsiteX11" fmla="*/ 226643 w 1424166"/>
                        <a:gd name="connsiteY11" fmla="*/ 31915 h 1301915"/>
                        <a:gd name="connsiteX12" fmla="*/ 264743 w 1424166"/>
                        <a:gd name="connsiteY12" fmla="*/ 98590 h 1301915"/>
                        <a:gd name="connsiteX13" fmla="*/ 298081 w 1424166"/>
                        <a:gd name="connsiteY13" fmla="*/ 17628 h 1301915"/>
                        <a:gd name="connsiteX14" fmla="*/ 331418 w 1424166"/>
                        <a:gd name="connsiteY14" fmla="*/ 76365 h 1301915"/>
                        <a:gd name="connsiteX15" fmla="*/ 375868 w 1424166"/>
                        <a:gd name="connsiteY15" fmla="*/ 35090 h 1301915"/>
                        <a:gd name="connsiteX16" fmla="*/ 383805 w 1424166"/>
                        <a:gd name="connsiteY16" fmla="*/ 88270 h 1301915"/>
                        <a:gd name="connsiteX17" fmla="*/ 407618 w 1424166"/>
                        <a:gd name="connsiteY17" fmla="*/ 165 h 1301915"/>
                        <a:gd name="connsiteX18" fmla="*/ 429843 w 1424166"/>
                        <a:gd name="connsiteY18" fmla="*/ 54140 h 1301915"/>
                        <a:gd name="connsiteX19" fmla="*/ 464768 w 1424166"/>
                        <a:gd name="connsiteY19" fmla="*/ 16834 h 1301915"/>
                        <a:gd name="connsiteX20" fmla="*/ 474293 w 1424166"/>
                        <a:gd name="connsiteY20" fmla="*/ 92240 h 1301915"/>
                        <a:gd name="connsiteX21" fmla="*/ 519536 w 1424166"/>
                        <a:gd name="connsiteY21" fmla="*/ 73190 h 1301915"/>
                        <a:gd name="connsiteX22" fmla="*/ 540968 w 1424166"/>
                        <a:gd name="connsiteY22" fmla="*/ 35090 h 1301915"/>
                        <a:gd name="connsiteX23" fmla="*/ 563193 w 1424166"/>
                        <a:gd name="connsiteY23" fmla="*/ 76365 h 1301915"/>
                        <a:gd name="connsiteX24" fmla="*/ 594943 w 1424166"/>
                        <a:gd name="connsiteY24" fmla="*/ 19215 h 1301915"/>
                        <a:gd name="connsiteX25" fmla="*/ 626693 w 1424166"/>
                        <a:gd name="connsiteY25" fmla="*/ 82715 h 1301915"/>
                        <a:gd name="connsiteX26" fmla="*/ 648918 w 1424166"/>
                        <a:gd name="connsiteY26" fmla="*/ 35090 h 1301915"/>
                        <a:gd name="connsiteX27" fmla="*/ 667175 w 1424166"/>
                        <a:gd name="connsiteY27" fmla="*/ 85097 h 1301915"/>
                        <a:gd name="connsiteX28" fmla="*/ 709243 w 1424166"/>
                        <a:gd name="connsiteY28" fmla="*/ 28740 h 1301915"/>
                        <a:gd name="connsiteX29" fmla="*/ 728293 w 1424166"/>
                        <a:gd name="connsiteY29" fmla="*/ 82715 h 1301915"/>
                        <a:gd name="connsiteX30" fmla="*/ 752900 w 1424166"/>
                        <a:gd name="connsiteY30" fmla="*/ 58109 h 1301915"/>
                        <a:gd name="connsiteX31" fmla="*/ 769568 w 1424166"/>
                        <a:gd name="connsiteY31" fmla="*/ 108115 h 1301915"/>
                        <a:gd name="connsiteX32" fmla="*/ 789411 w 1424166"/>
                        <a:gd name="connsiteY32" fmla="*/ 53346 h 1301915"/>
                        <a:gd name="connsiteX33" fmla="*/ 807668 w 1424166"/>
                        <a:gd name="connsiteY33" fmla="*/ 66840 h 1301915"/>
                        <a:gd name="connsiteX34" fmla="*/ 806874 w 1424166"/>
                        <a:gd name="connsiteY34" fmla="*/ 91446 h 1301915"/>
                        <a:gd name="connsiteX35" fmla="*/ 867993 w 1424166"/>
                        <a:gd name="connsiteY35" fmla="*/ 82715 h 1301915"/>
                        <a:gd name="connsiteX36" fmla="*/ 872755 w 1424166"/>
                        <a:gd name="connsiteY36" fmla="*/ 113670 h 1301915"/>
                        <a:gd name="connsiteX37" fmla="*/ 899743 w 1424166"/>
                        <a:gd name="connsiteY37" fmla="*/ 66840 h 1301915"/>
                        <a:gd name="connsiteX38" fmla="*/ 907681 w 1424166"/>
                        <a:gd name="connsiteY38" fmla="*/ 127958 h 1301915"/>
                        <a:gd name="connsiteX39" fmla="*/ 931493 w 1424166"/>
                        <a:gd name="connsiteY39" fmla="*/ 73190 h 1301915"/>
                        <a:gd name="connsiteX40" fmla="*/ 942605 w 1424166"/>
                        <a:gd name="connsiteY40" fmla="*/ 143040 h 1301915"/>
                        <a:gd name="connsiteX41" fmla="*/ 991818 w 1424166"/>
                        <a:gd name="connsiteY41" fmla="*/ 75572 h 1301915"/>
                        <a:gd name="connsiteX42" fmla="*/ 1004518 w 1424166"/>
                        <a:gd name="connsiteY42" fmla="*/ 120815 h 1301915"/>
                        <a:gd name="connsiteX43" fmla="*/ 1045793 w 1424166"/>
                        <a:gd name="connsiteY43" fmla="*/ 101765 h 1301915"/>
                        <a:gd name="connsiteX44" fmla="*/ 1076749 w 1424166"/>
                        <a:gd name="connsiteY44" fmla="*/ 140659 h 1301915"/>
                        <a:gd name="connsiteX45" fmla="*/ 1083893 w 1424166"/>
                        <a:gd name="connsiteY45" fmla="*/ 79540 h 1301915"/>
                        <a:gd name="connsiteX46" fmla="*/ 1083893 w 1424166"/>
                        <a:gd name="connsiteY46" fmla="*/ 165 h 1301915"/>
                        <a:gd name="connsiteX47" fmla="*/ 1099768 w 1424166"/>
                        <a:gd name="connsiteY47" fmla="*/ 101765 h 1301915"/>
                        <a:gd name="connsiteX48" fmla="*/ 1153743 w 1424166"/>
                        <a:gd name="connsiteY48" fmla="*/ 117640 h 1301915"/>
                        <a:gd name="connsiteX49" fmla="*/ 1175968 w 1424166"/>
                        <a:gd name="connsiteY49" fmla="*/ 47790 h 1301915"/>
                        <a:gd name="connsiteX50" fmla="*/ 1204543 w 1424166"/>
                        <a:gd name="connsiteY50" fmla="*/ 117640 h 1301915"/>
                        <a:gd name="connsiteX51" fmla="*/ 1226768 w 1424166"/>
                        <a:gd name="connsiteY51" fmla="*/ 47790 h 1301915"/>
                        <a:gd name="connsiteX52" fmla="*/ 1264868 w 1424166"/>
                        <a:gd name="connsiteY52" fmla="*/ 117640 h 1301915"/>
                        <a:gd name="connsiteX53" fmla="*/ 1328368 w 1424166"/>
                        <a:gd name="connsiteY53" fmla="*/ 82715 h 1301915"/>
                        <a:gd name="connsiteX54" fmla="*/ 1344243 w 1424166"/>
                        <a:gd name="connsiteY54" fmla="*/ 114465 h 1301915"/>
                        <a:gd name="connsiteX55" fmla="*/ 1407743 w 1424166"/>
                        <a:gd name="connsiteY55" fmla="*/ 139865 h 1301915"/>
                        <a:gd name="connsiteX56" fmla="*/ 1004518 w 1424166"/>
                        <a:gd name="connsiteY56" fmla="*/ 1193965 h 1301915"/>
                        <a:gd name="connsiteX57" fmla="*/ 1001343 w 1424166"/>
                        <a:gd name="connsiteY57" fmla="*/ 1292390 h 1301915"/>
                        <a:gd name="connsiteX0" fmla="*/ 506043 w 1424166"/>
                        <a:gd name="connsiteY0" fmla="*/ 1301769 h 1301769"/>
                        <a:gd name="connsiteX1" fmla="*/ 506043 w 1424166"/>
                        <a:gd name="connsiteY1" fmla="*/ 1212869 h 1301769"/>
                        <a:gd name="connsiteX2" fmla="*/ 32968 w 1424166"/>
                        <a:gd name="connsiteY2" fmla="*/ 123844 h 1301769"/>
                        <a:gd name="connsiteX3" fmla="*/ 58368 w 1424166"/>
                        <a:gd name="connsiteY3" fmla="*/ 120669 h 1301769"/>
                        <a:gd name="connsiteX4" fmla="*/ 63131 w 1424166"/>
                        <a:gd name="connsiteY4" fmla="*/ 61932 h 1301769"/>
                        <a:gd name="connsiteX5" fmla="*/ 86943 w 1424166"/>
                        <a:gd name="connsiteY5" fmla="*/ 120669 h 1301769"/>
                        <a:gd name="connsiteX6" fmla="*/ 98849 w 1424166"/>
                        <a:gd name="connsiteY6" fmla="*/ 75425 h 1301769"/>
                        <a:gd name="connsiteX7" fmla="*/ 138537 w 1424166"/>
                        <a:gd name="connsiteY7" fmla="*/ 73837 h 1301769"/>
                        <a:gd name="connsiteX8" fmla="*/ 163935 w 1424166"/>
                        <a:gd name="connsiteY8" fmla="*/ 113526 h 1301769"/>
                        <a:gd name="connsiteX9" fmla="*/ 170287 w 1424166"/>
                        <a:gd name="connsiteY9" fmla="*/ 28594 h 1301769"/>
                        <a:gd name="connsiteX10" fmla="*/ 190130 w 1424166"/>
                        <a:gd name="connsiteY10" fmla="*/ 96856 h 1301769"/>
                        <a:gd name="connsiteX11" fmla="*/ 226643 w 1424166"/>
                        <a:gd name="connsiteY11" fmla="*/ 31769 h 1301769"/>
                        <a:gd name="connsiteX12" fmla="*/ 264743 w 1424166"/>
                        <a:gd name="connsiteY12" fmla="*/ 98444 h 1301769"/>
                        <a:gd name="connsiteX13" fmla="*/ 298081 w 1424166"/>
                        <a:gd name="connsiteY13" fmla="*/ 17482 h 1301769"/>
                        <a:gd name="connsiteX14" fmla="*/ 331418 w 1424166"/>
                        <a:gd name="connsiteY14" fmla="*/ 76219 h 1301769"/>
                        <a:gd name="connsiteX15" fmla="*/ 375868 w 1424166"/>
                        <a:gd name="connsiteY15" fmla="*/ 34944 h 1301769"/>
                        <a:gd name="connsiteX16" fmla="*/ 383805 w 1424166"/>
                        <a:gd name="connsiteY16" fmla="*/ 88124 h 1301769"/>
                        <a:gd name="connsiteX17" fmla="*/ 407618 w 1424166"/>
                        <a:gd name="connsiteY17" fmla="*/ 19 h 1301769"/>
                        <a:gd name="connsiteX18" fmla="*/ 429843 w 1424166"/>
                        <a:gd name="connsiteY18" fmla="*/ 53994 h 1301769"/>
                        <a:gd name="connsiteX19" fmla="*/ 464768 w 1424166"/>
                        <a:gd name="connsiteY19" fmla="*/ 16688 h 1301769"/>
                        <a:gd name="connsiteX20" fmla="*/ 474293 w 1424166"/>
                        <a:gd name="connsiteY20" fmla="*/ 92094 h 1301769"/>
                        <a:gd name="connsiteX21" fmla="*/ 519536 w 1424166"/>
                        <a:gd name="connsiteY21" fmla="*/ 73044 h 1301769"/>
                        <a:gd name="connsiteX22" fmla="*/ 540968 w 1424166"/>
                        <a:gd name="connsiteY22" fmla="*/ 34944 h 1301769"/>
                        <a:gd name="connsiteX23" fmla="*/ 563193 w 1424166"/>
                        <a:gd name="connsiteY23" fmla="*/ 76219 h 1301769"/>
                        <a:gd name="connsiteX24" fmla="*/ 594943 w 1424166"/>
                        <a:gd name="connsiteY24" fmla="*/ 19069 h 1301769"/>
                        <a:gd name="connsiteX25" fmla="*/ 626693 w 1424166"/>
                        <a:gd name="connsiteY25" fmla="*/ 82569 h 1301769"/>
                        <a:gd name="connsiteX26" fmla="*/ 648918 w 1424166"/>
                        <a:gd name="connsiteY26" fmla="*/ 34944 h 1301769"/>
                        <a:gd name="connsiteX27" fmla="*/ 667175 w 1424166"/>
                        <a:gd name="connsiteY27" fmla="*/ 84951 h 1301769"/>
                        <a:gd name="connsiteX28" fmla="*/ 709243 w 1424166"/>
                        <a:gd name="connsiteY28" fmla="*/ 28594 h 1301769"/>
                        <a:gd name="connsiteX29" fmla="*/ 728293 w 1424166"/>
                        <a:gd name="connsiteY29" fmla="*/ 82569 h 1301769"/>
                        <a:gd name="connsiteX30" fmla="*/ 752900 w 1424166"/>
                        <a:gd name="connsiteY30" fmla="*/ 57963 h 1301769"/>
                        <a:gd name="connsiteX31" fmla="*/ 769568 w 1424166"/>
                        <a:gd name="connsiteY31" fmla="*/ 107969 h 1301769"/>
                        <a:gd name="connsiteX32" fmla="*/ 789411 w 1424166"/>
                        <a:gd name="connsiteY32" fmla="*/ 53200 h 1301769"/>
                        <a:gd name="connsiteX33" fmla="*/ 807668 w 1424166"/>
                        <a:gd name="connsiteY33" fmla="*/ 66694 h 1301769"/>
                        <a:gd name="connsiteX34" fmla="*/ 806874 w 1424166"/>
                        <a:gd name="connsiteY34" fmla="*/ 91300 h 1301769"/>
                        <a:gd name="connsiteX35" fmla="*/ 867993 w 1424166"/>
                        <a:gd name="connsiteY35" fmla="*/ 82569 h 1301769"/>
                        <a:gd name="connsiteX36" fmla="*/ 872755 w 1424166"/>
                        <a:gd name="connsiteY36" fmla="*/ 113524 h 1301769"/>
                        <a:gd name="connsiteX37" fmla="*/ 899743 w 1424166"/>
                        <a:gd name="connsiteY37" fmla="*/ 66694 h 1301769"/>
                        <a:gd name="connsiteX38" fmla="*/ 907681 w 1424166"/>
                        <a:gd name="connsiteY38" fmla="*/ 127812 h 1301769"/>
                        <a:gd name="connsiteX39" fmla="*/ 931493 w 1424166"/>
                        <a:gd name="connsiteY39" fmla="*/ 73044 h 1301769"/>
                        <a:gd name="connsiteX40" fmla="*/ 942605 w 1424166"/>
                        <a:gd name="connsiteY40" fmla="*/ 142894 h 1301769"/>
                        <a:gd name="connsiteX41" fmla="*/ 991818 w 1424166"/>
                        <a:gd name="connsiteY41" fmla="*/ 75426 h 1301769"/>
                        <a:gd name="connsiteX42" fmla="*/ 1004518 w 1424166"/>
                        <a:gd name="connsiteY42" fmla="*/ 120669 h 1301769"/>
                        <a:gd name="connsiteX43" fmla="*/ 1045793 w 1424166"/>
                        <a:gd name="connsiteY43" fmla="*/ 101619 h 1301769"/>
                        <a:gd name="connsiteX44" fmla="*/ 1076749 w 1424166"/>
                        <a:gd name="connsiteY44" fmla="*/ 140513 h 1301769"/>
                        <a:gd name="connsiteX45" fmla="*/ 1067224 w 1424166"/>
                        <a:gd name="connsiteY45" fmla="*/ 93682 h 1301769"/>
                        <a:gd name="connsiteX46" fmla="*/ 1083893 w 1424166"/>
                        <a:gd name="connsiteY46" fmla="*/ 19 h 1301769"/>
                        <a:gd name="connsiteX47" fmla="*/ 1099768 w 1424166"/>
                        <a:gd name="connsiteY47" fmla="*/ 101619 h 1301769"/>
                        <a:gd name="connsiteX48" fmla="*/ 1153743 w 1424166"/>
                        <a:gd name="connsiteY48" fmla="*/ 117494 h 1301769"/>
                        <a:gd name="connsiteX49" fmla="*/ 1175968 w 1424166"/>
                        <a:gd name="connsiteY49" fmla="*/ 47644 h 1301769"/>
                        <a:gd name="connsiteX50" fmla="*/ 1204543 w 1424166"/>
                        <a:gd name="connsiteY50" fmla="*/ 117494 h 1301769"/>
                        <a:gd name="connsiteX51" fmla="*/ 1226768 w 1424166"/>
                        <a:gd name="connsiteY51" fmla="*/ 47644 h 1301769"/>
                        <a:gd name="connsiteX52" fmla="*/ 1264868 w 1424166"/>
                        <a:gd name="connsiteY52" fmla="*/ 117494 h 1301769"/>
                        <a:gd name="connsiteX53" fmla="*/ 1328368 w 1424166"/>
                        <a:gd name="connsiteY53" fmla="*/ 82569 h 1301769"/>
                        <a:gd name="connsiteX54" fmla="*/ 1344243 w 1424166"/>
                        <a:gd name="connsiteY54" fmla="*/ 114319 h 1301769"/>
                        <a:gd name="connsiteX55" fmla="*/ 1407743 w 1424166"/>
                        <a:gd name="connsiteY55" fmla="*/ 139719 h 1301769"/>
                        <a:gd name="connsiteX56" fmla="*/ 1004518 w 1424166"/>
                        <a:gd name="connsiteY56" fmla="*/ 1193819 h 1301769"/>
                        <a:gd name="connsiteX57" fmla="*/ 1001343 w 1424166"/>
                        <a:gd name="connsiteY57" fmla="*/ 1292244 h 1301769"/>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5793 w 1424166"/>
                        <a:gd name="connsiteY43" fmla="*/ 101613 h 1301763"/>
                        <a:gd name="connsiteX44" fmla="*/ 1076749 w 1424166"/>
                        <a:gd name="connsiteY44" fmla="*/ 140507 h 1301763"/>
                        <a:gd name="connsiteX45" fmla="*/ 1067224 w 1424166"/>
                        <a:gd name="connsiteY45" fmla="*/ 93676 h 1301763"/>
                        <a:gd name="connsiteX46" fmla="*/ 1091037 w 1424166"/>
                        <a:gd name="connsiteY46" fmla="*/ 11919 h 1301763"/>
                        <a:gd name="connsiteX47" fmla="*/ 1099768 w 1424166"/>
                        <a:gd name="connsiteY47" fmla="*/ 101613 h 1301763"/>
                        <a:gd name="connsiteX48" fmla="*/ 1153743 w 1424166"/>
                        <a:gd name="connsiteY48" fmla="*/ 117488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5793 w 1424166"/>
                        <a:gd name="connsiteY43" fmla="*/ 101613 h 1301763"/>
                        <a:gd name="connsiteX44" fmla="*/ 1076749 w 1424166"/>
                        <a:gd name="connsiteY44" fmla="*/ 140507 h 1301763"/>
                        <a:gd name="connsiteX45" fmla="*/ 1067224 w 1424166"/>
                        <a:gd name="connsiteY45" fmla="*/ 93676 h 1301763"/>
                        <a:gd name="connsiteX46" fmla="*/ 1091037 w 1424166"/>
                        <a:gd name="connsiteY46" fmla="*/ 11919 h 1301763"/>
                        <a:gd name="connsiteX47" fmla="*/ 1099768 w 1424166"/>
                        <a:gd name="connsiteY47" fmla="*/ 101613 h 1301763"/>
                        <a:gd name="connsiteX48" fmla="*/ 1153743 w 1424166"/>
                        <a:gd name="connsiteY48" fmla="*/ 117488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5793 w 1424166"/>
                        <a:gd name="connsiteY43" fmla="*/ 101613 h 1301763"/>
                        <a:gd name="connsiteX44" fmla="*/ 1076749 w 1424166"/>
                        <a:gd name="connsiteY44" fmla="*/ 140507 h 1301763"/>
                        <a:gd name="connsiteX45" fmla="*/ 1067224 w 1424166"/>
                        <a:gd name="connsiteY45" fmla="*/ 93676 h 1301763"/>
                        <a:gd name="connsiteX46" fmla="*/ 1091037 w 1424166"/>
                        <a:gd name="connsiteY46" fmla="*/ 11919 h 1301763"/>
                        <a:gd name="connsiteX47" fmla="*/ 1099768 w 1424166"/>
                        <a:gd name="connsiteY47" fmla="*/ 101613 h 1301763"/>
                        <a:gd name="connsiteX48" fmla="*/ 1153743 w 1424166"/>
                        <a:gd name="connsiteY48" fmla="*/ 117488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5793 w 1424166"/>
                        <a:gd name="connsiteY43" fmla="*/ 101613 h 1301763"/>
                        <a:gd name="connsiteX44" fmla="*/ 1076749 w 1424166"/>
                        <a:gd name="connsiteY44" fmla="*/ 140507 h 1301763"/>
                        <a:gd name="connsiteX45" fmla="*/ 1067224 w 1424166"/>
                        <a:gd name="connsiteY45" fmla="*/ 93676 h 1301763"/>
                        <a:gd name="connsiteX46" fmla="*/ 1091037 w 1424166"/>
                        <a:gd name="connsiteY46" fmla="*/ 11919 h 1301763"/>
                        <a:gd name="connsiteX47" fmla="*/ 1099768 w 1424166"/>
                        <a:gd name="connsiteY47" fmla="*/ 101613 h 1301763"/>
                        <a:gd name="connsiteX48" fmla="*/ 1153743 w 1424166"/>
                        <a:gd name="connsiteY48" fmla="*/ 105582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5793 w 1424166"/>
                        <a:gd name="connsiteY43" fmla="*/ 101613 h 1301763"/>
                        <a:gd name="connsiteX44" fmla="*/ 1076749 w 1424166"/>
                        <a:gd name="connsiteY44" fmla="*/ 140507 h 1301763"/>
                        <a:gd name="connsiteX45" fmla="*/ 1067224 w 1424166"/>
                        <a:gd name="connsiteY45" fmla="*/ 93676 h 1301763"/>
                        <a:gd name="connsiteX46" fmla="*/ 1091037 w 1424166"/>
                        <a:gd name="connsiteY46" fmla="*/ 11919 h 1301763"/>
                        <a:gd name="connsiteX47" fmla="*/ 1099768 w 1424166"/>
                        <a:gd name="connsiteY47" fmla="*/ 101613 h 1301763"/>
                        <a:gd name="connsiteX48" fmla="*/ 1153743 w 1424166"/>
                        <a:gd name="connsiteY48" fmla="*/ 105582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1037 w 1424166"/>
                        <a:gd name="connsiteY46" fmla="*/ 11919 h 1301763"/>
                        <a:gd name="connsiteX47" fmla="*/ 1099768 w 1424166"/>
                        <a:gd name="connsiteY47" fmla="*/ 101613 h 1301763"/>
                        <a:gd name="connsiteX48" fmla="*/ 1153743 w 1424166"/>
                        <a:gd name="connsiteY48" fmla="*/ 105582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8181 w 1424166"/>
                        <a:gd name="connsiteY46" fmla="*/ 21444 h 1301763"/>
                        <a:gd name="connsiteX47" fmla="*/ 1099768 w 1424166"/>
                        <a:gd name="connsiteY47" fmla="*/ 101613 h 1301763"/>
                        <a:gd name="connsiteX48" fmla="*/ 1153743 w 1424166"/>
                        <a:gd name="connsiteY48" fmla="*/ 105582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8181 w 1424166"/>
                        <a:gd name="connsiteY46" fmla="*/ 21444 h 1301763"/>
                        <a:gd name="connsiteX47" fmla="*/ 1099768 w 1424166"/>
                        <a:gd name="connsiteY47" fmla="*/ 101613 h 1301763"/>
                        <a:gd name="connsiteX48" fmla="*/ 1153743 w 1424166"/>
                        <a:gd name="connsiteY48" fmla="*/ 105582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8181 w 1424166"/>
                        <a:gd name="connsiteY46" fmla="*/ 21444 h 1301763"/>
                        <a:gd name="connsiteX47" fmla="*/ 1099768 w 1424166"/>
                        <a:gd name="connsiteY47" fmla="*/ 101613 h 1301763"/>
                        <a:gd name="connsiteX48" fmla="*/ 1153743 w 1424166"/>
                        <a:gd name="connsiteY48" fmla="*/ 105582 h 1301763"/>
                        <a:gd name="connsiteX49" fmla="*/ 1175968 w 1424166"/>
                        <a:gd name="connsiteY49" fmla="*/ 47638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8181 w 1424166"/>
                        <a:gd name="connsiteY46" fmla="*/ 21444 h 1301763"/>
                        <a:gd name="connsiteX47" fmla="*/ 1099768 w 1424166"/>
                        <a:gd name="connsiteY47" fmla="*/ 101613 h 1301763"/>
                        <a:gd name="connsiteX48" fmla="*/ 1153743 w 1424166"/>
                        <a:gd name="connsiteY48" fmla="*/ 105582 h 1301763"/>
                        <a:gd name="connsiteX49" fmla="*/ 1180731 w 1424166"/>
                        <a:gd name="connsiteY49" fmla="*/ 45256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8181 w 1424166"/>
                        <a:gd name="connsiteY46" fmla="*/ 21444 h 1301763"/>
                        <a:gd name="connsiteX47" fmla="*/ 1099768 w 1424166"/>
                        <a:gd name="connsiteY47" fmla="*/ 101613 h 1301763"/>
                        <a:gd name="connsiteX48" fmla="*/ 1153743 w 1424166"/>
                        <a:gd name="connsiteY48" fmla="*/ 105582 h 1301763"/>
                        <a:gd name="connsiteX49" fmla="*/ 1180731 w 1424166"/>
                        <a:gd name="connsiteY49" fmla="*/ 45256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8181 w 1424166"/>
                        <a:gd name="connsiteY46" fmla="*/ 21444 h 1301763"/>
                        <a:gd name="connsiteX47" fmla="*/ 1099768 w 1424166"/>
                        <a:gd name="connsiteY47" fmla="*/ 101613 h 1301763"/>
                        <a:gd name="connsiteX48" fmla="*/ 1153743 w 1424166"/>
                        <a:gd name="connsiteY48" fmla="*/ 105582 h 1301763"/>
                        <a:gd name="connsiteX49" fmla="*/ 1180731 w 1424166"/>
                        <a:gd name="connsiteY49" fmla="*/ 45256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100562 w 1424166"/>
                        <a:gd name="connsiteY46" fmla="*/ 52400 h 1301763"/>
                        <a:gd name="connsiteX47" fmla="*/ 1099768 w 1424166"/>
                        <a:gd name="connsiteY47" fmla="*/ 101613 h 1301763"/>
                        <a:gd name="connsiteX48" fmla="*/ 1153743 w 1424166"/>
                        <a:gd name="connsiteY48" fmla="*/ 105582 h 1301763"/>
                        <a:gd name="connsiteX49" fmla="*/ 1180731 w 1424166"/>
                        <a:gd name="connsiteY49" fmla="*/ 45256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5800 w 1424166"/>
                        <a:gd name="connsiteY46" fmla="*/ 19063 h 1301763"/>
                        <a:gd name="connsiteX47" fmla="*/ 1099768 w 1424166"/>
                        <a:gd name="connsiteY47" fmla="*/ 101613 h 1301763"/>
                        <a:gd name="connsiteX48" fmla="*/ 1153743 w 1424166"/>
                        <a:gd name="connsiteY48" fmla="*/ 105582 h 1301763"/>
                        <a:gd name="connsiteX49" fmla="*/ 1180731 w 1424166"/>
                        <a:gd name="connsiteY49" fmla="*/ 45256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24166"/>
                        <a:gd name="connsiteY0" fmla="*/ 1301763 h 1301763"/>
                        <a:gd name="connsiteX1" fmla="*/ 506043 w 1424166"/>
                        <a:gd name="connsiteY1" fmla="*/ 1212863 h 1301763"/>
                        <a:gd name="connsiteX2" fmla="*/ 32968 w 1424166"/>
                        <a:gd name="connsiteY2" fmla="*/ 123838 h 1301763"/>
                        <a:gd name="connsiteX3" fmla="*/ 58368 w 1424166"/>
                        <a:gd name="connsiteY3" fmla="*/ 120663 h 1301763"/>
                        <a:gd name="connsiteX4" fmla="*/ 63131 w 1424166"/>
                        <a:gd name="connsiteY4" fmla="*/ 61926 h 1301763"/>
                        <a:gd name="connsiteX5" fmla="*/ 86943 w 1424166"/>
                        <a:gd name="connsiteY5" fmla="*/ 120663 h 1301763"/>
                        <a:gd name="connsiteX6" fmla="*/ 98849 w 1424166"/>
                        <a:gd name="connsiteY6" fmla="*/ 75419 h 1301763"/>
                        <a:gd name="connsiteX7" fmla="*/ 138537 w 1424166"/>
                        <a:gd name="connsiteY7" fmla="*/ 73831 h 1301763"/>
                        <a:gd name="connsiteX8" fmla="*/ 163935 w 1424166"/>
                        <a:gd name="connsiteY8" fmla="*/ 113520 h 1301763"/>
                        <a:gd name="connsiteX9" fmla="*/ 170287 w 1424166"/>
                        <a:gd name="connsiteY9" fmla="*/ 28588 h 1301763"/>
                        <a:gd name="connsiteX10" fmla="*/ 190130 w 1424166"/>
                        <a:gd name="connsiteY10" fmla="*/ 96850 h 1301763"/>
                        <a:gd name="connsiteX11" fmla="*/ 226643 w 1424166"/>
                        <a:gd name="connsiteY11" fmla="*/ 31763 h 1301763"/>
                        <a:gd name="connsiteX12" fmla="*/ 264743 w 1424166"/>
                        <a:gd name="connsiteY12" fmla="*/ 98438 h 1301763"/>
                        <a:gd name="connsiteX13" fmla="*/ 298081 w 1424166"/>
                        <a:gd name="connsiteY13" fmla="*/ 17476 h 1301763"/>
                        <a:gd name="connsiteX14" fmla="*/ 331418 w 1424166"/>
                        <a:gd name="connsiteY14" fmla="*/ 76213 h 1301763"/>
                        <a:gd name="connsiteX15" fmla="*/ 375868 w 1424166"/>
                        <a:gd name="connsiteY15" fmla="*/ 34938 h 1301763"/>
                        <a:gd name="connsiteX16" fmla="*/ 383805 w 1424166"/>
                        <a:gd name="connsiteY16" fmla="*/ 88118 h 1301763"/>
                        <a:gd name="connsiteX17" fmla="*/ 407618 w 1424166"/>
                        <a:gd name="connsiteY17" fmla="*/ 13 h 1301763"/>
                        <a:gd name="connsiteX18" fmla="*/ 429843 w 1424166"/>
                        <a:gd name="connsiteY18" fmla="*/ 53988 h 1301763"/>
                        <a:gd name="connsiteX19" fmla="*/ 464768 w 1424166"/>
                        <a:gd name="connsiteY19" fmla="*/ 16682 h 1301763"/>
                        <a:gd name="connsiteX20" fmla="*/ 474293 w 1424166"/>
                        <a:gd name="connsiteY20" fmla="*/ 92088 h 1301763"/>
                        <a:gd name="connsiteX21" fmla="*/ 519536 w 1424166"/>
                        <a:gd name="connsiteY21" fmla="*/ 73038 h 1301763"/>
                        <a:gd name="connsiteX22" fmla="*/ 540968 w 1424166"/>
                        <a:gd name="connsiteY22" fmla="*/ 34938 h 1301763"/>
                        <a:gd name="connsiteX23" fmla="*/ 563193 w 1424166"/>
                        <a:gd name="connsiteY23" fmla="*/ 76213 h 1301763"/>
                        <a:gd name="connsiteX24" fmla="*/ 594943 w 1424166"/>
                        <a:gd name="connsiteY24" fmla="*/ 19063 h 1301763"/>
                        <a:gd name="connsiteX25" fmla="*/ 626693 w 1424166"/>
                        <a:gd name="connsiteY25" fmla="*/ 82563 h 1301763"/>
                        <a:gd name="connsiteX26" fmla="*/ 648918 w 1424166"/>
                        <a:gd name="connsiteY26" fmla="*/ 34938 h 1301763"/>
                        <a:gd name="connsiteX27" fmla="*/ 667175 w 1424166"/>
                        <a:gd name="connsiteY27" fmla="*/ 84945 h 1301763"/>
                        <a:gd name="connsiteX28" fmla="*/ 709243 w 1424166"/>
                        <a:gd name="connsiteY28" fmla="*/ 28588 h 1301763"/>
                        <a:gd name="connsiteX29" fmla="*/ 728293 w 1424166"/>
                        <a:gd name="connsiteY29" fmla="*/ 82563 h 1301763"/>
                        <a:gd name="connsiteX30" fmla="*/ 752900 w 1424166"/>
                        <a:gd name="connsiteY30" fmla="*/ 57957 h 1301763"/>
                        <a:gd name="connsiteX31" fmla="*/ 769568 w 1424166"/>
                        <a:gd name="connsiteY31" fmla="*/ 107963 h 1301763"/>
                        <a:gd name="connsiteX32" fmla="*/ 789411 w 1424166"/>
                        <a:gd name="connsiteY32" fmla="*/ 53194 h 1301763"/>
                        <a:gd name="connsiteX33" fmla="*/ 807668 w 1424166"/>
                        <a:gd name="connsiteY33" fmla="*/ 66688 h 1301763"/>
                        <a:gd name="connsiteX34" fmla="*/ 806874 w 1424166"/>
                        <a:gd name="connsiteY34" fmla="*/ 91294 h 1301763"/>
                        <a:gd name="connsiteX35" fmla="*/ 867993 w 1424166"/>
                        <a:gd name="connsiteY35" fmla="*/ 82563 h 1301763"/>
                        <a:gd name="connsiteX36" fmla="*/ 872755 w 1424166"/>
                        <a:gd name="connsiteY36" fmla="*/ 113518 h 1301763"/>
                        <a:gd name="connsiteX37" fmla="*/ 899743 w 1424166"/>
                        <a:gd name="connsiteY37" fmla="*/ 66688 h 1301763"/>
                        <a:gd name="connsiteX38" fmla="*/ 907681 w 1424166"/>
                        <a:gd name="connsiteY38" fmla="*/ 127806 h 1301763"/>
                        <a:gd name="connsiteX39" fmla="*/ 931493 w 1424166"/>
                        <a:gd name="connsiteY39" fmla="*/ 73038 h 1301763"/>
                        <a:gd name="connsiteX40" fmla="*/ 942605 w 1424166"/>
                        <a:gd name="connsiteY40" fmla="*/ 142888 h 1301763"/>
                        <a:gd name="connsiteX41" fmla="*/ 991818 w 1424166"/>
                        <a:gd name="connsiteY41" fmla="*/ 75420 h 1301763"/>
                        <a:gd name="connsiteX42" fmla="*/ 1004518 w 1424166"/>
                        <a:gd name="connsiteY42" fmla="*/ 120663 h 1301763"/>
                        <a:gd name="connsiteX43" fmla="*/ 1043412 w 1424166"/>
                        <a:gd name="connsiteY43" fmla="*/ 125426 h 1301763"/>
                        <a:gd name="connsiteX44" fmla="*/ 1076749 w 1424166"/>
                        <a:gd name="connsiteY44" fmla="*/ 140507 h 1301763"/>
                        <a:gd name="connsiteX45" fmla="*/ 1067224 w 1424166"/>
                        <a:gd name="connsiteY45" fmla="*/ 93676 h 1301763"/>
                        <a:gd name="connsiteX46" fmla="*/ 1095800 w 1424166"/>
                        <a:gd name="connsiteY46" fmla="*/ 19063 h 1301763"/>
                        <a:gd name="connsiteX47" fmla="*/ 1099768 w 1424166"/>
                        <a:gd name="connsiteY47" fmla="*/ 101613 h 1301763"/>
                        <a:gd name="connsiteX48" fmla="*/ 1153743 w 1424166"/>
                        <a:gd name="connsiteY48" fmla="*/ 105582 h 1301763"/>
                        <a:gd name="connsiteX49" fmla="*/ 1180731 w 1424166"/>
                        <a:gd name="connsiteY49" fmla="*/ 45256 h 1301763"/>
                        <a:gd name="connsiteX50" fmla="*/ 1204543 w 1424166"/>
                        <a:gd name="connsiteY50" fmla="*/ 117488 h 1301763"/>
                        <a:gd name="connsiteX51" fmla="*/ 1226768 w 1424166"/>
                        <a:gd name="connsiteY51" fmla="*/ 47638 h 1301763"/>
                        <a:gd name="connsiteX52" fmla="*/ 1264868 w 1424166"/>
                        <a:gd name="connsiteY52" fmla="*/ 117488 h 1301763"/>
                        <a:gd name="connsiteX53" fmla="*/ 1328368 w 1424166"/>
                        <a:gd name="connsiteY53" fmla="*/ 82563 h 1301763"/>
                        <a:gd name="connsiteX54" fmla="*/ 1344243 w 1424166"/>
                        <a:gd name="connsiteY54" fmla="*/ 114313 h 1301763"/>
                        <a:gd name="connsiteX55" fmla="*/ 1407743 w 1424166"/>
                        <a:gd name="connsiteY55" fmla="*/ 139713 h 1301763"/>
                        <a:gd name="connsiteX56" fmla="*/ 1004518 w 1424166"/>
                        <a:gd name="connsiteY56" fmla="*/ 1193813 h 1301763"/>
                        <a:gd name="connsiteX57" fmla="*/ 1001343 w 1424166"/>
                        <a:gd name="connsiteY57" fmla="*/ 1292238 h 1301763"/>
                        <a:gd name="connsiteX0" fmla="*/ 506043 w 1408276"/>
                        <a:gd name="connsiteY0" fmla="*/ 1301763 h 1301763"/>
                        <a:gd name="connsiteX1" fmla="*/ 506043 w 1408276"/>
                        <a:gd name="connsiteY1" fmla="*/ 1212863 h 1301763"/>
                        <a:gd name="connsiteX2" fmla="*/ 32968 w 1408276"/>
                        <a:gd name="connsiteY2" fmla="*/ 123838 h 1301763"/>
                        <a:gd name="connsiteX3" fmla="*/ 58368 w 1408276"/>
                        <a:gd name="connsiteY3" fmla="*/ 120663 h 1301763"/>
                        <a:gd name="connsiteX4" fmla="*/ 63131 w 1408276"/>
                        <a:gd name="connsiteY4" fmla="*/ 61926 h 1301763"/>
                        <a:gd name="connsiteX5" fmla="*/ 86943 w 1408276"/>
                        <a:gd name="connsiteY5" fmla="*/ 120663 h 1301763"/>
                        <a:gd name="connsiteX6" fmla="*/ 98849 w 1408276"/>
                        <a:gd name="connsiteY6" fmla="*/ 75419 h 1301763"/>
                        <a:gd name="connsiteX7" fmla="*/ 138537 w 1408276"/>
                        <a:gd name="connsiteY7" fmla="*/ 73831 h 1301763"/>
                        <a:gd name="connsiteX8" fmla="*/ 163935 w 1408276"/>
                        <a:gd name="connsiteY8" fmla="*/ 113520 h 1301763"/>
                        <a:gd name="connsiteX9" fmla="*/ 170287 w 1408276"/>
                        <a:gd name="connsiteY9" fmla="*/ 28588 h 1301763"/>
                        <a:gd name="connsiteX10" fmla="*/ 190130 w 1408276"/>
                        <a:gd name="connsiteY10" fmla="*/ 96850 h 1301763"/>
                        <a:gd name="connsiteX11" fmla="*/ 226643 w 1408276"/>
                        <a:gd name="connsiteY11" fmla="*/ 31763 h 1301763"/>
                        <a:gd name="connsiteX12" fmla="*/ 264743 w 1408276"/>
                        <a:gd name="connsiteY12" fmla="*/ 98438 h 1301763"/>
                        <a:gd name="connsiteX13" fmla="*/ 298081 w 1408276"/>
                        <a:gd name="connsiteY13" fmla="*/ 17476 h 1301763"/>
                        <a:gd name="connsiteX14" fmla="*/ 331418 w 1408276"/>
                        <a:gd name="connsiteY14" fmla="*/ 76213 h 1301763"/>
                        <a:gd name="connsiteX15" fmla="*/ 375868 w 1408276"/>
                        <a:gd name="connsiteY15" fmla="*/ 34938 h 1301763"/>
                        <a:gd name="connsiteX16" fmla="*/ 383805 w 1408276"/>
                        <a:gd name="connsiteY16" fmla="*/ 88118 h 1301763"/>
                        <a:gd name="connsiteX17" fmla="*/ 407618 w 1408276"/>
                        <a:gd name="connsiteY17" fmla="*/ 13 h 1301763"/>
                        <a:gd name="connsiteX18" fmla="*/ 429843 w 1408276"/>
                        <a:gd name="connsiteY18" fmla="*/ 53988 h 1301763"/>
                        <a:gd name="connsiteX19" fmla="*/ 464768 w 1408276"/>
                        <a:gd name="connsiteY19" fmla="*/ 16682 h 1301763"/>
                        <a:gd name="connsiteX20" fmla="*/ 474293 w 1408276"/>
                        <a:gd name="connsiteY20" fmla="*/ 92088 h 1301763"/>
                        <a:gd name="connsiteX21" fmla="*/ 519536 w 1408276"/>
                        <a:gd name="connsiteY21" fmla="*/ 73038 h 1301763"/>
                        <a:gd name="connsiteX22" fmla="*/ 540968 w 1408276"/>
                        <a:gd name="connsiteY22" fmla="*/ 34938 h 1301763"/>
                        <a:gd name="connsiteX23" fmla="*/ 563193 w 1408276"/>
                        <a:gd name="connsiteY23" fmla="*/ 76213 h 1301763"/>
                        <a:gd name="connsiteX24" fmla="*/ 594943 w 1408276"/>
                        <a:gd name="connsiteY24" fmla="*/ 19063 h 1301763"/>
                        <a:gd name="connsiteX25" fmla="*/ 626693 w 1408276"/>
                        <a:gd name="connsiteY25" fmla="*/ 82563 h 1301763"/>
                        <a:gd name="connsiteX26" fmla="*/ 648918 w 1408276"/>
                        <a:gd name="connsiteY26" fmla="*/ 34938 h 1301763"/>
                        <a:gd name="connsiteX27" fmla="*/ 667175 w 1408276"/>
                        <a:gd name="connsiteY27" fmla="*/ 84945 h 1301763"/>
                        <a:gd name="connsiteX28" fmla="*/ 709243 w 1408276"/>
                        <a:gd name="connsiteY28" fmla="*/ 28588 h 1301763"/>
                        <a:gd name="connsiteX29" fmla="*/ 728293 w 1408276"/>
                        <a:gd name="connsiteY29" fmla="*/ 82563 h 1301763"/>
                        <a:gd name="connsiteX30" fmla="*/ 752900 w 1408276"/>
                        <a:gd name="connsiteY30" fmla="*/ 57957 h 1301763"/>
                        <a:gd name="connsiteX31" fmla="*/ 769568 w 1408276"/>
                        <a:gd name="connsiteY31" fmla="*/ 107963 h 1301763"/>
                        <a:gd name="connsiteX32" fmla="*/ 789411 w 1408276"/>
                        <a:gd name="connsiteY32" fmla="*/ 53194 h 1301763"/>
                        <a:gd name="connsiteX33" fmla="*/ 807668 w 1408276"/>
                        <a:gd name="connsiteY33" fmla="*/ 66688 h 1301763"/>
                        <a:gd name="connsiteX34" fmla="*/ 806874 w 1408276"/>
                        <a:gd name="connsiteY34" fmla="*/ 91294 h 1301763"/>
                        <a:gd name="connsiteX35" fmla="*/ 867993 w 1408276"/>
                        <a:gd name="connsiteY35" fmla="*/ 82563 h 1301763"/>
                        <a:gd name="connsiteX36" fmla="*/ 872755 w 1408276"/>
                        <a:gd name="connsiteY36" fmla="*/ 113518 h 1301763"/>
                        <a:gd name="connsiteX37" fmla="*/ 899743 w 1408276"/>
                        <a:gd name="connsiteY37" fmla="*/ 66688 h 1301763"/>
                        <a:gd name="connsiteX38" fmla="*/ 907681 w 1408276"/>
                        <a:gd name="connsiteY38" fmla="*/ 127806 h 1301763"/>
                        <a:gd name="connsiteX39" fmla="*/ 931493 w 1408276"/>
                        <a:gd name="connsiteY39" fmla="*/ 73038 h 1301763"/>
                        <a:gd name="connsiteX40" fmla="*/ 942605 w 1408276"/>
                        <a:gd name="connsiteY40" fmla="*/ 142888 h 1301763"/>
                        <a:gd name="connsiteX41" fmla="*/ 991818 w 1408276"/>
                        <a:gd name="connsiteY41" fmla="*/ 75420 h 1301763"/>
                        <a:gd name="connsiteX42" fmla="*/ 1004518 w 1408276"/>
                        <a:gd name="connsiteY42" fmla="*/ 120663 h 1301763"/>
                        <a:gd name="connsiteX43" fmla="*/ 1043412 w 1408276"/>
                        <a:gd name="connsiteY43" fmla="*/ 125426 h 1301763"/>
                        <a:gd name="connsiteX44" fmla="*/ 1076749 w 1408276"/>
                        <a:gd name="connsiteY44" fmla="*/ 140507 h 1301763"/>
                        <a:gd name="connsiteX45" fmla="*/ 1067224 w 1408276"/>
                        <a:gd name="connsiteY45" fmla="*/ 93676 h 1301763"/>
                        <a:gd name="connsiteX46" fmla="*/ 1095800 w 1408276"/>
                        <a:gd name="connsiteY46" fmla="*/ 19063 h 1301763"/>
                        <a:gd name="connsiteX47" fmla="*/ 1099768 w 1408276"/>
                        <a:gd name="connsiteY47" fmla="*/ 101613 h 1301763"/>
                        <a:gd name="connsiteX48" fmla="*/ 1153743 w 1408276"/>
                        <a:gd name="connsiteY48" fmla="*/ 105582 h 1301763"/>
                        <a:gd name="connsiteX49" fmla="*/ 1180731 w 1408276"/>
                        <a:gd name="connsiteY49" fmla="*/ 45256 h 1301763"/>
                        <a:gd name="connsiteX50" fmla="*/ 1204543 w 1408276"/>
                        <a:gd name="connsiteY50" fmla="*/ 117488 h 1301763"/>
                        <a:gd name="connsiteX51" fmla="*/ 1226768 w 1408276"/>
                        <a:gd name="connsiteY51" fmla="*/ 47638 h 1301763"/>
                        <a:gd name="connsiteX52" fmla="*/ 1264868 w 1408276"/>
                        <a:gd name="connsiteY52" fmla="*/ 117488 h 1301763"/>
                        <a:gd name="connsiteX53" fmla="*/ 1328368 w 1408276"/>
                        <a:gd name="connsiteY53" fmla="*/ 82563 h 1301763"/>
                        <a:gd name="connsiteX54" fmla="*/ 1344243 w 1408276"/>
                        <a:gd name="connsiteY54" fmla="*/ 114313 h 1301763"/>
                        <a:gd name="connsiteX55" fmla="*/ 1407743 w 1408276"/>
                        <a:gd name="connsiteY55" fmla="*/ 139713 h 1301763"/>
                        <a:gd name="connsiteX56" fmla="*/ 1004518 w 1408276"/>
                        <a:gd name="connsiteY56" fmla="*/ 1193813 h 1301763"/>
                        <a:gd name="connsiteX57" fmla="*/ 1001343 w 1408276"/>
                        <a:gd name="connsiteY57" fmla="*/ 1292238 h 1301763"/>
                        <a:gd name="connsiteX0" fmla="*/ 506043 w 1426403"/>
                        <a:gd name="connsiteY0" fmla="*/ 1301763 h 1301763"/>
                        <a:gd name="connsiteX1" fmla="*/ 506043 w 1426403"/>
                        <a:gd name="connsiteY1" fmla="*/ 1212863 h 1301763"/>
                        <a:gd name="connsiteX2" fmla="*/ 32968 w 1426403"/>
                        <a:gd name="connsiteY2" fmla="*/ 123838 h 1301763"/>
                        <a:gd name="connsiteX3" fmla="*/ 58368 w 1426403"/>
                        <a:gd name="connsiteY3" fmla="*/ 120663 h 1301763"/>
                        <a:gd name="connsiteX4" fmla="*/ 63131 w 1426403"/>
                        <a:gd name="connsiteY4" fmla="*/ 61926 h 1301763"/>
                        <a:gd name="connsiteX5" fmla="*/ 86943 w 1426403"/>
                        <a:gd name="connsiteY5" fmla="*/ 120663 h 1301763"/>
                        <a:gd name="connsiteX6" fmla="*/ 98849 w 1426403"/>
                        <a:gd name="connsiteY6" fmla="*/ 75419 h 1301763"/>
                        <a:gd name="connsiteX7" fmla="*/ 138537 w 1426403"/>
                        <a:gd name="connsiteY7" fmla="*/ 73831 h 1301763"/>
                        <a:gd name="connsiteX8" fmla="*/ 163935 w 1426403"/>
                        <a:gd name="connsiteY8" fmla="*/ 113520 h 1301763"/>
                        <a:gd name="connsiteX9" fmla="*/ 170287 w 1426403"/>
                        <a:gd name="connsiteY9" fmla="*/ 28588 h 1301763"/>
                        <a:gd name="connsiteX10" fmla="*/ 190130 w 1426403"/>
                        <a:gd name="connsiteY10" fmla="*/ 96850 h 1301763"/>
                        <a:gd name="connsiteX11" fmla="*/ 226643 w 1426403"/>
                        <a:gd name="connsiteY11" fmla="*/ 31763 h 1301763"/>
                        <a:gd name="connsiteX12" fmla="*/ 264743 w 1426403"/>
                        <a:gd name="connsiteY12" fmla="*/ 98438 h 1301763"/>
                        <a:gd name="connsiteX13" fmla="*/ 298081 w 1426403"/>
                        <a:gd name="connsiteY13" fmla="*/ 17476 h 1301763"/>
                        <a:gd name="connsiteX14" fmla="*/ 331418 w 1426403"/>
                        <a:gd name="connsiteY14" fmla="*/ 76213 h 1301763"/>
                        <a:gd name="connsiteX15" fmla="*/ 375868 w 1426403"/>
                        <a:gd name="connsiteY15" fmla="*/ 34938 h 1301763"/>
                        <a:gd name="connsiteX16" fmla="*/ 383805 w 1426403"/>
                        <a:gd name="connsiteY16" fmla="*/ 88118 h 1301763"/>
                        <a:gd name="connsiteX17" fmla="*/ 407618 w 1426403"/>
                        <a:gd name="connsiteY17" fmla="*/ 13 h 1301763"/>
                        <a:gd name="connsiteX18" fmla="*/ 429843 w 1426403"/>
                        <a:gd name="connsiteY18" fmla="*/ 53988 h 1301763"/>
                        <a:gd name="connsiteX19" fmla="*/ 464768 w 1426403"/>
                        <a:gd name="connsiteY19" fmla="*/ 16682 h 1301763"/>
                        <a:gd name="connsiteX20" fmla="*/ 474293 w 1426403"/>
                        <a:gd name="connsiteY20" fmla="*/ 92088 h 1301763"/>
                        <a:gd name="connsiteX21" fmla="*/ 519536 w 1426403"/>
                        <a:gd name="connsiteY21" fmla="*/ 73038 h 1301763"/>
                        <a:gd name="connsiteX22" fmla="*/ 540968 w 1426403"/>
                        <a:gd name="connsiteY22" fmla="*/ 34938 h 1301763"/>
                        <a:gd name="connsiteX23" fmla="*/ 563193 w 1426403"/>
                        <a:gd name="connsiteY23" fmla="*/ 76213 h 1301763"/>
                        <a:gd name="connsiteX24" fmla="*/ 594943 w 1426403"/>
                        <a:gd name="connsiteY24" fmla="*/ 19063 h 1301763"/>
                        <a:gd name="connsiteX25" fmla="*/ 626693 w 1426403"/>
                        <a:gd name="connsiteY25" fmla="*/ 82563 h 1301763"/>
                        <a:gd name="connsiteX26" fmla="*/ 648918 w 1426403"/>
                        <a:gd name="connsiteY26" fmla="*/ 34938 h 1301763"/>
                        <a:gd name="connsiteX27" fmla="*/ 667175 w 1426403"/>
                        <a:gd name="connsiteY27" fmla="*/ 84945 h 1301763"/>
                        <a:gd name="connsiteX28" fmla="*/ 709243 w 1426403"/>
                        <a:gd name="connsiteY28" fmla="*/ 28588 h 1301763"/>
                        <a:gd name="connsiteX29" fmla="*/ 728293 w 1426403"/>
                        <a:gd name="connsiteY29" fmla="*/ 82563 h 1301763"/>
                        <a:gd name="connsiteX30" fmla="*/ 752900 w 1426403"/>
                        <a:gd name="connsiteY30" fmla="*/ 57957 h 1301763"/>
                        <a:gd name="connsiteX31" fmla="*/ 769568 w 1426403"/>
                        <a:gd name="connsiteY31" fmla="*/ 107963 h 1301763"/>
                        <a:gd name="connsiteX32" fmla="*/ 789411 w 1426403"/>
                        <a:gd name="connsiteY32" fmla="*/ 53194 h 1301763"/>
                        <a:gd name="connsiteX33" fmla="*/ 807668 w 1426403"/>
                        <a:gd name="connsiteY33" fmla="*/ 66688 h 1301763"/>
                        <a:gd name="connsiteX34" fmla="*/ 806874 w 1426403"/>
                        <a:gd name="connsiteY34" fmla="*/ 91294 h 1301763"/>
                        <a:gd name="connsiteX35" fmla="*/ 867993 w 1426403"/>
                        <a:gd name="connsiteY35" fmla="*/ 82563 h 1301763"/>
                        <a:gd name="connsiteX36" fmla="*/ 872755 w 1426403"/>
                        <a:gd name="connsiteY36" fmla="*/ 113518 h 1301763"/>
                        <a:gd name="connsiteX37" fmla="*/ 899743 w 1426403"/>
                        <a:gd name="connsiteY37" fmla="*/ 66688 h 1301763"/>
                        <a:gd name="connsiteX38" fmla="*/ 907681 w 1426403"/>
                        <a:gd name="connsiteY38" fmla="*/ 127806 h 1301763"/>
                        <a:gd name="connsiteX39" fmla="*/ 931493 w 1426403"/>
                        <a:gd name="connsiteY39" fmla="*/ 73038 h 1301763"/>
                        <a:gd name="connsiteX40" fmla="*/ 942605 w 1426403"/>
                        <a:gd name="connsiteY40" fmla="*/ 142888 h 1301763"/>
                        <a:gd name="connsiteX41" fmla="*/ 991818 w 1426403"/>
                        <a:gd name="connsiteY41" fmla="*/ 75420 h 1301763"/>
                        <a:gd name="connsiteX42" fmla="*/ 1004518 w 1426403"/>
                        <a:gd name="connsiteY42" fmla="*/ 120663 h 1301763"/>
                        <a:gd name="connsiteX43" fmla="*/ 1043412 w 1426403"/>
                        <a:gd name="connsiteY43" fmla="*/ 125426 h 1301763"/>
                        <a:gd name="connsiteX44" fmla="*/ 1076749 w 1426403"/>
                        <a:gd name="connsiteY44" fmla="*/ 140507 h 1301763"/>
                        <a:gd name="connsiteX45" fmla="*/ 1067224 w 1426403"/>
                        <a:gd name="connsiteY45" fmla="*/ 93676 h 1301763"/>
                        <a:gd name="connsiteX46" fmla="*/ 1095800 w 1426403"/>
                        <a:gd name="connsiteY46" fmla="*/ 19063 h 1301763"/>
                        <a:gd name="connsiteX47" fmla="*/ 1099768 w 1426403"/>
                        <a:gd name="connsiteY47" fmla="*/ 101613 h 1301763"/>
                        <a:gd name="connsiteX48" fmla="*/ 1153743 w 1426403"/>
                        <a:gd name="connsiteY48" fmla="*/ 105582 h 1301763"/>
                        <a:gd name="connsiteX49" fmla="*/ 1180731 w 1426403"/>
                        <a:gd name="connsiteY49" fmla="*/ 45256 h 1301763"/>
                        <a:gd name="connsiteX50" fmla="*/ 1204543 w 1426403"/>
                        <a:gd name="connsiteY50" fmla="*/ 117488 h 1301763"/>
                        <a:gd name="connsiteX51" fmla="*/ 1226768 w 1426403"/>
                        <a:gd name="connsiteY51" fmla="*/ 47638 h 1301763"/>
                        <a:gd name="connsiteX52" fmla="*/ 1264868 w 1426403"/>
                        <a:gd name="connsiteY52" fmla="*/ 117488 h 1301763"/>
                        <a:gd name="connsiteX53" fmla="*/ 1328368 w 1426403"/>
                        <a:gd name="connsiteY53" fmla="*/ 82563 h 1301763"/>
                        <a:gd name="connsiteX54" fmla="*/ 1356149 w 1426403"/>
                        <a:gd name="connsiteY54" fmla="*/ 109551 h 1301763"/>
                        <a:gd name="connsiteX55" fmla="*/ 1407743 w 1426403"/>
                        <a:gd name="connsiteY55" fmla="*/ 139713 h 1301763"/>
                        <a:gd name="connsiteX56" fmla="*/ 1004518 w 1426403"/>
                        <a:gd name="connsiteY56" fmla="*/ 1193813 h 1301763"/>
                        <a:gd name="connsiteX57" fmla="*/ 1001343 w 1426403"/>
                        <a:gd name="connsiteY57" fmla="*/ 1292238 h 1301763"/>
                        <a:gd name="connsiteX0" fmla="*/ 506043 w 1408334"/>
                        <a:gd name="connsiteY0" fmla="*/ 1301763 h 1301763"/>
                        <a:gd name="connsiteX1" fmla="*/ 506043 w 1408334"/>
                        <a:gd name="connsiteY1" fmla="*/ 1212863 h 1301763"/>
                        <a:gd name="connsiteX2" fmla="*/ 32968 w 1408334"/>
                        <a:gd name="connsiteY2" fmla="*/ 123838 h 1301763"/>
                        <a:gd name="connsiteX3" fmla="*/ 58368 w 1408334"/>
                        <a:gd name="connsiteY3" fmla="*/ 120663 h 1301763"/>
                        <a:gd name="connsiteX4" fmla="*/ 63131 w 1408334"/>
                        <a:gd name="connsiteY4" fmla="*/ 61926 h 1301763"/>
                        <a:gd name="connsiteX5" fmla="*/ 86943 w 1408334"/>
                        <a:gd name="connsiteY5" fmla="*/ 120663 h 1301763"/>
                        <a:gd name="connsiteX6" fmla="*/ 98849 w 1408334"/>
                        <a:gd name="connsiteY6" fmla="*/ 75419 h 1301763"/>
                        <a:gd name="connsiteX7" fmla="*/ 138537 w 1408334"/>
                        <a:gd name="connsiteY7" fmla="*/ 73831 h 1301763"/>
                        <a:gd name="connsiteX8" fmla="*/ 163935 w 1408334"/>
                        <a:gd name="connsiteY8" fmla="*/ 113520 h 1301763"/>
                        <a:gd name="connsiteX9" fmla="*/ 170287 w 1408334"/>
                        <a:gd name="connsiteY9" fmla="*/ 28588 h 1301763"/>
                        <a:gd name="connsiteX10" fmla="*/ 190130 w 1408334"/>
                        <a:gd name="connsiteY10" fmla="*/ 96850 h 1301763"/>
                        <a:gd name="connsiteX11" fmla="*/ 226643 w 1408334"/>
                        <a:gd name="connsiteY11" fmla="*/ 31763 h 1301763"/>
                        <a:gd name="connsiteX12" fmla="*/ 264743 w 1408334"/>
                        <a:gd name="connsiteY12" fmla="*/ 98438 h 1301763"/>
                        <a:gd name="connsiteX13" fmla="*/ 298081 w 1408334"/>
                        <a:gd name="connsiteY13" fmla="*/ 17476 h 1301763"/>
                        <a:gd name="connsiteX14" fmla="*/ 331418 w 1408334"/>
                        <a:gd name="connsiteY14" fmla="*/ 76213 h 1301763"/>
                        <a:gd name="connsiteX15" fmla="*/ 375868 w 1408334"/>
                        <a:gd name="connsiteY15" fmla="*/ 34938 h 1301763"/>
                        <a:gd name="connsiteX16" fmla="*/ 383805 w 1408334"/>
                        <a:gd name="connsiteY16" fmla="*/ 88118 h 1301763"/>
                        <a:gd name="connsiteX17" fmla="*/ 407618 w 1408334"/>
                        <a:gd name="connsiteY17" fmla="*/ 13 h 1301763"/>
                        <a:gd name="connsiteX18" fmla="*/ 429843 w 1408334"/>
                        <a:gd name="connsiteY18" fmla="*/ 53988 h 1301763"/>
                        <a:gd name="connsiteX19" fmla="*/ 464768 w 1408334"/>
                        <a:gd name="connsiteY19" fmla="*/ 16682 h 1301763"/>
                        <a:gd name="connsiteX20" fmla="*/ 474293 w 1408334"/>
                        <a:gd name="connsiteY20" fmla="*/ 92088 h 1301763"/>
                        <a:gd name="connsiteX21" fmla="*/ 519536 w 1408334"/>
                        <a:gd name="connsiteY21" fmla="*/ 73038 h 1301763"/>
                        <a:gd name="connsiteX22" fmla="*/ 540968 w 1408334"/>
                        <a:gd name="connsiteY22" fmla="*/ 34938 h 1301763"/>
                        <a:gd name="connsiteX23" fmla="*/ 563193 w 1408334"/>
                        <a:gd name="connsiteY23" fmla="*/ 76213 h 1301763"/>
                        <a:gd name="connsiteX24" fmla="*/ 594943 w 1408334"/>
                        <a:gd name="connsiteY24" fmla="*/ 19063 h 1301763"/>
                        <a:gd name="connsiteX25" fmla="*/ 626693 w 1408334"/>
                        <a:gd name="connsiteY25" fmla="*/ 82563 h 1301763"/>
                        <a:gd name="connsiteX26" fmla="*/ 648918 w 1408334"/>
                        <a:gd name="connsiteY26" fmla="*/ 34938 h 1301763"/>
                        <a:gd name="connsiteX27" fmla="*/ 667175 w 1408334"/>
                        <a:gd name="connsiteY27" fmla="*/ 84945 h 1301763"/>
                        <a:gd name="connsiteX28" fmla="*/ 709243 w 1408334"/>
                        <a:gd name="connsiteY28" fmla="*/ 28588 h 1301763"/>
                        <a:gd name="connsiteX29" fmla="*/ 728293 w 1408334"/>
                        <a:gd name="connsiteY29" fmla="*/ 82563 h 1301763"/>
                        <a:gd name="connsiteX30" fmla="*/ 752900 w 1408334"/>
                        <a:gd name="connsiteY30" fmla="*/ 57957 h 1301763"/>
                        <a:gd name="connsiteX31" fmla="*/ 769568 w 1408334"/>
                        <a:gd name="connsiteY31" fmla="*/ 107963 h 1301763"/>
                        <a:gd name="connsiteX32" fmla="*/ 789411 w 1408334"/>
                        <a:gd name="connsiteY32" fmla="*/ 53194 h 1301763"/>
                        <a:gd name="connsiteX33" fmla="*/ 807668 w 1408334"/>
                        <a:gd name="connsiteY33" fmla="*/ 66688 h 1301763"/>
                        <a:gd name="connsiteX34" fmla="*/ 806874 w 1408334"/>
                        <a:gd name="connsiteY34" fmla="*/ 91294 h 1301763"/>
                        <a:gd name="connsiteX35" fmla="*/ 867993 w 1408334"/>
                        <a:gd name="connsiteY35" fmla="*/ 82563 h 1301763"/>
                        <a:gd name="connsiteX36" fmla="*/ 872755 w 1408334"/>
                        <a:gd name="connsiteY36" fmla="*/ 113518 h 1301763"/>
                        <a:gd name="connsiteX37" fmla="*/ 899743 w 1408334"/>
                        <a:gd name="connsiteY37" fmla="*/ 66688 h 1301763"/>
                        <a:gd name="connsiteX38" fmla="*/ 907681 w 1408334"/>
                        <a:gd name="connsiteY38" fmla="*/ 127806 h 1301763"/>
                        <a:gd name="connsiteX39" fmla="*/ 931493 w 1408334"/>
                        <a:gd name="connsiteY39" fmla="*/ 73038 h 1301763"/>
                        <a:gd name="connsiteX40" fmla="*/ 942605 w 1408334"/>
                        <a:gd name="connsiteY40" fmla="*/ 142888 h 1301763"/>
                        <a:gd name="connsiteX41" fmla="*/ 991818 w 1408334"/>
                        <a:gd name="connsiteY41" fmla="*/ 75420 h 1301763"/>
                        <a:gd name="connsiteX42" fmla="*/ 1004518 w 1408334"/>
                        <a:gd name="connsiteY42" fmla="*/ 120663 h 1301763"/>
                        <a:gd name="connsiteX43" fmla="*/ 1043412 w 1408334"/>
                        <a:gd name="connsiteY43" fmla="*/ 125426 h 1301763"/>
                        <a:gd name="connsiteX44" fmla="*/ 1076749 w 1408334"/>
                        <a:gd name="connsiteY44" fmla="*/ 140507 h 1301763"/>
                        <a:gd name="connsiteX45" fmla="*/ 1067224 w 1408334"/>
                        <a:gd name="connsiteY45" fmla="*/ 93676 h 1301763"/>
                        <a:gd name="connsiteX46" fmla="*/ 1095800 w 1408334"/>
                        <a:gd name="connsiteY46" fmla="*/ 19063 h 1301763"/>
                        <a:gd name="connsiteX47" fmla="*/ 1099768 w 1408334"/>
                        <a:gd name="connsiteY47" fmla="*/ 101613 h 1301763"/>
                        <a:gd name="connsiteX48" fmla="*/ 1153743 w 1408334"/>
                        <a:gd name="connsiteY48" fmla="*/ 105582 h 1301763"/>
                        <a:gd name="connsiteX49" fmla="*/ 1180731 w 1408334"/>
                        <a:gd name="connsiteY49" fmla="*/ 45256 h 1301763"/>
                        <a:gd name="connsiteX50" fmla="*/ 1204543 w 1408334"/>
                        <a:gd name="connsiteY50" fmla="*/ 117488 h 1301763"/>
                        <a:gd name="connsiteX51" fmla="*/ 1226768 w 1408334"/>
                        <a:gd name="connsiteY51" fmla="*/ 47638 h 1301763"/>
                        <a:gd name="connsiteX52" fmla="*/ 1264868 w 1408334"/>
                        <a:gd name="connsiteY52" fmla="*/ 117488 h 1301763"/>
                        <a:gd name="connsiteX53" fmla="*/ 1328368 w 1408334"/>
                        <a:gd name="connsiteY53" fmla="*/ 82563 h 1301763"/>
                        <a:gd name="connsiteX54" fmla="*/ 1356149 w 1408334"/>
                        <a:gd name="connsiteY54" fmla="*/ 109551 h 1301763"/>
                        <a:gd name="connsiteX55" fmla="*/ 1407743 w 1408334"/>
                        <a:gd name="connsiteY55" fmla="*/ 139713 h 1301763"/>
                        <a:gd name="connsiteX56" fmla="*/ 1004518 w 1408334"/>
                        <a:gd name="connsiteY56" fmla="*/ 1193813 h 1301763"/>
                        <a:gd name="connsiteX57" fmla="*/ 1001343 w 1408334"/>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42605 w 1410588"/>
                        <a:gd name="connsiteY40" fmla="*/ 142888 h 1301763"/>
                        <a:gd name="connsiteX41" fmla="*/ 991818 w 1410588"/>
                        <a:gd name="connsiteY41" fmla="*/ 75420 h 1301763"/>
                        <a:gd name="connsiteX42" fmla="*/ 1004518 w 1410588"/>
                        <a:gd name="connsiteY42" fmla="*/ 120663 h 1301763"/>
                        <a:gd name="connsiteX43" fmla="*/ 1043412 w 1410588"/>
                        <a:gd name="connsiteY43" fmla="*/ 125426 h 1301763"/>
                        <a:gd name="connsiteX44" fmla="*/ 1076749 w 1410588"/>
                        <a:gd name="connsiteY44" fmla="*/ 140507 h 1301763"/>
                        <a:gd name="connsiteX45" fmla="*/ 1067224 w 1410588"/>
                        <a:gd name="connsiteY45" fmla="*/ 93676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42605 w 1410588"/>
                        <a:gd name="connsiteY40" fmla="*/ 142888 h 1301763"/>
                        <a:gd name="connsiteX41" fmla="*/ 1025685 w 1410588"/>
                        <a:gd name="connsiteY41" fmla="*/ 43972 h 1301763"/>
                        <a:gd name="connsiteX42" fmla="*/ 1004518 w 1410588"/>
                        <a:gd name="connsiteY42" fmla="*/ 120663 h 1301763"/>
                        <a:gd name="connsiteX43" fmla="*/ 1043412 w 1410588"/>
                        <a:gd name="connsiteY43" fmla="*/ 125426 h 1301763"/>
                        <a:gd name="connsiteX44" fmla="*/ 1076749 w 1410588"/>
                        <a:gd name="connsiteY44" fmla="*/ 140507 h 1301763"/>
                        <a:gd name="connsiteX45" fmla="*/ 1067224 w 1410588"/>
                        <a:gd name="connsiteY45" fmla="*/ 93676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5685 w 1410588"/>
                        <a:gd name="connsiteY41" fmla="*/ 43972 h 1301763"/>
                        <a:gd name="connsiteX42" fmla="*/ 1004518 w 1410588"/>
                        <a:gd name="connsiteY42" fmla="*/ 120663 h 1301763"/>
                        <a:gd name="connsiteX43" fmla="*/ 1043412 w 1410588"/>
                        <a:gd name="connsiteY43" fmla="*/ 125426 h 1301763"/>
                        <a:gd name="connsiteX44" fmla="*/ 1076749 w 1410588"/>
                        <a:gd name="connsiteY44" fmla="*/ 140507 h 1301763"/>
                        <a:gd name="connsiteX45" fmla="*/ 1067224 w 1410588"/>
                        <a:gd name="connsiteY45" fmla="*/ 93676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5685 w 1410588"/>
                        <a:gd name="connsiteY41" fmla="*/ 43972 h 1301763"/>
                        <a:gd name="connsiteX42" fmla="*/ 1014194 w 1410588"/>
                        <a:gd name="connsiteY42" fmla="*/ 120663 h 1301763"/>
                        <a:gd name="connsiteX43" fmla="*/ 1043412 w 1410588"/>
                        <a:gd name="connsiteY43" fmla="*/ 125426 h 1301763"/>
                        <a:gd name="connsiteX44" fmla="*/ 1076749 w 1410588"/>
                        <a:gd name="connsiteY44" fmla="*/ 140507 h 1301763"/>
                        <a:gd name="connsiteX45" fmla="*/ 1067224 w 1410588"/>
                        <a:gd name="connsiteY45" fmla="*/ 93676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5685 w 1410588"/>
                        <a:gd name="connsiteY41" fmla="*/ 43972 h 1301763"/>
                        <a:gd name="connsiteX42" fmla="*/ 1011775 w 1410588"/>
                        <a:gd name="connsiteY42" fmla="*/ 132759 h 1301763"/>
                        <a:gd name="connsiteX43" fmla="*/ 1043412 w 1410588"/>
                        <a:gd name="connsiteY43" fmla="*/ 125426 h 1301763"/>
                        <a:gd name="connsiteX44" fmla="*/ 1076749 w 1410588"/>
                        <a:gd name="connsiteY44" fmla="*/ 140507 h 1301763"/>
                        <a:gd name="connsiteX45" fmla="*/ 1067224 w 1410588"/>
                        <a:gd name="connsiteY45" fmla="*/ 93676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5685 w 1410588"/>
                        <a:gd name="connsiteY41" fmla="*/ 43972 h 1301763"/>
                        <a:gd name="connsiteX42" fmla="*/ 1011775 w 1410588"/>
                        <a:gd name="connsiteY42" fmla="*/ 132759 h 1301763"/>
                        <a:gd name="connsiteX43" fmla="*/ 1043412 w 1410588"/>
                        <a:gd name="connsiteY43" fmla="*/ 125426 h 1301763"/>
                        <a:gd name="connsiteX44" fmla="*/ 1076749 w 1410588"/>
                        <a:gd name="connsiteY44" fmla="*/ 140507 h 1301763"/>
                        <a:gd name="connsiteX45" fmla="*/ 1067224 w 1410588"/>
                        <a:gd name="connsiteY45" fmla="*/ 100933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5685 w 1410588"/>
                        <a:gd name="connsiteY41" fmla="*/ 43972 h 1301763"/>
                        <a:gd name="connsiteX42" fmla="*/ 1011775 w 1410588"/>
                        <a:gd name="connsiteY42" fmla="*/ 132759 h 1301763"/>
                        <a:gd name="connsiteX43" fmla="*/ 1043412 w 1410588"/>
                        <a:gd name="connsiteY43" fmla="*/ 125426 h 1301763"/>
                        <a:gd name="connsiteX44" fmla="*/ 1076749 w 1410588"/>
                        <a:gd name="connsiteY44" fmla="*/ 140507 h 1301763"/>
                        <a:gd name="connsiteX45" fmla="*/ 1057548 w 1410588"/>
                        <a:gd name="connsiteY45" fmla="*/ 86419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974885 w 1410588"/>
                        <a:gd name="connsiteY41" fmla="*/ 51229 h 1301763"/>
                        <a:gd name="connsiteX42" fmla="*/ 1011775 w 1410588"/>
                        <a:gd name="connsiteY42" fmla="*/ 132759 h 1301763"/>
                        <a:gd name="connsiteX43" fmla="*/ 1043412 w 1410588"/>
                        <a:gd name="connsiteY43" fmla="*/ 125426 h 1301763"/>
                        <a:gd name="connsiteX44" fmla="*/ 1076749 w 1410588"/>
                        <a:gd name="connsiteY44" fmla="*/ 140507 h 1301763"/>
                        <a:gd name="connsiteX45" fmla="*/ 1057548 w 1410588"/>
                        <a:gd name="connsiteY45" fmla="*/ 86419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43412 w 1410588"/>
                        <a:gd name="connsiteY43" fmla="*/ 125426 h 1301763"/>
                        <a:gd name="connsiteX44" fmla="*/ 1076749 w 1410588"/>
                        <a:gd name="connsiteY44" fmla="*/ 140507 h 1301763"/>
                        <a:gd name="connsiteX45" fmla="*/ 1057548 w 1410588"/>
                        <a:gd name="connsiteY45" fmla="*/ 86419 h 1301763"/>
                        <a:gd name="connsiteX46" fmla="*/ 1095800 w 1410588"/>
                        <a:gd name="connsiteY46" fmla="*/ 19063 h 1301763"/>
                        <a:gd name="connsiteX47" fmla="*/ 1099768 w 1410588"/>
                        <a:gd name="connsiteY47" fmla="*/ 101613 h 1301763"/>
                        <a:gd name="connsiteX48" fmla="*/ 1153743 w 1410588"/>
                        <a:gd name="connsiteY48" fmla="*/ 105582 h 1301763"/>
                        <a:gd name="connsiteX49" fmla="*/ 1180731 w 1410588"/>
                        <a:gd name="connsiteY49" fmla="*/ 45256 h 1301763"/>
                        <a:gd name="connsiteX50" fmla="*/ 1204543 w 1410588"/>
                        <a:gd name="connsiteY50" fmla="*/ 117488 h 1301763"/>
                        <a:gd name="connsiteX51" fmla="*/ 1226768 w 1410588"/>
                        <a:gd name="connsiteY51" fmla="*/ 47638 h 1301763"/>
                        <a:gd name="connsiteX52" fmla="*/ 1264868 w 1410588"/>
                        <a:gd name="connsiteY52" fmla="*/ 117488 h 1301763"/>
                        <a:gd name="connsiteX53" fmla="*/ 1328368 w 1410588"/>
                        <a:gd name="connsiteY53" fmla="*/ 82563 h 1301763"/>
                        <a:gd name="connsiteX54" fmla="*/ 1356149 w 1410588"/>
                        <a:gd name="connsiteY54" fmla="*/ 109551 h 1301763"/>
                        <a:gd name="connsiteX55" fmla="*/ 1407743 w 1410588"/>
                        <a:gd name="connsiteY55" fmla="*/ 139713 h 1301763"/>
                        <a:gd name="connsiteX56" fmla="*/ 1004518 w 1410588"/>
                        <a:gd name="connsiteY56" fmla="*/ 1193813 h 1301763"/>
                        <a:gd name="connsiteX57" fmla="*/ 1001343 w 1410588"/>
                        <a:gd name="connsiteY57"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43412 w 1410588"/>
                        <a:gd name="connsiteY43" fmla="*/ 125426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5507 w 1410588"/>
                        <a:gd name="connsiteY43" fmla="*/ 113330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48250 w 1410588"/>
                        <a:gd name="connsiteY43" fmla="*/ 57692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5507 w 1410588"/>
                        <a:gd name="connsiteY43" fmla="*/ 62530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72441 w 1410588"/>
                        <a:gd name="connsiteY43" fmla="*/ 84302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5508 w 1410588"/>
                        <a:gd name="connsiteY43" fmla="*/ 181064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3089 w 1410588"/>
                        <a:gd name="connsiteY43" fmla="*/ 113330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62765 w 1410588"/>
                        <a:gd name="connsiteY43" fmla="*/ 137521 h 1301763"/>
                        <a:gd name="connsiteX44" fmla="*/ 1076749 w 1410588"/>
                        <a:gd name="connsiteY44" fmla="*/ 140507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62765 w 1410588"/>
                        <a:gd name="connsiteY43" fmla="*/ 137521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72441 w 1410588"/>
                        <a:gd name="connsiteY43" fmla="*/ 156873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65183 w 1410588"/>
                        <a:gd name="connsiteY43" fmla="*/ 130263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70021 w 1410588"/>
                        <a:gd name="connsiteY43" fmla="*/ 159291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70021 w 1410588"/>
                        <a:gd name="connsiteY43" fmla="*/ 159291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7926 w 1410588"/>
                        <a:gd name="connsiteY43" fmla="*/ 132682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3088 w 1410588"/>
                        <a:gd name="connsiteY43" fmla="*/ 130263 h 1301763"/>
                        <a:gd name="connsiteX44" fmla="*/ 1064654 w 1410588"/>
                        <a:gd name="connsiteY44" fmla="*/ 116316 h 1301763"/>
                        <a:gd name="connsiteX45" fmla="*/ 1095800 w 1410588"/>
                        <a:gd name="connsiteY45" fmla="*/ 19063 h 1301763"/>
                        <a:gd name="connsiteX46" fmla="*/ 1099768 w 1410588"/>
                        <a:gd name="connsiteY46" fmla="*/ 101613 h 1301763"/>
                        <a:gd name="connsiteX47" fmla="*/ 1153743 w 1410588"/>
                        <a:gd name="connsiteY47" fmla="*/ 105582 h 1301763"/>
                        <a:gd name="connsiteX48" fmla="*/ 1180731 w 1410588"/>
                        <a:gd name="connsiteY48" fmla="*/ 45256 h 1301763"/>
                        <a:gd name="connsiteX49" fmla="*/ 1204543 w 1410588"/>
                        <a:gd name="connsiteY49" fmla="*/ 117488 h 1301763"/>
                        <a:gd name="connsiteX50" fmla="*/ 1226768 w 1410588"/>
                        <a:gd name="connsiteY50" fmla="*/ 47638 h 1301763"/>
                        <a:gd name="connsiteX51" fmla="*/ 1264868 w 1410588"/>
                        <a:gd name="connsiteY51" fmla="*/ 117488 h 1301763"/>
                        <a:gd name="connsiteX52" fmla="*/ 1328368 w 1410588"/>
                        <a:gd name="connsiteY52" fmla="*/ 82563 h 1301763"/>
                        <a:gd name="connsiteX53" fmla="*/ 1356149 w 1410588"/>
                        <a:gd name="connsiteY53" fmla="*/ 109551 h 1301763"/>
                        <a:gd name="connsiteX54" fmla="*/ 1407743 w 1410588"/>
                        <a:gd name="connsiteY54" fmla="*/ 139713 h 1301763"/>
                        <a:gd name="connsiteX55" fmla="*/ 1004518 w 1410588"/>
                        <a:gd name="connsiteY55" fmla="*/ 1193813 h 1301763"/>
                        <a:gd name="connsiteX56" fmla="*/ 1001343 w 1410588"/>
                        <a:gd name="connsiteY56"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3088 w 1410588"/>
                        <a:gd name="connsiteY43" fmla="*/ 130263 h 1301763"/>
                        <a:gd name="connsiteX44" fmla="*/ 1095800 w 1410588"/>
                        <a:gd name="connsiteY44" fmla="*/ 19063 h 1301763"/>
                        <a:gd name="connsiteX45" fmla="*/ 1099768 w 1410588"/>
                        <a:gd name="connsiteY45" fmla="*/ 101613 h 1301763"/>
                        <a:gd name="connsiteX46" fmla="*/ 1153743 w 1410588"/>
                        <a:gd name="connsiteY46" fmla="*/ 105582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3088 w 1410588"/>
                        <a:gd name="connsiteY43" fmla="*/ 130263 h 1301763"/>
                        <a:gd name="connsiteX44" fmla="*/ 1095800 w 1410588"/>
                        <a:gd name="connsiteY44" fmla="*/ 19063 h 1301763"/>
                        <a:gd name="connsiteX45" fmla="*/ 1099768 w 1410588"/>
                        <a:gd name="connsiteY45" fmla="*/ 101613 h 1301763"/>
                        <a:gd name="connsiteX46" fmla="*/ 1153743 w 1410588"/>
                        <a:gd name="connsiteY46" fmla="*/ 105582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3088 w 1410588"/>
                        <a:gd name="connsiteY43" fmla="*/ 130263 h 1301763"/>
                        <a:gd name="connsiteX44" fmla="*/ 1095800 w 1410588"/>
                        <a:gd name="connsiteY44" fmla="*/ 19063 h 1301763"/>
                        <a:gd name="connsiteX45" fmla="*/ 1099768 w 1410588"/>
                        <a:gd name="connsiteY45" fmla="*/ 101613 h 1301763"/>
                        <a:gd name="connsiteX46" fmla="*/ 1153743 w 1410588"/>
                        <a:gd name="connsiteY46" fmla="*/ 105582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3088 w 1410588"/>
                        <a:gd name="connsiteY43" fmla="*/ 130263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20847 w 1410588"/>
                        <a:gd name="connsiteY41" fmla="*/ 43972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30523 w 1410588"/>
                        <a:gd name="connsiteY41" fmla="*/ 31877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30523 w 1410588"/>
                        <a:gd name="connsiteY41" fmla="*/ 31877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1324 w 1410588"/>
                        <a:gd name="connsiteY46" fmla="*/ 98325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103163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103163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4868 w 1410588"/>
                        <a:gd name="connsiteY50" fmla="*/ 117488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9706 w 1410588"/>
                        <a:gd name="connsiteY50" fmla="*/ 102974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9706 w 1410588"/>
                        <a:gd name="connsiteY50" fmla="*/ 102974 h 1301763"/>
                        <a:gd name="connsiteX51" fmla="*/ 1328368 w 1410588"/>
                        <a:gd name="connsiteY51" fmla="*/ 82563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9706 w 1410588"/>
                        <a:gd name="connsiteY50" fmla="*/ 102974 h 1301763"/>
                        <a:gd name="connsiteX51" fmla="*/ 1328368 w 1410588"/>
                        <a:gd name="connsiteY51" fmla="*/ 75306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588"/>
                        <a:gd name="connsiteY0" fmla="*/ 1301763 h 1301763"/>
                        <a:gd name="connsiteX1" fmla="*/ 506043 w 1410588"/>
                        <a:gd name="connsiteY1" fmla="*/ 1212863 h 1301763"/>
                        <a:gd name="connsiteX2" fmla="*/ 32968 w 1410588"/>
                        <a:gd name="connsiteY2" fmla="*/ 123838 h 1301763"/>
                        <a:gd name="connsiteX3" fmla="*/ 58368 w 1410588"/>
                        <a:gd name="connsiteY3" fmla="*/ 120663 h 1301763"/>
                        <a:gd name="connsiteX4" fmla="*/ 63131 w 1410588"/>
                        <a:gd name="connsiteY4" fmla="*/ 61926 h 1301763"/>
                        <a:gd name="connsiteX5" fmla="*/ 86943 w 1410588"/>
                        <a:gd name="connsiteY5" fmla="*/ 120663 h 1301763"/>
                        <a:gd name="connsiteX6" fmla="*/ 98849 w 1410588"/>
                        <a:gd name="connsiteY6" fmla="*/ 75419 h 1301763"/>
                        <a:gd name="connsiteX7" fmla="*/ 138537 w 1410588"/>
                        <a:gd name="connsiteY7" fmla="*/ 73831 h 1301763"/>
                        <a:gd name="connsiteX8" fmla="*/ 163935 w 1410588"/>
                        <a:gd name="connsiteY8" fmla="*/ 113520 h 1301763"/>
                        <a:gd name="connsiteX9" fmla="*/ 170287 w 1410588"/>
                        <a:gd name="connsiteY9" fmla="*/ 28588 h 1301763"/>
                        <a:gd name="connsiteX10" fmla="*/ 190130 w 1410588"/>
                        <a:gd name="connsiteY10" fmla="*/ 96850 h 1301763"/>
                        <a:gd name="connsiteX11" fmla="*/ 226643 w 1410588"/>
                        <a:gd name="connsiteY11" fmla="*/ 31763 h 1301763"/>
                        <a:gd name="connsiteX12" fmla="*/ 264743 w 1410588"/>
                        <a:gd name="connsiteY12" fmla="*/ 98438 h 1301763"/>
                        <a:gd name="connsiteX13" fmla="*/ 298081 w 1410588"/>
                        <a:gd name="connsiteY13" fmla="*/ 17476 h 1301763"/>
                        <a:gd name="connsiteX14" fmla="*/ 331418 w 1410588"/>
                        <a:gd name="connsiteY14" fmla="*/ 76213 h 1301763"/>
                        <a:gd name="connsiteX15" fmla="*/ 375868 w 1410588"/>
                        <a:gd name="connsiteY15" fmla="*/ 34938 h 1301763"/>
                        <a:gd name="connsiteX16" fmla="*/ 383805 w 1410588"/>
                        <a:gd name="connsiteY16" fmla="*/ 88118 h 1301763"/>
                        <a:gd name="connsiteX17" fmla="*/ 407618 w 1410588"/>
                        <a:gd name="connsiteY17" fmla="*/ 13 h 1301763"/>
                        <a:gd name="connsiteX18" fmla="*/ 429843 w 1410588"/>
                        <a:gd name="connsiteY18" fmla="*/ 53988 h 1301763"/>
                        <a:gd name="connsiteX19" fmla="*/ 464768 w 1410588"/>
                        <a:gd name="connsiteY19" fmla="*/ 16682 h 1301763"/>
                        <a:gd name="connsiteX20" fmla="*/ 474293 w 1410588"/>
                        <a:gd name="connsiteY20" fmla="*/ 92088 h 1301763"/>
                        <a:gd name="connsiteX21" fmla="*/ 519536 w 1410588"/>
                        <a:gd name="connsiteY21" fmla="*/ 73038 h 1301763"/>
                        <a:gd name="connsiteX22" fmla="*/ 540968 w 1410588"/>
                        <a:gd name="connsiteY22" fmla="*/ 34938 h 1301763"/>
                        <a:gd name="connsiteX23" fmla="*/ 563193 w 1410588"/>
                        <a:gd name="connsiteY23" fmla="*/ 76213 h 1301763"/>
                        <a:gd name="connsiteX24" fmla="*/ 594943 w 1410588"/>
                        <a:gd name="connsiteY24" fmla="*/ 19063 h 1301763"/>
                        <a:gd name="connsiteX25" fmla="*/ 626693 w 1410588"/>
                        <a:gd name="connsiteY25" fmla="*/ 82563 h 1301763"/>
                        <a:gd name="connsiteX26" fmla="*/ 648918 w 1410588"/>
                        <a:gd name="connsiteY26" fmla="*/ 34938 h 1301763"/>
                        <a:gd name="connsiteX27" fmla="*/ 667175 w 1410588"/>
                        <a:gd name="connsiteY27" fmla="*/ 84945 h 1301763"/>
                        <a:gd name="connsiteX28" fmla="*/ 709243 w 1410588"/>
                        <a:gd name="connsiteY28" fmla="*/ 28588 h 1301763"/>
                        <a:gd name="connsiteX29" fmla="*/ 728293 w 1410588"/>
                        <a:gd name="connsiteY29" fmla="*/ 82563 h 1301763"/>
                        <a:gd name="connsiteX30" fmla="*/ 752900 w 1410588"/>
                        <a:gd name="connsiteY30" fmla="*/ 57957 h 1301763"/>
                        <a:gd name="connsiteX31" fmla="*/ 769568 w 1410588"/>
                        <a:gd name="connsiteY31" fmla="*/ 107963 h 1301763"/>
                        <a:gd name="connsiteX32" fmla="*/ 789411 w 1410588"/>
                        <a:gd name="connsiteY32" fmla="*/ 53194 h 1301763"/>
                        <a:gd name="connsiteX33" fmla="*/ 807668 w 1410588"/>
                        <a:gd name="connsiteY33" fmla="*/ 66688 h 1301763"/>
                        <a:gd name="connsiteX34" fmla="*/ 806874 w 1410588"/>
                        <a:gd name="connsiteY34" fmla="*/ 91294 h 1301763"/>
                        <a:gd name="connsiteX35" fmla="*/ 867993 w 1410588"/>
                        <a:gd name="connsiteY35" fmla="*/ 82563 h 1301763"/>
                        <a:gd name="connsiteX36" fmla="*/ 872755 w 1410588"/>
                        <a:gd name="connsiteY36" fmla="*/ 113518 h 1301763"/>
                        <a:gd name="connsiteX37" fmla="*/ 899743 w 1410588"/>
                        <a:gd name="connsiteY37" fmla="*/ 66688 h 1301763"/>
                        <a:gd name="connsiteX38" fmla="*/ 907681 w 1410588"/>
                        <a:gd name="connsiteY38" fmla="*/ 127806 h 1301763"/>
                        <a:gd name="connsiteX39" fmla="*/ 931493 w 1410588"/>
                        <a:gd name="connsiteY39" fmla="*/ 73038 h 1301763"/>
                        <a:gd name="connsiteX40" fmla="*/ 954700 w 1410588"/>
                        <a:gd name="connsiteY40" fmla="*/ 135631 h 1301763"/>
                        <a:gd name="connsiteX41" fmla="*/ 1045037 w 1410588"/>
                        <a:gd name="connsiteY41" fmla="*/ 41553 h 1301763"/>
                        <a:gd name="connsiteX42" fmla="*/ 1011775 w 1410588"/>
                        <a:gd name="connsiteY42" fmla="*/ 132759 h 1301763"/>
                        <a:gd name="connsiteX43" fmla="*/ 1055507 w 1410588"/>
                        <a:gd name="connsiteY43" fmla="*/ 120586 h 1301763"/>
                        <a:gd name="connsiteX44" fmla="*/ 1095800 w 1410588"/>
                        <a:gd name="connsiteY44" fmla="*/ 19063 h 1301763"/>
                        <a:gd name="connsiteX45" fmla="*/ 1099768 w 1410588"/>
                        <a:gd name="connsiteY45" fmla="*/ 101613 h 1301763"/>
                        <a:gd name="connsiteX46" fmla="*/ 1153743 w 1410588"/>
                        <a:gd name="connsiteY46" fmla="*/ 95906 h 1301763"/>
                        <a:gd name="connsiteX47" fmla="*/ 1180731 w 1410588"/>
                        <a:gd name="connsiteY47" fmla="*/ 45256 h 1301763"/>
                        <a:gd name="connsiteX48" fmla="*/ 1204543 w 1410588"/>
                        <a:gd name="connsiteY48" fmla="*/ 117488 h 1301763"/>
                        <a:gd name="connsiteX49" fmla="*/ 1226768 w 1410588"/>
                        <a:gd name="connsiteY49" fmla="*/ 47638 h 1301763"/>
                        <a:gd name="connsiteX50" fmla="*/ 1269706 w 1410588"/>
                        <a:gd name="connsiteY50" fmla="*/ 102974 h 1301763"/>
                        <a:gd name="connsiteX51" fmla="*/ 1328368 w 1410588"/>
                        <a:gd name="connsiteY51" fmla="*/ 75306 h 1301763"/>
                        <a:gd name="connsiteX52" fmla="*/ 1356149 w 1410588"/>
                        <a:gd name="connsiteY52" fmla="*/ 109551 h 1301763"/>
                        <a:gd name="connsiteX53" fmla="*/ 1407743 w 1410588"/>
                        <a:gd name="connsiteY53" fmla="*/ 139713 h 1301763"/>
                        <a:gd name="connsiteX54" fmla="*/ 1004518 w 1410588"/>
                        <a:gd name="connsiteY54" fmla="*/ 1193813 h 1301763"/>
                        <a:gd name="connsiteX55" fmla="*/ 1001343 w 1410588"/>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98849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4293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41553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98849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4293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41553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98849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4293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60905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98849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4293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60905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98849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4293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60905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98849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60905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5037 w 1410639"/>
                        <a:gd name="connsiteY41" fmla="*/ 60905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9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63323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8 h 1301763"/>
                        <a:gd name="connsiteX42" fmla="*/ 1011775 w 1410639"/>
                        <a:gd name="connsiteY42" fmla="*/ 132759 h 1301763"/>
                        <a:gd name="connsiteX43" fmla="*/ 1055507 w 1410639"/>
                        <a:gd name="connsiteY43" fmla="*/ 120586 h 1301763"/>
                        <a:gd name="connsiteX44" fmla="*/ 1095800 w 1410639"/>
                        <a:gd name="connsiteY44" fmla="*/ 19063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8 h 1301763"/>
                        <a:gd name="connsiteX42" fmla="*/ 1011775 w 1410639"/>
                        <a:gd name="connsiteY42" fmla="*/ 132759 h 1301763"/>
                        <a:gd name="connsiteX43" fmla="*/ 1055507 w 1410639"/>
                        <a:gd name="connsiteY43" fmla="*/ 120586 h 1301763"/>
                        <a:gd name="connsiteX44" fmla="*/ 1098219 w 1410639"/>
                        <a:gd name="connsiteY44" fmla="*/ 14225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8 h 1301763"/>
                        <a:gd name="connsiteX42" fmla="*/ 1011775 w 1410639"/>
                        <a:gd name="connsiteY42" fmla="*/ 132759 h 1301763"/>
                        <a:gd name="connsiteX43" fmla="*/ 1055507 w 1410639"/>
                        <a:gd name="connsiteY43" fmla="*/ 120586 h 1301763"/>
                        <a:gd name="connsiteX44" fmla="*/ 1117572 w 1410639"/>
                        <a:gd name="connsiteY44" fmla="*/ 23901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8 h 1301763"/>
                        <a:gd name="connsiteX42" fmla="*/ 1011775 w 1410639"/>
                        <a:gd name="connsiteY42" fmla="*/ 132759 h 1301763"/>
                        <a:gd name="connsiteX43" fmla="*/ 1055507 w 1410639"/>
                        <a:gd name="connsiteY43" fmla="*/ 120586 h 1301763"/>
                        <a:gd name="connsiteX44" fmla="*/ 1117572 w 1410639"/>
                        <a:gd name="connsiteY44" fmla="*/ 23901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8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40199 w 1410639"/>
                        <a:gd name="connsiteY41" fmla="*/ 75418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13589 w 1410639"/>
                        <a:gd name="connsiteY41" fmla="*/ 77837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13589 w 1410639"/>
                        <a:gd name="connsiteY41" fmla="*/ 77837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13589 w 1410639"/>
                        <a:gd name="connsiteY41" fmla="*/ 77837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13589 w 1410639"/>
                        <a:gd name="connsiteY41" fmla="*/ 77837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9706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13589 w 1410639"/>
                        <a:gd name="connsiteY41" fmla="*/ 77837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7287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10639"/>
                        <a:gd name="connsiteY0" fmla="*/ 1301763 h 1301763"/>
                        <a:gd name="connsiteX1" fmla="*/ 506043 w 1410639"/>
                        <a:gd name="connsiteY1" fmla="*/ 1212863 h 1301763"/>
                        <a:gd name="connsiteX2" fmla="*/ 32968 w 1410639"/>
                        <a:gd name="connsiteY2" fmla="*/ 123838 h 1301763"/>
                        <a:gd name="connsiteX3" fmla="*/ 58368 w 1410639"/>
                        <a:gd name="connsiteY3" fmla="*/ 120663 h 1301763"/>
                        <a:gd name="connsiteX4" fmla="*/ 63131 w 1410639"/>
                        <a:gd name="connsiteY4" fmla="*/ 61926 h 1301763"/>
                        <a:gd name="connsiteX5" fmla="*/ 86943 w 1410639"/>
                        <a:gd name="connsiteY5" fmla="*/ 120663 h 1301763"/>
                        <a:gd name="connsiteX6" fmla="*/ 101268 w 1410639"/>
                        <a:gd name="connsiteY6" fmla="*/ 75419 h 1301763"/>
                        <a:gd name="connsiteX7" fmla="*/ 138537 w 1410639"/>
                        <a:gd name="connsiteY7" fmla="*/ 73831 h 1301763"/>
                        <a:gd name="connsiteX8" fmla="*/ 163935 w 1410639"/>
                        <a:gd name="connsiteY8" fmla="*/ 113520 h 1301763"/>
                        <a:gd name="connsiteX9" fmla="*/ 170287 w 1410639"/>
                        <a:gd name="connsiteY9" fmla="*/ 28588 h 1301763"/>
                        <a:gd name="connsiteX10" fmla="*/ 190130 w 1410639"/>
                        <a:gd name="connsiteY10" fmla="*/ 96850 h 1301763"/>
                        <a:gd name="connsiteX11" fmla="*/ 226643 w 1410639"/>
                        <a:gd name="connsiteY11" fmla="*/ 31763 h 1301763"/>
                        <a:gd name="connsiteX12" fmla="*/ 264743 w 1410639"/>
                        <a:gd name="connsiteY12" fmla="*/ 98438 h 1301763"/>
                        <a:gd name="connsiteX13" fmla="*/ 298081 w 1410639"/>
                        <a:gd name="connsiteY13" fmla="*/ 17476 h 1301763"/>
                        <a:gd name="connsiteX14" fmla="*/ 331418 w 1410639"/>
                        <a:gd name="connsiteY14" fmla="*/ 76213 h 1301763"/>
                        <a:gd name="connsiteX15" fmla="*/ 375868 w 1410639"/>
                        <a:gd name="connsiteY15" fmla="*/ 34938 h 1301763"/>
                        <a:gd name="connsiteX16" fmla="*/ 383805 w 1410639"/>
                        <a:gd name="connsiteY16" fmla="*/ 88118 h 1301763"/>
                        <a:gd name="connsiteX17" fmla="*/ 407618 w 1410639"/>
                        <a:gd name="connsiteY17" fmla="*/ 13 h 1301763"/>
                        <a:gd name="connsiteX18" fmla="*/ 429843 w 1410639"/>
                        <a:gd name="connsiteY18" fmla="*/ 53988 h 1301763"/>
                        <a:gd name="connsiteX19" fmla="*/ 464768 w 1410639"/>
                        <a:gd name="connsiteY19" fmla="*/ 16682 h 1301763"/>
                        <a:gd name="connsiteX20" fmla="*/ 471874 w 1410639"/>
                        <a:gd name="connsiteY20" fmla="*/ 92088 h 1301763"/>
                        <a:gd name="connsiteX21" fmla="*/ 519536 w 1410639"/>
                        <a:gd name="connsiteY21" fmla="*/ 73038 h 1301763"/>
                        <a:gd name="connsiteX22" fmla="*/ 540968 w 1410639"/>
                        <a:gd name="connsiteY22" fmla="*/ 34938 h 1301763"/>
                        <a:gd name="connsiteX23" fmla="*/ 563193 w 1410639"/>
                        <a:gd name="connsiteY23" fmla="*/ 76213 h 1301763"/>
                        <a:gd name="connsiteX24" fmla="*/ 594943 w 1410639"/>
                        <a:gd name="connsiteY24" fmla="*/ 19063 h 1301763"/>
                        <a:gd name="connsiteX25" fmla="*/ 626693 w 1410639"/>
                        <a:gd name="connsiteY25" fmla="*/ 82563 h 1301763"/>
                        <a:gd name="connsiteX26" fmla="*/ 648918 w 1410639"/>
                        <a:gd name="connsiteY26" fmla="*/ 34938 h 1301763"/>
                        <a:gd name="connsiteX27" fmla="*/ 667175 w 1410639"/>
                        <a:gd name="connsiteY27" fmla="*/ 84945 h 1301763"/>
                        <a:gd name="connsiteX28" fmla="*/ 709243 w 1410639"/>
                        <a:gd name="connsiteY28" fmla="*/ 28588 h 1301763"/>
                        <a:gd name="connsiteX29" fmla="*/ 728293 w 1410639"/>
                        <a:gd name="connsiteY29" fmla="*/ 82563 h 1301763"/>
                        <a:gd name="connsiteX30" fmla="*/ 752900 w 1410639"/>
                        <a:gd name="connsiteY30" fmla="*/ 57957 h 1301763"/>
                        <a:gd name="connsiteX31" fmla="*/ 769568 w 1410639"/>
                        <a:gd name="connsiteY31" fmla="*/ 107963 h 1301763"/>
                        <a:gd name="connsiteX32" fmla="*/ 789411 w 1410639"/>
                        <a:gd name="connsiteY32" fmla="*/ 53194 h 1301763"/>
                        <a:gd name="connsiteX33" fmla="*/ 807668 w 1410639"/>
                        <a:gd name="connsiteY33" fmla="*/ 66688 h 1301763"/>
                        <a:gd name="connsiteX34" fmla="*/ 806874 w 1410639"/>
                        <a:gd name="connsiteY34" fmla="*/ 91294 h 1301763"/>
                        <a:gd name="connsiteX35" fmla="*/ 867993 w 1410639"/>
                        <a:gd name="connsiteY35" fmla="*/ 82563 h 1301763"/>
                        <a:gd name="connsiteX36" fmla="*/ 872755 w 1410639"/>
                        <a:gd name="connsiteY36" fmla="*/ 113518 h 1301763"/>
                        <a:gd name="connsiteX37" fmla="*/ 899743 w 1410639"/>
                        <a:gd name="connsiteY37" fmla="*/ 66688 h 1301763"/>
                        <a:gd name="connsiteX38" fmla="*/ 907681 w 1410639"/>
                        <a:gd name="connsiteY38" fmla="*/ 127806 h 1301763"/>
                        <a:gd name="connsiteX39" fmla="*/ 931493 w 1410639"/>
                        <a:gd name="connsiteY39" fmla="*/ 73038 h 1301763"/>
                        <a:gd name="connsiteX40" fmla="*/ 954700 w 1410639"/>
                        <a:gd name="connsiteY40" fmla="*/ 135631 h 1301763"/>
                        <a:gd name="connsiteX41" fmla="*/ 1013589 w 1410639"/>
                        <a:gd name="connsiteY41" fmla="*/ 77837 h 1301763"/>
                        <a:gd name="connsiteX42" fmla="*/ 1011775 w 1410639"/>
                        <a:gd name="connsiteY42" fmla="*/ 132759 h 1301763"/>
                        <a:gd name="connsiteX43" fmla="*/ 1055507 w 1410639"/>
                        <a:gd name="connsiteY43" fmla="*/ 120586 h 1301763"/>
                        <a:gd name="connsiteX44" fmla="*/ 1100639 w 1410639"/>
                        <a:gd name="connsiteY44" fmla="*/ 14224 h 1301763"/>
                        <a:gd name="connsiteX45" fmla="*/ 1099768 w 1410639"/>
                        <a:gd name="connsiteY45" fmla="*/ 101613 h 1301763"/>
                        <a:gd name="connsiteX46" fmla="*/ 1153743 w 1410639"/>
                        <a:gd name="connsiteY46" fmla="*/ 95906 h 1301763"/>
                        <a:gd name="connsiteX47" fmla="*/ 1180731 w 1410639"/>
                        <a:gd name="connsiteY47" fmla="*/ 45256 h 1301763"/>
                        <a:gd name="connsiteX48" fmla="*/ 1204543 w 1410639"/>
                        <a:gd name="connsiteY48" fmla="*/ 117488 h 1301763"/>
                        <a:gd name="connsiteX49" fmla="*/ 1226768 w 1410639"/>
                        <a:gd name="connsiteY49" fmla="*/ 47638 h 1301763"/>
                        <a:gd name="connsiteX50" fmla="*/ 1267287 w 1410639"/>
                        <a:gd name="connsiteY50" fmla="*/ 102974 h 1301763"/>
                        <a:gd name="connsiteX51" fmla="*/ 1321111 w 1410639"/>
                        <a:gd name="connsiteY51" fmla="*/ 75306 h 1301763"/>
                        <a:gd name="connsiteX52" fmla="*/ 1356149 w 1410639"/>
                        <a:gd name="connsiteY52" fmla="*/ 109551 h 1301763"/>
                        <a:gd name="connsiteX53" fmla="*/ 1407743 w 1410639"/>
                        <a:gd name="connsiteY53" fmla="*/ 139713 h 1301763"/>
                        <a:gd name="connsiteX54" fmla="*/ 1004518 w 1410639"/>
                        <a:gd name="connsiteY54" fmla="*/ 1193813 h 1301763"/>
                        <a:gd name="connsiteX55" fmla="*/ 1001343 w 1410639"/>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0639 w 1403681"/>
                        <a:gd name="connsiteY44" fmla="*/ 14224 h 1301763"/>
                        <a:gd name="connsiteX45" fmla="*/ 1099768 w 1403681"/>
                        <a:gd name="connsiteY45" fmla="*/ 101613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0639 w 1403681"/>
                        <a:gd name="connsiteY44" fmla="*/ 14224 h 1301763"/>
                        <a:gd name="connsiteX45" fmla="*/ 1099768 w 1403681"/>
                        <a:gd name="connsiteY45" fmla="*/ 101613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3058 w 1403681"/>
                        <a:gd name="connsiteY44" fmla="*/ 28739 h 1301763"/>
                        <a:gd name="connsiteX45" fmla="*/ 1099768 w 1403681"/>
                        <a:gd name="connsiteY45" fmla="*/ 101613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3058 w 1403681"/>
                        <a:gd name="connsiteY44" fmla="*/ 28739 h 1301763"/>
                        <a:gd name="connsiteX45" fmla="*/ 1099768 w 1403681"/>
                        <a:gd name="connsiteY45" fmla="*/ 101613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3058 w 1403681"/>
                        <a:gd name="connsiteY44" fmla="*/ 28739 h 1301763"/>
                        <a:gd name="connsiteX45" fmla="*/ 1099768 w 1403681"/>
                        <a:gd name="connsiteY45" fmla="*/ 101613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3058 w 1403681"/>
                        <a:gd name="connsiteY44" fmla="*/ 28739 h 1301763"/>
                        <a:gd name="connsiteX45" fmla="*/ 1099768 w 1403681"/>
                        <a:gd name="connsiteY45" fmla="*/ 101613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103058 w 1403681"/>
                        <a:gd name="connsiteY44" fmla="*/ 28739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9062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5801 w 1403681"/>
                        <a:gd name="connsiteY44" fmla="*/ 16643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8537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0130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64743 w 1403681"/>
                        <a:gd name="connsiteY12" fmla="*/ 98438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1418 w 1403681"/>
                        <a:gd name="connsiteY14" fmla="*/ 76213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1874 w 1403681"/>
                        <a:gd name="connsiteY20" fmla="*/ 92088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6712 w 1403681"/>
                        <a:gd name="connsiteY20" fmla="*/ 89669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8220 w 1403681"/>
                        <a:gd name="connsiteY44" fmla="*/ 14224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6712 w 1403681"/>
                        <a:gd name="connsiteY20" fmla="*/ 89669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0963 w 1403681"/>
                        <a:gd name="connsiteY44" fmla="*/ 45672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6712 w 1403681"/>
                        <a:gd name="connsiteY20" fmla="*/ 89669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5801 w 1403681"/>
                        <a:gd name="connsiteY44" fmla="*/ 16643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6712 w 1403681"/>
                        <a:gd name="connsiteY20" fmla="*/ 89669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5801 w 1403681"/>
                        <a:gd name="connsiteY44" fmla="*/ 16643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6712 w 1403681"/>
                        <a:gd name="connsiteY20" fmla="*/ 89669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13589 w 1403681"/>
                        <a:gd name="connsiteY41" fmla="*/ 77837 h 1301763"/>
                        <a:gd name="connsiteX42" fmla="*/ 1011775 w 1403681"/>
                        <a:gd name="connsiteY42" fmla="*/ 132759 h 1301763"/>
                        <a:gd name="connsiteX43" fmla="*/ 1055507 w 1403681"/>
                        <a:gd name="connsiteY43" fmla="*/ 120586 h 1301763"/>
                        <a:gd name="connsiteX44" fmla="*/ 1095801 w 1403681"/>
                        <a:gd name="connsiteY44" fmla="*/ 16643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1763 h 1301763"/>
                        <a:gd name="connsiteX1" fmla="*/ 506043 w 1403681"/>
                        <a:gd name="connsiteY1" fmla="*/ 1212863 h 1301763"/>
                        <a:gd name="connsiteX2" fmla="*/ 32968 w 1403681"/>
                        <a:gd name="connsiteY2" fmla="*/ 123838 h 1301763"/>
                        <a:gd name="connsiteX3" fmla="*/ 58368 w 1403681"/>
                        <a:gd name="connsiteY3" fmla="*/ 120663 h 1301763"/>
                        <a:gd name="connsiteX4" fmla="*/ 63131 w 1403681"/>
                        <a:gd name="connsiteY4" fmla="*/ 61926 h 1301763"/>
                        <a:gd name="connsiteX5" fmla="*/ 86943 w 1403681"/>
                        <a:gd name="connsiteY5" fmla="*/ 120663 h 1301763"/>
                        <a:gd name="connsiteX6" fmla="*/ 101268 w 1403681"/>
                        <a:gd name="connsiteY6" fmla="*/ 75419 h 1301763"/>
                        <a:gd name="connsiteX7" fmla="*/ 136118 w 1403681"/>
                        <a:gd name="connsiteY7" fmla="*/ 73831 h 1301763"/>
                        <a:gd name="connsiteX8" fmla="*/ 163935 w 1403681"/>
                        <a:gd name="connsiteY8" fmla="*/ 113520 h 1301763"/>
                        <a:gd name="connsiteX9" fmla="*/ 170287 w 1403681"/>
                        <a:gd name="connsiteY9" fmla="*/ 28588 h 1301763"/>
                        <a:gd name="connsiteX10" fmla="*/ 192549 w 1403681"/>
                        <a:gd name="connsiteY10" fmla="*/ 96850 h 1301763"/>
                        <a:gd name="connsiteX11" fmla="*/ 226643 w 1403681"/>
                        <a:gd name="connsiteY11" fmla="*/ 31763 h 1301763"/>
                        <a:gd name="connsiteX12" fmla="*/ 255066 w 1403681"/>
                        <a:gd name="connsiteY12" fmla="*/ 81505 h 1301763"/>
                        <a:gd name="connsiteX13" fmla="*/ 298081 w 1403681"/>
                        <a:gd name="connsiteY13" fmla="*/ 17476 h 1301763"/>
                        <a:gd name="connsiteX14" fmla="*/ 333837 w 1403681"/>
                        <a:gd name="connsiteY14" fmla="*/ 71374 h 1301763"/>
                        <a:gd name="connsiteX15" fmla="*/ 375868 w 1403681"/>
                        <a:gd name="connsiteY15" fmla="*/ 34938 h 1301763"/>
                        <a:gd name="connsiteX16" fmla="*/ 383805 w 1403681"/>
                        <a:gd name="connsiteY16" fmla="*/ 88118 h 1301763"/>
                        <a:gd name="connsiteX17" fmla="*/ 407618 w 1403681"/>
                        <a:gd name="connsiteY17" fmla="*/ 13 h 1301763"/>
                        <a:gd name="connsiteX18" fmla="*/ 429843 w 1403681"/>
                        <a:gd name="connsiteY18" fmla="*/ 53988 h 1301763"/>
                        <a:gd name="connsiteX19" fmla="*/ 464768 w 1403681"/>
                        <a:gd name="connsiteY19" fmla="*/ 16682 h 1301763"/>
                        <a:gd name="connsiteX20" fmla="*/ 476712 w 1403681"/>
                        <a:gd name="connsiteY20" fmla="*/ 89669 h 1301763"/>
                        <a:gd name="connsiteX21" fmla="*/ 519536 w 1403681"/>
                        <a:gd name="connsiteY21" fmla="*/ 73038 h 1301763"/>
                        <a:gd name="connsiteX22" fmla="*/ 540968 w 1403681"/>
                        <a:gd name="connsiteY22" fmla="*/ 34938 h 1301763"/>
                        <a:gd name="connsiteX23" fmla="*/ 563193 w 1403681"/>
                        <a:gd name="connsiteY23" fmla="*/ 76213 h 1301763"/>
                        <a:gd name="connsiteX24" fmla="*/ 594943 w 1403681"/>
                        <a:gd name="connsiteY24" fmla="*/ 19063 h 1301763"/>
                        <a:gd name="connsiteX25" fmla="*/ 626693 w 1403681"/>
                        <a:gd name="connsiteY25" fmla="*/ 82563 h 1301763"/>
                        <a:gd name="connsiteX26" fmla="*/ 648918 w 1403681"/>
                        <a:gd name="connsiteY26" fmla="*/ 34938 h 1301763"/>
                        <a:gd name="connsiteX27" fmla="*/ 667175 w 1403681"/>
                        <a:gd name="connsiteY27" fmla="*/ 84945 h 1301763"/>
                        <a:gd name="connsiteX28" fmla="*/ 709243 w 1403681"/>
                        <a:gd name="connsiteY28" fmla="*/ 28588 h 1301763"/>
                        <a:gd name="connsiteX29" fmla="*/ 728293 w 1403681"/>
                        <a:gd name="connsiteY29" fmla="*/ 82563 h 1301763"/>
                        <a:gd name="connsiteX30" fmla="*/ 752900 w 1403681"/>
                        <a:gd name="connsiteY30" fmla="*/ 57957 h 1301763"/>
                        <a:gd name="connsiteX31" fmla="*/ 769568 w 1403681"/>
                        <a:gd name="connsiteY31" fmla="*/ 107963 h 1301763"/>
                        <a:gd name="connsiteX32" fmla="*/ 789411 w 1403681"/>
                        <a:gd name="connsiteY32" fmla="*/ 53194 h 1301763"/>
                        <a:gd name="connsiteX33" fmla="*/ 807668 w 1403681"/>
                        <a:gd name="connsiteY33" fmla="*/ 66688 h 1301763"/>
                        <a:gd name="connsiteX34" fmla="*/ 806874 w 1403681"/>
                        <a:gd name="connsiteY34" fmla="*/ 91294 h 1301763"/>
                        <a:gd name="connsiteX35" fmla="*/ 867993 w 1403681"/>
                        <a:gd name="connsiteY35" fmla="*/ 82563 h 1301763"/>
                        <a:gd name="connsiteX36" fmla="*/ 872755 w 1403681"/>
                        <a:gd name="connsiteY36" fmla="*/ 113518 h 1301763"/>
                        <a:gd name="connsiteX37" fmla="*/ 899743 w 1403681"/>
                        <a:gd name="connsiteY37" fmla="*/ 66688 h 1301763"/>
                        <a:gd name="connsiteX38" fmla="*/ 907681 w 1403681"/>
                        <a:gd name="connsiteY38" fmla="*/ 127806 h 1301763"/>
                        <a:gd name="connsiteX39" fmla="*/ 931493 w 1403681"/>
                        <a:gd name="connsiteY39" fmla="*/ 73038 h 1301763"/>
                        <a:gd name="connsiteX40" fmla="*/ 954700 w 1403681"/>
                        <a:gd name="connsiteY40" fmla="*/ 135631 h 1301763"/>
                        <a:gd name="connsiteX41" fmla="*/ 1006332 w 1403681"/>
                        <a:gd name="connsiteY41" fmla="*/ 77837 h 1301763"/>
                        <a:gd name="connsiteX42" fmla="*/ 1011775 w 1403681"/>
                        <a:gd name="connsiteY42" fmla="*/ 132759 h 1301763"/>
                        <a:gd name="connsiteX43" fmla="*/ 1055507 w 1403681"/>
                        <a:gd name="connsiteY43" fmla="*/ 120586 h 1301763"/>
                        <a:gd name="connsiteX44" fmla="*/ 1095801 w 1403681"/>
                        <a:gd name="connsiteY44" fmla="*/ 16643 h 1301763"/>
                        <a:gd name="connsiteX45" fmla="*/ 1104606 w 1403681"/>
                        <a:gd name="connsiteY45" fmla="*/ 96775 h 1301763"/>
                        <a:gd name="connsiteX46" fmla="*/ 1153743 w 1403681"/>
                        <a:gd name="connsiteY46" fmla="*/ 95906 h 1301763"/>
                        <a:gd name="connsiteX47" fmla="*/ 1180731 w 1403681"/>
                        <a:gd name="connsiteY47" fmla="*/ 45256 h 1301763"/>
                        <a:gd name="connsiteX48" fmla="*/ 1204543 w 1403681"/>
                        <a:gd name="connsiteY48" fmla="*/ 117488 h 1301763"/>
                        <a:gd name="connsiteX49" fmla="*/ 1226768 w 1403681"/>
                        <a:gd name="connsiteY49" fmla="*/ 47638 h 1301763"/>
                        <a:gd name="connsiteX50" fmla="*/ 1267287 w 1403681"/>
                        <a:gd name="connsiteY50" fmla="*/ 102974 h 1301763"/>
                        <a:gd name="connsiteX51" fmla="*/ 1321111 w 1403681"/>
                        <a:gd name="connsiteY51" fmla="*/ 75306 h 1301763"/>
                        <a:gd name="connsiteX52" fmla="*/ 1356149 w 1403681"/>
                        <a:gd name="connsiteY52" fmla="*/ 109551 h 1301763"/>
                        <a:gd name="connsiteX53" fmla="*/ 1400486 w 1403681"/>
                        <a:gd name="connsiteY53" fmla="*/ 139713 h 1301763"/>
                        <a:gd name="connsiteX54" fmla="*/ 1004518 w 1403681"/>
                        <a:gd name="connsiteY54" fmla="*/ 1193813 h 1301763"/>
                        <a:gd name="connsiteX55" fmla="*/ 1001343 w 1403681"/>
                        <a:gd name="connsiteY55" fmla="*/ 1292238 h 1301763"/>
                        <a:gd name="connsiteX0" fmla="*/ 506043 w 1403681"/>
                        <a:gd name="connsiteY0" fmla="*/ 1304067 h 1304067"/>
                        <a:gd name="connsiteX1" fmla="*/ 506043 w 1403681"/>
                        <a:gd name="connsiteY1" fmla="*/ 1215167 h 1304067"/>
                        <a:gd name="connsiteX2" fmla="*/ 32968 w 1403681"/>
                        <a:gd name="connsiteY2" fmla="*/ 126142 h 1304067"/>
                        <a:gd name="connsiteX3" fmla="*/ 58368 w 1403681"/>
                        <a:gd name="connsiteY3" fmla="*/ 122967 h 1304067"/>
                        <a:gd name="connsiteX4" fmla="*/ 63131 w 1403681"/>
                        <a:gd name="connsiteY4" fmla="*/ 64230 h 1304067"/>
                        <a:gd name="connsiteX5" fmla="*/ 86943 w 1403681"/>
                        <a:gd name="connsiteY5" fmla="*/ 122967 h 1304067"/>
                        <a:gd name="connsiteX6" fmla="*/ 101268 w 1403681"/>
                        <a:gd name="connsiteY6" fmla="*/ 77723 h 1304067"/>
                        <a:gd name="connsiteX7" fmla="*/ 136118 w 1403681"/>
                        <a:gd name="connsiteY7" fmla="*/ 76135 h 1304067"/>
                        <a:gd name="connsiteX8" fmla="*/ 163935 w 1403681"/>
                        <a:gd name="connsiteY8" fmla="*/ 115824 h 1304067"/>
                        <a:gd name="connsiteX9" fmla="*/ 170287 w 1403681"/>
                        <a:gd name="connsiteY9" fmla="*/ 30892 h 1304067"/>
                        <a:gd name="connsiteX10" fmla="*/ 192549 w 1403681"/>
                        <a:gd name="connsiteY10" fmla="*/ 99154 h 1304067"/>
                        <a:gd name="connsiteX11" fmla="*/ 226643 w 1403681"/>
                        <a:gd name="connsiteY11" fmla="*/ 34067 h 1304067"/>
                        <a:gd name="connsiteX12" fmla="*/ 255066 w 1403681"/>
                        <a:gd name="connsiteY12" fmla="*/ 83809 h 1304067"/>
                        <a:gd name="connsiteX13" fmla="*/ 298081 w 1403681"/>
                        <a:gd name="connsiteY13" fmla="*/ 19780 h 1304067"/>
                        <a:gd name="connsiteX14" fmla="*/ 333837 w 1403681"/>
                        <a:gd name="connsiteY14" fmla="*/ 73678 h 1304067"/>
                        <a:gd name="connsiteX15" fmla="*/ 375868 w 1403681"/>
                        <a:gd name="connsiteY15" fmla="*/ 37242 h 1304067"/>
                        <a:gd name="connsiteX16" fmla="*/ 383805 w 1403681"/>
                        <a:gd name="connsiteY16" fmla="*/ 90422 h 1304067"/>
                        <a:gd name="connsiteX17" fmla="*/ 407618 w 1403681"/>
                        <a:gd name="connsiteY17" fmla="*/ 2317 h 1304067"/>
                        <a:gd name="connsiteX18" fmla="*/ 429843 w 1403681"/>
                        <a:gd name="connsiteY18" fmla="*/ 56292 h 1304067"/>
                        <a:gd name="connsiteX19" fmla="*/ 464768 w 1403681"/>
                        <a:gd name="connsiteY19" fmla="*/ 18986 h 1304067"/>
                        <a:gd name="connsiteX20" fmla="*/ 476712 w 1403681"/>
                        <a:gd name="connsiteY20" fmla="*/ 91973 h 1304067"/>
                        <a:gd name="connsiteX21" fmla="*/ 519536 w 1403681"/>
                        <a:gd name="connsiteY21" fmla="*/ 75342 h 1304067"/>
                        <a:gd name="connsiteX22" fmla="*/ 540968 w 1403681"/>
                        <a:gd name="connsiteY22" fmla="*/ 37242 h 1304067"/>
                        <a:gd name="connsiteX23" fmla="*/ 563193 w 1403681"/>
                        <a:gd name="connsiteY23" fmla="*/ 78517 h 1304067"/>
                        <a:gd name="connsiteX24" fmla="*/ 594943 w 1403681"/>
                        <a:gd name="connsiteY24" fmla="*/ 21367 h 1304067"/>
                        <a:gd name="connsiteX25" fmla="*/ 626693 w 1403681"/>
                        <a:gd name="connsiteY25" fmla="*/ 84867 h 1304067"/>
                        <a:gd name="connsiteX26" fmla="*/ 648918 w 1403681"/>
                        <a:gd name="connsiteY26" fmla="*/ 37242 h 1304067"/>
                        <a:gd name="connsiteX27" fmla="*/ 667175 w 1403681"/>
                        <a:gd name="connsiteY27" fmla="*/ 87249 h 1304067"/>
                        <a:gd name="connsiteX28" fmla="*/ 709243 w 1403681"/>
                        <a:gd name="connsiteY28" fmla="*/ 30892 h 1304067"/>
                        <a:gd name="connsiteX29" fmla="*/ 728293 w 1403681"/>
                        <a:gd name="connsiteY29" fmla="*/ 84867 h 1304067"/>
                        <a:gd name="connsiteX30" fmla="*/ 752900 w 1403681"/>
                        <a:gd name="connsiteY30" fmla="*/ 60261 h 1304067"/>
                        <a:gd name="connsiteX31" fmla="*/ 769568 w 1403681"/>
                        <a:gd name="connsiteY31" fmla="*/ 110267 h 1304067"/>
                        <a:gd name="connsiteX32" fmla="*/ 789411 w 1403681"/>
                        <a:gd name="connsiteY32" fmla="*/ 55498 h 1304067"/>
                        <a:gd name="connsiteX33" fmla="*/ 807668 w 1403681"/>
                        <a:gd name="connsiteY33" fmla="*/ 68992 h 1304067"/>
                        <a:gd name="connsiteX34" fmla="*/ 806874 w 1403681"/>
                        <a:gd name="connsiteY34" fmla="*/ 93598 h 1304067"/>
                        <a:gd name="connsiteX35" fmla="*/ 867993 w 1403681"/>
                        <a:gd name="connsiteY35" fmla="*/ 84867 h 1304067"/>
                        <a:gd name="connsiteX36" fmla="*/ 872755 w 1403681"/>
                        <a:gd name="connsiteY36" fmla="*/ 115822 h 1304067"/>
                        <a:gd name="connsiteX37" fmla="*/ 899743 w 1403681"/>
                        <a:gd name="connsiteY37" fmla="*/ 68992 h 1304067"/>
                        <a:gd name="connsiteX38" fmla="*/ 907681 w 1403681"/>
                        <a:gd name="connsiteY38" fmla="*/ 130110 h 1304067"/>
                        <a:gd name="connsiteX39" fmla="*/ 931493 w 1403681"/>
                        <a:gd name="connsiteY39" fmla="*/ 75342 h 1304067"/>
                        <a:gd name="connsiteX40" fmla="*/ 954700 w 1403681"/>
                        <a:gd name="connsiteY40" fmla="*/ 137935 h 1304067"/>
                        <a:gd name="connsiteX41" fmla="*/ 1006332 w 1403681"/>
                        <a:gd name="connsiteY41" fmla="*/ 80141 h 1304067"/>
                        <a:gd name="connsiteX42" fmla="*/ 1011775 w 1403681"/>
                        <a:gd name="connsiteY42" fmla="*/ 135063 h 1304067"/>
                        <a:gd name="connsiteX43" fmla="*/ 1055507 w 1403681"/>
                        <a:gd name="connsiteY43" fmla="*/ 122890 h 1304067"/>
                        <a:gd name="connsiteX44" fmla="*/ 1095801 w 1403681"/>
                        <a:gd name="connsiteY44" fmla="*/ 18947 h 1304067"/>
                        <a:gd name="connsiteX45" fmla="*/ 1104606 w 1403681"/>
                        <a:gd name="connsiteY45" fmla="*/ 99079 h 1304067"/>
                        <a:gd name="connsiteX46" fmla="*/ 1153743 w 1403681"/>
                        <a:gd name="connsiteY46" fmla="*/ 98210 h 1304067"/>
                        <a:gd name="connsiteX47" fmla="*/ 1180731 w 1403681"/>
                        <a:gd name="connsiteY47" fmla="*/ 47560 h 1304067"/>
                        <a:gd name="connsiteX48" fmla="*/ 1204543 w 1403681"/>
                        <a:gd name="connsiteY48" fmla="*/ 119792 h 1304067"/>
                        <a:gd name="connsiteX49" fmla="*/ 1226768 w 1403681"/>
                        <a:gd name="connsiteY49" fmla="*/ 49942 h 1304067"/>
                        <a:gd name="connsiteX50" fmla="*/ 1267287 w 1403681"/>
                        <a:gd name="connsiteY50" fmla="*/ 105278 h 1304067"/>
                        <a:gd name="connsiteX51" fmla="*/ 1321111 w 1403681"/>
                        <a:gd name="connsiteY51" fmla="*/ 77610 h 1304067"/>
                        <a:gd name="connsiteX52" fmla="*/ 1356149 w 1403681"/>
                        <a:gd name="connsiteY52" fmla="*/ 111855 h 1304067"/>
                        <a:gd name="connsiteX53" fmla="*/ 1400486 w 1403681"/>
                        <a:gd name="connsiteY53" fmla="*/ 142017 h 1304067"/>
                        <a:gd name="connsiteX54" fmla="*/ 1004518 w 1403681"/>
                        <a:gd name="connsiteY54" fmla="*/ 1196117 h 1304067"/>
                        <a:gd name="connsiteX55" fmla="*/ 1001343 w 1403681"/>
                        <a:gd name="connsiteY55" fmla="*/ 1294542 h 1304067"/>
                        <a:gd name="connsiteX0" fmla="*/ 485955 w 1383593"/>
                        <a:gd name="connsiteY0" fmla="*/ 1304067 h 1304067"/>
                        <a:gd name="connsiteX1" fmla="*/ 485955 w 1383593"/>
                        <a:gd name="connsiteY1" fmla="*/ 1215167 h 1304067"/>
                        <a:gd name="connsiteX2" fmla="*/ 12880 w 1383593"/>
                        <a:gd name="connsiteY2" fmla="*/ 126142 h 1304067"/>
                        <a:gd name="connsiteX3" fmla="*/ 38280 w 1383593"/>
                        <a:gd name="connsiteY3" fmla="*/ 122967 h 1304067"/>
                        <a:gd name="connsiteX4" fmla="*/ 43043 w 1383593"/>
                        <a:gd name="connsiteY4" fmla="*/ 64230 h 1304067"/>
                        <a:gd name="connsiteX5" fmla="*/ 66855 w 1383593"/>
                        <a:gd name="connsiteY5" fmla="*/ 122967 h 1304067"/>
                        <a:gd name="connsiteX6" fmla="*/ 81180 w 1383593"/>
                        <a:gd name="connsiteY6" fmla="*/ 77723 h 1304067"/>
                        <a:gd name="connsiteX7" fmla="*/ 116030 w 1383593"/>
                        <a:gd name="connsiteY7" fmla="*/ 76135 h 1304067"/>
                        <a:gd name="connsiteX8" fmla="*/ 143847 w 1383593"/>
                        <a:gd name="connsiteY8" fmla="*/ 115824 h 1304067"/>
                        <a:gd name="connsiteX9" fmla="*/ 150199 w 1383593"/>
                        <a:gd name="connsiteY9" fmla="*/ 30892 h 1304067"/>
                        <a:gd name="connsiteX10" fmla="*/ 172461 w 1383593"/>
                        <a:gd name="connsiteY10" fmla="*/ 99154 h 1304067"/>
                        <a:gd name="connsiteX11" fmla="*/ 206555 w 1383593"/>
                        <a:gd name="connsiteY11" fmla="*/ 34067 h 1304067"/>
                        <a:gd name="connsiteX12" fmla="*/ 234978 w 1383593"/>
                        <a:gd name="connsiteY12" fmla="*/ 83809 h 1304067"/>
                        <a:gd name="connsiteX13" fmla="*/ 277993 w 1383593"/>
                        <a:gd name="connsiteY13" fmla="*/ 19780 h 1304067"/>
                        <a:gd name="connsiteX14" fmla="*/ 313749 w 1383593"/>
                        <a:gd name="connsiteY14" fmla="*/ 73678 h 1304067"/>
                        <a:gd name="connsiteX15" fmla="*/ 355780 w 1383593"/>
                        <a:gd name="connsiteY15" fmla="*/ 37242 h 1304067"/>
                        <a:gd name="connsiteX16" fmla="*/ 363717 w 1383593"/>
                        <a:gd name="connsiteY16" fmla="*/ 90422 h 1304067"/>
                        <a:gd name="connsiteX17" fmla="*/ 387530 w 1383593"/>
                        <a:gd name="connsiteY17" fmla="*/ 2317 h 1304067"/>
                        <a:gd name="connsiteX18" fmla="*/ 409755 w 1383593"/>
                        <a:gd name="connsiteY18" fmla="*/ 56292 h 1304067"/>
                        <a:gd name="connsiteX19" fmla="*/ 444680 w 1383593"/>
                        <a:gd name="connsiteY19" fmla="*/ 18986 h 1304067"/>
                        <a:gd name="connsiteX20" fmla="*/ 456624 w 1383593"/>
                        <a:gd name="connsiteY20" fmla="*/ 91973 h 1304067"/>
                        <a:gd name="connsiteX21" fmla="*/ 499448 w 1383593"/>
                        <a:gd name="connsiteY21" fmla="*/ 75342 h 1304067"/>
                        <a:gd name="connsiteX22" fmla="*/ 520880 w 1383593"/>
                        <a:gd name="connsiteY22" fmla="*/ 37242 h 1304067"/>
                        <a:gd name="connsiteX23" fmla="*/ 543105 w 1383593"/>
                        <a:gd name="connsiteY23" fmla="*/ 78517 h 1304067"/>
                        <a:gd name="connsiteX24" fmla="*/ 574855 w 1383593"/>
                        <a:gd name="connsiteY24" fmla="*/ 21367 h 1304067"/>
                        <a:gd name="connsiteX25" fmla="*/ 606605 w 1383593"/>
                        <a:gd name="connsiteY25" fmla="*/ 84867 h 1304067"/>
                        <a:gd name="connsiteX26" fmla="*/ 628830 w 1383593"/>
                        <a:gd name="connsiteY26" fmla="*/ 37242 h 1304067"/>
                        <a:gd name="connsiteX27" fmla="*/ 647087 w 1383593"/>
                        <a:gd name="connsiteY27" fmla="*/ 87249 h 1304067"/>
                        <a:gd name="connsiteX28" fmla="*/ 689155 w 1383593"/>
                        <a:gd name="connsiteY28" fmla="*/ 30892 h 1304067"/>
                        <a:gd name="connsiteX29" fmla="*/ 708205 w 1383593"/>
                        <a:gd name="connsiteY29" fmla="*/ 84867 h 1304067"/>
                        <a:gd name="connsiteX30" fmla="*/ 732812 w 1383593"/>
                        <a:gd name="connsiteY30" fmla="*/ 60261 h 1304067"/>
                        <a:gd name="connsiteX31" fmla="*/ 749480 w 1383593"/>
                        <a:gd name="connsiteY31" fmla="*/ 110267 h 1304067"/>
                        <a:gd name="connsiteX32" fmla="*/ 769323 w 1383593"/>
                        <a:gd name="connsiteY32" fmla="*/ 55498 h 1304067"/>
                        <a:gd name="connsiteX33" fmla="*/ 787580 w 1383593"/>
                        <a:gd name="connsiteY33" fmla="*/ 68992 h 1304067"/>
                        <a:gd name="connsiteX34" fmla="*/ 786786 w 1383593"/>
                        <a:gd name="connsiteY34" fmla="*/ 93598 h 1304067"/>
                        <a:gd name="connsiteX35" fmla="*/ 847905 w 1383593"/>
                        <a:gd name="connsiteY35" fmla="*/ 84867 h 1304067"/>
                        <a:gd name="connsiteX36" fmla="*/ 852667 w 1383593"/>
                        <a:gd name="connsiteY36" fmla="*/ 115822 h 1304067"/>
                        <a:gd name="connsiteX37" fmla="*/ 879655 w 1383593"/>
                        <a:gd name="connsiteY37" fmla="*/ 68992 h 1304067"/>
                        <a:gd name="connsiteX38" fmla="*/ 887593 w 1383593"/>
                        <a:gd name="connsiteY38" fmla="*/ 130110 h 1304067"/>
                        <a:gd name="connsiteX39" fmla="*/ 911405 w 1383593"/>
                        <a:gd name="connsiteY39" fmla="*/ 75342 h 1304067"/>
                        <a:gd name="connsiteX40" fmla="*/ 934612 w 1383593"/>
                        <a:gd name="connsiteY40" fmla="*/ 137935 h 1304067"/>
                        <a:gd name="connsiteX41" fmla="*/ 986244 w 1383593"/>
                        <a:gd name="connsiteY41" fmla="*/ 80141 h 1304067"/>
                        <a:gd name="connsiteX42" fmla="*/ 991687 w 1383593"/>
                        <a:gd name="connsiteY42" fmla="*/ 135063 h 1304067"/>
                        <a:gd name="connsiteX43" fmla="*/ 1035419 w 1383593"/>
                        <a:gd name="connsiteY43" fmla="*/ 122890 h 1304067"/>
                        <a:gd name="connsiteX44" fmla="*/ 1075713 w 1383593"/>
                        <a:gd name="connsiteY44" fmla="*/ 18947 h 1304067"/>
                        <a:gd name="connsiteX45" fmla="*/ 1084518 w 1383593"/>
                        <a:gd name="connsiteY45" fmla="*/ 99079 h 1304067"/>
                        <a:gd name="connsiteX46" fmla="*/ 1133655 w 1383593"/>
                        <a:gd name="connsiteY46" fmla="*/ 98210 h 1304067"/>
                        <a:gd name="connsiteX47" fmla="*/ 1160643 w 1383593"/>
                        <a:gd name="connsiteY47" fmla="*/ 47560 h 1304067"/>
                        <a:gd name="connsiteX48" fmla="*/ 1184455 w 1383593"/>
                        <a:gd name="connsiteY48" fmla="*/ 119792 h 1304067"/>
                        <a:gd name="connsiteX49" fmla="*/ 1206680 w 1383593"/>
                        <a:gd name="connsiteY49" fmla="*/ 49942 h 1304067"/>
                        <a:gd name="connsiteX50" fmla="*/ 1247199 w 1383593"/>
                        <a:gd name="connsiteY50" fmla="*/ 105278 h 1304067"/>
                        <a:gd name="connsiteX51" fmla="*/ 1301023 w 1383593"/>
                        <a:gd name="connsiteY51" fmla="*/ 77610 h 1304067"/>
                        <a:gd name="connsiteX52" fmla="*/ 1336061 w 1383593"/>
                        <a:gd name="connsiteY52" fmla="*/ 111855 h 1304067"/>
                        <a:gd name="connsiteX53" fmla="*/ 1380398 w 1383593"/>
                        <a:gd name="connsiteY53" fmla="*/ 142017 h 1304067"/>
                        <a:gd name="connsiteX54" fmla="*/ 984430 w 1383593"/>
                        <a:gd name="connsiteY54" fmla="*/ 1196117 h 1304067"/>
                        <a:gd name="connsiteX55" fmla="*/ 981255 w 1383593"/>
                        <a:gd name="connsiteY55" fmla="*/ 1294542 h 1304067"/>
                        <a:gd name="connsiteX0" fmla="*/ 474312 w 1371950"/>
                        <a:gd name="connsiteY0" fmla="*/ 1304067 h 1304067"/>
                        <a:gd name="connsiteX1" fmla="*/ 474312 w 1371950"/>
                        <a:gd name="connsiteY1" fmla="*/ 1215167 h 1304067"/>
                        <a:gd name="connsiteX2" fmla="*/ 1237 w 1371950"/>
                        <a:gd name="connsiteY2" fmla="*/ 126142 h 1304067"/>
                        <a:gd name="connsiteX3" fmla="*/ 26637 w 1371950"/>
                        <a:gd name="connsiteY3" fmla="*/ 122967 h 1304067"/>
                        <a:gd name="connsiteX4" fmla="*/ 31400 w 1371950"/>
                        <a:gd name="connsiteY4" fmla="*/ 64230 h 1304067"/>
                        <a:gd name="connsiteX5" fmla="*/ 55212 w 1371950"/>
                        <a:gd name="connsiteY5" fmla="*/ 122967 h 1304067"/>
                        <a:gd name="connsiteX6" fmla="*/ 69537 w 1371950"/>
                        <a:gd name="connsiteY6" fmla="*/ 77723 h 1304067"/>
                        <a:gd name="connsiteX7" fmla="*/ 104387 w 1371950"/>
                        <a:gd name="connsiteY7" fmla="*/ 76135 h 1304067"/>
                        <a:gd name="connsiteX8" fmla="*/ 132204 w 1371950"/>
                        <a:gd name="connsiteY8" fmla="*/ 115824 h 1304067"/>
                        <a:gd name="connsiteX9" fmla="*/ 138556 w 1371950"/>
                        <a:gd name="connsiteY9" fmla="*/ 30892 h 1304067"/>
                        <a:gd name="connsiteX10" fmla="*/ 160818 w 1371950"/>
                        <a:gd name="connsiteY10" fmla="*/ 99154 h 1304067"/>
                        <a:gd name="connsiteX11" fmla="*/ 194912 w 1371950"/>
                        <a:gd name="connsiteY11" fmla="*/ 34067 h 1304067"/>
                        <a:gd name="connsiteX12" fmla="*/ 223335 w 1371950"/>
                        <a:gd name="connsiteY12" fmla="*/ 83809 h 1304067"/>
                        <a:gd name="connsiteX13" fmla="*/ 266350 w 1371950"/>
                        <a:gd name="connsiteY13" fmla="*/ 19780 h 1304067"/>
                        <a:gd name="connsiteX14" fmla="*/ 302106 w 1371950"/>
                        <a:gd name="connsiteY14" fmla="*/ 73678 h 1304067"/>
                        <a:gd name="connsiteX15" fmla="*/ 344137 w 1371950"/>
                        <a:gd name="connsiteY15" fmla="*/ 37242 h 1304067"/>
                        <a:gd name="connsiteX16" fmla="*/ 352074 w 1371950"/>
                        <a:gd name="connsiteY16" fmla="*/ 90422 h 1304067"/>
                        <a:gd name="connsiteX17" fmla="*/ 375887 w 1371950"/>
                        <a:gd name="connsiteY17" fmla="*/ 2317 h 1304067"/>
                        <a:gd name="connsiteX18" fmla="*/ 398112 w 1371950"/>
                        <a:gd name="connsiteY18" fmla="*/ 56292 h 1304067"/>
                        <a:gd name="connsiteX19" fmla="*/ 433037 w 1371950"/>
                        <a:gd name="connsiteY19" fmla="*/ 18986 h 1304067"/>
                        <a:gd name="connsiteX20" fmla="*/ 444981 w 1371950"/>
                        <a:gd name="connsiteY20" fmla="*/ 91973 h 1304067"/>
                        <a:gd name="connsiteX21" fmla="*/ 487805 w 1371950"/>
                        <a:gd name="connsiteY21" fmla="*/ 75342 h 1304067"/>
                        <a:gd name="connsiteX22" fmla="*/ 509237 w 1371950"/>
                        <a:gd name="connsiteY22" fmla="*/ 37242 h 1304067"/>
                        <a:gd name="connsiteX23" fmla="*/ 531462 w 1371950"/>
                        <a:gd name="connsiteY23" fmla="*/ 78517 h 1304067"/>
                        <a:gd name="connsiteX24" fmla="*/ 563212 w 1371950"/>
                        <a:gd name="connsiteY24" fmla="*/ 21367 h 1304067"/>
                        <a:gd name="connsiteX25" fmla="*/ 594962 w 1371950"/>
                        <a:gd name="connsiteY25" fmla="*/ 84867 h 1304067"/>
                        <a:gd name="connsiteX26" fmla="*/ 617187 w 1371950"/>
                        <a:gd name="connsiteY26" fmla="*/ 37242 h 1304067"/>
                        <a:gd name="connsiteX27" fmla="*/ 635444 w 1371950"/>
                        <a:gd name="connsiteY27" fmla="*/ 87249 h 1304067"/>
                        <a:gd name="connsiteX28" fmla="*/ 677512 w 1371950"/>
                        <a:gd name="connsiteY28" fmla="*/ 30892 h 1304067"/>
                        <a:gd name="connsiteX29" fmla="*/ 696562 w 1371950"/>
                        <a:gd name="connsiteY29" fmla="*/ 84867 h 1304067"/>
                        <a:gd name="connsiteX30" fmla="*/ 721169 w 1371950"/>
                        <a:gd name="connsiteY30" fmla="*/ 60261 h 1304067"/>
                        <a:gd name="connsiteX31" fmla="*/ 737837 w 1371950"/>
                        <a:gd name="connsiteY31" fmla="*/ 110267 h 1304067"/>
                        <a:gd name="connsiteX32" fmla="*/ 757680 w 1371950"/>
                        <a:gd name="connsiteY32" fmla="*/ 55498 h 1304067"/>
                        <a:gd name="connsiteX33" fmla="*/ 775937 w 1371950"/>
                        <a:gd name="connsiteY33" fmla="*/ 68992 h 1304067"/>
                        <a:gd name="connsiteX34" fmla="*/ 775143 w 1371950"/>
                        <a:gd name="connsiteY34" fmla="*/ 93598 h 1304067"/>
                        <a:gd name="connsiteX35" fmla="*/ 836262 w 1371950"/>
                        <a:gd name="connsiteY35" fmla="*/ 84867 h 1304067"/>
                        <a:gd name="connsiteX36" fmla="*/ 841024 w 1371950"/>
                        <a:gd name="connsiteY36" fmla="*/ 115822 h 1304067"/>
                        <a:gd name="connsiteX37" fmla="*/ 868012 w 1371950"/>
                        <a:gd name="connsiteY37" fmla="*/ 68992 h 1304067"/>
                        <a:gd name="connsiteX38" fmla="*/ 875950 w 1371950"/>
                        <a:gd name="connsiteY38" fmla="*/ 130110 h 1304067"/>
                        <a:gd name="connsiteX39" fmla="*/ 899762 w 1371950"/>
                        <a:gd name="connsiteY39" fmla="*/ 75342 h 1304067"/>
                        <a:gd name="connsiteX40" fmla="*/ 922969 w 1371950"/>
                        <a:gd name="connsiteY40" fmla="*/ 137935 h 1304067"/>
                        <a:gd name="connsiteX41" fmla="*/ 974601 w 1371950"/>
                        <a:gd name="connsiteY41" fmla="*/ 80141 h 1304067"/>
                        <a:gd name="connsiteX42" fmla="*/ 980044 w 1371950"/>
                        <a:gd name="connsiteY42" fmla="*/ 135063 h 1304067"/>
                        <a:gd name="connsiteX43" fmla="*/ 1023776 w 1371950"/>
                        <a:gd name="connsiteY43" fmla="*/ 122890 h 1304067"/>
                        <a:gd name="connsiteX44" fmla="*/ 1064070 w 1371950"/>
                        <a:gd name="connsiteY44" fmla="*/ 18947 h 1304067"/>
                        <a:gd name="connsiteX45" fmla="*/ 1072875 w 1371950"/>
                        <a:gd name="connsiteY45" fmla="*/ 99079 h 1304067"/>
                        <a:gd name="connsiteX46" fmla="*/ 1122012 w 1371950"/>
                        <a:gd name="connsiteY46" fmla="*/ 98210 h 1304067"/>
                        <a:gd name="connsiteX47" fmla="*/ 1149000 w 1371950"/>
                        <a:gd name="connsiteY47" fmla="*/ 47560 h 1304067"/>
                        <a:gd name="connsiteX48" fmla="*/ 1172812 w 1371950"/>
                        <a:gd name="connsiteY48" fmla="*/ 119792 h 1304067"/>
                        <a:gd name="connsiteX49" fmla="*/ 1195037 w 1371950"/>
                        <a:gd name="connsiteY49" fmla="*/ 49942 h 1304067"/>
                        <a:gd name="connsiteX50" fmla="*/ 1235556 w 1371950"/>
                        <a:gd name="connsiteY50" fmla="*/ 105278 h 1304067"/>
                        <a:gd name="connsiteX51" fmla="*/ 1289380 w 1371950"/>
                        <a:gd name="connsiteY51" fmla="*/ 77610 h 1304067"/>
                        <a:gd name="connsiteX52" fmla="*/ 1324418 w 1371950"/>
                        <a:gd name="connsiteY52" fmla="*/ 111855 h 1304067"/>
                        <a:gd name="connsiteX53" fmla="*/ 1368755 w 1371950"/>
                        <a:gd name="connsiteY53" fmla="*/ 142017 h 1304067"/>
                        <a:gd name="connsiteX54" fmla="*/ 972787 w 1371950"/>
                        <a:gd name="connsiteY54" fmla="*/ 1196117 h 1304067"/>
                        <a:gd name="connsiteX55" fmla="*/ 969612 w 1371950"/>
                        <a:gd name="connsiteY55" fmla="*/ 1294542 h 1304067"/>
                        <a:gd name="connsiteX0" fmla="*/ 477860 w 1375498"/>
                        <a:gd name="connsiteY0" fmla="*/ 1304067 h 1304067"/>
                        <a:gd name="connsiteX1" fmla="*/ 477860 w 1375498"/>
                        <a:gd name="connsiteY1" fmla="*/ 1215167 h 1304067"/>
                        <a:gd name="connsiteX2" fmla="*/ 4785 w 1375498"/>
                        <a:gd name="connsiteY2" fmla="*/ 126142 h 1304067"/>
                        <a:gd name="connsiteX3" fmla="*/ 30185 w 1375498"/>
                        <a:gd name="connsiteY3" fmla="*/ 122967 h 1304067"/>
                        <a:gd name="connsiteX4" fmla="*/ 34948 w 1375498"/>
                        <a:gd name="connsiteY4" fmla="*/ 64230 h 1304067"/>
                        <a:gd name="connsiteX5" fmla="*/ 58760 w 1375498"/>
                        <a:gd name="connsiteY5" fmla="*/ 122967 h 1304067"/>
                        <a:gd name="connsiteX6" fmla="*/ 73085 w 1375498"/>
                        <a:gd name="connsiteY6" fmla="*/ 77723 h 1304067"/>
                        <a:gd name="connsiteX7" fmla="*/ 107935 w 1375498"/>
                        <a:gd name="connsiteY7" fmla="*/ 76135 h 1304067"/>
                        <a:gd name="connsiteX8" fmla="*/ 135752 w 1375498"/>
                        <a:gd name="connsiteY8" fmla="*/ 115824 h 1304067"/>
                        <a:gd name="connsiteX9" fmla="*/ 142104 w 1375498"/>
                        <a:gd name="connsiteY9" fmla="*/ 30892 h 1304067"/>
                        <a:gd name="connsiteX10" fmla="*/ 164366 w 1375498"/>
                        <a:gd name="connsiteY10" fmla="*/ 99154 h 1304067"/>
                        <a:gd name="connsiteX11" fmla="*/ 198460 w 1375498"/>
                        <a:gd name="connsiteY11" fmla="*/ 34067 h 1304067"/>
                        <a:gd name="connsiteX12" fmla="*/ 226883 w 1375498"/>
                        <a:gd name="connsiteY12" fmla="*/ 83809 h 1304067"/>
                        <a:gd name="connsiteX13" fmla="*/ 269898 w 1375498"/>
                        <a:gd name="connsiteY13" fmla="*/ 19780 h 1304067"/>
                        <a:gd name="connsiteX14" fmla="*/ 305654 w 1375498"/>
                        <a:gd name="connsiteY14" fmla="*/ 73678 h 1304067"/>
                        <a:gd name="connsiteX15" fmla="*/ 347685 w 1375498"/>
                        <a:gd name="connsiteY15" fmla="*/ 37242 h 1304067"/>
                        <a:gd name="connsiteX16" fmla="*/ 355622 w 1375498"/>
                        <a:gd name="connsiteY16" fmla="*/ 90422 h 1304067"/>
                        <a:gd name="connsiteX17" fmla="*/ 379435 w 1375498"/>
                        <a:gd name="connsiteY17" fmla="*/ 2317 h 1304067"/>
                        <a:gd name="connsiteX18" fmla="*/ 401660 w 1375498"/>
                        <a:gd name="connsiteY18" fmla="*/ 56292 h 1304067"/>
                        <a:gd name="connsiteX19" fmla="*/ 436585 w 1375498"/>
                        <a:gd name="connsiteY19" fmla="*/ 18986 h 1304067"/>
                        <a:gd name="connsiteX20" fmla="*/ 448529 w 1375498"/>
                        <a:gd name="connsiteY20" fmla="*/ 91973 h 1304067"/>
                        <a:gd name="connsiteX21" fmla="*/ 491353 w 1375498"/>
                        <a:gd name="connsiteY21" fmla="*/ 75342 h 1304067"/>
                        <a:gd name="connsiteX22" fmla="*/ 512785 w 1375498"/>
                        <a:gd name="connsiteY22" fmla="*/ 37242 h 1304067"/>
                        <a:gd name="connsiteX23" fmla="*/ 535010 w 1375498"/>
                        <a:gd name="connsiteY23" fmla="*/ 78517 h 1304067"/>
                        <a:gd name="connsiteX24" fmla="*/ 566760 w 1375498"/>
                        <a:gd name="connsiteY24" fmla="*/ 21367 h 1304067"/>
                        <a:gd name="connsiteX25" fmla="*/ 598510 w 1375498"/>
                        <a:gd name="connsiteY25" fmla="*/ 84867 h 1304067"/>
                        <a:gd name="connsiteX26" fmla="*/ 620735 w 1375498"/>
                        <a:gd name="connsiteY26" fmla="*/ 37242 h 1304067"/>
                        <a:gd name="connsiteX27" fmla="*/ 638992 w 1375498"/>
                        <a:gd name="connsiteY27" fmla="*/ 87249 h 1304067"/>
                        <a:gd name="connsiteX28" fmla="*/ 681060 w 1375498"/>
                        <a:gd name="connsiteY28" fmla="*/ 30892 h 1304067"/>
                        <a:gd name="connsiteX29" fmla="*/ 700110 w 1375498"/>
                        <a:gd name="connsiteY29" fmla="*/ 84867 h 1304067"/>
                        <a:gd name="connsiteX30" fmla="*/ 724717 w 1375498"/>
                        <a:gd name="connsiteY30" fmla="*/ 60261 h 1304067"/>
                        <a:gd name="connsiteX31" fmla="*/ 741385 w 1375498"/>
                        <a:gd name="connsiteY31" fmla="*/ 110267 h 1304067"/>
                        <a:gd name="connsiteX32" fmla="*/ 761228 w 1375498"/>
                        <a:gd name="connsiteY32" fmla="*/ 55498 h 1304067"/>
                        <a:gd name="connsiteX33" fmla="*/ 779485 w 1375498"/>
                        <a:gd name="connsiteY33" fmla="*/ 68992 h 1304067"/>
                        <a:gd name="connsiteX34" fmla="*/ 778691 w 1375498"/>
                        <a:gd name="connsiteY34" fmla="*/ 93598 h 1304067"/>
                        <a:gd name="connsiteX35" fmla="*/ 839810 w 1375498"/>
                        <a:gd name="connsiteY35" fmla="*/ 84867 h 1304067"/>
                        <a:gd name="connsiteX36" fmla="*/ 844572 w 1375498"/>
                        <a:gd name="connsiteY36" fmla="*/ 115822 h 1304067"/>
                        <a:gd name="connsiteX37" fmla="*/ 871560 w 1375498"/>
                        <a:gd name="connsiteY37" fmla="*/ 68992 h 1304067"/>
                        <a:gd name="connsiteX38" fmla="*/ 879498 w 1375498"/>
                        <a:gd name="connsiteY38" fmla="*/ 130110 h 1304067"/>
                        <a:gd name="connsiteX39" fmla="*/ 903310 w 1375498"/>
                        <a:gd name="connsiteY39" fmla="*/ 75342 h 1304067"/>
                        <a:gd name="connsiteX40" fmla="*/ 926517 w 1375498"/>
                        <a:gd name="connsiteY40" fmla="*/ 137935 h 1304067"/>
                        <a:gd name="connsiteX41" fmla="*/ 978149 w 1375498"/>
                        <a:gd name="connsiteY41" fmla="*/ 80141 h 1304067"/>
                        <a:gd name="connsiteX42" fmla="*/ 983592 w 1375498"/>
                        <a:gd name="connsiteY42" fmla="*/ 135063 h 1304067"/>
                        <a:gd name="connsiteX43" fmla="*/ 1027324 w 1375498"/>
                        <a:gd name="connsiteY43" fmla="*/ 122890 h 1304067"/>
                        <a:gd name="connsiteX44" fmla="*/ 1067618 w 1375498"/>
                        <a:gd name="connsiteY44" fmla="*/ 18947 h 1304067"/>
                        <a:gd name="connsiteX45" fmla="*/ 1076423 w 1375498"/>
                        <a:gd name="connsiteY45" fmla="*/ 99079 h 1304067"/>
                        <a:gd name="connsiteX46" fmla="*/ 1125560 w 1375498"/>
                        <a:gd name="connsiteY46" fmla="*/ 98210 h 1304067"/>
                        <a:gd name="connsiteX47" fmla="*/ 1152548 w 1375498"/>
                        <a:gd name="connsiteY47" fmla="*/ 47560 h 1304067"/>
                        <a:gd name="connsiteX48" fmla="*/ 1176360 w 1375498"/>
                        <a:gd name="connsiteY48" fmla="*/ 119792 h 1304067"/>
                        <a:gd name="connsiteX49" fmla="*/ 1198585 w 1375498"/>
                        <a:gd name="connsiteY49" fmla="*/ 49942 h 1304067"/>
                        <a:gd name="connsiteX50" fmla="*/ 1239104 w 1375498"/>
                        <a:gd name="connsiteY50" fmla="*/ 105278 h 1304067"/>
                        <a:gd name="connsiteX51" fmla="*/ 1292928 w 1375498"/>
                        <a:gd name="connsiteY51" fmla="*/ 77610 h 1304067"/>
                        <a:gd name="connsiteX52" fmla="*/ 1327966 w 1375498"/>
                        <a:gd name="connsiteY52" fmla="*/ 111855 h 1304067"/>
                        <a:gd name="connsiteX53" fmla="*/ 1372303 w 1375498"/>
                        <a:gd name="connsiteY53" fmla="*/ 142017 h 1304067"/>
                        <a:gd name="connsiteX54" fmla="*/ 976335 w 1375498"/>
                        <a:gd name="connsiteY54" fmla="*/ 1196117 h 1304067"/>
                        <a:gd name="connsiteX55" fmla="*/ 973160 w 1375498"/>
                        <a:gd name="connsiteY55" fmla="*/ 1294542 h 1304067"/>
                        <a:gd name="connsiteX0" fmla="*/ 479822 w 1377460"/>
                        <a:gd name="connsiteY0" fmla="*/ 1304067 h 1304067"/>
                        <a:gd name="connsiteX1" fmla="*/ 479822 w 1377460"/>
                        <a:gd name="connsiteY1" fmla="*/ 1215167 h 1304067"/>
                        <a:gd name="connsiteX2" fmla="*/ 6747 w 1377460"/>
                        <a:gd name="connsiteY2" fmla="*/ 126142 h 1304067"/>
                        <a:gd name="connsiteX3" fmla="*/ 32147 w 1377460"/>
                        <a:gd name="connsiteY3" fmla="*/ 122967 h 1304067"/>
                        <a:gd name="connsiteX4" fmla="*/ 36910 w 1377460"/>
                        <a:gd name="connsiteY4" fmla="*/ 64230 h 1304067"/>
                        <a:gd name="connsiteX5" fmla="*/ 60722 w 1377460"/>
                        <a:gd name="connsiteY5" fmla="*/ 122967 h 1304067"/>
                        <a:gd name="connsiteX6" fmla="*/ 75047 w 1377460"/>
                        <a:gd name="connsiteY6" fmla="*/ 77723 h 1304067"/>
                        <a:gd name="connsiteX7" fmla="*/ 109897 w 1377460"/>
                        <a:gd name="connsiteY7" fmla="*/ 76135 h 1304067"/>
                        <a:gd name="connsiteX8" fmla="*/ 137714 w 1377460"/>
                        <a:gd name="connsiteY8" fmla="*/ 115824 h 1304067"/>
                        <a:gd name="connsiteX9" fmla="*/ 144066 w 1377460"/>
                        <a:gd name="connsiteY9" fmla="*/ 30892 h 1304067"/>
                        <a:gd name="connsiteX10" fmla="*/ 166328 w 1377460"/>
                        <a:gd name="connsiteY10" fmla="*/ 99154 h 1304067"/>
                        <a:gd name="connsiteX11" fmla="*/ 200422 w 1377460"/>
                        <a:gd name="connsiteY11" fmla="*/ 34067 h 1304067"/>
                        <a:gd name="connsiteX12" fmla="*/ 228845 w 1377460"/>
                        <a:gd name="connsiteY12" fmla="*/ 83809 h 1304067"/>
                        <a:gd name="connsiteX13" fmla="*/ 271860 w 1377460"/>
                        <a:gd name="connsiteY13" fmla="*/ 19780 h 1304067"/>
                        <a:gd name="connsiteX14" fmla="*/ 307616 w 1377460"/>
                        <a:gd name="connsiteY14" fmla="*/ 73678 h 1304067"/>
                        <a:gd name="connsiteX15" fmla="*/ 349647 w 1377460"/>
                        <a:gd name="connsiteY15" fmla="*/ 37242 h 1304067"/>
                        <a:gd name="connsiteX16" fmla="*/ 357584 w 1377460"/>
                        <a:gd name="connsiteY16" fmla="*/ 90422 h 1304067"/>
                        <a:gd name="connsiteX17" fmla="*/ 381397 w 1377460"/>
                        <a:gd name="connsiteY17" fmla="*/ 2317 h 1304067"/>
                        <a:gd name="connsiteX18" fmla="*/ 403622 w 1377460"/>
                        <a:gd name="connsiteY18" fmla="*/ 56292 h 1304067"/>
                        <a:gd name="connsiteX19" fmla="*/ 438547 w 1377460"/>
                        <a:gd name="connsiteY19" fmla="*/ 18986 h 1304067"/>
                        <a:gd name="connsiteX20" fmla="*/ 450491 w 1377460"/>
                        <a:gd name="connsiteY20" fmla="*/ 91973 h 1304067"/>
                        <a:gd name="connsiteX21" fmla="*/ 493315 w 1377460"/>
                        <a:gd name="connsiteY21" fmla="*/ 75342 h 1304067"/>
                        <a:gd name="connsiteX22" fmla="*/ 514747 w 1377460"/>
                        <a:gd name="connsiteY22" fmla="*/ 37242 h 1304067"/>
                        <a:gd name="connsiteX23" fmla="*/ 536972 w 1377460"/>
                        <a:gd name="connsiteY23" fmla="*/ 78517 h 1304067"/>
                        <a:gd name="connsiteX24" fmla="*/ 568722 w 1377460"/>
                        <a:gd name="connsiteY24" fmla="*/ 21367 h 1304067"/>
                        <a:gd name="connsiteX25" fmla="*/ 600472 w 1377460"/>
                        <a:gd name="connsiteY25" fmla="*/ 84867 h 1304067"/>
                        <a:gd name="connsiteX26" fmla="*/ 622697 w 1377460"/>
                        <a:gd name="connsiteY26" fmla="*/ 37242 h 1304067"/>
                        <a:gd name="connsiteX27" fmla="*/ 640954 w 1377460"/>
                        <a:gd name="connsiteY27" fmla="*/ 87249 h 1304067"/>
                        <a:gd name="connsiteX28" fmla="*/ 683022 w 1377460"/>
                        <a:gd name="connsiteY28" fmla="*/ 30892 h 1304067"/>
                        <a:gd name="connsiteX29" fmla="*/ 702072 w 1377460"/>
                        <a:gd name="connsiteY29" fmla="*/ 84867 h 1304067"/>
                        <a:gd name="connsiteX30" fmla="*/ 726679 w 1377460"/>
                        <a:gd name="connsiteY30" fmla="*/ 60261 h 1304067"/>
                        <a:gd name="connsiteX31" fmla="*/ 743347 w 1377460"/>
                        <a:gd name="connsiteY31" fmla="*/ 110267 h 1304067"/>
                        <a:gd name="connsiteX32" fmla="*/ 763190 w 1377460"/>
                        <a:gd name="connsiteY32" fmla="*/ 55498 h 1304067"/>
                        <a:gd name="connsiteX33" fmla="*/ 781447 w 1377460"/>
                        <a:gd name="connsiteY33" fmla="*/ 68992 h 1304067"/>
                        <a:gd name="connsiteX34" fmla="*/ 780653 w 1377460"/>
                        <a:gd name="connsiteY34" fmla="*/ 93598 h 1304067"/>
                        <a:gd name="connsiteX35" fmla="*/ 841772 w 1377460"/>
                        <a:gd name="connsiteY35" fmla="*/ 84867 h 1304067"/>
                        <a:gd name="connsiteX36" fmla="*/ 846534 w 1377460"/>
                        <a:gd name="connsiteY36" fmla="*/ 115822 h 1304067"/>
                        <a:gd name="connsiteX37" fmla="*/ 873522 w 1377460"/>
                        <a:gd name="connsiteY37" fmla="*/ 68992 h 1304067"/>
                        <a:gd name="connsiteX38" fmla="*/ 881460 w 1377460"/>
                        <a:gd name="connsiteY38" fmla="*/ 130110 h 1304067"/>
                        <a:gd name="connsiteX39" fmla="*/ 905272 w 1377460"/>
                        <a:gd name="connsiteY39" fmla="*/ 75342 h 1304067"/>
                        <a:gd name="connsiteX40" fmla="*/ 928479 w 1377460"/>
                        <a:gd name="connsiteY40" fmla="*/ 137935 h 1304067"/>
                        <a:gd name="connsiteX41" fmla="*/ 980111 w 1377460"/>
                        <a:gd name="connsiteY41" fmla="*/ 80141 h 1304067"/>
                        <a:gd name="connsiteX42" fmla="*/ 985554 w 1377460"/>
                        <a:gd name="connsiteY42" fmla="*/ 135063 h 1304067"/>
                        <a:gd name="connsiteX43" fmla="*/ 1029286 w 1377460"/>
                        <a:gd name="connsiteY43" fmla="*/ 122890 h 1304067"/>
                        <a:gd name="connsiteX44" fmla="*/ 1069580 w 1377460"/>
                        <a:gd name="connsiteY44" fmla="*/ 18947 h 1304067"/>
                        <a:gd name="connsiteX45" fmla="*/ 1078385 w 1377460"/>
                        <a:gd name="connsiteY45" fmla="*/ 99079 h 1304067"/>
                        <a:gd name="connsiteX46" fmla="*/ 1127522 w 1377460"/>
                        <a:gd name="connsiteY46" fmla="*/ 98210 h 1304067"/>
                        <a:gd name="connsiteX47" fmla="*/ 1154510 w 1377460"/>
                        <a:gd name="connsiteY47" fmla="*/ 47560 h 1304067"/>
                        <a:gd name="connsiteX48" fmla="*/ 1178322 w 1377460"/>
                        <a:gd name="connsiteY48" fmla="*/ 119792 h 1304067"/>
                        <a:gd name="connsiteX49" fmla="*/ 1200547 w 1377460"/>
                        <a:gd name="connsiteY49" fmla="*/ 49942 h 1304067"/>
                        <a:gd name="connsiteX50" fmla="*/ 1241066 w 1377460"/>
                        <a:gd name="connsiteY50" fmla="*/ 105278 h 1304067"/>
                        <a:gd name="connsiteX51" fmla="*/ 1294890 w 1377460"/>
                        <a:gd name="connsiteY51" fmla="*/ 77610 h 1304067"/>
                        <a:gd name="connsiteX52" fmla="*/ 1329928 w 1377460"/>
                        <a:gd name="connsiteY52" fmla="*/ 111855 h 1304067"/>
                        <a:gd name="connsiteX53" fmla="*/ 1374265 w 1377460"/>
                        <a:gd name="connsiteY53" fmla="*/ 142017 h 1304067"/>
                        <a:gd name="connsiteX54" fmla="*/ 978297 w 1377460"/>
                        <a:gd name="connsiteY54" fmla="*/ 1196117 h 1304067"/>
                        <a:gd name="connsiteX55" fmla="*/ 975122 w 1377460"/>
                        <a:gd name="connsiteY55" fmla="*/ 1294542 h 1304067"/>
                        <a:gd name="connsiteX0" fmla="*/ 477861 w 1375499"/>
                        <a:gd name="connsiteY0" fmla="*/ 1304067 h 1304067"/>
                        <a:gd name="connsiteX1" fmla="*/ 477861 w 1375499"/>
                        <a:gd name="connsiteY1" fmla="*/ 1215167 h 1304067"/>
                        <a:gd name="connsiteX2" fmla="*/ 4786 w 1375499"/>
                        <a:gd name="connsiteY2" fmla="*/ 126142 h 1304067"/>
                        <a:gd name="connsiteX3" fmla="*/ 30186 w 1375499"/>
                        <a:gd name="connsiteY3" fmla="*/ 122967 h 1304067"/>
                        <a:gd name="connsiteX4" fmla="*/ 34949 w 1375499"/>
                        <a:gd name="connsiteY4" fmla="*/ 64230 h 1304067"/>
                        <a:gd name="connsiteX5" fmla="*/ 58761 w 1375499"/>
                        <a:gd name="connsiteY5" fmla="*/ 122967 h 1304067"/>
                        <a:gd name="connsiteX6" fmla="*/ 73086 w 1375499"/>
                        <a:gd name="connsiteY6" fmla="*/ 77723 h 1304067"/>
                        <a:gd name="connsiteX7" fmla="*/ 107936 w 1375499"/>
                        <a:gd name="connsiteY7" fmla="*/ 76135 h 1304067"/>
                        <a:gd name="connsiteX8" fmla="*/ 135753 w 1375499"/>
                        <a:gd name="connsiteY8" fmla="*/ 115824 h 1304067"/>
                        <a:gd name="connsiteX9" fmla="*/ 142105 w 1375499"/>
                        <a:gd name="connsiteY9" fmla="*/ 30892 h 1304067"/>
                        <a:gd name="connsiteX10" fmla="*/ 164367 w 1375499"/>
                        <a:gd name="connsiteY10" fmla="*/ 99154 h 1304067"/>
                        <a:gd name="connsiteX11" fmla="*/ 198461 w 1375499"/>
                        <a:gd name="connsiteY11" fmla="*/ 34067 h 1304067"/>
                        <a:gd name="connsiteX12" fmla="*/ 226884 w 1375499"/>
                        <a:gd name="connsiteY12" fmla="*/ 83809 h 1304067"/>
                        <a:gd name="connsiteX13" fmla="*/ 269899 w 1375499"/>
                        <a:gd name="connsiteY13" fmla="*/ 19780 h 1304067"/>
                        <a:gd name="connsiteX14" fmla="*/ 305655 w 1375499"/>
                        <a:gd name="connsiteY14" fmla="*/ 73678 h 1304067"/>
                        <a:gd name="connsiteX15" fmla="*/ 347686 w 1375499"/>
                        <a:gd name="connsiteY15" fmla="*/ 37242 h 1304067"/>
                        <a:gd name="connsiteX16" fmla="*/ 355623 w 1375499"/>
                        <a:gd name="connsiteY16" fmla="*/ 90422 h 1304067"/>
                        <a:gd name="connsiteX17" fmla="*/ 379436 w 1375499"/>
                        <a:gd name="connsiteY17" fmla="*/ 2317 h 1304067"/>
                        <a:gd name="connsiteX18" fmla="*/ 401661 w 1375499"/>
                        <a:gd name="connsiteY18" fmla="*/ 56292 h 1304067"/>
                        <a:gd name="connsiteX19" fmla="*/ 436586 w 1375499"/>
                        <a:gd name="connsiteY19" fmla="*/ 18986 h 1304067"/>
                        <a:gd name="connsiteX20" fmla="*/ 448530 w 1375499"/>
                        <a:gd name="connsiteY20" fmla="*/ 91973 h 1304067"/>
                        <a:gd name="connsiteX21" fmla="*/ 491354 w 1375499"/>
                        <a:gd name="connsiteY21" fmla="*/ 75342 h 1304067"/>
                        <a:gd name="connsiteX22" fmla="*/ 512786 w 1375499"/>
                        <a:gd name="connsiteY22" fmla="*/ 37242 h 1304067"/>
                        <a:gd name="connsiteX23" fmla="*/ 535011 w 1375499"/>
                        <a:gd name="connsiteY23" fmla="*/ 78517 h 1304067"/>
                        <a:gd name="connsiteX24" fmla="*/ 566761 w 1375499"/>
                        <a:gd name="connsiteY24" fmla="*/ 21367 h 1304067"/>
                        <a:gd name="connsiteX25" fmla="*/ 598511 w 1375499"/>
                        <a:gd name="connsiteY25" fmla="*/ 84867 h 1304067"/>
                        <a:gd name="connsiteX26" fmla="*/ 620736 w 1375499"/>
                        <a:gd name="connsiteY26" fmla="*/ 37242 h 1304067"/>
                        <a:gd name="connsiteX27" fmla="*/ 638993 w 1375499"/>
                        <a:gd name="connsiteY27" fmla="*/ 87249 h 1304067"/>
                        <a:gd name="connsiteX28" fmla="*/ 681061 w 1375499"/>
                        <a:gd name="connsiteY28" fmla="*/ 30892 h 1304067"/>
                        <a:gd name="connsiteX29" fmla="*/ 700111 w 1375499"/>
                        <a:gd name="connsiteY29" fmla="*/ 84867 h 1304067"/>
                        <a:gd name="connsiteX30" fmla="*/ 724718 w 1375499"/>
                        <a:gd name="connsiteY30" fmla="*/ 60261 h 1304067"/>
                        <a:gd name="connsiteX31" fmla="*/ 741386 w 1375499"/>
                        <a:gd name="connsiteY31" fmla="*/ 110267 h 1304067"/>
                        <a:gd name="connsiteX32" fmla="*/ 761229 w 1375499"/>
                        <a:gd name="connsiteY32" fmla="*/ 55498 h 1304067"/>
                        <a:gd name="connsiteX33" fmla="*/ 779486 w 1375499"/>
                        <a:gd name="connsiteY33" fmla="*/ 68992 h 1304067"/>
                        <a:gd name="connsiteX34" fmla="*/ 778692 w 1375499"/>
                        <a:gd name="connsiteY34" fmla="*/ 93598 h 1304067"/>
                        <a:gd name="connsiteX35" fmla="*/ 839811 w 1375499"/>
                        <a:gd name="connsiteY35" fmla="*/ 84867 h 1304067"/>
                        <a:gd name="connsiteX36" fmla="*/ 844573 w 1375499"/>
                        <a:gd name="connsiteY36" fmla="*/ 115822 h 1304067"/>
                        <a:gd name="connsiteX37" fmla="*/ 871561 w 1375499"/>
                        <a:gd name="connsiteY37" fmla="*/ 68992 h 1304067"/>
                        <a:gd name="connsiteX38" fmla="*/ 879499 w 1375499"/>
                        <a:gd name="connsiteY38" fmla="*/ 130110 h 1304067"/>
                        <a:gd name="connsiteX39" fmla="*/ 903311 w 1375499"/>
                        <a:gd name="connsiteY39" fmla="*/ 75342 h 1304067"/>
                        <a:gd name="connsiteX40" fmla="*/ 926518 w 1375499"/>
                        <a:gd name="connsiteY40" fmla="*/ 137935 h 1304067"/>
                        <a:gd name="connsiteX41" fmla="*/ 978150 w 1375499"/>
                        <a:gd name="connsiteY41" fmla="*/ 80141 h 1304067"/>
                        <a:gd name="connsiteX42" fmla="*/ 983593 w 1375499"/>
                        <a:gd name="connsiteY42" fmla="*/ 135063 h 1304067"/>
                        <a:gd name="connsiteX43" fmla="*/ 1027325 w 1375499"/>
                        <a:gd name="connsiteY43" fmla="*/ 122890 h 1304067"/>
                        <a:gd name="connsiteX44" fmla="*/ 1067619 w 1375499"/>
                        <a:gd name="connsiteY44" fmla="*/ 18947 h 1304067"/>
                        <a:gd name="connsiteX45" fmla="*/ 1076424 w 1375499"/>
                        <a:gd name="connsiteY45" fmla="*/ 99079 h 1304067"/>
                        <a:gd name="connsiteX46" fmla="*/ 1125561 w 1375499"/>
                        <a:gd name="connsiteY46" fmla="*/ 98210 h 1304067"/>
                        <a:gd name="connsiteX47" fmla="*/ 1152549 w 1375499"/>
                        <a:gd name="connsiteY47" fmla="*/ 47560 h 1304067"/>
                        <a:gd name="connsiteX48" fmla="*/ 1176361 w 1375499"/>
                        <a:gd name="connsiteY48" fmla="*/ 119792 h 1304067"/>
                        <a:gd name="connsiteX49" fmla="*/ 1198586 w 1375499"/>
                        <a:gd name="connsiteY49" fmla="*/ 49942 h 1304067"/>
                        <a:gd name="connsiteX50" fmla="*/ 1239105 w 1375499"/>
                        <a:gd name="connsiteY50" fmla="*/ 105278 h 1304067"/>
                        <a:gd name="connsiteX51" fmla="*/ 1292929 w 1375499"/>
                        <a:gd name="connsiteY51" fmla="*/ 77610 h 1304067"/>
                        <a:gd name="connsiteX52" fmla="*/ 1327967 w 1375499"/>
                        <a:gd name="connsiteY52" fmla="*/ 111855 h 1304067"/>
                        <a:gd name="connsiteX53" fmla="*/ 1372304 w 1375499"/>
                        <a:gd name="connsiteY53" fmla="*/ 142017 h 1304067"/>
                        <a:gd name="connsiteX54" fmla="*/ 976336 w 1375499"/>
                        <a:gd name="connsiteY54" fmla="*/ 1196117 h 1304067"/>
                        <a:gd name="connsiteX55" fmla="*/ 973161 w 1375499"/>
                        <a:gd name="connsiteY55" fmla="*/ 1294542 h 1304067"/>
                        <a:gd name="connsiteX0" fmla="*/ 477861 w 1375499"/>
                        <a:gd name="connsiteY0" fmla="*/ 1304067 h 1304067"/>
                        <a:gd name="connsiteX1" fmla="*/ 477861 w 1375499"/>
                        <a:gd name="connsiteY1" fmla="*/ 1215167 h 1304067"/>
                        <a:gd name="connsiteX2" fmla="*/ 4786 w 1375499"/>
                        <a:gd name="connsiteY2" fmla="*/ 126142 h 1304067"/>
                        <a:gd name="connsiteX3" fmla="*/ 30186 w 1375499"/>
                        <a:gd name="connsiteY3" fmla="*/ 122967 h 1304067"/>
                        <a:gd name="connsiteX4" fmla="*/ 34949 w 1375499"/>
                        <a:gd name="connsiteY4" fmla="*/ 64230 h 1304067"/>
                        <a:gd name="connsiteX5" fmla="*/ 58761 w 1375499"/>
                        <a:gd name="connsiteY5" fmla="*/ 122967 h 1304067"/>
                        <a:gd name="connsiteX6" fmla="*/ 73086 w 1375499"/>
                        <a:gd name="connsiteY6" fmla="*/ 77723 h 1304067"/>
                        <a:gd name="connsiteX7" fmla="*/ 107936 w 1375499"/>
                        <a:gd name="connsiteY7" fmla="*/ 76135 h 1304067"/>
                        <a:gd name="connsiteX8" fmla="*/ 135753 w 1375499"/>
                        <a:gd name="connsiteY8" fmla="*/ 115824 h 1304067"/>
                        <a:gd name="connsiteX9" fmla="*/ 142105 w 1375499"/>
                        <a:gd name="connsiteY9" fmla="*/ 30892 h 1304067"/>
                        <a:gd name="connsiteX10" fmla="*/ 164367 w 1375499"/>
                        <a:gd name="connsiteY10" fmla="*/ 99154 h 1304067"/>
                        <a:gd name="connsiteX11" fmla="*/ 198461 w 1375499"/>
                        <a:gd name="connsiteY11" fmla="*/ 34067 h 1304067"/>
                        <a:gd name="connsiteX12" fmla="*/ 226884 w 1375499"/>
                        <a:gd name="connsiteY12" fmla="*/ 83809 h 1304067"/>
                        <a:gd name="connsiteX13" fmla="*/ 269899 w 1375499"/>
                        <a:gd name="connsiteY13" fmla="*/ 19780 h 1304067"/>
                        <a:gd name="connsiteX14" fmla="*/ 305655 w 1375499"/>
                        <a:gd name="connsiteY14" fmla="*/ 73678 h 1304067"/>
                        <a:gd name="connsiteX15" fmla="*/ 347686 w 1375499"/>
                        <a:gd name="connsiteY15" fmla="*/ 37242 h 1304067"/>
                        <a:gd name="connsiteX16" fmla="*/ 355623 w 1375499"/>
                        <a:gd name="connsiteY16" fmla="*/ 90422 h 1304067"/>
                        <a:gd name="connsiteX17" fmla="*/ 379436 w 1375499"/>
                        <a:gd name="connsiteY17" fmla="*/ 2317 h 1304067"/>
                        <a:gd name="connsiteX18" fmla="*/ 401661 w 1375499"/>
                        <a:gd name="connsiteY18" fmla="*/ 56292 h 1304067"/>
                        <a:gd name="connsiteX19" fmla="*/ 436586 w 1375499"/>
                        <a:gd name="connsiteY19" fmla="*/ 18986 h 1304067"/>
                        <a:gd name="connsiteX20" fmla="*/ 448530 w 1375499"/>
                        <a:gd name="connsiteY20" fmla="*/ 91973 h 1304067"/>
                        <a:gd name="connsiteX21" fmla="*/ 491354 w 1375499"/>
                        <a:gd name="connsiteY21" fmla="*/ 75342 h 1304067"/>
                        <a:gd name="connsiteX22" fmla="*/ 512786 w 1375499"/>
                        <a:gd name="connsiteY22" fmla="*/ 37242 h 1304067"/>
                        <a:gd name="connsiteX23" fmla="*/ 535011 w 1375499"/>
                        <a:gd name="connsiteY23" fmla="*/ 78517 h 1304067"/>
                        <a:gd name="connsiteX24" fmla="*/ 566761 w 1375499"/>
                        <a:gd name="connsiteY24" fmla="*/ 21367 h 1304067"/>
                        <a:gd name="connsiteX25" fmla="*/ 598511 w 1375499"/>
                        <a:gd name="connsiteY25" fmla="*/ 84867 h 1304067"/>
                        <a:gd name="connsiteX26" fmla="*/ 620736 w 1375499"/>
                        <a:gd name="connsiteY26" fmla="*/ 37242 h 1304067"/>
                        <a:gd name="connsiteX27" fmla="*/ 638993 w 1375499"/>
                        <a:gd name="connsiteY27" fmla="*/ 87249 h 1304067"/>
                        <a:gd name="connsiteX28" fmla="*/ 681061 w 1375499"/>
                        <a:gd name="connsiteY28" fmla="*/ 30892 h 1304067"/>
                        <a:gd name="connsiteX29" fmla="*/ 700111 w 1375499"/>
                        <a:gd name="connsiteY29" fmla="*/ 84867 h 1304067"/>
                        <a:gd name="connsiteX30" fmla="*/ 724718 w 1375499"/>
                        <a:gd name="connsiteY30" fmla="*/ 60261 h 1304067"/>
                        <a:gd name="connsiteX31" fmla="*/ 741386 w 1375499"/>
                        <a:gd name="connsiteY31" fmla="*/ 110267 h 1304067"/>
                        <a:gd name="connsiteX32" fmla="*/ 761229 w 1375499"/>
                        <a:gd name="connsiteY32" fmla="*/ 55498 h 1304067"/>
                        <a:gd name="connsiteX33" fmla="*/ 779486 w 1375499"/>
                        <a:gd name="connsiteY33" fmla="*/ 68992 h 1304067"/>
                        <a:gd name="connsiteX34" fmla="*/ 778692 w 1375499"/>
                        <a:gd name="connsiteY34" fmla="*/ 93598 h 1304067"/>
                        <a:gd name="connsiteX35" fmla="*/ 839811 w 1375499"/>
                        <a:gd name="connsiteY35" fmla="*/ 84867 h 1304067"/>
                        <a:gd name="connsiteX36" fmla="*/ 844573 w 1375499"/>
                        <a:gd name="connsiteY36" fmla="*/ 115822 h 1304067"/>
                        <a:gd name="connsiteX37" fmla="*/ 871561 w 1375499"/>
                        <a:gd name="connsiteY37" fmla="*/ 68992 h 1304067"/>
                        <a:gd name="connsiteX38" fmla="*/ 879499 w 1375499"/>
                        <a:gd name="connsiteY38" fmla="*/ 130110 h 1304067"/>
                        <a:gd name="connsiteX39" fmla="*/ 903311 w 1375499"/>
                        <a:gd name="connsiteY39" fmla="*/ 75342 h 1304067"/>
                        <a:gd name="connsiteX40" fmla="*/ 926518 w 1375499"/>
                        <a:gd name="connsiteY40" fmla="*/ 137935 h 1304067"/>
                        <a:gd name="connsiteX41" fmla="*/ 978150 w 1375499"/>
                        <a:gd name="connsiteY41" fmla="*/ 80141 h 1304067"/>
                        <a:gd name="connsiteX42" fmla="*/ 983593 w 1375499"/>
                        <a:gd name="connsiteY42" fmla="*/ 135063 h 1304067"/>
                        <a:gd name="connsiteX43" fmla="*/ 1027325 w 1375499"/>
                        <a:gd name="connsiteY43" fmla="*/ 122890 h 1304067"/>
                        <a:gd name="connsiteX44" fmla="*/ 1067619 w 1375499"/>
                        <a:gd name="connsiteY44" fmla="*/ 18947 h 1304067"/>
                        <a:gd name="connsiteX45" fmla="*/ 1076424 w 1375499"/>
                        <a:gd name="connsiteY45" fmla="*/ 99079 h 1304067"/>
                        <a:gd name="connsiteX46" fmla="*/ 1125561 w 1375499"/>
                        <a:gd name="connsiteY46" fmla="*/ 98210 h 1304067"/>
                        <a:gd name="connsiteX47" fmla="*/ 1152549 w 1375499"/>
                        <a:gd name="connsiteY47" fmla="*/ 47560 h 1304067"/>
                        <a:gd name="connsiteX48" fmla="*/ 1176361 w 1375499"/>
                        <a:gd name="connsiteY48" fmla="*/ 119792 h 1304067"/>
                        <a:gd name="connsiteX49" fmla="*/ 1198586 w 1375499"/>
                        <a:gd name="connsiteY49" fmla="*/ 49942 h 1304067"/>
                        <a:gd name="connsiteX50" fmla="*/ 1239105 w 1375499"/>
                        <a:gd name="connsiteY50" fmla="*/ 105278 h 1304067"/>
                        <a:gd name="connsiteX51" fmla="*/ 1292929 w 1375499"/>
                        <a:gd name="connsiteY51" fmla="*/ 77610 h 1304067"/>
                        <a:gd name="connsiteX52" fmla="*/ 1327967 w 1375499"/>
                        <a:gd name="connsiteY52" fmla="*/ 111855 h 1304067"/>
                        <a:gd name="connsiteX53" fmla="*/ 1372304 w 1375499"/>
                        <a:gd name="connsiteY53" fmla="*/ 142017 h 1304067"/>
                        <a:gd name="connsiteX54" fmla="*/ 976336 w 1375499"/>
                        <a:gd name="connsiteY54" fmla="*/ 1196117 h 1304067"/>
                        <a:gd name="connsiteX55" fmla="*/ 973161 w 1375499"/>
                        <a:gd name="connsiteY55" fmla="*/ 1294542 h 1304067"/>
                        <a:gd name="connsiteX0" fmla="*/ 478833 w 1376471"/>
                        <a:gd name="connsiteY0" fmla="*/ 1304067 h 1304067"/>
                        <a:gd name="connsiteX1" fmla="*/ 478833 w 1376471"/>
                        <a:gd name="connsiteY1" fmla="*/ 1215167 h 1304067"/>
                        <a:gd name="connsiteX2" fmla="*/ 5758 w 1376471"/>
                        <a:gd name="connsiteY2" fmla="*/ 126142 h 1304067"/>
                        <a:gd name="connsiteX3" fmla="*/ 31158 w 1376471"/>
                        <a:gd name="connsiteY3" fmla="*/ 122967 h 1304067"/>
                        <a:gd name="connsiteX4" fmla="*/ 35921 w 1376471"/>
                        <a:gd name="connsiteY4" fmla="*/ 64230 h 1304067"/>
                        <a:gd name="connsiteX5" fmla="*/ 59733 w 1376471"/>
                        <a:gd name="connsiteY5" fmla="*/ 122967 h 1304067"/>
                        <a:gd name="connsiteX6" fmla="*/ 74058 w 1376471"/>
                        <a:gd name="connsiteY6" fmla="*/ 77723 h 1304067"/>
                        <a:gd name="connsiteX7" fmla="*/ 108908 w 1376471"/>
                        <a:gd name="connsiteY7" fmla="*/ 76135 h 1304067"/>
                        <a:gd name="connsiteX8" fmla="*/ 136725 w 1376471"/>
                        <a:gd name="connsiteY8" fmla="*/ 115824 h 1304067"/>
                        <a:gd name="connsiteX9" fmla="*/ 143077 w 1376471"/>
                        <a:gd name="connsiteY9" fmla="*/ 30892 h 1304067"/>
                        <a:gd name="connsiteX10" fmla="*/ 165339 w 1376471"/>
                        <a:gd name="connsiteY10" fmla="*/ 99154 h 1304067"/>
                        <a:gd name="connsiteX11" fmla="*/ 199433 w 1376471"/>
                        <a:gd name="connsiteY11" fmla="*/ 34067 h 1304067"/>
                        <a:gd name="connsiteX12" fmla="*/ 227856 w 1376471"/>
                        <a:gd name="connsiteY12" fmla="*/ 83809 h 1304067"/>
                        <a:gd name="connsiteX13" fmla="*/ 270871 w 1376471"/>
                        <a:gd name="connsiteY13" fmla="*/ 19780 h 1304067"/>
                        <a:gd name="connsiteX14" fmla="*/ 306627 w 1376471"/>
                        <a:gd name="connsiteY14" fmla="*/ 73678 h 1304067"/>
                        <a:gd name="connsiteX15" fmla="*/ 348658 w 1376471"/>
                        <a:gd name="connsiteY15" fmla="*/ 37242 h 1304067"/>
                        <a:gd name="connsiteX16" fmla="*/ 356595 w 1376471"/>
                        <a:gd name="connsiteY16" fmla="*/ 90422 h 1304067"/>
                        <a:gd name="connsiteX17" fmla="*/ 380408 w 1376471"/>
                        <a:gd name="connsiteY17" fmla="*/ 2317 h 1304067"/>
                        <a:gd name="connsiteX18" fmla="*/ 402633 w 1376471"/>
                        <a:gd name="connsiteY18" fmla="*/ 56292 h 1304067"/>
                        <a:gd name="connsiteX19" fmla="*/ 437558 w 1376471"/>
                        <a:gd name="connsiteY19" fmla="*/ 18986 h 1304067"/>
                        <a:gd name="connsiteX20" fmla="*/ 449502 w 1376471"/>
                        <a:gd name="connsiteY20" fmla="*/ 91973 h 1304067"/>
                        <a:gd name="connsiteX21" fmla="*/ 492326 w 1376471"/>
                        <a:gd name="connsiteY21" fmla="*/ 75342 h 1304067"/>
                        <a:gd name="connsiteX22" fmla="*/ 513758 w 1376471"/>
                        <a:gd name="connsiteY22" fmla="*/ 37242 h 1304067"/>
                        <a:gd name="connsiteX23" fmla="*/ 535983 w 1376471"/>
                        <a:gd name="connsiteY23" fmla="*/ 78517 h 1304067"/>
                        <a:gd name="connsiteX24" fmla="*/ 567733 w 1376471"/>
                        <a:gd name="connsiteY24" fmla="*/ 21367 h 1304067"/>
                        <a:gd name="connsiteX25" fmla="*/ 599483 w 1376471"/>
                        <a:gd name="connsiteY25" fmla="*/ 84867 h 1304067"/>
                        <a:gd name="connsiteX26" fmla="*/ 621708 w 1376471"/>
                        <a:gd name="connsiteY26" fmla="*/ 37242 h 1304067"/>
                        <a:gd name="connsiteX27" fmla="*/ 639965 w 1376471"/>
                        <a:gd name="connsiteY27" fmla="*/ 87249 h 1304067"/>
                        <a:gd name="connsiteX28" fmla="*/ 682033 w 1376471"/>
                        <a:gd name="connsiteY28" fmla="*/ 30892 h 1304067"/>
                        <a:gd name="connsiteX29" fmla="*/ 701083 w 1376471"/>
                        <a:gd name="connsiteY29" fmla="*/ 84867 h 1304067"/>
                        <a:gd name="connsiteX30" fmla="*/ 725690 w 1376471"/>
                        <a:gd name="connsiteY30" fmla="*/ 60261 h 1304067"/>
                        <a:gd name="connsiteX31" fmla="*/ 742358 w 1376471"/>
                        <a:gd name="connsiteY31" fmla="*/ 110267 h 1304067"/>
                        <a:gd name="connsiteX32" fmla="*/ 762201 w 1376471"/>
                        <a:gd name="connsiteY32" fmla="*/ 55498 h 1304067"/>
                        <a:gd name="connsiteX33" fmla="*/ 780458 w 1376471"/>
                        <a:gd name="connsiteY33" fmla="*/ 68992 h 1304067"/>
                        <a:gd name="connsiteX34" fmla="*/ 779664 w 1376471"/>
                        <a:gd name="connsiteY34" fmla="*/ 93598 h 1304067"/>
                        <a:gd name="connsiteX35" fmla="*/ 840783 w 1376471"/>
                        <a:gd name="connsiteY35" fmla="*/ 84867 h 1304067"/>
                        <a:gd name="connsiteX36" fmla="*/ 845545 w 1376471"/>
                        <a:gd name="connsiteY36" fmla="*/ 115822 h 1304067"/>
                        <a:gd name="connsiteX37" fmla="*/ 872533 w 1376471"/>
                        <a:gd name="connsiteY37" fmla="*/ 68992 h 1304067"/>
                        <a:gd name="connsiteX38" fmla="*/ 880471 w 1376471"/>
                        <a:gd name="connsiteY38" fmla="*/ 130110 h 1304067"/>
                        <a:gd name="connsiteX39" fmla="*/ 904283 w 1376471"/>
                        <a:gd name="connsiteY39" fmla="*/ 75342 h 1304067"/>
                        <a:gd name="connsiteX40" fmla="*/ 927490 w 1376471"/>
                        <a:gd name="connsiteY40" fmla="*/ 137935 h 1304067"/>
                        <a:gd name="connsiteX41" fmla="*/ 979122 w 1376471"/>
                        <a:gd name="connsiteY41" fmla="*/ 80141 h 1304067"/>
                        <a:gd name="connsiteX42" fmla="*/ 984565 w 1376471"/>
                        <a:gd name="connsiteY42" fmla="*/ 135063 h 1304067"/>
                        <a:gd name="connsiteX43" fmla="*/ 1028297 w 1376471"/>
                        <a:gd name="connsiteY43" fmla="*/ 122890 h 1304067"/>
                        <a:gd name="connsiteX44" fmla="*/ 1068591 w 1376471"/>
                        <a:gd name="connsiteY44" fmla="*/ 18947 h 1304067"/>
                        <a:gd name="connsiteX45" fmla="*/ 1077396 w 1376471"/>
                        <a:gd name="connsiteY45" fmla="*/ 99079 h 1304067"/>
                        <a:gd name="connsiteX46" fmla="*/ 1126533 w 1376471"/>
                        <a:gd name="connsiteY46" fmla="*/ 98210 h 1304067"/>
                        <a:gd name="connsiteX47" fmla="*/ 1153521 w 1376471"/>
                        <a:gd name="connsiteY47" fmla="*/ 47560 h 1304067"/>
                        <a:gd name="connsiteX48" fmla="*/ 1177333 w 1376471"/>
                        <a:gd name="connsiteY48" fmla="*/ 119792 h 1304067"/>
                        <a:gd name="connsiteX49" fmla="*/ 1199558 w 1376471"/>
                        <a:gd name="connsiteY49" fmla="*/ 49942 h 1304067"/>
                        <a:gd name="connsiteX50" fmla="*/ 1240077 w 1376471"/>
                        <a:gd name="connsiteY50" fmla="*/ 105278 h 1304067"/>
                        <a:gd name="connsiteX51" fmla="*/ 1293901 w 1376471"/>
                        <a:gd name="connsiteY51" fmla="*/ 77610 h 1304067"/>
                        <a:gd name="connsiteX52" fmla="*/ 1328939 w 1376471"/>
                        <a:gd name="connsiteY52" fmla="*/ 111855 h 1304067"/>
                        <a:gd name="connsiteX53" fmla="*/ 1373276 w 1376471"/>
                        <a:gd name="connsiteY53" fmla="*/ 142017 h 1304067"/>
                        <a:gd name="connsiteX54" fmla="*/ 977308 w 1376471"/>
                        <a:gd name="connsiteY54" fmla="*/ 1196117 h 1304067"/>
                        <a:gd name="connsiteX55" fmla="*/ 974133 w 1376471"/>
                        <a:gd name="connsiteY55" fmla="*/ 1294542 h 1304067"/>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984565 w 1376471"/>
                        <a:gd name="connsiteY42" fmla="*/ 128006 h 1297010"/>
                        <a:gd name="connsiteX43" fmla="*/ 1028297 w 1376471"/>
                        <a:gd name="connsiteY43" fmla="*/ 115833 h 1297010"/>
                        <a:gd name="connsiteX44" fmla="*/ 1068591 w 1376471"/>
                        <a:gd name="connsiteY44" fmla="*/ 11890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984565 w 1376471"/>
                        <a:gd name="connsiteY42" fmla="*/ 128006 h 1297010"/>
                        <a:gd name="connsiteX43" fmla="*/ 1028297 w 1376471"/>
                        <a:gd name="connsiteY43" fmla="*/ 115833 h 1297010"/>
                        <a:gd name="connsiteX44" fmla="*/ 1068591 w 1376471"/>
                        <a:gd name="connsiteY44" fmla="*/ 11890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984565 w 1376471"/>
                        <a:gd name="connsiteY42" fmla="*/ 128006 h 1297010"/>
                        <a:gd name="connsiteX43" fmla="*/ 1028297 w 1376471"/>
                        <a:gd name="connsiteY43" fmla="*/ 115833 h 1297010"/>
                        <a:gd name="connsiteX44" fmla="*/ 1068591 w 1376471"/>
                        <a:gd name="connsiteY44" fmla="*/ 26405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984565 w 1376471"/>
                        <a:gd name="connsiteY42" fmla="*/ 128006 h 1297010"/>
                        <a:gd name="connsiteX43" fmla="*/ 1028297 w 1376471"/>
                        <a:gd name="connsiteY43" fmla="*/ 115833 h 1297010"/>
                        <a:gd name="connsiteX44" fmla="*/ 1061334 w 1376471"/>
                        <a:gd name="connsiteY44" fmla="*/ 21567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984565 w 1376471"/>
                        <a:gd name="connsiteY42" fmla="*/ 128006 h 1297010"/>
                        <a:gd name="connsiteX43" fmla="*/ 1033135 w 1376471"/>
                        <a:gd name="connsiteY43" fmla="*/ 108576 h 1297010"/>
                        <a:gd name="connsiteX44" fmla="*/ 1061334 w 1376471"/>
                        <a:gd name="connsiteY44" fmla="*/ 21567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1003918 w 1376471"/>
                        <a:gd name="connsiteY42" fmla="*/ 128006 h 1297010"/>
                        <a:gd name="connsiteX43" fmla="*/ 1033135 w 1376471"/>
                        <a:gd name="connsiteY43" fmla="*/ 108576 h 1297010"/>
                        <a:gd name="connsiteX44" fmla="*/ 1061334 w 1376471"/>
                        <a:gd name="connsiteY44" fmla="*/ 21567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79122 w 1376471"/>
                        <a:gd name="connsiteY41" fmla="*/ 73084 h 1297010"/>
                        <a:gd name="connsiteX42" fmla="*/ 1003918 w 1376471"/>
                        <a:gd name="connsiteY42" fmla="*/ 128006 h 1297010"/>
                        <a:gd name="connsiteX43" fmla="*/ 1033135 w 1376471"/>
                        <a:gd name="connsiteY43" fmla="*/ 108576 h 1297010"/>
                        <a:gd name="connsiteX44" fmla="*/ 1061334 w 1376471"/>
                        <a:gd name="connsiteY44" fmla="*/ 21567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96055 w 1376471"/>
                        <a:gd name="connsiteY41" fmla="*/ 73084 h 1297010"/>
                        <a:gd name="connsiteX42" fmla="*/ 1003918 w 1376471"/>
                        <a:gd name="connsiteY42" fmla="*/ 128006 h 1297010"/>
                        <a:gd name="connsiteX43" fmla="*/ 1033135 w 1376471"/>
                        <a:gd name="connsiteY43" fmla="*/ 108576 h 1297010"/>
                        <a:gd name="connsiteX44" fmla="*/ 1061334 w 1376471"/>
                        <a:gd name="connsiteY44" fmla="*/ 21567 h 1297010"/>
                        <a:gd name="connsiteX45" fmla="*/ 1077396 w 1376471"/>
                        <a:gd name="connsiteY45" fmla="*/ 92022 h 1297010"/>
                        <a:gd name="connsiteX46" fmla="*/ 1126533 w 1376471"/>
                        <a:gd name="connsiteY46" fmla="*/ 91153 h 1297010"/>
                        <a:gd name="connsiteX47" fmla="*/ 1153521 w 1376471"/>
                        <a:gd name="connsiteY47" fmla="*/ 40503 h 1297010"/>
                        <a:gd name="connsiteX48" fmla="*/ 1177333 w 1376471"/>
                        <a:gd name="connsiteY48" fmla="*/ 112735 h 1297010"/>
                        <a:gd name="connsiteX49" fmla="*/ 1199558 w 1376471"/>
                        <a:gd name="connsiteY49" fmla="*/ 42885 h 1297010"/>
                        <a:gd name="connsiteX50" fmla="*/ 1240077 w 1376471"/>
                        <a:gd name="connsiteY50" fmla="*/ 98221 h 1297010"/>
                        <a:gd name="connsiteX51" fmla="*/ 1293901 w 1376471"/>
                        <a:gd name="connsiteY51" fmla="*/ 70553 h 1297010"/>
                        <a:gd name="connsiteX52" fmla="*/ 1328939 w 1376471"/>
                        <a:gd name="connsiteY52" fmla="*/ 104798 h 1297010"/>
                        <a:gd name="connsiteX53" fmla="*/ 1373276 w 1376471"/>
                        <a:gd name="connsiteY53" fmla="*/ 134960 h 1297010"/>
                        <a:gd name="connsiteX54" fmla="*/ 977308 w 1376471"/>
                        <a:gd name="connsiteY54" fmla="*/ 1189060 h 1297010"/>
                        <a:gd name="connsiteX55" fmla="*/ 974133 w 1376471"/>
                        <a:gd name="connsiteY55"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96055 w 1376471"/>
                        <a:gd name="connsiteY42" fmla="*/ 73084 h 1297010"/>
                        <a:gd name="connsiteX43" fmla="*/ 1003918 w 1376471"/>
                        <a:gd name="connsiteY43" fmla="*/ 128006 h 1297010"/>
                        <a:gd name="connsiteX44" fmla="*/ 1033135 w 1376471"/>
                        <a:gd name="connsiteY44" fmla="*/ 108576 h 1297010"/>
                        <a:gd name="connsiteX45" fmla="*/ 1061334 w 1376471"/>
                        <a:gd name="connsiteY45" fmla="*/ 21567 h 1297010"/>
                        <a:gd name="connsiteX46" fmla="*/ 1077396 w 1376471"/>
                        <a:gd name="connsiteY46" fmla="*/ 92022 h 1297010"/>
                        <a:gd name="connsiteX47" fmla="*/ 1126533 w 1376471"/>
                        <a:gd name="connsiteY47" fmla="*/ 91153 h 1297010"/>
                        <a:gd name="connsiteX48" fmla="*/ 1153521 w 1376471"/>
                        <a:gd name="connsiteY48" fmla="*/ 40503 h 1297010"/>
                        <a:gd name="connsiteX49" fmla="*/ 1177333 w 1376471"/>
                        <a:gd name="connsiteY49" fmla="*/ 112735 h 1297010"/>
                        <a:gd name="connsiteX50" fmla="*/ 1199558 w 1376471"/>
                        <a:gd name="connsiteY50" fmla="*/ 42885 h 1297010"/>
                        <a:gd name="connsiteX51" fmla="*/ 1240077 w 1376471"/>
                        <a:gd name="connsiteY51" fmla="*/ 98221 h 1297010"/>
                        <a:gd name="connsiteX52" fmla="*/ 1293901 w 1376471"/>
                        <a:gd name="connsiteY52" fmla="*/ 70553 h 1297010"/>
                        <a:gd name="connsiteX53" fmla="*/ 1328939 w 1376471"/>
                        <a:gd name="connsiteY53" fmla="*/ 104798 h 1297010"/>
                        <a:gd name="connsiteX54" fmla="*/ 1373276 w 1376471"/>
                        <a:gd name="connsiteY54" fmla="*/ 134960 h 1297010"/>
                        <a:gd name="connsiteX55" fmla="*/ 977308 w 1376471"/>
                        <a:gd name="connsiteY55" fmla="*/ 1189060 h 1297010"/>
                        <a:gd name="connsiteX56" fmla="*/ 974133 w 1376471"/>
                        <a:gd name="connsiteY56"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96055 w 1376471"/>
                        <a:gd name="connsiteY42" fmla="*/ 73084 h 1297010"/>
                        <a:gd name="connsiteX43" fmla="*/ 1003918 w 1376471"/>
                        <a:gd name="connsiteY43" fmla="*/ 128006 h 1297010"/>
                        <a:gd name="connsiteX44" fmla="*/ 1033135 w 1376471"/>
                        <a:gd name="connsiteY44" fmla="*/ 108576 h 1297010"/>
                        <a:gd name="connsiteX45" fmla="*/ 1061334 w 1376471"/>
                        <a:gd name="connsiteY45" fmla="*/ 21567 h 1297010"/>
                        <a:gd name="connsiteX46" fmla="*/ 1077396 w 1376471"/>
                        <a:gd name="connsiteY46" fmla="*/ 92022 h 1297010"/>
                        <a:gd name="connsiteX47" fmla="*/ 1126533 w 1376471"/>
                        <a:gd name="connsiteY47" fmla="*/ 91153 h 1297010"/>
                        <a:gd name="connsiteX48" fmla="*/ 1153521 w 1376471"/>
                        <a:gd name="connsiteY48" fmla="*/ 40503 h 1297010"/>
                        <a:gd name="connsiteX49" fmla="*/ 1177333 w 1376471"/>
                        <a:gd name="connsiteY49" fmla="*/ 112735 h 1297010"/>
                        <a:gd name="connsiteX50" fmla="*/ 1199558 w 1376471"/>
                        <a:gd name="connsiteY50" fmla="*/ 42885 h 1297010"/>
                        <a:gd name="connsiteX51" fmla="*/ 1240077 w 1376471"/>
                        <a:gd name="connsiteY51" fmla="*/ 98221 h 1297010"/>
                        <a:gd name="connsiteX52" fmla="*/ 1293901 w 1376471"/>
                        <a:gd name="connsiteY52" fmla="*/ 70553 h 1297010"/>
                        <a:gd name="connsiteX53" fmla="*/ 1328939 w 1376471"/>
                        <a:gd name="connsiteY53" fmla="*/ 104798 h 1297010"/>
                        <a:gd name="connsiteX54" fmla="*/ 1373276 w 1376471"/>
                        <a:gd name="connsiteY54" fmla="*/ 134960 h 1297010"/>
                        <a:gd name="connsiteX55" fmla="*/ 977308 w 1376471"/>
                        <a:gd name="connsiteY55" fmla="*/ 1189060 h 1297010"/>
                        <a:gd name="connsiteX56" fmla="*/ 974133 w 1376471"/>
                        <a:gd name="connsiteY56"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96055 w 1376471"/>
                        <a:gd name="connsiteY42" fmla="*/ 73084 h 1297010"/>
                        <a:gd name="connsiteX43" fmla="*/ 1003918 w 1376471"/>
                        <a:gd name="connsiteY43" fmla="*/ 128006 h 1297010"/>
                        <a:gd name="connsiteX44" fmla="*/ 1033135 w 1376471"/>
                        <a:gd name="connsiteY44" fmla="*/ 108576 h 1297010"/>
                        <a:gd name="connsiteX45" fmla="*/ 1061334 w 1376471"/>
                        <a:gd name="connsiteY45" fmla="*/ 21567 h 1297010"/>
                        <a:gd name="connsiteX46" fmla="*/ 1077396 w 1376471"/>
                        <a:gd name="connsiteY46" fmla="*/ 92022 h 1297010"/>
                        <a:gd name="connsiteX47" fmla="*/ 1126533 w 1376471"/>
                        <a:gd name="connsiteY47" fmla="*/ 91153 h 1297010"/>
                        <a:gd name="connsiteX48" fmla="*/ 1153521 w 1376471"/>
                        <a:gd name="connsiteY48" fmla="*/ 40503 h 1297010"/>
                        <a:gd name="connsiteX49" fmla="*/ 1177333 w 1376471"/>
                        <a:gd name="connsiteY49" fmla="*/ 112735 h 1297010"/>
                        <a:gd name="connsiteX50" fmla="*/ 1199558 w 1376471"/>
                        <a:gd name="connsiteY50" fmla="*/ 42885 h 1297010"/>
                        <a:gd name="connsiteX51" fmla="*/ 1240077 w 1376471"/>
                        <a:gd name="connsiteY51" fmla="*/ 98221 h 1297010"/>
                        <a:gd name="connsiteX52" fmla="*/ 1293901 w 1376471"/>
                        <a:gd name="connsiteY52" fmla="*/ 70553 h 1297010"/>
                        <a:gd name="connsiteX53" fmla="*/ 1328939 w 1376471"/>
                        <a:gd name="connsiteY53" fmla="*/ 104798 h 1297010"/>
                        <a:gd name="connsiteX54" fmla="*/ 1373276 w 1376471"/>
                        <a:gd name="connsiteY54" fmla="*/ 134960 h 1297010"/>
                        <a:gd name="connsiteX55" fmla="*/ 977308 w 1376471"/>
                        <a:gd name="connsiteY55" fmla="*/ 1189060 h 1297010"/>
                        <a:gd name="connsiteX56" fmla="*/ 974133 w 1376471"/>
                        <a:gd name="connsiteY56"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96055 w 1376471"/>
                        <a:gd name="connsiteY42" fmla="*/ 73084 h 1297010"/>
                        <a:gd name="connsiteX43" fmla="*/ 1003918 w 1376471"/>
                        <a:gd name="connsiteY43" fmla="*/ 128006 h 1297010"/>
                        <a:gd name="connsiteX44" fmla="*/ 1033135 w 1376471"/>
                        <a:gd name="connsiteY44" fmla="*/ 108576 h 1297010"/>
                        <a:gd name="connsiteX45" fmla="*/ 1061334 w 1376471"/>
                        <a:gd name="connsiteY45" fmla="*/ 21567 h 1297010"/>
                        <a:gd name="connsiteX46" fmla="*/ 1077396 w 1376471"/>
                        <a:gd name="connsiteY46" fmla="*/ 92022 h 1297010"/>
                        <a:gd name="connsiteX47" fmla="*/ 1126533 w 1376471"/>
                        <a:gd name="connsiteY47" fmla="*/ 91153 h 1297010"/>
                        <a:gd name="connsiteX48" fmla="*/ 1153521 w 1376471"/>
                        <a:gd name="connsiteY48" fmla="*/ 40503 h 1297010"/>
                        <a:gd name="connsiteX49" fmla="*/ 1177333 w 1376471"/>
                        <a:gd name="connsiteY49" fmla="*/ 112735 h 1297010"/>
                        <a:gd name="connsiteX50" fmla="*/ 1199558 w 1376471"/>
                        <a:gd name="connsiteY50" fmla="*/ 42885 h 1297010"/>
                        <a:gd name="connsiteX51" fmla="*/ 1240077 w 1376471"/>
                        <a:gd name="connsiteY51" fmla="*/ 98221 h 1297010"/>
                        <a:gd name="connsiteX52" fmla="*/ 1293901 w 1376471"/>
                        <a:gd name="connsiteY52" fmla="*/ 70553 h 1297010"/>
                        <a:gd name="connsiteX53" fmla="*/ 1328939 w 1376471"/>
                        <a:gd name="connsiteY53" fmla="*/ 104798 h 1297010"/>
                        <a:gd name="connsiteX54" fmla="*/ 1373276 w 1376471"/>
                        <a:gd name="connsiteY54" fmla="*/ 134960 h 1297010"/>
                        <a:gd name="connsiteX55" fmla="*/ 977308 w 1376471"/>
                        <a:gd name="connsiteY55" fmla="*/ 1189060 h 1297010"/>
                        <a:gd name="connsiteX56" fmla="*/ 974133 w 1376471"/>
                        <a:gd name="connsiteY56"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6055 w 1376471"/>
                        <a:gd name="connsiteY43" fmla="*/ 73084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67733 w 1376471"/>
                        <a:gd name="connsiteY24" fmla="*/ 14310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70152 w 1376471"/>
                        <a:gd name="connsiteY24" fmla="*/ 26406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70152 w 1376471"/>
                        <a:gd name="connsiteY24" fmla="*/ 26406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70152 w 1376471"/>
                        <a:gd name="connsiteY24" fmla="*/ 26406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70666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70152 w 1376471"/>
                        <a:gd name="connsiteY24" fmla="*/ 26406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74058 w 1376471"/>
                        <a:gd name="connsiteY6" fmla="*/ 48895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70152 w 1376471"/>
                        <a:gd name="connsiteY24" fmla="*/ 26406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8833 w 1376471"/>
                        <a:gd name="connsiteY0" fmla="*/ 1297010 h 1297010"/>
                        <a:gd name="connsiteX1" fmla="*/ 478833 w 1376471"/>
                        <a:gd name="connsiteY1" fmla="*/ 1208110 h 1297010"/>
                        <a:gd name="connsiteX2" fmla="*/ 5758 w 1376471"/>
                        <a:gd name="connsiteY2" fmla="*/ 119085 h 1297010"/>
                        <a:gd name="connsiteX3" fmla="*/ 31158 w 1376471"/>
                        <a:gd name="connsiteY3" fmla="*/ 115910 h 1297010"/>
                        <a:gd name="connsiteX4" fmla="*/ 35921 w 1376471"/>
                        <a:gd name="connsiteY4" fmla="*/ 57173 h 1297010"/>
                        <a:gd name="connsiteX5" fmla="*/ 59733 w 1376471"/>
                        <a:gd name="connsiteY5" fmla="*/ 115910 h 1297010"/>
                        <a:gd name="connsiteX6" fmla="*/ 83734 w 1376471"/>
                        <a:gd name="connsiteY6" fmla="*/ 63409 h 1297010"/>
                        <a:gd name="connsiteX7" fmla="*/ 108908 w 1376471"/>
                        <a:gd name="connsiteY7" fmla="*/ 69078 h 1297010"/>
                        <a:gd name="connsiteX8" fmla="*/ 136725 w 1376471"/>
                        <a:gd name="connsiteY8" fmla="*/ 108767 h 1297010"/>
                        <a:gd name="connsiteX9" fmla="*/ 143077 w 1376471"/>
                        <a:gd name="connsiteY9" fmla="*/ 23835 h 1297010"/>
                        <a:gd name="connsiteX10" fmla="*/ 165339 w 1376471"/>
                        <a:gd name="connsiteY10" fmla="*/ 92097 h 1297010"/>
                        <a:gd name="connsiteX11" fmla="*/ 199433 w 1376471"/>
                        <a:gd name="connsiteY11" fmla="*/ 27010 h 1297010"/>
                        <a:gd name="connsiteX12" fmla="*/ 227856 w 1376471"/>
                        <a:gd name="connsiteY12" fmla="*/ 76752 h 1297010"/>
                        <a:gd name="connsiteX13" fmla="*/ 270871 w 1376471"/>
                        <a:gd name="connsiteY13" fmla="*/ 12723 h 1297010"/>
                        <a:gd name="connsiteX14" fmla="*/ 306627 w 1376471"/>
                        <a:gd name="connsiteY14" fmla="*/ 66621 h 1297010"/>
                        <a:gd name="connsiteX15" fmla="*/ 348658 w 1376471"/>
                        <a:gd name="connsiteY15" fmla="*/ 30185 h 1297010"/>
                        <a:gd name="connsiteX16" fmla="*/ 356595 w 1376471"/>
                        <a:gd name="connsiteY16" fmla="*/ 83365 h 1297010"/>
                        <a:gd name="connsiteX17" fmla="*/ 380408 w 1376471"/>
                        <a:gd name="connsiteY17" fmla="*/ 2517 h 1297010"/>
                        <a:gd name="connsiteX18" fmla="*/ 402633 w 1376471"/>
                        <a:gd name="connsiteY18" fmla="*/ 49235 h 1297010"/>
                        <a:gd name="connsiteX19" fmla="*/ 437558 w 1376471"/>
                        <a:gd name="connsiteY19" fmla="*/ 11929 h 1297010"/>
                        <a:gd name="connsiteX20" fmla="*/ 449502 w 1376471"/>
                        <a:gd name="connsiteY20" fmla="*/ 84916 h 1297010"/>
                        <a:gd name="connsiteX21" fmla="*/ 492326 w 1376471"/>
                        <a:gd name="connsiteY21" fmla="*/ 68285 h 1297010"/>
                        <a:gd name="connsiteX22" fmla="*/ 513758 w 1376471"/>
                        <a:gd name="connsiteY22" fmla="*/ 30185 h 1297010"/>
                        <a:gd name="connsiteX23" fmla="*/ 535983 w 1376471"/>
                        <a:gd name="connsiteY23" fmla="*/ 71460 h 1297010"/>
                        <a:gd name="connsiteX24" fmla="*/ 570152 w 1376471"/>
                        <a:gd name="connsiteY24" fmla="*/ 26406 h 1297010"/>
                        <a:gd name="connsiteX25" fmla="*/ 599483 w 1376471"/>
                        <a:gd name="connsiteY25" fmla="*/ 77810 h 1297010"/>
                        <a:gd name="connsiteX26" fmla="*/ 621708 w 1376471"/>
                        <a:gd name="connsiteY26" fmla="*/ 30185 h 1297010"/>
                        <a:gd name="connsiteX27" fmla="*/ 639965 w 1376471"/>
                        <a:gd name="connsiteY27" fmla="*/ 80192 h 1297010"/>
                        <a:gd name="connsiteX28" fmla="*/ 682033 w 1376471"/>
                        <a:gd name="connsiteY28" fmla="*/ 23835 h 1297010"/>
                        <a:gd name="connsiteX29" fmla="*/ 701083 w 1376471"/>
                        <a:gd name="connsiteY29" fmla="*/ 77810 h 1297010"/>
                        <a:gd name="connsiteX30" fmla="*/ 725690 w 1376471"/>
                        <a:gd name="connsiteY30" fmla="*/ 53204 h 1297010"/>
                        <a:gd name="connsiteX31" fmla="*/ 742358 w 1376471"/>
                        <a:gd name="connsiteY31" fmla="*/ 103210 h 1297010"/>
                        <a:gd name="connsiteX32" fmla="*/ 762201 w 1376471"/>
                        <a:gd name="connsiteY32" fmla="*/ 48441 h 1297010"/>
                        <a:gd name="connsiteX33" fmla="*/ 780458 w 1376471"/>
                        <a:gd name="connsiteY33" fmla="*/ 61935 h 1297010"/>
                        <a:gd name="connsiteX34" fmla="*/ 779664 w 1376471"/>
                        <a:gd name="connsiteY34" fmla="*/ 86541 h 1297010"/>
                        <a:gd name="connsiteX35" fmla="*/ 840783 w 1376471"/>
                        <a:gd name="connsiteY35" fmla="*/ 77810 h 1297010"/>
                        <a:gd name="connsiteX36" fmla="*/ 845545 w 1376471"/>
                        <a:gd name="connsiteY36" fmla="*/ 108765 h 1297010"/>
                        <a:gd name="connsiteX37" fmla="*/ 872533 w 1376471"/>
                        <a:gd name="connsiteY37" fmla="*/ 61935 h 1297010"/>
                        <a:gd name="connsiteX38" fmla="*/ 880471 w 1376471"/>
                        <a:gd name="connsiteY38" fmla="*/ 123053 h 1297010"/>
                        <a:gd name="connsiteX39" fmla="*/ 904283 w 1376471"/>
                        <a:gd name="connsiteY39" fmla="*/ 68285 h 1297010"/>
                        <a:gd name="connsiteX40" fmla="*/ 927490 w 1376471"/>
                        <a:gd name="connsiteY40" fmla="*/ 130878 h 1297010"/>
                        <a:gd name="connsiteX41" fmla="*/ 952362 w 1376471"/>
                        <a:gd name="connsiteY41" fmla="*/ 80682 h 1297010"/>
                        <a:gd name="connsiteX42" fmla="*/ 969295 w 1376471"/>
                        <a:gd name="connsiteY42" fmla="*/ 121805 h 1297010"/>
                        <a:gd name="connsiteX43" fmla="*/ 998474 w 1376471"/>
                        <a:gd name="connsiteY43" fmla="*/ 77922 h 1297010"/>
                        <a:gd name="connsiteX44" fmla="*/ 1003918 w 1376471"/>
                        <a:gd name="connsiteY44" fmla="*/ 128006 h 1297010"/>
                        <a:gd name="connsiteX45" fmla="*/ 1033135 w 1376471"/>
                        <a:gd name="connsiteY45" fmla="*/ 108576 h 1297010"/>
                        <a:gd name="connsiteX46" fmla="*/ 1061334 w 1376471"/>
                        <a:gd name="connsiteY46" fmla="*/ 21567 h 1297010"/>
                        <a:gd name="connsiteX47" fmla="*/ 1077396 w 1376471"/>
                        <a:gd name="connsiteY47" fmla="*/ 92022 h 1297010"/>
                        <a:gd name="connsiteX48" fmla="*/ 1126533 w 1376471"/>
                        <a:gd name="connsiteY48" fmla="*/ 91153 h 1297010"/>
                        <a:gd name="connsiteX49" fmla="*/ 1153521 w 1376471"/>
                        <a:gd name="connsiteY49" fmla="*/ 40503 h 1297010"/>
                        <a:gd name="connsiteX50" fmla="*/ 1177333 w 1376471"/>
                        <a:gd name="connsiteY50" fmla="*/ 112735 h 1297010"/>
                        <a:gd name="connsiteX51" fmla="*/ 1199558 w 1376471"/>
                        <a:gd name="connsiteY51" fmla="*/ 42885 h 1297010"/>
                        <a:gd name="connsiteX52" fmla="*/ 1240077 w 1376471"/>
                        <a:gd name="connsiteY52" fmla="*/ 98221 h 1297010"/>
                        <a:gd name="connsiteX53" fmla="*/ 1293901 w 1376471"/>
                        <a:gd name="connsiteY53" fmla="*/ 70553 h 1297010"/>
                        <a:gd name="connsiteX54" fmla="*/ 1328939 w 1376471"/>
                        <a:gd name="connsiteY54" fmla="*/ 104798 h 1297010"/>
                        <a:gd name="connsiteX55" fmla="*/ 1373276 w 1376471"/>
                        <a:gd name="connsiteY55" fmla="*/ 134960 h 1297010"/>
                        <a:gd name="connsiteX56" fmla="*/ 977308 w 1376471"/>
                        <a:gd name="connsiteY56" fmla="*/ 1189060 h 1297010"/>
                        <a:gd name="connsiteX57" fmla="*/ 974133 w 1376471"/>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42185 w 1375579"/>
                        <a:gd name="connsiteY9" fmla="*/ 23835 h 1297010"/>
                        <a:gd name="connsiteX10" fmla="*/ 164447 w 1375579"/>
                        <a:gd name="connsiteY10" fmla="*/ 92097 h 1297010"/>
                        <a:gd name="connsiteX11" fmla="*/ 198541 w 1375579"/>
                        <a:gd name="connsiteY11" fmla="*/ 27010 h 1297010"/>
                        <a:gd name="connsiteX12" fmla="*/ 226964 w 1375579"/>
                        <a:gd name="connsiteY12" fmla="*/ 76752 h 1297010"/>
                        <a:gd name="connsiteX13" fmla="*/ 269979 w 1375579"/>
                        <a:gd name="connsiteY13" fmla="*/ 12723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4927 w 1375579"/>
                        <a:gd name="connsiteY9" fmla="*/ 35930 h 1297010"/>
                        <a:gd name="connsiteX10" fmla="*/ 164447 w 1375579"/>
                        <a:gd name="connsiteY10" fmla="*/ 92097 h 1297010"/>
                        <a:gd name="connsiteX11" fmla="*/ 198541 w 1375579"/>
                        <a:gd name="connsiteY11" fmla="*/ 27010 h 1297010"/>
                        <a:gd name="connsiteX12" fmla="*/ 226964 w 1375579"/>
                        <a:gd name="connsiteY12" fmla="*/ 76752 h 1297010"/>
                        <a:gd name="connsiteX13" fmla="*/ 269979 w 1375579"/>
                        <a:gd name="connsiteY13" fmla="*/ 12723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22832 w 1375579"/>
                        <a:gd name="connsiteY9" fmla="*/ 35930 h 1297010"/>
                        <a:gd name="connsiteX10" fmla="*/ 164447 w 1375579"/>
                        <a:gd name="connsiteY10" fmla="*/ 92097 h 1297010"/>
                        <a:gd name="connsiteX11" fmla="*/ 198541 w 1375579"/>
                        <a:gd name="connsiteY11" fmla="*/ 27010 h 1297010"/>
                        <a:gd name="connsiteX12" fmla="*/ 226964 w 1375579"/>
                        <a:gd name="connsiteY12" fmla="*/ 76752 h 1297010"/>
                        <a:gd name="connsiteX13" fmla="*/ 269979 w 1375579"/>
                        <a:gd name="connsiteY13" fmla="*/ 12723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22832 w 1375579"/>
                        <a:gd name="connsiteY9" fmla="*/ 35930 h 1297010"/>
                        <a:gd name="connsiteX10" fmla="*/ 164447 w 1375579"/>
                        <a:gd name="connsiteY10" fmla="*/ 92097 h 1297010"/>
                        <a:gd name="connsiteX11" fmla="*/ 198541 w 1375579"/>
                        <a:gd name="connsiteY11" fmla="*/ 27010 h 1297010"/>
                        <a:gd name="connsiteX12" fmla="*/ 226964 w 1375579"/>
                        <a:gd name="connsiteY12" fmla="*/ 76752 h 1297010"/>
                        <a:gd name="connsiteX13" fmla="*/ 269979 w 1375579"/>
                        <a:gd name="connsiteY13" fmla="*/ 12723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4447 w 1375579"/>
                        <a:gd name="connsiteY10" fmla="*/ 92097 h 1297010"/>
                        <a:gd name="connsiteX11" fmla="*/ 198541 w 1375579"/>
                        <a:gd name="connsiteY11" fmla="*/ 27010 h 1297010"/>
                        <a:gd name="connsiteX12" fmla="*/ 226964 w 1375579"/>
                        <a:gd name="connsiteY12" fmla="*/ 76752 h 1297010"/>
                        <a:gd name="connsiteX13" fmla="*/ 269979 w 1375579"/>
                        <a:gd name="connsiteY13" fmla="*/ 12723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69979 w 1375579"/>
                        <a:gd name="connsiteY13" fmla="*/ 12723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84493 w 1375579"/>
                        <a:gd name="connsiteY13" fmla="*/ 22399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72398 w 1375579"/>
                        <a:gd name="connsiteY13" fmla="*/ 22399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89332 w 1375579"/>
                        <a:gd name="connsiteY13" fmla="*/ 27238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89332 w 1375579"/>
                        <a:gd name="connsiteY13" fmla="*/ 27238 h 1297010"/>
                        <a:gd name="connsiteX14" fmla="*/ 305735 w 1375579"/>
                        <a:gd name="connsiteY14" fmla="*/ 66621 h 1297010"/>
                        <a:gd name="connsiteX15" fmla="*/ 347766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89332 w 1375579"/>
                        <a:gd name="connsiteY13" fmla="*/ 27238 h 1297010"/>
                        <a:gd name="connsiteX14" fmla="*/ 305735 w 1375579"/>
                        <a:gd name="connsiteY14" fmla="*/ 66621 h 1297010"/>
                        <a:gd name="connsiteX15" fmla="*/ 340509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89332 w 1375579"/>
                        <a:gd name="connsiteY13" fmla="*/ 27238 h 1297010"/>
                        <a:gd name="connsiteX14" fmla="*/ 312992 w 1375579"/>
                        <a:gd name="connsiteY14" fmla="*/ 73879 h 1297010"/>
                        <a:gd name="connsiteX15" fmla="*/ 340509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74818 w 1375579"/>
                        <a:gd name="connsiteY13" fmla="*/ 32076 h 1297010"/>
                        <a:gd name="connsiteX14" fmla="*/ 312992 w 1375579"/>
                        <a:gd name="connsiteY14" fmla="*/ 73879 h 1297010"/>
                        <a:gd name="connsiteX15" fmla="*/ 340509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74818 w 1375579"/>
                        <a:gd name="connsiteY13" fmla="*/ 32076 h 1297010"/>
                        <a:gd name="connsiteX14" fmla="*/ 303316 w 1375579"/>
                        <a:gd name="connsiteY14" fmla="*/ 73879 h 1297010"/>
                        <a:gd name="connsiteX15" fmla="*/ 340509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74818 w 1375579"/>
                        <a:gd name="connsiteY13" fmla="*/ 32076 h 1297010"/>
                        <a:gd name="connsiteX14" fmla="*/ 303316 w 1375579"/>
                        <a:gd name="connsiteY14" fmla="*/ 73879 h 1297010"/>
                        <a:gd name="connsiteX15" fmla="*/ 340509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7010 h 1297010"/>
                        <a:gd name="connsiteX1" fmla="*/ 477941 w 1375579"/>
                        <a:gd name="connsiteY1" fmla="*/ 1208110 h 1297010"/>
                        <a:gd name="connsiteX2" fmla="*/ 4866 w 1375579"/>
                        <a:gd name="connsiteY2" fmla="*/ 119085 h 1297010"/>
                        <a:gd name="connsiteX3" fmla="*/ 30266 w 1375579"/>
                        <a:gd name="connsiteY3" fmla="*/ 115910 h 1297010"/>
                        <a:gd name="connsiteX4" fmla="*/ 39868 w 1375579"/>
                        <a:gd name="connsiteY4" fmla="*/ 59592 h 1297010"/>
                        <a:gd name="connsiteX5" fmla="*/ 58841 w 1375579"/>
                        <a:gd name="connsiteY5" fmla="*/ 115910 h 1297010"/>
                        <a:gd name="connsiteX6" fmla="*/ 82842 w 1375579"/>
                        <a:gd name="connsiteY6" fmla="*/ 63409 h 1297010"/>
                        <a:gd name="connsiteX7" fmla="*/ 108016 w 1375579"/>
                        <a:gd name="connsiteY7" fmla="*/ 69078 h 1297010"/>
                        <a:gd name="connsiteX8" fmla="*/ 135833 w 1375579"/>
                        <a:gd name="connsiteY8" fmla="*/ 108767 h 1297010"/>
                        <a:gd name="connsiteX9" fmla="*/ 137347 w 1375579"/>
                        <a:gd name="connsiteY9" fmla="*/ 40768 h 1297010"/>
                        <a:gd name="connsiteX10" fmla="*/ 169285 w 1375579"/>
                        <a:gd name="connsiteY10" fmla="*/ 92097 h 1297010"/>
                        <a:gd name="connsiteX11" fmla="*/ 198541 w 1375579"/>
                        <a:gd name="connsiteY11" fmla="*/ 27010 h 1297010"/>
                        <a:gd name="connsiteX12" fmla="*/ 226964 w 1375579"/>
                        <a:gd name="connsiteY12" fmla="*/ 76752 h 1297010"/>
                        <a:gd name="connsiteX13" fmla="*/ 274818 w 1375579"/>
                        <a:gd name="connsiteY13" fmla="*/ 32076 h 1297010"/>
                        <a:gd name="connsiteX14" fmla="*/ 303316 w 1375579"/>
                        <a:gd name="connsiteY14" fmla="*/ 73879 h 1297010"/>
                        <a:gd name="connsiteX15" fmla="*/ 340509 w 1375579"/>
                        <a:gd name="connsiteY15" fmla="*/ 30185 h 1297010"/>
                        <a:gd name="connsiteX16" fmla="*/ 355703 w 1375579"/>
                        <a:gd name="connsiteY16" fmla="*/ 83365 h 1297010"/>
                        <a:gd name="connsiteX17" fmla="*/ 379516 w 1375579"/>
                        <a:gd name="connsiteY17" fmla="*/ 2517 h 1297010"/>
                        <a:gd name="connsiteX18" fmla="*/ 401741 w 1375579"/>
                        <a:gd name="connsiteY18" fmla="*/ 49235 h 1297010"/>
                        <a:gd name="connsiteX19" fmla="*/ 436666 w 1375579"/>
                        <a:gd name="connsiteY19" fmla="*/ 11929 h 1297010"/>
                        <a:gd name="connsiteX20" fmla="*/ 448610 w 1375579"/>
                        <a:gd name="connsiteY20" fmla="*/ 84916 h 1297010"/>
                        <a:gd name="connsiteX21" fmla="*/ 491434 w 1375579"/>
                        <a:gd name="connsiteY21" fmla="*/ 68285 h 1297010"/>
                        <a:gd name="connsiteX22" fmla="*/ 512866 w 1375579"/>
                        <a:gd name="connsiteY22" fmla="*/ 30185 h 1297010"/>
                        <a:gd name="connsiteX23" fmla="*/ 535091 w 1375579"/>
                        <a:gd name="connsiteY23" fmla="*/ 71460 h 1297010"/>
                        <a:gd name="connsiteX24" fmla="*/ 569260 w 1375579"/>
                        <a:gd name="connsiteY24" fmla="*/ 26406 h 1297010"/>
                        <a:gd name="connsiteX25" fmla="*/ 598591 w 1375579"/>
                        <a:gd name="connsiteY25" fmla="*/ 77810 h 1297010"/>
                        <a:gd name="connsiteX26" fmla="*/ 620816 w 1375579"/>
                        <a:gd name="connsiteY26" fmla="*/ 30185 h 1297010"/>
                        <a:gd name="connsiteX27" fmla="*/ 639073 w 1375579"/>
                        <a:gd name="connsiteY27" fmla="*/ 80192 h 1297010"/>
                        <a:gd name="connsiteX28" fmla="*/ 681141 w 1375579"/>
                        <a:gd name="connsiteY28" fmla="*/ 23835 h 1297010"/>
                        <a:gd name="connsiteX29" fmla="*/ 700191 w 1375579"/>
                        <a:gd name="connsiteY29" fmla="*/ 77810 h 1297010"/>
                        <a:gd name="connsiteX30" fmla="*/ 724798 w 1375579"/>
                        <a:gd name="connsiteY30" fmla="*/ 53204 h 1297010"/>
                        <a:gd name="connsiteX31" fmla="*/ 741466 w 1375579"/>
                        <a:gd name="connsiteY31" fmla="*/ 103210 h 1297010"/>
                        <a:gd name="connsiteX32" fmla="*/ 761309 w 1375579"/>
                        <a:gd name="connsiteY32" fmla="*/ 48441 h 1297010"/>
                        <a:gd name="connsiteX33" fmla="*/ 779566 w 1375579"/>
                        <a:gd name="connsiteY33" fmla="*/ 61935 h 1297010"/>
                        <a:gd name="connsiteX34" fmla="*/ 778772 w 1375579"/>
                        <a:gd name="connsiteY34" fmla="*/ 86541 h 1297010"/>
                        <a:gd name="connsiteX35" fmla="*/ 839891 w 1375579"/>
                        <a:gd name="connsiteY35" fmla="*/ 77810 h 1297010"/>
                        <a:gd name="connsiteX36" fmla="*/ 844653 w 1375579"/>
                        <a:gd name="connsiteY36" fmla="*/ 108765 h 1297010"/>
                        <a:gd name="connsiteX37" fmla="*/ 871641 w 1375579"/>
                        <a:gd name="connsiteY37" fmla="*/ 61935 h 1297010"/>
                        <a:gd name="connsiteX38" fmla="*/ 879579 w 1375579"/>
                        <a:gd name="connsiteY38" fmla="*/ 123053 h 1297010"/>
                        <a:gd name="connsiteX39" fmla="*/ 903391 w 1375579"/>
                        <a:gd name="connsiteY39" fmla="*/ 68285 h 1297010"/>
                        <a:gd name="connsiteX40" fmla="*/ 926598 w 1375579"/>
                        <a:gd name="connsiteY40" fmla="*/ 130878 h 1297010"/>
                        <a:gd name="connsiteX41" fmla="*/ 951470 w 1375579"/>
                        <a:gd name="connsiteY41" fmla="*/ 80682 h 1297010"/>
                        <a:gd name="connsiteX42" fmla="*/ 968403 w 1375579"/>
                        <a:gd name="connsiteY42" fmla="*/ 121805 h 1297010"/>
                        <a:gd name="connsiteX43" fmla="*/ 997582 w 1375579"/>
                        <a:gd name="connsiteY43" fmla="*/ 77922 h 1297010"/>
                        <a:gd name="connsiteX44" fmla="*/ 1003026 w 1375579"/>
                        <a:gd name="connsiteY44" fmla="*/ 128006 h 1297010"/>
                        <a:gd name="connsiteX45" fmla="*/ 1032243 w 1375579"/>
                        <a:gd name="connsiteY45" fmla="*/ 108576 h 1297010"/>
                        <a:gd name="connsiteX46" fmla="*/ 1060442 w 1375579"/>
                        <a:gd name="connsiteY46" fmla="*/ 21567 h 1297010"/>
                        <a:gd name="connsiteX47" fmla="*/ 1076504 w 1375579"/>
                        <a:gd name="connsiteY47" fmla="*/ 92022 h 1297010"/>
                        <a:gd name="connsiteX48" fmla="*/ 1125641 w 1375579"/>
                        <a:gd name="connsiteY48" fmla="*/ 91153 h 1297010"/>
                        <a:gd name="connsiteX49" fmla="*/ 1152629 w 1375579"/>
                        <a:gd name="connsiteY49" fmla="*/ 40503 h 1297010"/>
                        <a:gd name="connsiteX50" fmla="*/ 1176441 w 1375579"/>
                        <a:gd name="connsiteY50" fmla="*/ 112735 h 1297010"/>
                        <a:gd name="connsiteX51" fmla="*/ 1198666 w 1375579"/>
                        <a:gd name="connsiteY51" fmla="*/ 42885 h 1297010"/>
                        <a:gd name="connsiteX52" fmla="*/ 1239185 w 1375579"/>
                        <a:gd name="connsiteY52" fmla="*/ 98221 h 1297010"/>
                        <a:gd name="connsiteX53" fmla="*/ 1293009 w 1375579"/>
                        <a:gd name="connsiteY53" fmla="*/ 70553 h 1297010"/>
                        <a:gd name="connsiteX54" fmla="*/ 1328047 w 1375579"/>
                        <a:gd name="connsiteY54" fmla="*/ 104798 h 1297010"/>
                        <a:gd name="connsiteX55" fmla="*/ 1372384 w 1375579"/>
                        <a:gd name="connsiteY55" fmla="*/ 134960 h 1297010"/>
                        <a:gd name="connsiteX56" fmla="*/ 976416 w 1375579"/>
                        <a:gd name="connsiteY56" fmla="*/ 1189060 h 1297010"/>
                        <a:gd name="connsiteX57" fmla="*/ 973241 w 1375579"/>
                        <a:gd name="connsiteY57" fmla="*/ 1287485 h 1297010"/>
                        <a:gd name="connsiteX0" fmla="*/ 477941 w 1375579"/>
                        <a:gd name="connsiteY0" fmla="*/ 1295833 h 1295833"/>
                        <a:gd name="connsiteX1" fmla="*/ 477941 w 1375579"/>
                        <a:gd name="connsiteY1" fmla="*/ 1206933 h 1295833"/>
                        <a:gd name="connsiteX2" fmla="*/ 4866 w 1375579"/>
                        <a:gd name="connsiteY2" fmla="*/ 117908 h 1295833"/>
                        <a:gd name="connsiteX3" fmla="*/ 30266 w 1375579"/>
                        <a:gd name="connsiteY3" fmla="*/ 114733 h 1295833"/>
                        <a:gd name="connsiteX4" fmla="*/ 39868 w 1375579"/>
                        <a:gd name="connsiteY4" fmla="*/ 58415 h 1295833"/>
                        <a:gd name="connsiteX5" fmla="*/ 58841 w 1375579"/>
                        <a:gd name="connsiteY5" fmla="*/ 114733 h 1295833"/>
                        <a:gd name="connsiteX6" fmla="*/ 82842 w 1375579"/>
                        <a:gd name="connsiteY6" fmla="*/ 62232 h 1295833"/>
                        <a:gd name="connsiteX7" fmla="*/ 108016 w 1375579"/>
                        <a:gd name="connsiteY7" fmla="*/ 67901 h 1295833"/>
                        <a:gd name="connsiteX8" fmla="*/ 135833 w 1375579"/>
                        <a:gd name="connsiteY8" fmla="*/ 107590 h 1295833"/>
                        <a:gd name="connsiteX9" fmla="*/ 137347 w 1375579"/>
                        <a:gd name="connsiteY9" fmla="*/ 39591 h 1295833"/>
                        <a:gd name="connsiteX10" fmla="*/ 169285 w 1375579"/>
                        <a:gd name="connsiteY10" fmla="*/ 90920 h 1295833"/>
                        <a:gd name="connsiteX11" fmla="*/ 198541 w 1375579"/>
                        <a:gd name="connsiteY11" fmla="*/ 25833 h 1295833"/>
                        <a:gd name="connsiteX12" fmla="*/ 226964 w 1375579"/>
                        <a:gd name="connsiteY12" fmla="*/ 75575 h 1295833"/>
                        <a:gd name="connsiteX13" fmla="*/ 274818 w 1375579"/>
                        <a:gd name="connsiteY13" fmla="*/ 30899 h 1295833"/>
                        <a:gd name="connsiteX14" fmla="*/ 303316 w 1375579"/>
                        <a:gd name="connsiteY14" fmla="*/ 72702 h 1295833"/>
                        <a:gd name="connsiteX15" fmla="*/ 340509 w 1375579"/>
                        <a:gd name="connsiteY15" fmla="*/ 29008 h 1295833"/>
                        <a:gd name="connsiteX16" fmla="*/ 355703 w 1375579"/>
                        <a:gd name="connsiteY16" fmla="*/ 82188 h 1295833"/>
                        <a:gd name="connsiteX17" fmla="*/ 379516 w 1375579"/>
                        <a:gd name="connsiteY17" fmla="*/ 1340 h 1295833"/>
                        <a:gd name="connsiteX18" fmla="*/ 401741 w 1375579"/>
                        <a:gd name="connsiteY18" fmla="*/ 48058 h 1295833"/>
                        <a:gd name="connsiteX19" fmla="*/ 436666 w 1375579"/>
                        <a:gd name="connsiteY19" fmla="*/ 10752 h 1295833"/>
                        <a:gd name="connsiteX20" fmla="*/ 448610 w 1375579"/>
                        <a:gd name="connsiteY20" fmla="*/ 83739 h 1295833"/>
                        <a:gd name="connsiteX21" fmla="*/ 491434 w 1375579"/>
                        <a:gd name="connsiteY21" fmla="*/ 67108 h 1295833"/>
                        <a:gd name="connsiteX22" fmla="*/ 512866 w 1375579"/>
                        <a:gd name="connsiteY22" fmla="*/ 29008 h 1295833"/>
                        <a:gd name="connsiteX23" fmla="*/ 535091 w 1375579"/>
                        <a:gd name="connsiteY23" fmla="*/ 70283 h 1295833"/>
                        <a:gd name="connsiteX24" fmla="*/ 569260 w 1375579"/>
                        <a:gd name="connsiteY24" fmla="*/ 25229 h 1295833"/>
                        <a:gd name="connsiteX25" fmla="*/ 598591 w 1375579"/>
                        <a:gd name="connsiteY25" fmla="*/ 76633 h 1295833"/>
                        <a:gd name="connsiteX26" fmla="*/ 620816 w 1375579"/>
                        <a:gd name="connsiteY26" fmla="*/ 29008 h 1295833"/>
                        <a:gd name="connsiteX27" fmla="*/ 639073 w 1375579"/>
                        <a:gd name="connsiteY27" fmla="*/ 79015 h 1295833"/>
                        <a:gd name="connsiteX28" fmla="*/ 681141 w 1375579"/>
                        <a:gd name="connsiteY28" fmla="*/ 22658 h 1295833"/>
                        <a:gd name="connsiteX29" fmla="*/ 700191 w 1375579"/>
                        <a:gd name="connsiteY29" fmla="*/ 76633 h 1295833"/>
                        <a:gd name="connsiteX30" fmla="*/ 724798 w 1375579"/>
                        <a:gd name="connsiteY30" fmla="*/ 52027 h 1295833"/>
                        <a:gd name="connsiteX31" fmla="*/ 741466 w 1375579"/>
                        <a:gd name="connsiteY31" fmla="*/ 102033 h 1295833"/>
                        <a:gd name="connsiteX32" fmla="*/ 761309 w 1375579"/>
                        <a:gd name="connsiteY32" fmla="*/ 47264 h 1295833"/>
                        <a:gd name="connsiteX33" fmla="*/ 779566 w 1375579"/>
                        <a:gd name="connsiteY33" fmla="*/ 60758 h 1295833"/>
                        <a:gd name="connsiteX34" fmla="*/ 778772 w 1375579"/>
                        <a:gd name="connsiteY34" fmla="*/ 85364 h 1295833"/>
                        <a:gd name="connsiteX35" fmla="*/ 839891 w 1375579"/>
                        <a:gd name="connsiteY35" fmla="*/ 76633 h 1295833"/>
                        <a:gd name="connsiteX36" fmla="*/ 844653 w 1375579"/>
                        <a:gd name="connsiteY36" fmla="*/ 107588 h 1295833"/>
                        <a:gd name="connsiteX37" fmla="*/ 871641 w 1375579"/>
                        <a:gd name="connsiteY37" fmla="*/ 60758 h 1295833"/>
                        <a:gd name="connsiteX38" fmla="*/ 879579 w 1375579"/>
                        <a:gd name="connsiteY38" fmla="*/ 121876 h 1295833"/>
                        <a:gd name="connsiteX39" fmla="*/ 903391 w 1375579"/>
                        <a:gd name="connsiteY39" fmla="*/ 67108 h 1295833"/>
                        <a:gd name="connsiteX40" fmla="*/ 926598 w 1375579"/>
                        <a:gd name="connsiteY40" fmla="*/ 129701 h 1295833"/>
                        <a:gd name="connsiteX41" fmla="*/ 951470 w 1375579"/>
                        <a:gd name="connsiteY41" fmla="*/ 79505 h 1295833"/>
                        <a:gd name="connsiteX42" fmla="*/ 968403 w 1375579"/>
                        <a:gd name="connsiteY42" fmla="*/ 120628 h 1295833"/>
                        <a:gd name="connsiteX43" fmla="*/ 997582 w 1375579"/>
                        <a:gd name="connsiteY43" fmla="*/ 76745 h 1295833"/>
                        <a:gd name="connsiteX44" fmla="*/ 1003026 w 1375579"/>
                        <a:gd name="connsiteY44" fmla="*/ 126829 h 1295833"/>
                        <a:gd name="connsiteX45" fmla="*/ 1032243 w 1375579"/>
                        <a:gd name="connsiteY45" fmla="*/ 107399 h 1295833"/>
                        <a:gd name="connsiteX46" fmla="*/ 1060442 w 1375579"/>
                        <a:gd name="connsiteY46" fmla="*/ 20390 h 1295833"/>
                        <a:gd name="connsiteX47" fmla="*/ 1076504 w 1375579"/>
                        <a:gd name="connsiteY47" fmla="*/ 90845 h 1295833"/>
                        <a:gd name="connsiteX48" fmla="*/ 1125641 w 1375579"/>
                        <a:gd name="connsiteY48" fmla="*/ 89976 h 1295833"/>
                        <a:gd name="connsiteX49" fmla="*/ 1152629 w 1375579"/>
                        <a:gd name="connsiteY49" fmla="*/ 39326 h 1295833"/>
                        <a:gd name="connsiteX50" fmla="*/ 1176441 w 1375579"/>
                        <a:gd name="connsiteY50" fmla="*/ 111558 h 1295833"/>
                        <a:gd name="connsiteX51" fmla="*/ 1198666 w 1375579"/>
                        <a:gd name="connsiteY51" fmla="*/ 41708 h 1295833"/>
                        <a:gd name="connsiteX52" fmla="*/ 1239185 w 1375579"/>
                        <a:gd name="connsiteY52" fmla="*/ 97044 h 1295833"/>
                        <a:gd name="connsiteX53" fmla="*/ 1293009 w 1375579"/>
                        <a:gd name="connsiteY53" fmla="*/ 69376 h 1295833"/>
                        <a:gd name="connsiteX54" fmla="*/ 1328047 w 1375579"/>
                        <a:gd name="connsiteY54" fmla="*/ 103621 h 1295833"/>
                        <a:gd name="connsiteX55" fmla="*/ 1372384 w 1375579"/>
                        <a:gd name="connsiteY55" fmla="*/ 133783 h 1295833"/>
                        <a:gd name="connsiteX56" fmla="*/ 976416 w 1375579"/>
                        <a:gd name="connsiteY56" fmla="*/ 1187883 h 1295833"/>
                        <a:gd name="connsiteX57" fmla="*/ 973241 w 1375579"/>
                        <a:gd name="connsiteY57" fmla="*/ 1286308 h 1295833"/>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0442 w 1375579"/>
                        <a:gd name="connsiteY46" fmla="*/ 19302 h 1294745"/>
                        <a:gd name="connsiteX47" fmla="*/ 1076504 w 1375579"/>
                        <a:gd name="connsiteY47" fmla="*/ 89757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0442 w 1375579"/>
                        <a:gd name="connsiteY46" fmla="*/ 28979 h 1294745"/>
                        <a:gd name="connsiteX47" fmla="*/ 1076504 w 1375579"/>
                        <a:gd name="connsiteY47" fmla="*/ 89757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0442 w 1375579"/>
                        <a:gd name="connsiteY46" fmla="*/ 28979 h 1294745"/>
                        <a:gd name="connsiteX47" fmla="*/ 1076504 w 1375579"/>
                        <a:gd name="connsiteY47" fmla="*/ 89757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0442 w 1375579"/>
                        <a:gd name="connsiteY46" fmla="*/ 28979 h 1294745"/>
                        <a:gd name="connsiteX47" fmla="*/ 1076504 w 1375579"/>
                        <a:gd name="connsiteY47" fmla="*/ 89757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76504 w 1375579"/>
                        <a:gd name="connsiteY47" fmla="*/ 89757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76504 w 1375579"/>
                        <a:gd name="connsiteY47" fmla="*/ 89757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66828 w 1375579"/>
                        <a:gd name="connsiteY47" fmla="*/ 94595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66828 w 1375579"/>
                        <a:gd name="connsiteY47" fmla="*/ 94595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66828 w 1375579"/>
                        <a:gd name="connsiteY47" fmla="*/ 94595 h 1294745"/>
                        <a:gd name="connsiteX48" fmla="*/ 1125641 w 1375579"/>
                        <a:gd name="connsiteY48" fmla="*/ 88888 h 1294745"/>
                        <a:gd name="connsiteX49" fmla="*/ 1152629 w 1375579"/>
                        <a:gd name="connsiteY49" fmla="*/ 38238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62861 w 1375579"/>
                        <a:gd name="connsiteY46" fmla="*/ 16883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76441 w 1375579"/>
                        <a:gd name="connsiteY50" fmla="*/ 110470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61927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76441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25641 w 1375579"/>
                        <a:gd name="connsiteY48" fmla="*/ 88888 h 1294745"/>
                        <a:gd name="connsiteX49" fmla="*/ 1152629 w 1375579"/>
                        <a:gd name="connsiteY49" fmla="*/ 47914 h 1294745"/>
                        <a:gd name="connsiteX50" fmla="*/ 1176441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2629 w 1375579"/>
                        <a:gd name="connsiteY49" fmla="*/ 47914 h 1294745"/>
                        <a:gd name="connsiteX50" fmla="*/ 1176441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38115 w 1375579"/>
                        <a:gd name="connsiteY49" fmla="*/ 40657 h 1294745"/>
                        <a:gd name="connsiteX50" fmla="*/ 1176441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38115 w 1375579"/>
                        <a:gd name="connsiteY49" fmla="*/ 40657 h 1294745"/>
                        <a:gd name="connsiteX50" fmla="*/ 1176441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0210 w 1375579"/>
                        <a:gd name="connsiteY49" fmla="*/ 40657 h 1294745"/>
                        <a:gd name="connsiteX50" fmla="*/ 1176441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0210 w 1375579"/>
                        <a:gd name="connsiteY49" fmla="*/ 40657 h 1294745"/>
                        <a:gd name="connsiteX50" fmla="*/ 1166765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0210 w 1375579"/>
                        <a:gd name="connsiteY49" fmla="*/ 40657 h 1294745"/>
                        <a:gd name="connsiteX50" fmla="*/ 1166765 w 1375579"/>
                        <a:gd name="connsiteY50" fmla="*/ 112889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0210 w 1375579"/>
                        <a:gd name="connsiteY49" fmla="*/ 40657 h 1294745"/>
                        <a:gd name="connsiteX50" fmla="*/ 1166765 w 1375579"/>
                        <a:gd name="connsiteY50" fmla="*/ 95956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0210 w 1375579"/>
                        <a:gd name="connsiteY49" fmla="*/ 40657 h 1294745"/>
                        <a:gd name="connsiteX50" fmla="*/ 1166765 w 1375579"/>
                        <a:gd name="connsiteY50" fmla="*/ 95956 h 1294745"/>
                        <a:gd name="connsiteX51" fmla="*/ 1198666 w 1375579"/>
                        <a:gd name="connsiteY51" fmla="*/ 40620 h 1294745"/>
                        <a:gd name="connsiteX52" fmla="*/ 1239185 w 1375579"/>
                        <a:gd name="connsiteY52" fmla="*/ 95956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579"/>
                        <a:gd name="connsiteY0" fmla="*/ 1294745 h 1294745"/>
                        <a:gd name="connsiteX1" fmla="*/ 477941 w 1375579"/>
                        <a:gd name="connsiteY1" fmla="*/ 1205845 h 1294745"/>
                        <a:gd name="connsiteX2" fmla="*/ 4866 w 1375579"/>
                        <a:gd name="connsiteY2" fmla="*/ 116820 h 1294745"/>
                        <a:gd name="connsiteX3" fmla="*/ 30266 w 1375579"/>
                        <a:gd name="connsiteY3" fmla="*/ 113645 h 1294745"/>
                        <a:gd name="connsiteX4" fmla="*/ 39868 w 1375579"/>
                        <a:gd name="connsiteY4" fmla="*/ 57327 h 1294745"/>
                        <a:gd name="connsiteX5" fmla="*/ 58841 w 1375579"/>
                        <a:gd name="connsiteY5" fmla="*/ 113645 h 1294745"/>
                        <a:gd name="connsiteX6" fmla="*/ 82842 w 1375579"/>
                        <a:gd name="connsiteY6" fmla="*/ 61144 h 1294745"/>
                        <a:gd name="connsiteX7" fmla="*/ 108016 w 1375579"/>
                        <a:gd name="connsiteY7" fmla="*/ 66813 h 1294745"/>
                        <a:gd name="connsiteX8" fmla="*/ 135833 w 1375579"/>
                        <a:gd name="connsiteY8" fmla="*/ 106502 h 1294745"/>
                        <a:gd name="connsiteX9" fmla="*/ 137347 w 1375579"/>
                        <a:gd name="connsiteY9" fmla="*/ 38503 h 1294745"/>
                        <a:gd name="connsiteX10" fmla="*/ 169285 w 1375579"/>
                        <a:gd name="connsiteY10" fmla="*/ 89832 h 1294745"/>
                        <a:gd name="connsiteX11" fmla="*/ 198541 w 1375579"/>
                        <a:gd name="connsiteY11" fmla="*/ 24745 h 1294745"/>
                        <a:gd name="connsiteX12" fmla="*/ 226964 w 1375579"/>
                        <a:gd name="connsiteY12" fmla="*/ 74487 h 1294745"/>
                        <a:gd name="connsiteX13" fmla="*/ 274818 w 1375579"/>
                        <a:gd name="connsiteY13" fmla="*/ 29811 h 1294745"/>
                        <a:gd name="connsiteX14" fmla="*/ 303316 w 1375579"/>
                        <a:gd name="connsiteY14" fmla="*/ 71614 h 1294745"/>
                        <a:gd name="connsiteX15" fmla="*/ 340509 w 1375579"/>
                        <a:gd name="connsiteY15" fmla="*/ 27920 h 1294745"/>
                        <a:gd name="connsiteX16" fmla="*/ 355703 w 1375579"/>
                        <a:gd name="connsiteY16" fmla="*/ 81100 h 1294745"/>
                        <a:gd name="connsiteX17" fmla="*/ 379516 w 1375579"/>
                        <a:gd name="connsiteY17" fmla="*/ 252 h 1294745"/>
                        <a:gd name="connsiteX18" fmla="*/ 396903 w 1375579"/>
                        <a:gd name="connsiteY18" fmla="*/ 54227 h 1294745"/>
                        <a:gd name="connsiteX19" fmla="*/ 436666 w 1375579"/>
                        <a:gd name="connsiteY19" fmla="*/ 9664 h 1294745"/>
                        <a:gd name="connsiteX20" fmla="*/ 448610 w 1375579"/>
                        <a:gd name="connsiteY20" fmla="*/ 82651 h 1294745"/>
                        <a:gd name="connsiteX21" fmla="*/ 491434 w 1375579"/>
                        <a:gd name="connsiteY21" fmla="*/ 66020 h 1294745"/>
                        <a:gd name="connsiteX22" fmla="*/ 512866 w 1375579"/>
                        <a:gd name="connsiteY22" fmla="*/ 27920 h 1294745"/>
                        <a:gd name="connsiteX23" fmla="*/ 535091 w 1375579"/>
                        <a:gd name="connsiteY23" fmla="*/ 69195 h 1294745"/>
                        <a:gd name="connsiteX24" fmla="*/ 569260 w 1375579"/>
                        <a:gd name="connsiteY24" fmla="*/ 24141 h 1294745"/>
                        <a:gd name="connsiteX25" fmla="*/ 598591 w 1375579"/>
                        <a:gd name="connsiteY25" fmla="*/ 75545 h 1294745"/>
                        <a:gd name="connsiteX26" fmla="*/ 620816 w 1375579"/>
                        <a:gd name="connsiteY26" fmla="*/ 27920 h 1294745"/>
                        <a:gd name="connsiteX27" fmla="*/ 639073 w 1375579"/>
                        <a:gd name="connsiteY27" fmla="*/ 77927 h 1294745"/>
                        <a:gd name="connsiteX28" fmla="*/ 681141 w 1375579"/>
                        <a:gd name="connsiteY28" fmla="*/ 21570 h 1294745"/>
                        <a:gd name="connsiteX29" fmla="*/ 700191 w 1375579"/>
                        <a:gd name="connsiteY29" fmla="*/ 75545 h 1294745"/>
                        <a:gd name="connsiteX30" fmla="*/ 724798 w 1375579"/>
                        <a:gd name="connsiteY30" fmla="*/ 50939 h 1294745"/>
                        <a:gd name="connsiteX31" fmla="*/ 741466 w 1375579"/>
                        <a:gd name="connsiteY31" fmla="*/ 100945 h 1294745"/>
                        <a:gd name="connsiteX32" fmla="*/ 761309 w 1375579"/>
                        <a:gd name="connsiteY32" fmla="*/ 46176 h 1294745"/>
                        <a:gd name="connsiteX33" fmla="*/ 779566 w 1375579"/>
                        <a:gd name="connsiteY33" fmla="*/ 59670 h 1294745"/>
                        <a:gd name="connsiteX34" fmla="*/ 778772 w 1375579"/>
                        <a:gd name="connsiteY34" fmla="*/ 84276 h 1294745"/>
                        <a:gd name="connsiteX35" fmla="*/ 839891 w 1375579"/>
                        <a:gd name="connsiteY35" fmla="*/ 75545 h 1294745"/>
                        <a:gd name="connsiteX36" fmla="*/ 844653 w 1375579"/>
                        <a:gd name="connsiteY36" fmla="*/ 106500 h 1294745"/>
                        <a:gd name="connsiteX37" fmla="*/ 871641 w 1375579"/>
                        <a:gd name="connsiteY37" fmla="*/ 59670 h 1294745"/>
                        <a:gd name="connsiteX38" fmla="*/ 879579 w 1375579"/>
                        <a:gd name="connsiteY38" fmla="*/ 120788 h 1294745"/>
                        <a:gd name="connsiteX39" fmla="*/ 903391 w 1375579"/>
                        <a:gd name="connsiteY39" fmla="*/ 66020 h 1294745"/>
                        <a:gd name="connsiteX40" fmla="*/ 926598 w 1375579"/>
                        <a:gd name="connsiteY40" fmla="*/ 128613 h 1294745"/>
                        <a:gd name="connsiteX41" fmla="*/ 951470 w 1375579"/>
                        <a:gd name="connsiteY41" fmla="*/ 78417 h 1294745"/>
                        <a:gd name="connsiteX42" fmla="*/ 968403 w 1375579"/>
                        <a:gd name="connsiteY42" fmla="*/ 119540 h 1294745"/>
                        <a:gd name="connsiteX43" fmla="*/ 997582 w 1375579"/>
                        <a:gd name="connsiteY43" fmla="*/ 75657 h 1294745"/>
                        <a:gd name="connsiteX44" fmla="*/ 1003026 w 1375579"/>
                        <a:gd name="connsiteY44" fmla="*/ 125741 h 1294745"/>
                        <a:gd name="connsiteX45" fmla="*/ 1032243 w 1375579"/>
                        <a:gd name="connsiteY45" fmla="*/ 106311 h 1294745"/>
                        <a:gd name="connsiteX46" fmla="*/ 1055604 w 1375579"/>
                        <a:gd name="connsiteY46" fmla="*/ 26560 h 1294745"/>
                        <a:gd name="connsiteX47" fmla="*/ 1066828 w 1375579"/>
                        <a:gd name="connsiteY47" fmla="*/ 94595 h 1294745"/>
                        <a:gd name="connsiteX48" fmla="*/ 1113546 w 1375579"/>
                        <a:gd name="connsiteY48" fmla="*/ 86469 h 1294745"/>
                        <a:gd name="connsiteX49" fmla="*/ 1150210 w 1375579"/>
                        <a:gd name="connsiteY49" fmla="*/ 40657 h 1294745"/>
                        <a:gd name="connsiteX50" fmla="*/ 1166765 w 1375579"/>
                        <a:gd name="connsiteY50" fmla="*/ 95956 h 1294745"/>
                        <a:gd name="connsiteX51" fmla="*/ 1198666 w 1375579"/>
                        <a:gd name="connsiteY51" fmla="*/ 40620 h 1294745"/>
                        <a:gd name="connsiteX52" fmla="*/ 1227090 w 1375579"/>
                        <a:gd name="connsiteY52" fmla="*/ 103213 h 1294745"/>
                        <a:gd name="connsiteX53" fmla="*/ 1293009 w 1375579"/>
                        <a:gd name="connsiteY53" fmla="*/ 68288 h 1294745"/>
                        <a:gd name="connsiteX54" fmla="*/ 1328047 w 1375579"/>
                        <a:gd name="connsiteY54" fmla="*/ 102533 h 1294745"/>
                        <a:gd name="connsiteX55" fmla="*/ 1372384 w 1375579"/>
                        <a:gd name="connsiteY55" fmla="*/ 132695 h 1294745"/>
                        <a:gd name="connsiteX56" fmla="*/ 976416 w 1375579"/>
                        <a:gd name="connsiteY56" fmla="*/ 1186795 h 1294745"/>
                        <a:gd name="connsiteX57" fmla="*/ 973241 w 1375579"/>
                        <a:gd name="connsiteY57" fmla="*/ 1285220 h 1294745"/>
                        <a:gd name="connsiteX0" fmla="*/ 477941 w 1375664"/>
                        <a:gd name="connsiteY0" fmla="*/ 1294745 h 1294745"/>
                        <a:gd name="connsiteX1" fmla="*/ 477941 w 1375664"/>
                        <a:gd name="connsiteY1" fmla="*/ 1205845 h 1294745"/>
                        <a:gd name="connsiteX2" fmla="*/ 4866 w 1375664"/>
                        <a:gd name="connsiteY2" fmla="*/ 116820 h 1294745"/>
                        <a:gd name="connsiteX3" fmla="*/ 30266 w 1375664"/>
                        <a:gd name="connsiteY3" fmla="*/ 113645 h 1294745"/>
                        <a:gd name="connsiteX4" fmla="*/ 39868 w 1375664"/>
                        <a:gd name="connsiteY4" fmla="*/ 57327 h 1294745"/>
                        <a:gd name="connsiteX5" fmla="*/ 58841 w 1375664"/>
                        <a:gd name="connsiteY5" fmla="*/ 113645 h 1294745"/>
                        <a:gd name="connsiteX6" fmla="*/ 82842 w 1375664"/>
                        <a:gd name="connsiteY6" fmla="*/ 61144 h 1294745"/>
                        <a:gd name="connsiteX7" fmla="*/ 108016 w 1375664"/>
                        <a:gd name="connsiteY7" fmla="*/ 66813 h 1294745"/>
                        <a:gd name="connsiteX8" fmla="*/ 135833 w 1375664"/>
                        <a:gd name="connsiteY8" fmla="*/ 106502 h 1294745"/>
                        <a:gd name="connsiteX9" fmla="*/ 137347 w 1375664"/>
                        <a:gd name="connsiteY9" fmla="*/ 38503 h 1294745"/>
                        <a:gd name="connsiteX10" fmla="*/ 169285 w 1375664"/>
                        <a:gd name="connsiteY10" fmla="*/ 89832 h 1294745"/>
                        <a:gd name="connsiteX11" fmla="*/ 198541 w 1375664"/>
                        <a:gd name="connsiteY11" fmla="*/ 24745 h 1294745"/>
                        <a:gd name="connsiteX12" fmla="*/ 226964 w 1375664"/>
                        <a:gd name="connsiteY12" fmla="*/ 74487 h 1294745"/>
                        <a:gd name="connsiteX13" fmla="*/ 274818 w 1375664"/>
                        <a:gd name="connsiteY13" fmla="*/ 29811 h 1294745"/>
                        <a:gd name="connsiteX14" fmla="*/ 303316 w 1375664"/>
                        <a:gd name="connsiteY14" fmla="*/ 71614 h 1294745"/>
                        <a:gd name="connsiteX15" fmla="*/ 340509 w 1375664"/>
                        <a:gd name="connsiteY15" fmla="*/ 27920 h 1294745"/>
                        <a:gd name="connsiteX16" fmla="*/ 355703 w 1375664"/>
                        <a:gd name="connsiteY16" fmla="*/ 81100 h 1294745"/>
                        <a:gd name="connsiteX17" fmla="*/ 379516 w 1375664"/>
                        <a:gd name="connsiteY17" fmla="*/ 252 h 1294745"/>
                        <a:gd name="connsiteX18" fmla="*/ 396903 w 1375664"/>
                        <a:gd name="connsiteY18" fmla="*/ 54227 h 1294745"/>
                        <a:gd name="connsiteX19" fmla="*/ 436666 w 1375664"/>
                        <a:gd name="connsiteY19" fmla="*/ 9664 h 1294745"/>
                        <a:gd name="connsiteX20" fmla="*/ 448610 w 1375664"/>
                        <a:gd name="connsiteY20" fmla="*/ 82651 h 1294745"/>
                        <a:gd name="connsiteX21" fmla="*/ 491434 w 1375664"/>
                        <a:gd name="connsiteY21" fmla="*/ 66020 h 1294745"/>
                        <a:gd name="connsiteX22" fmla="*/ 512866 w 1375664"/>
                        <a:gd name="connsiteY22" fmla="*/ 27920 h 1294745"/>
                        <a:gd name="connsiteX23" fmla="*/ 535091 w 1375664"/>
                        <a:gd name="connsiteY23" fmla="*/ 69195 h 1294745"/>
                        <a:gd name="connsiteX24" fmla="*/ 569260 w 1375664"/>
                        <a:gd name="connsiteY24" fmla="*/ 24141 h 1294745"/>
                        <a:gd name="connsiteX25" fmla="*/ 598591 w 1375664"/>
                        <a:gd name="connsiteY25" fmla="*/ 75545 h 1294745"/>
                        <a:gd name="connsiteX26" fmla="*/ 620816 w 1375664"/>
                        <a:gd name="connsiteY26" fmla="*/ 27920 h 1294745"/>
                        <a:gd name="connsiteX27" fmla="*/ 639073 w 1375664"/>
                        <a:gd name="connsiteY27" fmla="*/ 77927 h 1294745"/>
                        <a:gd name="connsiteX28" fmla="*/ 681141 w 1375664"/>
                        <a:gd name="connsiteY28" fmla="*/ 21570 h 1294745"/>
                        <a:gd name="connsiteX29" fmla="*/ 700191 w 1375664"/>
                        <a:gd name="connsiteY29" fmla="*/ 75545 h 1294745"/>
                        <a:gd name="connsiteX30" fmla="*/ 724798 w 1375664"/>
                        <a:gd name="connsiteY30" fmla="*/ 50939 h 1294745"/>
                        <a:gd name="connsiteX31" fmla="*/ 741466 w 1375664"/>
                        <a:gd name="connsiteY31" fmla="*/ 100945 h 1294745"/>
                        <a:gd name="connsiteX32" fmla="*/ 761309 w 1375664"/>
                        <a:gd name="connsiteY32" fmla="*/ 46176 h 1294745"/>
                        <a:gd name="connsiteX33" fmla="*/ 779566 w 1375664"/>
                        <a:gd name="connsiteY33" fmla="*/ 59670 h 1294745"/>
                        <a:gd name="connsiteX34" fmla="*/ 778772 w 1375664"/>
                        <a:gd name="connsiteY34" fmla="*/ 84276 h 1294745"/>
                        <a:gd name="connsiteX35" fmla="*/ 839891 w 1375664"/>
                        <a:gd name="connsiteY35" fmla="*/ 75545 h 1294745"/>
                        <a:gd name="connsiteX36" fmla="*/ 844653 w 1375664"/>
                        <a:gd name="connsiteY36" fmla="*/ 106500 h 1294745"/>
                        <a:gd name="connsiteX37" fmla="*/ 871641 w 1375664"/>
                        <a:gd name="connsiteY37" fmla="*/ 59670 h 1294745"/>
                        <a:gd name="connsiteX38" fmla="*/ 879579 w 1375664"/>
                        <a:gd name="connsiteY38" fmla="*/ 120788 h 1294745"/>
                        <a:gd name="connsiteX39" fmla="*/ 903391 w 1375664"/>
                        <a:gd name="connsiteY39" fmla="*/ 66020 h 1294745"/>
                        <a:gd name="connsiteX40" fmla="*/ 926598 w 1375664"/>
                        <a:gd name="connsiteY40" fmla="*/ 128613 h 1294745"/>
                        <a:gd name="connsiteX41" fmla="*/ 951470 w 1375664"/>
                        <a:gd name="connsiteY41" fmla="*/ 78417 h 1294745"/>
                        <a:gd name="connsiteX42" fmla="*/ 968403 w 1375664"/>
                        <a:gd name="connsiteY42" fmla="*/ 119540 h 1294745"/>
                        <a:gd name="connsiteX43" fmla="*/ 997582 w 1375664"/>
                        <a:gd name="connsiteY43" fmla="*/ 75657 h 1294745"/>
                        <a:gd name="connsiteX44" fmla="*/ 1003026 w 1375664"/>
                        <a:gd name="connsiteY44" fmla="*/ 125741 h 1294745"/>
                        <a:gd name="connsiteX45" fmla="*/ 1032243 w 1375664"/>
                        <a:gd name="connsiteY45" fmla="*/ 106311 h 1294745"/>
                        <a:gd name="connsiteX46" fmla="*/ 1055604 w 1375664"/>
                        <a:gd name="connsiteY46" fmla="*/ 26560 h 1294745"/>
                        <a:gd name="connsiteX47" fmla="*/ 1066828 w 1375664"/>
                        <a:gd name="connsiteY47" fmla="*/ 94595 h 1294745"/>
                        <a:gd name="connsiteX48" fmla="*/ 1113546 w 1375664"/>
                        <a:gd name="connsiteY48" fmla="*/ 86469 h 1294745"/>
                        <a:gd name="connsiteX49" fmla="*/ 1150210 w 1375664"/>
                        <a:gd name="connsiteY49" fmla="*/ 40657 h 1294745"/>
                        <a:gd name="connsiteX50" fmla="*/ 1166765 w 1375664"/>
                        <a:gd name="connsiteY50" fmla="*/ 95956 h 1294745"/>
                        <a:gd name="connsiteX51" fmla="*/ 1198666 w 1375664"/>
                        <a:gd name="connsiteY51" fmla="*/ 40620 h 1294745"/>
                        <a:gd name="connsiteX52" fmla="*/ 1227090 w 1375664"/>
                        <a:gd name="connsiteY52" fmla="*/ 103213 h 1294745"/>
                        <a:gd name="connsiteX53" fmla="*/ 1283333 w 1375664"/>
                        <a:gd name="connsiteY53" fmla="*/ 68288 h 1294745"/>
                        <a:gd name="connsiteX54" fmla="*/ 1328047 w 1375664"/>
                        <a:gd name="connsiteY54" fmla="*/ 102533 h 1294745"/>
                        <a:gd name="connsiteX55" fmla="*/ 1372384 w 1375664"/>
                        <a:gd name="connsiteY55" fmla="*/ 132695 h 1294745"/>
                        <a:gd name="connsiteX56" fmla="*/ 976416 w 1375664"/>
                        <a:gd name="connsiteY56" fmla="*/ 1186795 h 1294745"/>
                        <a:gd name="connsiteX57" fmla="*/ 973241 w 1375664"/>
                        <a:gd name="connsiteY57" fmla="*/ 1285220 h 1294745"/>
                        <a:gd name="connsiteX0" fmla="*/ 477941 w 1375664"/>
                        <a:gd name="connsiteY0" fmla="*/ 1294745 h 1294745"/>
                        <a:gd name="connsiteX1" fmla="*/ 477941 w 1375664"/>
                        <a:gd name="connsiteY1" fmla="*/ 1205845 h 1294745"/>
                        <a:gd name="connsiteX2" fmla="*/ 4866 w 1375664"/>
                        <a:gd name="connsiteY2" fmla="*/ 116820 h 1294745"/>
                        <a:gd name="connsiteX3" fmla="*/ 30266 w 1375664"/>
                        <a:gd name="connsiteY3" fmla="*/ 113645 h 1294745"/>
                        <a:gd name="connsiteX4" fmla="*/ 39868 w 1375664"/>
                        <a:gd name="connsiteY4" fmla="*/ 57327 h 1294745"/>
                        <a:gd name="connsiteX5" fmla="*/ 58841 w 1375664"/>
                        <a:gd name="connsiteY5" fmla="*/ 113645 h 1294745"/>
                        <a:gd name="connsiteX6" fmla="*/ 82842 w 1375664"/>
                        <a:gd name="connsiteY6" fmla="*/ 61144 h 1294745"/>
                        <a:gd name="connsiteX7" fmla="*/ 108016 w 1375664"/>
                        <a:gd name="connsiteY7" fmla="*/ 66813 h 1294745"/>
                        <a:gd name="connsiteX8" fmla="*/ 135833 w 1375664"/>
                        <a:gd name="connsiteY8" fmla="*/ 106502 h 1294745"/>
                        <a:gd name="connsiteX9" fmla="*/ 137347 w 1375664"/>
                        <a:gd name="connsiteY9" fmla="*/ 38503 h 1294745"/>
                        <a:gd name="connsiteX10" fmla="*/ 169285 w 1375664"/>
                        <a:gd name="connsiteY10" fmla="*/ 89832 h 1294745"/>
                        <a:gd name="connsiteX11" fmla="*/ 198541 w 1375664"/>
                        <a:gd name="connsiteY11" fmla="*/ 24745 h 1294745"/>
                        <a:gd name="connsiteX12" fmla="*/ 226964 w 1375664"/>
                        <a:gd name="connsiteY12" fmla="*/ 74487 h 1294745"/>
                        <a:gd name="connsiteX13" fmla="*/ 274818 w 1375664"/>
                        <a:gd name="connsiteY13" fmla="*/ 29811 h 1294745"/>
                        <a:gd name="connsiteX14" fmla="*/ 303316 w 1375664"/>
                        <a:gd name="connsiteY14" fmla="*/ 71614 h 1294745"/>
                        <a:gd name="connsiteX15" fmla="*/ 340509 w 1375664"/>
                        <a:gd name="connsiteY15" fmla="*/ 27920 h 1294745"/>
                        <a:gd name="connsiteX16" fmla="*/ 355703 w 1375664"/>
                        <a:gd name="connsiteY16" fmla="*/ 81100 h 1294745"/>
                        <a:gd name="connsiteX17" fmla="*/ 379516 w 1375664"/>
                        <a:gd name="connsiteY17" fmla="*/ 252 h 1294745"/>
                        <a:gd name="connsiteX18" fmla="*/ 396903 w 1375664"/>
                        <a:gd name="connsiteY18" fmla="*/ 54227 h 1294745"/>
                        <a:gd name="connsiteX19" fmla="*/ 436666 w 1375664"/>
                        <a:gd name="connsiteY19" fmla="*/ 9664 h 1294745"/>
                        <a:gd name="connsiteX20" fmla="*/ 448610 w 1375664"/>
                        <a:gd name="connsiteY20" fmla="*/ 82651 h 1294745"/>
                        <a:gd name="connsiteX21" fmla="*/ 491434 w 1375664"/>
                        <a:gd name="connsiteY21" fmla="*/ 66020 h 1294745"/>
                        <a:gd name="connsiteX22" fmla="*/ 512866 w 1375664"/>
                        <a:gd name="connsiteY22" fmla="*/ 27920 h 1294745"/>
                        <a:gd name="connsiteX23" fmla="*/ 535091 w 1375664"/>
                        <a:gd name="connsiteY23" fmla="*/ 69195 h 1294745"/>
                        <a:gd name="connsiteX24" fmla="*/ 569260 w 1375664"/>
                        <a:gd name="connsiteY24" fmla="*/ 24141 h 1294745"/>
                        <a:gd name="connsiteX25" fmla="*/ 598591 w 1375664"/>
                        <a:gd name="connsiteY25" fmla="*/ 75545 h 1294745"/>
                        <a:gd name="connsiteX26" fmla="*/ 620816 w 1375664"/>
                        <a:gd name="connsiteY26" fmla="*/ 27920 h 1294745"/>
                        <a:gd name="connsiteX27" fmla="*/ 639073 w 1375664"/>
                        <a:gd name="connsiteY27" fmla="*/ 77927 h 1294745"/>
                        <a:gd name="connsiteX28" fmla="*/ 681141 w 1375664"/>
                        <a:gd name="connsiteY28" fmla="*/ 21570 h 1294745"/>
                        <a:gd name="connsiteX29" fmla="*/ 700191 w 1375664"/>
                        <a:gd name="connsiteY29" fmla="*/ 75545 h 1294745"/>
                        <a:gd name="connsiteX30" fmla="*/ 724798 w 1375664"/>
                        <a:gd name="connsiteY30" fmla="*/ 50939 h 1294745"/>
                        <a:gd name="connsiteX31" fmla="*/ 741466 w 1375664"/>
                        <a:gd name="connsiteY31" fmla="*/ 100945 h 1294745"/>
                        <a:gd name="connsiteX32" fmla="*/ 761309 w 1375664"/>
                        <a:gd name="connsiteY32" fmla="*/ 46176 h 1294745"/>
                        <a:gd name="connsiteX33" fmla="*/ 779566 w 1375664"/>
                        <a:gd name="connsiteY33" fmla="*/ 59670 h 1294745"/>
                        <a:gd name="connsiteX34" fmla="*/ 778772 w 1375664"/>
                        <a:gd name="connsiteY34" fmla="*/ 84276 h 1294745"/>
                        <a:gd name="connsiteX35" fmla="*/ 839891 w 1375664"/>
                        <a:gd name="connsiteY35" fmla="*/ 75545 h 1294745"/>
                        <a:gd name="connsiteX36" fmla="*/ 844653 w 1375664"/>
                        <a:gd name="connsiteY36" fmla="*/ 106500 h 1294745"/>
                        <a:gd name="connsiteX37" fmla="*/ 871641 w 1375664"/>
                        <a:gd name="connsiteY37" fmla="*/ 59670 h 1294745"/>
                        <a:gd name="connsiteX38" fmla="*/ 879579 w 1375664"/>
                        <a:gd name="connsiteY38" fmla="*/ 120788 h 1294745"/>
                        <a:gd name="connsiteX39" fmla="*/ 903391 w 1375664"/>
                        <a:gd name="connsiteY39" fmla="*/ 66020 h 1294745"/>
                        <a:gd name="connsiteX40" fmla="*/ 926598 w 1375664"/>
                        <a:gd name="connsiteY40" fmla="*/ 128613 h 1294745"/>
                        <a:gd name="connsiteX41" fmla="*/ 951470 w 1375664"/>
                        <a:gd name="connsiteY41" fmla="*/ 78417 h 1294745"/>
                        <a:gd name="connsiteX42" fmla="*/ 968403 w 1375664"/>
                        <a:gd name="connsiteY42" fmla="*/ 119540 h 1294745"/>
                        <a:gd name="connsiteX43" fmla="*/ 997582 w 1375664"/>
                        <a:gd name="connsiteY43" fmla="*/ 75657 h 1294745"/>
                        <a:gd name="connsiteX44" fmla="*/ 1003026 w 1375664"/>
                        <a:gd name="connsiteY44" fmla="*/ 125741 h 1294745"/>
                        <a:gd name="connsiteX45" fmla="*/ 1032243 w 1375664"/>
                        <a:gd name="connsiteY45" fmla="*/ 106311 h 1294745"/>
                        <a:gd name="connsiteX46" fmla="*/ 1055604 w 1375664"/>
                        <a:gd name="connsiteY46" fmla="*/ 26560 h 1294745"/>
                        <a:gd name="connsiteX47" fmla="*/ 1066828 w 1375664"/>
                        <a:gd name="connsiteY47" fmla="*/ 94595 h 1294745"/>
                        <a:gd name="connsiteX48" fmla="*/ 1113546 w 1375664"/>
                        <a:gd name="connsiteY48" fmla="*/ 86469 h 1294745"/>
                        <a:gd name="connsiteX49" fmla="*/ 1150210 w 1375664"/>
                        <a:gd name="connsiteY49" fmla="*/ 40657 h 1294745"/>
                        <a:gd name="connsiteX50" fmla="*/ 1166765 w 1375664"/>
                        <a:gd name="connsiteY50" fmla="*/ 95956 h 1294745"/>
                        <a:gd name="connsiteX51" fmla="*/ 1198666 w 1375664"/>
                        <a:gd name="connsiteY51" fmla="*/ 40620 h 1294745"/>
                        <a:gd name="connsiteX52" fmla="*/ 1227090 w 1375664"/>
                        <a:gd name="connsiteY52" fmla="*/ 103213 h 1294745"/>
                        <a:gd name="connsiteX53" fmla="*/ 1283333 w 1375664"/>
                        <a:gd name="connsiteY53" fmla="*/ 68288 h 1294745"/>
                        <a:gd name="connsiteX54" fmla="*/ 1328047 w 1375664"/>
                        <a:gd name="connsiteY54" fmla="*/ 102533 h 1294745"/>
                        <a:gd name="connsiteX55" fmla="*/ 1372384 w 1375664"/>
                        <a:gd name="connsiteY55" fmla="*/ 132695 h 1294745"/>
                        <a:gd name="connsiteX56" fmla="*/ 976416 w 1375664"/>
                        <a:gd name="connsiteY56" fmla="*/ 1186795 h 1294745"/>
                        <a:gd name="connsiteX57" fmla="*/ 973241 w 1375664"/>
                        <a:gd name="connsiteY57" fmla="*/ 1285220 h 1294745"/>
                        <a:gd name="connsiteX0" fmla="*/ 477941 w 1375686"/>
                        <a:gd name="connsiteY0" fmla="*/ 1294745 h 1294745"/>
                        <a:gd name="connsiteX1" fmla="*/ 477941 w 1375686"/>
                        <a:gd name="connsiteY1" fmla="*/ 1205845 h 1294745"/>
                        <a:gd name="connsiteX2" fmla="*/ 4866 w 1375686"/>
                        <a:gd name="connsiteY2" fmla="*/ 116820 h 1294745"/>
                        <a:gd name="connsiteX3" fmla="*/ 30266 w 1375686"/>
                        <a:gd name="connsiteY3" fmla="*/ 113645 h 1294745"/>
                        <a:gd name="connsiteX4" fmla="*/ 39868 w 1375686"/>
                        <a:gd name="connsiteY4" fmla="*/ 57327 h 1294745"/>
                        <a:gd name="connsiteX5" fmla="*/ 58841 w 1375686"/>
                        <a:gd name="connsiteY5" fmla="*/ 113645 h 1294745"/>
                        <a:gd name="connsiteX6" fmla="*/ 82842 w 1375686"/>
                        <a:gd name="connsiteY6" fmla="*/ 61144 h 1294745"/>
                        <a:gd name="connsiteX7" fmla="*/ 108016 w 1375686"/>
                        <a:gd name="connsiteY7" fmla="*/ 66813 h 1294745"/>
                        <a:gd name="connsiteX8" fmla="*/ 135833 w 1375686"/>
                        <a:gd name="connsiteY8" fmla="*/ 106502 h 1294745"/>
                        <a:gd name="connsiteX9" fmla="*/ 137347 w 1375686"/>
                        <a:gd name="connsiteY9" fmla="*/ 38503 h 1294745"/>
                        <a:gd name="connsiteX10" fmla="*/ 169285 w 1375686"/>
                        <a:gd name="connsiteY10" fmla="*/ 89832 h 1294745"/>
                        <a:gd name="connsiteX11" fmla="*/ 198541 w 1375686"/>
                        <a:gd name="connsiteY11" fmla="*/ 24745 h 1294745"/>
                        <a:gd name="connsiteX12" fmla="*/ 226964 w 1375686"/>
                        <a:gd name="connsiteY12" fmla="*/ 74487 h 1294745"/>
                        <a:gd name="connsiteX13" fmla="*/ 274818 w 1375686"/>
                        <a:gd name="connsiteY13" fmla="*/ 29811 h 1294745"/>
                        <a:gd name="connsiteX14" fmla="*/ 303316 w 1375686"/>
                        <a:gd name="connsiteY14" fmla="*/ 71614 h 1294745"/>
                        <a:gd name="connsiteX15" fmla="*/ 340509 w 1375686"/>
                        <a:gd name="connsiteY15" fmla="*/ 27920 h 1294745"/>
                        <a:gd name="connsiteX16" fmla="*/ 355703 w 1375686"/>
                        <a:gd name="connsiteY16" fmla="*/ 81100 h 1294745"/>
                        <a:gd name="connsiteX17" fmla="*/ 379516 w 1375686"/>
                        <a:gd name="connsiteY17" fmla="*/ 252 h 1294745"/>
                        <a:gd name="connsiteX18" fmla="*/ 396903 w 1375686"/>
                        <a:gd name="connsiteY18" fmla="*/ 54227 h 1294745"/>
                        <a:gd name="connsiteX19" fmla="*/ 436666 w 1375686"/>
                        <a:gd name="connsiteY19" fmla="*/ 9664 h 1294745"/>
                        <a:gd name="connsiteX20" fmla="*/ 448610 w 1375686"/>
                        <a:gd name="connsiteY20" fmla="*/ 82651 h 1294745"/>
                        <a:gd name="connsiteX21" fmla="*/ 491434 w 1375686"/>
                        <a:gd name="connsiteY21" fmla="*/ 66020 h 1294745"/>
                        <a:gd name="connsiteX22" fmla="*/ 512866 w 1375686"/>
                        <a:gd name="connsiteY22" fmla="*/ 27920 h 1294745"/>
                        <a:gd name="connsiteX23" fmla="*/ 535091 w 1375686"/>
                        <a:gd name="connsiteY23" fmla="*/ 69195 h 1294745"/>
                        <a:gd name="connsiteX24" fmla="*/ 569260 w 1375686"/>
                        <a:gd name="connsiteY24" fmla="*/ 24141 h 1294745"/>
                        <a:gd name="connsiteX25" fmla="*/ 598591 w 1375686"/>
                        <a:gd name="connsiteY25" fmla="*/ 75545 h 1294745"/>
                        <a:gd name="connsiteX26" fmla="*/ 620816 w 1375686"/>
                        <a:gd name="connsiteY26" fmla="*/ 27920 h 1294745"/>
                        <a:gd name="connsiteX27" fmla="*/ 639073 w 1375686"/>
                        <a:gd name="connsiteY27" fmla="*/ 77927 h 1294745"/>
                        <a:gd name="connsiteX28" fmla="*/ 681141 w 1375686"/>
                        <a:gd name="connsiteY28" fmla="*/ 21570 h 1294745"/>
                        <a:gd name="connsiteX29" fmla="*/ 700191 w 1375686"/>
                        <a:gd name="connsiteY29" fmla="*/ 75545 h 1294745"/>
                        <a:gd name="connsiteX30" fmla="*/ 724798 w 1375686"/>
                        <a:gd name="connsiteY30" fmla="*/ 50939 h 1294745"/>
                        <a:gd name="connsiteX31" fmla="*/ 741466 w 1375686"/>
                        <a:gd name="connsiteY31" fmla="*/ 100945 h 1294745"/>
                        <a:gd name="connsiteX32" fmla="*/ 761309 w 1375686"/>
                        <a:gd name="connsiteY32" fmla="*/ 46176 h 1294745"/>
                        <a:gd name="connsiteX33" fmla="*/ 779566 w 1375686"/>
                        <a:gd name="connsiteY33" fmla="*/ 59670 h 1294745"/>
                        <a:gd name="connsiteX34" fmla="*/ 778772 w 1375686"/>
                        <a:gd name="connsiteY34" fmla="*/ 84276 h 1294745"/>
                        <a:gd name="connsiteX35" fmla="*/ 839891 w 1375686"/>
                        <a:gd name="connsiteY35" fmla="*/ 75545 h 1294745"/>
                        <a:gd name="connsiteX36" fmla="*/ 844653 w 1375686"/>
                        <a:gd name="connsiteY36" fmla="*/ 106500 h 1294745"/>
                        <a:gd name="connsiteX37" fmla="*/ 871641 w 1375686"/>
                        <a:gd name="connsiteY37" fmla="*/ 59670 h 1294745"/>
                        <a:gd name="connsiteX38" fmla="*/ 879579 w 1375686"/>
                        <a:gd name="connsiteY38" fmla="*/ 120788 h 1294745"/>
                        <a:gd name="connsiteX39" fmla="*/ 903391 w 1375686"/>
                        <a:gd name="connsiteY39" fmla="*/ 66020 h 1294745"/>
                        <a:gd name="connsiteX40" fmla="*/ 926598 w 1375686"/>
                        <a:gd name="connsiteY40" fmla="*/ 128613 h 1294745"/>
                        <a:gd name="connsiteX41" fmla="*/ 951470 w 1375686"/>
                        <a:gd name="connsiteY41" fmla="*/ 78417 h 1294745"/>
                        <a:gd name="connsiteX42" fmla="*/ 968403 w 1375686"/>
                        <a:gd name="connsiteY42" fmla="*/ 119540 h 1294745"/>
                        <a:gd name="connsiteX43" fmla="*/ 997582 w 1375686"/>
                        <a:gd name="connsiteY43" fmla="*/ 75657 h 1294745"/>
                        <a:gd name="connsiteX44" fmla="*/ 1003026 w 1375686"/>
                        <a:gd name="connsiteY44" fmla="*/ 125741 h 1294745"/>
                        <a:gd name="connsiteX45" fmla="*/ 1032243 w 1375686"/>
                        <a:gd name="connsiteY45" fmla="*/ 106311 h 1294745"/>
                        <a:gd name="connsiteX46" fmla="*/ 1055604 w 1375686"/>
                        <a:gd name="connsiteY46" fmla="*/ 26560 h 1294745"/>
                        <a:gd name="connsiteX47" fmla="*/ 1066828 w 1375686"/>
                        <a:gd name="connsiteY47" fmla="*/ 94595 h 1294745"/>
                        <a:gd name="connsiteX48" fmla="*/ 1113546 w 1375686"/>
                        <a:gd name="connsiteY48" fmla="*/ 86469 h 1294745"/>
                        <a:gd name="connsiteX49" fmla="*/ 1150210 w 1375686"/>
                        <a:gd name="connsiteY49" fmla="*/ 40657 h 1294745"/>
                        <a:gd name="connsiteX50" fmla="*/ 1166765 w 1375686"/>
                        <a:gd name="connsiteY50" fmla="*/ 95956 h 1294745"/>
                        <a:gd name="connsiteX51" fmla="*/ 1198666 w 1375686"/>
                        <a:gd name="connsiteY51" fmla="*/ 40620 h 1294745"/>
                        <a:gd name="connsiteX52" fmla="*/ 1227090 w 1375686"/>
                        <a:gd name="connsiteY52" fmla="*/ 103213 h 1294745"/>
                        <a:gd name="connsiteX53" fmla="*/ 1280914 w 1375686"/>
                        <a:gd name="connsiteY53" fmla="*/ 68288 h 1294745"/>
                        <a:gd name="connsiteX54" fmla="*/ 1328047 w 1375686"/>
                        <a:gd name="connsiteY54" fmla="*/ 102533 h 1294745"/>
                        <a:gd name="connsiteX55" fmla="*/ 1372384 w 1375686"/>
                        <a:gd name="connsiteY55" fmla="*/ 132695 h 1294745"/>
                        <a:gd name="connsiteX56" fmla="*/ 976416 w 1375686"/>
                        <a:gd name="connsiteY56" fmla="*/ 1186795 h 1294745"/>
                        <a:gd name="connsiteX57" fmla="*/ 973241 w 1375686"/>
                        <a:gd name="connsiteY57" fmla="*/ 1285220 h 1294745"/>
                        <a:gd name="connsiteX0" fmla="*/ 477941 w 1375686"/>
                        <a:gd name="connsiteY0" fmla="*/ 1294745 h 1294745"/>
                        <a:gd name="connsiteX1" fmla="*/ 477941 w 1375686"/>
                        <a:gd name="connsiteY1" fmla="*/ 1205845 h 1294745"/>
                        <a:gd name="connsiteX2" fmla="*/ 4866 w 1375686"/>
                        <a:gd name="connsiteY2" fmla="*/ 116820 h 1294745"/>
                        <a:gd name="connsiteX3" fmla="*/ 30266 w 1375686"/>
                        <a:gd name="connsiteY3" fmla="*/ 113645 h 1294745"/>
                        <a:gd name="connsiteX4" fmla="*/ 39868 w 1375686"/>
                        <a:gd name="connsiteY4" fmla="*/ 57327 h 1294745"/>
                        <a:gd name="connsiteX5" fmla="*/ 58841 w 1375686"/>
                        <a:gd name="connsiteY5" fmla="*/ 113645 h 1294745"/>
                        <a:gd name="connsiteX6" fmla="*/ 82842 w 1375686"/>
                        <a:gd name="connsiteY6" fmla="*/ 61144 h 1294745"/>
                        <a:gd name="connsiteX7" fmla="*/ 108016 w 1375686"/>
                        <a:gd name="connsiteY7" fmla="*/ 66813 h 1294745"/>
                        <a:gd name="connsiteX8" fmla="*/ 135833 w 1375686"/>
                        <a:gd name="connsiteY8" fmla="*/ 106502 h 1294745"/>
                        <a:gd name="connsiteX9" fmla="*/ 137347 w 1375686"/>
                        <a:gd name="connsiteY9" fmla="*/ 38503 h 1294745"/>
                        <a:gd name="connsiteX10" fmla="*/ 169285 w 1375686"/>
                        <a:gd name="connsiteY10" fmla="*/ 89832 h 1294745"/>
                        <a:gd name="connsiteX11" fmla="*/ 198541 w 1375686"/>
                        <a:gd name="connsiteY11" fmla="*/ 24745 h 1294745"/>
                        <a:gd name="connsiteX12" fmla="*/ 226964 w 1375686"/>
                        <a:gd name="connsiteY12" fmla="*/ 74487 h 1294745"/>
                        <a:gd name="connsiteX13" fmla="*/ 274818 w 1375686"/>
                        <a:gd name="connsiteY13" fmla="*/ 29811 h 1294745"/>
                        <a:gd name="connsiteX14" fmla="*/ 303316 w 1375686"/>
                        <a:gd name="connsiteY14" fmla="*/ 71614 h 1294745"/>
                        <a:gd name="connsiteX15" fmla="*/ 340509 w 1375686"/>
                        <a:gd name="connsiteY15" fmla="*/ 27920 h 1294745"/>
                        <a:gd name="connsiteX16" fmla="*/ 355703 w 1375686"/>
                        <a:gd name="connsiteY16" fmla="*/ 81100 h 1294745"/>
                        <a:gd name="connsiteX17" fmla="*/ 379516 w 1375686"/>
                        <a:gd name="connsiteY17" fmla="*/ 252 h 1294745"/>
                        <a:gd name="connsiteX18" fmla="*/ 396903 w 1375686"/>
                        <a:gd name="connsiteY18" fmla="*/ 54227 h 1294745"/>
                        <a:gd name="connsiteX19" fmla="*/ 436666 w 1375686"/>
                        <a:gd name="connsiteY19" fmla="*/ 9664 h 1294745"/>
                        <a:gd name="connsiteX20" fmla="*/ 448610 w 1375686"/>
                        <a:gd name="connsiteY20" fmla="*/ 82651 h 1294745"/>
                        <a:gd name="connsiteX21" fmla="*/ 491434 w 1375686"/>
                        <a:gd name="connsiteY21" fmla="*/ 66020 h 1294745"/>
                        <a:gd name="connsiteX22" fmla="*/ 512866 w 1375686"/>
                        <a:gd name="connsiteY22" fmla="*/ 27920 h 1294745"/>
                        <a:gd name="connsiteX23" fmla="*/ 535091 w 1375686"/>
                        <a:gd name="connsiteY23" fmla="*/ 69195 h 1294745"/>
                        <a:gd name="connsiteX24" fmla="*/ 569260 w 1375686"/>
                        <a:gd name="connsiteY24" fmla="*/ 24141 h 1294745"/>
                        <a:gd name="connsiteX25" fmla="*/ 598591 w 1375686"/>
                        <a:gd name="connsiteY25" fmla="*/ 75545 h 1294745"/>
                        <a:gd name="connsiteX26" fmla="*/ 620816 w 1375686"/>
                        <a:gd name="connsiteY26" fmla="*/ 27920 h 1294745"/>
                        <a:gd name="connsiteX27" fmla="*/ 639073 w 1375686"/>
                        <a:gd name="connsiteY27" fmla="*/ 77927 h 1294745"/>
                        <a:gd name="connsiteX28" fmla="*/ 681141 w 1375686"/>
                        <a:gd name="connsiteY28" fmla="*/ 21570 h 1294745"/>
                        <a:gd name="connsiteX29" fmla="*/ 700191 w 1375686"/>
                        <a:gd name="connsiteY29" fmla="*/ 75545 h 1294745"/>
                        <a:gd name="connsiteX30" fmla="*/ 724798 w 1375686"/>
                        <a:gd name="connsiteY30" fmla="*/ 50939 h 1294745"/>
                        <a:gd name="connsiteX31" fmla="*/ 741466 w 1375686"/>
                        <a:gd name="connsiteY31" fmla="*/ 100945 h 1294745"/>
                        <a:gd name="connsiteX32" fmla="*/ 761309 w 1375686"/>
                        <a:gd name="connsiteY32" fmla="*/ 46176 h 1294745"/>
                        <a:gd name="connsiteX33" fmla="*/ 779566 w 1375686"/>
                        <a:gd name="connsiteY33" fmla="*/ 59670 h 1294745"/>
                        <a:gd name="connsiteX34" fmla="*/ 778772 w 1375686"/>
                        <a:gd name="connsiteY34" fmla="*/ 84276 h 1294745"/>
                        <a:gd name="connsiteX35" fmla="*/ 839891 w 1375686"/>
                        <a:gd name="connsiteY35" fmla="*/ 75545 h 1294745"/>
                        <a:gd name="connsiteX36" fmla="*/ 844653 w 1375686"/>
                        <a:gd name="connsiteY36" fmla="*/ 106500 h 1294745"/>
                        <a:gd name="connsiteX37" fmla="*/ 871641 w 1375686"/>
                        <a:gd name="connsiteY37" fmla="*/ 59670 h 1294745"/>
                        <a:gd name="connsiteX38" fmla="*/ 879579 w 1375686"/>
                        <a:gd name="connsiteY38" fmla="*/ 120788 h 1294745"/>
                        <a:gd name="connsiteX39" fmla="*/ 903391 w 1375686"/>
                        <a:gd name="connsiteY39" fmla="*/ 66020 h 1294745"/>
                        <a:gd name="connsiteX40" fmla="*/ 926598 w 1375686"/>
                        <a:gd name="connsiteY40" fmla="*/ 128613 h 1294745"/>
                        <a:gd name="connsiteX41" fmla="*/ 951470 w 1375686"/>
                        <a:gd name="connsiteY41" fmla="*/ 78417 h 1294745"/>
                        <a:gd name="connsiteX42" fmla="*/ 968403 w 1375686"/>
                        <a:gd name="connsiteY42" fmla="*/ 119540 h 1294745"/>
                        <a:gd name="connsiteX43" fmla="*/ 997582 w 1375686"/>
                        <a:gd name="connsiteY43" fmla="*/ 75657 h 1294745"/>
                        <a:gd name="connsiteX44" fmla="*/ 1003026 w 1375686"/>
                        <a:gd name="connsiteY44" fmla="*/ 125741 h 1294745"/>
                        <a:gd name="connsiteX45" fmla="*/ 1032243 w 1375686"/>
                        <a:gd name="connsiteY45" fmla="*/ 106311 h 1294745"/>
                        <a:gd name="connsiteX46" fmla="*/ 1058023 w 1375686"/>
                        <a:gd name="connsiteY46" fmla="*/ 26560 h 1294745"/>
                        <a:gd name="connsiteX47" fmla="*/ 1066828 w 1375686"/>
                        <a:gd name="connsiteY47" fmla="*/ 94595 h 1294745"/>
                        <a:gd name="connsiteX48" fmla="*/ 1113546 w 1375686"/>
                        <a:gd name="connsiteY48" fmla="*/ 86469 h 1294745"/>
                        <a:gd name="connsiteX49" fmla="*/ 1150210 w 1375686"/>
                        <a:gd name="connsiteY49" fmla="*/ 40657 h 1294745"/>
                        <a:gd name="connsiteX50" fmla="*/ 1166765 w 1375686"/>
                        <a:gd name="connsiteY50" fmla="*/ 95956 h 1294745"/>
                        <a:gd name="connsiteX51" fmla="*/ 1198666 w 1375686"/>
                        <a:gd name="connsiteY51" fmla="*/ 40620 h 1294745"/>
                        <a:gd name="connsiteX52" fmla="*/ 1227090 w 1375686"/>
                        <a:gd name="connsiteY52" fmla="*/ 103213 h 1294745"/>
                        <a:gd name="connsiteX53" fmla="*/ 1280914 w 1375686"/>
                        <a:gd name="connsiteY53" fmla="*/ 68288 h 1294745"/>
                        <a:gd name="connsiteX54" fmla="*/ 1328047 w 1375686"/>
                        <a:gd name="connsiteY54" fmla="*/ 102533 h 1294745"/>
                        <a:gd name="connsiteX55" fmla="*/ 1372384 w 1375686"/>
                        <a:gd name="connsiteY55" fmla="*/ 132695 h 1294745"/>
                        <a:gd name="connsiteX56" fmla="*/ 976416 w 1375686"/>
                        <a:gd name="connsiteY56" fmla="*/ 1186795 h 1294745"/>
                        <a:gd name="connsiteX57" fmla="*/ 973241 w 1375686"/>
                        <a:gd name="connsiteY57" fmla="*/ 1285220 h 1294745"/>
                        <a:gd name="connsiteX0" fmla="*/ 501519 w 1399264"/>
                        <a:gd name="connsiteY0" fmla="*/ 1294745 h 1294745"/>
                        <a:gd name="connsiteX1" fmla="*/ 499100 w 1399264"/>
                        <a:gd name="connsiteY1" fmla="*/ 1208264 h 1294745"/>
                        <a:gd name="connsiteX2" fmla="*/ 28444 w 1399264"/>
                        <a:gd name="connsiteY2" fmla="*/ 116820 h 1294745"/>
                        <a:gd name="connsiteX3" fmla="*/ 53844 w 1399264"/>
                        <a:gd name="connsiteY3" fmla="*/ 113645 h 1294745"/>
                        <a:gd name="connsiteX4" fmla="*/ 63446 w 1399264"/>
                        <a:gd name="connsiteY4" fmla="*/ 57327 h 1294745"/>
                        <a:gd name="connsiteX5" fmla="*/ 82419 w 1399264"/>
                        <a:gd name="connsiteY5" fmla="*/ 113645 h 1294745"/>
                        <a:gd name="connsiteX6" fmla="*/ 106420 w 1399264"/>
                        <a:gd name="connsiteY6" fmla="*/ 61144 h 1294745"/>
                        <a:gd name="connsiteX7" fmla="*/ 131594 w 1399264"/>
                        <a:gd name="connsiteY7" fmla="*/ 66813 h 1294745"/>
                        <a:gd name="connsiteX8" fmla="*/ 159411 w 1399264"/>
                        <a:gd name="connsiteY8" fmla="*/ 106502 h 1294745"/>
                        <a:gd name="connsiteX9" fmla="*/ 160925 w 1399264"/>
                        <a:gd name="connsiteY9" fmla="*/ 38503 h 1294745"/>
                        <a:gd name="connsiteX10" fmla="*/ 192863 w 1399264"/>
                        <a:gd name="connsiteY10" fmla="*/ 89832 h 1294745"/>
                        <a:gd name="connsiteX11" fmla="*/ 222119 w 1399264"/>
                        <a:gd name="connsiteY11" fmla="*/ 24745 h 1294745"/>
                        <a:gd name="connsiteX12" fmla="*/ 250542 w 1399264"/>
                        <a:gd name="connsiteY12" fmla="*/ 74487 h 1294745"/>
                        <a:gd name="connsiteX13" fmla="*/ 298396 w 1399264"/>
                        <a:gd name="connsiteY13" fmla="*/ 29811 h 1294745"/>
                        <a:gd name="connsiteX14" fmla="*/ 326894 w 1399264"/>
                        <a:gd name="connsiteY14" fmla="*/ 71614 h 1294745"/>
                        <a:gd name="connsiteX15" fmla="*/ 364087 w 1399264"/>
                        <a:gd name="connsiteY15" fmla="*/ 27920 h 1294745"/>
                        <a:gd name="connsiteX16" fmla="*/ 379281 w 1399264"/>
                        <a:gd name="connsiteY16" fmla="*/ 81100 h 1294745"/>
                        <a:gd name="connsiteX17" fmla="*/ 403094 w 1399264"/>
                        <a:gd name="connsiteY17" fmla="*/ 252 h 1294745"/>
                        <a:gd name="connsiteX18" fmla="*/ 420481 w 1399264"/>
                        <a:gd name="connsiteY18" fmla="*/ 54227 h 1294745"/>
                        <a:gd name="connsiteX19" fmla="*/ 460244 w 1399264"/>
                        <a:gd name="connsiteY19" fmla="*/ 9664 h 1294745"/>
                        <a:gd name="connsiteX20" fmla="*/ 472188 w 1399264"/>
                        <a:gd name="connsiteY20" fmla="*/ 82651 h 1294745"/>
                        <a:gd name="connsiteX21" fmla="*/ 515012 w 1399264"/>
                        <a:gd name="connsiteY21" fmla="*/ 66020 h 1294745"/>
                        <a:gd name="connsiteX22" fmla="*/ 536444 w 1399264"/>
                        <a:gd name="connsiteY22" fmla="*/ 27920 h 1294745"/>
                        <a:gd name="connsiteX23" fmla="*/ 558669 w 1399264"/>
                        <a:gd name="connsiteY23" fmla="*/ 69195 h 1294745"/>
                        <a:gd name="connsiteX24" fmla="*/ 592838 w 1399264"/>
                        <a:gd name="connsiteY24" fmla="*/ 24141 h 1294745"/>
                        <a:gd name="connsiteX25" fmla="*/ 622169 w 1399264"/>
                        <a:gd name="connsiteY25" fmla="*/ 75545 h 1294745"/>
                        <a:gd name="connsiteX26" fmla="*/ 644394 w 1399264"/>
                        <a:gd name="connsiteY26" fmla="*/ 27920 h 1294745"/>
                        <a:gd name="connsiteX27" fmla="*/ 662651 w 1399264"/>
                        <a:gd name="connsiteY27" fmla="*/ 77927 h 1294745"/>
                        <a:gd name="connsiteX28" fmla="*/ 704719 w 1399264"/>
                        <a:gd name="connsiteY28" fmla="*/ 21570 h 1294745"/>
                        <a:gd name="connsiteX29" fmla="*/ 723769 w 1399264"/>
                        <a:gd name="connsiteY29" fmla="*/ 75545 h 1294745"/>
                        <a:gd name="connsiteX30" fmla="*/ 748376 w 1399264"/>
                        <a:gd name="connsiteY30" fmla="*/ 50939 h 1294745"/>
                        <a:gd name="connsiteX31" fmla="*/ 765044 w 1399264"/>
                        <a:gd name="connsiteY31" fmla="*/ 100945 h 1294745"/>
                        <a:gd name="connsiteX32" fmla="*/ 784887 w 1399264"/>
                        <a:gd name="connsiteY32" fmla="*/ 46176 h 1294745"/>
                        <a:gd name="connsiteX33" fmla="*/ 803144 w 1399264"/>
                        <a:gd name="connsiteY33" fmla="*/ 59670 h 1294745"/>
                        <a:gd name="connsiteX34" fmla="*/ 802350 w 1399264"/>
                        <a:gd name="connsiteY34" fmla="*/ 84276 h 1294745"/>
                        <a:gd name="connsiteX35" fmla="*/ 863469 w 1399264"/>
                        <a:gd name="connsiteY35" fmla="*/ 75545 h 1294745"/>
                        <a:gd name="connsiteX36" fmla="*/ 868231 w 1399264"/>
                        <a:gd name="connsiteY36" fmla="*/ 106500 h 1294745"/>
                        <a:gd name="connsiteX37" fmla="*/ 895219 w 1399264"/>
                        <a:gd name="connsiteY37" fmla="*/ 59670 h 1294745"/>
                        <a:gd name="connsiteX38" fmla="*/ 903157 w 1399264"/>
                        <a:gd name="connsiteY38" fmla="*/ 120788 h 1294745"/>
                        <a:gd name="connsiteX39" fmla="*/ 926969 w 1399264"/>
                        <a:gd name="connsiteY39" fmla="*/ 66020 h 1294745"/>
                        <a:gd name="connsiteX40" fmla="*/ 950176 w 1399264"/>
                        <a:gd name="connsiteY40" fmla="*/ 128613 h 1294745"/>
                        <a:gd name="connsiteX41" fmla="*/ 975048 w 1399264"/>
                        <a:gd name="connsiteY41" fmla="*/ 78417 h 1294745"/>
                        <a:gd name="connsiteX42" fmla="*/ 991981 w 1399264"/>
                        <a:gd name="connsiteY42" fmla="*/ 119540 h 1294745"/>
                        <a:gd name="connsiteX43" fmla="*/ 1021160 w 1399264"/>
                        <a:gd name="connsiteY43" fmla="*/ 75657 h 1294745"/>
                        <a:gd name="connsiteX44" fmla="*/ 1026604 w 1399264"/>
                        <a:gd name="connsiteY44" fmla="*/ 125741 h 1294745"/>
                        <a:gd name="connsiteX45" fmla="*/ 1055821 w 1399264"/>
                        <a:gd name="connsiteY45" fmla="*/ 106311 h 1294745"/>
                        <a:gd name="connsiteX46" fmla="*/ 1081601 w 1399264"/>
                        <a:gd name="connsiteY46" fmla="*/ 26560 h 1294745"/>
                        <a:gd name="connsiteX47" fmla="*/ 1090406 w 1399264"/>
                        <a:gd name="connsiteY47" fmla="*/ 94595 h 1294745"/>
                        <a:gd name="connsiteX48" fmla="*/ 1137124 w 1399264"/>
                        <a:gd name="connsiteY48" fmla="*/ 86469 h 1294745"/>
                        <a:gd name="connsiteX49" fmla="*/ 1173788 w 1399264"/>
                        <a:gd name="connsiteY49" fmla="*/ 40657 h 1294745"/>
                        <a:gd name="connsiteX50" fmla="*/ 1190343 w 1399264"/>
                        <a:gd name="connsiteY50" fmla="*/ 95956 h 1294745"/>
                        <a:gd name="connsiteX51" fmla="*/ 1222244 w 1399264"/>
                        <a:gd name="connsiteY51" fmla="*/ 40620 h 1294745"/>
                        <a:gd name="connsiteX52" fmla="*/ 1250668 w 1399264"/>
                        <a:gd name="connsiteY52" fmla="*/ 103213 h 1294745"/>
                        <a:gd name="connsiteX53" fmla="*/ 1304492 w 1399264"/>
                        <a:gd name="connsiteY53" fmla="*/ 68288 h 1294745"/>
                        <a:gd name="connsiteX54" fmla="*/ 1351625 w 1399264"/>
                        <a:gd name="connsiteY54" fmla="*/ 102533 h 1294745"/>
                        <a:gd name="connsiteX55" fmla="*/ 1395962 w 1399264"/>
                        <a:gd name="connsiteY55" fmla="*/ 132695 h 1294745"/>
                        <a:gd name="connsiteX56" fmla="*/ 999994 w 1399264"/>
                        <a:gd name="connsiteY56" fmla="*/ 1186795 h 1294745"/>
                        <a:gd name="connsiteX57" fmla="*/ 996819 w 1399264"/>
                        <a:gd name="connsiteY57" fmla="*/ 1285220 h 1294745"/>
                        <a:gd name="connsiteX0" fmla="*/ 501695 w 1399440"/>
                        <a:gd name="connsiteY0" fmla="*/ 1294745 h 1294745"/>
                        <a:gd name="connsiteX1" fmla="*/ 501695 w 1399440"/>
                        <a:gd name="connsiteY1" fmla="*/ 1210683 h 1294745"/>
                        <a:gd name="connsiteX2" fmla="*/ 28620 w 1399440"/>
                        <a:gd name="connsiteY2" fmla="*/ 116820 h 1294745"/>
                        <a:gd name="connsiteX3" fmla="*/ 54020 w 1399440"/>
                        <a:gd name="connsiteY3" fmla="*/ 113645 h 1294745"/>
                        <a:gd name="connsiteX4" fmla="*/ 63622 w 1399440"/>
                        <a:gd name="connsiteY4" fmla="*/ 57327 h 1294745"/>
                        <a:gd name="connsiteX5" fmla="*/ 82595 w 1399440"/>
                        <a:gd name="connsiteY5" fmla="*/ 113645 h 1294745"/>
                        <a:gd name="connsiteX6" fmla="*/ 106596 w 1399440"/>
                        <a:gd name="connsiteY6" fmla="*/ 61144 h 1294745"/>
                        <a:gd name="connsiteX7" fmla="*/ 131770 w 1399440"/>
                        <a:gd name="connsiteY7" fmla="*/ 66813 h 1294745"/>
                        <a:gd name="connsiteX8" fmla="*/ 159587 w 1399440"/>
                        <a:gd name="connsiteY8" fmla="*/ 106502 h 1294745"/>
                        <a:gd name="connsiteX9" fmla="*/ 161101 w 1399440"/>
                        <a:gd name="connsiteY9" fmla="*/ 38503 h 1294745"/>
                        <a:gd name="connsiteX10" fmla="*/ 193039 w 1399440"/>
                        <a:gd name="connsiteY10" fmla="*/ 89832 h 1294745"/>
                        <a:gd name="connsiteX11" fmla="*/ 222295 w 1399440"/>
                        <a:gd name="connsiteY11" fmla="*/ 24745 h 1294745"/>
                        <a:gd name="connsiteX12" fmla="*/ 250718 w 1399440"/>
                        <a:gd name="connsiteY12" fmla="*/ 74487 h 1294745"/>
                        <a:gd name="connsiteX13" fmla="*/ 298572 w 1399440"/>
                        <a:gd name="connsiteY13" fmla="*/ 29811 h 1294745"/>
                        <a:gd name="connsiteX14" fmla="*/ 327070 w 1399440"/>
                        <a:gd name="connsiteY14" fmla="*/ 71614 h 1294745"/>
                        <a:gd name="connsiteX15" fmla="*/ 364263 w 1399440"/>
                        <a:gd name="connsiteY15" fmla="*/ 27920 h 1294745"/>
                        <a:gd name="connsiteX16" fmla="*/ 379457 w 1399440"/>
                        <a:gd name="connsiteY16" fmla="*/ 81100 h 1294745"/>
                        <a:gd name="connsiteX17" fmla="*/ 403270 w 1399440"/>
                        <a:gd name="connsiteY17" fmla="*/ 252 h 1294745"/>
                        <a:gd name="connsiteX18" fmla="*/ 420657 w 1399440"/>
                        <a:gd name="connsiteY18" fmla="*/ 54227 h 1294745"/>
                        <a:gd name="connsiteX19" fmla="*/ 460420 w 1399440"/>
                        <a:gd name="connsiteY19" fmla="*/ 9664 h 1294745"/>
                        <a:gd name="connsiteX20" fmla="*/ 472364 w 1399440"/>
                        <a:gd name="connsiteY20" fmla="*/ 82651 h 1294745"/>
                        <a:gd name="connsiteX21" fmla="*/ 515188 w 1399440"/>
                        <a:gd name="connsiteY21" fmla="*/ 66020 h 1294745"/>
                        <a:gd name="connsiteX22" fmla="*/ 536620 w 1399440"/>
                        <a:gd name="connsiteY22" fmla="*/ 27920 h 1294745"/>
                        <a:gd name="connsiteX23" fmla="*/ 558845 w 1399440"/>
                        <a:gd name="connsiteY23" fmla="*/ 69195 h 1294745"/>
                        <a:gd name="connsiteX24" fmla="*/ 593014 w 1399440"/>
                        <a:gd name="connsiteY24" fmla="*/ 24141 h 1294745"/>
                        <a:gd name="connsiteX25" fmla="*/ 622345 w 1399440"/>
                        <a:gd name="connsiteY25" fmla="*/ 75545 h 1294745"/>
                        <a:gd name="connsiteX26" fmla="*/ 644570 w 1399440"/>
                        <a:gd name="connsiteY26" fmla="*/ 27920 h 1294745"/>
                        <a:gd name="connsiteX27" fmla="*/ 662827 w 1399440"/>
                        <a:gd name="connsiteY27" fmla="*/ 77927 h 1294745"/>
                        <a:gd name="connsiteX28" fmla="*/ 704895 w 1399440"/>
                        <a:gd name="connsiteY28" fmla="*/ 21570 h 1294745"/>
                        <a:gd name="connsiteX29" fmla="*/ 723945 w 1399440"/>
                        <a:gd name="connsiteY29" fmla="*/ 75545 h 1294745"/>
                        <a:gd name="connsiteX30" fmla="*/ 748552 w 1399440"/>
                        <a:gd name="connsiteY30" fmla="*/ 50939 h 1294745"/>
                        <a:gd name="connsiteX31" fmla="*/ 765220 w 1399440"/>
                        <a:gd name="connsiteY31" fmla="*/ 100945 h 1294745"/>
                        <a:gd name="connsiteX32" fmla="*/ 785063 w 1399440"/>
                        <a:gd name="connsiteY32" fmla="*/ 46176 h 1294745"/>
                        <a:gd name="connsiteX33" fmla="*/ 803320 w 1399440"/>
                        <a:gd name="connsiteY33" fmla="*/ 59670 h 1294745"/>
                        <a:gd name="connsiteX34" fmla="*/ 802526 w 1399440"/>
                        <a:gd name="connsiteY34" fmla="*/ 84276 h 1294745"/>
                        <a:gd name="connsiteX35" fmla="*/ 863645 w 1399440"/>
                        <a:gd name="connsiteY35" fmla="*/ 75545 h 1294745"/>
                        <a:gd name="connsiteX36" fmla="*/ 868407 w 1399440"/>
                        <a:gd name="connsiteY36" fmla="*/ 106500 h 1294745"/>
                        <a:gd name="connsiteX37" fmla="*/ 895395 w 1399440"/>
                        <a:gd name="connsiteY37" fmla="*/ 59670 h 1294745"/>
                        <a:gd name="connsiteX38" fmla="*/ 903333 w 1399440"/>
                        <a:gd name="connsiteY38" fmla="*/ 120788 h 1294745"/>
                        <a:gd name="connsiteX39" fmla="*/ 927145 w 1399440"/>
                        <a:gd name="connsiteY39" fmla="*/ 66020 h 1294745"/>
                        <a:gd name="connsiteX40" fmla="*/ 950352 w 1399440"/>
                        <a:gd name="connsiteY40" fmla="*/ 128613 h 1294745"/>
                        <a:gd name="connsiteX41" fmla="*/ 975224 w 1399440"/>
                        <a:gd name="connsiteY41" fmla="*/ 78417 h 1294745"/>
                        <a:gd name="connsiteX42" fmla="*/ 992157 w 1399440"/>
                        <a:gd name="connsiteY42" fmla="*/ 119540 h 1294745"/>
                        <a:gd name="connsiteX43" fmla="*/ 1021336 w 1399440"/>
                        <a:gd name="connsiteY43" fmla="*/ 75657 h 1294745"/>
                        <a:gd name="connsiteX44" fmla="*/ 1026780 w 1399440"/>
                        <a:gd name="connsiteY44" fmla="*/ 125741 h 1294745"/>
                        <a:gd name="connsiteX45" fmla="*/ 1055997 w 1399440"/>
                        <a:gd name="connsiteY45" fmla="*/ 106311 h 1294745"/>
                        <a:gd name="connsiteX46" fmla="*/ 1081777 w 1399440"/>
                        <a:gd name="connsiteY46" fmla="*/ 26560 h 1294745"/>
                        <a:gd name="connsiteX47" fmla="*/ 1090582 w 1399440"/>
                        <a:gd name="connsiteY47" fmla="*/ 94595 h 1294745"/>
                        <a:gd name="connsiteX48" fmla="*/ 1137300 w 1399440"/>
                        <a:gd name="connsiteY48" fmla="*/ 86469 h 1294745"/>
                        <a:gd name="connsiteX49" fmla="*/ 1173964 w 1399440"/>
                        <a:gd name="connsiteY49" fmla="*/ 40657 h 1294745"/>
                        <a:gd name="connsiteX50" fmla="*/ 1190519 w 1399440"/>
                        <a:gd name="connsiteY50" fmla="*/ 95956 h 1294745"/>
                        <a:gd name="connsiteX51" fmla="*/ 1222420 w 1399440"/>
                        <a:gd name="connsiteY51" fmla="*/ 40620 h 1294745"/>
                        <a:gd name="connsiteX52" fmla="*/ 1250844 w 1399440"/>
                        <a:gd name="connsiteY52" fmla="*/ 103213 h 1294745"/>
                        <a:gd name="connsiteX53" fmla="*/ 1304668 w 1399440"/>
                        <a:gd name="connsiteY53" fmla="*/ 68288 h 1294745"/>
                        <a:gd name="connsiteX54" fmla="*/ 1351801 w 1399440"/>
                        <a:gd name="connsiteY54" fmla="*/ 102533 h 1294745"/>
                        <a:gd name="connsiteX55" fmla="*/ 1396138 w 1399440"/>
                        <a:gd name="connsiteY55" fmla="*/ 132695 h 1294745"/>
                        <a:gd name="connsiteX56" fmla="*/ 1000170 w 1399440"/>
                        <a:gd name="connsiteY56" fmla="*/ 1186795 h 1294745"/>
                        <a:gd name="connsiteX57" fmla="*/ 996995 w 1399440"/>
                        <a:gd name="connsiteY57" fmla="*/ 1285220 h 1294745"/>
                        <a:gd name="connsiteX0" fmla="*/ 501344 w 1399089"/>
                        <a:gd name="connsiteY0" fmla="*/ 1294745 h 1294745"/>
                        <a:gd name="connsiteX1" fmla="*/ 496506 w 1399089"/>
                        <a:gd name="connsiteY1" fmla="*/ 1208264 h 1294745"/>
                        <a:gd name="connsiteX2" fmla="*/ 28269 w 1399089"/>
                        <a:gd name="connsiteY2" fmla="*/ 116820 h 1294745"/>
                        <a:gd name="connsiteX3" fmla="*/ 53669 w 1399089"/>
                        <a:gd name="connsiteY3" fmla="*/ 113645 h 1294745"/>
                        <a:gd name="connsiteX4" fmla="*/ 63271 w 1399089"/>
                        <a:gd name="connsiteY4" fmla="*/ 57327 h 1294745"/>
                        <a:gd name="connsiteX5" fmla="*/ 82244 w 1399089"/>
                        <a:gd name="connsiteY5" fmla="*/ 113645 h 1294745"/>
                        <a:gd name="connsiteX6" fmla="*/ 106245 w 1399089"/>
                        <a:gd name="connsiteY6" fmla="*/ 61144 h 1294745"/>
                        <a:gd name="connsiteX7" fmla="*/ 131419 w 1399089"/>
                        <a:gd name="connsiteY7" fmla="*/ 66813 h 1294745"/>
                        <a:gd name="connsiteX8" fmla="*/ 159236 w 1399089"/>
                        <a:gd name="connsiteY8" fmla="*/ 106502 h 1294745"/>
                        <a:gd name="connsiteX9" fmla="*/ 160750 w 1399089"/>
                        <a:gd name="connsiteY9" fmla="*/ 38503 h 1294745"/>
                        <a:gd name="connsiteX10" fmla="*/ 192688 w 1399089"/>
                        <a:gd name="connsiteY10" fmla="*/ 89832 h 1294745"/>
                        <a:gd name="connsiteX11" fmla="*/ 221944 w 1399089"/>
                        <a:gd name="connsiteY11" fmla="*/ 24745 h 1294745"/>
                        <a:gd name="connsiteX12" fmla="*/ 250367 w 1399089"/>
                        <a:gd name="connsiteY12" fmla="*/ 74487 h 1294745"/>
                        <a:gd name="connsiteX13" fmla="*/ 298221 w 1399089"/>
                        <a:gd name="connsiteY13" fmla="*/ 29811 h 1294745"/>
                        <a:gd name="connsiteX14" fmla="*/ 326719 w 1399089"/>
                        <a:gd name="connsiteY14" fmla="*/ 71614 h 1294745"/>
                        <a:gd name="connsiteX15" fmla="*/ 363912 w 1399089"/>
                        <a:gd name="connsiteY15" fmla="*/ 27920 h 1294745"/>
                        <a:gd name="connsiteX16" fmla="*/ 379106 w 1399089"/>
                        <a:gd name="connsiteY16" fmla="*/ 81100 h 1294745"/>
                        <a:gd name="connsiteX17" fmla="*/ 402919 w 1399089"/>
                        <a:gd name="connsiteY17" fmla="*/ 252 h 1294745"/>
                        <a:gd name="connsiteX18" fmla="*/ 420306 w 1399089"/>
                        <a:gd name="connsiteY18" fmla="*/ 54227 h 1294745"/>
                        <a:gd name="connsiteX19" fmla="*/ 460069 w 1399089"/>
                        <a:gd name="connsiteY19" fmla="*/ 9664 h 1294745"/>
                        <a:gd name="connsiteX20" fmla="*/ 472013 w 1399089"/>
                        <a:gd name="connsiteY20" fmla="*/ 82651 h 1294745"/>
                        <a:gd name="connsiteX21" fmla="*/ 514837 w 1399089"/>
                        <a:gd name="connsiteY21" fmla="*/ 66020 h 1294745"/>
                        <a:gd name="connsiteX22" fmla="*/ 536269 w 1399089"/>
                        <a:gd name="connsiteY22" fmla="*/ 27920 h 1294745"/>
                        <a:gd name="connsiteX23" fmla="*/ 558494 w 1399089"/>
                        <a:gd name="connsiteY23" fmla="*/ 69195 h 1294745"/>
                        <a:gd name="connsiteX24" fmla="*/ 592663 w 1399089"/>
                        <a:gd name="connsiteY24" fmla="*/ 24141 h 1294745"/>
                        <a:gd name="connsiteX25" fmla="*/ 621994 w 1399089"/>
                        <a:gd name="connsiteY25" fmla="*/ 75545 h 1294745"/>
                        <a:gd name="connsiteX26" fmla="*/ 644219 w 1399089"/>
                        <a:gd name="connsiteY26" fmla="*/ 27920 h 1294745"/>
                        <a:gd name="connsiteX27" fmla="*/ 662476 w 1399089"/>
                        <a:gd name="connsiteY27" fmla="*/ 77927 h 1294745"/>
                        <a:gd name="connsiteX28" fmla="*/ 704544 w 1399089"/>
                        <a:gd name="connsiteY28" fmla="*/ 21570 h 1294745"/>
                        <a:gd name="connsiteX29" fmla="*/ 723594 w 1399089"/>
                        <a:gd name="connsiteY29" fmla="*/ 75545 h 1294745"/>
                        <a:gd name="connsiteX30" fmla="*/ 748201 w 1399089"/>
                        <a:gd name="connsiteY30" fmla="*/ 50939 h 1294745"/>
                        <a:gd name="connsiteX31" fmla="*/ 764869 w 1399089"/>
                        <a:gd name="connsiteY31" fmla="*/ 100945 h 1294745"/>
                        <a:gd name="connsiteX32" fmla="*/ 784712 w 1399089"/>
                        <a:gd name="connsiteY32" fmla="*/ 46176 h 1294745"/>
                        <a:gd name="connsiteX33" fmla="*/ 802969 w 1399089"/>
                        <a:gd name="connsiteY33" fmla="*/ 59670 h 1294745"/>
                        <a:gd name="connsiteX34" fmla="*/ 802175 w 1399089"/>
                        <a:gd name="connsiteY34" fmla="*/ 84276 h 1294745"/>
                        <a:gd name="connsiteX35" fmla="*/ 863294 w 1399089"/>
                        <a:gd name="connsiteY35" fmla="*/ 75545 h 1294745"/>
                        <a:gd name="connsiteX36" fmla="*/ 868056 w 1399089"/>
                        <a:gd name="connsiteY36" fmla="*/ 106500 h 1294745"/>
                        <a:gd name="connsiteX37" fmla="*/ 895044 w 1399089"/>
                        <a:gd name="connsiteY37" fmla="*/ 59670 h 1294745"/>
                        <a:gd name="connsiteX38" fmla="*/ 902982 w 1399089"/>
                        <a:gd name="connsiteY38" fmla="*/ 120788 h 1294745"/>
                        <a:gd name="connsiteX39" fmla="*/ 926794 w 1399089"/>
                        <a:gd name="connsiteY39" fmla="*/ 66020 h 1294745"/>
                        <a:gd name="connsiteX40" fmla="*/ 950001 w 1399089"/>
                        <a:gd name="connsiteY40" fmla="*/ 128613 h 1294745"/>
                        <a:gd name="connsiteX41" fmla="*/ 974873 w 1399089"/>
                        <a:gd name="connsiteY41" fmla="*/ 78417 h 1294745"/>
                        <a:gd name="connsiteX42" fmla="*/ 991806 w 1399089"/>
                        <a:gd name="connsiteY42" fmla="*/ 119540 h 1294745"/>
                        <a:gd name="connsiteX43" fmla="*/ 1020985 w 1399089"/>
                        <a:gd name="connsiteY43" fmla="*/ 75657 h 1294745"/>
                        <a:gd name="connsiteX44" fmla="*/ 1026429 w 1399089"/>
                        <a:gd name="connsiteY44" fmla="*/ 125741 h 1294745"/>
                        <a:gd name="connsiteX45" fmla="*/ 1055646 w 1399089"/>
                        <a:gd name="connsiteY45" fmla="*/ 106311 h 1294745"/>
                        <a:gd name="connsiteX46" fmla="*/ 1081426 w 1399089"/>
                        <a:gd name="connsiteY46" fmla="*/ 26560 h 1294745"/>
                        <a:gd name="connsiteX47" fmla="*/ 1090231 w 1399089"/>
                        <a:gd name="connsiteY47" fmla="*/ 94595 h 1294745"/>
                        <a:gd name="connsiteX48" fmla="*/ 1136949 w 1399089"/>
                        <a:gd name="connsiteY48" fmla="*/ 86469 h 1294745"/>
                        <a:gd name="connsiteX49" fmla="*/ 1173613 w 1399089"/>
                        <a:gd name="connsiteY49" fmla="*/ 40657 h 1294745"/>
                        <a:gd name="connsiteX50" fmla="*/ 1190168 w 1399089"/>
                        <a:gd name="connsiteY50" fmla="*/ 95956 h 1294745"/>
                        <a:gd name="connsiteX51" fmla="*/ 1222069 w 1399089"/>
                        <a:gd name="connsiteY51" fmla="*/ 40620 h 1294745"/>
                        <a:gd name="connsiteX52" fmla="*/ 1250493 w 1399089"/>
                        <a:gd name="connsiteY52" fmla="*/ 103213 h 1294745"/>
                        <a:gd name="connsiteX53" fmla="*/ 1304317 w 1399089"/>
                        <a:gd name="connsiteY53" fmla="*/ 68288 h 1294745"/>
                        <a:gd name="connsiteX54" fmla="*/ 1351450 w 1399089"/>
                        <a:gd name="connsiteY54" fmla="*/ 102533 h 1294745"/>
                        <a:gd name="connsiteX55" fmla="*/ 1395787 w 1399089"/>
                        <a:gd name="connsiteY55" fmla="*/ 132695 h 1294745"/>
                        <a:gd name="connsiteX56" fmla="*/ 999819 w 1399089"/>
                        <a:gd name="connsiteY56" fmla="*/ 1186795 h 1294745"/>
                        <a:gd name="connsiteX57" fmla="*/ 996644 w 1399089"/>
                        <a:gd name="connsiteY57" fmla="*/ 1285220 h 1294745"/>
                        <a:gd name="connsiteX0" fmla="*/ 501344 w 1399089"/>
                        <a:gd name="connsiteY0" fmla="*/ 1294745 h 1294745"/>
                        <a:gd name="connsiteX1" fmla="*/ 496506 w 1399089"/>
                        <a:gd name="connsiteY1" fmla="*/ 1208264 h 1294745"/>
                        <a:gd name="connsiteX2" fmla="*/ 28269 w 1399089"/>
                        <a:gd name="connsiteY2" fmla="*/ 116820 h 1294745"/>
                        <a:gd name="connsiteX3" fmla="*/ 53669 w 1399089"/>
                        <a:gd name="connsiteY3" fmla="*/ 113645 h 1294745"/>
                        <a:gd name="connsiteX4" fmla="*/ 63271 w 1399089"/>
                        <a:gd name="connsiteY4" fmla="*/ 57327 h 1294745"/>
                        <a:gd name="connsiteX5" fmla="*/ 82244 w 1399089"/>
                        <a:gd name="connsiteY5" fmla="*/ 113645 h 1294745"/>
                        <a:gd name="connsiteX6" fmla="*/ 106245 w 1399089"/>
                        <a:gd name="connsiteY6" fmla="*/ 61144 h 1294745"/>
                        <a:gd name="connsiteX7" fmla="*/ 131419 w 1399089"/>
                        <a:gd name="connsiteY7" fmla="*/ 66813 h 1294745"/>
                        <a:gd name="connsiteX8" fmla="*/ 159236 w 1399089"/>
                        <a:gd name="connsiteY8" fmla="*/ 106502 h 1294745"/>
                        <a:gd name="connsiteX9" fmla="*/ 160750 w 1399089"/>
                        <a:gd name="connsiteY9" fmla="*/ 38503 h 1294745"/>
                        <a:gd name="connsiteX10" fmla="*/ 192688 w 1399089"/>
                        <a:gd name="connsiteY10" fmla="*/ 89832 h 1294745"/>
                        <a:gd name="connsiteX11" fmla="*/ 221944 w 1399089"/>
                        <a:gd name="connsiteY11" fmla="*/ 24745 h 1294745"/>
                        <a:gd name="connsiteX12" fmla="*/ 250367 w 1399089"/>
                        <a:gd name="connsiteY12" fmla="*/ 74487 h 1294745"/>
                        <a:gd name="connsiteX13" fmla="*/ 298221 w 1399089"/>
                        <a:gd name="connsiteY13" fmla="*/ 29811 h 1294745"/>
                        <a:gd name="connsiteX14" fmla="*/ 326719 w 1399089"/>
                        <a:gd name="connsiteY14" fmla="*/ 71614 h 1294745"/>
                        <a:gd name="connsiteX15" fmla="*/ 363912 w 1399089"/>
                        <a:gd name="connsiteY15" fmla="*/ 27920 h 1294745"/>
                        <a:gd name="connsiteX16" fmla="*/ 379106 w 1399089"/>
                        <a:gd name="connsiteY16" fmla="*/ 81100 h 1294745"/>
                        <a:gd name="connsiteX17" fmla="*/ 402919 w 1399089"/>
                        <a:gd name="connsiteY17" fmla="*/ 252 h 1294745"/>
                        <a:gd name="connsiteX18" fmla="*/ 420306 w 1399089"/>
                        <a:gd name="connsiteY18" fmla="*/ 54227 h 1294745"/>
                        <a:gd name="connsiteX19" fmla="*/ 460069 w 1399089"/>
                        <a:gd name="connsiteY19" fmla="*/ 9664 h 1294745"/>
                        <a:gd name="connsiteX20" fmla="*/ 472013 w 1399089"/>
                        <a:gd name="connsiteY20" fmla="*/ 82651 h 1294745"/>
                        <a:gd name="connsiteX21" fmla="*/ 514837 w 1399089"/>
                        <a:gd name="connsiteY21" fmla="*/ 66020 h 1294745"/>
                        <a:gd name="connsiteX22" fmla="*/ 536269 w 1399089"/>
                        <a:gd name="connsiteY22" fmla="*/ 27920 h 1294745"/>
                        <a:gd name="connsiteX23" fmla="*/ 558494 w 1399089"/>
                        <a:gd name="connsiteY23" fmla="*/ 69195 h 1294745"/>
                        <a:gd name="connsiteX24" fmla="*/ 592663 w 1399089"/>
                        <a:gd name="connsiteY24" fmla="*/ 24141 h 1294745"/>
                        <a:gd name="connsiteX25" fmla="*/ 621994 w 1399089"/>
                        <a:gd name="connsiteY25" fmla="*/ 75545 h 1294745"/>
                        <a:gd name="connsiteX26" fmla="*/ 644219 w 1399089"/>
                        <a:gd name="connsiteY26" fmla="*/ 27920 h 1294745"/>
                        <a:gd name="connsiteX27" fmla="*/ 662476 w 1399089"/>
                        <a:gd name="connsiteY27" fmla="*/ 77927 h 1294745"/>
                        <a:gd name="connsiteX28" fmla="*/ 704544 w 1399089"/>
                        <a:gd name="connsiteY28" fmla="*/ 21570 h 1294745"/>
                        <a:gd name="connsiteX29" fmla="*/ 723594 w 1399089"/>
                        <a:gd name="connsiteY29" fmla="*/ 75545 h 1294745"/>
                        <a:gd name="connsiteX30" fmla="*/ 748201 w 1399089"/>
                        <a:gd name="connsiteY30" fmla="*/ 50939 h 1294745"/>
                        <a:gd name="connsiteX31" fmla="*/ 764869 w 1399089"/>
                        <a:gd name="connsiteY31" fmla="*/ 100945 h 1294745"/>
                        <a:gd name="connsiteX32" fmla="*/ 784712 w 1399089"/>
                        <a:gd name="connsiteY32" fmla="*/ 46176 h 1294745"/>
                        <a:gd name="connsiteX33" fmla="*/ 802969 w 1399089"/>
                        <a:gd name="connsiteY33" fmla="*/ 59670 h 1294745"/>
                        <a:gd name="connsiteX34" fmla="*/ 802175 w 1399089"/>
                        <a:gd name="connsiteY34" fmla="*/ 84276 h 1294745"/>
                        <a:gd name="connsiteX35" fmla="*/ 863294 w 1399089"/>
                        <a:gd name="connsiteY35" fmla="*/ 75545 h 1294745"/>
                        <a:gd name="connsiteX36" fmla="*/ 868056 w 1399089"/>
                        <a:gd name="connsiteY36" fmla="*/ 106500 h 1294745"/>
                        <a:gd name="connsiteX37" fmla="*/ 895044 w 1399089"/>
                        <a:gd name="connsiteY37" fmla="*/ 59670 h 1294745"/>
                        <a:gd name="connsiteX38" fmla="*/ 902982 w 1399089"/>
                        <a:gd name="connsiteY38" fmla="*/ 120788 h 1294745"/>
                        <a:gd name="connsiteX39" fmla="*/ 926794 w 1399089"/>
                        <a:gd name="connsiteY39" fmla="*/ 66020 h 1294745"/>
                        <a:gd name="connsiteX40" fmla="*/ 950001 w 1399089"/>
                        <a:gd name="connsiteY40" fmla="*/ 128613 h 1294745"/>
                        <a:gd name="connsiteX41" fmla="*/ 974873 w 1399089"/>
                        <a:gd name="connsiteY41" fmla="*/ 78417 h 1294745"/>
                        <a:gd name="connsiteX42" fmla="*/ 991806 w 1399089"/>
                        <a:gd name="connsiteY42" fmla="*/ 119540 h 1294745"/>
                        <a:gd name="connsiteX43" fmla="*/ 1020985 w 1399089"/>
                        <a:gd name="connsiteY43" fmla="*/ 75657 h 1294745"/>
                        <a:gd name="connsiteX44" fmla="*/ 1026429 w 1399089"/>
                        <a:gd name="connsiteY44" fmla="*/ 125741 h 1294745"/>
                        <a:gd name="connsiteX45" fmla="*/ 1055646 w 1399089"/>
                        <a:gd name="connsiteY45" fmla="*/ 106311 h 1294745"/>
                        <a:gd name="connsiteX46" fmla="*/ 1081426 w 1399089"/>
                        <a:gd name="connsiteY46" fmla="*/ 26560 h 1294745"/>
                        <a:gd name="connsiteX47" fmla="*/ 1090231 w 1399089"/>
                        <a:gd name="connsiteY47" fmla="*/ 94595 h 1294745"/>
                        <a:gd name="connsiteX48" fmla="*/ 1136949 w 1399089"/>
                        <a:gd name="connsiteY48" fmla="*/ 86469 h 1294745"/>
                        <a:gd name="connsiteX49" fmla="*/ 1173613 w 1399089"/>
                        <a:gd name="connsiteY49" fmla="*/ 40657 h 1294745"/>
                        <a:gd name="connsiteX50" fmla="*/ 1190168 w 1399089"/>
                        <a:gd name="connsiteY50" fmla="*/ 95956 h 1294745"/>
                        <a:gd name="connsiteX51" fmla="*/ 1222069 w 1399089"/>
                        <a:gd name="connsiteY51" fmla="*/ 40620 h 1294745"/>
                        <a:gd name="connsiteX52" fmla="*/ 1250493 w 1399089"/>
                        <a:gd name="connsiteY52" fmla="*/ 103213 h 1294745"/>
                        <a:gd name="connsiteX53" fmla="*/ 1304317 w 1399089"/>
                        <a:gd name="connsiteY53" fmla="*/ 68288 h 1294745"/>
                        <a:gd name="connsiteX54" fmla="*/ 1351450 w 1399089"/>
                        <a:gd name="connsiteY54" fmla="*/ 102533 h 1294745"/>
                        <a:gd name="connsiteX55" fmla="*/ 1395787 w 1399089"/>
                        <a:gd name="connsiteY55" fmla="*/ 132695 h 1294745"/>
                        <a:gd name="connsiteX56" fmla="*/ 999819 w 1399089"/>
                        <a:gd name="connsiteY56" fmla="*/ 1186795 h 1294745"/>
                        <a:gd name="connsiteX57" fmla="*/ 996644 w 1399089"/>
                        <a:gd name="connsiteY57" fmla="*/ 1285220 h 1294745"/>
                        <a:gd name="connsiteX0" fmla="*/ 501694 w 1399439"/>
                        <a:gd name="connsiteY0" fmla="*/ 1294745 h 1294745"/>
                        <a:gd name="connsiteX1" fmla="*/ 501694 w 1399439"/>
                        <a:gd name="connsiteY1" fmla="*/ 1208264 h 1294745"/>
                        <a:gd name="connsiteX2" fmla="*/ 28619 w 1399439"/>
                        <a:gd name="connsiteY2" fmla="*/ 116820 h 1294745"/>
                        <a:gd name="connsiteX3" fmla="*/ 54019 w 1399439"/>
                        <a:gd name="connsiteY3" fmla="*/ 113645 h 1294745"/>
                        <a:gd name="connsiteX4" fmla="*/ 63621 w 1399439"/>
                        <a:gd name="connsiteY4" fmla="*/ 57327 h 1294745"/>
                        <a:gd name="connsiteX5" fmla="*/ 82594 w 1399439"/>
                        <a:gd name="connsiteY5" fmla="*/ 113645 h 1294745"/>
                        <a:gd name="connsiteX6" fmla="*/ 106595 w 1399439"/>
                        <a:gd name="connsiteY6" fmla="*/ 61144 h 1294745"/>
                        <a:gd name="connsiteX7" fmla="*/ 131769 w 1399439"/>
                        <a:gd name="connsiteY7" fmla="*/ 66813 h 1294745"/>
                        <a:gd name="connsiteX8" fmla="*/ 159586 w 1399439"/>
                        <a:gd name="connsiteY8" fmla="*/ 106502 h 1294745"/>
                        <a:gd name="connsiteX9" fmla="*/ 161100 w 1399439"/>
                        <a:gd name="connsiteY9" fmla="*/ 38503 h 1294745"/>
                        <a:gd name="connsiteX10" fmla="*/ 193038 w 1399439"/>
                        <a:gd name="connsiteY10" fmla="*/ 89832 h 1294745"/>
                        <a:gd name="connsiteX11" fmla="*/ 222294 w 1399439"/>
                        <a:gd name="connsiteY11" fmla="*/ 24745 h 1294745"/>
                        <a:gd name="connsiteX12" fmla="*/ 250717 w 1399439"/>
                        <a:gd name="connsiteY12" fmla="*/ 74487 h 1294745"/>
                        <a:gd name="connsiteX13" fmla="*/ 298571 w 1399439"/>
                        <a:gd name="connsiteY13" fmla="*/ 29811 h 1294745"/>
                        <a:gd name="connsiteX14" fmla="*/ 327069 w 1399439"/>
                        <a:gd name="connsiteY14" fmla="*/ 71614 h 1294745"/>
                        <a:gd name="connsiteX15" fmla="*/ 364262 w 1399439"/>
                        <a:gd name="connsiteY15" fmla="*/ 27920 h 1294745"/>
                        <a:gd name="connsiteX16" fmla="*/ 379456 w 1399439"/>
                        <a:gd name="connsiteY16" fmla="*/ 81100 h 1294745"/>
                        <a:gd name="connsiteX17" fmla="*/ 403269 w 1399439"/>
                        <a:gd name="connsiteY17" fmla="*/ 252 h 1294745"/>
                        <a:gd name="connsiteX18" fmla="*/ 420656 w 1399439"/>
                        <a:gd name="connsiteY18" fmla="*/ 54227 h 1294745"/>
                        <a:gd name="connsiteX19" fmla="*/ 460419 w 1399439"/>
                        <a:gd name="connsiteY19" fmla="*/ 9664 h 1294745"/>
                        <a:gd name="connsiteX20" fmla="*/ 472363 w 1399439"/>
                        <a:gd name="connsiteY20" fmla="*/ 82651 h 1294745"/>
                        <a:gd name="connsiteX21" fmla="*/ 515187 w 1399439"/>
                        <a:gd name="connsiteY21" fmla="*/ 66020 h 1294745"/>
                        <a:gd name="connsiteX22" fmla="*/ 536619 w 1399439"/>
                        <a:gd name="connsiteY22" fmla="*/ 27920 h 1294745"/>
                        <a:gd name="connsiteX23" fmla="*/ 558844 w 1399439"/>
                        <a:gd name="connsiteY23" fmla="*/ 69195 h 1294745"/>
                        <a:gd name="connsiteX24" fmla="*/ 593013 w 1399439"/>
                        <a:gd name="connsiteY24" fmla="*/ 24141 h 1294745"/>
                        <a:gd name="connsiteX25" fmla="*/ 622344 w 1399439"/>
                        <a:gd name="connsiteY25" fmla="*/ 75545 h 1294745"/>
                        <a:gd name="connsiteX26" fmla="*/ 644569 w 1399439"/>
                        <a:gd name="connsiteY26" fmla="*/ 27920 h 1294745"/>
                        <a:gd name="connsiteX27" fmla="*/ 662826 w 1399439"/>
                        <a:gd name="connsiteY27" fmla="*/ 77927 h 1294745"/>
                        <a:gd name="connsiteX28" fmla="*/ 704894 w 1399439"/>
                        <a:gd name="connsiteY28" fmla="*/ 21570 h 1294745"/>
                        <a:gd name="connsiteX29" fmla="*/ 723944 w 1399439"/>
                        <a:gd name="connsiteY29" fmla="*/ 75545 h 1294745"/>
                        <a:gd name="connsiteX30" fmla="*/ 748551 w 1399439"/>
                        <a:gd name="connsiteY30" fmla="*/ 50939 h 1294745"/>
                        <a:gd name="connsiteX31" fmla="*/ 765219 w 1399439"/>
                        <a:gd name="connsiteY31" fmla="*/ 100945 h 1294745"/>
                        <a:gd name="connsiteX32" fmla="*/ 785062 w 1399439"/>
                        <a:gd name="connsiteY32" fmla="*/ 46176 h 1294745"/>
                        <a:gd name="connsiteX33" fmla="*/ 803319 w 1399439"/>
                        <a:gd name="connsiteY33" fmla="*/ 59670 h 1294745"/>
                        <a:gd name="connsiteX34" fmla="*/ 802525 w 1399439"/>
                        <a:gd name="connsiteY34" fmla="*/ 84276 h 1294745"/>
                        <a:gd name="connsiteX35" fmla="*/ 863644 w 1399439"/>
                        <a:gd name="connsiteY35" fmla="*/ 75545 h 1294745"/>
                        <a:gd name="connsiteX36" fmla="*/ 868406 w 1399439"/>
                        <a:gd name="connsiteY36" fmla="*/ 106500 h 1294745"/>
                        <a:gd name="connsiteX37" fmla="*/ 895394 w 1399439"/>
                        <a:gd name="connsiteY37" fmla="*/ 59670 h 1294745"/>
                        <a:gd name="connsiteX38" fmla="*/ 903332 w 1399439"/>
                        <a:gd name="connsiteY38" fmla="*/ 120788 h 1294745"/>
                        <a:gd name="connsiteX39" fmla="*/ 927144 w 1399439"/>
                        <a:gd name="connsiteY39" fmla="*/ 66020 h 1294745"/>
                        <a:gd name="connsiteX40" fmla="*/ 950351 w 1399439"/>
                        <a:gd name="connsiteY40" fmla="*/ 128613 h 1294745"/>
                        <a:gd name="connsiteX41" fmla="*/ 975223 w 1399439"/>
                        <a:gd name="connsiteY41" fmla="*/ 78417 h 1294745"/>
                        <a:gd name="connsiteX42" fmla="*/ 992156 w 1399439"/>
                        <a:gd name="connsiteY42" fmla="*/ 119540 h 1294745"/>
                        <a:gd name="connsiteX43" fmla="*/ 1021335 w 1399439"/>
                        <a:gd name="connsiteY43" fmla="*/ 75657 h 1294745"/>
                        <a:gd name="connsiteX44" fmla="*/ 1026779 w 1399439"/>
                        <a:gd name="connsiteY44" fmla="*/ 125741 h 1294745"/>
                        <a:gd name="connsiteX45" fmla="*/ 1055996 w 1399439"/>
                        <a:gd name="connsiteY45" fmla="*/ 106311 h 1294745"/>
                        <a:gd name="connsiteX46" fmla="*/ 1081776 w 1399439"/>
                        <a:gd name="connsiteY46" fmla="*/ 26560 h 1294745"/>
                        <a:gd name="connsiteX47" fmla="*/ 1090581 w 1399439"/>
                        <a:gd name="connsiteY47" fmla="*/ 94595 h 1294745"/>
                        <a:gd name="connsiteX48" fmla="*/ 1137299 w 1399439"/>
                        <a:gd name="connsiteY48" fmla="*/ 86469 h 1294745"/>
                        <a:gd name="connsiteX49" fmla="*/ 1173963 w 1399439"/>
                        <a:gd name="connsiteY49" fmla="*/ 40657 h 1294745"/>
                        <a:gd name="connsiteX50" fmla="*/ 1190518 w 1399439"/>
                        <a:gd name="connsiteY50" fmla="*/ 95956 h 1294745"/>
                        <a:gd name="connsiteX51" fmla="*/ 1222419 w 1399439"/>
                        <a:gd name="connsiteY51" fmla="*/ 40620 h 1294745"/>
                        <a:gd name="connsiteX52" fmla="*/ 1250843 w 1399439"/>
                        <a:gd name="connsiteY52" fmla="*/ 103213 h 1294745"/>
                        <a:gd name="connsiteX53" fmla="*/ 1304667 w 1399439"/>
                        <a:gd name="connsiteY53" fmla="*/ 68288 h 1294745"/>
                        <a:gd name="connsiteX54" fmla="*/ 1351800 w 1399439"/>
                        <a:gd name="connsiteY54" fmla="*/ 102533 h 1294745"/>
                        <a:gd name="connsiteX55" fmla="*/ 1396137 w 1399439"/>
                        <a:gd name="connsiteY55" fmla="*/ 132695 h 1294745"/>
                        <a:gd name="connsiteX56" fmla="*/ 1000169 w 1399439"/>
                        <a:gd name="connsiteY56" fmla="*/ 1186795 h 1294745"/>
                        <a:gd name="connsiteX57" fmla="*/ 996994 w 1399439"/>
                        <a:gd name="connsiteY57" fmla="*/ 1285220 h 1294745"/>
                        <a:gd name="connsiteX0" fmla="*/ 501694 w 1399439"/>
                        <a:gd name="connsiteY0" fmla="*/ 1294745 h 1294745"/>
                        <a:gd name="connsiteX1" fmla="*/ 501694 w 1399439"/>
                        <a:gd name="connsiteY1" fmla="*/ 1208264 h 1294745"/>
                        <a:gd name="connsiteX2" fmla="*/ 28619 w 1399439"/>
                        <a:gd name="connsiteY2" fmla="*/ 116820 h 1294745"/>
                        <a:gd name="connsiteX3" fmla="*/ 54019 w 1399439"/>
                        <a:gd name="connsiteY3" fmla="*/ 113645 h 1294745"/>
                        <a:gd name="connsiteX4" fmla="*/ 63621 w 1399439"/>
                        <a:gd name="connsiteY4" fmla="*/ 57327 h 1294745"/>
                        <a:gd name="connsiteX5" fmla="*/ 82594 w 1399439"/>
                        <a:gd name="connsiteY5" fmla="*/ 113645 h 1294745"/>
                        <a:gd name="connsiteX6" fmla="*/ 106595 w 1399439"/>
                        <a:gd name="connsiteY6" fmla="*/ 61144 h 1294745"/>
                        <a:gd name="connsiteX7" fmla="*/ 131769 w 1399439"/>
                        <a:gd name="connsiteY7" fmla="*/ 66813 h 1294745"/>
                        <a:gd name="connsiteX8" fmla="*/ 159586 w 1399439"/>
                        <a:gd name="connsiteY8" fmla="*/ 106502 h 1294745"/>
                        <a:gd name="connsiteX9" fmla="*/ 161100 w 1399439"/>
                        <a:gd name="connsiteY9" fmla="*/ 38503 h 1294745"/>
                        <a:gd name="connsiteX10" fmla="*/ 193038 w 1399439"/>
                        <a:gd name="connsiteY10" fmla="*/ 89832 h 1294745"/>
                        <a:gd name="connsiteX11" fmla="*/ 222294 w 1399439"/>
                        <a:gd name="connsiteY11" fmla="*/ 24745 h 1294745"/>
                        <a:gd name="connsiteX12" fmla="*/ 250717 w 1399439"/>
                        <a:gd name="connsiteY12" fmla="*/ 74487 h 1294745"/>
                        <a:gd name="connsiteX13" fmla="*/ 298571 w 1399439"/>
                        <a:gd name="connsiteY13" fmla="*/ 29811 h 1294745"/>
                        <a:gd name="connsiteX14" fmla="*/ 327069 w 1399439"/>
                        <a:gd name="connsiteY14" fmla="*/ 71614 h 1294745"/>
                        <a:gd name="connsiteX15" fmla="*/ 364262 w 1399439"/>
                        <a:gd name="connsiteY15" fmla="*/ 27920 h 1294745"/>
                        <a:gd name="connsiteX16" fmla="*/ 379456 w 1399439"/>
                        <a:gd name="connsiteY16" fmla="*/ 81100 h 1294745"/>
                        <a:gd name="connsiteX17" fmla="*/ 403269 w 1399439"/>
                        <a:gd name="connsiteY17" fmla="*/ 252 h 1294745"/>
                        <a:gd name="connsiteX18" fmla="*/ 420656 w 1399439"/>
                        <a:gd name="connsiteY18" fmla="*/ 54227 h 1294745"/>
                        <a:gd name="connsiteX19" fmla="*/ 460419 w 1399439"/>
                        <a:gd name="connsiteY19" fmla="*/ 9664 h 1294745"/>
                        <a:gd name="connsiteX20" fmla="*/ 472363 w 1399439"/>
                        <a:gd name="connsiteY20" fmla="*/ 82651 h 1294745"/>
                        <a:gd name="connsiteX21" fmla="*/ 515187 w 1399439"/>
                        <a:gd name="connsiteY21" fmla="*/ 66020 h 1294745"/>
                        <a:gd name="connsiteX22" fmla="*/ 536619 w 1399439"/>
                        <a:gd name="connsiteY22" fmla="*/ 27920 h 1294745"/>
                        <a:gd name="connsiteX23" fmla="*/ 558844 w 1399439"/>
                        <a:gd name="connsiteY23" fmla="*/ 69195 h 1294745"/>
                        <a:gd name="connsiteX24" fmla="*/ 593013 w 1399439"/>
                        <a:gd name="connsiteY24" fmla="*/ 24141 h 1294745"/>
                        <a:gd name="connsiteX25" fmla="*/ 622344 w 1399439"/>
                        <a:gd name="connsiteY25" fmla="*/ 75545 h 1294745"/>
                        <a:gd name="connsiteX26" fmla="*/ 644569 w 1399439"/>
                        <a:gd name="connsiteY26" fmla="*/ 27920 h 1294745"/>
                        <a:gd name="connsiteX27" fmla="*/ 662826 w 1399439"/>
                        <a:gd name="connsiteY27" fmla="*/ 77927 h 1294745"/>
                        <a:gd name="connsiteX28" fmla="*/ 704894 w 1399439"/>
                        <a:gd name="connsiteY28" fmla="*/ 21570 h 1294745"/>
                        <a:gd name="connsiteX29" fmla="*/ 723944 w 1399439"/>
                        <a:gd name="connsiteY29" fmla="*/ 75545 h 1294745"/>
                        <a:gd name="connsiteX30" fmla="*/ 748551 w 1399439"/>
                        <a:gd name="connsiteY30" fmla="*/ 50939 h 1294745"/>
                        <a:gd name="connsiteX31" fmla="*/ 765219 w 1399439"/>
                        <a:gd name="connsiteY31" fmla="*/ 100945 h 1294745"/>
                        <a:gd name="connsiteX32" fmla="*/ 785062 w 1399439"/>
                        <a:gd name="connsiteY32" fmla="*/ 46176 h 1294745"/>
                        <a:gd name="connsiteX33" fmla="*/ 803319 w 1399439"/>
                        <a:gd name="connsiteY33" fmla="*/ 59670 h 1294745"/>
                        <a:gd name="connsiteX34" fmla="*/ 802525 w 1399439"/>
                        <a:gd name="connsiteY34" fmla="*/ 84276 h 1294745"/>
                        <a:gd name="connsiteX35" fmla="*/ 863644 w 1399439"/>
                        <a:gd name="connsiteY35" fmla="*/ 75545 h 1294745"/>
                        <a:gd name="connsiteX36" fmla="*/ 868406 w 1399439"/>
                        <a:gd name="connsiteY36" fmla="*/ 106500 h 1294745"/>
                        <a:gd name="connsiteX37" fmla="*/ 895394 w 1399439"/>
                        <a:gd name="connsiteY37" fmla="*/ 59670 h 1294745"/>
                        <a:gd name="connsiteX38" fmla="*/ 903332 w 1399439"/>
                        <a:gd name="connsiteY38" fmla="*/ 120788 h 1294745"/>
                        <a:gd name="connsiteX39" fmla="*/ 927144 w 1399439"/>
                        <a:gd name="connsiteY39" fmla="*/ 66020 h 1294745"/>
                        <a:gd name="connsiteX40" fmla="*/ 950351 w 1399439"/>
                        <a:gd name="connsiteY40" fmla="*/ 128613 h 1294745"/>
                        <a:gd name="connsiteX41" fmla="*/ 975223 w 1399439"/>
                        <a:gd name="connsiteY41" fmla="*/ 78417 h 1294745"/>
                        <a:gd name="connsiteX42" fmla="*/ 992156 w 1399439"/>
                        <a:gd name="connsiteY42" fmla="*/ 119540 h 1294745"/>
                        <a:gd name="connsiteX43" fmla="*/ 1021335 w 1399439"/>
                        <a:gd name="connsiteY43" fmla="*/ 75657 h 1294745"/>
                        <a:gd name="connsiteX44" fmla="*/ 1026779 w 1399439"/>
                        <a:gd name="connsiteY44" fmla="*/ 125741 h 1294745"/>
                        <a:gd name="connsiteX45" fmla="*/ 1055996 w 1399439"/>
                        <a:gd name="connsiteY45" fmla="*/ 106311 h 1294745"/>
                        <a:gd name="connsiteX46" fmla="*/ 1081776 w 1399439"/>
                        <a:gd name="connsiteY46" fmla="*/ 26560 h 1294745"/>
                        <a:gd name="connsiteX47" fmla="*/ 1090581 w 1399439"/>
                        <a:gd name="connsiteY47" fmla="*/ 94595 h 1294745"/>
                        <a:gd name="connsiteX48" fmla="*/ 1137299 w 1399439"/>
                        <a:gd name="connsiteY48" fmla="*/ 86469 h 1294745"/>
                        <a:gd name="connsiteX49" fmla="*/ 1173963 w 1399439"/>
                        <a:gd name="connsiteY49" fmla="*/ 40657 h 1294745"/>
                        <a:gd name="connsiteX50" fmla="*/ 1190518 w 1399439"/>
                        <a:gd name="connsiteY50" fmla="*/ 95956 h 1294745"/>
                        <a:gd name="connsiteX51" fmla="*/ 1222419 w 1399439"/>
                        <a:gd name="connsiteY51" fmla="*/ 40620 h 1294745"/>
                        <a:gd name="connsiteX52" fmla="*/ 1250843 w 1399439"/>
                        <a:gd name="connsiteY52" fmla="*/ 103213 h 1294745"/>
                        <a:gd name="connsiteX53" fmla="*/ 1304667 w 1399439"/>
                        <a:gd name="connsiteY53" fmla="*/ 68288 h 1294745"/>
                        <a:gd name="connsiteX54" fmla="*/ 1351800 w 1399439"/>
                        <a:gd name="connsiteY54" fmla="*/ 102533 h 1294745"/>
                        <a:gd name="connsiteX55" fmla="*/ 1396137 w 1399439"/>
                        <a:gd name="connsiteY55" fmla="*/ 132695 h 1294745"/>
                        <a:gd name="connsiteX56" fmla="*/ 1000169 w 1399439"/>
                        <a:gd name="connsiteY56" fmla="*/ 1186795 h 1294745"/>
                        <a:gd name="connsiteX57" fmla="*/ 996994 w 1399439"/>
                        <a:gd name="connsiteY57" fmla="*/ 1285220 h 1294745"/>
                        <a:gd name="connsiteX0" fmla="*/ 501694 w 1399439"/>
                        <a:gd name="connsiteY0" fmla="*/ 1294745 h 1294745"/>
                        <a:gd name="connsiteX1" fmla="*/ 501694 w 1399439"/>
                        <a:gd name="connsiteY1" fmla="*/ 1208264 h 1294745"/>
                        <a:gd name="connsiteX2" fmla="*/ 28619 w 1399439"/>
                        <a:gd name="connsiteY2" fmla="*/ 116820 h 1294745"/>
                        <a:gd name="connsiteX3" fmla="*/ 54019 w 1399439"/>
                        <a:gd name="connsiteY3" fmla="*/ 113645 h 1294745"/>
                        <a:gd name="connsiteX4" fmla="*/ 63621 w 1399439"/>
                        <a:gd name="connsiteY4" fmla="*/ 57327 h 1294745"/>
                        <a:gd name="connsiteX5" fmla="*/ 82594 w 1399439"/>
                        <a:gd name="connsiteY5" fmla="*/ 113645 h 1294745"/>
                        <a:gd name="connsiteX6" fmla="*/ 106595 w 1399439"/>
                        <a:gd name="connsiteY6" fmla="*/ 61144 h 1294745"/>
                        <a:gd name="connsiteX7" fmla="*/ 131769 w 1399439"/>
                        <a:gd name="connsiteY7" fmla="*/ 66813 h 1294745"/>
                        <a:gd name="connsiteX8" fmla="*/ 159586 w 1399439"/>
                        <a:gd name="connsiteY8" fmla="*/ 106502 h 1294745"/>
                        <a:gd name="connsiteX9" fmla="*/ 161100 w 1399439"/>
                        <a:gd name="connsiteY9" fmla="*/ 38503 h 1294745"/>
                        <a:gd name="connsiteX10" fmla="*/ 193038 w 1399439"/>
                        <a:gd name="connsiteY10" fmla="*/ 89832 h 1294745"/>
                        <a:gd name="connsiteX11" fmla="*/ 222294 w 1399439"/>
                        <a:gd name="connsiteY11" fmla="*/ 24745 h 1294745"/>
                        <a:gd name="connsiteX12" fmla="*/ 250717 w 1399439"/>
                        <a:gd name="connsiteY12" fmla="*/ 74487 h 1294745"/>
                        <a:gd name="connsiteX13" fmla="*/ 298571 w 1399439"/>
                        <a:gd name="connsiteY13" fmla="*/ 29811 h 1294745"/>
                        <a:gd name="connsiteX14" fmla="*/ 327069 w 1399439"/>
                        <a:gd name="connsiteY14" fmla="*/ 71614 h 1294745"/>
                        <a:gd name="connsiteX15" fmla="*/ 364262 w 1399439"/>
                        <a:gd name="connsiteY15" fmla="*/ 27920 h 1294745"/>
                        <a:gd name="connsiteX16" fmla="*/ 379456 w 1399439"/>
                        <a:gd name="connsiteY16" fmla="*/ 81100 h 1294745"/>
                        <a:gd name="connsiteX17" fmla="*/ 403269 w 1399439"/>
                        <a:gd name="connsiteY17" fmla="*/ 252 h 1294745"/>
                        <a:gd name="connsiteX18" fmla="*/ 420656 w 1399439"/>
                        <a:gd name="connsiteY18" fmla="*/ 54227 h 1294745"/>
                        <a:gd name="connsiteX19" fmla="*/ 460419 w 1399439"/>
                        <a:gd name="connsiteY19" fmla="*/ 9664 h 1294745"/>
                        <a:gd name="connsiteX20" fmla="*/ 472363 w 1399439"/>
                        <a:gd name="connsiteY20" fmla="*/ 82651 h 1294745"/>
                        <a:gd name="connsiteX21" fmla="*/ 515187 w 1399439"/>
                        <a:gd name="connsiteY21" fmla="*/ 66020 h 1294745"/>
                        <a:gd name="connsiteX22" fmla="*/ 536619 w 1399439"/>
                        <a:gd name="connsiteY22" fmla="*/ 27920 h 1294745"/>
                        <a:gd name="connsiteX23" fmla="*/ 558844 w 1399439"/>
                        <a:gd name="connsiteY23" fmla="*/ 69195 h 1294745"/>
                        <a:gd name="connsiteX24" fmla="*/ 593013 w 1399439"/>
                        <a:gd name="connsiteY24" fmla="*/ 24141 h 1294745"/>
                        <a:gd name="connsiteX25" fmla="*/ 622344 w 1399439"/>
                        <a:gd name="connsiteY25" fmla="*/ 75545 h 1294745"/>
                        <a:gd name="connsiteX26" fmla="*/ 644569 w 1399439"/>
                        <a:gd name="connsiteY26" fmla="*/ 27920 h 1294745"/>
                        <a:gd name="connsiteX27" fmla="*/ 662826 w 1399439"/>
                        <a:gd name="connsiteY27" fmla="*/ 77927 h 1294745"/>
                        <a:gd name="connsiteX28" fmla="*/ 704894 w 1399439"/>
                        <a:gd name="connsiteY28" fmla="*/ 21570 h 1294745"/>
                        <a:gd name="connsiteX29" fmla="*/ 723944 w 1399439"/>
                        <a:gd name="connsiteY29" fmla="*/ 75545 h 1294745"/>
                        <a:gd name="connsiteX30" fmla="*/ 748551 w 1399439"/>
                        <a:gd name="connsiteY30" fmla="*/ 50939 h 1294745"/>
                        <a:gd name="connsiteX31" fmla="*/ 765219 w 1399439"/>
                        <a:gd name="connsiteY31" fmla="*/ 100945 h 1294745"/>
                        <a:gd name="connsiteX32" fmla="*/ 785062 w 1399439"/>
                        <a:gd name="connsiteY32" fmla="*/ 46176 h 1294745"/>
                        <a:gd name="connsiteX33" fmla="*/ 803319 w 1399439"/>
                        <a:gd name="connsiteY33" fmla="*/ 59670 h 1294745"/>
                        <a:gd name="connsiteX34" fmla="*/ 802525 w 1399439"/>
                        <a:gd name="connsiteY34" fmla="*/ 84276 h 1294745"/>
                        <a:gd name="connsiteX35" fmla="*/ 863644 w 1399439"/>
                        <a:gd name="connsiteY35" fmla="*/ 75545 h 1294745"/>
                        <a:gd name="connsiteX36" fmla="*/ 868406 w 1399439"/>
                        <a:gd name="connsiteY36" fmla="*/ 106500 h 1294745"/>
                        <a:gd name="connsiteX37" fmla="*/ 895394 w 1399439"/>
                        <a:gd name="connsiteY37" fmla="*/ 59670 h 1294745"/>
                        <a:gd name="connsiteX38" fmla="*/ 903332 w 1399439"/>
                        <a:gd name="connsiteY38" fmla="*/ 120788 h 1294745"/>
                        <a:gd name="connsiteX39" fmla="*/ 927144 w 1399439"/>
                        <a:gd name="connsiteY39" fmla="*/ 66020 h 1294745"/>
                        <a:gd name="connsiteX40" fmla="*/ 950351 w 1399439"/>
                        <a:gd name="connsiteY40" fmla="*/ 128613 h 1294745"/>
                        <a:gd name="connsiteX41" fmla="*/ 975223 w 1399439"/>
                        <a:gd name="connsiteY41" fmla="*/ 78417 h 1294745"/>
                        <a:gd name="connsiteX42" fmla="*/ 992156 w 1399439"/>
                        <a:gd name="connsiteY42" fmla="*/ 119540 h 1294745"/>
                        <a:gd name="connsiteX43" fmla="*/ 1021335 w 1399439"/>
                        <a:gd name="connsiteY43" fmla="*/ 75657 h 1294745"/>
                        <a:gd name="connsiteX44" fmla="*/ 1026779 w 1399439"/>
                        <a:gd name="connsiteY44" fmla="*/ 125741 h 1294745"/>
                        <a:gd name="connsiteX45" fmla="*/ 1055996 w 1399439"/>
                        <a:gd name="connsiteY45" fmla="*/ 106311 h 1294745"/>
                        <a:gd name="connsiteX46" fmla="*/ 1081776 w 1399439"/>
                        <a:gd name="connsiteY46" fmla="*/ 26560 h 1294745"/>
                        <a:gd name="connsiteX47" fmla="*/ 1090581 w 1399439"/>
                        <a:gd name="connsiteY47" fmla="*/ 94595 h 1294745"/>
                        <a:gd name="connsiteX48" fmla="*/ 1137299 w 1399439"/>
                        <a:gd name="connsiteY48" fmla="*/ 86469 h 1294745"/>
                        <a:gd name="connsiteX49" fmla="*/ 1173963 w 1399439"/>
                        <a:gd name="connsiteY49" fmla="*/ 40657 h 1294745"/>
                        <a:gd name="connsiteX50" fmla="*/ 1190518 w 1399439"/>
                        <a:gd name="connsiteY50" fmla="*/ 95956 h 1294745"/>
                        <a:gd name="connsiteX51" fmla="*/ 1222419 w 1399439"/>
                        <a:gd name="connsiteY51" fmla="*/ 40620 h 1294745"/>
                        <a:gd name="connsiteX52" fmla="*/ 1250843 w 1399439"/>
                        <a:gd name="connsiteY52" fmla="*/ 103213 h 1294745"/>
                        <a:gd name="connsiteX53" fmla="*/ 1304667 w 1399439"/>
                        <a:gd name="connsiteY53" fmla="*/ 68288 h 1294745"/>
                        <a:gd name="connsiteX54" fmla="*/ 1351800 w 1399439"/>
                        <a:gd name="connsiteY54" fmla="*/ 102533 h 1294745"/>
                        <a:gd name="connsiteX55" fmla="*/ 1396137 w 1399439"/>
                        <a:gd name="connsiteY55" fmla="*/ 132695 h 1294745"/>
                        <a:gd name="connsiteX56" fmla="*/ 1000169 w 1399439"/>
                        <a:gd name="connsiteY56" fmla="*/ 1186795 h 1294745"/>
                        <a:gd name="connsiteX57" fmla="*/ 996994 w 1399439"/>
                        <a:gd name="connsiteY57" fmla="*/ 1285220 h 1294745"/>
                        <a:gd name="connsiteX0" fmla="*/ 504113 w 1399439"/>
                        <a:gd name="connsiteY0" fmla="*/ 1270554 h 1285220"/>
                        <a:gd name="connsiteX1" fmla="*/ 501694 w 1399439"/>
                        <a:gd name="connsiteY1" fmla="*/ 1208264 h 1285220"/>
                        <a:gd name="connsiteX2" fmla="*/ 28619 w 1399439"/>
                        <a:gd name="connsiteY2" fmla="*/ 116820 h 1285220"/>
                        <a:gd name="connsiteX3" fmla="*/ 54019 w 1399439"/>
                        <a:gd name="connsiteY3" fmla="*/ 113645 h 1285220"/>
                        <a:gd name="connsiteX4" fmla="*/ 63621 w 1399439"/>
                        <a:gd name="connsiteY4" fmla="*/ 57327 h 1285220"/>
                        <a:gd name="connsiteX5" fmla="*/ 82594 w 1399439"/>
                        <a:gd name="connsiteY5" fmla="*/ 113645 h 1285220"/>
                        <a:gd name="connsiteX6" fmla="*/ 106595 w 1399439"/>
                        <a:gd name="connsiteY6" fmla="*/ 61144 h 1285220"/>
                        <a:gd name="connsiteX7" fmla="*/ 131769 w 1399439"/>
                        <a:gd name="connsiteY7" fmla="*/ 66813 h 1285220"/>
                        <a:gd name="connsiteX8" fmla="*/ 159586 w 1399439"/>
                        <a:gd name="connsiteY8" fmla="*/ 106502 h 1285220"/>
                        <a:gd name="connsiteX9" fmla="*/ 161100 w 1399439"/>
                        <a:gd name="connsiteY9" fmla="*/ 38503 h 1285220"/>
                        <a:gd name="connsiteX10" fmla="*/ 193038 w 1399439"/>
                        <a:gd name="connsiteY10" fmla="*/ 89832 h 1285220"/>
                        <a:gd name="connsiteX11" fmla="*/ 222294 w 1399439"/>
                        <a:gd name="connsiteY11" fmla="*/ 24745 h 1285220"/>
                        <a:gd name="connsiteX12" fmla="*/ 250717 w 1399439"/>
                        <a:gd name="connsiteY12" fmla="*/ 74487 h 1285220"/>
                        <a:gd name="connsiteX13" fmla="*/ 298571 w 1399439"/>
                        <a:gd name="connsiteY13" fmla="*/ 29811 h 1285220"/>
                        <a:gd name="connsiteX14" fmla="*/ 327069 w 1399439"/>
                        <a:gd name="connsiteY14" fmla="*/ 71614 h 1285220"/>
                        <a:gd name="connsiteX15" fmla="*/ 364262 w 1399439"/>
                        <a:gd name="connsiteY15" fmla="*/ 27920 h 1285220"/>
                        <a:gd name="connsiteX16" fmla="*/ 379456 w 1399439"/>
                        <a:gd name="connsiteY16" fmla="*/ 81100 h 1285220"/>
                        <a:gd name="connsiteX17" fmla="*/ 403269 w 1399439"/>
                        <a:gd name="connsiteY17" fmla="*/ 252 h 1285220"/>
                        <a:gd name="connsiteX18" fmla="*/ 420656 w 1399439"/>
                        <a:gd name="connsiteY18" fmla="*/ 54227 h 1285220"/>
                        <a:gd name="connsiteX19" fmla="*/ 460419 w 1399439"/>
                        <a:gd name="connsiteY19" fmla="*/ 9664 h 1285220"/>
                        <a:gd name="connsiteX20" fmla="*/ 472363 w 1399439"/>
                        <a:gd name="connsiteY20" fmla="*/ 82651 h 1285220"/>
                        <a:gd name="connsiteX21" fmla="*/ 515187 w 1399439"/>
                        <a:gd name="connsiteY21" fmla="*/ 66020 h 1285220"/>
                        <a:gd name="connsiteX22" fmla="*/ 536619 w 1399439"/>
                        <a:gd name="connsiteY22" fmla="*/ 27920 h 1285220"/>
                        <a:gd name="connsiteX23" fmla="*/ 558844 w 1399439"/>
                        <a:gd name="connsiteY23" fmla="*/ 69195 h 1285220"/>
                        <a:gd name="connsiteX24" fmla="*/ 593013 w 1399439"/>
                        <a:gd name="connsiteY24" fmla="*/ 24141 h 1285220"/>
                        <a:gd name="connsiteX25" fmla="*/ 622344 w 1399439"/>
                        <a:gd name="connsiteY25" fmla="*/ 75545 h 1285220"/>
                        <a:gd name="connsiteX26" fmla="*/ 644569 w 1399439"/>
                        <a:gd name="connsiteY26" fmla="*/ 27920 h 1285220"/>
                        <a:gd name="connsiteX27" fmla="*/ 662826 w 1399439"/>
                        <a:gd name="connsiteY27" fmla="*/ 77927 h 1285220"/>
                        <a:gd name="connsiteX28" fmla="*/ 704894 w 1399439"/>
                        <a:gd name="connsiteY28" fmla="*/ 21570 h 1285220"/>
                        <a:gd name="connsiteX29" fmla="*/ 723944 w 1399439"/>
                        <a:gd name="connsiteY29" fmla="*/ 75545 h 1285220"/>
                        <a:gd name="connsiteX30" fmla="*/ 748551 w 1399439"/>
                        <a:gd name="connsiteY30" fmla="*/ 50939 h 1285220"/>
                        <a:gd name="connsiteX31" fmla="*/ 765219 w 1399439"/>
                        <a:gd name="connsiteY31" fmla="*/ 100945 h 1285220"/>
                        <a:gd name="connsiteX32" fmla="*/ 785062 w 1399439"/>
                        <a:gd name="connsiteY32" fmla="*/ 46176 h 1285220"/>
                        <a:gd name="connsiteX33" fmla="*/ 803319 w 1399439"/>
                        <a:gd name="connsiteY33" fmla="*/ 59670 h 1285220"/>
                        <a:gd name="connsiteX34" fmla="*/ 802525 w 1399439"/>
                        <a:gd name="connsiteY34" fmla="*/ 84276 h 1285220"/>
                        <a:gd name="connsiteX35" fmla="*/ 863644 w 1399439"/>
                        <a:gd name="connsiteY35" fmla="*/ 75545 h 1285220"/>
                        <a:gd name="connsiteX36" fmla="*/ 868406 w 1399439"/>
                        <a:gd name="connsiteY36" fmla="*/ 106500 h 1285220"/>
                        <a:gd name="connsiteX37" fmla="*/ 895394 w 1399439"/>
                        <a:gd name="connsiteY37" fmla="*/ 59670 h 1285220"/>
                        <a:gd name="connsiteX38" fmla="*/ 903332 w 1399439"/>
                        <a:gd name="connsiteY38" fmla="*/ 120788 h 1285220"/>
                        <a:gd name="connsiteX39" fmla="*/ 927144 w 1399439"/>
                        <a:gd name="connsiteY39" fmla="*/ 66020 h 1285220"/>
                        <a:gd name="connsiteX40" fmla="*/ 950351 w 1399439"/>
                        <a:gd name="connsiteY40" fmla="*/ 128613 h 1285220"/>
                        <a:gd name="connsiteX41" fmla="*/ 975223 w 1399439"/>
                        <a:gd name="connsiteY41" fmla="*/ 78417 h 1285220"/>
                        <a:gd name="connsiteX42" fmla="*/ 992156 w 1399439"/>
                        <a:gd name="connsiteY42" fmla="*/ 119540 h 1285220"/>
                        <a:gd name="connsiteX43" fmla="*/ 1021335 w 1399439"/>
                        <a:gd name="connsiteY43" fmla="*/ 75657 h 1285220"/>
                        <a:gd name="connsiteX44" fmla="*/ 1026779 w 1399439"/>
                        <a:gd name="connsiteY44" fmla="*/ 125741 h 1285220"/>
                        <a:gd name="connsiteX45" fmla="*/ 1055996 w 1399439"/>
                        <a:gd name="connsiteY45" fmla="*/ 106311 h 1285220"/>
                        <a:gd name="connsiteX46" fmla="*/ 1081776 w 1399439"/>
                        <a:gd name="connsiteY46" fmla="*/ 26560 h 1285220"/>
                        <a:gd name="connsiteX47" fmla="*/ 1090581 w 1399439"/>
                        <a:gd name="connsiteY47" fmla="*/ 94595 h 1285220"/>
                        <a:gd name="connsiteX48" fmla="*/ 1137299 w 1399439"/>
                        <a:gd name="connsiteY48" fmla="*/ 86469 h 1285220"/>
                        <a:gd name="connsiteX49" fmla="*/ 1173963 w 1399439"/>
                        <a:gd name="connsiteY49" fmla="*/ 40657 h 1285220"/>
                        <a:gd name="connsiteX50" fmla="*/ 1190518 w 1399439"/>
                        <a:gd name="connsiteY50" fmla="*/ 95956 h 1285220"/>
                        <a:gd name="connsiteX51" fmla="*/ 1222419 w 1399439"/>
                        <a:gd name="connsiteY51" fmla="*/ 40620 h 1285220"/>
                        <a:gd name="connsiteX52" fmla="*/ 1250843 w 1399439"/>
                        <a:gd name="connsiteY52" fmla="*/ 103213 h 1285220"/>
                        <a:gd name="connsiteX53" fmla="*/ 1304667 w 1399439"/>
                        <a:gd name="connsiteY53" fmla="*/ 68288 h 1285220"/>
                        <a:gd name="connsiteX54" fmla="*/ 1351800 w 1399439"/>
                        <a:gd name="connsiteY54" fmla="*/ 102533 h 1285220"/>
                        <a:gd name="connsiteX55" fmla="*/ 1396137 w 1399439"/>
                        <a:gd name="connsiteY55" fmla="*/ 132695 h 1285220"/>
                        <a:gd name="connsiteX56" fmla="*/ 1000169 w 1399439"/>
                        <a:gd name="connsiteY56" fmla="*/ 1186795 h 1285220"/>
                        <a:gd name="connsiteX57" fmla="*/ 996994 w 1399439"/>
                        <a:gd name="connsiteY57" fmla="*/ 1285220 h 1285220"/>
                        <a:gd name="connsiteX0" fmla="*/ 504113 w 1399439"/>
                        <a:gd name="connsiteY0" fmla="*/ 1292326 h 1292326"/>
                        <a:gd name="connsiteX1" fmla="*/ 501694 w 1399439"/>
                        <a:gd name="connsiteY1" fmla="*/ 1208264 h 1292326"/>
                        <a:gd name="connsiteX2" fmla="*/ 28619 w 1399439"/>
                        <a:gd name="connsiteY2" fmla="*/ 116820 h 1292326"/>
                        <a:gd name="connsiteX3" fmla="*/ 54019 w 1399439"/>
                        <a:gd name="connsiteY3" fmla="*/ 113645 h 1292326"/>
                        <a:gd name="connsiteX4" fmla="*/ 63621 w 1399439"/>
                        <a:gd name="connsiteY4" fmla="*/ 57327 h 1292326"/>
                        <a:gd name="connsiteX5" fmla="*/ 82594 w 1399439"/>
                        <a:gd name="connsiteY5" fmla="*/ 113645 h 1292326"/>
                        <a:gd name="connsiteX6" fmla="*/ 106595 w 1399439"/>
                        <a:gd name="connsiteY6" fmla="*/ 61144 h 1292326"/>
                        <a:gd name="connsiteX7" fmla="*/ 131769 w 1399439"/>
                        <a:gd name="connsiteY7" fmla="*/ 66813 h 1292326"/>
                        <a:gd name="connsiteX8" fmla="*/ 159586 w 1399439"/>
                        <a:gd name="connsiteY8" fmla="*/ 106502 h 1292326"/>
                        <a:gd name="connsiteX9" fmla="*/ 161100 w 1399439"/>
                        <a:gd name="connsiteY9" fmla="*/ 38503 h 1292326"/>
                        <a:gd name="connsiteX10" fmla="*/ 193038 w 1399439"/>
                        <a:gd name="connsiteY10" fmla="*/ 89832 h 1292326"/>
                        <a:gd name="connsiteX11" fmla="*/ 222294 w 1399439"/>
                        <a:gd name="connsiteY11" fmla="*/ 24745 h 1292326"/>
                        <a:gd name="connsiteX12" fmla="*/ 250717 w 1399439"/>
                        <a:gd name="connsiteY12" fmla="*/ 74487 h 1292326"/>
                        <a:gd name="connsiteX13" fmla="*/ 298571 w 1399439"/>
                        <a:gd name="connsiteY13" fmla="*/ 29811 h 1292326"/>
                        <a:gd name="connsiteX14" fmla="*/ 327069 w 1399439"/>
                        <a:gd name="connsiteY14" fmla="*/ 71614 h 1292326"/>
                        <a:gd name="connsiteX15" fmla="*/ 364262 w 1399439"/>
                        <a:gd name="connsiteY15" fmla="*/ 27920 h 1292326"/>
                        <a:gd name="connsiteX16" fmla="*/ 379456 w 1399439"/>
                        <a:gd name="connsiteY16" fmla="*/ 81100 h 1292326"/>
                        <a:gd name="connsiteX17" fmla="*/ 403269 w 1399439"/>
                        <a:gd name="connsiteY17" fmla="*/ 252 h 1292326"/>
                        <a:gd name="connsiteX18" fmla="*/ 420656 w 1399439"/>
                        <a:gd name="connsiteY18" fmla="*/ 54227 h 1292326"/>
                        <a:gd name="connsiteX19" fmla="*/ 460419 w 1399439"/>
                        <a:gd name="connsiteY19" fmla="*/ 9664 h 1292326"/>
                        <a:gd name="connsiteX20" fmla="*/ 472363 w 1399439"/>
                        <a:gd name="connsiteY20" fmla="*/ 82651 h 1292326"/>
                        <a:gd name="connsiteX21" fmla="*/ 515187 w 1399439"/>
                        <a:gd name="connsiteY21" fmla="*/ 66020 h 1292326"/>
                        <a:gd name="connsiteX22" fmla="*/ 536619 w 1399439"/>
                        <a:gd name="connsiteY22" fmla="*/ 27920 h 1292326"/>
                        <a:gd name="connsiteX23" fmla="*/ 558844 w 1399439"/>
                        <a:gd name="connsiteY23" fmla="*/ 69195 h 1292326"/>
                        <a:gd name="connsiteX24" fmla="*/ 593013 w 1399439"/>
                        <a:gd name="connsiteY24" fmla="*/ 24141 h 1292326"/>
                        <a:gd name="connsiteX25" fmla="*/ 622344 w 1399439"/>
                        <a:gd name="connsiteY25" fmla="*/ 75545 h 1292326"/>
                        <a:gd name="connsiteX26" fmla="*/ 644569 w 1399439"/>
                        <a:gd name="connsiteY26" fmla="*/ 27920 h 1292326"/>
                        <a:gd name="connsiteX27" fmla="*/ 662826 w 1399439"/>
                        <a:gd name="connsiteY27" fmla="*/ 77927 h 1292326"/>
                        <a:gd name="connsiteX28" fmla="*/ 704894 w 1399439"/>
                        <a:gd name="connsiteY28" fmla="*/ 21570 h 1292326"/>
                        <a:gd name="connsiteX29" fmla="*/ 723944 w 1399439"/>
                        <a:gd name="connsiteY29" fmla="*/ 75545 h 1292326"/>
                        <a:gd name="connsiteX30" fmla="*/ 748551 w 1399439"/>
                        <a:gd name="connsiteY30" fmla="*/ 50939 h 1292326"/>
                        <a:gd name="connsiteX31" fmla="*/ 765219 w 1399439"/>
                        <a:gd name="connsiteY31" fmla="*/ 100945 h 1292326"/>
                        <a:gd name="connsiteX32" fmla="*/ 785062 w 1399439"/>
                        <a:gd name="connsiteY32" fmla="*/ 46176 h 1292326"/>
                        <a:gd name="connsiteX33" fmla="*/ 803319 w 1399439"/>
                        <a:gd name="connsiteY33" fmla="*/ 59670 h 1292326"/>
                        <a:gd name="connsiteX34" fmla="*/ 802525 w 1399439"/>
                        <a:gd name="connsiteY34" fmla="*/ 84276 h 1292326"/>
                        <a:gd name="connsiteX35" fmla="*/ 863644 w 1399439"/>
                        <a:gd name="connsiteY35" fmla="*/ 75545 h 1292326"/>
                        <a:gd name="connsiteX36" fmla="*/ 868406 w 1399439"/>
                        <a:gd name="connsiteY36" fmla="*/ 106500 h 1292326"/>
                        <a:gd name="connsiteX37" fmla="*/ 895394 w 1399439"/>
                        <a:gd name="connsiteY37" fmla="*/ 59670 h 1292326"/>
                        <a:gd name="connsiteX38" fmla="*/ 903332 w 1399439"/>
                        <a:gd name="connsiteY38" fmla="*/ 120788 h 1292326"/>
                        <a:gd name="connsiteX39" fmla="*/ 927144 w 1399439"/>
                        <a:gd name="connsiteY39" fmla="*/ 66020 h 1292326"/>
                        <a:gd name="connsiteX40" fmla="*/ 950351 w 1399439"/>
                        <a:gd name="connsiteY40" fmla="*/ 128613 h 1292326"/>
                        <a:gd name="connsiteX41" fmla="*/ 975223 w 1399439"/>
                        <a:gd name="connsiteY41" fmla="*/ 78417 h 1292326"/>
                        <a:gd name="connsiteX42" fmla="*/ 992156 w 1399439"/>
                        <a:gd name="connsiteY42" fmla="*/ 119540 h 1292326"/>
                        <a:gd name="connsiteX43" fmla="*/ 1021335 w 1399439"/>
                        <a:gd name="connsiteY43" fmla="*/ 75657 h 1292326"/>
                        <a:gd name="connsiteX44" fmla="*/ 1026779 w 1399439"/>
                        <a:gd name="connsiteY44" fmla="*/ 125741 h 1292326"/>
                        <a:gd name="connsiteX45" fmla="*/ 1055996 w 1399439"/>
                        <a:gd name="connsiteY45" fmla="*/ 106311 h 1292326"/>
                        <a:gd name="connsiteX46" fmla="*/ 1081776 w 1399439"/>
                        <a:gd name="connsiteY46" fmla="*/ 26560 h 1292326"/>
                        <a:gd name="connsiteX47" fmla="*/ 1090581 w 1399439"/>
                        <a:gd name="connsiteY47" fmla="*/ 94595 h 1292326"/>
                        <a:gd name="connsiteX48" fmla="*/ 1137299 w 1399439"/>
                        <a:gd name="connsiteY48" fmla="*/ 86469 h 1292326"/>
                        <a:gd name="connsiteX49" fmla="*/ 1173963 w 1399439"/>
                        <a:gd name="connsiteY49" fmla="*/ 40657 h 1292326"/>
                        <a:gd name="connsiteX50" fmla="*/ 1190518 w 1399439"/>
                        <a:gd name="connsiteY50" fmla="*/ 95956 h 1292326"/>
                        <a:gd name="connsiteX51" fmla="*/ 1222419 w 1399439"/>
                        <a:gd name="connsiteY51" fmla="*/ 40620 h 1292326"/>
                        <a:gd name="connsiteX52" fmla="*/ 1250843 w 1399439"/>
                        <a:gd name="connsiteY52" fmla="*/ 103213 h 1292326"/>
                        <a:gd name="connsiteX53" fmla="*/ 1304667 w 1399439"/>
                        <a:gd name="connsiteY53" fmla="*/ 68288 h 1292326"/>
                        <a:gd name="connsiteX54" fmla="*/ 1351800 w 1399439"/>
                        <a:gd name="connsiteY54" fmla="*/ 102533 h 1292326"/>
                        <a:gd name="connsiteX55" fmla="*/ 1396137 w 1399439"/>
                        <a:gd name="connsiteY55" fmla="*/ 132695 h 1292326"/>
                        <a:gd name="connsiteX56" fmla="*/ 1000169 w 1399439"/>
                        <a:gd name="connsiteY56" fmla="*/ 1186795 h 1292326"/>
                        <a:gd name="connsiteX57" fmla="*/ 996994 w 1399439"/>
                        <a:gd name="connsiteY57" fmla="*/ 1285220 h 1292326"/>
                        <a:gd name="connsiteX0" fmla="*/ 504113 w 1399439"/>
                        <a:gd name="connsiteY0" fmla="*/ 1292326 h 1292326"/>
                        <a:gd name="connsiteX1" fmla="*/ 501694 w 1399439"/>
                        <a:gd name="connsiteY1" fmla="*/ 1208264 h 1292326"/>
                        <a:gd name="connsiteX2" fmla="*/ 28619 w 1399439"/>
                        <a:gd name="connsiteY2" fmla="*/ 116820 h 1292326"/>
                        <a:gd name="connsiteX3" fmla="*/ 54019 w 1399439"/>
                        <a:gd name="connsiteY3" fmla="*/ 113645 h 1292326"/>
                        <a:gd name="connsiteX4" fmla="*/ 63621 w 1399439"/>
                        <a:gd name="connsiteY4" fmla="*/ 57327 h 1292326"/>
                        <a:gd name="connsiteX5" fmla="*/ 82594 w 1399439"/>
                        <a:gd name="connsiteY5" fmla="*/ 113645 h 1292326"/>
                        <a:gd name="connsiteX6" fmla="*/ 106595 w 1399439"/>
                        <a:gd name="connsiteY6" fmla="*/ 61144 h 1292326"/>
                        <a:gd name="connsiteX7" fmla="*/ 131769 w 1399439"/>
                        <a:gd name="connsiteY7" fmla="*/ 66813 h 1292326"/>
                        <a:gd name="connsiteX8" fmla="*/ 159586 w 1399439"/>
                        <a:gd name="connsiteY8" fmla="*/ 106502 h 1292326"/>
                        <a:gd name="connsiteX9" fmla="*/ 161100 w 1399439"/>
                        <a:gd name="connsiteY9" fmla="*/ 38503 h 1292326"/>
                        <a:gd name="connsiteX10" fmla="*/ 193038 w 1399439"/>
                        <a:gd name="connsiteY10" fmla="*/ 89832 h 1292326"/>
                        <a:gd name="connsiteX11" fmla="*/ 222294 w 1399439"/>
                        <a:gd name="connsiteY11" fmla="*/ 24745 h 1292326"/>
                        <a:gd name="connsiteX12" fmla="*/ 250717 w 1399439"/>
                        <a:gd name="connsiteY12" fmla="*/ 74487 h 1292326"/>
                        <a:gd name="connsiteX13" fmla="*/ 298571 w 1399439"/>
                        <a:gd name="connsiteY13" fmla="*/ 29811 h 1292326"/>
                        <a:gd name="connsiteX14" fmla="*/ 327069 w 1399439"/>
                        <a:gd name="connsiteY14" fmla="*/ 71614 h 1292326"/>
                        <a:gd name="connsiteX15" fmla="*/ 364262 w 1399439"/>
                        <a:gd name="connsiteY15" fmla="*/ 27920 h 1292326"/>
                        <a:gd name="connsiteX16" fmla="*/ 379456 w 1399439"/>
                        <a:gd name="connsiteY16" fmla="*/ 81100 h 1292326"/>
                        <a:gd name="connsiteX17" fmla="*/ 403269 w 1399439"/>
                        <a:gd name="connsiteY17" fmla="*/ 252 h 1292326"/>
                        <a:gd name="connsiteX18" fmla="*/ 420656 w 1399439"/>
                        <a:gd name="connsiteY18" fmla="*/ 54227 h 1292326"/>
                        <a:gd name="connsiteX19" fmla="*/ 460419 w 1399439"/>
                        <a:gd name="connsiteY19" fmla="*/ 9664 h 1292326"/>
                        <a:gd name="connsiteX20" fmla="*/ 472363 w 1399439"/>
                        <a:gd name="connsiteY20" fmla="*/ 82651 h 1292326"/>
                        <a:gd name="connsiteX21" fmla="*/ 515187 w 1399439"/>
                        <a:gd name="connsiteY21" fmla="*/ 66020 h 1292326"/>
                        <a:gd name="connsiteX22" fmla="*/ 536619 w 1399439"/>
                        <a:gd name="connsiteY22" fmla="*/ 27920 h 1292326"/>
                        <a:gd name="connsiteX23" fmla="*/ 558844 w 1399439"/>
                        <a:gd name="connsiteY23" fmla="*/ 69195 h 1292326"/>
                        <a:gd name="connsiteX24" fmla="*/ 593013 w 1399439"/>
                        <a:gd name="connsiteY24" fmla="*/ 24141 h 1292326"/>
                        <a:gd name="connsiteX25" fmla="*/ 622344 w 1399439"/>
                        <a:gd name="connsiteY25" fmla="*/ 75545 h 1292326"/>
                        <a:gd name="connsiteX26" fmla="*/ 644569 w 1399439"/>
                        <a:gd name="connsiteY26" fmla="*/ 27920 h 1292326"/>
                        <a:gd name="connsiteX27" fmla="*/ 662826 w 1399439"/>
                        <a:gd name="connsiteY27" fmla="*/ 77927 h 1292326"/>
                        <a:gd name="connsiteX28" fmla="*/ 704894 w 1399439"/>
                        <a:gd name="connsiteY28" fmla="*/ 21570 h 1292326"/>
                        <a:gd name="connsiteX29" fmla="*/ 723944 w 1399439"/>
                        <a:gd name="connsiteY29" fmla="*/ 75545 h 1292326"/>
                        <a:gd name="connsiteX30" fmla="*/ 748551 w 1399439"/>
                        <a:gd name="connsiteY30" fmla="*/ 50939 h 1292326"/>
                        <a:gd name="connsiteX31" fmla="*/ 765219 w 1399439"/>
                        <a:gd name="connsiteY31" fmla="*/ 100945 h 1292326"/>
                        <a:gd name="connsiteX32" fmla="*/ 785062 w 1399439"/>
                        <a:gd name="connsiteY32" fmla="*/ 46176 h 1292326"/>
                        <a:gd name="connsiteX33" fmla="*/ 803319 w 1399439"/>
                        <a:gd name="connsiteY33" fmla="*/ 59670 h 1292326"/>
                        <a:gd name="connsiteX34" fmla="*/ 802525 w 1399439"/>
                        <a:gd name="connsiteY34" fmla="*/ 84276 h 1292326"/>
                        <a:gd name="connsiteX35" fmla="*/ 863644 w 1399439"/>
                        <a:gd name="connsiteY35" fmla="*/ 75545 h 1292326"/>
                        <a:gd name="connsiteX36" fmla="*/ 868406 w 1399439"/>
                        <a:gd name="connsiteY36" fmla="*/ 106500 h 1292326"/>
                        <a:gd name="connsiteX37" fmla="*/ 895394 w 1399439"/>
                        <a:gd name="connsiteY37" fmla="*/ 59670 h 1292326"/>
                        <a:gd name="connsiteX38" fmla="*/ 903332 w 1399439"/>
                        <a:gd name="connsiteY38" fmla="*/ 120788 h 1292326"/>
                        <a:gd name="connsiteX39" fmla="*/ 927144 w 1399439"/>
                        <a:gd name="connsiteY39" fmla="*/ 66020 h 1292326"/>
                        <a:gd name="connsiteX40" fmla="*/ 950351 w 1399439"/>
                        <a:gd name="connsiteY40" fmla="*/ 128613 h 1292326"/>
                        <a:gd name="connsiteX41" fmla="*/ 975223 w 1399439"/>
                        <a:gd name="connsiteY41" fmla="*/ 78417 h 1292326"/>
                        <a:gd name="connsiteX42" fmla="*/ 992156 w 1399439"/>
                        <a:gd name="connsiteY42" fmla="*/ 119540 h 1292326"/>
                        <a:gd name="connsiteX43" fmla="*/ 1021335 w 1399439"/>
                        <a:gd name="connsiteY43" fmla="*/ 75657 h 1292326"/>
                        <a:gd name="connsiteX44" fmla="*/ 1026779 w 1399439"/>
                        <a:gd name="connsiteY44" fmla="*/ 125741 h 1292326"/>
                        <a:gd name="connsiteX45" fmla="*/ 1055996 w 1399439"/>
                        <a:gd name="connsiteY45" fmla="*/ 106311 h 1292326"/>
                        <a:gd name="connsiteX46" fmla="*/ 1081776 w 1399439"/>
                        <a:gd name="connsiteY46" fmla="*/ 26560 h 1292326"/>
                        <a:gd name="connsiteX47" fmla="*/ 1090581 w 1399439"/>
                        <a:gd name="connsiteY47" fmla="*/ 94595 h 1292326"/>
                        <a:gd name="connsiteX48" fmla="*/ 1137299 w 1399439"/>
                        <a:gd name="connsiteY48" fmla="*/ 86469 h 1292326"/>
                        <a:gd name="connsiteX49" fmla="*/ 1173963 w 1399439"/>
                        <a:gd name="connsiteY49" fmla="*/ 40657 h 1292326"/>
                        <a:gd name="connsiteX50" fmla="*/ 1190518 w 1399439"/>
                        <a:gd name="connsiteY50" fmla="*/ 95956 h 1292326"/>
                        <a:gd name="connsiteX51" fmla="*/ 1222419 w 1399439"/>
                        <a:gd name="connsiteY51" fmla="*/ 40620 h 1292326"/>
                        <a:gd name="connsiteX52" fmla="*/ 1250843 w 1399439"/>
                        <a:gd name="connsiteY52" fmla="*/ 103213 h 1292326"/>
                        <a:gd name="connsiteX53" fmla="*/ 1304667 w 1399439"/>
                        <a:gd name="connsiteY53" fmla="*/ 68288 h 1292326"/>
                        <a:gd name="connsiteX54" fmla="*/ 1351800 w 1399439"/>
                        <a:gd name="connsiteY54" fmla="*/ 102533 h 1292326"/>
                        <a:gd name="connsiteX55" fmla="*/ 1396137 w 1399439"/>
                        <a:gd name="connsiteY55" fmla="*/ 132695 h 1292326"/>
                        <a:gd name="connsiteX56" fmla="*/ 1000169 w 1399439"/>
                        <a:gd name="connsiteY56" fmla="*/ 1186795 h 1292326"/>
                        <a:gd name="connsiteX57" fmla="*/ 996994 w 1399439"/>
                        <a:gd name="connsiteY57" fmla="*/ 1285220 h 1292326"/>
                        <a:gd name="connsiteX0" fmla="*/ 504114 w 1399440"/>
                        <a:gd name="connsiteY0" fmla="*/ 1292326 h 1292326"/>
                        <a:gd name="connsiteX1" fmla="*/ 501695 w 1399440"/>
                        <a:gd name="connsiteY1" fmla="*/ 1201121 h 1292326"/>
                        <a:gd name="connsiteX2" fmla="*/ 28620 w 1399440"/>
                        <a:gd name="connsiteY2" fmla="*/ 116820 h 1292326"/>
                        <a:gd name="connsiteX3" fmla="*/ 54020 w 1399440"/>
                        <a:gd name="connsiteY3" fmla="*/ 113645 h 1292326"/>
                        <a:gd name="connsiteX4" fmla="*/ 63622 w 1399440"/>
                        <a:gd name="connsiteY4" fmla="*/ 57327 h 1292326"/>
                        <a:gd name="connsiteX5" fmla="*/ 82595 w 1399440"/>
                        <a:gd name="connsiteY5" fmla="*/ 113645 h 1292326"/>
                        <a:gd name="connsiteX6" fmla="*/ 106596 w 1399440"/>
                        <a:gd name="connsiteY6" fmla="*/ 61144 h 1292326"/>
                        <a:gd name="connsiteX7" fmla="*/ 131770 w 1399440"/>
                        <a:gd name="connsiteY7" fmla="*/ 66813 h 1292326"/>
                        <a:gd name="connsiteX8" fmla="*/ 159587 w 1399440"/>
                        <a:gd name="connsiteY8" fmla="*/ 106502 h 1292326"/>
                        <a:gd name="connsiteX9" fmla="*/ 161101 w 1399440"/>
                        <a:gd name="connsiteY9" fmla="*/ 38503 h 1292326"/>
                        <a:gd name="connsiteX10" fmla="*/ 193039 w 1399440"/>
                        <a:gd name="connsiteY10" fmla="*/ 89832 h 1292326"/>
                        <a:gd name="connsiteX11" fmla="*/ 222295 w 1399440"/>
                        <a:gd name="connsiteY11" fmla="*/ 24745 h 1292326"/>
                        <a:gd name="connsiteX12" fmla="*/ 250718 w 1399440"/>
                        <a:gd name="connsiteY12" fmla="*/ 74487 h 1292326"/>
                        <a:gd name="connsiteX13" fmla="*/ 298572 w 1399440"/>
                        <a:gd name="connsiteY13" fmla="*/ 29811 h 1292326"/>
                        <a:gd name="connsiteX14" fmla="*/ 327070 w 1399440"/>
                        <a:gd name="connsiteY14" fmla="*/ 71614 h 1292326"/>
                        <a:gd name="connsiteX15" fmla="*/ 364263 w 1399440"/>
                        <a:gd name="connsiteY15" fmla="*/ 27920 h 1292326"/>
                        <a:gd name="connsiteX16" fmla="*/ 379457 w 1399440"/>
                        <a:gd name="connsiteY16" fmla="*/ 81100 h 1292326"/>
                        <a:gd name="connsiteX17" fmla="*/ 403270 w 1399440"/>
                        <a:gd name="connsiteY17" fmla="*/ 252 h 1292326"/>
                        <a:gd name="connsiteX18" fmla="*/ 420657 w 1399440"/>
                        <a:gd name="connsiteY18" fmla="*/ 54227 h 1292326"/>
                        <a:gd name="connsiteX19" fmla="*/ 460420 w 1399440"/>
                        <a:gd name="connsiteY19" fmla="*/ 9664 h 1292326"/>
                        <a:gd name="connsiteX20" fmla="*/ 472364 w 1399440"/>
                        <a:gd name="connsiteY20" fmla="*/ 82651 h 1292326"/>
                        <a:gd name="connsiteX21" fmla="*/ 515188 w 1399440"/>
                        <a:gd name="connsiteY21" fmla="*/ 66020 h 1292326"/>
                        <a:gd name="connsiteX22" fmla="*/ 536620 w 1399440"/>
                        <a:gd name="connsiteY22" fmla="*/ 27920 h 1292326"/>
                        <a:gd name="connsiteX23" fmla="*/ 558845 w 1399440"/>
                        <a:gd name="connsiteY23" fmla="*/ 69195 h 1292326"/>
                        <a:gd name="connsiteX24" fmla="*/ 593014 w 1399440"/>
                        <a:gd name="connsiteY24" fmla="*/ 24141 h 1292326"/>
                        <a:gd name="connsiteX25" fmla="*/ 622345 w 1399440"/>
                        <a:gd name="connsiteY25" fmla="*/ 75545 h 1292326"/>
                        <a:gd name="connsiteX26" fmla="*/ 644570 w 1399440"/>
                        <a:gd name="connsiteY26" fmla="*/ 27920 h 1292326"/>
                        <a:gd name="connsiteX27" fmla="*/ 662827 w 1399440"/>
                        <a:gd name="connsiteY27" fmla="*/ 77927 h 1292326"/>
                        <a:gd name="connsiteX28" fmla="*/ 704895 w 1399440"/>
                        <a:gd name="connsiteY28" fmla="*/ 21570 h 1292326"/>
                        <a:gd name="connsiteX29" fmla="*/ 723945 w 1399440"/>
                        <a:gd name="connsiteY29" fmla="*/ 75545 h 1292326"/>
                        <a:gd name="connsiteX30" fmla="*/ 748552 w 1399440"/>
                        <a:gd name="connsiteY30" fmla="*/ 50939 h 1292326"/>
                        <a:gd name="connsiteX31" fmla="*/ 765220 w 1399440"/>
                        <a:gd name="connsiteY31" fmla="*/ 100945 h 1292326"/>
                        <a:gd name="connsiteX32" fmla="*/ 785063 w 1399440"/>
                        <a:gd name="connsiteY32" fmla="*/ 46176 h 1292326"/>
                        <a:gd name="connsiteX33" fmla="*/ 803320 w 1399440"/>
                        <a:gd name="connsiteY33" fmla="*/ 59670 h 1292326"/>
                        <a:gd name="connsiteX34" fmla="*/ 802526 w 1399440"/>
                        <a:gd name="connsiteY34" fmla="*/ 84276 h 1292326"/>
                        <a:gd name="connsiteX35" fmla="*/ 863645 w 1399440"/>
                        <a:gd name="connsiteY35" fmla="*/ 75545 h 1292326"/>
                        <a:gd name="connsiteX36" fmla="*/ 868407 w 1399440"/>
                        <a:gd name="connsiteY36" fmla="*/ 106500 h 1292326"/>
                        <a:gd name="connsiteX37" fmla="*/ 895395 w 1399440"/>
                        <a:gd name="connsiteY37" fmla="*/ 59670 h 1292326"/>
                        <a:gd name="connsiteX38" fmla="*/ 903333 w 1399440"/>
                        <a:gd name="connsiteY38" fmla="*/ 120788 h 1292326"/>
                        <a:gd name="connsiteX39" fmla="*/ 927145 w 1399440"/>
                        <a:gd name="connsiteY39" fmla="*/ 66020 h 1292326"/>
                        <a:gd name="connsiteX40" fmla="*/ 950352 w 1399440"/>
                        <a:gd name="connsiteY40" fmla="*/ 128613 h 1292326"/>
                        <a:gd name="connsiteX41" fmla="*/ 975224 w 1399440"/>
                        <a:gd name="connsiteY41" fmla="*/ 78417 h 1292326"/>
                        <a:gd name="connsiteX42" fmla="*/ 992157 w 1399440"/>
                        <a:gd name="connsiteY42" fmla="*/ 119540 h 1292326"/>
                        <a:gd name="connsiteX43" fmla="*/ 1021336 w 1399440"/>
                        <a:gd name="connsiteY43" fmla="*/ 75657 h 1292326"/>
                        <a:gd name="connsiteX44" fmla="*/ 1026780 w 1399440"/>
                        <a:gd name="connsiteY44" fmla="*/ 125741 h 1292326"/>
                        <a:gd name="connsiteX45" fmla="*/ 1055997 w 1399440"/>
                        <a:gd name="connsiteY45" fmla="*/ 106311 h 1292326"/>
                        <a:gd name="connsiteX46" fmla="*/ 1081777 w 1399440"/>
                        <a:gd name="connsiteY46" fmla="*/ 26560 h 1292326"/>
                        <a:gd name="connsiteX47" fmla="*/ 1090582 w 1399440"/>
                        <a:gd name="connsiteY47" fmla="*/ 94595 h 1292326"/>
                        <a:gd name="connsiteX48" fmla="*/ 1137300 w 1399440"/>
                        <a:gd name="connsiteY48" fmla="*/ 86469 h 1292326"/>
                        <a:gd name="connsiteX49" fmla="*/ 1173964 w 1399440"/>
                        <a:gd name="connsiteY49" fmla="*/ 40657 h 1292326"/>
                        <a:gd name="connsiteX50" fmla="*/ 1190519 w 1399440"/>
                        <a:gd name="connsiteY50" fmla="*/ 95956 h 1292326"/>
                        <a:gd name="connsiteX51" fmla="*/ 1222420 w 1399440"/>
                        <a:gd name="connsiteY51" fmla="*/ 40620 h 1292326"/>
                        <a:gd name="connsiteX52" fmla="*/ 1250844 w 1399440"/>
                        <a:gd name="connsiteY52" fmla="*/ 103213 h 1292326"/>
                        <a:gd name="connsiteX53" fmla="*/ 1304668 w 1399440"/>
                        <a:gd name="connsiteY53" fmla="*/ 68288 h 1292326"/>
                        <a:gd name="connsiteX54" fmla="*/ 1351801 w 1399440"/>
                        <a:gd name="connsiteY54" fmla="*/ 102533 h 1292326"/>
                        <a:gd name="connsiteX55" fmla="*/ 1396138 w 1399440"/>
                        <a:gd name="connsiteY55" fmla="*/ 132695 h 1292326"/>
                        <a:gd name="connsiteX56" fmla="*/ 1000170 w 1399440"/>
                        <a:gd name="connsiteY56" fmla="*/ 1186795 h 1292326"/>
                        <a:gd name="connsiteX57" fmla="*/ 996995 w 1399440"/>
                        <a:gd name="connsiteY57" fmla="*/ 1285220 h 1292326"/>
                        <a:gd name="connsiteX0" fmla="*/ 504114 w 1399440"/>
                        <a:gd name="connsiteY0" fmla="*/ 1292326 h 1292326"/>
                        <a:gd name="connsiteX1" fmla="*/ 501695 w 1399440"/>
                        <a:gd name="connsiteY1" fmla="*/ 1201121 h 1292326"/>
                        <a:gd name="connsiteX2" fmla="*/ 28620 w 1399440"/>
                        <a:gd name="connsiteY2" fmla="*/ 116820 h 1292326"/>
                        <a:gd name="connsiteX3" fmla="*/ 54020 w 1399440"/>
                        <a:gd name="connsiteY3" fmla="*/ 113645 h 1292326"/>
                        <a:gd name="connsiteX4" fmla="*/ 63622 w 1399440"/>
                        <a:gd name="connsiteY4" fmla="*/ 57327 h 1292326"/>
                        <a:gd name="connsiteX5" fmla="*/ 82595 w 1399440"/>
                        <a:gd name="connsiteY5" fmla="*/ 113645 h 1292326"/>
                        <a:gd name="connsiteX6" fmla="*/ 106596 w 1399440"/>
                        <a:gd name="connsiteY6" fmla="*/ 61144 h 1292326"/>
                        <a:gd name="connsiteX7" fmla="*/ 131770 w 1399440"/>
                        <a:gd name="connsiteY7" fmla="*/ 66813 h 1292326"/>
                        <a:gd name="connsiteX8" fmla="*/ 159587 w 1399440"/>
                        <a:gd name="connsiteY8" fmla="*/ 106502 h 1292326"/>
                        <a:gd name="connsiteX9" fmla="*/ 161101 w 1399440"/>
                        <a:gd name="connsiteY9" fmla="*/ 38503 h 1292326"/>
                        <a:gd name="connsiteX10" fmla="*/ 193039 w 1399440"/>
                        <a:gd name="connsiteY10" fmla="*/ 89832 h 1292326"/>
                        <a:gd name="connsiteX11" fmla="*/ 222295 w 1399440"/>
                        <a:gd name="connsiteY11" fmla="*/ 24745 h 1292326"/>
                        <a:gd name="connsiteX12" fmla="*/ 250718 w 1399440"/>
                        <a:gd name="connsiteY12" fmla="*/ 74487 h 1292326"/>
                        <a:gd name="connsiteX13" fmla="*/ 298572 w 1399440"/>
                        <a:gd name="connsiteY13" fmla="*/ 29811 h 1292326"/>
                        <a:gd name="connsiteX14" fmla="*/ 327070 w 1399440"/>
                        <a:gd name="connsiteY14" fmla="*/ 71614 h 1292326"/>
                        <a:gd name="connsiteX15" fmla="*/ 364263 w 1399440"/>
                        <a:gd name="connsiteY15" fmla="*/ 27920 h 1292326"/>
                        <a:gd name="connsiteX16" fmla="*/ 379457 w 1399440"/>
                        <a:gd name="connsiteY16" fmla="*/ 81100 h 1292326"/>
                        <a:gd name="connsiteX17" fmla="*/ 403270 w 1399440"/>
                        <a:gd name="connsiteY17" fmla="*/ 252 h 1292326"/>
                        <a:gd name="connsiteX18" fmla="*/ 420657 w 1399440"/>
                        <a:gd name="connsiteY18" fmla="*/ 54227 h 1292326"/>
                        <a:gd name="connsiteX19" fmla="*/ 460420 w 1399440"/>
                        <a:gd name="connsiteY19" fmla="*/ 9664 h 1292326"/>
                        <a:gd name="connsiteX20" fmla="*/ 472364 w 1399440"/>
                        <a:gd name="connsiteY20" fmla="*/ 82651 h 1292326"/>
                        <a:gd name="connsiteX21" fmla="*/ 515188 w 1399440"/>
                        <a:gd name="connsiteY21" fmla="*/ 66020 h 1292326"/>
                        <a:gd name="connsiteX22" fmla="*/ 536620 w 1399440"/>
                        <a:gd name="connsiteY22" fmla="*/ 27920 h 1292326"/>
                        <a:gd name="connsiteX23" fmla="*/ 558845 w 1399440"/>
                        <a:gd name="connsiteY23" fmla="*/ 69195 h 1292326"/>
                        <a:gd name="connsiteX24" fmla="*/ 593014 w 1399440"/>
                        <a:gd name="connsiteY24" fmla="*/ 24141 h 1292326"/>
                        <a:gd name="connsiteX25" fmla="*/ 622345 w 1399440"/>
                        <a:gd name="connsiteY25" fmla="*/ 75545 h 1292326"/>
                        <a:gd name="connsiteX26" fmla="*/ 644570 w 1399440"/>
                        <a:gd name="connsiteY26" fmla="*/ 27920 h 1292326"/>
                        <a:gd name="connsiteX27" fmla="*/ 662827 w 1399440"/>
                        <a:gd name="connsiteY27" fmla="*/ 77927 h 1292326"/>
                        <a:gd name="connsiteX28" fmla="*/ 704895 w 1399440"/>
                        <a:gd name="connsiteY28" fmla="*/ 21570 h 1292326"/>
                        <a:gd name="connsiteX29" fmla="*/ 723945 w 1399440"/>
                        <a:gd name="connsiteY29" fmla="*/ 75545 h 1292326"/>
                        <a:gd name="connsiteX30" fmla="*/ 748552 w 1399440"/>
                        <a:gd name="connsiteY30" fmla="*/ 50939 h 1292326"/>
                        <a:gd name="connsiteX31" fmla="*/ 765220 w 1399440"/>
                        <a:gd name="connsiteY31" fmla="*/ 100945 h 1292326"/>
                        <a:gd name="connsiteX32" fmla="*/ 785063 w 1399440"/>
                        <a:gd name="connsiteY32" fmla="*/ 46176 h 1292326"/>
                        <a:gd name="connsiteX33" fmla="*/ 803320 w 1399440"/>
                        <a:gd name="connsiteY33" fmla="*/ 59670 h 1292326"/>
                        <a:gd name="connsiteX34" fmla="*/ 802526 w 1399440"/>
                        <a:gd name="connsiteY34" fmla="*/ 84276 h 1292326"/>
                        <a:gd name="connsiteX35" fmla="*/ 863645 w 1399440"/>
                        <a:gd name="connsiteY35" fmla="*/ 75545 h 1292326"/>
                        <a:gd name="connsiteX36" fmla="*/ 868407 w 1399440"/>
                        <a:gd name="connsiteY36" fmla="*/ 106500 h 1292326"/>
                        <a:gd name="connsiteX37" fmla="*/ 895395 w 1399440"/>
                        <a:gd name="connsiteY37" fmla="*/ 59670 h 1292326"/>
                        <a:gd name="connsiteX38" fmla="*/ 903333 w 1399440"/>
                        <a:gd name="connsiteY38" fmla="*/ 120788 h 1292326"/>
                        <a:gd name="connsiteX39" fmla="*/ 927145 w 1399440"/>
                        <a:gd name="connsiteY39" fmla="*/ 66020 h 1292326"/>
                        <a:gd name="connsiteX40" fmla="*/ 950352 w 1399440"/>
                        <a:gd name="connsiteY40" fmla="*/ 128613 h 1292326"/>
                        <a:gd name="connsiteX41" fmla="*/ 975224 w 1399440"/>
                        <a:gd name="connsiteY41" fmla="*/ 78417 h 1292326"/>
                        <a:gd name="connsiteX42" fmla="*/ 992157 w 1399440"/>
                        <a:gd name="connsiteY42" fmla="*/ 119540 h 1292326"/>
                        <a:gd name="connsiteX43" fmla="*/ 1021336 w 1399440"/>
                        <a:gd name="connsiteY43" fmla="*/ 75657 h 1292326"/>
                        <a:gd name="connsiteX44" fmla="*/ 1026780 w 1399440"/>
                        <a:gd name="connsiteY44" fmla="*/ 125741 h 1292326"/>
                        <a:gd name="connsiteX45" fmla="*/ 1055997 w 1399440"/>
                        <a:gd name="connsiteY45" fmla="*/ 106311 h 1292326"/>
                        <a:gd name="connsiteX46" fmla="*/ 1084158 w 1399440"/>
                        <a:gd name="connsiteY46" fmla="*/ 31323 h 1292326"/>
                        <a:gd name="connsiteX47" fmla="*/ 1090582 w 1399440"/>
                        <a:gd name="connsiteY47" fmla="*/ 94595 h 1292326"/>
                        <a:gd name="connsiteX48" fmla="*/ 1137300 w 1399440"/>
                        <a:gd name="connsiteY48" fmla="*/ 86469 h 1292326"/>
                        <a:gd name="connsiteX49" fmla="*/ 1173964 w 1399440"/>
                        <a:gd name="connsiteY49" fmla="*/ 40657 h 1292326"/>
                        <a:gd name="connsiteX50" fmla="*/ 1190519 w 1399440"/>
                        <a:gd name="connsiteY50" fmla="*/ 95956 h 1292326"/>
                        <a:gd name="connsiteX51" fmla="*/ 1222420 w 1399440"/>
                        <a:gd name="connsiteY51" fmla="*/ 40620 h 1292326"/>
                        <a:gd name="connsiteX52" fmla="*/ 1250844 w 1399440"/>
                        <a:gd name="connsiteY52" fmla="*/ 103213 h 1292326"/>
                        <a:gd name="connsiteX53" fmla="*/ 1304668 w 1399440"/>
                        <a:gd name="connsiteY53" fmla="*/ 68288 h 1292326"/>
                        <a:gd name="connsiteX54" fmla="*/ 1351801 w 1399440"/>
                        <a:gd name="connsiteY54" fmla="*/ 102533 h 1292326"/>
                        <a:gd name="connsiteX55" fmla="*/ 1396138 w 1399440"/>
                        <a:gd name="connsiteY55" fmla="*/ 132695 h 1292326"/>
                        <a:gd name="connsiteX56" fmla="*/ 1000170 w 1399440"/>
                        <a:gd name="connsiteY56" fmla="*/ 1186795 h 1292326"/>
                        <a:gd name="connsiteX57" fmla="*/ 996995 w 1399440"/>
                        <a:gd name="connsiteY57" fmla="*/ 1285220 h 1292326"/>
                        <a:gd name="connsiteX0" fmla="*/ 504114 w 1415486"/>
                        <a:gd name="connsiteY0" fmla="*/ 1292326 h 1292326"/>
                        <a:gd name="connsiteX1" fmla="*/ 501695 w 1415486"/>
                        <a:gd name="connsiteY1" fmla="*/ 1201121 h 1292326"/>
                        <a:gd name="connsiteX2" fmla="*/ 28620 w 1415486"/>
                        <a:gd name="connsiteY2" fmla="*/ 116820 h 1292326"/>
                        <a:gd name="connsiteX3" fmla="*/ 54020 w 1415486"/>
                        <a:gd name="connsiteY3" fmla="*/ 113645 h 1292326"/>
                        <a:gd name="connsiteX4" fmla="*/ 63622 w 1415486"/>
                        <a:gd name="connsiteY4" fmla="*/ 57327 h 1292326"/>
                        <a:gd name="connsiteX5" fmla="*/ 82595 w 1415486"/>
                        <a:gd name="connsiteY5" fmla="*/ 113645 h 1292326"/>
                        <a:gd name="connsiteX6" fmla="*/ 106596 w 1415486"/>
                        <a:gd name="connsiteY6" fmla="*/ 61144 h 1292326"/>
                        <a:gd name="connsiteX7" fmla="*/ 131770 w 1415486"/>
                        <a:gd name="connsiteY7" fmla="*/ 66813 h 1292326"/>
                        <a:gd name="connsiteX8" fmla="*/ 159587 w 1415486"/>
                        <a:gd name="connsiteY8" fmla="*/ 106502 h 1292326"/>
                        <a:gd name="connsiteX9" fmla="*/ 161101 w 1415486"/>
                        <a:gd name="connsiteY9" fmla="*/ 38503 h 1292326"/>
                        <a:gd name="connsiteX10" fmla="*/ 193039 w 1415486"/>
                        <a:gd name="connsiteY10" fmla="*/ 89832 h 1292326"/>
                        <a:gd name="connsiteX11" fmla="*/ 222295 w 1415486"/>
                        <a:gd name="connsiteY11" fmla="*/ 24745 h 1292326"/>
                        <a:gd name="connsiteX12" fmla="*/ 250718 w 1415486"/>
                        <a:gd name="connsiteY12" fmla="*/ 74487 h 1292326"/>
                        <a:gd name="connsiteX13" fmla="*/ 298572 w 1415486"/>
                        <a:gd name="connsiteY13" fmla="*/ 29811 h 1292326"/>
                        <a:gd name="connsiteX14" fmla="*/ 327070 w 1415486"/>
                        <a:gd name="connsiteY14" fmla="*/ 71614 h 1292326"/>
                        <a:gd name="connsiteX15" fmla="*/ 364263 w 1415486"/>
                        <a:gd name="connsiteY15" fmla="*/ 27920 h 1292326"/>
                        <a:gd name="connsiteX16" fmla="*/ 379457 w 1415486"/>
                        <a:gd name="connsiteY16" fmla="*/ 81100 h 1292326"/>
                        <a:gd name="connsiteX17" fmla="*/ 403270 w 1415486"/>
                        <a:gd name="connsiteY17" fmla="*/ 252 h 1292326"/>
                        <a:gd name="connsiteX18" fmla="*/ 420657 w 1415486"/>
                        <a:gd name="connsiteY18" fmla="*/ 54227 h 1292326"/>
                        <a:gd name="connsiteX19" fmla="*/ 460420 w 1415486"/>
                        <a:gd name="connsiteY19" fmla="*/ 9664 h 1292326"/>
                        <a:gd name="connsiteX20" fmla="*/ 472364 w 1415486"/>
                        <a:gd name="connsiteY20" fmla="*/ 82651 h 1292326"/>
                        <a:gd name="connsiteX21" fmla="*/ 515188 w 1415486"/>
                        <a:gd name="connsiteY21" fmla="*/ 66020 h 1292326"/>
                        <a:gd name="connsiteX22" fmla="*/ 536620 w 1415486"/>
                        <a:gd name="connsiteY22" fmla="*/ 27920 h 1292326"/>
                        <a:gd name="connsiteX23" fmla="*/ 558845 w 1415486"/>
                        <a:gd name="connsiteY23" fmla="*/ 69195 h 1292326"/>
                        <a:gd name="connsiteX24" fmla="*/ 593014 w 1415486"/>
                        <a:gd name="connsiteY24" fmla="*/ 24141 h 1292326"/>
                        <a:gd name="connsiteX25" fmla="*/ 622345 w 1415486"/>
                        <a:gd name="connsiteY25" fmla="*/ 75545 h 1292326"/>
                        <a:gd name="connsiteX26" fmla="*/ 644570 w 1415486"/>
                        <a:gd name="connsiteY26" fmla="*/ 27920 h 1292326"/>
                        <a:gd name="connsiteX27" fmla="*/ 662827 w 1415486"/>
                        <a:gd name="connsiteY27" fmla="*/ 77927 h 1292326"/>
                        <a:gd name="connsiteX28" fmla="*/ 704895 w 1415486"/>
                        <a:gd name="connsiteY28" fmla="*/ 21570 h 1292326"/>
                        <a:gd name="connsiteX29" fmla="*/ 723945 w 1415486"/>
                        <a:gd name="connsiteY29" fmla="*/ 75545 h 1292326"/>
                        <a:gd name="connsiteX30" fmla="*/ 748552 w 1415486"/>
                        <a:gd name="connsiteY30" fmla="*/ 50939 h 1292326"/>
                        <a:gd name="connsiteX31" fmla="*/ 765220 w 1415486"/>
                        <a:gd name="connsiteY31" fmla="*/ 100945 h 1292326"/>
                        <a:gd name="connsiteX32" fmla="*/ 785063 w 1415486"/>
                        <a:gd name="connsiteY32" fmla="*/ 46176 h 1292326"/>
                        <a:gd name="connsiteX33" fmla="*/ 803320 w 1415486"/>
                        <a:gd name="connsiteY33" fmla="*/ 59670 h 1292326"/>
                        <a:gd name="connsiteX34" fmla="*/ 802526 w 1415486"/>
                        <a:gd name="connsiteY34" fmla="*/ 84276 h 1292326"/>
                        <a:gd name="connsiteX35" fmla="*/ 863645 w 1415486"/>
                        <a:gd name="connsiteY35" fmla="*/ 75545 h 1292326"/>
                        <a:gd name="connsiteX36" fmla="*/ 868407 w 1415486"/>
                        <a:gd name="connsiteY36" fmla="*/ 106500 h 1292326"/>
                        <a:gd name="connsiteX37" fmla="*/ 895395 w 1415486"/>
                        <a:gd name="connsiteY37" fmla="*/ 59670 h 1292326"/>
                        <a:gd name="connsiteX38" fmla="*/ 903333 w 1415486"/>
                        <a:gd name="connsiteY38" fmla="*/ 120788 h 1292326"/>
                        <a:gd name="connsiteX39" fmla="*/ 927145 w 1415486"/>
                        <a:gd name="connsiteY39" fmla="*/ 66020 h 1292326"/>
                        <a:gd name="connsiteX40" fmla="*/ 950352 w 1415486"/>
                        <a:gd name="connsiteY40" fmla="*/ 128613 h 1292326"/>
                        <a:gd name="connsiteX41" fmla="*/ 975224 w 1415486"/>
                        <a:gd name="connsiteY41" fmla="*/ 78417 h 1292326"/>
                        <a:gd name="connsiteX42" fmla="*/ 992157 w 1415486"/>
                        <a:gd name="connsiteY42" fmla="*/ 119540 h 1292326"/>
                        <a:gd name="connsiteX43" fmla="*/ 1021336 w 1415486"/>
                        <a:gd name="connsiteY43" fmla="*/ 75657 h 1292326"/>
                        <a:gd name="connsiteX44" fmla="*/ 1026780 w 1415486"/>
                        <a:gd name="connsiteY44" fmla="*/ 125741 h 1292326"/>
                        <a:gd name="connsiteX45" fmla="*/ 1055997 w 1415486"/>
                        <a:gd name="connsiteY45" fmla="*/ 106311 h 1292326"/>
                        <a:gd name="connsiteX46" fmla="*/ 1084158 w 1415486"/>
                        <a:gd name="connsiteY46" fmla="*/ 31323 h 1292326"/>
                        <a:gd name="connsiteX47" fmla="*/ 1090582 w 1415486"/>
                        <a:gd name="connsiteY47" fmla="*/ 94595 h 1292326"/>
                        <a:gd name="connsiteX48" fmla="*/ 1137300 w 1415486"/>
                        <a:gd name="connsiteY48" fmla="*/ 86469 h 1292326"/>
                        <a:gd name="connsiteX49" fmla="*/ 1173964 w 1415486"/>
                        <a:gd name="connsiteY49" fmla="*/ 40657 h 1292326"/>
                        <a:gd name="connsiteX50" fmla="*/ 1190519 w 1415486"/>
                        <a:gd name="connsiteY50" fmla="*/ 95956 h 1292326"/>
                        <a:gd name="connsiteX51" fmla="*/ 1222420 w 1415486"/>
                        <a:gd name="connsiteY51" fmla="*/ 40620 h 1292326"/>
                        <a:gd name="connsiteX52" fmla="*/ 1250844 w 1415486"/>
                        <a:gd name="connsiteY52" fmla="*/ 103213 h 1292326"/>
                        <a:gd name="connsiteX53" fmla="*/ 1304668 w 1415486"/>
                        <a:gd name="connsiteY53" fmla="*/ 68288 h 1292326"/>
                        <a:gd name="connsiteX54" fmla="*/ 1349047 w 1415486"/>
                        <a:gd name="connsiteY54" fmla="*/ 113550 h 1292326"/>
                        <a:gd name="connsiteX55" fmla="*/ 1396138 w 1415486"/>
                        <a:gd name="connsiteY55" fmla="*/ 132695 h 1292326"/>
                        <a:gd name="connsiteX56" fmla="*/ 1000170 w 1415486"/>
                        <a:gd name="connsiteY56" fmla="*/ 1186795 h 1292326"/>
                        <a:gd name="connsiteX57" fmla="*/ 996995 w 1415486"/>
                        <a:gd name="connsiteY57" fmla="*/ 1285220 h 1292326"/>
                        <a:gd name="connsiteX0" fmla="*/ 504114 w 1401466"/>
                        <a:gd name="connsiteY0" fmla="*/ 1292326 h 1292326"/>
                        <a:gd name="connsiteX1" fmla="*/ 501695 w 1401466"/>
                        <a:gd name="connsiteY1" fmla="*/ 1201121 h 1292326"/>
                        <a:gd name="connsiteX2" fmla="*/ 28620 w 1401466"/>
                        <a:gd name="connsiteY2" fmla="*/ 116820 h 1292326"/>
                        <a:gd name="connsiteX3" fmla="*/ 54020 w 1401466"/>
                        <a:gd name="connsiteY3" fmla="*/ 113645 h 1292326"/>
                        <a:gd name="connsiteX4" fmla="*/ 63622 w 1401466"/>
                        <a:gd name="connsiteY4" fmla="*/ 57327 h 1292326"/>
                        <a:gd name="connsiteX5" fmla="*/ 82595 w 1401466"/>
                        <a:gd name="connsiteY5" fmla="*/ 113645 h 1292326"/>
                        <a:gd name="connsiteX6" fmla="*/ 106596 w 1401466"/>
                        <a:gd name="connsiteY6" fmla="*/ 61144 h 1292326"/>
                        <a:gd name="connsiteX7" fmla="*/ 131770 w 1401466"/>
                        <a:gd name="connsiteY7" fmla="*/ 66813 h 1292326"/>
                        <a:gd name="connsiteX8" fmla="*/ 159587 w 1401466"/>
                        <a:gd name="connsiteY8" fmla="*/ 106502 h 1292326"/>
                        <a:gd name="connsiteX9" fmla="*/ 161101 w 1401466"/>
                        <a:gd name="connsiteY9" fmla="*/ 38503 h 1292326"/>
                        <a:gd name="connsiteX10" fmla="*/ 193039 w 1401466"/>
                        <a:gd name="connsiteY10" fmla="*/ 89832 h 1292326"/>
                        <a:gd name="connsiteX11" fmla="*/ 222295 w 1401466"/>
                        <a:gd name="connsiteY11" fmla="*/ 24745 h 1292326"/>
                        <a:gd name="connsiteX12" fmla="*/ 250718 w 1401466"/>
                        <a:gd name="connsiteY12" fmla="*/ 74487 h 1292326"/>
                        <a:gd name="connsiteX13" fmla="*/ 298572 w 1401466"/>
                        <a:gd name="connsiteY13" fmla="*/ 29811 h 1292326"/>
                        <a:gd name="connsiteX14" fmla="*/ 327070 w 1401466"/>
                        <a:gd name="connsiteY14" fmla="*/ 71614 h 1292326"/>
                        <a:gd name="connsiteX15" fmla="*/ 364263 w 1401466"/>
                        <a:gd name="connsiteY15" fmla="*/ 27920 h 1292326"/>
                        <a:gd name="connsiteX16" fmla="*/ 379457 w 1401466"/>
                        <a:gd name="connsiteY16" fmla="*/ 81100 h 1292326"/>
                        <a:gd name="connsiteX17" fmla="*/ 403270 w 1401466"/>
                        <a:gd name="connsiteY17" fmla="*/ 252 h 1292326"/>
                        <a:gd name="connsiteX18" fmla="*/ 420657 w 1401466"/>
                        <a:gd name="connsiteY18" fmla="*/ 54227 h 1292326"/>
                        <a:gd name="connsiteX19" fmla="*/ 460420 w 1401466"/>
                        <a:gd name="connsiteY19" fmla="*/ 9664 h 1292326"/>
                        <a:gd name="connsiteX20" fmla="*/ 472364 w 1401466"/>
                        <a:gd name="connsiteY20" fmla="*/ 82651 h 1292326"/>
                        <a:gd name="connsiteX21" fmla="*/ 515188 w 1401466"/>
                        <a:gd name="connsiteY21" fmla="*/ 66020 h 1292326"/>
                        <a:gd name="connsiteX22" fmla="*/ 536620 w 1401466"/>
                        <a:gd name="connsiteY22" fmla="*/ 27920 h 1292326"/>
                        <a:gd name="connsiteX23" fmla="*/ 558845 w 1401466"/>
                        <a:gd name="connsiteY23" fmla="*/ 69195 h 1292326"/>
                        <a:gd name="connsiteX24" fmla="*/ 593014 w 1401466"/>
                        <a:gd name="connsiteY24" fmla="*/ 24141 h 1292326"/>
                        <a:gd name="connsiteX25" fmla="*/ 622345 w 1401466"/>
                        <a:gd name="connsiteY25" fmla="*/ 75545 h 1292326"/>
                        <a:gd name="connsiteX26" fmla="*/ 644570 w 1401466"/>
                        <a:gd name="connsiteY26" fmla="*/ 27920 h 1292326"/>
                        <a:gd name="connsiteX27" fmla="*/ 662827 w 1401466"/>
                        <a:gd name="connsiteY27" fmla="*/ 77927 h 1292326"/>
                        <a:gd name="connsiteX28" fmla="*/ 704895 w 1401466"/>
                        <a:gd name="connsiteY28" fmla="*/ 21570 h 1292326"/>
                        <a:gd name="connsiteX29" fmla="*/ 723945 w 1401466"/>
                        <a:gd name="connsiteY29" fmla="*/ 75545 h 1292326"/>
                        <a:gd name="connsiteX30" fmla="*/ 748552 w 1401466"/>
                        <a:gd name="connsiteY30" fmla="*/ 50939 h 1292326"/>
                        <a:gd name="connsiteX31" fmla="*/ 765220 w 1401466"/>
                        <a:gd name="connsiteY31" fmla="*/ 100945 h 1292326"/>
                        <a:gd name="connsiteX32" fmla="*/ 785063 w 1401466"/>
                        <a:gd name="connsiteY32" fmla="*/ 46176 h 1292326"/>
                        <a:gd name="connsiteX33" fmla="*/ 803320 w 1401466"/>
                        <a:gd name="connsiteY33" fmla="*/ 59670 h 1292326"/>
                        <a:gd name="connsiteX34" fmla="*/ 802526 w 1401466"/>
                        <a:gd name="connsiteY34" fmla="*/ 84276 h 1292326"/>
                        <a:gd name="connsiteX35" fmla="*/ 863645 w 1401466"/>
                        <a:gd name="connsiteY35" fmla="*/ 75545 h 1292326"/>
                        <a:gd name="connsiteX36" fmla="*/ 868407 w 1401466"/>
                        <a:gd name="connsiteY36" fmla="*/ 106500 h 1292326"/>
                        <a:gd name="connsiteX37" fmla="*/ 895395 w 1401466"/>
                        <a:gd name="connsiteY37" fmla="*/ 59670 h 1292326"/>
                        <a:gd name="connsiteX38" fmla="*/ 903333 w 1401466"/>
                        <a:gd name="connsiteY38" fmla="*/ 120788 h 1292326"/>
                        <a:gd name="connsiteX39" fmla="*/ 927145 w 1401466"/>
                        <a:gd name="connsiteY39" fmla="*/ 66020 h 1292326"/>
                        <a:gd name="connsiteX40" fmla="*/ 950352 w 1401466"/>
                        <a:gd name="connsiteY40" fmla="*/ 128613 h 1292326"/>
                        <a:gd name="connsiteX41" fmla="*/ 975224 w 1401466"/>
                        <a:gd name="connsiteY41" fmla="*/ 78417 h 1292326"/>
                        <a:gd name="connsiteX42" fmla="*/ 992157 w 1401466"/>
                        <a:gd name="connsiteY42" fmla="*/ 119540 h 1292326"/>
                        <a:gd name="connsiteX43" fmla="*/ 1021336 w 1401466"/>
                        <a:gd name="connsiteY43" fmla="*/ 75657 h 1292326"/>
                        <a:gd name="connsiteX44" fmla="*/ 1026780 w 1401466"/>
                        <a:gd name="connsiteY44" fmla="*/ 125741 h 1292326"/>
                        <a:gd name="connsiteX45" fmla="*/ 1055997 w 1401466"/>
                        <a:gd name="connsiteY45" fmla="*/ 106311 h 1292326"/>
                        <a:gd name="connsiteX46" fmla="*/ 1084158 w 1401466"/>
                        <a:gd name="connsiteY46" fmla="*/ 31323 h 1292326"/>
                        <a:gd name="connsiteX47" fmla="*/ 1090582 w 1401466"/>
                        <a:gd name="connsiteY47" fmla="*/ 94595 h 1292326"/>
                        <a:gd name="connsiteX48" fmla="*/ 1137300 w 1401466"/>
                        <a:gd name="connsiteY48" fmla="*/ 86469 h 1292326"/>
                        <a:gd name="connsiteX49" fmla="*/ 1173964 w 1401466"/>
                        <a:gd name="connsiteY49" fmla="*/ 40657 h 1292326"/>
                        <a:gd name="connsiteX50" fmla="*/ 1190519 w 1401466"/>
                        <a:gd name="connsiteY50" fmla="*/ 95956 h 1292326"/>
                        <a:gd name="connsiteX51" fmla="*/ 1222420 w 1401466"/>
                        <a:gd name="connsiteY51" fmla="*/ 40620 h 1292326"/>
                        <a:gd name="connsiteX52" fmla="*/ 1250844 w 1401466"/>
                        <a:gd name="connsiteY52" fmla="*/ 103213 h 1292326"/>
                        <a:gd name="connsiteX53" fmla="*/ 1304668 w 1401466"/>
                        <a:gd name="connsiteY53" fmla="*/ 68288 h 1292326"/>
                        <a:gd name="connsiteX54" fmla="*/ 1349047 w 1401466"/>
                        <a:gd name="connsiteY54" fmla="*/ 113550 h 1292326"/>
                        <a:gd name="connsiteX55" fmla="*/ 1396138 w 1401466"/>
                        <a:gd name="connsiteY55" fmla="*/ 132695 h 1292326"/>
                        <a:gd name="connsiteX56" fmla="*/ 1000170 w 1401466"/>
                        <a:gd name="connsiteY56" fmla="*/ 1186795 h 1292326"/>
                        <a:gd name="connsiteX57" fmla="*/ 996995 w 1401466"/>
                        <a:gd name="connsiteY57" fmla="*/ 1285220 h 1292326"/>
                        <a:gd name="connsiteX0" fmla="*/ 504114 w 1413210"/>
                        <a:gd name="connsiteY0" fmla="*/ 1292326 h 1292326"/>
                        <a:gd name="connsiteX1" fmla="*/ 501695 w 1413210"/>
                        <a:gd name="connsiteY1" fmla="*/ 1201121 h 1292326"/>
                        <a:gd name="connsiteX2" fmla="*/ 28620 w 1413210"/>
                        <a:gd name="connsiteY2" fmla="*/ 116820 h 1292326"/>
                        <a:gd name="connsiteX3" fmla="*/ 54020 w 1413210"/>
                        <a:gd name="connsiteY3" fmla="*/ 113645 h 1292326"/>
                        <a:gd name="connsiteX4" fmla="*/ 63622 w 1413210"/>
                        <a:gd name="connsiteY4" fmla="*/ 57327 h 1292326"/>
                        <a:gd name="connsiteX5" fmla="*/ 82595 w 1413210"/>
                        <a:gd name="connsiteY5" fmla="*/ 113645 h 1292326"/>
                        <a:gd name="connsiteX6" fmla="*/ 106596 w 1413210"/>
                        <a:gd name="connsiteY6" fmla="*/ 61144 h 1292326"/>
                        <a:gd name="connsiteX7" fmla="*/ 131770 w 1413210"/>
                        <a:gd name="connsiteY7" fmla="*/ 66813 h 1292326"/>
                        <a:gd name="connsiteX8" fmla="*/ 159587 w 1413210"/>
                        <a:gd name="connsiteY8" fmla="*/ 106502 h 1292326"/>
                        <a:gd name="connsiteX9" fmla="*/ 161101 w 1413210"/>
                        <a:gd name="connsiteY9" fmla="*/ 38503 h 1292326"/>
                        <a:gd name="connsiteX10" fmla="*/ 193039 w 1413210"/>
                        <a:gd name="connsiteY10" fmla="*/ 89832 h 1292326"/>
                        <a:gd name="connsiteX11" fmla="*/ 222295 w 1413210"/>
                        <a:gd name="connsiteY11" fmla="*/ 24745 h 1292326"/>
                        <a:gd name="connsiteX12" fmla="*/ 250718 w 1413210"/>
                        <a:gd name="connsiteY12" fmla="*/ 74487 h 1292326"/>
                        <a:gd name="connsiteX13" fmla="*/ 298572 w 1413210"/>
                        <a:gd name="connsiteY13" fmla="*/ 29811 h 1292326"/>
                        <a:gd name="connsiteX14" fmla="*/ 327070 w 1413210"/>
                        <a:gd name="connsiteY14" fmla="*/ 71614 h 1292326"/>
                        <a:gd name="connsiteX15" fmla="*/ 364263 w 1413210"/>
                        <a:gd name="connsiteY15" fmla="*/ 27920 h 1292326"/>
                        <a:gd name="connsiteX16" fmla="*/ 379457 w 1413210"/>
                        <a:gd name="connsiteY16" fmla="*/ 81100 h 1292326"/>
                        <a:gd name="connsiteX17" fmla="*/ 403270 w 1413210"/>
                        <a:gd name="connsiteY17" fmla="*/ 252 h 1292326"/>
                        <a:gd name="connsiteX18" fmla="*/ 420657 w 1413210"/>
                        <a:gd name="connsiteY18" fmla="*/ 54227 h 1292326"/>
                        <a:gd name="connsiteX19" fmla="*/ 460420 w 1413210"/>
                        <a:gd name="connsiteY19" fmla="*/ 9664 h 1292326"/>
                        <a:gd name="connsiteX20" fmla="*/ 472364 w 1413210"/>
                        <a:gd name="connsiteY20" fmla="*/ 82651 h 1292326"/>
                        <a:gd name="connsiteX21" fmla="*/ 515188 w 1413210"/>
                        <a:gd name="connsiteY21" fmla="*/ 66020 h 1292326"/>
                        <a:gd name="connsiteX22" fmla="*/ 536620 w 1413210"/>
                        <a:gd name="connsiteY22" fmla="*/ 27920 h 1292326"/>
                        <a:gd name="connsiteX23" fmla="*/ 558845 w 1413210"/>
                        <a:gd name="connsiteY23" fmla="*/ 69195 h 1292326"/>
                        <a:gd name="connsiteX24" fmla="*/ 593014 w 1413210"/>
                        <a:gd name="connsiteY24" fmla="*/ 24141 h 1292326"/>
                        <a:gd name="connsiteX25" fmla="*/ 622345 w 1413210"/>
                        <a:gd name="connsiteY25" fmla="*/ 75545 h 1292326"/>
                        <a:gd name="connsiteX26" fmla="*/ 644570 w 1413210"/>
                        <a:gd name="connsiteY26" fmla="*/ 27920 h 1292326"/>
                        <a:gd name="connsiteX27" fmla="*/ 662827 w 1413210"/>
                        <a:gd name="connsiteY27" fmla="*/ 77927 h 1292326"/>
                        <a:gd name="connsiteX28" fmla="*/ 704895 w 1413210"/>
                        <a:gd name="connsiteY28" fmla="*/ 21570 h 1292326"/>
                        <a:gd name="connsiteX29" fmla="*/ 723945 w 1413210"/>
                        <a:gd name="connsiteY29" fmla="*/ 75545 h 1292326"/>
                        <a:gd name="connsiteX30" fmla="*/ 748552 w 1413210"/>
                        <a:gd name="connsiteY30" fmla="*/ 50939 h 1292326"/>
                        <a:gd name="connsiteX31" fmla="*/ 765220 w 1413210"/>
                        <a:gd name="connsiteY31" fmla="*/ 100945 h 1292326"/>
                        <a:gd name="connsiteX32" fmla="*/ 785063 w 1413210"/>
                        <a:gd name="connsiteY32" fmla="*/ 46176 h 1292326"/>
                        <a:gd name="connsiteX33" fmla="*/ 803320 w 1413210"/>
                        <a:gd name="connsiteY33" fmla="*/ 59670 h 1292326"/>
                        <a:gd name="connsiteX34" fmla="*/ 802526 w 1413210"/>
                        <a:gd name="connsiteY34" fmla="*/ 84276 h 1292326"/>
                        <a:gd name="connsiteX35" fmla="*/ 863645 w 1413210"/>
                        <a:gd name="connsiteY35" fmla="*/ 75545 h 1292326"/>
                        <a:gd name="connsiteX36" fmla="*/ 868407 w 1413210"/>
                        <a:gd name="connsiteY36" fmla="*/ 106500 h 1292326"/>
                        <a:gd name="connsiteX37" fmla="*/ 895395 w 1413210"/>
                        <a:gd name="connsiteY37" fmla="*/ 59670 h 1292326"/>
                        <a:gd name="connsiteX38" fmla="*/ 903333 w 1413210"/>
                        <a:gd name="connsiteY38" fmla="*/ 120788 h 1292326"/>
                        <a:gd name="connsiteX39" fmla="*/ 927145 w 1413210"/>
                        <a:gd name="connsiteY39" fmla="*/ 66020 h 1292326"/>
                        <a:gd name="connsiteX40" fmla="*/ 950352 w 1413210"/>
                        <a:gd name="connsiteY40" fmla="*/ 128613 h 1292326"/>
                        <a:gd name="connsiteX41" fmla="*/ 975224 w 1413210"/>
                        <a:gd name="connsiteY41" fmla="*/ 78417 h 1292326"/>
                        <a:gd name="connsiteX42" fmla="*/ 992157 w 1413210"/>
                        <a:gd name="connsiteY42" fmla="*/ 119540 h 1292326"/>
                        <a:gd name="connsiteX43" fmla="*/ 1021336 w 1413210"/>
                        <a:gd name="connsiteY43" fmla="*/ 75657 h 1292326"/>
                        <a:gd name="connsiteX44" fmla="*/ 1026780 w 1413210"/>
                        <a:gd name="connsiteY44" fmla="*/ 125741 h 1292326"/>
                        <a:gd name="connsiteX45" fmla="*/ 1055997 w 1413210"/>
                        <a:gd name="connsiteY45" fmla="*/ 106311 h 1292326"/>
                        <a:gd name="connsiteX46" fmla="*/ 1084158 w 1413210"/>
                        <a:gd name="connsiteY46" fmla="*/ 31323 h 1292326"/>
                        <a:gd name="connsiteX47" fmla="*/ 1090582 w 1413210"/>
                        <a:gd name="connsiteY47" fmla="*/ 94595 h 1292326"/>
                        <a:gd name="connsiteX48" fmla="*/ 1137300 w 1413210"/>
                        <a:gd name="connsiteY48" fmla="*/ 86469 h 1292326"/>
                        <a:gd name="connsiteX49" fmla="*/ 1173964 w 1413210"/>
                        <a:gd name="connsiteY49" fmla="*/ 40657 h 1292326"/>
                        <a:gd name="connsiteX50" fmla="*/ 1190519 w 1413210"/>
                        <a:gd name="connsiteY50" fmla="*/ 95956 h 1292326"/>
                        <a:gd name="connsiteX51" fmla="*/ 1222420 w 1413210"/>
                        <a:gd name="connsiteY51" fmla="*/ 40620 h 1292326"/>
                        <a:gd name="connsiteX52" fmla="*/ 1250844 w 1413210"/>
                        <a:gd name="connsiteY52" fmla="*/ 103213 h 1292326"/>
                        <a:gd name="connsiteX53" fmla="*/ 1304668 w 1413210"/>
                        <a:gd name="connsiteY53" fmla="*/ 68288 h 1292326"/>
                        <a:gd name="connsiteX54" fmla="*/ 1349047 w 1413210"/>
                        <a:gd name="connsiteY54" fmla="*/ 113550 h 1292326"/>
                        <a:gd name="connsiteX55" fmla="*/ 1396138 w 1413210"/>
                        <a:gd name="connsiteY55" fmla="*/ 132695 h 1292326"/>
                        <a:gd name="connsiteX56" fmla="*/ 1000170 w 1413210"/>
                        <a:gd name="connsiteY56" fmla="*/ 1186795 h 1292326"/>
                        <a:gd name="connsiteX57" fmla="*/ 996995 w 1413210"/>
                        <a:gd name="connsiteY57" fmla="*/ 1285220 h 1292326"/>
                        <a:gd name="connsiteX0" fmla="*/ 504114 w 1405514"/>
                        <a:gd name="connsiteY0" fmla="*/ 1292326 h 1292326"/>
                        <a:gd name="connsiteX1" fmla="*/ 501695 w 1405514"/>
                        <a:gd name="connsiteY1" fmla="*/ 1201121 h 1292326"/>
                        <a:gd name="connsiteX2" fmla="*/ 28620 w 1405514"/>
                        <a:gd name="connsiteY2" fmla="*/ 116820 h 1292326"/>
                        <a:gd name="connsiteX3" fmla="*/ 54020 w 1405514"/>
                        <a:gd name="connsiteY3" fmla="*/ 113645 h 1292326"/>
                        <a:gd name="connsiteX4" fmla="*/ 63622 w 1405514"/>
                        <a:gd name="connsiteY4" fmla="*/ 57327 h 1292326"/>
                        <a:gd name="connsiteX5" fmla="*/ 82595 w 1405514"/>
                        <a:gd name="connsiteY5" fmla="*/ 113645 h 1292326"/>
                        <a:gd name="connsiteX6" fmla="*/ 106596 w 1405514"/>
                        <a:gd name="connsiteY6" fmla="*/ 61144 h 1292326"/>
                        <a:gd name="connsiteX7" fmla="*/ 131770 w 1405514"/>
                        <a:gd name="connsiteY7" fmla="*/ 66813 h 1292326"/>
                        <a:gd name="connsiteX8" fmla="*/ 159587 w 1405514"/>
                        <a:gd name="connsiteY8" fmla="*/ 106502 h 1292326"/>
                        <a:gd name="connsiteX9" fmla="*/ 161101 w 1405514"/>
                        <a:gd name="connsiteY9" fmla="*/ 38503 h 1292326"/>
                        <a:gd name="connsiteX10" fmla="*/ 193039 w 1405514"/>
                        <a:gd name="connsiteY10" fmla="*/ 89832 h 1292326"/>
                        <a:gd name="connsiteX11" fmla="*/ 222295 w 1405514"/>
                        <a:gd name="connsiteY11" fmla="*/ 24745 h 1292326"/>
                        <a:gd name="connsiteX12" fmla="*/ 250718 w 1405514"/>
                        <a:gd name="connsiteY12" fmla="*/ 74487 h 1292326"/>
                        <a:gd name="connsiteX13" fmla="*/ 298572 w 1405514"/>
                        <a:gd name="connsiteY13" fmla="*/ 29811 h 1292326"/>
                        <a:gd name="connsiteX14" fmla="*/ 327070 w 1405514"/>
                        <a:gd name="connsiteY14" fmla="*/ 71614 h 1292326"/>
                        <a:gd name="connsiteX15" fmla="*/ 364263 w 1405514"/>
                        <a:gd name="connsiteY15" fmla="*/ 27920 h 1292326"/>
                        <a:gd name="connsiteX16" fmla="*/ 379457 w 1405514"/>
                        <a:gd name="connsiteY16" fmla="*/ 81100 h 1292326"/>
                        <a:gd name="connsiteX17" fmla="*/ 403270 w 1405514"/>
                        <a:gd name="connsiteY17" fmla="*/ 252 h 1292326"/>
                        <a:gd name="connsiteX18" fmla="*/ 420657 w 1405514"/>
                        <a:gd name="connsiteY18" fmla="*/ 54227 h 1292326"/>
                        <a:gd name="connsiteX19" fmla="*/ 460420 w 1405514"/>
                        <a:gd name="connsiteY19" fmla="*/ 9664 h 1292326"/>
                        <a:gd name="connsiteX20" fmla="*/ 472364 w 1405514"/>
                        <a:gd name="connsiteY20" fmla="*/ 82651 h 1292326"/>
                        <a:gd name="connsiteX21" fmla="*/ 515188 w 1405514"/>
                        <a:gd name="connsiteY21" fmla="*/ 66020 h 1292326"/>
                        <a:gd name="connsiteX22" fmla="*/ 536620 w 1405514"/>
                        <a:gd name="connsiteY22" fmla="*/ 27920 h 1292326"/>
                        <a:gd name="connsiteX23" fmla="*/ 558845 w 1405514"/>
                        <a:gd name="connsiteY23" fmla="*/ 69195 h 1292326"/>
                        <a:gd name="connsiteX24" fmla="*/ 593014 w 1405514"/>
                        <a:gd name="connsiteY24" fmla="*/ 24141 h 1292326"/>
                        <a:gd name="connsiteX25" fmla="*/ 622345 w 1405514"/>
                        <a:gd name="connsiteY25" fmla="*/ 75545 h 1292326"/>
                        <a:gd name="connsiteX26" fmla="*/ 644570 w 1405514"/>
                        <a:gd name="connsiteY26" fmla="*/ 27920 h 1292326"/>
                        <a:gd name="connsiteX27" fmla="*/ 662827 w 1405514"/>
                        <a:gd name="connsiteY27" fmla="*/ 77927 h 1292326"/>
                        <a:gd name="connsiteX28" fmla="*/ 704895 w 1405514"/>
                        <a:gd name="connsiteY28" fmla="*/ 21570 h 1292326"/>
                        <a:gd name="connsiteX29" fmla="*/ 723945 w 1405514"/>
                        <a:gd name="connsiteY29" fmla="*/ 75545 h 1292326"/>
                        <a:gd name="connsiteX30" fmla="*/ 748552 w 1405514"/>
                        <a:gd name="connsiteY30" fmla="*/ 50939 h 1292326"/>
                        <a:gd name="connsiteX31" fmla="*/ 765220 w 1405514"/>
                        <a:gd name="connsiteY31" fmla="*/ 100945 h 1292326"/>
                        <a:gd name="connsiteX32" fmla="*/ 785063 w 1405514"/>
                        <a:gd name="connsiteY32" fmla="*/ 46176 h 1292326"/>
                        <a:gd name="connsiteX33" fmla="*/ 803320 w 1405514"/>
                        <a:gd name="connsiteY33" fmla="*/ 59670 h 1292326"/>
                        <a:gd name="connsiteX34" fmla="*/ 802526 w 1405514"/>
                        <a:gd name="connsiteY34" fmla="*/ 84276 h 1292326"/>
                        <a:gd name="connsiteX35" fmla="*/ 863645 w 1405514"/>
                        <a:gd name="connsiteY35" fmla="*/ 75545 h 1292326"/>
                        <a:gd name="connsiteX36" fmla="*/ 868407 w 1405514"/>
                        <a:gd name="connsiteY36" fmla="*/ 106500 h 1292326"/>
                        <a:gd name="connsiteX37" fmla="*/ 895395 w 1405514"/>
                        <a:gd name="connsiteY37" fmla="*/ 59670 h 1292326"/>
                        <a:gd name="connsiteX38" fmla="*/ 903333 w 1405514"/>
                        <a:gd name="connsiteY38" fmla="*/ 120788 h 1292326"/>
                        <a:gd name="connsiteX39" fmla="*/ 927145 w 1405514"/>
                        <a:gd name="connsiteY39" fmla="*/ 66020 h 1292326"/>
                        <a:gd name="connsiteX40" fmla="*/ 950352 w 1405514"/>
                        <a:gd name="connsiteY40" fmla="*/ 128613 h 1292326"/>
                        <a:gd name="connsiteX41" fmla="*/ 975224 w 1405514"/>
                        <a:gd name="connsiteY41" fmla="*/ 78417 h 1292326"/>
                        <a:gd name="connsiteX42" fmla="*/ 992157 w 1405514"/>
                        <a:gd name="connsiteY42" fmla="*/ 119540 h 1292326"/>
                        <a:gd name="connsiteX43" fmla="*/ 1021336 w 1405514"/>
                        <a:gd name="connsiteY43" fmla="*/ 75657 h 1292326"/>
                        <a:gd name="connsiteX44" fmla="*/ 1026780 w 1405514"/>
                        <a:gd name="connsiteY44" fmla="*/ 125741 h 1292326"/>
                        <a:gd name="connsiteX45" fmla="*/ 1055997 w 1405514"/>
                        <a:gd name="connsiteY45" fmla="*/ 106311 h 1292326"/>
                        <a:gd name="connsiteX46" fmla="*/ 1084158 w 1405514"/>
                        <a:gd name="connsiteY46" fmla="*/ 31323 h 1292326"/>
                        <a:gd name="connsiteX47" fmla="*/ 1090582 w 1405514"/>
                        <a:gd name="connsiteY47" fmla="*/ 94595 h 1292326"/>
                        <a:gd name="connsiteX48" fmla="*/ 1137300 w 1405514"/>
                        <a:gd name="connsiteY48" fmla="*/ 86469 h 1292326"/>
                        <a:gd name="connsiteX49" fmla="*/ 1173964 w 1405514"/>
                        <a:gd name="connsiteY49" fmla="*/ 40657 h 1292326"/>
                        <a:gd name="connsiteX50" fmla="*/ 1190519 w 1405514"/>
                        <a:gd name="connsiteY50" fmla="*/ 95956 h 1292326"/>
                        <a:gd name="connsiteX51" fmla="*/ 1222420 w 1405514"/>
                        <a:gd name="connsiteY51" fmla="*/ 40620 h 1292326"/>
                        <a:gd name="connsiteX52" fmla="*/ 1250844 w 1405514"/>
                        <a:gd name="connsiteY52" fmla="*/ 103213 h 1292326"/>
                        <a:gd name="connsiteX53" fmla="*/ 1304668 w 1405514"/>
                        <a:gd name="connsiteY53" fmla="*/ 68288 h 1292326"/>
                        <a:gd name="connsiteX54" fmla="*/ 1349047 w 1405514"/>
                        <a:gd name="connsiteY54" fmla="*/ 113550 h 1292326"/>
                        <a:gd name="connsiteX55" fmla="*/ 1396138 w 1405514"/>
                        <a:gd name="connsiteY55" fmla="*/ 132695 h 1292326"/>
                        <a:gd name="connsiteX56" fmla="*/ 1000170 w 1405514"/>
                        <a:gd name="connsiteY56" fmla="*/ 1186795 h 1292326"/>
                        <a:gd name="connsiteX57" fmla="*/ 996995 w 1405514"/>
                        <a:gd name="connsiteY57" fmla="*/ 1285220 h 1292326"/>
                        <a:gd name="connsiteX0" fmla="*/ 504114 w 1408746"/>
                        <a:gd name="connsiteY0" fmla="*/ 1292326 h 1292326"/>
                        <a:gd name="connsiteX1" fmla="*/ 501695 w 1408746"/>
                        <a:gd name="connsiteY1" fmla="*/ 1201121 h 1292326"/>
                        <a:gd name="connsiteX2" fmla="*/ 28620 w 1408746"/>
                        <a:gd name="connsiteY2" fmla="*/ 116820 h 1292326"/>
                        <a:gd name="connsiteX3" fmla="*/ 54020 w 1408746"/>
                        <a:gd name="connsiteY3" fmla="*/ 113645 h 1292326"/>
                        <a:gd name="connsiteX4" fmla="*/ 63622 w 1408746"/>
                        <a:gd name="connsiteY4" fmla="*/ 57327 h 1292326"/>
                        <a:gd name="connsiteX5" fmla="*/ 82595 w 1408746"/>
                        <a:gd name="connsiteY5" fmla="*/ 113645 h 1292326"/>
                        <a:gd name="connsiteX6" fmla="*/ 106596 w 1408746"/>
                        <a:gd name="connsiteY6" fmla="*/ 61144 h 1292326"/>
                        <a:gd name="connsiteX7" fmla="*/ 131770 w 1408746"/>
                        <a:gd name="connsiteY7" fmla="*/ 66813 h 1292326"/>
                        <a:gd name="connsiteX8" fmla="*/ 159587 w 1408746"/>
                        <a:gd name="connsiteY8" fmla="*/ 106502 h 1292326"/>
                        <a:gd name="connsiteX9" fmla="*/ 161101 w 1408746"/>
                        <a:gd name="connsiteY9" fmla="*/ 38503 h 1292326"/>
                        <a:gd name="connsiteX10" fmla="*/ 193039 w 1408746"/>
                        <a:gd name="connsiteY10" fmla="*/ 89832 h 1292326"/>
                        <a:gd name="connsiteX11" fmla="*/ 222295 w 1408746"/>
                        <a:gd name="connsiteY11" fmla="*/ 24745 h 1292326"/>
                        <a:gd name="connsiteX12" fmla="*/ 250718 w 1408746"/>
                        <a:gd name="connsiteY12" fmla="*/ 74487 h 1292326"/>
                        <a:gd name="connsiteX13" fmla="*/ 298572 w 1408746"/>
                        <a:gd name="connsiteY13" fmla="*/ 29811 h 1292326"/>
                        <a:gd name="connsiteX14" fmla="*/ 327070 w 1408746"/>
                        <a:gd name="connsiteY14" fmla="*/ 71614 h 1292326"/>
                        <a:gd name="connsiteX15" fmla="*/ 364263 w 1408746"/>
                        <a:gd name="connsiteY15" fmla="*/ 27920 h 1292326"/>
                        <a:gd name="connsiteX16" fmla="*/ 379457 w 1408746"/>
                        <a:gd name="connsiteY16" fmla="*/ 81100 h 1292326"/>
                        <a:gd name="connsiteX17" fmla="*/ 403270 w 1408746"/>
                        <a:gd name="connsiteY17" fmla="*/ 252 h 1292326"/>
                        <a:gd name="connsiteX18" fmla="*/ 420657 w 1408746"/>
                        <a:gd name="connsiteY18" fmla="*/ 54227 h 1292326"/>
                        <a:gd name="connsiteX19" fmla="*/ 460420 w 1408746"/>
                        <a:gd name="connsiteY19" fmla="*/ 9664 h 1292326"/>
                        <a:gd name="connsiteX20" fmla="*/ 472364 w 1408746"/>
                        <a:gd name="connsiteY20" fmla="*/ 82651 h 1292326"/>
                        <a:gd name="connsiteX21" fmla="*/ 515188 w 1408746"/>
                        <a:gd name="connsiteY21" fmla="*/ 66020 h 1292326"/>
                        <a:gd name="connsiteX22" fmla="*/ 536620 w 1408746"/>
                        <a:gd name="connsiteY22" fmla="*/ 27920 h 1292326"/>
                        <a:gd name="connsiteX23" fmla="*/ 558845 w 1408746"/>
                        <a:gd name="connsiteY23" fmla="*/ 69195 h 1292326"/>
                        <a:gd name="connsiteX24" fmla="*/ 593014 w 1408746"/>
                        <a:gd name="connsiteY24" fmla="*/ 24141 h 1292326"/>
                        <a:gd name="connsiteX25" fmla="*/ 622345 w 1408746"/>
                        <a:gd name="connsiteY25" fmla="*/ 75545 h 1292326"/>
                        <a:gd name="connsiteX26" fmla="*/ 644570 w 1408746"/>
                        <a:gd name="connsiteY26" fmla="*/ 27920 h 1292326"/>
                        <a:gd name="connsiteX27" fmla="*/ 662827 w 1408746"/>
                        <a:gd name="connsiteY27" fmla="*/ 77927 h 1292326"/>
                        <a:gd name="connsiteX28" fmla="*/ 704895 w 1408746"/>
                        <a:gd name="connsiteY28" fmla="*/ 21570 h 1292326"/>
                        <a:gd name="connsiteX29" fmla="*/ 723945 w 1408746"/>
                        <a:gd name="connsiteY29" fmla="*/ 75545 h 1292326"/>
                        <a:gd name="connsiteX30" fmla="*/ 748552 w 1408746"/>
                        <a:gd name="connsiteY30" fmla="*/ 50939 h 1292326"/>
                        <a:gd name="connsiteX31" fmla="*/ 765220 w 1408746"/>
                        <a:gd name="connsiteY31" fmla="*/ 100945 h 1292326"/>
                        <a:gd name="connsiteX32" fmla="*/ 785063 w 1408746"/>
                        <a:gd name="connsiteY32" fmla="*/ 46176 h 1292326"/>
                        <a:gd name="connsiteX33" fmla="*/ 803320 w 1408746"/>
                        <a:gd name="connsiteY33" fmla="*/ 59670 h 1292326"/>
                        <a:gd name="connsiteX34" fmla="*/ 802526 w 1408746"/>
                        <a:gd name="connsiteY34" fmla="*/ 84276 h 1292326"/>
                        <a:gd name="connsiteX35" fmla="*/ 863645 w 1408746"/>
                        <a:gd name="connsiteY35" fmla="*/ 75545 h 1292326"/>
                        <a:gd name="connsiteX36" fmla="*/ 868407 w 1408746"/>
                        <a:gd name="connsiteY36" fmla="*/ 106500 h 1292326"/>
                        <a:gd name="connsiteX37" fmla="*/ 895395 w 1408746"/>
                        <a:gd name="connsiteY37" fmla="*/ 59670 h 1292326"/>
                        <a:gd name="connsiteX38" fmla="*/ 903333 w 1408746"/>
                        <a:gd name="connsiteY38" fmla="*/ 120788 h 1292326"/>
                        <a:gd name="connsiteX39" fmla="*/ 927145 w 1408746"/>
                        <a:gd name="connsiteY39" fmla="*/ 66020 h 1292326"/>
                        <a:gd name="connsiteX40" fmla="*/ 950352 w 1408746"/>
                        <a:gd name="connsiteY40" fmla="*/ 128613 h 1292326"/>
                        <a:gd name="connsiteX41" fmla="*/ 975224 w 1408746"/>
                        <a:gd name="connsiteY41" fmla="*/ 78417 h 1292326"/>
                        <a:gd name="connsiteX42" fmla="*/ 992157 w 1408746"/>
                        <a:gd name="connsiteY42" fmla="*/ 119540 h 1292326"/>
                        <a:gd name="connsiteX43" fmla="*/ 1021336 w 1408746"/>
                        <a:gd name="connsiteY43" fmla="*/ 75657 h 1292326"/>
                        <a:gd name="connsiteX44" fmla="*/ 1026780 w 1408746"/>
                        <a:gd name="connsiteY44" fmla="*/ 125741 h 1292326"/>
                        <a:gd name="connsiteX45" fmla="*/ 1055997 w 1408746"/>
                        <a:gd name="connsiteY45" fmla="*/ 106311 h 1292326"/>
                        <a:gd name="connsiteX46" fmla="*/ 1084158 w 1408746"/>
                        <a:gd name="connsiteY46" fmla="*/ 31323 h 1292326"/>
                        <a:gd name="connsiteX47" fmla="*/ 1090582 w 1408746"/>
                        <a:gd name="connsiteY47" fmla="*/ 94595 h 1292326"/>
                        <a:gd name="connsiteX48" fmla="*/ 1137300 w 1408746"/>
                        <a:gd name="connsiteY48" fmla="*/ 86469 h 1292326"/>
                        <a:gd name="connsiteX49" fmla="*/ 1173964 w 1408746"/>
                        <a:gd name="connsiteY49" fmla="*/ 40657 h 1292326"/>
                        <a:gd name="connsiteX50" fmla="*/ 1190519 w 1408746"/>
                        <a:gd name="connsiteY50" fmla="*/ 95956 h 1292326"/>
                        <a:gd name="connsiteX51" fmla="*/ 1222420 w 1408746"/>
                        <a:gd name="connsiteY51" fmla="*/ 40620 h 1292326"/>
                        <a:gd name="connsiteX52" fmla="*/ 1250844 w 1408746"/>
                        <a:gd name="connsiteY52" fmla="*/ 103213 h 1292326"/>
                        <a:gd name="connsiteX53" fmla="*/ 1304668 w 1408746"/>
                        <a:gd name="connsiteY53" fmla="*/ 68288 h 1292326"/>
                        <a:gd name="connsiteX54" fmla="*/ 1349047 w 1408746"/>
                        <a:gd name="connsiteY54" fmla="*/ 113550 h 1292326"/>
                        <a:gd name="connsiteX55" fmla="*/ 1396138 w 1408746"/>
                        <a:gd name="connsiteY55" fmla="*/ 132695 h 1292326"/>
                        <a:gd name="connsiteX56" fmla="*/ 1000170 w 1408746"/>
                        <a:gd name="connsiteY56" fmla="*/ 1186795 h 1292326"/>
                        <a:gd name="connsiteX57" fmla="*/ 996995 w 1408746"/>
                        <a:gd name="connsiteY57" fmla="*/ 1285220 h 1292326"/>
                        <a:gd name="connsiteX0" fmla="*/ 504114 w 1398008"/>
                        <a:gd name="connsiteY0" fmla="*/ 1292326 h 1292326"/>
                        <a:gd name="connsiteX1" fmla="*/ 501695 w 1398008"/>
                        <a:gd name="connsiteY1" fmla="*/ 1201121 h 1292326"/>
                        <a:gd name="connsiteX2" fmla="*/ 28620 w 1398008"/>
                        <a:gd name="connsiteY2" fmla="*/ 116820 h 1292326"/>
                        <a:gd name="connsiteX3" fmla="*/ 54020 w 1398008"/>
                        <a:gd name="connsiteY3" fmla="*/ 113645 h 1292326"/>
                        <a:gd name="connsiteX4" fmla="*/ 63622 w 1398008"/>
                        <a:gd name="connsiteY4" fmla="*/ 57327 h 1292326"/>
                        <a:gd name="connsiteX5" fmla="*/ 82595 w 1398008"/>
                        <a:gd name="connsiteY5" fmla="*/ 113645 h 1292326"/>
                        <a:gd name="connsiteX6" fmla="*/ 106596 w 1398008"/>
                        <a:gd name="connsiteY6" fmla="*/ 61144 h 1292326"/>
                        <a:gd name="connsiteX7" fmla="*/ 131770 w 1398008"/>
                        <a:gd name="connsiteY7" fmla="*/ 66813 h 1292326"/>
                        <a:gd name="connsiteX8" fmla="*/ 159587 w 1398008"/>
                        <a:gd name="connsiteY8" fmla="*/ 106502 h 1292326"/>
                        <a:gd name="connsiteX9" fmla="*/ 161101 w 1398008"/>
                        <a:gd name="connsiteY9" fmla="*/ 38503 h 1292326"/>
                        <a:gd name="connsiteX10" fmla="*/ 193039 w 1398008"/>
                        <a:gd name="connsiteY10" fmla="*/ 89832 h 1292326"/>
                        <a:gd name="connsiteX11" fmla="*/ 222295 w 1398008"/>
                        <a:gd name="connsiteY11" fmla="*/ 24745 h 1292326"/>
                        <a:gd name="connsiteX12" fmla="*/ 250718 w 1398008"/>
                        <a:gd name="connsiteY12" fmla="*/ 74487 h 1292326"/>
                        <a:gd name="connsiteX13" fmla="*/ 298572 w 1398008"/>
                        <a:gd name="connsiteY13" fmla="*/ 29811 h 1292326"/>
                        <a:gd name="connsiteX14" fmla="*/ 327070 w 1398008"/>
                        <a:gd name="connsiteY14" fmla="*/ 71614 h 1292326"/>
                        <a:gd name="connsiteX15" fmla="*/ 364263 w 1398008"/>
                        <a:gd name="connsiteY15" fmla="*/ 27920 h 1292326"/>
                        <a:gd name="connsiteX16" fmla="*/ 379457 w 1398008"/>
                        <a:gd name="connsiteY16" fmla="*/ 81100 h 1292326"/>
                        <a:gd name="connsiteX17" fmla="*/ 403270 w 1398008"/>
                        <a:gd name="connsiteY17" fmla="*/ 252 h 1292326"/>
                        <a:gd name="connsiteX18" fmla="*/ 420657 w 1398008"/>
                        <a:gd name="connsiteY18" fmla="*/ 54227 h 1292326"/>
                        <a:gd name="connsiteX19" fmla="*/ 460420 w 1398008"/>
                        <a:gd name="connsiteY19" fmla="*/ 9664 h 1292326"/>
                        <a:gd name="connsiteX20" fmla="*/ 472364 w 1398008"/>
                        <a:gd name="connsiteY20" fmla="*/ 82651 h 1292326"/>
                        <a:gd name="connsiteX21" fmla="*/ 515188 w 1398008"/>
                        <a:gd name="connsiteY21" fmla="*/ 66020 h 1292326"/>
                        <a:gd name="connsiteX22" fmla="*/ 536620 w 1398008"/>
                        <a:gd name="connsiteY22" fmla="*/ 27920 h 1292326"/>
                        <a:gd name="connsiteX23" fmla="*/ 558845 w 1398008"/>
                        <a:gd name="connsiteY23" fmla="*/ 69195 h 1292326"/>
                        <a:gd name="connsiteX24" fmla="*/ 593014 w 1398008"/>
                        <a:gd name="connsiteY24" fmla="*/ 24141 h 1292326"/>
                        <a:gd name="connsiteX25" fmla="*/ 622345 w 1398008"/>
                        <a:gd name="connsiteY25" fmla="*/ 75545 h 1292326"/>
                        <a:gd name="connsiteX26" fmla="*/ 644570 w 1398008"/>
                        <a:gd name="connsiteY26" fmla="*/ 27920 h 1292326"/>
                        <a:gd name="connsiteX27" fmla="*/ 662827 w 1398008"/>
                        <a:gd name="connsiteY27" fmla="*/ 77927 h 1292326"/>
                        <a:gd name="connsiteX28" fmla="*/ 704895 w 1398008"/>
                        <a:gd name="connsiteY28" fmla="*/ 21570 h 1292326"/>
                        <a:gd name="connsiteX29" fmla="*/ 723945 w 1398008"/>
                        <a:gd name="connsiteY29" fmla="*/ 75545 h 1292326"/>
                        <a:gd name="connsiteX30" fmla="*/ 748552 w 1398008"/>
                        <a:gd name="connsiteY30" fmla="*/ 50939 h 1292326"/>
                        <a:gd name="connsiteX31" fmla="*/ 765220 w 1398008"/>
                        <a:gd name="connsiteY31" fmla="*/ 100945 h 1292326"/>
                        <a:gd name="connsiteX32" fmla="*/ 785063 w 1398008"/>
                        <a:gd name="connsiteY32" fmla="*/ 46176 h 1292326"/>
                        <a:gd name="connsiteX33" fmla="*/ 803320 w 1398008"/>
                        <a:gd name="connsiteY33" fmla="*/ 59670 h 1292326"/>
                        <a:gd name="connsiteX34" fmla="*/ 802526 w 1398008"/>
                        <a:gd name="connsiteY34" fmla="*/ 84276 h 1292326"/>
                        <a:gd name="connsiteX35" fmla="*/ 863645 w 1398008"/>
                        <a:gd name="connsiteY35" fmla="*/ 75545 h 1292326"/>
                        <a:gd name="connsiteX36" fmla="*/ 868407 w 1398008"/>
                        <a:gd name="connsiteY36" fmla="*/ 106500 h 1292326"/>
                        <a:gd name="connsiteX37" fmla="*/ 895395 w 1398008"/>
                        <a:gd name="connsiteY37" fmla="*/ 59670 h 1292326"/>
                        <a:gd name="connsiteX38" fmla="*/ 903333 w 1398008"/>
                        <a:gd name="connsiteY38" fmla="*/ 120788 h 1292326"/>
                        <a:gd name="connsiteX39" fmla="*/ 927145 w 1398008"/>
                        <a:gd name="connsiteY39" fmla="*/ 66020 h 1292326"/>
                        <a:gd name="connsiteX40" fmla="*/ 950352 w 1398008"/>
                        <a:gd name="connsiteY40" fmla="*/ 128613 h 1292326"/>
                        <a:gd name="connsiteX41" fmla="*/ 975224 w 1398008"/>
                        <a:gd name="connsiteY41" fmla="*/ 78417 h 1292326"/>
                        <a:gd name="connsiteX42" fmla="*/ 992157 w 1398008"/>
                        <a:gd name="connsiteY42" fmla="*/ 119540 h 1292326"/>
                        <a:gd name="connsiteX43" fmla="*/ 1021336 w 1398008"/>
                        <a:gd name="connsiteY43" fmla="*/ 75657 h 1292326"/>
                        <a:gd name="connsiteX44" fmla="*/ 1026780 w 1398008"/>
                        <a:gd name="connsiteY44" fmla="*/ 125741 h 1292326"/>
                        <a:gd name="connsiteX45" fmla="*/ 1055997 w 1398008"/>
                        <a:gd name="connsiteY45" fmla="*/ 106311 h 1292326"/>
                        <a:gd name="connsiteX46" fmla="*/ 1084158 w 1398008"/>
                        <a:gd name="connsiteY46" fmla="*/ 31323 h 1292326"/>
                        <a:gd name="connsiteX47" fmla="*/ 1090582 w 1398008"/>
                        <a:gd name="connsiteY47" fmla="*/ 94595 h 1292326"/>
                        <a:gd name="connsiteX48" fmla="*/ 1137300 w 1398008"/>
                        <a:gd name="connsiteY48" fmla="*/ 86469 h 1292326"/>
                        <a:gd name="connsiteX49" fmla="*/ 1173964 w 1398008"/>
                        <a:gd name="connsiteY49" fmla="*/ 40657 h 1292326"/>
                        <a:gd name="connsiteX50" fmla="*/ 1190519 w 1398008"/>
                        <a:gd name="connsiteY50" fmla="*/ 95956 h 1292326"/>
                        <a:gd name="connsiteX51" fmla="*/ 1222420 w 1398008"/>
                        <a:gd name="connsiteY51" fmla="*/ 40620 h 1292326"/>
                        <a:gd name="connsiteX52" fmla="*/ 1250844 w 1398008"/>
                        <a:gd name="connsiteY52" fmla="*/ 103213 h 1292326"/>
                        <a:gd name="connsiteX53" fmla="*/ 1304668 w 1398008"/>
                        <a:gd name="connsiteY53" fmla="*/ 68288 h 1292326"/>
                        <a:gd name="connsiteX54" fmla="*/ 1349047 w 1398008"/>
                        <a:gd name="connsiteY54" fmla="*/ 113550 h 1292326"/>
                        <a:gd name="connsiteX55" fmla="*/ 1396138 w 1398008"/>
                        <a:gd name="connsiteY55" fmla="*/ 132695 h 1292326"/>
                        <a:gd name="connsiteX56" fmla="*/ 1000170 w 1398008"/>
                        <a:gd name="connsiteY56" fmla="*/ 1186795 h 1292326"/>
                        <a:gd name="connsiteX57" fmla="*/ 996995 w 1398008"/>
                        <a:gd name="connsiteY57" fmla="*/ 1285220 h 1292326"/>
                        <a:gd name="connsiteX0" fmla="*/ 504114 w 1403442"/>
                        <a:gd name="connsiteY0" fmla="*/ 1292326 h 1292326"/>
                        <a:gd name="connsiteX1" fmla="*/ 501695 w 1403442"/>
                        <a:gd name="connsiteY1" fmla="*/ 1201121 h 1292326"/>
                        <a:gd name="connsiteX2" fmla="*/ 28620 w 1403442"/>
                        <a:gd name="connsiteY2" fmla="*/ 116820 h 1292326"/>
                        <a:gd name="connsiteX3" fmla="*/ 54020 w 1403442"/>
                        <a:gd name="connsiteY3" fmla="*/ 113645 h 1292326"/>
                        <a:gd name="connsiteX4" fmla="*/ 63622 w 1403442"/>
                        <a:gd name="connsiteY4" fmla="*/ 57327 h 1292326"/>
                        <a:gd name="connsiteX5" fmla="*/ 82595 w 1403442"/>
                        <a:gd name="connsiteY5" fmla="*/ 113645 h 1292326"/>
                        <a:gd name="connsiteX6" fmla="*/ 106596 w 1403442"/>
                        <a:gd name="connsiteY6" fmla="*/ 61144 h 1292326"/>
                        <a:gd name="connsiteX7" fmla="*/ 131770 w 1403442"/>
                        <a:gd name="connsiteY7" fmla="*/ 66813 h 1292326"/>
                        <a:gd name="connsiteX8" fmla="*/ 159587 w 1403442"/>
                        <a:gd name="connsiteY8" fmla="*/ 106502 h 1292326"/>
                        <a:gd name="connsiteX9" fmla="*/ 161101 w 1403442"/>
                        <a:gd name="connsiteY9" fmla="*/ 38503 h 1292326"/>
                        <a:gd name="connsiteX10" fmla="*/ 193039 w 1403442"/>
                        <a:gd name="connsiteY10" fmla="*/ 89832 h 1292326"/>
                        <a:gd name="connsiteX11" fmla="*/ 222295 w 1403442"/>
                        <a:gd name="connsiteY11" fmla="*/ 24745 h 1292326"/>
                        <a:gd name="connsiteX12" fmla="*/ 250718 w 1403442"/>
                        <a:gd name="connsiteY12" fmla="*/ 74487 h 1292326"/>
                        <a:gd name="connsiteX13" fmla="*/ 298572 w 1403442"/>
                        <a:gd name="connsiteY13" fmla="*/ 29811 h 1292326"/>
                        <a:gd name="connsiteX14" fmla="*/ 327070 w 1403442"/>
                        <a:gd name="connsiteY14" fmla="*/ 71614 h 1292326"/>
                        <a:gd name="connsiteX15" fmla="*/ 364263 w 1403442"/>
                        <a:gd name="connsiteY15" fmla="*/ 27920 h 1292326"/>
                        <a:gd name="connsiteX16" fmla="*/ 379457 w 1403442"/>
                        <a:gd name="connsiteY16" fmla="*/ 81100 h 1292326"/>
                        <a:gd name="connsiteX17" fmla="*/ 403270 w 1403442"/>
                        <a:gd name="connsiteY17" fmla="*/ 252 h 1292326"/>
                        <a:gd name="connsiteX18" fmla="*/ 420657 w 1403442"/>
                        <a:gd name="connsiteY18" fmla="*/ 54227 h 1292326"/>
                        <a:gd name="connsiteX19" fmla="*/ 460420 w 1403442"/>
                        <a:gd name="connsiteY19" fmla="*/ 9664 h 1292326"/>
                        <a:gd name="connsiteX20" fmla="*/ 472364 w 1403442"/>
                        <a:gd name="connsiteY20" fmla="*/ 82651 h 1292326"/>
                        <a:gd name="connsiteX21" fmla="*/ 515188 w 1403442"/>
                        <a:gd name="connsiteY21" fmla="*/ 66020 h 1292326"/>
                        <a:gd name="connsiteX22" fmla="*/ 536620 w 1403442"/>
                        <a:gd name="connsiteY22" fmla="*/ 27920 h 1292326"/>
                        <a:gd name="connsiteX23" fmla="*/ 558845 w 1403442"/>
                        <a:gd name="connsiteY23" fmla="*/ 69195 h 1292326"/>
                        <a:gd name="connsiteX24" fmla="*/ 593014 w 1403442"/>
                        <a:gd name="connsiteY24" fmla="*/ 24141 h 1292326"/>
                        <a:gd name="connsiteX25" fmla="*/ 622345 w 1403442"/>
                        <a:gd name="connsiteY25" fmla="*/ 75545 h 1292326"/>
                        <a:gd name="connsiteX26" fmla="*/ 644570 w 1403442"/>
                        <a:gd name="connsiteY26" fmla="*/ 27920 h 1292326"/>
                        <a:gd name="connsiteX27" fmla="*/ 662827 w 1403442"/>
                        <a:gd name="connsiteY27" fmla="*/ 77927 h 1292326"/>
                        <a:gd name="connsiteX28" fmla="*/ 704895 w 1403442"/>
                        <a:gd name="connsiteY28" fmla="*/ 21570 h 1292326"/>
                        <a:gd name="connsiteX29" fmla="*/ 723945 w 1403442"/>
                        <a:gd name="connsiteY29" fmla="*/ 75545 h 1292326"/>
                        <a:gd name="connsiteX30" fmla="*/ 748552 w 1403442"/>
                        <a:gd name="connsiteY30" fmla="*/ 50939 h 1292326"/>
                        <a:gd name="connsiteX31" fmla="*/ 765220 w 1403442"/>
                        <a:gd name="connsiteY31" fmla="*/ 100945 h 1292326"/>
                        <a:gd name="connsiteX32" fmla="*/ 785063 w 1403442"/>
                        <a:gd name="connsiteY32" fmla="*/ 46176 h 1292326"/>
                        <a:gd name="connsiteX33" fmla="*/ 803320 w 1403442"/>
                        <a:gd name="connsiteY33" fmla="*/ 59670 h 1292326"/>
                        <a:gd name="connsiteX34" fmla="*/ 802526 w 1403442"/>
                        <a:gd name="connsiteY34" fmla="*/ 84276 h 1292326"/>
                        <a:gd name="connsiteX35" fmla="*/ 863645 w 1403442"/>
                        <a:gd name="connsiteY35" fmla="*/ 75545 h 1292326"/>
                        <a:gd name="connsiteX36" fmla="*/ 868407 w 1403442"/>
                        <a:gd name="connsiteY36" fmla="*/ 106500 h 1292326"/>
                        <a:gd name="connsiteX37" fmla="*/ 895395 w 1403442"/>
                        <a:gd name="connsiteY37" fmla="*/ 59670 h 1292326"/>
                        <a:gd name="connsiteX38" fmla="*/ 903333 w 1403442"/>
                        <a:gd name="connsiteY38" fmla="*/ 120788 h 1292326"/>
                        <a:gd name="connsiteX39" fmla="*/ 927145 w 1403442"/>
                        <a:gd name="connsiteY39" fmla="*/ 66020 h 1292326"/>
                        <a:gd name="connsiteX40" fmla="*/ 950352 w 1403442"/>
                        <a:gd name="connsiteY40" fmla="*/ 128613 h 1292326"/>
                        <a:gd name="connsiteX41" fmla="*/ 975224 w 1403442"/>
                        <a:gd name="connsiteY41" fmla="*/ 78417 h 1292326"/>
                        <a:gd name="connsiteX42" fmla="*/ 992157 w 1403442"/>
                        <a:gd name="connsiteY42" fmla="*/ 119540 h 1292326"/>
                        <a:gd name="connsiteX43" fmla="*/ 1021336 w 1403442"/>
                        <a:gd name="connsiteY43" fmla="*/ 75657 h 1292326"/>
                        <a:gd name="connsiteX44" fmla="*/ 1026780 w 1403442"/>
                        <a:gd name="connsiteY44" fmla="*/ 125741 h 1292326"/>
                        <a:gd name="connsiteX45" fmla="*/ 1055997 w 1403442"/>
                        <a:gd name="connsiteY45" fmla="*/ 106311 h 1292326"/>
                        <a:gd name="connsiteX46" fmla="*/ 1084158 w 1403442"/>
                        <a:gd name="connsiteY46" fmla="*/ 31323 h 1292326"/>
                        <a:gd name="connsiteX47" fmla="*/ 1090582 w 1403442"/>
                        <a:gd name="connsiteY47" fmla="*/ 94595 h 1292326"/>
                        <a:gd name="connsiteX48" fmla="*/ 1137300 w 1403442"/>
                        <a:gd name="connsiteY48" fmla="*/ 86469 h 1292326"/>
                        <a:gd name="connsiteX49" fmla="*/ 1173964 w 1403442"/>
                        <a:gd name="connsiteY49" fmla="*/ 40657 h 1292326"/>
                        <a:gd name="connsiteX50" fmla="*/ 1190519 w 1403442"/>
                        <a:gd name="connsiteY50" fmla="*/ 95956 h 1292326"/>
                        <a:gd name="connsiteX51" fmla="*/ 1222420 w 1403442"/>
                        <a:gd name="connsiteY51" fmla="*/ 40620 h 1292326"/>
                        <a:gd name="connsiteX52" fmla="*/ 1250844 w 1403442"/>
                        <a:gd name="connsiteY52" fmla="*/ 103213 h 1292326"/>
                        <a:gd name="connsiteX53" fmla="*/ 1304668 w 1403442"/>
                        <a:gd name="connsiteY53" fmla="*/ 68288 h 1292326"/>
                        <a:gd name="connsiteX54" fmla="*/ 1349047 w 1403442"/>
                        <a:gd name="connsiteY54" fmla="*/ 113550 h 1292326"/>
                        <a:gd name="connsiteX55" fmla="*/ 1396138 w 1403442"/>
                        <a:gd name="connsiteY55" fmla="*/ 132695 h 1292326"/>
                        <a:gd name="connsiteX56" fmla="*/ 1000170 w 1403442"/>
                        <a:gd name="connsiteY56" fmla="*/ 1186795 h 1292326"/>
                        <a:gd name="connsiteX57" fmla="*/ 996995 w 1403442"/>
                        <a:gd name="connsiteY57" fmla="*/ 1285220 h 1292326"/>
                        <a:gd name="connsiteX0" fmla="*/ 504114 w 1415486"/>
                        <a:gd name="connsiteY0" fmla="*/ 1292326 h 1292326"/>
                        <a:gd name="connsiteX1" fmla="*/ 501695 w 1415486"/>
                        <a:gd name="connsiteY1" fmla="*/ 1201121 h 1292326"/>
                        <a:gd name="connsiteX2" fmla="*/ 28620 w 1415486"/>
                        <a:gd name="connsiteY2" fmla="*/ 116820 h 1292326"/>
                        <a:gd name="connsiteX3" fmla="*/ 54020 w 1415486"/>
                        <a:gd name="connsiteY3" fmla="*/ 113645 h 1292326"/>
                        <a:gd name="connsiteX4" fmla="*/ 63622 w 1415486"/>
                        <a:gd name="connsiteY4" fmla="*/ 57327 h 1292326"/>
                        <a:gd name="connsiteX5" fmla="*/ 82595 w 1415486"/>
                        <a:gd name="connsiteY5" fmla="*/ 113645 h 1292326"/>
                        <a:gd name="connsiteX6" fmla="*/ 106596 w 1415486"/>
                        <a:gd name="connsiteY6" fmla="*/ 61144 h 1292326"/>
                        <a:gd name="connsiteX7" fmla="*/ 131770 w 1415486"/>
                        <a:gd name="connsiteY7" fmla="*/ 66813 h 1292326"/>
                        <a:gd name="connsiteX8" fmla="*/ 159587 w 1415486"/>
                        <a:gd name="connsiteY8" fmla="*/ 106502 h 1292326"/>
                        <a:gd name="connsiteX9" fmla="*/ 161101 w 1415486"/>
                        <a:gd name="connsiteY9" fmla="*/ 38503 h 1292326"/>
                        <a:gd name="connsiteX10" fmla="*/ 193039 w 1415486"/>
                        <a:gd name="connsiteY10" fmla="*/ 89832 h 1292326"/>
                        <a:gd name="connsiteX11" fmla="*/ 222295 w 1415486"/>
                        <a:gd name="connsiteY11" fmla="*/ 24745 h 1292326"/>
                        <a:gd name="connsiteX12" fmla="*/ 250718 w 1415486"/>
                        <a:gd name="connsiteY12" fmla="*/ 74487 h 1292326"/>
                        <a:gd name="connsiteX13" fmla="*/ 298572 w 1415486"/>
                        <a:gd name="connsiteY13" fmla="*/ 29811 h 1292326"/>
                        <a:gd name="connsiteX14" fmla="*/ 327070 w 1415486"/>
                        <a:gd name="connsiteY14" fmla="*/ 71614 h 1292326"/>
                        <a:gd name="connsiteX15" fmla="*/ 364263 w 1415486"/>
                        <a:gd name="connsiteY15" fmla="*/ 27920 h 1292326"/>
                        <a:gd name="connsiteX16" fmla="*/ 379457 w 1415486"/>
                        <a:gd name="connsiteY16" fmla="*/ 81100 h 1292326"/>
                        <a:gd name="connsiteX17" fmla="*/ 403270 w 1415486"/>
                        <a:gd name="connsiteY17" fmla="*/ 252 h 1292326"/>
                        <a:gd name="connsiteX18" fmla="*/ 420657 w 1415486"/>
                        <a:gd name="connsiteY18" fmla="*/ 54227 h 1292326"/>
                        <a:gd name="connsiteX19" fmla="*/ 460420 w 1415486"/>
                        <a:gd name="connsiteY19" fmla="*/ 9664 h 1292326"/>
                        <a:gd name="connsiteX20" fmla="*/ 472364 w 1415486"/>
                        <a:gd name="connsiteY20" fmla="*/ 82651 h 1292326"/>
                        <a:gd name="connsiteX21" fmla="*/ 515188 w 1415486"/>
                        <a:gd name="connsiteY21" fmla="*/ 66020 h 1292326"/>
                        <a:gd name="connsiteX22" fmla="*/ 536620 w 1415486"/>
                        <a:gd name="connsiteY22" fmla="*/ 27920 h 1292326"/>
                        <a:gd name="connsiteX23" fmla="*/ 558845 w 1415486"/>
                        <a:gd name="connsiteY23" fmla="*/ 69195 h 1292326"/>
                        <a:gd name="connsiteX24" fmla="*/ 593014 w 1415486"/>
                        <a:gd name="connsiteY24" fmla="*/ 24141 h 1292326"/>
                        <a:gd name="connsiteX25" fmla="*/ 622345 w 1415486"/>
                        <a:gd name="connsiteY25" fmla="*/ 75545 h 1292326"/>
                        <a:gd name="connsiteX26" fmla="*/ 644570 w 1415486"/>
                        <a:gd name="connsiteY26" fmla="*/ 27920 h 1292326"/>
                        <a:gd name="connsiteX27" fmla="*/ 662827 w 1415486"/>
                        <a:gd name="connsiteY27" fmla="*/ 77927 h 1292326"/>
                        <a:gd name="connsiteX28" fmla="*/ 704895 w 1415486"/>
                        <a:gd name="connsiteY28" fmla="*/ 21570 h 1292326"/>
                        <a:gd name="connsiteX29" fmla="*/ 723945 w 1415486"/>
                        <a:gd name="connsiteY29" fmla="*/ 75545 h 1292326"/>
                        <a:gd name="connsiteX30" fmla="*/ 748552 w 1415486"/>
                        <a:gd name="connsiteY30" fmla="*/ 50939 h 1292326"/>
                        <a:gd name="connsiteX31" fmla="*/ 765220 w 1415486"/>
                        <a:gd name="connsiteY31" fmla="*/ 100945 h 1292326"/>
                        <a:gd name="connsiteX32" fmla="*/ 785063 w 1415486"/>
                        <a:gd name="connsiteY32" fmla="*/ 46176 h 1292326"/>
                        <a:gd name="connsiteX33" fmla="*/ 803320 w 1415486"/>
                        <a:gd name="connsiteY33" fmla="*/ 59670 h 1292326"/>
                        <a:gd name="connsiteX34" fmla="*/ 802526 w 1415486"/>
                        <a:gd name="connsiteY34" fmla="*/ 84276 h 1292326"/>
                        <a:gd name="connsiteX35" fmla="*/ 863645 w 1415486"/>
                        <a:gd name="connsiteY35" fmla="*/ 75545 h 1292326"/>
                        <a:gd name="connsiteX36" fmla="*/ 868407 w 1415486"/>
                        <a:gd name="connsiteY36" fmla="*/ 106500 h 1292326"/>
                        <a:gd name="connsiteX37" fmla="*/ 895395 w 1415486"/>
                        <a:gd name="connsiteY37" fmla="*/ 59670 h 1292326"/>
                        <a:gd name="connsiteX38" fmla="*/ 903333 w 1415486"/>
                        <a:gd name="connsiteY38" fmla="*/ 120788 h 1292326"/>
                        <a:gd name="connsiteX39" fmla="*/ 927145 w 1415486"/>
                        <a:gd name="connsiteY39" fmla="*/ 66020 h 1292326"/>
                        <a:gd name="connsiteX40" fmla="*/ 950352 w 1415486"/>
                        <a:gd name="connsiteY40" fmla="*/ 128613 h 1292326"/>
                        <a:gd name="connsiteX41" fmla="*/ 975224 w 1415486"/>
                        <a:gd name="connsiteY41" fmla="*/ 78417 h 1292326"/>
                        <a:gd name="connsiteX42" fmla="*/ 992157 w 1415486"/>
                        <a:gd name="connsiteY42" fmla="*/ 119540 h 1292326"/>
                        <a:gd name="connsiteX43" fmla="*/ 1021336 w 1415486"/>
                        <a:gd name="connsiteY43" fmla="*/ 75657 h 1292326"/>
                        <a:gd name="connsiteX44" fmla="*/ 1026780 w 1415486"/>
                        <a:gd name="connsiteY44" fmla="*/ 125741 h 1292326"/>
                        <a:gd name="connsiteX45" fmla="*/ 1055997 w 1415486"/>
                        <a:gd name="connsiteY45" fmla="*/ 106311 h 1292326"/>
                        <a:gd name="connsiteX46" fmla="*/ 1084158 w 1415486"/>
                        <a:gd name="connsiteY46" fmla="*/ 31323 h 1292326"/>
                        <a:gd name="connsiteX47" fmla="*/ 1090582 w 1415486"/>
                        <a:gd name="connsiteY47" fmla="*/ 94595 h 1292326"/>
                        <a:gd name="connsiteX48" fmla="*/ 1137300 w 1415486"/>
                        <a:gd name="connsiteY48" fmla="*/ 86469 h 1292326"/>
                        <a:gd name="connsiteX49" fmla="*/ 1173964 w 1415486"/>
                        <a:gd name="connsiteY49" fmla="*/ 40657 h 1292326"/>
                        <a:gd name="connsiteX50" fmla="*/ 1190519 w 1415486"/>
                        <a:gd name="connsiteY50" fmla="*/ 95956 h 1292326"/>
                        <a:gd name="connsiteX51" fmla="*/ 1222420 w 1415486"/>
                        <a:gd name="connsiteY51" fmla="*/ 40620 h 1292326"/>
                        <a:gd name="connsiteX52" fmla="*/ 1250844 w 1415486"/>
                        <a:gd name="connsiteY52" fmla="*/ 103213 h 1292326"/>
                        <a:gd name="connsiteX53" fmla="*/ 1304668 w 1415486"/>
                        <a:gd name="connsiteY53" fmla="*/ 68288 h 1292326"/>
                        <a:gd name="connsiteX54" fmla="*/ 1349047 w 1415486"/>
                        <a:gd name="connsiteY54" fmla="*/ 119058 h 1292326"/>
                        <a:gd name="connsiteX55" fmla="*/ 1396138 w 1415486"/>
                        <a:gd name="connsiteY55" fmla="*/ 132695 h 1292326"/>
                        <a:gd name="connsiteX56" fmla="*/ 1000170 w 1415486"/>
                        <a:gd name="connsiteY56" fmla="*/ 1186795 h 1292326"/>
                        <a:gd name="connsiteX57" fmla="*/ 996995 w 1415486"/>
                        <a:gd name="connsiteY57" fmla="*/ 1285220 h 1292326"/>
                        <a:gd name="connsiteX0" fmla="*/ 504114 w 1407655"/>
                        <a:gd name="connsiteY0" fmla="*/ 1292326 h 1292326"/>
                        <a:gd name="connsiteX1" fmla="*/ 501695 w 1407655"/>
                        <a:gd name="connsiteY1" fmla="*/ 1201121 h 1292326"/>
                        <a:gd name="connsiteX2" fmla="*/ 28620 w 1407655"/>
                        <a:gd name="connsiteY2" fmla="*/ 116820 h 1292326"/>
                        <a:gd name="connsiteX3" fmla="*/ 54020 w 1407655"/>
                        <a:gd name="connsiteY3" fmla="*/ 113645 h 1292326"/>
                        <a:gd name="connsiteX4" fmla="*/ 63622 w 1407655"/>
                        <a:gd name="connsiteY4" fmla="*/ 57327 h 1292326"/>
                        <a:gd name="connsiteX5" fmla="*/ 82595 w 1407655"/>
                        <a:gd name="connsiteY5" fmla="*/ 113645 h 1292326"/>
                        <a:gd name="connsiteX6" fmla="*/ 106596 w 1407655"/>
                        <a:gd name="connsiteY6" fmla="*/ 61144 h 1292326"/>
                        <a:gd name="connsiteX7" fmla="*/ 131770 w 1407655"/>
                        <a:gd name="connsiteY7" fmla="*/ 66813 h 1292326"/>
                        <a:gd name="connsiteX8" fmla="*/ 159587 w 1407655"/>
                        <a:gd name="connsiteY8" fmla="*/ 106502 h 1292326"/>
                        <a:gd name="connsiteX9" fmla="*/ 161101 w 1407655"/>
                        <a:gd name="connsiteY9" fmla="*/ 38503 h 1292326"/>
                        <a:gd name="connsiteX10" fmla="*/ 193039 w 1407655"/>
                        <a:gd name="connsiteY10" fmla="*/ 89832 h 1292326"/>
                        <a:gd name="connsiteX11" fmla="*/ 222295 w 1407655"/>
                        <a:gd name="connsiteY11" fmla="*/ 24745 h 1292326"/>
                        <a:gd name="connsiteX12" fmla="*/ 250718 w 1407655"/>
                        <a:gd name="connsiteY12" fmla="*/ 74487 h 1292326"/>
                        <a:gd name="connsiteX13" fmla="*/ 298572 w 1407655"/>
                        <a:gd name="connsiteY13" fmla="*/ 29811 h 1292326"/>
                        <a:gd name="connsiteX14" fmla="*/ 327070 w 1407655"/>
                        <a:gd name="connsiteY14" fmla="*/ 71614 h 1292326"/>
                        <a:gd name="connsiteX15" fmla="*/ 364263 w 1407655"/>
                        <a:gd name="connsiteY15" fmla="*/ 27920 h 1292326"/>
                        <a:gd name="connsiteX16" fmla="*/ 379457 w 1407655"/>
                        <a:gd name="connsiteY16" fmla="*/ 81100 h 1292326"/>
                        <a:gd name="connsiteX17" fmla="*/ 403270 w 1407655"/>
                        <a:gd name="connsiteY17" fmla="*/ 252 h 1292326"/>
                        <a:gd name="connsiteX18" fmla="*/ 420657 w 1407655"/>
                        <a:gd name="connsiteY18" fmla="*/ 54227 h 1292326"/>
                        <a:gd name="connsiteX19" fmla="*/ 460420 w 1407655"/>
                        <a:gd name="connsiteY19" fmla="*/ 9664 h 1292326"/>
                        <a:gd name="connsiteX20" fmla="*/ 472364 w 1407655"/>
                        <a:gd name="connsiteY20" fmla="*/ 82651 h 1292326"/>
                        <a:gd name="connsiteX21" fmla="*/ 515188 w 1407655"/>
                        <a:gd name="connsiteY21" fmla="*/ 66020 h 1292326"/>
                        <a:gd name="connsiteX22" fmla="*/ 536620 w 1407655"/>
                        <a:gd name="connsiteY22" fmla="*/ 27920 h 1292326"/>
                        <a:gd name="connsiteX23" fmla="*/ 558845 w 1407655"/>
                        <a:gd name="connsiteY23" fmla="*/ 69195 h 1292326"/>
                        <a:gd name="connsiteX24" fmla="*/ 593014 w 1407655"/>
                        <a:gd name="connsiteY24" fmla="*/ 24141 h 1292326"/>
                        <a:gd name="connsiteX25" fmla="*/ 622345 w 1407655"/>
                        <a:gd name="connsiteY25" fmla="*/ 75545 h 1292326"/>
                        <a:gd name="connsiteX26" fmla="*/ 644570 w 1407655"/>
                        <a:gd name="connsiteY26" fmla="*/ 27920 h 1292326"/>
                        <a:gd name="connsiteX27" fmla="*/ 662827 w 1407655"/>
                        <a:gd name="connsiteY27" fmla="*/ 77927 h 1292326"/>
                        <a:gd name="connsiteX28" fmla="*/ 704895 w 1407655"/>
                        <a:gd name="connsiteY28" fmla="*/ 21570 h 1292326"/>
                        <a:gd name="connsiteX29" fmla="*/ 723945 w 1407655"/>
                        <a:gd name="connsiteY29" fmla="*/ 75545 h 1292326"/>
                        <a:gd name="connsiteX30" fmla="*/ 748552 w 1407655"/>
                        <a:gd name="connsiteY30" fmla="*/ 50939 h 1292326"/>
                        <a:gd name="connsiteX31" fmla="*/ 765220 w 1407655"/>
                        <a:gd name="connsiteY31" fmla="*/ 100945 h 1292326"/>
                        <a:gd name="connsiteX32" fmla="*/ 785063 w 1407655"/>
                        <a:gd name="connsiteY32" fmla="*/ 46176 h 1292326"/>
                        <a:gd name="connsiteX33" fmla="*/ 803320 w 1407655"/>
                        <a:gd name="connsiteY33" fmla="*/ 59670 h 1292326"/>
                        <a:gd name="connsiteX34" fmla="*/ 802526 w 1407655"/>
                        <a:gd name="connsiteY34" fmla="*/ 84276 h 1292326"/>
                        <a:gd name="connsiteX35" fmla="*/ 863645 w 1407655"/>
                        <a:gd name="connsiteY35" fmla="*/ 75545 h 1292326"/>
                        <a:gd name="connsiteX36" fmla="*/ 868407 w 1407655"/>
                        <a:gd name="connsiteY36" fmla="*/ 106500 h 1292326"/>
                        <a:gd name="connsiteX37" fmla="*/ 895395 w 1407655"/>
                        <a:gd name="connsiteY37" fmla="*/ 59670 h 1292326"/>
                        <a:gd name="connsiteX38" fmla="*/ 903333 w 1407655"/>
                        <a:gd name="connsiteY38" fmla="*/ 120788 h 1292326"/>
                        <a:gd name="connsiteX39" fmla="*/ 927145 w 1407655"/>
                        <a:gd name="connsiteY39" fmla="*/ 66020 h 1292326"/>
                        <a:gd name="connsiteX40" fmla="*/ 950352 w 1407655"/>
                        <a:gd name="connsiteY40" fmla="*/ 128613 h 1292326"/>
                        <a:gd name="connsiteX41" fmla="*/ 975224 w 1407655"/>
                        <a:gd name="connsiteY41" fmla="*/ 78417 h 1292326"/>
                        <a:gd name="connsiteX42" fmla="*/ 992157 w 1407655"/>
                        <a:gd name="connsiteY42" fmla="*/ 119540 h 1292326"/>
                        <a:gd name="connsiteX43" fmla="*/ 1021336 w 1407655"/>
                        <a:gd name="connsiteY43" fmla="*/ 75657 h 1292326"/>
                        <a:gd name="connsiteX44" fmla="*/ 1026780 w 1407655"/>
                        <a:gd name="connsiteY44" fmla="*/ 125741 h 1292326"/>
                        <a:gd name="connsiteX45" fmla="*/ 1055997 w 1407655"/>
                        <a:gd name="connsiteY45" fmla="*/ 106311 h 1292326"/>
                        <a:gd name="connsiteX46" fmla="*/ 1084158 w 1407655"/>
                        <a:gd name="connsiteY46" fmla="*/ 31323 h 1292326"/>
                        <a:gd name="connsiteX47" fmla="*/ 1090582 w 1407655"/>
                        <a:gd name="connsiteY47" fmla="*/ 94595 h 1292326"/>
                        <a:gd name="connsiteX48" fmla="*/ 1137300 w 1407655"/>
                        <a:gd name="connsiteY48" fmla="*/ 86469 h 1292326"/>
                        <a:gd name="connsiteX49" fmla="*/ 1173964 w 1407655"/>
                        <a:gd name="connsiteY49" fmla="*/ 40657 h 1292326"/>
                        <a:gd name="connsiteX50" fmla="*/ 1190519 w 1407655"/>
                        <a:gd name="connsiteY50" fmla="*/ 95956 h 1292326"/>
                        <a:gd name="connsiteX51" fmla="*/ 1222420 w 1407655"/>
                        <a:gd name="connsiteY51" fmla="*/ 40620 h 1292326"/>
                        <a:gd name="connsiteX52" fmla="*/ 1250844 w 1407655"/>
                        <a:gd name="connsiteY52" fmla="*/ 103213 h 1292326"/>
                        <a:gd name="connsiteX53" fmla="*/ 1304668 w 1407655"/>
                        <a:gd name="connsiteY53" fmla="*/ 68288 h 1292326"/>
                        <a:gd name="connsiteX54" fmla="*/ 1349047 w 1407655"/>
                        <a:gd name="connsiteY54" fmla="*/ 119058 h 1292326"/>
                        <a:gd name="connsiteX55" fmla="*/ 1396138 w 1407655"/>
                        <a:gd name="connsiteY55" fmla="*/ 132695 h 1292326"/>
                        <a:gd name="connsiteX56" fmla="*/ 1000170 w 1407655"/>
                        <a:gd name="connsiteY56" fmla="*/ 1186795 h 1292326"/>
                        <a:gd name="connsiteX57" fmla="*/ 996995 w 140765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0582 w 1407465"/>
                        <a:gd name="connsiteY47" fmla="*/ 94595 h 1292326"/>
                        <a:gd name="connsiteX48" fmla="*/ 1137300 w 1407465"/>
                        <a:gd name="connsiteY48" fmla="*/ 86469 h 1292326"/>
                        <a:gd name="connsiteX49" fmla="*/ 1173964 w 1407465"/>
                        <a:gd name="connsiteY49" fmla="*/ 40657 h 1292326"/>
                        <a:gd name="connsiteX50" fmla="*/ 1190519 w 1407465"/>
                        <a:gd name="connsiteY50" fmla="*/ 95956 h 1292326"/>
                        <a:gd name="connsiteX51" fmla="*/ 1222420 w 1407465"/>
                        <a:gd name="connsiteY51" fmla="*/ 40620 h 1292326"/>
                        <a:gd name="connsiteX52" fmla="*/ 1250844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0582 w 1407465"/>
                        <a:gd name="connsiteY47" fmla="*/ 94595 h 1292326"/>
                        <a:gd name="connsiteX48" fmla="*/ 1137300 w 1407465"/>
                        <a:gd name="connsiteY48" fmla="*/ 86469 h 1292326"/>
                        <a:gd name="connsiteX49" fmla="*/ 1173964 w 1407465"/>
                        <a:gd name="connsiteY49" fmla="*/ 40657 h 1292326"/>
                        <a:gd name="connsiteX50" fmla="*/ 1190519 w 1407465"/>
                        <a:gd name="connsiteY50" fmla="*/ 95956 h 1292326"/>
                        <a:gd name="connsiteX51" fmla="*/ 1222420 w 1407465"/>
                        <a:gd name="connsiteY51" fmla="*/ 40620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0582 w 1407465"/>
                        <a:gd name="connsiteY47" fmla="*/ 94595 h 1292326"/>
                        <a:gd name="connsiteX48" fmla="*/ 1137300 w 1407465"/>
                        <a:gd name="connsiteY48" fmla="*/ 86469 h 1292326"/>
                        <a:gd name="connsiteX49" fmla="*/ 1173964 w 1407465"/>
                        <a:gd name="connsiteY49" fmla="*/ 40657 h 1292326"/>
                        <a:gd name="connsiteX50" fmla="*/ 1190519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0582 w 1407465"/>
                        <a:gd name="connsiteY47" fmla="*/ 94595 h 1292326"/>
                        <a:gd name="connsiteX48" fmla="*/ 1137300 w 1407465"/>
                        <a:gd name="connsiteY48" fmla="*/ 86469 h 1292326"/>
                        <a:gd name="connsiteX49" fmla="*/ 1173964 w 1407465"/>
                        <a:gd name="connsiteY49" fmla="*/ 40657 h 1292326"/>
                        <a:gd name="connsiteX50" fmla="*/ 1201535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0582 w 1407465"/>
                        <a:gd name="connsiteY47" fmla="*/ 94595 h 1292326"/>
                        <a:gd name="connsiteX48" fmla="*/ 1137300 w 1407465"/>
                        <a:gd name="connsiteY48" fmla="*/ 86469 h 1292326"/>
                        <a:gd name="connsiteX49" fmla="*/ 1179472 w 1407465"/>
                        <a:gd name="connsiteY49" fmla="*/ 35148 h 1292326"/>
                        <a:gd name="connsiteX50" fmla="*/ 1201535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0582 w 1407465"/>
                        <a:gd name="connsiteY47" fmla="*/ 94595 h 1292326"/>
                        <a:gd name="connsiteX48" fmla="*/ 1145562 w 1407465"/>
                        <a:gd name="connsiteY48" fmla="*/ 89223 h 1292326"/>
                        <a:gd name="connsiteX49" fmla="*/ 1179472 w 1407465"/>
                        <a:gd name="connsiteY49" fmla="*/ 35148 h 1292326"/>
                        <a:gd name="connsiteX50" fmla="*/ 1201535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8845 w 1407465"/>
                        <a:gd name="connsiteY47" fmla="*/ 94595 h 1292326"/>
                        <a:gd name="connsiteX48" fmla="*/ 1145562 w 1407465"/>
                        <a:gd name="connsiteY48" fmla="*/ 89223 h 1292326"/>
                        <a:gd name="connsiteX49" fmla="*/ 1179472 w 1407465"/>
                        <a:gd name="connsiteY49" fmla="*/ 35148 h 1292326"/>
                        <a:gd name="connsiteX50" fmla="*/ 1201535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55997 w 1407465"/>
                        <a:gd name="connsiteY45" fmla="*/ 106311 h 1292326"/>
                        <a:gd name="connsiteX46" fmla="*/ 1084158 w 1407465"/>
                        <a:gd name="connsiteY46" fmla="*/ 31323 h 1292326"/>
                        <a:gd name="connsiteX47" fmla="*/ 1098845 w 1407465"/>
                        <a:gd name="connsiteY47" fmla="*/ 94595 h 1292326"/>
                        <a:gd name="connsiteX48" fmla="*/ 1145562 w 1407465"/>
                        <a:gd name="connsiteY48" fmla="*/ 89223 h 1292326"/>
                        <a:gd name="connsiteX49" fmla="*/ 1179472 w 1407465"/>
                        <a:gd name="connsiteY49" fmla="*/ 35148 h 1292326"/>
                        <a:gd name="connsiteX50" fmla="*/ 1201535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3320 w 1407465"/>
                        <a:gd name="connsiteY33" fmla="*/ 59670 h 1292326"/>
                        <a:gd name="connsiteX34" fmla="*/ 802526 w 1407465"/>
                        <a:gd name="connsiteY34" fmla="*/ 84276 h 1292326"/>
                        <a:gd name="connsiteX35" fmla="*/ 863645 w 1407465"/>
                        <a:gd name="connsiteY35" fmla="*/ 75545 h 1292326"/>
                        <a:gd name="connsiteX36" fmla="*/ 868407 w 1407465"/>
                        <a:gd name="connsiteY36" fmla="*/ 106500 h 1292326"/>
                        <a:gd name="connsiteX37" fmla="*/ 895395 w 1407465"/>
                        <a:gd name="connsiteY37" fmla="*/ 59670 h 1292326"/>
                        <a:gd name="connsiteX38" fmla="*/ 903333 w 1407465"/>
                        <a:gd name="connsiteY38" fmla="*/ 120788 h 1292326"/>
                        <a:gd name="connsiteX39" fmla="*/ 927145 w 1407465"/>
                        <a:gd name="connsiteY39" fmla="*/ 66020 h 1292326"/>
                        <a:gd name="connsiteX40" fmla="*/ 950352 w 1407465"/>
                        <a:gd name="connsiteY40" fmla="*/ 128613 h 1292326"/>
                        <a:gd name="connsiteX41" fmla="*/ 975224 w 1407465"/>
                        <a:gd name="connsiteY41" fmla="*/ 78417 h 1292326"/>
                        <a:gd name="connsiteX42" fmla="*/ 992157 w 1407465"/>
                        <a:gd name="connsiteY42" fmla="*/ 119540 h 1292326"/>
                        <a:gd name="connsiteX43" fmla="*/ 1021336 w 1407465"/>
                        <a:gd name="connsiteY43" fmla="*/ 75657 h 1292326"/>
                        <a:gd name="connsiteX44" fmla="*/ 1026780 w 1407465"/>
                        <a:gd name="connsiteY44" fmla="*/ 125741 h 1292326"/>
                        <a:gd name="connsiteX45" fmla="*/ 1064260 w 1407465"/>
                        <a:gd name="connsiteY45" fmla="*/ 106311 h 1292326"/>
                        <a:gd name="connsiteX46" fmla="*/ 1084158 w 1407465"/>
                        <a:gd name="connsiteY46" fmla="*/ 31323 h 1292326"/>
                        <a:gd name="connsiteX47" fmla="*/ 1098845 w 1407465"/>
                        <a:gd name="connsiteY47" fmla="*/ 94595 h 1292326"/>
                        <a:gd name="connsiteX48" fmla="*/ 1145562 w 1407465"/>
                        <a:gd name="connsiteY48" fmla="*/ 89223 h 1292326"/>
                        <a:gd name="connsiteX49" fmla="*/ 1179472 w 1407465"/>
                        <a:gd name="connsiteY49" fmla="*/ 35148 h 1292326"/>
                        <a:gd name="connsiteX50" fmla="*/ 1201535 w 1407465"/>
                        <a:gd name="connsiteY50" fmla="*/ 95956 h 1292326"/>
                        <a:gd name="connsiteX51" fmla="*/ 1247208 w 1407465"/>
                        <a:gd name="connsiteY51" fmla="*/ 37866 h 1292326"/>
                        <a:gd name="connsiteX52" fmla="*/ 1267369 w 1407465"/>
                        <a:gd name="connsiteY52" fmla="*/ 103213 h 1292326"/>
                        <a:gd name="connsiteX53" fmla="*/ 1315685 w 1407465"/>
                        <a:gd name="connsiteY53" fmla="*/ 68288 h 1292326"/>
                        <a:gd name="connsiteX54" fmla="*/ 1349047 w 1407465"/>
                        <a:gd name="connsiteY54" fmla="*/ 119058 h 1292326"/>
                        <a:gd name="connsiteX55" fmla="*/ 1396138 w 1407465"/>
                        <a:gd name="connsiteY55" fmla="*/ 132695 h 1292326"/>
                        <a:gd name="connsiteX56" fmla="*/ 1000170 w 1407465"/>
                        <a:gd name="connsiteY56" fmla="*/ 1186795 h 1292326"/>
                        <a:gd name="connsiteX57" fmla="*/ 996995 w 1407465"/>
                        <a:gd name="connsiteY57"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02526 w 1407465"/>
                        <a:gd name="connsiteY33" fmla="*/ 84276 h 1292326"/>
                        <a:gd name="connsiteX34" fmla="*/ 863645 w 1407465"/>
                        <a:gd name="connsiteY34" fmla="*/ 75545 h 1292326"/>
                        <a:gd name="connsiteX35" fmla="*/ 868407 w 1407465"/>
                        <a:gd name="connsiteY35" fmla="*/ 106500 h 1292326"/>
                        <a:gd name="connsiteX36" fmla="*/ 895395 w 1407465"/>
                        <a:gd name="connsiteY36" fmla="*/ 59670 h 1292326"/>
                        <a:gd name="connsiteX37" fmla="*/ 903333 w 1407465"/>
                        <a:gd name="connsiteY37" fmla="*/ 120788 h 1292326"/>
                        <a:gd name="connsiteX38" fmla="*/ 927145 w 1407465"/>
                        <a:gd name="connsiteY38" fmla="*/ 66020 h 1292326"/>
                        <a:gd name="connsiteX39" fmla="*/ 950352 w 1407465"/>
                        <a:gd name="connsiteY39" fmla="*/ 128613 h 1292326"/>
                        <a:gd name="connsiteX40" fmla="*/ 975224 w 1407465"/>
                        <a:gd name="connsiteY40" fmla="*/ 78417 h 1292326"/>
                        <a:gd name="connsiteX41" fmla="*/ 992157 w 1407465"/>
                        <a:gd name="connsiteY41" fmla="*/ 119540 h 1292326"/>
                        <a:gd name="connsiteX42" fmla="*/ 1021336 w 1407465"/>
                        <a:gd name="connsiteY42" fmla="*/ 75657 h 1292326"/>
                        <a:gd name="connsiteX43" fmla="*/ 1026780 w 1407465"/>
                        <a:gd name="connsiteY43" fmla="*/ 125741 h 1292326"/>
                        <a:gd name="connsiteX44" fmla="*/ 1064260 w 1407465"/>
                        <a:gd name="connsiteY44" fmla="*/ 106311 h 1292326"/>
                        <a:gd name="connsiteX45" fmla="*/ 1084158 w 1407465"/>
                        <a:gd name="connsiteY45" fmla="*/ 31323 h 1292326"/>
                        <a:gd name="connsiteX46" fmla="*/ 1098845 w 1407465"/>
                        <a:gd name="connsiteY46" fmla="*/ 94595 h 1292326"/>
                        <a:gd name="connsiteX47" fmla="*/ 1145562 w 1407465"/>
                        <a:gd name="connsiteY47" fmla="*/ 89223 h 1292326"/>
                        <a:gd name="connsiteX48" fmla="*/ 1179472 w 1407465"/>
                        <a:gd name="connsiteY48" fmla="*/ 35148 h 1292326"/>
                        <a:gd name="connsiteX49" fmla="*/ 1201535 w 1407465"/>
                        <a:gd name="connsiteY49" fmla="*/ 95956 h 1292326"/>
                        <a:gd name="connsiteX50" fmla="*/ 1247208 w 1407465"/>
                        <a:gd name="connsiteY50" fmla="*/ 37866 h 1292326"/>
                        <a:gd name="connsiteX51" fmla="*/ 1267369 w 1407465"/>
                        <a:gd name="connsiteY51" fmla="*/ 103213 h 1292326"/>
                        <a:gd name="connsiteX52" fmla="*/ 1315685 w 1407465"/>
                        <a:gd name="connsiteY52" fmla="*/ 68288 h 1292326"/>
                        <a:gd name="connsiteX53" fmla="*/ 1349047 w 1407465"/>
                        <a:gd name="connsiteY53" fmla="*/ 119058 h 1292326"/>
                        <a:gd name="connsiteX54" fmla="*/ 1396138 w 1407465"/>
                        <a:gd name="connsiteY54" fmla="*/ 132695 h 1292326"/>
                        <a:gd name="connsiteX55" fmla="*/ 1000170 w 1407465"/>
                        <a:gd name="connsiteY55" fmla="*/ 1186795 h 1292326"/>
                        <a:gd name="connsiteX56" fmla="*/ 996995 w 1407465"/>
                        <a:gd name="connsiteY56"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10788 w 1407465"/>
                        <a:gd name="connsiteY33" fmla="*/ 95292 h 1292326"/>
                        <a:gd name="connsiteX34" fmla="*/ 863645 w 1407465"/>
                        <a:gd name="connsiteY34" fmla="*/ 75545 h 1292326"/>
                        <a:gd name="connsiteX35" fmla="*/ 868407 w 1407465"/>
                        <a:gd name="connsiteY35" fmla="*/ 106500 h 1292326"/>
                        <a:gd name="connsiteX36" fmla="*/ 895395 w 1407465"/>
                        <a:gd name="connsiteY36" fmla="*/ 59670 h 1292326"/>
                        <a:gd name="connsiteX37" fmla="*/ 903333 w 1407465"/>
                        <a:gd name="connsiteY37" fmla="*/ 120788 h 1292326"/>
                        <a:gd name="connsiteX38" fmla="*/ 927145 w 1407465"/>
                        <a:gd name="connsiteY38" fmla="*/ 66020 h 1292326"/>
                        <a:gd name="connsiteX39" fmla="*/ 950352 w 1407465"/>
                        <a:gd name="connsiteY39" fmla="*/ 128613 h 1292326"/>
                        <a:gd name="connsiteX40" fmla="*/ 975224 w 1407465"/>
                        <a:gd name="connsiteY40" fmla="*/ 78417 h 1292326"/>
                        <a:gd name="connsiteX41" fmla="*/ 992157 w 1407465"/>
                        <a:gd name="connsiteY41" fmla="*/ 119540 h 1292326"/>
                        <a:gd name="connsiteX42" fmla="*/ 1021336 w 1407465"/>
                        <a:gd name="connsiteY42" fmla="*/ 75657 h 1292326"/>
                        <a:gd name="connsiteX43" fmla="*/ 1026780 w 1407465"/>
                        <a:gd name="connsiteY43" fmla="*/ 125741 h 1292326"/>
                        <a:gd name="connsiteX44" fmla="*/ 1064260 w 1407465"/>
                        <a:gd name="connsiteY44" fmla="*/ 106311 h 1292326"/>
                        <a:gd name="connsiteX45" fmla="*/ 1084158 w 1407465"/>
                        <a:gd name="connsiteY45" fmla="*/ 31323 h 1292326"/>
                        <a:gd name="connsiteX46" fmla="*/ 1098845 w 1407465"/>
                        <a:gd name="connsiteY46" fmla="*/ 94595 h 1292326"/>
                        <a:gd name="connsiteX47" fmla="*/ 1145562 w 1407465"/>
                        <a:gd name="connsiteY47" fmla="*/ 89223 h 1292326"/>
                        <a:gd name="connsiteX48" fmla="*/ 1179472 w 1407465"/>
                        <a:gd name="connsiteY48" fmla="*/ 35148 h 1292326"/>
                        <a:gd name="connsiteX49" fmla="*/ 1201535 w 1407465"/>
                        <a:gd name="connsiteY49" fmla="*/ 95956 h 1292326"/>
                        <a:gd name="connsiteX50" fmla="*/ 1247208 w 1407465"/>
                        <a:gd name="connsiteY50" fmla="*/ 37866 h 1292326"/>
                        <a:gd name="connsiteX51" fmla="*/ 1267369 w 1407465"/>
                        <a:gd name="connsiteY51" fmla="*/ 103213 h 1292326"/>
                        <a:gd name="connsiteX52" fmla="*/ 1315685 w 1407465"/>
                        <a:gd name="connsiteY52" fmla="*/ 68288 h 1292326"/>
                        <a:gd name="connsiteX53" fmla="*/ 1349047 w 1407465"/>
                        <a:gd name="connsiteY53" fmla="*/ 119058 h 1292326"/>
                        <a:gd name="connsiteX54" fmla="*/ 1396138 w 1407465"/>
                        <a:gd name="connsiteY54" fmla="*/ 132695 h 1292326"/>
                        <a:gd name="connsiteX55" fmla="*/ 1000170 w 1407465"/>
                        <a:gd name="connsiteY55" fmla="*/ 1186795 h 1292326"/>
                        <a:gd name="connsiteX56" fmla="*/ 996995 w 1407465"/>
                        <a:gd name="connsiteY56"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85063 w 1407465"/>
                        <a:gd name="connsiteY32" fmla="*/ 46176 h 1292326"/>
                        <a:gd name="connsiteX33" fmla="*/ 810788 w 1407465"/>
                        <a:gd name="connsiteY33" fmla="*/ 95292 h 1292326"/>
                        <a:gd name="connsiteX34" fmla="*/ 863645 w 1407465"/>
                        <a:gd name="connsiteY34" fmla="*/ 75545 h 1292326"/>
                        <a:gd name="connsiteX35" fmla="*/ 868407 w 1407465"/>
                        <a:gd name="connsiteY35" fmla="*/ 106500 h 1292326"/>
                        <a:gd name="connsiteX36" fmla="*/ 895395 w 1407465"/>
                        <a:gd name="connsiteY36" fmla="*/ 59670 h 1292326"/>
                        <a:gd name="connsiteX37" fmla="*/ 903333 w 1407465"/>
                        <a:gd name="connsiteY37" fmla="*/ 120788 h 1292326"/>
                        <a:gd name="connsiteX38" fmla="*/ 927145 w 1407465"/>
                        <a:gd name="connsiteY38" fmla="*/ 66020 h 1292326"/>
                        <a:gd name="connsiteX39" fmla="*/ 950352 w 1407465"/>
                        <a:gd name="connsiteY39" fmla="*/ 128613 h 1292326"/>
                        <a:gd name="connsiteX40" fmla="*/ 975224 w 1407465"/>
                        <a:gd name="connsiteY40" fmla="*/ 78417 h 1292326"/>
                        <a:gd name="connsiteX41" fmla="*/ 992157 w 1407465"/>
                        <a:gd name="connsiteY41" fmla="*/ 119540 h 1292326"/>
                        <a:gd name="connsiteX42" fmla="*/ 1021336 w 1407465"/>
                        <a:gd name="connsiteY42" fmla="*/ 75657 h 1292326"/>
                        <a:gd name="connsiteX43" fmla="*/ 1026780 w 1407465"/>
                        <a:gd name="connsiteY43" fmla="*/ 125741 h 1292326"/>
                        <a:gd name="connsiteX44" fmla="*/ 1064260 w 1407465"/>
                        <a:gd name="connsiteY44" fmla="*/ 106311 h 1292326"/>
                        <a:gd name="connsiteX45" fmla="*/ 1084158 w 1407465"/>
                        <a:gd name="connsiteY45" fmla="*/ 31323 h 1292326"/>
                        <a:gd name="connsiteX46" fmla="*/ 1098845 w 1407465"/>
                        <a:gd name="connsiteY46" fmla="*/ 94595 h 1292326"/>
                        <a:gd name="connsiteX47" fmla="*/ 1145562 w 1407465"/>
                        <a:gd name="connsiteY47" fmla="*/ 89223 h 1292326"/>
                        <a:gd name="connsiteX48" fmla="*/ 1179472 w 1407465"/>
                        <a:gd name="connsiteY48" fmla="*/ 35148 h 1292326"/>
                        <a:gd name="connsiteX49" fmla="*/ 1201535 w 1407465"/>
                        <a:gd name="connsiteY49" fmla="*/ 95956 h 1292326"/>
                        <a:gd name="connsiteX50" fmla="*/ 1247208 w 1407465"/>
                        <a:gd name="connsiteY50" fmla="*/ 37866 h 1292326"/>
                        <a:gd name="connsiteX51" fmla="*/ 1267369 w 1407465"/>
                        <a:gd name="connsiteY51" fmla="*/ 103213 h 1292326"/>
                        <a:gd name="connsiteX52" fmla="*/ 1315685 w 1407465"/>
                        <a:gd name="connsiteY52" fmla="*/ 68288 h 1292326"/>
                        <a:gd name="connsiteX53" fmla="*/ 1349047 w 1407465"/>
                        <a:gd name="connsiteY53" fmla="*/ 119058 h 1292326"/>
                        <a:gd name="connsiteX54" fmla="*/ 1396138 w 1407465"/>
                        <a:gd name="connsiteY54" fmla="*/ 132695 h 1292326"/>
                        <a:gd name="connsiteX55" fmla="*/ 1000170 w 1407465"/>
                        <a:gd name="connsiteY55" fmla="*/ 1186795 h 1292326"/>
                        <a:gd name="connsiteX56" fmla="*/ 996995 w 1407465"/>
                        <a:gd name="connsiteY56" fmla="*/ 1285220 h 1292326"/>
                        <a:gd name="connsiteX0" fmla="*/ 504114 w 1407465"/>
                        <a:gd name="connsiteY0" fmla="*/ 1292326 h 1292326"/>
                        <a:gd name="connsiteX1" fmla="*/ 501695 w 1407465"/>
                        <a:gd name="connsiteY1" fmla="*/ 1201121 h 1292326"/>
                        <a:gd name="connsiteX2" fmla="*/ 28620 w 1407465"/>
                        <a:gd name="connsiteY2" fmla="*/ 116820 h 1292326"/>
                        <a:gd name="connsiteX3" fmla="*/ 54020 w 1407465"/>
                        <a:gd name="connsiteY3" fmla="*/ 113645 h 1292326"/>
                        <a:gd name="connsiteX4" fmla="*/ 63622 w 1407465"/>
                        <a:gd name="connsiteY4" fmla="*/ 57327 h 1292326"/>
                        <a:gd name="connsiteX5" fmla="*/ 82595 w 1407465"/>
                        <a:gd name="connsiteY5" fmla="*/ 113645 h 1292326"/>
                        <a:gd name="connsiteX6" fmla="*/ 106596 w 1407465"/>
                        <a:gd name="connsiteY6" fmla="*/ 61144 h 1292326"/>
                        <a:gd name="connsiteX7" fmla="*/ 131770 w 1407465"/>
                        <a:gd name="connsiteY7" fmla="*/ 66813 h 1292326"/>
                        <a:gd name="connsiteX8" fmla="*/ 159587 w 1407465"/>
                        <a:gd name="connsiteY8" fmla="*/ 106502 h 1292326"/>
                        <a:gd name="connsiteX9" fmla="*/ 161101 w 1407465"/>
                        <a:gd name="connsiteY9" fmla="*/ 38503 h 1292326"/>
                        <a:gd name="connsiteX10" fmla="*/ 193039 w 1407465"/>
                        <a:gd name="connsiteY10" fmla="*/ 89832 h 1292326"/>
                        <a:gd name="connsiteX11" fmla="*/ 222295 w 1407465"/>
                        <a:gd name="connsiteY11" fmla="*/ 24745 h 1292326"/>
                        <a:gd name="connsiteX12" fmla="*/ 250718 w 1407465"/>
                        <a:gd name="connsiteY12" fmla="*/ 74487 h 1292326"/>
                        <a:gd name="connsiteX13" fmla="*/ 298572 w 1407465"/>
                        <a:gd name="connsiteY13" fmla="*/ 29811 h 1292326"/>
                        <a:gd name="connsiteX14" fmla="*/ 327070 w 1407465"/>
                        <a:gd name="connsiteY14" fmla="*/ 71614 h 1292326"/>
                        <a:gd name="connsiteX15" fmla="*/ 364263 w 1407465"/>
                        <a:gd name="connsiteY15" fmla="*/ 27920 h 1292326"/>
                        <a:gd name="connsiteX16" fmla="*/ 379457 w 1407465"/>
                        <a:gd name="connsiteY16" fmla="*/ 81100 h 1292326"/>
                        <a:gd name="connsiteX17" fmla="*/ 403270 w 1407465"/>
                        <a:gd name="connsiteY17" fmla="*/ 252 h 1292326"/>
                        <a:gd name="connsiteX18" fmla="*/ 420657 w 1407465"/>
                        <a:gd name="connsiteY18" fmla="*/ 54227 h 1292326"/>
                        <a:gd name="connsiteX19" fmla="*/ 460420 w 1407465"/>
                        <a:gd name="connsiteY19" fmla="*/ 9664 h 1292326"/>
                        <a:gd name="connsiteX20" fmla="*/ 472364 w 1407465"/>
                        <a:gd name="connsiteY20" fmla="*/ 82651 h 1292326"/>
                        <a:gd name="connsiteX21" fmla="*/ 515188 w 1407465"/>
                        <a:gd name="connsiteY21" fmla="*/ 66020 h 1292326"/>
                        <a:gd name="connsiteX22" fmla="*/ 536620 w 1407465"/>
                        <a:gd name="connsiteY22" fmla="*/ 27920 h 1292326"/>
                        <a:gd name="connsiteX23" fmla="*/ 558845 w 1407465"/>
                        <a:gd name="connsiteY23" fmla="*/ 69195 h 1292326"/>
                        <a:gd name="connsiteX24" fmla="*/ 593014 w 1407465"/>
                        <a:gd name="connsiteY24" fmla="*/ 24141 h 1292326"/>
                        <a:gd name="connsiteX25" fmla="*/ 622345 w 1407465"/>
                        <a:gd name="connsiteY25" fmla="*/ 75545 h 1292326"/>
                        <a:gd name="connsiteX26" fmla="*/ 644570 w 1407465"/>
                        <a:gd name="connsiteY26" fmla="*/ 27920 h 1292326"/>
                        <a:gd name="connsiteX27" fmla="*/ 662827 w 1407465"/>
                        <a:gd name="connsiteY27" fmla="*/ 77927 h 1292326"/>
                        <a:gd name="connsiteX28" fmla="*/ 704895 w 1407465"/>
                        <a:gd name="connsiteY28" fmla="*/ 21570 h 1292326"/>
                        <a:gd name="connsiteX29" fmla="*/ 723945 w 1407465"/>
                        <a:gd name="connsiteY29" fmla="*/ 75545 h 1292326"/>
                        <a:gd name="connsiteX30" fmla="*/ 748552 w 1407465"/>
                        <a:gd name="connsiteY30" fmla="*/ 50939 h 1292326"/>
                        <a:gd name="connsiteX31" fmla="*/ 765220 w 1407465"/>
                        <a:gd name="connsiteY31" fmla="*/ 100945 h 1292326"/>
                        <a:gd name="connsiteX32" fmla="*/ 790571 w 1407465"/>
                        <a:gd name="connsiteY32" fmla="*/ 43422 h 1292326"/>
                        <a:gd name="connsiteX33" fmla="*/ 810788 w 1407465"/>
                        <a:gd name="connsiteY33" fmla="*/ 95292 h 1292326"/>
                        <a:gd name="connsiteX34" fmla="*/ 863645 w 1407465"/>
                        <a:gd name="connsiteY34" fmla="*/ 75545 h 1292326"/>
                        <a:gd name="connsiteX35" fmla="*/ 868407 w 1407465"/>
                        <a:gd name="connsiteY35" fmla="*/ 106500 h 1292326"/>
                        <a:gd name="connsiteX36" fmla="*/ 895395 w 1407465"/>
                        <a:gd name="connsiteY36" fmla="*/ 59670 h 1292326"/>
                        <a:gd name="connsiteX37" fmla="*/ 903333 w 1407465"/>
                        <a:gd name="connsiteY37" fmla="*/ 120788 h 1292326"/>
                        <a:gd name="connsiteX38" fmla="*/ 927145 w 1407465"/>
                        <a:gd name="connsiteY38" fmla="*/ 66020 h 1292326"/>
                        <a:gd name="connsiteX39" fmla="*/ 950352 w 1407465"/>
                        <a:gd name="connsiteY39" fmla="*/ 128613 h 1292326"/>
                        <a:gd name="connsiteX40" fmla="*/ 975224 w 1407465"/>
                        <a:gd name="connsiteY40" fmla="*/ 78417 h 1292326"/>
                        <a:gd name="connsiteX41" fmla="*/ 992157 w 1407465"/>
                        <a:gd name="connsiteY41" fmla="*/ 119540 h 1292326"/>
                        <a:gd name="connsiteX42" fmla="*/ 1021336 w 1407465"/>
                        <a:gd name="connsiteY42" fmla="*/ 75657 h 1292326"/>
                        <a:gd name="connsiteX43" fmla="*/ 1026780 w 1407465"/>
                        <a:gd name="connsiteY43" fmla="*/ 125741 h 1292326"/>
                        <a:gd name="connsiteX44" fmla="*/ 1064260 w 1407465"/>
                        <a:gd name="connsiteY44" fmla="*/ 106311 h 1292326"/>
                        <a:gd name="connsiteX45" fmla="*/ 1084158 w 1407465"/>
                        <a:gd name="connsiteY45" fmla="*/ 31323 h 1292326"/>
                        <a:gd name="connsiteX46" fmla="*/ 1098845 w 1407465"/>
                        <a:gd name="connsiteY46" fmla="*/ 94595 h 1292326"/>
                        <a:gd name="connsiteX47" fmla="*/ 1145562 w 1407465"/>
                        <a:gd name="connsiteY47" fmla="*/ 89223 h 1292326"/>
                        <a:gd name="connsiteX48" fmla="*/ 1179472 w 1407465"/>
                        <a:gd name="connsiteY48" fmla="*/ 35148 h 1292326"/>
                        <a:gd name="connsiteX49" fmla="*/ 1201535 w 1407465"/>
                        <a:gd name="connsiteY49" fmla="*/ 95956 h 1292326"/>
                        <a:gd name="connsiteX50" fmla="*/ 1247208 w 1407465"/>
                        <a:gd name="connsiteY50" fmla="*/ 37866 h 1292326"/>
                        <a:gd name="connsiteX51" fmla="*/ 1267369 w 1407465"/>
                        <a:gd name="connsiteY51" fmla="*/ 103213 h 1292326"/>
                        <a:gd name="connsiteX52" fmla="*/ 1315685 w 1407465"/>
                        <a:gd name="connsiteY52" fmla="*/ 68288 h 1292326"/>
                        <a:gd name="connsiteX53" fmla="*/ 1349047 w 1407465"/>
                        <a:gd name="connsiteY53" fmla="*/ 119058 h 1292326"/>
                        <a:gd name="connsiteX54" fmla="*/ 1396138 w 1407465"/>
                        <a:gd name="connsiteY54" fmla="*/ 132695 h 1292326"/>
                        <a:gd name="connsiteX55" fmla="*/ 1000170 w 1407465"/>
                        <a:gd name="connsiteY55" fmla="*/ 1186795 h 1292326"/>
                        <a:gd name="connsiteX56" fmla="*/ 996995 w 1407465"/>
                        <a:gd name="connsiteY56" fmla="*/ 1285220 h 1292326"/>
                        <a:gd name="connsiteX0" fmla="*/ 504114 w 1407465"/>
                        <a:gd name="connsiteY0" fmla="*/ 1286838 h 1286838"/>
                        <a:gd name="connsiteX1" fmla="*/ 501695 w 1407465"/>
                        <a:gd name="connsiteY1" fmla="*/ 1195633 h 1286838"/>
                        <a:gd name="connsiteX2" fmla="*/ 28620 w 1407465"/>
                        <a:gd name="connsiteY2" fmla="*/ 111332 h 1286838"/>
                        <a:gd name="connsiteX3" fmla="*/ 54020 w 1407465"/>
                        <a:gd name="connsiteY3" fmla="*/ 108157 h 1286838"/>
                        <a:gd name="connsiteX4" fmla="*/ 63622 w 1407465"/>
                        <a:gd name="connsiteY4" fmla="*/ 51839 h 1286838"/>
                        <a:gd name="connsiteX5" fmla="*/ 82595 w 1407465"/>
                        <a:gd name="connsiteY5" fmla="*/ 108157 h 1286838"/>
                        <a:gd name="connsiteX6" fmla="*/ 106596 w 1407465"/>
                        <a:gd name="connsiteY6" fmla="*/ 55656 h 1286838"/>
                        <a:gd name="connsiteX7" fmla="*/ 131770 w 1407465"/>
                        <a:gd name="connsiteY7" fmla="*/ 61325 h 1286838"/>
                        <a:gd name="connsiteX8" fmla="*/ 159587 w 1407465"/>
                        <a:gd name="connsiteY8" fmla="*/ 101014 h 1286838"/>
                        <a:gd name="connsiteX9" fmla="*/ 161101 w 1407465"/>
                        <a:gd name="connsiteY9" fmla="*/ 33015 h 1286838"/>
                        <a:gd name="connsiteX10" fmla="*/ 193039 w 1407465"/>
                        <a:gd name="connsiteY10" fmla="*/ 84344 h 1286838"/>
                        <a:gd name="connsiteX11" fmla="*/ 222295 w 1407465"/>
                        <a:gd name="connsiteY11" fmla="*/ 19257 h 1286838"/>
                        <a:gd name="connsiteX12" fmla="*/ 250718 w 1407465"/>
                        <a:gd name="connsiteY12" fmla="*/ 68999 h 1286838"/>
                        <a:gd name="connsiteX13" fmla="*/ 298572 w 1407465"/>
                        <a:gd name="connsiteY13" fmla="*/ 24323 h 1286838"/>
                        <a:gd name="connsiteX14" fmla="*/ 327070 w 1407465"/>
                        <a:gd name="connsiteY14" fmla="*/ 66126 h 1286838"/>
                        <a:gd name="connsiteX15" fmla="*/ 364263 w 1407465"/>
                        <a:gd name="connsiteY15" fmla="*/ 22432 h 1286838"/>
                        <a:gd name="connsiteX16" fmla="*/ 379457 w 1407465"/>
                        <a:gd name="connsiteY16" fmla="*/ 75612 h 1286838"/>
                        <a:gd name="connsiteX17" fmla="*/ 403270 w 1407465"/>
                        <a:gd name="connsiteY17" fmla="*/ 273 h 1286838"/>
                        <a:gd name="connsiteX18" fmla="*/ 420657 w 1407465"/>
                        <a:gd name="connsiteY18" fmla="*/ 48739 h 1286838"/>
                        <a:gd name="connsiteX19" fmla="*/ 460420 w 1407465"/>
                        <a:gd name="connsiteY19" fmla="*/ 4176 h 1286838"/>
                        <a:gd name="connsiteX20" fmla="*/ 472364 w 1407465"/>
                        <a:gd name="connsiteY20" fmla="*/ 77163 h 1286838"/>
                        <a:gd name="connsiteX21" fmla="*/ 515188 w 1407465"/>
                        <a:gd name="connsiteY21" fmla="*/ 60532 h 1286838"/>
                        <a:gd name="connsiteX22" fmla="*/ 536620 w 1407465"/>
                        <a:gd name="connsiteY22" fmla="*/ 22432 h 1286838"/>
                        <a:gd name="connsiteX23" fmla="*/ 558845 w 1407465"/>
                        <a:gd name="connsiteY23" fmla="*/ 63707 h 1286838"/>
                        <a:gd name="connsiteX24" fmla="*/ 593014 w 1407465"/>
                        <a:gd name="connsiteY24" fmla="*/ 18653 h 1286838"/>
                        <a:gd name="connsiteX25" fmla="*/ 622345 w 1407465"/>
                        <a:gd name="connsiteY25" fmla="*/ 70057 h 1286838"/>
                        <a:gd name="connsiteX26" fmla="*/ 644570 w 1407465"/>
                        <a:gd name="connsiteY26" fmla="*/ 22432 h 1286838"/>
                        <a:gd name="connsiteX27" fmla="*/ 662827 w 1407465"/>
                        <a:gd name="connsiteY27" fmla="*/ 72439 h 1286838"/>
                        <a:gd name="connsiteX28" fmla="*/ 704895 w 1407465"/>
                        <a:gd name="connsiteY28" fmla="*/ 16082 h 1286838"/>
                        <a:gd name="connsiteX29" fmla="*/ 723945 w 1407465"/>
                        <a:gd name="connsiteY29" fmla="*/ 70057 h 1286838"/>
                        <a:gd name="connsiteX30" fmla="*/ 748552 w 1407465"/>
                        <a:gd name="connsiteY30" fmla="*/ 45451 h 1286838"/>
                        <a:gd name="connsiteX31" fmla="*/ 765220 w 1407465"/>
                        <a:gd name="connsiteY31" fmla="*/ 95457 h 1286838"/>
                        <a:gd name="connsiteX32" fmla="*/ 790571 w 1407465"/>
                        <a:gd name="connsiteY32" fmla="*/ 37934 h 1286838"/>
                        <a:gd name="connsiteX33" fmla="*/ 810788 w 1407465"/>
                        <a:gd name="connsiteY33" fmla="*/ 89804 h 1286838"/>
                        <a:gd name="connsiteX34" fmla="*/ 863645 w 1407465"/>
                        <a:gd name="connsiteY34" fmla="*/ 70057 h 1286838"/>
                        <a:gd name="connsiteX35" fmla="*/ 868407 w 1407465"/>
                        <a:gd name="connsiteY35" fmla="*/ 101012 h 1286838"/>
                        <a:gd name="connsiteX36" fmla="*/ 895395 w 1407465"/>
                        <a:gd name="connsiteY36" fmla="*/ 54182 h 1286838"/>
                        <a:gd name="connsiteX37" fmla="*/ 903333 w 1407465"/>
                        <a:gd name="connsiteY37" fmla="*/ 115300 h 1286838"/>
                        <a:gd name="connsiteX38" fmla="*/ 927145 w 1407465"/>
                        <a:gd name="connsiteY38" fmla="*/ 60532 h 1286838"/>
                        <a:gd name="connsiteX39" fmla="*/ 950352 w 1407465"/>
                        <a:gd name="connsiteY39" fmla="*/ 123125 h 1286838"/>
                        <a:gd name="connsiteX40" fmla="*/ 975224 w 1407465"/>
                        <a:gd name="connsiteY40" fmla="*/ 72929 h 1286838"/>
                        <a:gd name="connsiteX41" fmla="*/ 992157 w 1407465"/>
                        <a:gd name="connsiteY41" fmla="*/ 114052 h 1286838"/>
                        <a:gd name="connsiteX42" fmla="*/ 1021336 w 1407465"/>
                        <a:gd name="connsiteY42" fmla="*/ 70169 h 1286838"/>
                        <a:gd name="connsiteX43" fmla="*/ 1026780 w 1407465"/>
                        <a:gd name="connsiteY43" fmla="*/ 120253 h 1286838"/>
                        <a:gd name="connsiteX44" fmla="*/ 1064260 w 1407465"/>
                        <a:gd name="connsiteY44" fmla="*/ 100823 h 1286838"/>
                        <a:gd name="connsiteX45" fmla="*/ 1084158 w 1407465"/>
                        <a:gd name="connsiteY45" fmla="*/ 25835 h 1286838"/>
                        <a:gd name="connsiteX46" fmla="*/ 1098845 w 1407465"/>
                        <a:gd name="connsiteY46" fmla="*/ 89107 h 1286838"/>
                        <a:gd name="connsiteX47" fmla="*/ 1145562 w 1407465"/>
                        <a:gd name="connsiteY47" fmla="*/ 83735 h 1286838"/>
                        <a:gd name="connsiteX48" fmla="*/ 1179472 w 1407465"/>
                        <a:gd name="connsiteY48" fmla="*/ 29660 h 1286838"/>
                        <a:gd name="connsiteX49" fmla="*/ 1201535 w 1407465"/>
                        <a:gd name="connsiteY49" fmla="*/ 90468 h 1286838"/>
                        <a:gd name="connsiteX50" fmla="*/ 1247208 w 1407465"/>
                        <a:gd name="connsiteY50" fmla="*/ 32378 h 1286838"/>
                        <a:gd name="connsiteX51" fmla="*/ 1267369 w 1407465"/>
                        <a:gd name="connsiteY51" fmla="*/ 97725 h 1286838"/>
                        <a:gd name="connsiteX52" fmla="*/ 1315685 w 1407465"/>
                        <a:gd name="connsiteY52" fmla="*/ 62800 h 1286838"/>
                        <a:gd name="connsiteX53" fmla="*/ 1349047 w 1407465"/>
                        <a:gd name="connsiteY53" fmla="*/ 113570 h 1286838"/>
                        <a:gd name="connsiteX54" fmla="*/ 1396138 w 1407465"/>
                        <a:gd name="connsiteY54" fmla="*/ 127207 h 1286838"/>
                        <a:gd name="connsiteX55" fmla="*/ 1000170 w 1407465"/>
                        <a:gd name="connsiteY55" fmla="*/ 1181307 h 1286838"/>
                        <a:gd name="connsiteX56" fmla="*/ 996995 w 1407465"/>
                        <a:gd name="connsiteY56" fmla="*/ 1279732 h 1286838"/>
                        <a:gd name="connsiteX0" fmla="*/ 504114 w 1407465"/>
                        <a:gd name="connsiteY0" fmla="*/ 1289580 h 1289580"/>
                        <a:gd name="connsiteX1" fmla="*/ 501695 w 1407465"/>
                        <a:gd name="connsiteY1" fmla="*/ 1198375 h 1289580"/>
                        <a:gd name="connsiteX2" fmla="*/ 28620 w 1407465"/>
                        <a:gd name="connsiteY2" fmla="*/ 114074 h 1289580"/>
                        <a:gd name="connsiteX3" fmla="*/ 54020 w 1407465"/>
                        <a:gd name="connsiteY3" fmla="*/ 110899 h 1289580"/>
                        <a:gd name="connsiteX4" fmla="*/ 63622 w 1407465"/>
                        <a:gd name="connsiteY4" fmla="*/ 54581 h 1289580"/>
                        <a:gd name="connsiteX5" fmla="*/ 82595 w 1407465"/>
                        <a:gd name="connsiteY5" fmla="*/ 110899 h 1289580"/>
                        <a:gd name="connsiteX6" fmla="*/ 106596 w 1407465"/>
                        <a:gd name="connsiteY6" fmla="*/ 58398 h 1289580"/>
                        <a:gd name="connsiteX7" fmla="*/ 131770 w 1407465"/>
                        <a:gd name="connsiteY7" fmla="*/ 64067 h 1289580"/>
                        <a:gd name="connsiteX8" fmla="*/ 159587 w 1407465"/>
                        <a:gd name="connsiteY8" fmla="*/ 103756 h 1289580"/>
                        <a:gd name="connsiteX9" fmla="*/ 161101 w 1407465"/>
                        <a:gd name="connsiteY9" fmla="*/ 35757 h 1289580"/>
                        <a:gd name="connsiteX10" fmla="*/ 193039 w 1407465"/>
                        <a:gd name="connsiteY10" fmla="*/ 87086 h 1289580"/>
                        <a:gd name="connsiteX11" fmla="*/ 222295 w 1407465"/>
                        <a:gd name="connsiteY11" fmla="*/ 21999 h 1289580"/>
                        <a:gd name="connsiteX12" fmla="*/ 250718 w 1407465"/>
                        <a:gd name="connsiteY12" fmla="*/ 71741 h 1289580"/>
                        <a:gd name="connsiteX13" fmla="*/ 298572 w 1407465"/>
                        <a:gd name="connsiteY13" fmla="*/ 27065 h 1289580"/>
                        <a:gd name="connsiteX14" fmla="*/ 327070 w 1407465"/>
                        <a:gd name="connsiteY14" fmla="*/ 68868 h 1289580"/>
                        <a:gd name="connsiteX15" fmla="*/ 364263 w 1407465"/>
                        <a:gd name="connsiteY15" fmla="*/ 25174 h 1289580"/>
                        <a:gd name="connsiteX16" fmla="*/ 379457 w 1407465"/>
                        <a:gd name="connsiteY16" fmla="*/ 78354 h 1289580"/>
                        <a:gd name="connsiteX17" fmla="*/ 406025 w 1407465"/>
                        <a:gd name="connsiteY17" fmla="*/ 261 h 1289580"/>
                        <a:gd name="connsiteX18" fmla="*/ 420657 w 1407465"/>
                        <a:gd name="connsiteY18" fmla="*/ 51481 h 1289580"/>
                        <a:gd name="connsiteX19" fmla="*/ 460420 w 1407465"/>
                        <a:gd name="connsiteY19" fmla="*/ 6918 h 1289580"/>
                        <a:gd name="connsiteX20" fmla="*/ 472364 w 1407465"/>
                        <a:gd name="connsiteY20" fmla="*/ 79905 h 1289580"/>
                        <a:gd name="connsiteX21" fmla="*/ 515188 w 1407465"/>
                        <a:gd name="connsiteY21" fmla="*/ 63274 h 1289580"/>
                        <a:gd name="connsiteX22" fmla="*/ 536620 w 1407465"/>
                        <a:gd name="connsiteY22" fmla="*/ 25174 h 1289580"/>
                        <a:gd name="connsiteX23" fmla="*/ 558845 w 1407465"/>
                        <a:gd name="connsiteY23" fmla="*/ 66449 h 1289580"/>
                        <a:gd name="connsiteX24" fmla="*/ 593014 w 1407465"/>
                        <a:gd name="connsiteY24" fmla="*/ 21395 h 1289580"/>
                        <a:gd name="connsiteX25" fmla="*/ 622345 w 1407465"/>
                        <a:gd name="connsiteY25" fmla="*/ 72799 h 1289580"/>
                        <a:gd name="connsiteX26" fmla="*/ 644570 w 1407465"/>
                        <a:gd name="connsiteY26" fmla="*/ 25174 h 1289580"/>
                        <a:gd name="connsiteX27" fmla="*/ 662827 w 1407465"/>
                        <a:gd name="connsiteY27" fmla="*/ 75181 h 1289580"/>
                        <a:gd name="connsiteX28" fmla="*/ 704895 w 1407465"/>
                        <a:gd name="connsiteY28" fmla="*/ 18824 h 1289580"/>
                        <a:gd name="connsiteX29" fmla="*/ 723945 w 1407465"/>
                        <a:gd name="connsiteY29" fmla="*/ 72799 h 1289580"/>
                        <a:gd name="connsiteX30" fmla="*/ 748552 w 1407465"/>
                        <a:gd name="connsiteY30" fmla="*/ 48193 h 1289580"/>
                        <a:gd name="connsiteX31" fmla="*/ 765220 w 1407465"/>
                        <a:gd name="connsiteY31" fmla="*/ 98199 h 1289580"/>
                        <a:gd name="connsiteX32" fmla="*/ 790571 w 1407465"/>
                        <a:gd name="connsiteY32" fmla="*/ 40676 h 1289580"/>
                        <a:gd name="connsiteX33" fmla="*/ 810788 w 1407465"/>
                        <a:gd name="connsiteY33" fmla="*/ 92546 h 1289580"/>
                        <a:gd name="connsiteX34" fmla="*/ 863645 w 1407465"/>
                        <a:gd name="connsiteY34" fmla="*/ 72799 h 1289580"/>
                        <a:gd name="connsiteX35" fmla="*/ 868407 w 1407465"/>
                        <a:gd name="connsiteY35" fmla="*/ 103754 h 1289580"/>
                        <a:gd name="connsiteX36" fmla="*/ 895395 w 1407465"/>
                        <a:gd name="connsiteY36" fmla="*/ 56924 h 1289580"/>
                        <a:gd name="connsiteX37" fmla="*/ 903333 w 1407465"/>
                        <a:gd name="connsiteY37" fmla="*/ 118042 h 1289580"/>
                        <a:gd name="connsiteX38" fmla="*/ 927145 w 1407465"/>
                        <a:gd name="connsiteY38" fmla="*/ 63274 h 1289580"/>
                        <a:gd name="connsiteX39" fmla="*/ 950352 w 1407465"/>
                        <a:gd name="connsiteY39" fmla="*/ 125867 h 1289580"/>
                        <a:gd name="connsiteX40" fmla="*/ 975224 w 1407465"/>
                        <a:gd name="connsiteY40" fmla="*/ 75671 h 1289580"/>
                        <a:gd name="connsiteX41" fmla="*/ 992157 w 1407465"/>
                        <a:gd name="connsiteY41" fmla="*/ 116794 h 1289580"/>
                        <a:gd name="connsiteX42" fmla="*/ 1021336 w 1407465"/>
                        <a:gd name="connsiteY42" fmla="*/ 72911 h 1289580"/>
                        <a:gd name="connsiteX43" fmla="*/ 1026780 w 1407465"/>
                        <a:gd name="connsiteY43" fmla="*/ 122995 h 1289580"/>
                        <a:gd name="connsiteX44" fmla="*/ 1064260 w 1407465"/>
                        <a:gd name="connsiteY44" fmla="*/ 103565 h 1289580"/>
                        <a:gd name="connsiteX45" fmla="*/ 1084158 w 1407465"/>
                        <a:gd name="connsiteY45" fmla="*/ 28577 h 1289580"/>
                        <a:gd name="connsiteX46" fmla="*/ 1098845 w 1407465"/>
                        <a:gd name="connsiteY46" fmla="*/ 91849 h 1289580"/>
                        <a:gd name="connsiteX47" fmla="*/ 1145562 w 1407465"/>
                        <a:gd name="connsiteY47" fmla="*/ 86477 h 1289580"/>
                        <a:gd name="connsiteX48" fmla="*/ 1179472 w 1407465"/>
                        <a:gd name="connsiteY48" fmla="*/ 32402 h 1289580"/>
                        <a:gd name="connsiteX49" fmla="*/ 1201535 w 1407465"/>
                        <a:gd name="connsiteY49" fmla="*/ 93210 h 1289580"/>
                        <a:gd name="connsiteX50" fmla="*/ 1247208 w 1407465"/>
                        <a:gd name="connsiteY50" fmla="*/ 35120 h 1289580"/>
                        <a:gd name="connsiteX51" fmla="*/ 1267369 w 1407465"/>
                        <a:gd name="connsiteY51" fmla="*/ 100467 h 1289580"/>
                        <a:gd name="connsiteX52" fmla="*/ 1315685 w 1407465"/>
                        <a:gd name="connsiteY52" fmla="*/ 65542 h 1289580"/>
                        <a:gd name="connsiteX53" fmla="*/ 1349047 w 1407465"/>
                        <a:gd name="connsiteY53" fmla="*/ 116312 h 1289580"/>
                        <a:gd name="connsiteX54" fmla="*/ 1396138 w 1407465"/>
                        <a:gd name="connsiteY54" fmla="*/ 129949 h 1289580"/>
                        <a:gd name="connsiteX55" fmla="*/ 1000170 w 1407465"/>
                        <a:gd name="connsiteY55" fmla="*/ 1184049 h 1289580"/>
                        <a:gd name="connsiteX56" fmla="*/ 996995 w 1407465"/>
                        <a:gd name="connsiteY56" fmla="*/ 1282474 h 1289580"/>
                        <a:gd name="connsiteX0" fmla="*/ 504114 w 1407465"/>
                        <a:gd name="connsiteY0" fmla="*/ 1289453 h 1289453"/>
                        <a:gd name="connsiteX1" fmla="*/ 501695 w 1407465"/>
                        <a:gd name="connsiteY1" fmla="*/ 1198248 h 1289453"/>
                        <a:gd name="connsiteX2" fmla="*/ 28620 w 1407465"/>
                        <a:gd name="connsiteY2" fmla="*/ 113947 h 1289453"/>
                        <a:gd name="connsiteX3" fmla="*/ 54020 w 1407465"/>
                        <a:gd name="connsiteY3" fmla="*/ 110772 h 1289453"/>
                        <a:gd name="connsiteX4" fmla="*/ 63622 w 1407465"/>
                        <a:gd name="connsiteY4" fmla="*/ 54454 h 1289453"/>
                        <a:gd name="connsiteX5" fmla="*/ 82595 w 1407465"/>
                        <a:gd name="connsiteY5" fmla="*/ 110772 h 1289453"/>
                        <a:gd name="connsiteX6" fmla="*/ 106596 w 1407465"/>
                        <a:gd name="connsiteY6" fmla="*/ 58271 h 1289453"/>
                        <a:gd name="connsiteX7" fmla="*/ 131770 w 1407465"/>
                        <a:gd name="connsiteY7" fmla="*/ 63940 h 1289453"/>
                        <a:gd name="connsiteX8" fmla="*/ 159587 w 1407465"/>
                        <a:gd name="connsiteY8" fmla="*/ 103629 h 1289453"/>
                        <a:gd name="connsiteX9" fmla="*/ 161101 w 1407465"/>
                        <a:gd name="connsiteY9" fmla="*/ 35630 h 1289453"/>
                        <a:gd name="connsiteX10" fmla="*/ 193039 w 1407465"/>
                        <a:gd name="connsiteY10" fmla="*/ 86959 h 1289453"/>
                        <a:gd name="connsiteX11" fmla="*/ 222295 w 1407465"/>
                        <a:gd name="connsiteY11" fmla="*/ 21872 h 1289453"/>
                        <a:gd name="connsiteX12" fmla="*/ 250718 w 1407465"/>
                        <a:gd name="connsiteY12" fmla="*/ 71614 h 1289453"/>
                        <a:gd name="connsiteX13" fmla="*/ 298572 w 1407465"/>
                        <a:gd name="connsiteY13" fmla="*/ 26938 h 1289453"/>
                        <a:gd name="connsiteX14" fmla="*/ 327070 w 1407465"/>
                        <a:gd name="connsiteY14" fmla="*/ 68741 h 1289453"/>
                        <a:gd name="connsiteX15" fmla="*/ 364263 w 1407465"/>
                        <a:gd name="connsiteY15" fmla="*/ 25047 h 1289453"/>
                        <a:gd name="connsiteX16" fmla="*/ 379457 w 1407465"/>
                        <a:gd name="connsiteY16" fmla="*/ 78227 h 1289453"/>
                        <a:gd name="connsiteX17" fmla="*/ 406025 w 1407465"/>
                        <a:gd name="connsiteY17" fmla="*/ 134 h 1289453"/>
                        <a:gd name="connsiteX18" fmla="*/ 420657 w 1407465"/>
                        <a:gd name="connsiteY18" fmla="*/ 51354 h 1289453"/>
                        <a:gd name="connsiteX19" fmla="*/ 460420 w 1407465"/>
                        <a:gd name="connsiteY19" fmla="*/ 6791 h 1289453"/>
                        <a:gd name="connsiteX20" fmla="*/ 472364 w 1407465"/>
                        <a:gd name="connsiteY20" fmla="*/ 79778 h 1289453"/>
                        <a:gd name="connsiteX21" fmla="*/ 515188 w 1407465"/>
                        <a:gd name="connsiteY21" fmla="*/ 63147 h 1289453"/>
                        <a:gd name="connsiteX22" fmla="*/ 536620 w 1407465"/>
                        <a:gd name="connsiteY22" fmla="*/ 25047 h 1289453"/>
                        <a:gd name="connsiteX23" fmla="*/ 558845 w 1407465"/>
                        <a:gd name="connsiteY23" fmla="*/ 66322 h 1289453"/>
                        <a:gd name="connsiteX24" fmla="*/ 593014 w 1407465"/>
                        <a:gd name="connsiteY24" fmla="*/ 21268 h 1289453"/>
                        <a:gd name="connsiteX25" fmla="*/ 622345 w 1407465"/>
                        <a:gd name="connsiteY25" fmla="*/ 72672 h 1289453"/>
                        <a:gd name="connsiteX26" fmla="*/ 644570 w 1407465"/>
                        <a:gd name="connsiteY26" fmla="*/ 25047 h 1289453"/>
                        <a:gd name="connsiteX27" fmla="*/ 662827 w 1407465"/>
                        <a:gd name="connsiteY27" fmla="*/ 75054 h 1289453"/>
                        <a:gd name="connsiteX28" fmla="*/ 704895 w 1407465"/>
                        <a:gd name="connsiteY28" fmla="*/ 18697 h 1289453"/>
                        <a:gd name="connsiteX29" fmla="*/ 723945 w 1407465"/>
                        <a:gd name="connsiteY29" fmla="*/ 72672 h 1289453"/>
                        <a:gd name="connsiteX30" fmla="*/ 748552 w 1407465"/>
                        <a:gd name="connsiteY30" fmla="*/ 48066 h 1289453"/>
                        <a:gd name="connsiteX31" fmla="*/ 765220 w 1407465"/>
                        <a:gd name="connsiteY31" fmla="*/ 98072 h 1289453"/>
                        <a:gd name="connsiteX32" fmla="*/ 790571 w 1407465"/>
                        <a:gd name="connsiteY32" fmla="*/ 40549 h 1289453"/>
                        <a:gd name="connsiteX33" fmla="*/ 810788 w 1407465"/>
                        <a:gd name="connsiteY33" fmla="*/ 92419 h 1289453"/>
                        <a:gd name="connsiteX34" fmla="*/ 863645 w 1407465"/>
                        <a:gd name="connsiteY34" fmla="*/ 72672 h 1289453"/>
                        <a:gd name="connsiteX35" fmla="*/ 868407 w 1407465"/>
                        <a:gd name="connsiteY35" fmla="*/ 103627 h 1289453"/>
                        <a:gd name="connsiteX36" fmla="*/ 895395 w 1407465"/>
                        <a:gd name="connsiteY36" fmla="*/ 56797 h 1289453"/>
                        <a:gd name="connsiteX37" fmla="*/ 903333 w 1407465"/>
                        <a:gd name="connsiteY37" fmla="*/ 117915 h 1289453"/>
                        <a:gd name="connsiteX38" fmla="*/ 927145 w 1407465"/>
                        <a:gd name="connsiteY38" fmla="*/ 63147 h 1289453"/>
                        <a:gd name="connsiteX39" fmla="*/ 950352 w 1407465"/>
                        <a:gd name="connsiteY39" fmla="*/ 125740 h 1289453"/>
                        <a:gd name="connsiteX40" fmla="*/ 975224 w 1407465"/>
                        <a:gd name="connsiteY40" fmla="*/ 75544 h 1289453"/>
                        <a:gd name="connsiteX41" fmla="*/ 992157 w 1407465"/>
                        <a:gd name="connsiteY41" fmla="*/ 116667 h 1289453"/>
                        <a:gd name="connsiteX42" fmla="*/ 1021336 w 1407465"/>
                        <a:gd name="connsiteY42" fmla="*/ 72784 h 1289453"/>
                        <a:gd name="connsiteX43" fmla="*/ 1026780 w 1407465"/>
                        <a:gd name="connsiteY43" fmla="*/ 122868 h 1289453"/>
                        <a:gd name="connsiteX44" fmla="*/ 1064260 w 1407465"/>
                        <a:gd name="connsiteY44" fmla="*/ 103438 h 1289453"/>
                        <a:gd name="connsiteX45" fmla="*/ 1084158 w 1407465"/>
                        <a:gd name="connsiteY45" fmla="*/ 28450 h 1289453"/>
                        <a:gd name="connsiteX46" fmla="*/ 1098845 w 1407465"/>
                        <a:gd name="connsiteY46" fmla="*/ 91722 h 1289453"/>
                        <a:gd name="connsiteX47" fmla="*/ 1145562 w 1407465"/>
                        <a:gd name="connsiteY47" fmla="*/ 86350 h 1289453"/>
                        <a:gd name="connsiteX48" fmla="*/ 1179472 w 1407465"/>
                        <a:gd name="connsiteY48" fmla="*/ 32275 h 1289453"/>
                        <a:gd name="connsiteX49" fmla="*/ 1201535 w 1407465"/>
                        <a:gd name="connsiteY49" fmla="*/ 93083 h 1289453"/>
                        <a:gd name="connsiteX50" fmla="*/ 1247208 w 1407465"/>
                        <a:gd name="connsiteY50" fmla="*/ 34993 h 1289453"/>
                        <a:gd name="connsiteX51" fmla="*/ 1267369 w 1407465"/>
                        <a:gd name="connsiteY51" fmla="*/ 100340 h 1289453"/>
                        <a:gd name="connsiteX52" fmla="*/ 1315685 w 1407465"/>
                        <a:gd name="connsiteY52" fmla="*/ 65415 h 1289453"/>
                        <a:gd name="connsiteX53" fmla="*/ 1349047 w 1407465"/>
                        <a:gd name="connsiteY53" fmla="*/ 116185 h 1289453"/>
                        <a:gd name="connsiteX54" fmla="*/ 1396138 w 1407465"/>
                        <a:gd name="connsiteY54" fmla="*/ 129822 h 1289453"/>
                        <a:gd name="connsiteX55" fmla="*/ 1000170 w 1407465"/>
                        <a:gd name="connsiteY55" fmla="*/ 1183922 h 1289453"/>
                        <a:gd name="connsiteX56" fmla="*/ 996995 w 1407465"/>
                        <a:gd name="connsiteY56" fmla="*/ 1282347 h 1289453"/>
                        <a:gd name="connsiteX0" fmla="*/ 504114 w 1407144"/>
                        <a:gd name="connsiteY0" fmla="*/ 1289453 h 1289453"/>
                        <a:gd name="connsiteX1" fmla="*/ 501695 w 1407144"/>
                        <a:gd name="connsiteY1" fmla="*/ 1198248 h 1289453"/>
                        <a:gd name="connsiteX2" fmla="*/ 28620 w 1407144"/>
                        <a:gd name="connsiteY2" fmla="*/ 113947 h 1289453"/>
                        <a:gd name="connsiteX3" fmla="*/ 54020 w 1407144"/>
                        <a:gd name="connsiteY3" fmla="*/ 110772 h 1289453"/>
                        <a:gd name="connsiteX4" fmla="*/ 63622 w 1407144"/>
                        <a:gd name="connsiteY4" fmla="*/ 54454 h 1289453"/>
                        <a:gd name="connsiteX5" fmla="*/ 82595 w 1407144"/>
                        <a:gd name="connsiteY5" fmla="*/ 110772 h 1289453"/>
                        <a:gd name="connsiteX6" fmla="*/ 106596 w 1407144"/>
                        <a:gd name="connsiteY6" fmla="*/ 58271 h 1289453"/>
                        <a:gd name="connsiteX7" fmla="*/ 131770 w 1407144"/>
                        <a:gd name="connsiteY7" fmla="*/ 63940 h 1289453"/>
                        <a:gd name="connsiteX8" fmla="*/ 159587 w 1407144"/>
                        <a:gd name="connsiteY8" fmla="*/ 103629 h 1289453"/>
                        <a:gd name="connsiteX9" fmla="*/ 161101 w 1407144"/>
                        <a:gd name="connsiteY9" fmla="*/ 35630 h 1289453"/>
                        <a:gd name="connsiteX10" fmla="*/ 193039 w 1407144"/>
                        <a:gd name="connsiteY10" fmla="*/ 86959 h 1289453"/>
                        <a:gd name="connsiteX11" fmla="*/ 222295 w 1407144"/>
                        <a:gd name="connsiteY11" fmla="*/ 21872 h 1289453"/>
                        <a:gd name="connsiteX12" fmla="*/ 250718 w 1407144"/>
                        <a:gd name="connsiteY12" fmla="*/ 71614 h 1289453"/>
                        <a:gd name="connsiteX13" fmla="*/ 298572 w 1407144"/>
                        <a:gd name="connsiteY13" fmla="*/ 26938 h 1289453"/>
                        <a:gd name="connsiteX14" fmla="*/ 327070 w 1407144"/>
                        <a:gd name="connsiteY14" fmla="*/ 68741 h 1289453"/>
                        <a:gd name="connsiteX15" fmla="*/ 364263 w 1407144"/>
                        <a:gd name="connsiteY15" fmla="*/ 25047 h 1289453"/>
                        <a:gd name="connsiteX16" fmla="*/ 379457 w 1407144"/>
                        <a:gd name="connsiteY16" fmla="*/ 78227 h 1289453"/>
                        <a:gd name="connsiteX17" fmla="*/ 406025 w 1407144"/>
                        <a:gd name="connsiteY17" fmla="*/ 134 h 1289453"/>
                        <a:gd name="connsiteX18" fmla="*/ 420657 w 1407144"/>
                        <a:gd name="connsiteY18" fmla="*/ 51354 h 1289453"/>
                        <a:gd name="connsiteX19" fmla="*/ 460420 w 1407144"/>
                        <a:gd name="connsiteY19" fmla="*/ 6791 h 1289453"/>
                        <a:gd name="connsiteX20" fmla="*/ 472364 w 1407144"/>
                        <a:gd name="connsiteY20" fmla="*/ 79778 h 1289453"/>
                        <a:gd name="connsiteX21" fmla="*/ 515188 w 1407144"/>
                        <a:gd name="connsiteY21" fmla="*/ 63147 h 1289453"/>
                        <a:gd name="connsiteX22" fmla="*/ 536620 w 1407144"/>
                        <a:gd name="connsiteY22" fmla="*/ 25047 h 1289453"/>
                        <a:gd name="connsiteX23" fmla="*/ 558845 w 1407144"/>
                        <a:gd name="connsiteY23" fmla="*/ 66322 h 1289453"/>
                        <a:gd name="connsiteX24" fmla="*/ 593014 w 1407144"/>
                        <a:gd name="connsiteY24" fmla="*/ 21268 h 1289453"/>
                        <a:gd name="connsiteX25" fmla="*/ 622345 w 1407144"/>
                        <a:gd name="connsiteY25" fmla="*/ 72672 h 1289453"/>
                        <a:gd name="connsiteX26" fmla="*/ 644570 w 1407144"/>
                        <a:gd name="connsiteY26" fmla="*/ 25047 h 1289453"/>
                        <a:gd name="connsiteX27" fmla="*/ 662827 w 1407144"/>
                        <a:gd name="connsiteY27" fmla="*/ 75054 h 1289453"/>
                        <a:gd name="connsiteX28" fmla="*/ 704895 w 1407144"/>
                        <a:gd name="connsiteY28" fmla="*/ 18697 h 1289453"/>
                        <a:gd name="connsiteX29" fmla="*/ 723945 w 1407144"/>
                        <a:gd name="connsiteY29" fmla="*/ 72672 h 1289453"/>
                        <a:gd name="connsiteX30" fmla="*/ 748552 w 1407144"/>
                        <a:gd name="connsiteY30" fmla="*/ 48066 h 1289453"/>
                        <a:gd name="connsiteX31" fmla="*/ 765220 w 1407144"/>
                        <a:gd name="connsiteY31" fmla="*/ 98072 h 1289453"/>
                        <a:gd name="connsiteX32" fmla="*/ 790571 w 1407144"/>
                        <a:gd name="connsiteY32" fmla="*/ 40549 h 1289453"/>
                        <a:gd name="connsiteX33" fmla="*/ 810788 w 1407144"/>
                        <a:gd name="connsiteY33" fmla="*/ 92419 h 1289453"/>
                        <a:gd name="connsiteX34" fmla="*/ 863645 w 1407144"/>
                        <a:gd name="connsiteY34" fmla="*/ 72672 h 1289453"/>
                        <a:gd name="connsiteX35" fmla="*/ 868407 w 1407144"/>
                        <a:gd name="connsiteY35" fmla="*/ 103627 h 1289453"/>
                        <a:gd name="connsiteX36" fmla="*/ 895395 w 1407144"/>
                        <a:gd name="connsiteY36" fmla="*/ 56797 h 1289453"/>
                        <a:gd name="connsiteX37" fmla="*/ 903333 w 1407144"/>
                        <a:gd name="connsiteY37" fmla="*/ 117915 h 1289453"/>
                        <a:gd name="connsiteX38" fmla="*/ 927145 w 1407144"/>
                        <a:gd name="connsiteY38" fmla="*/ 63147 h 1289453"/>
                        <a:gd name="connsiteX39" fmla="*/ 950352 w 1407144"/>
                        <a:gd name="connsiteY39" fmla="*/ 125740 h 1289453"/>
                        <a:gd name="connsiteX40" fmla="*/ 975224 w 1407144"/>
                        <a:gd name="connsiteY40" fmla="*/ 75544 h 1289453"/>
                        <a:gd name="connsiteX41" fmla="*/ 992157 w 1407144"/>
                        <a:gd name="connsiteY41" fmla="*/ 116667 h 1289453"/>
                        <a:gd name="connsiteX42" fmla="*/ 1021336 w 1407144"/>
                        <a:gd name="connsiteY42" fmla="*/ 72784 h 1289453"/>
                        <a:gd name="connsiteX43" fmla="*/ 1026780 w 1407144"/>
                        <a:gd name="connsiteY43" fmla="*/ 122868 h 1289453"/>
                        <a:gd name="connsiteX44" fmla="*/ 1064260 w 1407144"/>
                        <a:gd name="connsiteY44" fmla="*/ 103438 h 1289453"/>
                        <a:gd name="connsiteX45" fmla="*/ 1084158 w 1407144"/>
                        <a:gd name="connsiteY45" fmla="*/ 28450 h 1289453"/>
                        <a:gd name="connsiteX46" fmla="*/ 1098845 w 1407144"/>
                        <a:gd name="connsiteY46" fmla="*/ 91722 h 1289453"/>
                        <a:gd name="connsiteX47" fmla="*/ 1145562 w 1407144"/>
                        <a:gd name="connsiteY47" fmla="*/ 86350 h 1289453"/>
                        <a:gd name="connsiteX48" fmla="*/ 1179472 w 1407144"/>
                        <a:gd name="connsiteY48" fmla="*/ 32275 h 1289453"/>
                        <a:gd name="connsiteX49" fmla="*/ 1201535 w 1407144"/>
                        <a:gd name="connsiteY49" fmla="*/ 93083 h 1289453"/>
                        <a:gd name="connsiteX50" fmla="*/ 1247208 w 1407144"/>
                        <a:gd name="connsiteY50" fmla="*/ 34993 h 1289453"/>
                        <a:gd name="connsiteX51" fmla="*/ 1267369 w 1407144"/>
                        <a:gd name="connsiteY51" fmla="*/ 100340 h 1289453"/>
                        <a:gd name="connsiteX52" fmla="*/ 1334965 w 1407144"/>
                        <a:gd name="connsiteY52" fmla="*/ 62661 h 1289453"/>
                        <a:gd name="connsiteX53" fmla="*/ 1349047 w 1407144"/>
                        <a:gd name="connsiteY53" fmla="*/ 116185 h 1289453"/>
                        <a:gd name="connsiteX54" fmla="*/ 1396138 w 1407144"/>
                        <a:gd name="connsiteY54" fmla="*/ 129822 h 1289453"/>
                        <a:gd name="connsiteX55" fmla="*/ 1000170 w 1407144"/>
                        <a:gd name="connsiteY55" fmla="*/ 1183922 h 1289453"/>
                        <a:gd name="connsiteX56" fmla="*/ 996995 w 1407144"/>
                        <a:gd name="connsiteY56" fmla="*/ 1282347 h 1289453"/>
                        <a:gd name="connsiteX0" fmla="*/ 504114 w 1407144"/>
                        <a:gd name="connsiteY0" fmla="*/ 1289453 h 1289453"/>
                        <a:gd name="connsiteX1" fmla="*/ 501695 w 1407144"/>
                        <a:gd name="connsiteY1" fmla="*/ 1198248 h 1289453"/>
                        <a:gd name="connsiteX2" fmla="*/ 28620 w 1407144"/>
                        <a:gd name="connsiteY2" fmla="*/ 113947 h 1289453"/>
                        <a:gd name="connsiteX3" fmla="*/ 54020 w 1407144"/>
                        <a:gd name="connsiteY3" fmla="*/ 110772 h 1289453"/>
                        <a:gd name="connsiteX4" fmla="*/ 63622 w 1407144"/>
                        <a:gd name="connsiteY4" fmla="*/ 54454 h 1289453"/>
                        <a:gd name="connsiteX5" fmla="*/ 82595 w 1407144"/>
                        <a:gd name="connsiteY5" fmla="*/ 110772 h 1289453"/>
                        <a:gd name="connsiteX6" fmla="*/ 106596 w 1407144"/>
                        <a:gd name="connsiteY6" fmla="*/ 58271 h 1289453"/>
                        <a:gd name="connsiteX7" fmla="*/ 131770 w 1407144"/>
                        <a:gd name="connsiteY7" fmla="*/ 63940 h 1289453"/>
                        <a:gd name="connsiteX8" fmla="*/ 159587 w 1407144"/>
                        <a:gd name="connsiteY8" fmla="*/ 103629 h 1289453"/>
                        <a:gd name="connsiteX9" fmla="*/ 161101 w 1407144"/>
                        <a:gd name="connsiteY9" fmla="*/ 35630 h 1289453"/>
                        <a:gd name="connsiteX10" fmla="*/ 193039 w 1407144"/>
                        <a:gd name="connsiteY10" fmla="*/ 86959 h 1289453"/>
                        <a:gd name="connsiteX11" fmla="*/ 222295 w 1407144"/>
                        <a:gd name="connsiteY11" fmla="*/ 21872 h 1289453"/>
                        <a:gd name="connsiteX12" fmla="*/ 250718 w 1407144"/>
                        <a:gd name="connsiteY12" fmla="*/ 71614 h 1289453"/>
                        <a:gd name="connsiteX13" fmla="*/ 298572 w 1407144"/>
                        <a:gd name="connsiteY13" fmla="*/ 26938 h 1289453"/>
                        <a:gd name="connsiteX14" fmla="*/ 327070 w 1407144"/>
                        <a:gd name="connsiteY14" fmla="*/ 68741 h 1289453"/>
                        <a:gd name="connsiteX15" fmla="*/ 364263 w 1407144"/>
                        <a:gd name="connsiteY15" fmla="*/ 25047 h 1289453"/>
                        <a:gd name="connsiteX16" fmla="*/ 379457 w 1407144"/>
                        <a:gd name="connsiteY16" fmla="*/ 78227 h 1289453"/>
                        <a:gd name="connsiteX17" fmla="*/ 406025 w 1407144"/>
                        <a:gd name="connsiteY17" fmla="*/ 134 h 1289453"/>
                        <a:gd name="connsiteX18" fmla="*/ 420657 w 1407144"/>
                        <a:gd name="connsiteY18" fmla="*/ 51354 h 1289453"/>
                        <a:gd name="connsiteX19" fmla="*/ 460420 w 1407144"/>
                        <a:gd name="connsiteY19" fmla="*/ 6791 h 1289453"/>
                        <a:gd name="connsiteX20" fmla="*/ 472364 w 1407144"/>
                        <a:gd name="connsiteY20" fmla="*/ 79778 h 1289453"/>
                        <a:gd name="connsiteX21" fmla="*/ 515188 w 1407144"/>
                        <a:gd name="connsiteY21" fmla="*/ 63147 h 1289453"/>
                        <a:gd name="connsiteX22" fmla="*/ 536620 w 1407144"/>
                        <a:gd name="connsiteY22" fmla="*/ 25047 h 1289453"/>
                        <a:gd name="connsiteX23" fmla="*/ 558845 w 1407144"/>
                        <a:gd name="connsiteY23" fmla="*/ 66322 h 1289453"/>
                        <a:gd name="connsiteX24" fmla="*/ 593014 w 1407144"/>
                        <a:gd name="connsiteY24" fmla="*/ 21268 h 1289453"/>
                        <a:gd name="connsiteX25" fmla="*/ 622345 w 1407144"/>
                        <a:gd name="connsiteY25" fmla="*/ 72672 h 1289453"/>
                        <a:gd name="connsiteX26" fmla="*/ 644570 w 1407144"/>
                        <a:gd name="connsiteY26" fmla="*/ 25047 h 1289453"/>
                        <a:gd name="connsiteX27" fmla="*/ 662827 w 1407144"/>
                        <a:gd name="connsiteY27" fmla="*/ 75054 h 1289453"/>
                        <a:gd name="connsiteX28" fmla="*/ 704895 w 1407144"/>
                        <a:gd name="connsiteY28" fmla="*/ 18697 h 1289453"/>
                        <a:gd name="connsiteX29" fmla="*/ 723945 w 1407144"/>
                        <a:gd name="connsiteY29" fmla="*/ 72672 h 1289453"/>
                        <a:gd name="connsiteX30" fmla="*/ 748552 w 1407144"/>
                        <a:gd name="connsiteY30" fmla="*/ 48066 h 1289453"/>
                        <a:gd name="connsiteX31" fmla="*/ 765220 w 1407144"/>
                        <a:gd name="connsiteY31" fmla="*/ 98072 h 1289453"/>
                        <a:gd name="connsiteX32" fmla="*/ 790571 w 1407144"/>
                        <a:gd name="connsiteY32" fmla="*/ 40549 h 1289453"/>
                        <a:gd name="connsiteX33" fmla="*/ 810788 w 1407144"/>
                        <a:gd name="connsiteY33" fmla="*/ 92419 h 1289453"/>
                        <a:gd name="connsiteX34" fmla="*/ 863645 w 1407144"/>
                        <a:gd name="connsiteY34" fmla="*/ 72672 h 1289453"/>
                        <a:gd name="connsiteX35" fmla="*/ 868407 w 1407144"/>
                        <a:gd name="connsiteY35" fmla="*/ 103627 h 1289453"/>
                        <a:gd name="connsiteX36" fmla="*/ 895395 w 1407144"/>
                        <a:gd name="connsiteY36" fmla="*/ 56797 h 1289453"/>
                        <a:gd name="connsiteX37" fmla="*/ 903333 w 1407144"/>
                        <a:gd name="connsiteY37" fmla="*/ 117915 h 1289453"/>
                        <a:gd name="connsiteX38" fmla="*/ 927145 w 1407144"/>
                        <a:gd name="connsiteY38" fmla="*/ 63147 h 1289453"/>
                        <a:gd name="connsiteX39" fmla="*/ 950352 w 1407144"/>
                        <a:gd name="connsiteY39" fmla="*/ 125740 h 1289453"/>
                        <a:gd name="connsiteX40" fmla="*/ 975224 w 1407144"/>
                        <a:gd name="connsiteY40" fmla="*/ 75544 h 1289453"/>
                        <a:gd name="connsiteX41" fmla="*/ 992157 w 1407144"/>
                        <a:gd name="connsiteY41" fmla="*/ 116667 h 1289453"/>
                        <a:gd name="connsiteX42" fmla="*/ 1021336 w 1407144"/>
                        <a:gd name="connsiteY42" fmla="*/ 72784 h 1289453"/>
                        <a:gd name="connsiteX43" fmla="*/ 1026780 w 1407144"/>
                        <a:gd name="connsiteY43" fmla="*/ 122868 h 1289453"/>
                        <a:gd name="connsiteX44" fmla="*/ 1064260 w 1407144"/>
                        <a:gd name="connsiteY44" fmla="*/ 103438 h 1289453"/>
                        <a:gd name="connsiteX45" fmla="*/ 1084158 w 1407144"/>
                        <a:gd name="connsiteY45" fmla="*/ 28450 h 1289453"/>
                        <a:gd name="connsiteX46" fmla="*/ 1098845 w 1407144"/>
                        <a:gd name="connsiteY46" fmla="*/ 91722 h 1289453"/>
                        <a:gd name="connsiteX47" fmla="*/ 1145562 w 1407144"/>
                        <a:gd name="connsiteY47" fmla="*/ 86350 h 1289453"/>
                        <a:gd name="connsiteX48" fmla="*/ 1179472 w 1407144"/>
                        <a:gd name="connsiteY48" fmla="*/ 32275 h 1289453"/>
                        <a:gd name="connsiteX49" fmla="*/ 1201535 w 1407144"/>
                        <a:gd name="connsiteY49" fmla="*/ 93083 h 1289453"/>
                        <a:gd name="connsiteX50" fmla="*/ 1247208 w 1407144"/>
                        <a:gd name="connsiteY50" fmla="*/ 34993 h 1289453"/>
                        <a:gd name="connsiteX51" fmla="*/ 1289402 w 1407144"/>
                        <a:gd name="connsiteY51" fmla="*/ 100340 h 1289453"/>
                        <a:gd name="connsiteX52" fmla="*/ 1334965 w 1407144"/>
                        <a:gd name="connsiteY52" fmla="*/ 62661 h 1289453"/>
                        <a:gd name="connsiteX53" fmla="*/ 1349047 w 1407144"/>
                        <a:gd name="connsiteY53" fmla="*/ 116185 h 1289453"/>
                        <a:gd name="connsiteX54" fmla="*/ 1396138 w 1407144"/>
                        <a:gd name="connsiteY54" fmla="*/ 129822 h 1289453"/>
                        <a:gd name="connsiteX55" fmla="*/ 1000170 w 1407144"/>
                        <a:gd name="connsiteY55" fmla="*/ 1183922 h 1289453"/>
                        <a:gd name="connsiteX56" fmla="*/ 996995 w 1407144"/>
                        <a:gd name="connsiteY56" fmla="*/ 1282347 h 1289453"/>
                        <a:gd name="connsiteX0" fmla="*/ 504114 w 1407144"/>
                        <a:gd name="connsiteY0" fmla="*/ 1289453 h 1289453"/>
                        <a:gd name="connsiteX1" fmla="*/ 501695 w 1407144"/>
                        <a:gd name="connsiteY1" fmla="*/ 1198248 h 1289453"/>
                        <a:gd name="connsiteX2" fmla="*/ 28620 w 1407144"/>
                        <a:gd name="connsiteY2" fmla="*/ 113947 h 1289453"/>
                        <a:gd name="connsiteX3" fmla="*/ 54020 w 1407144"/>
                        <a:gd name="connsiteY3" fmla="*/ 110772 h 1289453"/>
                        <a:gd name="connsiteX4" fmla="*/ 63622 w 1407144"/>
                        <a:gd name="connsiteY4" fmla="*/ 54454 h 1289453"/>
                        <a:gd name="connsiteX5" fmla="*/ 82595 w 1407144"/>
                        <a:gd name="connsiteY5" fmla="*/ 110772 h 1289453"/>
                        <a:gd name="connsiteX6" fmla="*/ 106596 w 1407144"/>
                        <a:gd name="connsiteY6" fmla="*/ 58271 h 1289453"/>
                        <a:gd name="connsiteX7" fmla="*/ 131770 w 1407144"/>
                        <a:gd name="connsiteY7" fmla="*/ 63940 h 1289453"/>
                        <a:gd name="connsiteX8" fmla="*/ 159587 w 1407144"/>
                        <a:gd name="connsiteY8" fmla="*/ 103629 h 1289453"/>
                        <a:gd name="connsiteX9" fmla="*/ 161101 w 1407144"/>
                        <a:gd name="connsiteY9" fmla="*/ 35630 h 1289453"/>
                        <a:gd name="connsiteX10" fmla="*/ 193039 w 1407144"/>
                        <a:gd name="connsiteY10" fmla="*/ 86959 h 1289453"/>
                        <a:gd name="connsiteX11" fmla="*/ 222295 w 1407144"/>
                        <a:gd name="connsiteY11" fmla="*/ 21872 h 1289453"/>
                        <a:gd name="connsiteX12" fmla="*/ 250718 w 1407144"/>
                        <a:gd name="connsiteY12" fmla="*/ 71614 h 1289453"/>
                        <a:gd name="connsiteX13" fmla="*/ 298572 w 1407144"/>
                        <a:gd name="connsiteY13" fmla="*/ 26938 h 1289453"/>
                        <a:gd name="connsiteX14" fmla="*/ 327070 w 1407144"/>
                        <a:gd name="connsiteY14" fmla="*/ 68741 h 1289453"/>
                        <a:gd name="connsiteX15" fmla="*/ 364263 w 1407144"/>
                        <a:gd name="connsiteY15" fmla="*/ 25047 h 1289453"/>
                        <a:gd name="connsiteX16" fmla="*/ 379457 w 1407144"/>
                        <a:gd name="connsiteY16" fmla="*/ 78227 h 1289453"/>
                        <a:gd name="connsiteX17" fmla="*/ 406025 w 1407144"/>
                        <a:gd name="connsiteY17" fmla="*/ 134 h 1289453"/>
                        <a:gd name="connsiteX18" fmla="*/ 420657 w 1407144"/>
                        <a:gd name="connsiteY18" fmla="*/ 51354 h 1289453"/>
                        <a:gd name="connsiteX19" fmla="*/ 460420 w 1407144"/>
                        <a:gd name="connsiteY19" fmla="*/ 6791 h 1289453"/>
                        <a:gd name="connsiteX20" fmla="*/ 472364 w 1407144"/>
                        <a:gd name="connsiteY20" fmla="*/ 79778 h 1289453"/>
                        <a:gd name="connsiteX21" fmla="*/ 515188 w 1407144"/>
                        <a:gd name="connsiteY21" fmla="*/ 63147 h 1289453"/>
                        <a:gd name="connsiteX22" fmla="*/ 536620 w 1407144"/>
                        <a:gd name="connsiteY22" fmla="*/ 25047 h 1289453"/>
                        <a:gd name="connsiteX23" fmla="*/ 558845 w 1407144"/>
                        <a:gd name="connsiteY23" fmla="*/ 66322 h 1289453"/>
                        <a:gd name="connsiteX24" fmla="*/ 593014 w 1407144"/>
                        <a:gd name="connsiteY24" fmla="*/ 21268 h 1289453"/>
                        <a:gd name="connsiteX25" fmla="*/ 622345 w 1407144"/>
                        <a:gd name="connsiteY25" fmla="*/ 72672 h 1289453"/>
                        <a:gd name="connsiteX26" fmla="*/ 644570 w 1407144"/>
                        <a:gd name="connsiteY26" fmla="*/ 25047 h 1289453"/>
                        <a:gd name="connsiteX27" fmla="*/ 662827 w 1407144"/>
                        <a:gd name="connsiteY27" fmla="*/ 75054 h 1289453"/>
                        <a:gd name="connsiteX28" fmla="*/ 704895 w 1407144"/>
                        <a:gd name="connsiteY28" fmla="*/ 18697 h 1289453"/>
                        <a:gd name="connsiteX29" fmla="*/ 723945 w 1407144"/>
                        <a:gd name="connsiteY29" fmla="*/ 72672 h 1289453"/>
                        <a:gd name="connsiteX30" fmla="*/ 748552 w 1407144"/>
                        <a:gd name="connsiteY30" fmla="*/ 48066 h 1289453"/>
                        <a:gd name="connsiteX31" fmla="*/ 765220 w 1407144"/>
                        <a:gd name="connsiteY31" fmla="*/ 98072 h 1289453"/>
                        <a:gd name="connsiteX32" fmla="*/ 790571 w 1407144"/>
                        <a:gd name="connsiteY32" fmla="*/ 40549 h 1289453"/>
                        <a:gd name="connsiteX33" fmla="*/ 810788 w 1407144"/>
                        <a:gd name="connsiteY33" fmla="*/ 92419 h 1289453"/>
                        <a:gd name="connsiteX34" fmla="*/ 863645 w 1407144"/>
                        <a:gd name="connsiteY34" fmla="*/ 72672 h 1289453"/>
                        <a:gd name="connsiteX35" fmla="*/ 868407 w 1407144"/>
                        <a:gd name="connsiteY35" fmla="*/ 103627 h 1289453"/>
                        <a:gd name="connsiteX36" fmla="*/ 895395 w 1407144"/>
                        <a:gd name="connsiteY36" fmla="*/ 56797 h 1289453"/>
                        <a:gd name="connsiteX37" fmla="*/ 903333 w 1407144"/>
                        <a:gd name="connsiteY37" fmla="*/ 117915 h 1289453"/>
                        <a:gd name="connsiteX38" fmla="*/ 927145 w 1407144"/>
                        <a:gd name="connsiteY38" fmla="*/ 63147 h 1289453"/>
                        <a:gd name="connsiteX39" fmla="*/ 950352 w 1407144"/>
                        <a:gd name="connsiteY39" fmla="*/ 125740 h 1289453"/>
                        <a:gd name="connsiteX40" fmla="*/ 975224 w 1407144"/>
                        <a:gd name="connsiteY40" fmla="*/ 75544 h 1289453"/>
                        <a:gd name="connsiteX41" fmla="*/ 992157 w 1407144"/>
                        <a:gd name="connsiteY41" fmla="*/ 116667 h 1289453"/>
                        <a:gd name="connsiteX42" fmla="*/ 1021336 w 1407144"/>
                        <a:gd name="connsiteY42" fmla="*/ 72784 h 1289453"/>
                        <a:gd name="connsiteX43" fmla="*/ 1026780 w 1407144"/>
                        <a:gd name="connsiteY43" fmla="*/ 122868 h 1289453"/>
                        <a:gd name="connsiteX44" fmla="*/ 1064260 w 1407144"/>
                        <a:gd name="connsiteY44" fmla="*/ 103438 h 1289453"/>
                        <a:gd name="connsiteX45" fmla="*/ 1084158 w 1407144"/>
                        <a:gd name="connsiteY45" fmla="*/ 28450 h 1289453"/>
                        <a:gd name="connsiteX46" fmla="*/ 1098845 w 1407144"/>
                        <a:gd name="connsiteY46" fmla="*/ 91722 h 1289453"/>
                        <a:gd name="connsiteX47" fmla="*/ 1145562 w 1407144"/>
                        <a:gd name="connsiteY47" fmla="*/ 86350 h 1289453"/>
                        <a:gd name="connsiteX48" fmla="*/ 1179472 w 1407144"/>
                        <a:gd name="connsiteY48" fmla="*/ 32275 h 1289453"/>
                        <a:gd name="connsiteX49" fmla="*/ 1201535 w 1407144"/>
                        <a:gd name="connsiteY49" fmla="*/ 93083 h 1289453"/>
                        <a:gd name="connsiteX50" fmla="*/ 1247208 w 1407144"/>
                        <a:gd name="connsiteY50" fmla="*/ 34993 h 1289453"/>
                        <a:gd name="connsiteX51" fmla="*/ 1289402 w 1407144"/>
                        <a:gd name="connsiteY51" fmla="*/ 100340 h 1289453"/>
                        <a:gd name="connsiteX52" fmla="*/ 1334965 w 1407144"/>
                        <a:gd name="connsiteY52" fmla="*/ 62661 h 1289453"/>
                        <a:gd name="connsiteX53" fmla="*/ 1349047 w 1407144"/>
                        <a:gd name="connsiteY53" fmla="*/ 116185 h 1289453"/>
                        <a:gd name="connsiteX54" fmla="*/ 1396138 w 1407144"/>
                        <a:gd name="connsiteY54" fmla="*/ 129822 h 1289453"/>
                        <a:gd name="connsiteX55" fmla="*/ 1000170 w 1407144"/>
                        <a:gd name="connsiteY55" fmla="*/ 1183922 h 1289453"/>
                        <a:gd name="connsiteX56" fmla="*/ 996995 w 1407144"/>
                        <a:gd name="connsiteY56" fmla="*/ 1282347 h 1289453"/>
                        <a:gd name="connsiteX0" fmla="*/ 504114 w 1407144"/>
                        <a:gd name="connsiteY0" fmla="*/ 1289453 h 1289453"/>
                        <a:gd name="connsiteX1" fmla="*/ 501695 w 1407144"/>
                        <a:gd name="connsiteY1" fmla="*/ 1198248 h 1289453"/>
                        <a:gd name="connsiteX2" fmla="*/ 28620 w 1407144"/>
                        <a:gd name="connsiteY2" fmla="*/ 113947 h 1289453"/>
                        <a:gd name="connsiteX3" fmla="*/ 54020 w 1407144"/>
                        <a:gd name="connsiteY3" fmla="*/ 110772 h 1289453"/>
                        <a:gd name="connsiteX4" fmla="*/ 63622 w 1407144"/>
                        <a:gd name="connsiteY4" fmla="*/ 54454 h 1289453"/>
                        <a:gd name="connsiteX5" fmla="*/ 82595 w 1407144"/>
                        <a:gd name="connsiteY5" fmla="*/ 110772 h 1289453"/>
                        <a:gd name="connsiteX6" fmla="*/ 106596 w 1407144"/>
                        <a:gd name="connsiteY6" fmla="*/ 58271 h 1289453"/>
                        <a:gd name="connsiteX7" fmla="*/ 131770 w 1407144"/>
                        <a:gd name="connsiteY7" fmla="*/ 63940 h 1289453"/>
                        <a:gd name="connsiteX8" fmla="*/ 159587 w 1407144"/>
                        <a:gd name="connsiteY8" fmla="*/ 103629 h 1289453"/>
                        <a:gd name="connsiteX9" fmla="*/ 161101 w 1407144"/>
                        <a:gd name="connsiteY9" fmla="*/ 35630 h 1289453"/>
                        <a:gd name="connsiteX10" fmla="*/ 193039 w 1407144"/>
                        <a:gd name="connsiteY10" fmla="*/ 86959 h 1289453"/>
                        <a:gd name="connsiteX11" fmla="*/ 222295 w 1407144"/>
                        <a:gd name="connsiteY11" fmla="*/ 21872 h 1289453"/>
                        <a:gd name="connsiteX12" fmla="*/ 250718 w 1407144"/>
                        <a:gd name="connsiteY12" fmla="*/ 71614 h 1289453"/>
                        <a:gd name="connsiteX13" fmla="*/ 298572 w 1407144"/>
                        <a:gd name="connsiteY13" fmla="*/ 26938 h 1289453"/>
                        <a:gd name="connsiteX14" fmla="*/ 327070 w 1407144"/>
                        <a:gd name="connsiteY14" fmla="*/ 68741 h 1289453"/>
                        <a:gd name="connsiteX15" fmla="*/ 364263 w 1407144"/>
                        <a:gd name="connsiteY15" fmla="*/ 25047 h 1289453"/>
                        <a:gd name="connsiteX16" fmla="*/ 379457 w 1407144"/>
                        <a:gd name="connsiteY16" fmla="*/ 78227 h 1289453"/>
                        <a:gd name="connsiteX17" fmla="*/ 406025 w 1407144"/>
                        <a:gd name="connsiteY17" fmla="*/ 134 h 1289453"/>
                        <a:gd name="connsiteX18" fmla="*/ 420657 w 1407144"/>
                        <a:gd name="connsiteY18" fmla="*/ 51354 h 1289453"/>
                        <a:gd name="connsiteX19" fmla="*/ 460420 w 1407144"/>
                        <a:gd name="connsiteY19" fmla="*/ 6791 h 1289453"/>
                        <a:gd name="connsiteX20" fmla="*/ 472364 w 1407144"/>
                        <a:gd name="connsiteY20" fmla="*/ 79778 h 1289453"/>
                        <a:gd name="connsiteX21" fmla="*/ 515188 w 1407144"/>
                        <a:gd name="connsiteY21" fmla="*/ 63147 h 1289453"/>
                        <a:gd name="connsiteX22" fmla="*/ 536620 w 1407144"/>
                        <a:gd name="connsiteY22" fmla="*/ 25047 h 1289453"/>
                        <a:gd name="connsiteX23" fmla="*/ 558845 w 1407144"/>
                        <a:gd name="connsiteY23" fmla="*/ 66322 h 1289453"/>
                        <a:gd name="connsiteX24" fmla="*/ 593014 w 1407144"/>
                        <a:gd name="connsiteY24" fmla="*/ 21268 h 1289453"/>
                        <a:gd name="connsiteX25" fmla="*/ 622345 w 1407144"/>
                        <a:gd name="connsiteY25" fmla="*/ 72672 h 1289453"/>
                        <a:gd name="connsiteX26" fmla="*/ 644570 w 1407144"/>
                        <a:gd name="connsiteY26" fmla="*/ 25047 h 1289453"/>
                        <a:gd name="connsiteX27" fmla="*/ 662827 w 1407144"/>
                        <a:gd name="connsiteY27" fmla="*/ 75054 h 1289453"/>
                        <a:gd name="connsiteX28" fmla="*/ 704895 w 1407144"/>
                        <a:gd name="connsiteY28" fmla="*/ 18697 h 1289453"/>
                        <a:gd name="connsiteX29" fmla="*/ 723945 w 1407144"/>
                        <a:gd name="connsiteY29" fmla="*/ 72672 h 1289453"/>
                        <a:gd name="connsiteX30" fmla="*/ 748552 w 1407144"/>
                        <a:gd name="connsiteY30" fmla="*/ 48066 h 1289453"/>
                        <a:gd name="connsiteX31" fmla="*/ 765220 w 1407144"/>
                        <a:gd name="connsiteY31" fmla="*/ 98072 h 1289453"/>
                        <a:gd name="connsiteX32" fmla="*/ 790571 w 1407144"/>
                        <a:gd name="connsiteY32" fmla="*/ 40549 h 1289453"/>
                        <a:gd name="connsiteX33" fmla="*/ 810788 w 1407144"/>
                        <a:gd name="connsiteY33" fmla="*/ 92419 h 1289453"/>
                        <a:gd name="connsiteX34" fmla="*/ 863645 w 1407144"/>
                        <a:gd name="connsiteY34" fmla="*/ 72672 h 1289453"/>
                        <a:gd name="connsiteX35" fmla="*/ 868407 w 1407144"/>
                        <a:gd name="connsiteY35" fmla="*/ 103627 h 1289453"/>
                        <a:gd name="connsiteX36" fmla="*/ 895395 w 1407144"/>
                        <a:gd name="connsiteY36" fmla="*/ 56797 h 1289453"/>
                        <a:gd name="connsiteX37" fmla="*/ 903333 w 1407144"/>
                        <a:gd name="connsiteY37" fmla="*/ 117915 h 1289453"/>
                        <a:gd name="connsiteX38" fmla="*/ 927145 w 1407144"/>
                        <a:gd name="connsiteY38" fmla="*/ 63147 h 1289453"/>
                        <a:gd name="connsiteX39" fmla="*/ 950352 w 1407144"/>
                        <a:gd name="connsiteY39" fmla="*/ 125740 h 1289453"/>
                        <a:gd name="connsiteX40" fmla="*/ 975224 w 1407144"/>
                        <a:gd name="connsiteY40" fmla="*/ 75544 h 1289453"/>
                        <a:gd name="connsiteX41" fmla="*/ 992157 w 1407144"/>
                        <a:gd name="connsiteY41" fmla="*/ 116667 h 1289453"/>
                        <a:gd name="connsiteX42" fmla="*/ 1021336 w 1407144"/>
                        <a:gd name="connsiteY42" fmla="*/ 72784 h 1289453"/>
                        <a:gd name="connsiteX43" fmla="*/ 1026780 w 1407144"/>
                        <a:gd name="connsiteY43" fmla="*/ 122868 h 1289453"/>
                        <a:gd name="connsiteX44" fmla="*/ 1064260 w 1407144"/>
                        <a:gd name="connsiteY44" fmla="*/ 103438 h 1289453"/>
                        <a:gd name="connsiteX45" fmla="*/ 1084158 w 1407144"/>
                        <a:gd name="connsiteY45" fmla="*/ 28450 h 1289453"/>
                        <a:gd name="connsiteX46" fmla="*/ 1098845 w 1407144"/>
                        <a:gd name="connsiteY46" fmla="*/ 91722 h 1289453"/>
                        <a:gd name="connsiteX47" fmla="*/ 1145562 w 1407144"/>
                        <a:gd name="connsiteY47" fmla="*/ 86350 h 1289453"/>
                        <a:gd name="connsiteX48" fmla="*/ 1179472 w 1407144"/>
                        <a:gd name="connsiteY48" fmla="*/ 32275 h 1289453"/>
                        <a:gd name="connsiteX49" fmla="*/ 1201535 w 1407144"/>
                        <a:gd name="connsiteY49" fmla="*/ 93083 h 1289453"/>
                        <a:gd name="connsiteX50" fmla="*/ 1247208 w 1407144"/>
                        <a:gd name="connsiteY50" fmla="*/ 34993 h 1289453"/>
                        <a:gd name="connsiteX51" fmla="*/ 1289402 w 1407144"/>
                        <a:gd name="connsiteY51" fmla="*/ 100340 h 1289453"/>
                        <a:gd name="connsiteX52" fmla="*/ 1334965 w 1407144"/>
                        <a:gd name="connsiteY52" fmla="*/ 62661 h 1289453"/>
                        <a:gd name="connsiteX53" fmla="*/ 1349047 w 1407144"/>
                        <a:gd name="connsiteY53" fmla="*/ 116185 h 1289453"/>
                        <a:gd name="connsiteX54" fmla="*/ 1396138 w 1407144"/>
                        <a:gd name="connsiteY54" fmla="*/ 129822 h 1289453"/>
                        <a:gd name="connsiteX55" fmla="*/ 1000170 w 1407144"/>
                        <a:gd name="connsiteY55" fmla="*/ 1183922 h 1289453"/>
                        <a:gd name="connsiteX56" fmla="*/ 996995 w 1407144"/>
                        <a:gd name="connsiteY56" fmla="*/ 1282347 h 1289453"/>
                        <a:gd name="connsiteX0" fmla="*/ 504114 w 1398578"/>
                        <a:gd name="connsiteY0" fmla="*/ 1289453 h 1289453"/>
                        <a:gd name="connsiteX1" fmla="*/ 501695 w 1398578"/>
                        <a:gd name="connsiteY1" fmla="*/ 1198248 h 1289453"/>
                        <a:gd name="connsiteX2" fmla="*/ 28620 w 1398578"/>
                        <a:gd name="connsiteY2" fmla="*/ 113947 h 1289453"/>
                        <a:gd name="connsiteX3" fmla="*/ 54020 w 1398578"/>
                        <a:gd name="connsiteY3" fmla="*/ 110772 h 1289453"/>
                        <a:gd name="connsiteX4" fmla="*/ 63622 w 1398578"/>
                        <a:gd name="connsiteY4" fmla="*/ 54454 h 1289453"/>
                        <a:gd name="connsiteX5" fmla="*/ 82595 w 1398578"/>
                        <a:gd name="connsiteY5" fmla="*/ 110772 h 1289453"/>
                        <a:gd name="connsiteX6" fmla="*/ 106596 w 1398578"/>
                        <a:gd name="connsiteY6" fmla="*/ 58271 h 1289453"/>
                        <a:gd name="connsiteX7" fmla="*/ 131770 w 1398578"/>
                        <a:gd name="connsiteY7" fmla="*/ 63940 h 1289453"/>
                        <a:gd name="connsiteX8" fmla="*/ 159587 w 1398578"/>
                        <a:gd name="connsiteY8" fmla="*/ 103629 h 1289453"/>
                        <a:gd name="connsiteX9" fmla="*/ 161101 w 1398578"/>
                        <a:gd name="connsiteY9" fmla="*/ 35630 h 1289453"/>
                        <a:gd name="connsiteX10" fmla="*/ 193039 w 1398578"/>
                        <a:gd name="connsiteY10" fmla="*/ 86959 h 1289453"/>
                        <a:gd name="connsiteX11" fmla="*/ 222295 w 1398578"/>
                        <a:gd name="connsiteY11" fmla="*/ 21872 h 1289453"/>
                        <a:gd name="connsiteX12" fmla="*/ 250718 w 1398578"/>
                        <a:gd name="connsiteY12" fmla="*/ 71614 h 1289453"/>
                        <a:gd name="connsiteX13" fmla="*/ 298572 w 1398578"/>
                        <a:gd name="connsiteY13" fmla="*/ 26938 h 1289453"/>
                        <a:gd name="connsiteX14" fmla="*/ 327070 w 1398578"/>
                        <a:gd name="connsiteY14" fmla="*/ 68741 h 1289453"/>
                        <a:gd name="connsiteX15" fmla="*/ 364263 w 1398578"/>
                        <a:gd name="connsiteY15" fmla="*/ 25047 h 1289453"/>
                        <a:gd name="connsiteX16" fmla="*/ 379457 w 1398578"/>
                        <a:gd name="connsiteY16" fmla="*/ 78227 h 1289453"/>
                        <a:gd name="connsiteX17" fmla="*/ 406025 w 1398578"/>
                        <a:gd name="connsiteY17" fmla="*/ 134 h 1289453"/>
                        <a:gd name="connsiteX18" fmla="*/ 420657 w 1398578"/>
                        <a:gd name="connsiteY18" fmla="*/ 51354 h 1289453"/>
                        <a:gd name="connsiteX19" fmla="*/ 460420 w 1398578"/>
                        <a:gd name="connsiteY19" fmla="*/ 6791 h 1289453"/>
                        <a:gd name="connsiteX20" fmla="*/ 472364 w 1398578"/>
                        <a:gd name="connsiteY20" fmla="*/ 79778 h 1289453"/>
                        <a:gd name="connsiteX21" fmla="*/ 515188 w 1398578"/>
                        <a:gd name="connsiteY21" fmla="*/ 63147 h 1289453"/>
                        <a:gd name="connsiteX22" fmla="*/ 536620 w 1398578"/>
                        <a:gd name="connsiteY22" fmla="*/ 25047 h 1289453"/>
                        <a:gd name="connsiteX23" fmla="*/ 558845 w 1398578"/>
                        <a:gd name="connsiteY23" fmla="*/ 66322 h 1289453"/>
                        <a:gd name="connsiteX24" fmla="*/ 593014 w 1398578"/>
                        <a:gd name="connsiteY24" fmla="*/ 21268 h 1289453"/>
                        <a:gd name="connsiteX25" fmla="*/ 622345 w 1398578"/>
                        <a:gd name="connsiteY25" fmla="*/ 72672 h 1289453"/>
                        <a:gd name="connsiteX26" fmla="*/ 644570 w 1398578"/>
                        <a:gd name="connsiteY26" fmla="*/ 25047 h 1289453"/>
                        <a:gd name="connsiteX27" fmla="*/ 662827 w 1398578"/>
                        <a:gd name="connsiteY27" fmla="*/ 75054 h 1289453"/>
                        <a:gd name="connsiteX28" fmla="*/ 704895 w 1398578"/>
                        <a:gd name="connsiteY28" fmla="*/ 18697 h 1289453"/>
                        <a:gd name="connsiteX29" fmla="*/ 723945 w 1398578"/>
                        <a:gd name="connsiteY29" fmla="*/ 72672 h 1289453"/>
                        <a:gd name="connsiteX30" fmla="*/ 748552 w 1398578"/>
                        <a:gd name="connsiteY30" fmla="*/ 48066 h 1289453"/>
                        <a:gd name="connsiteX31" fmla="*/ 765220 w 1398578"/>
                        <a:gd name="connsiteY31" fmla="*/ 98072 h 1289453"/>
                        <a:gd name="connsiteX32" fmla="*/ 790571 w 1398578"/>
                        <a:gd name="connsiteY32" fmla="*/ 40549 h 1289453"/>
                        <a:gd name="connsiteX33" fmla="*/ 810788 w 1398578"/>
                        <a:gd name="connsiteY33" fmla="*/ 92419 h 1289453"/>
                        <a:gd name="connsiteX34" fmla="*/ 863645 w 1398578"/>
                        <a:gd name="connsiteY34" fmla="*/ 72672 h 1289453"/>
                        <a:gd name="connsiteX35" fmla="*/ 868407 w 1398578"/>
                        <a:gd name="connsiteY35" fmla="*/ 103627 h 1289453"/>
                        <a:gd name="connsiteX36" fmla="*/ 895395 w 1398578"/>
                        <a:gd name="connsiteY36" fmla="*/ 56797 h 1289453"/>
                        <a:gd name="connsiteX37" fmla="*/ 903333 w 1398578"/>
                        <a:gd name="connsiteY37" fmla="*/ 117915 h 1289453"/>
                        <a:gd name="connsiteX38" fmla="*/ 927145 w 1398578"/>
                        <a:gd name="connsiteY38" fmla="*/ 63147 h 1289453"/>
                        <a:gd name="connsiteX39" fmla="*/ 950352 w 1398578"/>
                        <a:gd name="connsiteY39" fmla="*/ 125740 h 1289453"/>
                        <a:gd name="connsiteX40" fmla="*/ 975224 w 1398578"/>
                        <a:gd name="connsiteY40" fmla="*/ 75544 h 1289453"/>
                        <a:gd name="connsiteX41" fmla="*/ 992157 w 1398578"/>
                        <a:gd name="connsiteY41" fmla="*/ 116667 h 1289453"/>
                        <a:gd name="connsiteX42" fmla="*/ 1021336 w 1398578"/>
                        <a:gd name="connsiteY42" fmla="*/ 72784 h 1289453"/>
                        <a:gd name="connsiteX43" fmla="*/ 1026780 w 1398578"/>
                        <a:gd name="connsiteY43" fmla="*/ 122868 h 1289453"/>
                        <a:gd name="connsiteX44" fmla="*/ 1064260 w 1398578"/>
                        <a:gd name="connsiteY44" fmla="*/ 103438 h 1289453"/>
                        <a:gd name="connsiteX45" fmla="*/ 1084158 w 1398578"/>
                        <a:gd name="connsiteY45" fmla="*/ 28450 h 1289453"/>
                        <a:gd name="connsiteX46" fmla="*/ 1098845 w 1398578"/>
                        <a:gd name="connsiteY46" fmla="*/ 91722 h 1289453"/>
                        <a:gd name="connsiteX47" fmla="*/ 1145562 w 1398578"/>
                        <a:gd name="connsiteY47" fmla="*/ 86350 h 1289453"/>
                        <a:gd name="connsiteX48" fmla="*/ 1179472 w 1398578"/>
                        <a:gd name="connsiteY48" fmla="*/ 32275 h 1289453"/>
                        <a:gd name="connsiteX49" fmla="*/ 1201535 w 1398578"/>
                        <a:gd name="connsiteY49" fmla="*/ 93083 h 1289453"/>
                        <a:gd name="connsiteX50" fmla="*/ 1247208 w 1398578"/>
                        <a:gd name="connsiteY50" fmla="*/ 34993 h 1289453"/>
                        <a:gd name="connsiteX51" fmla="*/ 1289402 w 1398578"/>
                        <a:gd name="connsiteY51" fmla="*/ 100340 h 1289453"/>
                        <a:gd name="connsiteX52" fmla="*/ 1334965 w 1398578"/>
                        <a:gd name="connsiteY52" fmla="*/ 62661 h 1289453"/>
                        <a:gd name="connsiteX53" fmla="*/ 1349047 w 1398578"/>
                        <a:gd name="connsiteY53" fmla="*/ 116185 h 1289453"/>
                        <a:gd name="connsiteX54" fmla="*/ 1396138 w 1398578"/>
                        <a:gd name="connsiteY54" fmla="*/ 129822 h 1289453"/>
                        <a:gd name="connsiteX55" fmla="*/ 1000170 w 1398578"/>
                        <a:gd name="connsiteY55" fmla="*/ 1183922 h 1289453"/>
                        <a:gd name="connsiteX56" fmla="*/ 996995 w 1398578"/>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01535 w 1403040"/>
                        <a:gd name="connsiteY49" fmla="*/ 93083 h 1289453"/>
                        <a:gd name="connsiteX50" fmla="*/ 1247208 w 1403040"/>
                        <a:gd name="connsiteY50" fmla="*/ 34993 h 1289453"/>
                        <a:gd name="connsiteX51" fmla="*/ 1289402 w 1403040"/>
                        <a:gd name="connsiteY51" fmla="*/ 100340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01535 w 1403040"/>
                        <a:gd name="connsiteY49" fmla="*/ 93083 h 1289453"/>
                        <a:gd name="connsiteX50" fmla="*/ 1280259 w 1403040"/>
                        <a:gd name="connsiteY50" fmla="*/ 37747 h 1289453"/>
                        <a:gd name="connsiteX51" fmla="*/ 1289402 w 1403040"/>
                        <a:gd name="connsiteY51" fmla="*/ 100340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01535 w 1403040"/>
                        <a:gd name="connsiteY49" fmla="*/ 93083 h 1289453"/>
                        <a:gd name="connsiteX50" fmla="*/ 1280259 w 1403040"/>
                        <a:gd name="connsiteY50" fmla="*/ 37747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29077 w 1403040"/>
                        <a:gd name="connsiteY49" fmla="*/ 101345 h 1289453"/>
                        <a:gd name="connsiteX50" fmla="*/ 1280259 w 1403040"/>
                        <a:gd name="connsiteY50" fmla="*/ 37747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29077 w 1403040"/>
                        <a:gd name="connsiteY49" fmla="*/ 101345 h 1289453"/>
                        <a:gd name="connsiteX50" fmla="*/ 1271997 w 1403040"/>
                        <a:gd name="connsiteY50" fmla="*/ 32239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29077 w 1403040"/>
                        <a:gd name="connsiteY49" fmla="*/ 101345 h 1289453"/>
                        <a:gd name="connsiteX50" fmla="*/ 1280259 w 1403040"/>
                        <a:gd name="connsiteY50" fmla="*/ 32239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29077 w 1403040"/>
                        <a:gd name="connsiteY49" fmla="*/ 101345 h 1289453"/>
                        <a:gd name="connsiteX50" fmla="*/ 1280259 w 1403040"/>
                        <a:gd name="connsiteY50" fmla="*/ 32239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179472 w 1403040"/>
                        <a:gd name="connsiteY48" fmla="*/ 32275 h 1289453"/>
                        <a:gd name="connsiteX49" fmla="*/ 1229077 w 1403040"/>
                        <a:gd name="connsiteY49" fmla="*/ 101345 h 1289453"/>
                        <a:gd name="connsiteX50" fmla="*/ 1288522 w 1403040"/>
                        <a:gd name="connsiteY50" fmla="*/ 32239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212523 w 1403040"/>
                        <a:gd name="connsiteY48" fmla="*/ 35029 h 1289453"/>
                        <a:gd name="connsiteX49" fmla="*/ 1229077 w 1403040"/>
                        <a:gd name="connsiteY49" fmla="*/ 101345 h 1289453"/>
                        <a:gd name="connsiteX50" fmla="*/ 1288522 w 1403040"/>
                        <a:gd name="connsiteY50" fmla="*/ 32239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212523 w 1403040"/>
                        <a:gd name="connsiteY48" fmla="*/ 35029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45562 w 1403040"/>
                        <a:gd name="connsiteY47" fmla="*/ 86350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098845 w 1403040"/>
                        <a:gd name="connsiteY46" fmla="*/ 91722 h 1289453"/>
                        <a:gd name="connsiteX47" fmla="*/ 1162088 w 1403040"/>
                        <a:gd name="connsiteY47" fmla="*/ 91858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084158 w 1403040"/>
                        <a:gd name="connsiteY45" fmla="*/ 28450 h 1289453"/>
                        <a:gd name="connsiteX46" fmla="*/ 1118125 w 1403040"/>
                        <a:gd name="connsiteY46" fmla="*/ 94476 h 1289453"/>
                        <a:gd name="connsiteX47" fmla="*/ 1162088 w 1403040"/>
                        <a:gd name="connsiteY47" fmla="*/ 91858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108946 w 1403040"/>
                        <a:gd name="connsiteY45" fmla="*/ 42221 h 1289453"/>
                        <a:gd name="connsiteX46" fmla="*/ 1118125 w 1403040"/>
                        <a:gd name="connsiteY46" fmla="*/ 94476 h 1289453"/>
                        <a:gd name="connsiteX47" fmla="*/ 1162088 w 1403040"/>
                        <a:gd name="connsiteY47" fmla="*/ 91858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106192 w 1403040"/>
                        <a:gd name="connsiteY45" fmla="*/ 50484 h 1289453"/>
                        <a:gd name="connsiteX46" fmla="*/ 1118125 w 1403040"/>
                        <a:gd name="connsiteY46" fmla="*/ 94476 h 1289453"/>
                        <a:gd name="connsiteX47" fmla="*/ 1162088 w 1403040"/>
                        <a:gd name="connsiteY47" fmla="*/ 91858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106192 w 1403040"/>
                        <a:gd name="connsiteY45" fmla="*/ 50484 h 1289453"/>
                        <a:gd name="connsiteX46" fmla="*/ 1118125 w 1403040"/>
                        <a:gd name="connsiteY46" fmla="*/ 94476 h 1289453"/>
                        <a:gd name="connsiteX47" fmla="*/ 1162088 w 1403040"/>
                        <a:gd name="connsiteY47" fmla="*/ 91858 h 1289453"/>
                        <a:gd name="connsiteX48" fmla="*/ 1204260 w 1403040"/>
                        <a:gd name="connsiteY48" fmla="*/ 43292 h 1289453"/>
                        <a:gd name="connsiteX49" fmla="*/ 1229077 w 1403040"/>
                        <a:gd name="connsiteY49" fmla="*/ 101345 h 1289453"/>
                        <a:gd name="connsiteX50" fmla="*/ 1277505 w 1403040"/>
                        <a:gd name="connsiteY50" fmla="*/ 46011 h 1289453"/>
                        <a:gd name="connsiteX51" fmla="*/ 1297665 w 1403040"/>
                        <a:gd name="connsiteY51" fmla="*/ 105849 h 1289453"/>
                        <a:gd name="connsiteX52" fmla="*/ 1334965 w 1403040"/>
                        <a:gd name="connsiteY52" fmla="*/ 62661 h 1289453"/>
                        <a:gd name="connsiteX53" fmla="*/ 1349047 w 1403040"/>
                        <a:gd name="connsiteY53" fmla="*/ 116185 h 1289453"/>
                        <a:gd name="connsiteX54" fmla="*/ 1396138 w 1403040"/>
                        <a:gd name="connsiteY54" fmla="*/ 129822 h 1289453"/>
                        <a:gd name="connsiteX55" fmla="*/ 1000170 w 1403040"/>
                        <a:gd name="connsiteY55" fmla="*/ 1183922 h 1289453"/>
                        <a:gd name="connsiteX56" fmla="*/ 996995 w 1403040"/>
                        <a:gd name="connsiteY56"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106192 w 1403040"/>
                        <a:gd name="connsiteY45" fmla="*/ 50484 h 1289453"/>
                        <a:gd name="connsiteX46" fmla="*/ 1118125 w 1403040"/>
                        <a:gd name="connsiteY46" fmla="*/ 94476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64260 w 1403040"/>
                        <a:gd name="connsiteY44" fmla="*/ 103438 h 1289453"/>
                        <a:gd name="connsiteX45" fmla="*/ 1106192 w 1403040"/>
                        <a:gd name="connsiteY45" fmla="*/ 50484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83539 w 1403040"/>
                        <a:gd name="connsiteY44" fmla="*/ 100683 h 1289453"/>
                        <a:gd name="connsiteX45" fmla="*/ 1106192 w 1403040"/>
                        <a:gd name="connsiteY45" fmla="*/ 50484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26780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7278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992157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1008682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5224 w 1403040"/>
                        <a:gd name="connsiteY40" fmla="*/ 75544 h 1289453"/>
                        <a:gd name="connsiteX41" fmla="*/ 1008682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83487 w 1403040"/>
                        <a:gd name="connsiteY40" fmla="*/ 59019 h 1289453"/>
                        <a:gd name="connsiteX41" fmla="*/ 1008682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2470 w 1403040"/>
                        <a:gd name="connsiteY40" fmla="*/ 53510 h 1289453"/>
                        <a:gd name="connsiteX41" fmla="*/ 1008682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2470 w 1403040"/>
                        <a:gd name="connsiteY40" fmla="*/ 53510 h 1289453"/>
                        <a:gd name="connsiteX41" fmla="*/ 1008682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21336 w 1403040"/>
                        <a:gd name="connsiteY42" fmla="*/ 53504 h 1289453"/>
                        <a:gd name="connsiteX43" fmla="*/ 1037797 w 1403040"/>
                        <a:gd name="connsiteY43" fmla="*/ 122868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21336 w 1403040"/>
                        <a:gd name="connsiteY42" fmla="*/ 53504 h 1289453"/>
                        <a:gd name="connsiteX43" fmla="*/ 1054322 w 1403040"/>
                        <a:gd name="connsiteY43" fmla="*/ 120114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54322 w 1403040"/>
                        <a:gd name="connsiteY43" fmla="*/ 120114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54322 w 1403040"/>
                        <a:gd name="connsiteY43" fmla="*/ 120114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54322 w 1403040"/>
                        <a:gd name="connsiteY43" fmla="*/ 120114 h 1289453"/>
                        <a:gd name="connsiteX44" fmla="*/ 1083539 w 1403040"/>
                        <a:gd name="connsiteY44" fmla="*/ 100683 h 1289453"/>
                        <a:gd name="connsiteX45" fmla="*/ 1108946 w 1403040"/>
                        <a:gd name="connsiteY45" fmla="*/ 36713 h 1289453"/>
                        <a:gd name="connsiteX46" fmla="*/ 1145668 w 1403040"/>
                        <a:gd name="connsiteY46" fmla="*/ 97231 h 1289453"/>
                        <a:gd name="connsiteX47" fmla="*/ 1204260 w 1403040"/>
                        <a:gd name="connsiteY47" fmla="*/ 43292 h 1289453"/>
                        <a:gd name="connsiteX48" fmla="*/ 1229077 w 1403040"/>
                        <a:gd name="connsiteY48" fmla="*/ 101345 h 1289453"/>
                        <a:gd name="connsiteX49" fmla="*/ 1277505 w 1403040"/>
                        <a:gd name="connsiteY49" fmla="*/ 46011 h 1289453"/>
                        <a:gd name="connsiteX50" fmla="*/ 1297665 w 1403040"/>
                        <a:gd name="connsiteY50" fmla="*/ 105849 h 1289453"/>
                        <a:gd name="connsiteX51" fmla="*/ 1334965 w 1403040"/>
                        <a:gd name="connsiteY51" fmla="*/ 62661 h 1289453"/>
                        <a:gd name="connsiteX52" fmla="*/ 1349047 w 1403040"/>
                        <a:gd name="connsiteY52" fmla="*/ 116185 h 1289453"/>
                        <a:gd name="connsiteX53" fmla="*/ 1396138 w 1403040"/>
                        <a:gd name="connsiteY53" fmla="*/ 129822 h 1289453"/>
                        <a:gd name="connsiteX54" fmla="*/ 1000170 w 1403040"/>
                        <a:gd name="connsiteY54" fmla="*/ 1183922 h 1289453"/>
                        <a:gd name="connsiteX55" fmla="*/ 996995 w 1403040"/>
                        <a:gd name="connsiteY55"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54322 w 1403040"/>
                        <a:gd name="connsiteY43" fmla="*/ 120114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68094 w 1403040"/>
                        <a:gd name="connsiteY43" fmla="*/ 120114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68094 w 1403040"/>
                        <a:gd name="connsiteY43" fmla="*/ 120114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35107 w 1403040"/>
                        <a:gd name="connsiteY42" fmla="*/ 45241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08682 w 1403040"/>
                        <a:gd name="connsiteY41" fmla="*/ 116667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77979 w 1403040"/>
                        <a:gd name="connsiteY40" fmla="*/ 48002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50352 w 1403040"/>
                        <a:gd name="connsiteY39" fmla="*/ 125740 h 1289453"/>
                        <a:gd name="connsiteX40" fmla="*/ 980733 w 1403040"/>
                        <a:gd name="connsiteY40" fmla="*/ 45247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72386 w 1403040"/>
                        <a:gd name="connsiteY39" fmla="*/ 109215 h 1289453"/>
                        <a:gd name="connsiteX40" fmla="*/ 980733 w 1403040"/>
                        <a:gd name="connsiteY40" fmla="*/ 45247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27145 w 1403040"/>
                        <a:gd name="connsiteY38" fmla="*/ 63147 h 1289453"/>
                        <a:gd name="connsiteX39" fmla="*/ 972386 w 1403040"/>
                        <a:gd name="connsiteY39" fmla="*/ 109215 h 1289453"/>
                        <a:gd name="connsiteX40" fmla="*/ 980733 w 1403040"/>
                        <a:gd name="connsiteY40" fmla="*/ 45247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32653 w 1403040"/>
                        <a:gd name="connsiteY38" fmla="*/ 46622 h 1289453"/>
                        <a:gd name="connsiteX39" fmla="*/ 972386 w 1403040"/>
                        <a:gd name="connsiteY39" fmla="*/ 109215 h 1289453"/>
                        <a:gd name="connsiteX40" fmla="*/ 980733 w 1403040"/>
                        <a:gd name="connsiteY40" fmla="*/ 45247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32653 w 1403040"/>
                        <a:gd name="connsiteY38" fmla="*/ 46622 h 1289453"/>
                        <a:gd name="connsiteX39" fmla="*/ 972386 w 1403040"/>
                        <a:gd name="connsiteY39" fmla="*/ 109215 h 1289453"/>
                        <a:gd name="connsiteX40" fmla="*/ 980733 w 1403040"/>
                        <a:gd name="connsiteY40" fmla="*/ 45247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32653 w 1403040"/>
                        <a:gd name="connsiteY38" fmla="*/ 46622 h 1289453"/>
                        <a:gd name="connsiteX39" fmla="*/ 972386 w 1403040"/>
                        <a:gd name="connsiteY39" fmla="*/ 109215 h 1289453"/>
                        <a:gd name="connsiteX40" fmla="*/ 972470 w 1403040"/>
                        <a:gd name="connsiteY40" fmla="*/ 39738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03333 w 1403040"/>
                        <a:gd name="connsiteY37" fmla="*/ 117915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25367 w 1403040"/>
                        <a:gd name="connsiteY37" fmla="*/ 117915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25367 w 1403040"/>
                        <a:gd name="connsiteY37" fmla="*/ 117915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5395 w 1403040"/>
                        <a:gd name="connsiteY36" fmla="*/ 56797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8149 w 1403040"/>
                        <a:gd name="connsiteY36" fmla="*/ 4578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903658 w 1403040"/>
                        <a:gd name="connsiteY36" fmla="*/ 56798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8149 w 1403040"/>
                        <a:gd name="connsiteY36" fmla="*/ 37518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2641 w 1403040"/>
                        <a:gd name="connsiteY36" fmla="*/ 34763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900904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68407 w 1403040"/>
                        <a:gd name="connsiteY35" fmla="*/ 103627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63645 w 1403040"/>
                        <a:gd name="connsiteY34" fmla="*/ 72672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10788 w 1403040"/>
                        <a:gd name="connsiteY33" fmla="*/ 92419 h 1289453"/>
                        <a:gd name="connsiteX34" fmla="*/ 852628 w 1403040"/>
                        <a:gd name="connsiteY34" fmla="*/ 47884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21805 w 1403040"/>
                        <a:gd name="connsiteY33" fmla="*/ 97927 h 1289453"/>
                        <a:gd name="connsiteX34" fmla="*/ 852628 w 1403040"/>
                        <a:gd name="connsiteY34" fmla="*/ 47884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24560 w 1403040"/>
                        <a:gd name="connsiteY33" fmla="*/ 97927 h 1289453"/>
                        <a:gd name="connsiteX34" fmla="*/ 852628 w 1403040"/>
                        <a:gd name="connsiteY34" fmla="*/ 47884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27314 w 1403040"/>
                        <a:gd name="connsiteY33" fmla="*/ 97927 h 1289453"/>
                        <a:gd name="connsiteX34" fmla="*/ 852628 w 1403040"/>
                        <a:gd name="connsiteY34" fmla="*/ 47884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504114 w 1403040"/>
                        <a:gd name="connsiteY0" fmla="*/ 1289453 h 1289453"/>
                        <a:gd name="connsiteX1" fmla="*/ 501695 w 1403040"/>
                        <a:gd name="connsiteY1" fmla="*/ 1198248 h 1289453"/>
                        <a:gd name="connsiteX2" fmla="*/ 28620 w 1403040"/>
                        <a:gd name="connsiteY2" fmla="*/ 113947 h 1289453"/>
                        <a:gd name="connsiteX3" fmla="*/ 54020 w 1403040"/>
                        <a:gd name="connsiteY3" fmla="*/ 110772 h 1289453"/>
                        <a:gd name="connsiteX4" fmla="*/ 63622 w 1403040"/>
                        <a:gd name="connsiteY4" fmla="*/ 54454 h 1289453"/>
                        <a:gd name="connsiteX5" fmla="*/ 82595 w 1403040"/>
                        <a:gd name="connsiteY5" fmla="*/ 110772 h 1289453"/>
                        <a:gd name="connsiteX6" fmla="*/ 106596 w 1403040"/>
                        <a:gd name="connsiteY6" fmla="*/ 58271 h 1289453"/>
                        <a:gd name="connsiteX7" fmla="*/ 131770 w 1403040"/>
                        <a:gd name="connsiteY7" fmla="*/ 63940 h 1289453"/>
                        <a:gd name="connsiteX8" fmla="*/ 159587 w 1403040"/>
                        <a:gd name="connsiteY8" fmla="*/ 103629 h 1289453"/>
                        <a:gd name="connsiteX9" fmla="*/ 161101 w 1403040"/>
                        <a:gd name="connsiteY9" fmla="*/ 35630 h 1289453"/>
                        <a:gd name="connsiteX10" fmla="*/ 193039 w 1403040"/>
                        <a:gd name="connsiteY10" fmla="*/ 86959 h 1289453"/>
                        <a:gd name="connsiteX11" fmla="*/ 222295 w 1403040"/>
                        <a:gd name="connsiteY11" fmla="*/ 21872 h 1289453"/>
                        <a:gd name="connsiteX12" fmla="*/ 250718 w 1403040"/>
                        <a:gd name="connsiteY12" fmla="*/ 71614 h 1289453"/>
                        <a:gd name="connsiteX13" fmla="*/ 298572 w 1403040"/>
                        <a:gd name="connsiteY13" fmla="*/ 26938 h 1289453"/>
                        <a:gd name="connsiteX14" fmla="*/ 327070 w 1403040"/>
                        <a:gd name="connsiteY14" fmla="*/ 68741 h 1289453"/>
                        <a:gd name="connsiteX15" fmla="*/ 364263 w 1403040"/>
                        <a:gd name="connsiteY15" fmla="*/ 25047 h 1289453"/>
                        <a:gd name="connsiteX16" fmla="*/ 379457 w 1403040"/>
                        <a:gd name="connsiteY16" fmla="*/ 78227 h 1289453"/>
                        <a:gd name="connsiteX17" fmla="*/ 406025 w 1403040"/>
                        <a:gd name="connsiteY17" fmla="*/ 134 h 1289453"/>
                        <a:gd name="connsiteX18" fmla="*/ 420657 w 1403040"/>
                        <a:gd name="connsiteY18" fmla="*/ 51354 h 1289453"/>
                        <a:gd name="connsiteX19" fmla="*/ 460420 w 1403040"/>
                        <a:gd name="connsiteY19" fmla="*/ 6791 h 1289453"/>
                        <a:gd name="connsiteX20" fmla="*/ 472364 w 1403040"/>
                        <a:gd name="connsiteY20" fmla="*/ 79778 h 1289453"/>
                        <a:gd name="connsiteX21" fmla="*/ 515188 w 1403040"/>
                        <a:gd name="connsiteY21" fmla="*/ 63147 h 1289453"/>
                        <a:gd name="connsiteX22" fmla="*/ 536620 w 1403040"/>
                        <a:gd name="connsiteY22" fmla="*/ 25047 h 1289453"/>
                        <a:gd name="connsiteX23" fmla="*/ 558845 w 1403040"/>
                        <a:gd name="connsiteY23" fmla="*/ 66322 h 1289453"/>
                        <a:gd name="connsiteX24" fmla="*/ 593014 w 1403040"/>
                        <a:gd name="connsiteY24" fmla="*/ 21268 h 1289453"/>
                        <a:gd name="connsiteX25" fmla="*/ 622345 w 1403040"/>
                        <a:gd name="connsiteY25" fmla="*/ 72672 h 1289453"/>
                        <a:gd name="connsiteX26" fmla="*/ 644570 w 1403040"/>
                        <a:gd name="connsiteY26" fmla="*/ 25047 h 1289453"/>
                        <a:gd name="connsiteX27" fmla="*/ 662827 w 1403040"/>
                        <a:gd name="connsiteY27" fmla="*/ 75054 h 1289453"/>
                        <a:gd name="connsiteX28" fmla="*/ 704895 w 1403040"/>
                        <a:gd name="connsiteY28" fmla="*/ 18697 h 1289453"/>
                        <a:gd name="connsiteX29" fmla="*/ 723945 w 1403040"/>
                        <a:gd name="connsiteY29" fmla="*/ 72672 h 1289453"/>
                        <a:gd name="connsiteX30" fmla="*/ 748552 w 1403040"/>
                        <a:gd name="connsiteY30" fmla="*/ 48066 h 1289453"/>
                        <a:gd name="connsiteX31" fmla="*/ 765220 w 1403040"/>
                        <a:gd name="connsiteY31" fmla="*/ 98072 h 1289453"/>
                        <a:gd name="connsiteX32" fmla="*/ 790571 w 1403040"/>
                        <a:gd name="connsiteY32" fmla="*/ 40549 h 1289453"/>
                        <a:gd name="connsiteX33" fmla="*/ 827314 w 1403040"/>
                        <a:gd name="connsiteY33" fmla="*/ 97927 h 1289453"/>
                        <a:gd name="connsiteX34" fmla="*/ 852628 w 1403040"/>
                        <a:gd name="connsiteY34" fmla="*/ 47884 h 1289453"/>
                        <a:gd name="connsiteX35" fmla="*/ 876670 w 1403040"/>
                        <a:gd name="connsiteY35" fmla="*/ 114644 h 1289453"/>
                        <a:gd name="connsiteX36" fmla="*/ 898150 w 1403040"/>
                        <a:gd name="connsiteY36" fmla="*/ 40271 h 1289453"/>
                        <a:gd name="connsiteX37" fmla="*/ 917105 w 1403040"/>
                        <a:gd name="connsiteY37" fmla="*/ 112407 h 1289453"/>
                        <a:gd name="connsiteX38" fmla="*/ 932653 w 1403040"/>
                        <a:gd name="connsiteY38" fmla="*/ 46622 h 1289453"/>
                        <a:gd name="connsiteX39" fmla="*/ 972386 w 1403040"/>
                        <a:gd name="connsiteY39" fmla="*/ 109215 h 1289453"/>
                        <a:gd name="connsiteX40" fmla="*/ 988996 w 1403040"/>
                        <a:gd name="connsiteY40" fmla="*/ 42493 h 1289453"/>
                        <a:gd name="connsiteX41" fmla="*/ 1019699 w 1403040"/>
                        <a:gd name="connsiteY41" fmla="*/ 94633 h 1289453"/>
                        <a:gd name="connsiteX42" fmla="*/ 1046124 w 1403040"/>
                        <a:gd name="connsiteY42" fmla="*/ 42486 h 1289453"/>
                        <a:gd name="connsiteX43" fmla="*/ 1065340 w 1403040"/>
                        <a:gd name="connsiteY43" fmla="*/ 89818 h 1289453"/>
                        <a:gd name="connsiteX44" fmla="*/ 1108946 w 1403040"/>
                        <a:gd name="connsiteY44" fmla="*/ 36713 h 1289453"/>
                        <a:gd name="connsiteX45" fmla="*/ 1145668 w 1403040"/>
                        <a:gd name="connsiteY45" fmla="*/ 97231 h 1289453"/>
                        <a:gd name="connsiteX46" fmla="*/ 1204260 w 1403040"/>
                        <a:gd name="connsiteY46" fmla="*/ 43292 h 1289453"/>
                        <a:gd name="connsiteX47" fmla="*/ 1229077 w 1403040"/>
                        <a:gd name="connsiteY47" fmla="*/ 101345 h 1289453"/>
                        <a:gd name="connsiteX48" fmla="*/ 1277505 w 1403040"/>
                        <a:gd name="connsiteY48" fmla="*/ 46011 h 1289453"/>
                        <a:gd name="connsiteX49" fmla="*/ 1297665 w 1403040"/>
                        <a:gd name="connsiteY49" fmla="*/ 105849 h 1289453"/>
                        <a:gd name="connsiteX50" fmla="*/ 1334965 w 1403040"/>
                        <a:gd name="connsiteY50" fmla="*/ 62661 h 1289453"/>
                        <a:gd name="connsiteX51" fmla="*/ 1349047 w 1403040"/>
                        <a:gd name="connsiteY51" fmla="*/ 116185 h 1289453"/>
                        <a:gd name="connsiteX52" fmla="*/ 1396138 w 1403040"/>
                        <a:gd name="connsiteY52" fmla="*/ 129822 h 1289453"/>
                        <a:gd name="connsiteX53" fmla="*/ 1000170 w 1403040"/>
                        <a:gd name="connsiteY53" fmla="*/ 1183922 h 1289453"/>
                        <a:gd name="connsiteX54" fmla="*/ 996995 w 1403040"/>
                        <a:gd name="connsiteY54" fmla="*/ 1282347 h 1289453"/>
                        <a:gd name="connsiteX0" fmla="*/ 491778 w 1390704"/>
                        <a:gd name="connsiteY0" fmla="*/ 1289453 h 1289453"/>
                        <a:gd name="connsiteX1" fmla="*/ 489359 w 1390704"/>
                        <a:gd name="connsiteY1" fmla="*/ 1198248 h 1289453"/>
                        <a:gd name="connsiteX2" fmla="*/ 16284 w 1390704"/>
                        <a:gd name="connsiteY2" fmla="*/ 113947 h 1289453"/>
                        <a:gd name="connsiteX3" fmla="*/ 41684 w 1390704"/>
                        <a:gd name="connsiteY3" fmla="*/ 110772 h 1289453"/>
                        <a:gd name="connsiteX4" fmla="*/ 51286 w 1390704"/>
                        <a:gd name="connsiteY4" fmla="*/ 54454 h 1289453"/>
                        <a:gd name="connsiteX5" fmla="*/ 70259 w 1390704"/>
                        <a:gd name="connsiteY5" fmla="*/ 110772 h 1289453"/>
                        <a:gd name="connsiteX6" fmla="*/ 94260 w 1390704"/>
                        <a:gd name="connsiteY6" fmla="*/ 58271 h 1289453"/>
                        <a:gd name="connsiteX7" fmla="*/ 119434 w 1390704"/>
                        <a:gd name="connsiteY7" fmla="*/ 63940 h 1289453"/>
                        <a:gd name="connsiteX8" fmla="*/ 147251 w 1390704"/>
                        <a:gd name="connsiteY8" fmla="*/ 103629 h 1289453"/>
                        <a:gd name="connsiteX9" fmla="*/ 148765 w 1390704"/>
                        <a:gd name="connsiteY9" fmla="*/ 35630 h 1289453"/>
                        <a:gd name="connsiteX10" fmla="*/ 180703 w 1390704"/>
                        <a:gd name="connsiteY10" fmla="*/ 86959 h 1289453"/>
                        <a:gd name="connsiteX11" fmla="*/ 209959 w 1390704"/>
                        <a:gd name="connsiteY11" fmla="*/ 21872 h 1289453"/>
                        <a:gd name="connsiteX12" fmla="*/ 238382 w 1390704"/>
                        <a:gd name="connsiteY12" fmla="*/ 71614 h 1289453"/>
                        <a:gd name="connsiteX13" fmla="*/ 286236 w 1390704"/>
                        <a:gd name="connsiteY13" fmla="*/ 26938 h 1289453"/>
                        <a:gd name="connsiteX14" fmla="*/ 314734 w 1390704"/>
                        <a:gd name="connsiteY14" fmla="*/ 68741 h 1289453"/>
                        <a:gd name="connsiteX15" fmla="*/ 351927 w 1390704"/>
                        <a:gd name="connsiteY15" fmla="*/ 25047 h 1289453"/>
                        <a:gd name="connsiteX16" fmla="*/ 367121 w 1390704"/>
                        <a:gd name="connsiteY16" fmla="*/ 78227 h 1289453"/>
                        <a:gd name="connsiteX17" fmla="*/ 393689 w 1390704"/>
                        <a:gd name="connsiteY17" fmla="*/ 134 h 1289453"/>
                        <a:gd name="connsiteX18" fmla="*/ 408321 w 1390704"/>
                        <a:gd name="connsiteY18" fmla="*/ 51354 h 1289453"/>
                        <a:gd name="connsiteX19" fmla="*/ 448084 w 1390704"/>
                        <a:gd name="connsiteY19" fmla="*/ 6791 h 1289453"/>
                        <a:gd name="connsiteX20" fmla="*/ 460028 w 1390704"/>
                        <a:gd name="connsiteY20" fmla="*/ 79778 h 1289453"/>
                        <a:gd name="connsiteX21" fmla="*/ 502852 w 1390704"/>
                        <a:gd name="connsiteY21" fmla="*/ 63147 h 1289453"/>
                        <a:gd name="connsiteX22" fmla="*/ 524284 w 1390704"/>
                        <a:gd name="connsiteY22" fmla="*/ 25047 h 1289453"/>
                        <a:gd name="connsiteX23" fmla="*/ 546509 w 1390704"/>
                        <a:gd name="connsiteY23" fmla="*/ 66322 h 1289453"/>
                        <a:gd name="connsiteX24" fmla="*/ 580678 w 1390704"/>
                        <a:gd name="connsiteY24" fmla="*/ 21268 h 1289453"/>
                        <a:gd name="connsiteX25" fmla="*/ 610009 w 1390704"/>
                        <a:gd name="connsiteY25" fmla="*/ 72672 h 1289453"/>
                        <a:gd name="connsiteX26" fmla="*/ 632234 w 1390704"/>
                        <a:gd name="connsiteY26" fmla="*/ 25047 h 1289453"/>
                        <a:gd name="connsiteX27" fmla="*/ 650491 w 1390704"/>
                        <a:gd name="connsiteY27" fmla="*/ 75054 h 1289453"/>
                        <a:gd name="connsiteX28" fmla="*/ 692559 w 1390704"/>
                        <a:gd name="connsiteY28" fmla="*/ 18697 h 1289453"/>
                        <a:gd name="connsiteX29" fmla="*/ 711609 w 1390704"/>
                        <a:gd name="connsiteY29" fmla="*/ 72672 h 1289453"/>
                        <a:gd name="connsiteX30" fmla="*/ 736216 w 1390704"/>
                        <a:gd name="connsiteY30" fmla="*/ 48066 h 1289453"/>
                        <a:gd name="connsiteX31" fmla="*/ 752884 w 1390704"/>
                        <a:gd name="connsiteY31" fmla="*/ 98072 h 1289453"/>
                        <a:gd name="connsiteX32" fmla="*/ 778235 w 1390704"/>
                        <a:gd name="connsiteY32" fmla="*/ 40549 h 1289453"/>
                        <a:gd name="connsiteX33" fmla="*/ 814978 w 1390704"/>
                        <a:gd name="connsiteY33" fmla="*/ 97927 h 1289453"/>
                        <a:gd name="connsiteX34" fmla="*/ 840292 w 1390704"/>
                        <a:gd name="connsiteY34" fmla="*/ 47884 h 1289453"/>
                        <a:gd name="connsiteX35" fmla="*/ 864334 w 1390704"/>
                        <a:gd name="connsiteY35" fmla="*/ 114644 h 1289453"/>
                        <a:gd name="connsiteX36" fmla="*/ 885814 w 1390704"/>
                        <a:gd name="connsiteY36" fmla="*/ 40271 h 1289453"/>
                        <a:gd name="connsiteX37" fmla="*/ 904769 w 1390704"/>
                        <a:gd name="connsiteY37" fmla="*/ 112407 h 1289453"/>
                        <a:gd name="connsiteX38" fmla="*/ 920317 w 1390704"/>
                        <a:gd name="connsiteY38" fmla="*/ 46622 h 1289453"/>
                        <a:gd name="connsiteX39" fmla="*/ 960050 w 1390704"/>
                        <a:gd name="connsiteY39" fmla="*/ 109215 h 1289453"/>
                        <a:gd name="connsiteX40" fmla="*/ 976660 w 1390704"/>
                        <a:gd name="connsiteY40" fmla="*/ 42493 h 1289453"/>
                        <a:gd name="connsiteX41" fmla="*/ 1007363 w 1390704"/>
                        <a:gd name="connsiteY41" fmla="*/ 94633 h 1289453"/>
                        <a:gd name="connsiteX42" fmla="*/ 1033788 w 1390704"/>
                        <a:gd name="connsiteY42" fmla="*/ 42486 h 1289453"/>
                        <a:gd name="connsiteX43" fmla="*/ 1053004 w 1390704"/>
                        <a:gd name="connsiteY43" fmla="*/ 89818 h 1289453"/>
                        <a:gd name="connsiteX44" fmla="*/ 1096610 w 1390704"/>
                        <a:gd name="connsiteY44" fmla="*/ 36713 h 1289453"/>
                        <a:gd name="connsiteX45" fmla="*/ 1133332 w 1390704"/>
                        <a:gd name="connsiteY45" fmla="*/ 97231 h 1289453"/>
                        <a:gd name="connsiteX46" fmla="*/ 1191924 w 1390704"/>
                        <a:gd name="connsiteY46" fmla="*/ 43292 h 1289453"/>
                        <a:gd name="connsiteX47" fmla="*/ 1216741 w 1390704"/>
                        <a:gd name="connsiteY47" fmla="*/ 101345 h 1289453"/>
                        <a:gd name="connsiteX48" fmla="*/ 1265169 w 1390704"/>
                        <a:gd name="connsiteY48" fmla="*/ 46011 h 1289453"/>
                        <a:gd name="connsiteX49" fmla="*/ 1285329 w 1390704"/>
                        <a:gd name="connsiteY49" fmla="*/ 105849 h 1289453"/>
                        <a:gd name="connsiteX50" fmla="*/ 1322629 w 1390704"/>
                        <a:gd name="connsiteY50" fmla="*/ 62661 h 1289453"/>
                        <a:gd name="connsiteX51" fmla="*/ 1336711 w 1390704"/>
                        <a:gd name="connsiteY51" fmla="*/ 116185 h 1289453"/>
                        <a:gd name="connsiteX52" fmla="*/ 1383802 w 1390704"/>
                        <a:gd name="connsiteY52" fmla="*/ 129822 h 1289453"/>
                        <a:gd name="connsiteX53" fmla="*/ 987834 w 1390704"/>
                        <a:gd name="connsiteY53" fmla="*/ 1183922 h 1289453"/>
                        <a:gd name="connsiteX54" fmla="*/ 984659 w 1390704"/>
                        <a:gd name="connsiteY54" fmla="*/ 1282347 h 1289453"/>
                        <a:gd name="connsiteX0" fmla="*/ 502880 w 1401806"/>
                        <a:gd name="connsiteY0" fmla="*/ 1289453 h 1289453"/>
                        <a:gd name="connsiteX1" fmla="*/ 500461 w 1401806"/>
                        <a:gd name="connsiteY1" fmla="*/ 1198248 h 1289453"/>
                        <a:gd name="connsiteX2" fmla="*/ 27386 w 1401806"/>
                        <a:gd name="connsiteY2" fmla="*/ 113947 h 1289453"/>
                        <a:gd name="connsiteX3" fmla="*/ 57549 w 1401806"/>
                        <a:gd name="connsiteY3" fmla="*/ 113154 h 1289453"/>
                        <a:gd name="connsiteX4" fmla="*/ 62388 w 1401806"/>
                        <a:gd name="connsiteY4" fmla="*/ 54454 h 1289453"/>
                        <a:gd name="connsiteX5" fmla="*/ 81361 w 1401806"/>
                        <a:gd name="connsiteY5" fmla="*/ 110772 h 1289453"/>
                        <a:gd name="connsiteX6" fmla="*/ 105362 w 1401806"/>
                        <a:gd name="connsiteY6" fmla="*/ 58271 h 1289453"/>
                        <a:gd name="connsiteX7" fmla="*/ 130536 w 1401806"/>
                        <a:gd name="connsiteY7" fmla="*/ 63940 h 1289453"/>
                        <a:gd name="connsiteX8" fmla="*/ 158353 w 1401806"/>
                        <a:gd name="connsiteY8" fmla="*/ 103629 h 1289453"/>
                        <a:gd name="connsiteX9" fmla="*/ 159867 w 1401806"/>
                        <a:gd name="connsiteY9" fmla="*/ 35630 h 1289453"/>
                        <a:gd name="connsiteX10" fmla="*/ 191805 w 1401806"/>
                        <a:gd name="connsiteY10" fmla="*/ 86959 h 1289453"/>
                        <a:gd name="connsiteX11" fmla="*/ 221061 w 1401806"/>
                        <a:gd name="connsiteY11" fmla="*/ 21872 h 1289453"/>
                        <a:gd name="connsiteX12" fmla="*/ 249484 w 1401806"/>
                        <a:gd name="connsiteY12" fmla="*/ 71614 h 1289453"/>
                        <a:gd name="connsiteX13" fmla="*/ 297338 w 1401806"/>
                        <a:gd name="connsiteY13" fmla="*/ 26938 h 1289453"/>
                        <a:gd name="connsiteX14" fmla="*/ 325836 w 1401806"/>
                        <a:gd name="connsiteY14" fmla="*/ 68741 h 1289453"/>
                        <a:gd name="connsiteX15" fmla="*/ 363029 w 1401806"/>
                        <a:gd name="connsiteY15" fmla="*/ 25047 h 1289453"/>
                        <a:gd name="connsiteX16" fmla="*/ 378223 w 1401806"/>
                        <a:gd name="connsiteY16" fmla="*/ 78227 h 1289453"/>
                        <a:gd name="connsiteX17" fmla="*/ 404791 w 1401806"/>
                        <a:gd name="connsiteY17" fmla="*/ 134 h 1289453"/>
                        <a:gd name="connsiteX18" fmla="*/ 419423 w 1401806"/>
                        <a:gd name="connsiteY18" fmla="*/ 51354 h 1289453"/>
                        <a:gd name="connsiteX19" fmla="*/ 459186 w 1401806"/>
                        <a:gd name="connsiteY19" fmla="*/ 6791 h 1289453"/>
                        <a:gd name="connsiteX20" fmla="*/ 471130 w 1401806"/>
                        <a:gd name="connsiteY20" fmla="*/ 79778 h 1289453"/>
                        <a:gd name="connsiteX21" fmla="*/ 513954 w 1401806"/>
                        <a:gd name="connsiteY21" fmla="*/ 63147 h 1289453"/>
                        <a:gd name="connsiteX22" fmla="*/ 535386 w 1401806"/>
                        <a:gd name="connsiteY22" fmla="*/ 25047 h 1289453"/>
                        <a:gd name="connsiteX23" fmla="*/ 557611 w 1401806"/>
                        <a:gd name="connsiteY23" fmla="*/ 66322 h 1289453"/>
                        <a:gd name="connsiteX24" fmla="*/ 591780 w 1401806"/>
                        <a:gd name="connsiteY24" fmla="*/ 21268 h 1289453"/>
                        <a:gd name="connsiteX25" fmla="*/ 621111 w 1401806"/>
                        <a:gd name="connsiteY25" fmla="*/ 72672 h 1289453"/>
                        <a:gd name="connsiteX26" fmla="*/ 643336 w 1401806"/>
                        <a:gd name="connsiteY26" fmla="*/ 25047 h 1289453"/>
                        <a:gd name="connsiteX27" fmla="*/ 661593 w 1401806"/>
                        <a:gd name="connsiteY27" fmla="*/ 75054 h 1289453"/>
                        <a:gd name="connsiteX28" fmla="*/ 703661 w 1401806"/>
                        <a:gd name="connsiteY28" fmla="*/ 18697 h 1289453"/>
                        <a:gd name="connsiteX29" fmla="*/ 722711 w 1401806"/>
                        <a:gd name="connsiteY29" fmla="*/ 72672 h 1289453"/>
                        <a:gd name="connsiteX30" fmla="*/ 747318 w 1401806"/>
                        <a:gd name="connsiteY30" fmla="*/ 48066 h 1289453"/>
                        <a:gd name="connsiteX31" fmla="*/ 763986 w 1401806"/>
                        <a:gd name="connsiteY31" fmla="*/ 98072 h 1289453"/>
                        <a:gd name="connsiteX32" fmla="*/ 789337 w 1401806"/>
                        <a:gd name="connsiteY32" fmla="*/ 40549 h 1289453"/>
                        <a:gd name="connsiteX33" fmla="*/ 826080 w 1401806"/>
                        <a:gd name="connsiteY33" fmla="*/ 97927 h 1289453"/>
                        <a:gd name="connsiteX34" fmla="*/ 851394 w 1401806"/>
                        <a:gd name="connsiteY34" fmla="*/ 47884 h 1289453"/>
                        <a:gd name="connsiteX35" fmla="*/ 875436 w 1401806"/>
                        <a:gd name="connsiteY35" fmla="*/ 114644 h 1289453"/>
                        <a:gd name="connsiteX36" fmla="*/ 896916 w 1401806"/>
                        <a:gd name="connsiteY36" fmla="*/ 40271 h 1289453"/>
                        <a:gd name="connsiteX37" fmla="*/ 915871 w 1401806"/>
                        <a:gd name="connsiteY37" fmla="*/ 112407 h 1289453"/>
                        <a:gd name="connsiteX38" fmla="*/ 931419 w 1401806"/>
                        <a:gd name="connsiteY38" fmla="*/ 46622 h 1289453"/>
                        <a:gd name="connsiteX39" fmla="*/ 971152 w 1401806"/>
                        <a:gd name="connsiteY39" fmla="*/ 109215 h 1289453"/>
                        <a:gd name="connsiteX40" fmla="*/ 987762 w 1401806"/>
                        <a:gd name="connsiteY40" fmla="*/ 42493 h 1289453"/>
                        <a:gd name="connsiteX41" fmla="*/ 1018465 w 1401806"/>
                        <a:gd name="connsiteY41" fmla="*/ 94633 h 1289453"/>
                        <a:gd name="connsiteX42" fmla="*/ 1044890 w 1401806"/>
                        <a:gd name="connsiteY42" fmla="*/ 42486 h 1289453"/>
                        <a:gd name="connsiteX43" fmla="*/ 1064106 w 1401806"/>
                        <a:gd name="connsiteY43" fmla="*/ 89818 h 1289453"/>
                        <a:gd name="connsiteX44" fmla="*/ 1107712 w 1401806"/>
                        <a:gd name="connsiteY44" fmla="*/ 36713 h 1289453"/>
                        <a:gd name="connsiteX45" fmla="*/ 1144434 w 1401806"/>
                        <a:gd name="connsiteY45" fmla="*/ 97231 h 1289453"/>
                        <a:gd name="connsiteX46" fmla="*/ 1203026 w 1401806"/>
                        <a:gd name="connsiteY46" fmla="*/ 43292 h 1289453"/>
                        <a:gd name="connsiteX47" fmla="*/ 1227843 w 1401806"/>
                        <a:gd name="connsiteY47" fmla="*/ 101345 h 1289453"/>
                        <a:gd name="connsiteX48" fmla="*/ 1276271 w 1401806"/>
                        <a:gd name="connsiteY48" fmla="*/ 46011 h 1289453"/>
                        <a:gd name="connsiteX49" fmla="*/ 1296431 w 1401806"/>
                        <a:gd name="connsiteY49" fmla="*/ 105849 h 1289453"/>
                        <a:gd name="connsiteX50" fmla="*/ 1333731 w 1401806"/>
                        <a:gd name="connsiteY50" fmla="*/ 62661 h 1289453"/>
                        <a:gd name="connsiteX51" fmla="*/ 1347813 w 1401806"/>
                        <a:gd name="connsiteY51" fmla="*/ 116185 h 1289453"/>
                        <a:gd name="connsiteX52" fmla="*/ 1394904 w 1401806"/>
                        <a:gd name="connsiteY52" fmla="*/ 129822 h 1289453"/>
                        <a:gd name="connsiteX53" fmla="*/ 998936 w 1401806"/>
                        <a:gd name="connsiteY53" fmla="*/ 1183922 h 1289453"/>
                        <a:gd name="connsiteX54" fmla="*/ 995761 w 1401806"/>
                        <a:gd name="connsiteY54"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71179 w 1391624"/>
                        <a:gd name="connsiteY5" fmla="*/ 110772 h 1289453"/>
                        <a:gd name="connsiteX6" fmla="*/ 95180 w 1391624"/>
                        <a:gd name="connsiteY6" fmla="*/ 58271 h 1289453"/>
                        <a:gd name="connsiteX7" fmla="*/ 120354 w 1391624"/>
                        <a:gd name="connsiteY7" fmla="*/ 63940 h 1289453"/>
                        <a:gd name="connsiteX8" fmla="*/ 148171 w 1391624"/>
                        <a:gd name="connsiteY8" fmla="*/ 103629 h 1289453"/>
                        <a:gd name="connsiteX9" fmla="*/ 149685 w 1391624"/>
                        <a:gd name="connsiteY9" fmla="*/ 35630 h 1289453"/>
                        <a:gd name="connsiteX10" fmla="*/ 181623 w 1391624"/>
                        <a:gd name="connsiteY10" fmla="*/ 86959 h 1289453"/>
                        <a:gd name="connsiteX11" fmla="*/ 210879 w 1391624"/>
                        <a:gd name="connsiteY11" fmla="*/ 21872 h 1289453"/>
                        <a:gd name="connsiteX12" fmla="*/ 239302 w 1391624"/>
                        <a:gd name="connsiteY12" fmla="*/ 71614 h 1289453"/>
                        <a:gd name="connsiteX13" fmla="*/ 287156 w 1391624"/>
                        <a:gd name="connsiteY13" fmla="*/ 26938 h 1289453"/>
                        <a:gd name="connsiteX14" fmla="*/ 315654 w 1391624"/>
                        <a:gd name="connsiteY14" fmla="*/ 68741 h 1289453"/>
                        <a:gd name="connsiteX15" fmla="*/ 352847 w 1391624"/>
                        <a:gd name="connsiteY15" fmla="*/ 25047 h 1289453"/>
                        <a:gd name="connsiteX16" fmla="*/ 368041 w 1391624"/>
                        <a:gd name="connsiteY16" fmla="*/ 78227 h 1289453"/>
                        <a:gd name="connsiteX17" fmla="*/ 394609 w 1391624"/>
                        <a:gd name="connsiteY17" fmla="*/ 134 h 1289453"/>
                        <a:gd name="connsiteX18" fmla="*/ 409241 w 1391624"/>
                        <a:gd name="connsiteY18" fmla="*/ 51354 h 1289453"/>
                        <a:gd name="connsiteX19" fmla="*/ 449004 w 1391624"/>
                        <a:gd name="connsiteY19" fmla="*/ 6791 h 1289453"/>
                        <a:gd name="connsiteX20" fmla="*/ 460948 w 1391624"/>
                        <a:gd name="connsiteY20" fmla="*/ 79778 h 1289453"/>
                        <a:gd name="connsiteX21" fmla="*/ 503772 w 1391624"/>
                        <a:gd name="connsiteY21" fmla="*/ 63147 h 1289453"/>
                        <a:gd name="connsiteX22" fmla="*/ 525204 w 1391624"/>
                        <a:gd name="connsiteY22" fmla="*/ 25047 h 1289453"/>
                        <a:gd name="connsiteX23" fmla="*/ 547429 w 1391624"/>
                        <a:gd name="connsiteY23" fmla="*/ 66322 h 1289453"/>
                        <a:gd name="connsiteX24" fmla="*/ 581598 w 1391624"/>
                        <a:gd name="connsiteY24" fmla="*/ 21268 h 1289453"/>
                        <a:gd name="connsiteX25" fmla="*/ 610929 w 1391624"/>
                        <a:gd name="connsiteY25" fmla="*/ 72672 h 1289453"/>
                        <a:gd name="connsiteX26" fmla="*/ 633154 w 1391624"/>
                        <a:gd name="connsiteY26" fmla="*/ 25047 h 1289453"/>
                        <a:gd name="connsiteX27" fmla="*/ 651411 w 1391624"/>
                        <a:gd name="connsiteY27" fmla="*/ 75054 h 1289453"/>
                        <a:gd name="connsiteX28" fmla="*/ 693479 w 1391624"/>
                        <a:gd name="connsiteY28" fmla="*/ 18697 h 1289453"/>
                        <a:gd name="connsiteX29" fmla="*/ 712529 w 1391624"/>
                        <a:gd name="connsiteY29" fmla="*/ 72672 h 1289453"/>
                        <a:gd name="connsiteX30" fmla="*/ 737136 w 1391624"/>
                        <a:gd name="connsiteY30" fmla="*/ 48066 h 1289453"/>
                        <a:gd name="connsiteX31" fmla="*/ 753804 w 1391624"/>
                        <a:gd name="connsiteY31" fmla="*/ 98072 h 1289453"/>
                        <a:gd name="connsiteX32" fmla="*/ 779155 w 1391624"/>
                        <a:gd name="connsiteY32" fmla="*/ 40549 h 1289453"/>
                        <a:gd name="connsiteX33" fmla="*/ 815898 w 1391624"/>
                        <a:gd name="connsiteY33" fmla="*/ 97927 h 1289453"/>
                        <a:gd name="connsiteX34" fmla="*/ 841212 w 1391624"/>
                        <a:gd name="connsiteY34" fmla="*/ 47884 h 1289453"/>
                        <a:gd name="connsiteX35" fmla="*/ 865254 w 1391624"/>
                        <a:gd name="connsiteY35" fmla="*/ 114644 h 1289453"/>
                        <a:gd name="connsiteX36" fmla="*/ 886734 w 1391624"/>
                        <a:gd name="connsiteY36" fmla="*/ 40271 h 1289453"/>
                        <a:gd name="connsiteX37" fmla="*/ 905689 w 1391624"/>
                        <a:gd name="connsiteY37" fmla="*/ 112407 h 1289453"/>
                        <a:gd name="connsiteX38" fmla="*/ 921237 w 1391624"/>
                        <a:gd name="connsiteY38" fmla="*/ 46622 h 1289453"/>
                        <a:gd name="connsiteX39" fmla="*/ 960970 w 1391624"/>
                        <a:gd name="connsiteY39" fmla="*/ 109215 h 1289453"/>
                        <a:gd name="connsiteX40" fmla="*/ 977580 w 1391624"/>
                        <a:gd name="connsiteY40" fmla="*/ 42493 h 1289453"/>
                        <a:gd name="connsiteX41" fmla="*/ 1008283 w 1391624"/>
                        <a:gd name="connsiteY41" fmla="*/ 94633 h 1289453"/>
                        <a:gd name="connsiteX42" fmla="*/ 1034708 w 1391624"/>
                        <a:gd name="connsiteY42" fmla="*/ 42486 h 1289453"/>
                        <a:gd name="connsiteX43" fmla="*/ 1053924 w 1391624"/>
                        <a:gd name="connsiteY43" fmla="*/ 89818 h 1289453"/>
                        <a:gd name="connsiteX44" fmla="*/ 1097530 w 1391624"/>
                        <a:gd name="connsiteY44" fmla="*/ 36713 h 1289453"/>
                        <a:gd name="connsiteX45" fmla="*/ 1134252 w 1391624"/>
                        <a:gd name="connsiteY45" fmla="*/ 97231 h 1289453"/>
                        <a:gd name="connsiteX46" fmla="*/ 1192844 w 1391624"/>
                        <a:gd name="connsiteY46" fmla="*/ 43292 h 1289453"/>
                        <a:gd name="connsiteX47" fmla="*/ 1217661 w 1391624"/>
                        <a:gd name="connsiteY47" fmla="*/ 101345 h 1289453"/>
                        <a:gd name="connsiteX48" fmla="*/ 1266089 w 1391624"/>
                        <a:gd name="connsiteY48" fmla="*/ 46011 h 1289453"/>
                        <a:gd name="connsiteX49" fmla="*/ 1286249 w 1391624"/>
                        <a:gd name="connsiteY49" fmla="*/ 105849 h 1289453"/>
                        <a:gd name="connsiteX50" fmla="*/ 1323549 w 1391624"/>
                        <a:gd name="connsiteY50" fmla="*/ 62661 h 1289453"/>
                        <a:gd name="connsiteX51" fmla="*/ 1337631 w 1391624"/>
                        <a:gd name="connsiteY51" fmla="*/ 116185 h 1289453"/>
                        <a:gd name="connsiteX52" fmla="*/ 1384722 w 1391624"/>
                        <a:gd name="connsiteY52" fmla="*/ 129822 h 1289453"/>
                        <a:gd name="connsiteX53" fmla="*/ 988754 w 1391624"/>
                        <a:gd name="connsiteY53" fmla="*/ 1183922 h 1289453"/>
                        <a:gd name="connsiteX54" fmla="*/ 985579 w 1391624"/>
                        <a:gd name="connsiteY54"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71179 w 1391624"/>
                        <a:gd name="connsiteY5" fmla="*/ 110772 h 1289453"/>
                        <a:gd name="connsiteX6" fmla="*/ 95180 w 1391624"/>
                        <a:gd name="connsiteY6" fmla="*/ 58271 h 1289453"/>
                        <a:gd name="connsiteX7" fmla="*/ 120354 w 1391624"/>
                        <a:gd name="connsiteY7" fmla="*/ 63940 h 1289453"/>
                        <a:gd name="connsiteX8" fmla="*/ 148171 w 1391624"/>
                        <a:gd name="connsiteY8" fmla="*/ 103629 h 1289453"/>
                        <a:gd name="connsiteX9" fmla="*/ 149685 w 1391624"/>
                        <a:gd name="connsiteY9" fmla="*/ 35630 h 1289453"/>
                        <a:gd name="connsiteX10" fmla="*/ 181623 w 1391624"/>
                        <a:gd name="connsiteY10" fmla="*/ 86959 h 1289453"/>
                        <a:gd name="connsiteX11" fmla="*/ 210879 w 1391624"/>
                        <a:gd name="connsiteY11" fmla="*/ 21872 h 1289453"/>
                        <a:gd name="connsiteX12" fmla="*/ 239302 w 1391624"/>
                        <a:gd name="connsiteY12" fmla="*/ 71614 h 1289453"/>
                        <a:gd name="connsiteX13" fmla="*/ 287156 w 1391624"/>
                        <a:gd name="connsiteY13" fmla="*/ 26938 h 1289453"/>
                        <a:gd name="connsiteX14" fmla="*/ 315654 w 1391624"/>
                        <a:gd name="connsiteY14" fmla="*/ 68741 h 1289453"/>
                        <a:gd name="connsiteX15" fmla="*/ 352847 w 1391624"/>
                        <a:gd name="connsiteY15" fmla="*/ 25047 h 1289453"/>
                        <a:gd name="connsiteX16" fmla="*/ 368041 w 1391624"/>
                        <a:gd name="connsiteY16" fmla="*/ 78227 h 1289453"/>
                        <a:gd name="connsiteX17" fmla="*/ 394609 w 1391624"/>
                        <a:gd name="connsiteY17" fmla="*/ 134 h 1289453"/>
                        <a:gd name="connsiteX18" fmla="*/ 409241 w 1391624"/>
                        <a:gd name="connsiteY18" fmla="*/ 51354 h 1289453"/>
                        <a:gd name="connsiteX19" fmla="*/ 449004 w 1391624"/>
                        <a:gd name="connsiteY19" fmla="*/ 6791 h 1289453"/>
                        <a:gd name="connsiteX20" fmla="*/ 460948 w 1391624"/>
                        <a:gd name="connsiteY20" fmla="*/ 79778 h 1289453"/>
                        <a:gd name="connsiteX21" fmla="*/ 503772 w 1391624"/>
                        <a:gd name="connsiteY21" fmla="*/ 63147 h 1289453"/>
                        <a:gd name="connsiteX22" fmla="*/ 525204 w 1391624"/>
                        <a:gd name="connsiteY22" fmla="*/ 25047 h 1289453"/>
                        <a:gd name="connsiteX23" fmla="*/ 547429 w 1391624"/>
                        <a:gd name="connsiteY23" fmla="*/ 66322 h 1289453"/>
                        <a:gd name="connsiteX24" fmla="*/ 581598 w 1391624"/>
                        <a:gd name="connsiteY24" fmla="*/ 21268 h 1289453"/>
                        <a:gd name="connsiteX25" fmla="*/ 610929 w 1391624"/>
                        <a:gd name="connsiteY25" fmla="*/ 72672 h 1289453"/>
                        <a:gd name="connsiteX26" fmla="*/ 633154 w 1391624"/>
                        <a:gd name="connsiteY26" fmla="*/ 25047 h 1289453"/>
                        <a:gd name="connsiteX27" fmla="*/ 651411 w 1391624"/>
                        <a:gd name="connsiteY27" fmla="*/ 75054 h 1289453"/>
                        <a:gd name="connsiteX28" fmla="*/ 693479 w 1391624"/>
                        <a:gd name="connsiteY28" fmla="*/ 18697 h 1289453"/>
                        <a:gd name="connsiteX29" fmla="*/ 712529 w 1391624"/>
                        <a:gd name="connsiteY29" fmla="*/ 72672 h 1289453"/>
                        <a:gd name="connsiteX30" fmla="*/ 737136 w 1391624"/>
                        <a:gd name="connsiteY30" fmla="*/ 48066 h 1289453"/>
                        <a:gd name="connsiteX31" fmla="*/ 753804 w 1391624"/>
                        <a:gd name="connsiteY31" fmla="*/ 98072 h 1289453"/>
                        <a:gd name="connsiteX32" fmla="*/ 779155 w 1391624"/>
                        <a:gd name="connsiteY32" fmla="*/ 40549 h 1289453"/>
                        <a:gd name="connsiteX33" fmla="*/ 815898 w 1391624"/>
                        <a:gd name="connsiteY33" fmla="*/ 97927 h 1289453"/>
                        <a:gd name="connsiteX34" fmla="*/ 841212 w 1391624"/>
                        <a:gd name="connsiteY34" fmla="*/ 47884 h 1289453"/>
                        <a:gd name="connsiteX35" fmla="*/ 865254 w 1391624"/>
                        <a:gd name="connsiteY35" fmla="*/ 114644 h 1289453"/>
                        <a:gd name="connsiteX36" fmla="*/ 886734 w 1391624"/>
                        <a:gd name="connsiteY36" fmla="*/ 40271 h 1289453"/>
                        <a:gd name="connsiteX37" fmla="*/ 905689 w 1391624"/>
                        <a:gd name="connsiteY37" fmla="*/ 112407 h 1289453"/>
                        <a:gd name="connsiteX38" fmla="*/ 921237 w 1391624"/>
                        <a:gd name="connsiteY38" fmla="*/ 46622 h 1289453"/>
                        <a:gd name="connsiteX39" fmla="*/ 960970 w 1391624"/>
                        <a:gd name="connsiteY39" fmla="*/ 109215 h 1289453"/>
                        <a:gd name="connsiteX40" fmla="*/ 977580 w 1391624"/>
                        <a:gd name="connsiteY40" fmla="*/ 42493 h 1289453"/>
                        <a:gd name="connsiteX41" fmla="*/ 1008283 w 1391624"/>
                        <a:gd name="connsiteY41" fmla="*/ 94633 h 1289453"/>
                        <a:gd name="connsiteX42" fmla="*/ 1034708 w 1391624"/>
                        <a:gd name="connsiteY42" fmla="*/ 42486 h 1289453"/>
                        <a:gd name="connsiteX43" fmla="*/ 1053924 w 1391624"/>
                        <a:gd name="connsiteY43" fmla="*/ 89818 h 1289453"/>
                        <a:gd name="connsiteX44" fmla="*/ 1097530 w 1391624"/>
                        <a:gd name="connsiteY44" fmla="*/ 36713 h 1289453"/>
                        <a:gd name="connsiteX45" fmla="*/ 1134252 w 1391624"/>
                        <a:gd name="connsiteY45" fmla="*/ 97231 h 1289453"/>
                        <a:gd name="connsiteX46" fmla="*/ 1192844 w 1391624"/>
                        <a:gd name="connsiteY46" fmla="*/ 43292 h 1289453"/>
                        <a:gd name="connsiteX47" fmla="*/ 1217661 w 1391624"/>
                        <a:gd name="connsiteY47" fmla="*/ 101345 h 1289453"/>
                        <a:gd name="connsiteX48" fmla="*/ 1266089 w 1391624"/>
                        <a:gd name="connsiteY48" fmla="*/ 46011 h 1289453"/>
                        <a:gd name="connsiteX49" fmla="*/ 1286249 w 1391624"/>
                        <a:gd name="connsiteY49" fmla="*/ 105849 h 1289453"/>
                        <a:gd name="connsiteX50" fmla="*/ 1323549 w 1391624"/>
                        <a:gd name="connsiteY50" fmla="*/ 62661 h 1289453"/>
                        <a:gd name="connsiteX51" fmla="*/ 1337631 w 1391624"/>
                        <a:gd name="connsiteY51" fmla="*/ 116185 h 1289453"/>
                        <a:gd name="connsiteX52" fmla="*/ 1384722 w 1391624"/>
                        <a:gd name="connsiteY52" fmla="*/ 129822 h 1289453"/>
                        <a:gd name="connsiteX53" fmla="*/ 988754 w 1391624"/>
                        <a:gd name="connsiteY53" fmla="*/ 1183922 h 1289453"/>
                        <a:gd name="connsiteX54" fmla="*/ 985579 w 1391624"/>
                        <a:gd name="connsiteY54"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71179 w 1391624"/>
                        <a:gd name="connsiteY5" fmla="*/ 110772 h 1289453"/>
                        <a:gd name="connsiteX6" fmla="*/ 95180 w 1391624"/>
                        <a:gd name="connsiteY6" fmla="*/ 58271 h 1289453"/>
                        <a:gd name="connsiteX7" fmla="*/ 148171 w 1391624"/>
                        <a:gd name="connsiteY7" fmla="*/ 103629 h 1289453"/>
                        <a:gd name="connsiteX8" fmla="*/ 149685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71179 w 1391624"/>
                        <a:gd name="connsiteY5" fmla="*/ 110772 h 1289453"/>
                        <a:gd name="connsiteX6" fmla="*/ 95180 w 1391624"/>
                        <a:gd name="connsiteY6" fmla="*/ 58271 h 1289453"/>
                        <a:gd name="connsiteX7" fmla="*/ 129121 w 1391624"/>
                        <a:gd name="connsiteY7" fmla="*/ 106010 h 1289453"/>
                        <a:gd name="connsiteX8" fmla="*/ 149685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71179 w 1391624"/>
                        <a:gd name="connsiteY5" fmla="*/ 110772 h 1289453"/>
                        <a:gd name="connsiteX6" fmla="*/ 95180 w 1391624"/>
                        <a:gd name="connsiteY6" fmla="*/ 58271 h 1289453"/>
                        <a:gd name="connsiteX7" fmla="*/ 129121 w 1391624"/>
                        <a:gd name="connsiteY7" fmla="*/ 106010 h 1289453"/>
                        <a:gd name="connsiteX8" fmla="*/ 149685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9121 w 1391624"/>
                        <a:gd name="connsiteY7" fmla="*/ 106010 h 1289453"/>
                        <a:gd name="connsiteX8" fmla="*/ 149685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9121 w 1391624"/>
                        <a:gd name="connsiteY7" fmla="*/ 106010 h 1289453"/>
                        <a:gd name="connsiteX8" fmla="*/ 149685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9685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81623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10879 w 1391624"/>
                        <a:gd name="connsiteY10" fmla="*/ 21872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39302 w 1391624"/>
                        <a:gd name="connsiteY11" fmla="*/ 71614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87156 w 1391624"/>
                        <a:gd name="connsiteY12" fmla="*/ 26938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60962 w 1391624"/>
                        <a:gd name="connsiteY12" fmla="*/ 22176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60962 w 1391624"/>
                        <a:gd name="connsiteY12" fmla="*/ 22176 h 1289453"/>
                        <a:gd name="connsiteX13" fmla="*/ 315654 w 1391624"/>
                        <a:gd name="connsiteY13" fmla="*/ 68741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60962 w 1391624"/>
                        <a:gd name="connsiteY12" fmla="*/ 22176 h 1289453"/>
                        <a:gd name="connsiteX13" fmla="*/ 298985 w 1391624"/>
                        <a:gd name="connsiteY13" fmla="*/ 75884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60962 w 1391624"/>
                        <a:gd name="connsiteY12" fmla="*/ 22176 h 1289453"/>
                        <a:gd name="connsiteX13" fmla="*/ 298985 w 1391624"/>
                        <a:gd name="connsiteY13" fmla="*/ 75884 h 1289453"/>
                        <a:gd name="connsiteX14" fmla="*/ 352847 w 1391624"/>
                        <a:gd name="connsiteY14" fmla="*/ 25047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60962 w 1391624"/>
                        <a:gd name="connsiteY12" fmla="*/ 22176 h 1289453"/>
                        <a:gd name="connsiteX13" fmla="*/ 298985 w 1391624"/>
                        <a:gd name="connsiteY13" fmla="*/ 75884 h 1289453"/>
                        <a:gd name="connsiteX14" fmla="*/ 336179 w 1391624"/>
                        <a:gd name="connsiteY14" fmla="*/ 22666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3 h 1289453"/>
                        <a:gd name="connsiteX1" fmla="*/ 490279 w 1391624"/>
                        <a:gd name="connsiteY1" fmla="*/ 1198248 h 1289453"/>
                        <a:gd name="connsiteX2" fmla="*/ 17204 w 1391624"/>
                        <a:gd name="connsiteY2" fmla="*/ 113947 h 1289453"/>
                        <a:gd name="connsiteX3" fmla="*/ 47367 w 1391624"/>
                        <a:gd name="connsiteY3" fmla="*/ 113154 h 1289453"/>
                        <a:gd name="connsiteX4" fmla="*/ 52206 w 1391624"/>
                        <a:gd name="connsiteY4" fmla="*/ 54454 h 1289453"/>
                        <a:gd name="connsiteX5" fmla="*/ 80704 w 1391624"/>
                        <a:gd name="connsiteY5" fmla="*/ 110772 h 1289453"/>
                        <a:gd name="connsiteX6" fmla="*/ 95180 w 1391624"/>
                        <a:gd name="connsiteY6" fmla="*/ 58271 h 1289453"/>
                        <a:gd name="connsiteX7" fmla="*/ 124358 w 1391624"/>
                        <a:gd name="connsiteY7" fmla="*/ 106010 h 1289453"/>
                        <a:gd name="connsiteX8" fmla="*/ 140160 w 1391624"/>
                        <a:gd name="connsiteY8" fmla="*/ 35630 h 1289453"/>
                        <a:gd name="connsiteX9" fmla="*/ 169716 w 1391624"/>
                        <a:gd name="connsiteY9" fmla="*/ 86959 h 1289453"/>
                        <a:gd name="connsiteX10" fmla="*/ 201354 w 1391624"/>
                        <a:gd name="connsiteY10" fmla="*/ 26635 h 1289453"/>
                        <a:gd name="connsiteX11" fmla="*/ 227396 w 1391624"/>
                        <a:gd name="connsiteY11" fmla="*/ 78757 h 1289453"/>
                        <a:gd name="connsiteX12" fmla="*/ 260962 w 1391624"/>
                        <a:gd name="connsiteY12" fmla="*/ 22176 h 1289453"/>
                        <a:gd name="connsiteX13" fmla="*/ 298985 w 1391624"/>
                        <a:gd name="connsiteY13" fmla="*/ 75884 h 1289453"/>
                        <a:gd name="connsiteX14" fmla="*/ 336179 w 1391624"/>
                        <a:gd name="connsiteY14" fmla="*/ 22666 h 1289453"/>
                        <a:gd name="connsiteX15" fmla="*/ 368041 w 1391624"/>
                        <a:gd name="connsiteY15" fmla="*/ 78227 h 1289453"/>
                        <a:gd name="connsiteX16" fmla="*/ 394609 w 1391624"/>
                        <a:gd name="connsiteY16" fmla="*/ 134 h 1289453"/>
                        <a:gd name="connsiteX17" fmla="*/ 409241 w 1391624"/>
                        <a:gd name="connsiteY17" fmla="*/ 51354 h 1289453"/>
                        <a:gd name="connsiteX18" fmla="*/ 449004 w 1391624"/>
                        <a:gd name="connsiteY18" fmla="*/ 6791 h 1289453"/>
                        <a:gd name="connsiteX19" fmla="*/ 460948 w 1391624"/>
                        <a:gd name="connsiteY19" fmla="*/ 79778 h 1289453"/>
                        <a:gd name="connsiteX20" fmla="*/ 503772 w 1391624"/>
                        <a:gd name="connsiteY20" fmla="*/ 63147 h 1289453"/>
                        <a:gd name="connsiteX21" fmla="*/ 525204 w 1391624"/>
                        <a:gd name="connsiteY21" fmla="*/ 25047 h 1289453"/>
                        <a:gd name="connsiteX22" fmla="*/ 547429 w 1391624"/>
                        <a:gd name="connsiteY22" fmla="*/ 66322 h 1289453"/>
                        <a:gd name="connsiteX23" fmla="*/ 581598 w 1391624"/>
                        <a:gd name="connsiteY23" fmla="*/ 21268 h 1289453"/>
                        <a:gd name="connsiteX24" fmla="*/ 610929 w 1391624"/>
                        <a:gd name="connsiteY24" fmla="*/ 72672 h 1289453"/>
                        <a:gd name="connsiteX25" fmla="*/ 633154 w 1391624"/>
                        <a:gd name="connsiteY25" fmla="*/ 25047 h 1289453"/>
                        <a:gd name="connsiteX26" fmla="*/ 651411 w 1391624"/>
                        <a:gd name="connsiteY26" fmla="*/ 75054 h 1289453"/>
                        <a:gd name="connsiteX27" fmla="*/ 693479 w 1391624"/>
                        <a:gd name="connsiteY27" fmla="*/ 18697 h 1289453"/>
                        <a:gd name="connsiteX28" fmla="*/ 712529 w 1391624"/>
                        <a:gd name="connsiteY28" fmla="*/ 72672 h 1289453"/>
                        <a:gd name="connsiteX29" fmla="*/ 737136 w 1391624"/>
                        <a:gd name="connsiteY29" fmla="*/ 48066 h 1289453"/>
                        <a:gd name="connsiteX30" fmla="*/ 753804 w 1391624"/>
                        <a:gd name="connsiteY30" fmla="*/ 98072 h 1289453"/>
                        <a:gd name="connsiteX31" fmla="*/ 779155 w 1391624"/>
                        <a:gd name="connsiteY31" fmla="*/ 40549 h 1289453"/>
                        <a:gd name="connsiteX32" fmla="*/ 815898 w 1391624"/>
                        <a:gd name="connsiteY32" fmla="*/ 97927 h 1289453"/>
                        <a:gd name="connsiteX33" fmla="*/ 841212 w 1391624"/>
                        <a:gd name="connsiteY33" fmla="*/ 47884 h 1289453"/>
                        <a:gd name="connsiteX34" fmla="*/ 865254 w 1391624"/>
                        <a:gd name="connsiteY34" fmla="*/ 114644 h 1289453"/>
                        <a:gd name="connsiteX35" fmla="*/ 886734 w 1391624"/>
                        <a:gd name="connsiteY35" fmla="*/ 40271 h 1289453"/>
                        <a:gd name="connsiteX36" fmla="*/ 905689 w 1391624"/>
                        <a:gd name="connsiteY36" fmla="*/ 112407 h 1289453"/>
                        <a:gd name="connsiteX37" fmla="*/ 921237 w 1391624"/>
                        <a:gd name="connsiteY37" fmla="*/ 46622 h 1289453"/>
                        <a:gd name="connsiteX38" fmla="*/ 960970 w 1391624"/>
                        <a:gd name="connsiteY38" fmla="*/ 109215 h 1289453"/>
                        <a:gd name="connsiteX39" fmla="*/ 977580 w 1391624"/>
                        <a:gd name="connsiteY39" fmla="*/ 42493 h 1289453"/>
                        <a:gd name="connsiteX40" fmla="*/ 1008283 w 1391624"/>
                        <a:gd name="connsiteY40" fmla="*/ 94633 h 1289453"/>
                        <a:gd name="connsiteX41" fmla="*/ 1034708 w 1391624"/>
                        <a:gd name="connsiteY41" fmla="*/ 42486 h 1289453"/>
                        <a:gd name="connsiteX42" fmla="*/ 1053924 w 1391624"/>
                        <a:gd name="connsiteY42" fmla="*/ 89818 h 1289453"/>
                        <a:gd name="connsiteX43" fmla="*/ 1097530 w 1391624"/>
                        <a:gd name="connsiteY43" fmla="*/ 36713 h 1289453"/>
                        <a:gd name="connsiteX44" fmla="*/ 1134252 w 1391624"/>
                        <a:gd name="connsiteY44" fmla="*/ 97231 h 1289453"/>
                        <a:gd name="connsiteX45" fmla="*/ 1192844 w 1391624"/>
                        <a:gd name="connsiteY45" fmla="*/ 43292 h 1289453"/>
                        <a:gd name="connsiteX46" fmla="*/ 1217661 w 1391624"/>
                        <a:gd name="connsiteY46" fmla="*/ 101345 h 1289453"/>
                        <a:gd name="connsiteX47" fmla="*/ 1266089 w 1391624"/>
                        <a:gd name="connsiteY47" fmla="*/ 46011 h 1289453"/>
                        <a:gd name="connsiteX48" fmla="*/ 1286249 w 1391624"/>
                        <a:gd name="connsiteY48" fmla="*/ 105849 h 1289453"/>
                        <a:gd name="connsiteX49" fmla="*/ 1323549 w 1391624"/>
                        <a:gd name="connsiteY49" fmla="*/ 62661 h 1289453"/>
                        <a:gd name="connsiteX50" fmla="*/ 1337631 w 1391624"/>
                        <a:gd name="connsiteY50" fmla="*/ 116185 h 1289453"/>
                        <a:gd name="connsiteX51" fmla="*/ 1384722 w 1391624"/>
                        <a:gd name="connsiteY51" fmla="*/ 129822 h 1289453"/>
                        <a:gd name="connsiteX52" fmla="*/ 988754 w 1391624"/>
                        <a:gd name="connsiteY52" fmla="*/ 1183922 h 1289453"/>
                        <a:gd name="connsiteX53" fmla="*/ 985579 w 1391624"/>
                        <a:gd name="connsiteY53" fmla="*/ 1282347 h 1289453"/>
                        <a:gd name="connsiteX0" fmla="*/ 492698 w 1391624"/>
                        <a:gd name="connsiteY0" fmla="*/ 1289451 h 1289451"/>
                        <a:gd name="connsiteX1" fmla="*/ 490279 w 1391624"/>
                        <a:gd name="connsiteY1" fmla="*/ 1198246 h 1289451"/>
                        <a:gd name="connsiteX2" fmla="*/ 17204 w 1391624"/>
                        <a:gd name="connsiteY2" fmla="*/ 113945 h 1289451"/>
                        <a:gd name="connsiteX3" fmla="*/ 47367 w 1391624"/>
                        <a:gd name="connsiteY3" fmla="*/ 113152 h 1289451"/>
                        <a:gd name="connsiteX4" fmla="*/ 52206 w 1391624"/>
                        <a:gd name="connsiteY4" fmla="*/ 54452 h 1289451"/>
                        <a:gd name="connsiteX5" fmla="*/ 80704 w 1391624"/>
                        <a:gd name="connsiteY5" fmla="*/ 110770 h 1289451"/>
                        <a:gd name="connsiteX6" fmla="*/ 95180 w 1391624"/>
                        <a:gd name="connsiteY6" fmla="*/ 58269 h 1289451"/>
                        <a:gd name="connsiteX7" fmla="*/ 124358 w 1391624"/>
                        <a:gd name="connsiteY7" fmla="*/ 106008 h 1289451"/>
                        <a:gd name="connsiteX8" fmla="*/ 140160 w 1391624"/>
                        <a:gd name="connsiteY8" fmla="*/ 35628 h 1289451"/>
                        <a:gd name="connsiteX9" fmla="*/ 169716 w 1391624"/>
                        <a:gd name="connsiteY9" fmla="*/ 86957 h 1289451"/>
                        <a:gd name="connsiteX10" fmla="*/ 201354 w 1391624"/>
                        <a:gd name="connsiteY10" fmla="*/ 26633 h 1289451"/>
                        <a:gd name="connsiteX11" fmla="*/ 227396 w 1391624"/>
                        <a:gd name="connsiteY11" fmla="*/ 78755 h 1289451"/>
                        <a:gd name="connsiteX12" fmla="*/ 260962 w 1391624"/>
                        <a:gd name="connsiteY12" fmla="*/ 22174 h 1289451"/>
                        <a:gd name="connsiteX13" fmla="*/ 298985 w 1391624"/>
                        <a:gd name="connsiteY13" fmla="*/ 75882 h 1289451"/>
                        <a:gd name="connsiteX14" fmla="*/ 321891 w 1391624"/>
                        <a:gd name="connsiteY14" fmla="*/ 17901 h 1289451"/>
                        <a:gd name="connsiteX15" fmla="*/ 368041 w 1391624"/>
                        <a:gd name="connsiteY15" fmla="*/ 78225 h 1289451"/>
                        <a:gd name="connsiteX16" fmla="*/ 394609 w 1391624"/>
                        <a:gd name="connsiteY16" fmla="*/ 132 h 1289451"/>
                        <a:gd name="connsiteX17" fmla="*/ 409241 w 1391624"/>
                        <a:gd name="connsiteY17" fmla="*/ 51352 h 1289451"/>
                        <a:gd name="connsiteX18" fmla="*/ 449004 w 1391624"/>
                        <a:gd name="connsiteY18" fmla="*/ 6789 h 1289451"/>
                        <a:gd name="connsiteX19" fmla="*/ 460948 w 1391624"/>
                        <a:gd name="connsiteY19" fmla="*/ 79776 h 1289451"/>
                        <a:gd name="connsiteX20" fmla="*/ 503772 w 1391624"/>
                        <a:gd name="connsiteY20" fmla="*/ 63145 h 1289451"/>
                        <a:gd name="connsiteX21" fmla="*/ 525204 w 1391624"/>
                        <a:gd name="connsiteY21" fmla="*/ 25045 h 1289451"/>
                        <a:gd name="connsiteX22" fmla="*/ 547429 w 1391624"/>
                        <a:gd name="connsiteY22" fmla="*/ 66320 h 1289451"/>
                        <a:gd name="connsiteX23" fmla="*/ 581598 w 1391624"/>
                        <a:gd name="connsiteY23" fmla="*/ 21266 h 1289451"/>
                        <a:gd name="connsiteX24" fmla="*/ 610929 w 1391624"/>
                        <a:gd name="connsiteY24" fmla="*/ 72670 h 1289451"/>
                        <a:gd name="connsiteX25" fmla="*/ 633154 w 1391624"/>
                        <a:gd name="connsiteY25" fmla="*/ 25045 h 1289451"/>
                        <a:gd name="connsiteX26" fmla="*/ 651411 w 1391624"/>
                        <a:gd name="connsiteY26" fmla="*/ 75052 h 1289451"/>
                        <a:gd name="connsiteX27" fmla="*/ 693479 w 1391624"/>
                        <a:gd name="connsiteY27" fmla="*/ 18695 h 1289451"/>
                        <a:gd name="connsiteX28" fmla="*/ 712529 w 1391624"/>
                        <a:gd name="connsiteY28" fmla="*/ 72670 h 1289451"/>
                        <a:gd name="connsiteX29" fmla="*/ 737136 w 1391624"/>
                        <a:gd name="connsiteY29" fmla="*/ 48064 h 1289451"/>
                        <a:gd name="connsiteX30" fmla="*/ 753804 w 1391624"/>
                        <a:gd name="connsiteY30" fmla="*/ 98070 h 1289451"/>
                        <a:gd name="connsiteX31" fmla="*/ 779155 w 1391624"/>
                        <a:gd name="connsiteY31" fmla="*/ 40547 h 1289451"/>
                        <a:gd name="connsiteX32" fmla="*/ 815898 w 1391624"/>
                        <a:gd name="connsiteY32" fmla="*/ 97925 h 1289451"/>
                        <a:gd name="connsiteX33" fmla="*/ 841212 w 1391624"/>
                        <a:gd name="connsiteY33" fmla="*/ 47882 h 1289451"/>
                        <a:gd name="connsiteX34" fmla="*/ 865254 w 1391624"/>
                        <a:gd name="connsiteY34" fmla="*/ 114642 h 1289451"/>
                        <a:gd name="connsiteX35" fmla="*/ 886734 w 1391624"/>
                        <a:gd name="connsiteY35" fmla="*/ 40269 h 1289451"/>
                        <a:gd name="connsiteX36" fmla="*/ 905689 w 1391624"/>
                        <a:gd name="connsiteY36" fmla="*/ 112405 h 1289451"/>
                        <a:gd name="connsiteX37" fmla="*/ 921237 w 1391624"/>
                        <a:gd name="connsiteY37" fmla="*/ 46620 h 1289451"/>
                        <a:gd name="connsiteX38" fmla="*/ 960970 w 1391624"/>
                        <a:gd name="connsiteY38" fmla="*/ 109213 h 1289451"/>
                        <a:gd name="connsiteX39" fmla="*/ 977580 w 1391624"/>
                        <a:gd name="connsiteY39" fmla="*/ 42491 h 1289451"/>
                        <a:gd name="connsiteX40" fmla="*/ 1008283 w 1391624"/>
                        <a:gd name="connsiteY40" fmla="*/ 94631 h 1289451"/>
                        <a:gd name="connsiteX41" fmla="*/ 1034708 w 1391624"/>
                        <a:gd name="connsiteY41" fmla="*/ 42484 h 1289451"/>
                        <a:gd name="connsiteX42" fmla="*/ 1053924 w 1391624"/>
                        <a:gd name="connsiteY42" fmla="*/ 89816 h 1289451"/>
                        <a:gd name="connsiteX43" fmla="*/ 1097530 w 1391624"/>
                        <a:gd name="connsiteY43" fmla="*/ 36711 h 1289451"/>
                        <a:gd name="connsiteX44" fmla="*/ 1134252 w 1391624"/>
                        <a:gd name="connsiteY44" fmla="*/ 97229 h 1289451"/>
                        <a:gd name="connsiteX45" fmla="*/ 1192844 w 1391624"/>
                        <a:gd name="connsiteY45" fmla="*/ 43290 h 1289451"/>
                        <a:gd name="connsiteX46" fmla="*/ 1217661 w 1391624"/>
                        <a:gd name="connsiteY46" fmla="*/ 101343 h 1289451"/>
                        <a:gd name="connsiteX47" fmla="*/ 1266089 w 1391624"/>
                        <a:gd name="connsiteY47" fmla="*/ 46009 h 1289451"/>
                        <a:gd name="connsiteX48" fmla="*/ 1286249 w 1391624"/>
                        <a:gd name="connsiteY48" fmla="*/ 105847 h 1289451"/>
                        <a:gd name="connsiteX49" fmla="*/ 1323549 w 1391624"/>
                        <a:gd name="connsiteY49" fmla="*/ 62659 h 1289451"/>
                        <a:gd name="connsiteX50" fmla="*/ 1337631 w 1391624"/>
                        <a:gd name="connsiteY50" fmla="*/ 116183 h 1289451"/>
                        <a:gd name="connsiteX51" fmla="*/ 1384722 w 1391624"/>
                        <a:gd name="connsiteY51" fmla="*/ 129820 h 1289451"/>
                        <a:gd name="connsiteX52" fmla="*/ 988754 w 1391624"/>
                        <a:gd name="connsiteY52" fmla="*/ 1183920 h 1289451"/>
                        <a:gd name="connsiteX53" fmla="*/ 985579 w 1391624"/>
                        <a:gd name="connsiteY53" fmla="*/ 1282345 h 1289451"/>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94609 w 1391624"/>
                        <a:gd name="connsiteY16" fmla="*/ 145 h 1289464"/>
                        <a:gd name="connsiteX17" fmla="*/ 409241 w 1391624"/>
                        <a:gd name="connsiteY17" fmla="*/ 51365 h 1289464"/>
                        <a:gd name="connsiteX18" fmla="*/ 449004 w 1391624"/>
                        <a:gd name="connsiteY18" fmla="*/ 6802 h 1289464"/>
                        <a:gd name="connsiteX19" fmla="*/ 460948 w 1391624"/>
                        <a:gd name="connsiteY19" fmla="*/ 79789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94609 w 1391624"/>
                        <a:gd name="connsiteY16" fmla="*/ 145 h 1289464"/>
                        <a:gd name="connsiteX17" fmla="*/ 409241 w 1391624"/>
                        <a:gd name="connsiteY17" fmla="*/ 51365 h 1289464"/>
                        <a:gd name="connsiteX18" fmla="*/ 449004 w 1391624"/>
                        <a:gd name="connsiteY18" fmla="*/ 6802 h 1289464"/>
                        <a:gd name="connsiteX19" fmla="*/ 460948 w 1391624"/>
                        <a:gd name="connsiteY19" fmla="*/ 79789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8 w 1391624"/>
                        <a:gd name="connsiteY19" fmla="*/ 79789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8 w 1391624"/>
                        <a:gd name="connsiteY19" fmla="*/ 79789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8 w 1391624"/>
                        <a:gd name="connsiteY19" fmla="*/ 79789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8 w 1391624"/>
                        <a:gd name="connsiteY19" fmla="*/ 79789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5710 w 1391624"/>
                        <a:gd name="connsiteY19" fmla="*/ 55976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3595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503772 w 1391624"/>
                        <a:gd name="connsiteY20" fmla="*/ 63158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22676 h 1289464"/>
                        <a:gd name="connsiteX21" fmla="*/ 525204 w 1391624"/>
                        <a:gd name="connsiteY21" fmla="*/ 25058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22676 h 1289464"/>
                        <a:gd name="connsiteX21" fmla="*/ 508535 w 1391624"/>
                        <a:gd name="connsiteY21" fmla="*/ 56014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47429 w 1391624"/>
                        <a:gd name="connsiteY22" fmla="*/ 66333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45048 w 1391624"/>
                        <a:gd name="connsiteY22" fmla="*/ 56808 h 1289464"/>
                        <a:gd name="connsiteX23" fmla="*/ 581598 w 1391624"/>
                        <a:gd name="connsiteY23" fmla="*/ 21279 h 1289464"/>
                        <a:gd name="connsiteX24" fmla="*/ 610929 w 1391624"/>
                        <a:gd name="connsiteY24" fmla="*/ 72683 h 1289464"/>
                        <a:gd name="connsiteX25" fmla="*/ 633154 w 1391624"/>
                        <a:gd name="connsiteY25" fmla="*/ 25058 h 1289464"/>
                        <a:gd name="connsiteX26" fmla="*/ 651411 w 1391624"/>
                        <a:gd name="connsiteY26" fmla="*/ 75065 h 1289464"/>
                        <a:gd name="connsiteX27" fmla="*/ 693479 w 1391624"/>
                        <a:gd name="connsiteY27" fmla="*/ 18708 h 1289464"/>
                        <a:gd name="connsiteX28" fmla="*/ 712529 w 1391624"/>
                        <a:gd name="connsiteY28" fmla="*/ 72683 h 1289464"/>
                        <a:gd name="connsiteX29" fmla="*/ 737136 w 1391624"/>
                        <a:gd name="connsiteY29" fmla="*/ 48077 h 1289464"/>
                        <a:gd name="connsiteX30" fmla="*/ 753804 w 1391624"/>
                        <a:gd name="connsiteY30" fmla="*/ 98083 h 1289464"/>
                        <a:gd name="connsiteX31" fmla="*/ 779155 w 1391624"/>
                        <a:gd name="connsiteY31" fmla="*/ 40560 h 1289464"/>
                        <a:gd name="connsiteX32" fmla="*/ 815898 w 1391624"/>
                        <a:gd name="connsiteY32" fmla="*/ 97938 h 1289464"/>
                        <a:gd name="connsiteX33" fmla="*/ 841212 w 1391624"/>
                        <a:gd name="connsiteY33" fmla="*/ 47895 h 1289464"/>
                        <a:gd name="connsiteX34" fmla="*/ 865254 w 1391624"/>
                        <a:gd name="connsiteY34" fmla="*/ 114655 h 1289464"/>
                        <a:gd name="connsiteX35" fmla="*/ 886734 w 1391624"/>
                        <a:gd name="connsiteY35" fmla="*/ 40282 h 1289464"/>
                        <a:gd name="connsiteX36" fmla="*/ 905689 w 1391624"/>
                        <a:gd name="connsiteY36" fmla="*/ 112418 h 1289464"/>
                        <a:gd name="connsiteX37" fmla="*/ 921237 w 1391624"/>
                        <a:gd name="connsiteY37" fmla="*/ 46633 h 1289464"/>
                        <a:gd name="connsiteX38" fmla="*/ 960970 w 1391624"/>
                        <a:gd name="connsiteY38" fmla="*/ 109226 h 1289464"/>
                        <a:gd name="connsiteX39" fmla="*/ 977580 w 1391624"/>
                        <a:gd name="connsiteY39" fmla="*/ 42504 h 1289464"/>
                        <a:gd name="connsiteX40" fmla="*/ 1008283 w 1391624"/>
                        <a:gd name="connsiteY40" fmla="*/ 94644 h 1289464"/>
                        <a:gd name="connsiteX41" fmla="*/ 1034708 w 1391624"/>
                        <a:gd name="connsiteY41" fmla="*/ 42497 h 1289464"/>
                        <a:gd name="connsiteX42" fmla="*/ 1053924 w 1391624"/>
                        <a:gd name="connsiteY42" fmla="*/ 89829 h 1289464"/>
                        <a:gd name="connsiteX43" fmla="*/ 1097530 w 1391624"/>
                        <a:gd name="connsiteY43" fmla="*/ 36724 h 1289464"/>
                        <a:gd name="connsiteX44" fmla="*/ 1134252 w 1391624"/>
                        <a:gd name="connsiteY44" fmla="*/ 97242 h 1289464"/>
                        <a:gd name="connsiteX45" fmla="*/ 1192844 w 1391624"/>
                        <a:gd name="connsiteY45" fmla="*/ 43303 h 1289464"/>
                        <a:gd name="connsiteX46" fmla="*/ 1217661 w 1391624"/>
                        <a:gd name="connsiteY46" fmla="*/ 101356 h 1289464"/>
                        <a:gd name="connsiteX47" fmla="*/ 1266089 w 1391624"/>
                        <a:gd name="connsiteY47" fmla="*/ 46022 h 1289464"/>
                        <a:gd name="connsiteX48" fmla="*/ 1286249 w 1391624"/>
                        <a:gd name="connsiteY48" fmla="*/ 105860 h 1289464"/>
                        <a:gd name="connsiteX49" fmla="*/ 1323549 w 1391624"/>
                        <a:gd name="connsiteY49" fmla="*/ 62672 h 1289464"/>
                        <a:gd name="connsiteX50" fmla="*/ 1337631 w 1391624"/>
                        <a:gd name="connsiteY50" fmla="*/ 116196 h 1289464"/>
                        <a:gd name="connsiteX51" fmla="*/ 1384722 w 1391624"/>
                        <a:gd name="connsiteY51" fmla="*/ 129833 h 1289464"/>
                        <a:gd name="connsiteX52" fmla="*/ 988754 w 1391624"/>
                        <a:gd name="connsiteY52" fmla="*/ 1183933 h 1289464"/>
                        <a:gd name="connsiteX53" fmla="*/ 985579 w 1391624"/>
                        <a:gd name="connsiteY53"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81598 w 1391624"/>
                        <a:gd name="connsiteY22" fmla="*/ 21279 h 1289464"/>
                        <a:gd name="connsiteX23" fmla="*/ 610929 w 1391624"/>
                        <a:gd name="connsiteY23" fmla="*/ 72683 h 1289464"/>
                        <a:gd name="connsiteX24" fmla="*/ 633154 w 1391624"/>
                        <a:gd name="connsiteY24" fmla="*/ 25058 h 1289464"/>
                        <a:gd name="connsiteX25" fmla="*/ 651411 w 1391624"/>
                        <a:gd name="connsiteY25" fmla="*/ 75065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610929 w 1391624"/>
                        <a:gd name="connsiteY23" fmla="*/ 72683 h 1289464"/>
                        <a:gd name="connsiteX24" fmla="*/ 633154 w 1391624"/>
                        <a:gd name="connsiteY24" fmla="*/ 25058 h 1289464"/>
                        <a:gd name="connsiteX25" fmla="*/ 651411 w 1391624"/>
                        <a:gd name="connsiteY25" fmla="*/ 75065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633154 w 1391624"/>
                        <a:gd name="connsiteY24" fmla="*/ 25058 h 1289464"/>
                        <a:gd name="connsiteX25" fmla="*/ 651411 w 1391624"/>
                        <a:gd name="connsiteY25" fmla="*/ 75065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633154 w 1391624"/>
                        <a:gd name="connsiteY24" fmla="*/ 25058 h 1289464"/>
                        <a:gd name="connsiteX25" fmla="*/ 651411 w 1391624"/>
                        <a:gd name="connsiteY25" fmla="*/ 75065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651411 w 1391624"/>
                        <a:gd name="connsiteY25" fmla="*/ 75065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93479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712529 w 1391624"/>
                        <a:gd name="connsiteY27" fmla="*/ 72683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737136 w 1391624"/>
                        <a:gd name="connsiteY28" fmla="*/ 48077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753804 w 1391624"/>
                        <a:gd name="connsiteY29" fmla="*/ 98083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79155 w 1391624"/>
                        <a:gd name="connsiteY30" fmla="*/ 4056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815898 w 1391624"/>
                        <a:gd name="connsiteY31" fmla="*/ 97938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841212 w 1391624"/>
                        <a:gd name="connsiteY32" fmla="*/ 4789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865254 w 1391624"/>
                        <a:gd name="connsiteY33" fmla="*/ 11465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808104 w 1391624"/>
                        <a:gd name="connsiteY33" fmla="*/ 9560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808104 w 1391624"/>
                        <a:gd name="connsiteY33" fmla="*/ 95605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86734 w 1391624"/>
                        <a:gd name="connsiteY34" fmla="*/ 40282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905689 w 1391624"/>
                        <a:gd name="connsiteY35" fmla="*/ 112418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921237 w 1391624"/>
                        <a:gd name="connsiteY36" fmla="*/ 46633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60970 w 1391624"/>
                        <a:gd name="connsiteY37" fmla="*/ 109226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77580 w 1391624"/>
                        <a:gd name="connsiteY38" fmla="*/ 42504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1008283 w 1391624"/>
                        <a:gd name="connsiteY39" fmla="*/ 94644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86851 w 1391624"/>
                        <a:gd name="connsiteY39" fmla="*/ 101788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86851 w 1391624"/>
                        <a:gd name="connsiteY39" fmla="*/ 101788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34708 w 1391624"/>
                        <a:gd name="connsiteY40" fmla="*/ 42497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53924 w 1391624"/>
                        <a:gd name="connsiteY41" fmla="*/ 89829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7530 w 1391624"/>
                        <a:gd name="connsiteY42" fmla="*/ 36724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34252 w 1391624"/>
                        <a:gd name="connsiteY43" fmla="*/ 97242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92844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69031 w 1391624"/>
                        <a:gd name="connsiteY44" fmla="*/ 43303 h 1289464"/>
                        <a:gd name="connsiteX45" fmla="*/ 1217661 w 1391624"/>
                        <a:gd name="connsiteY45" fmla="*/ 101356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69031 w 1391624"/>
                        <a:gd name="connsiteY44" fmla="*/ 43303 h 1289464"/>
                        <a:gd name="connsiteX45" fmla="*/ 1205755 w 1391624"/>
                        <a:gd name="connsiteY45" fmla="*/ 103737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69031 w 1391624"/>
                        <a:gd name="connsiteY44" fmla="*/ 43303 h 1289464"/>
                        <a:gd name="connsiteX45" fmla="*/ 1205755 w 1391624"/>
                        <a:gd name="connsiteY45" fmla="*/ 103737 h 1289464"/>
                        <a:gd name="connsiteX46" fmla="*/ 1266089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69031 w 1391624"/>
                        <a:gd name="connsiteY44" fmla="*/ 43303 h 1289464"/>
                        <a:gd name="connsiteX45" fmla="*/ 1205755 w 1391624"/>
                        <a:gd name="connsiteY45" fmla="*/ 103737 h 1289464"/>
                        <a:gd name="connsiteX46" fmla="*/ 1249421 w 1391624"/>
                        <a:gd name="connsiteY46" fmla="*/ 46022 h 1289464"/>
                        <a:gd name="connsiteX47" fmla="*/ 1286249 w 1391624"/>
                        <a:gd name="connsiteY47" fmla="*/ 105860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69031 w 1391624"/>
                        <a:gd name="connsiteY44" fmla="*/ 43303 h 1289464"/>
                        <a:gd name="connsiteX45" fmla="*/ 1205755 w 1391624"/>
                        <a:gd name="connsiteY45" fmla="*/ 103737 h 1289464"/>
                        <a:gd name="connsiteX46" fmla="*/ 1249421 w 1391624"/>
                        <a:gd name="connsiteY46" fmla="*/ 46022 h 1289464"/>
                        <a:gd name="connsiteX47" fmla="*/ 1264818 w 1391624"/>
                        <a:gd name="connsiteY47" fmla="*/ 108242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391624"/>
                        <a:gd name="connsiteY0" fmla="*/ 1289464 h 1289464"/>
                        <a:gd name="connsiteX1" fmla="*/ 490279 w 1391624"/>
                        <a:gd name="connsiteY1" fmla="*/ 1198259 h 1289464"/>
                        <a:gd name="connsiteX2" fmla="*/ 17204 w 1391624"/>
                        <a:gd name="connsiteY2" fmla="*/ 113958 h 1289464"/>
                        <a:gd name="connsiteX3" fmla="*/ 47367 w 1391624"/>
                        <a:gd name="connsiteY3" fmla="*/ 113165 h 1289464"/>
                        <a:gd name="connsiteX4" fmla="*/ 52206 w 1391624"/>
                        <a:gd name="connsiteY4" fmla="*/ 54465 h 1289464"/>
                        <a:gd name="connsiteX5" fmla="*/ 80704 w 1391624"/>
                        <a:gd name="connsiteY5" fmla="*/ 110783 h 1289464"/>
                        <a:gd name="connsiteX6" fmla="*/ 95180 w 1391624"/>
                        <a:gd name="connsiteY6" fmla="*/ 58282 h 1289464"/>
                        <a:gd name="connsiteX7" fmla="*/ 124358 w 1391624"/>
                        <a:gd name="connsiteY7" fmla="*/ 106021 h 1289464"/>
                        <a:gd name="connsiteX8" fmla="*/ 140160 w 1391624"/>
                        <a:gd name="connsiteY8" fmla="*/ 35641 h 1289464"/>
                        <a:gd name="connsiteX9" fmla="*/ 169716 w 1391624"/>
                        <a:gd name="connsiteY9" fmla="*/ 86970 h 1289464"/>
                        <a:gd name="connsiteX10" fmla="*/ 201354 w 1391624"/>
                        <a:gd name="connsiteY10" fmla="*/ 26646 h 1289464"/>
                        <a:gd name="connsiteX11" fmla="*/ 227396 w 1391624"/>
                        <a:gd name="connsiteY11" fmla="*/ 78768 h 1289464"/>
                        <a:gd name="connsiteX12" fmla="*/ 260962 w 1391624"/>
                        <a:gd name="connsiteY12" fmla="*/ 22187 h 1289464"/>
                        <a:gd name="connsiteX13" fmla="*/ 298985 w 1391624"/>
                        <a:gd name="connsiteY13" fmla="*/ 75895 h 1289464"/>
                        <a:gd name="connsiteX14" fmla="*/ 321891 w 1391624"/>
                        <a:gd name="connsiteY14" fmla="*/ 17914 h 1289464"/>
                        <a:gd name="connsiteX15" fmla="*/ 353754 w 1391624"/>
                        <a:gd name="connsiteY15" fmla="*/ 71094 h 1289464"/>
                        <a:gd name="connsiteX16" fmla="*/ 382703 w 1391624"/>
                        <a:gd name="connsiteY16" fmla="*/ 145 h 1289464"/>
                        <a:gd name="connsiteX17" fmla="*/ 409241 w 1391624"/>
                        <a:gd name="connsiteY17" fmla="*/ 51365 h 1289464"/>
                        <a:gd name="connsiteX18" fmla="*/ 449004 w 1391624"/>
                        <a:gd name="connsiteY18" fmla="*/ 6802 h 1289464"/>
                        <a:gd name="connsiteX19" fmla="*/ 460947 w 1391624"/>
                        <a:gd name="connsiteY19" fmla="*/ 58358 h 1289464"/>
                        <a:gd name="connsiteX20" fmla="*/ 487103 w 1391624"/>
                        <a:gd name="connsiteY20" fmla="*/ 13151 h 1289464"/>
                        <a:gd name="connsiteX21" fmla="*/ 508535 w 1391624"/>
                        <a:gd name="connsiteY21" fmla="*/ 56014 h 1289464"/>
                        <a:gd name="connsiteX22" fmla="*/ 536354 w 1391624"/>
                        <a:gd name="connsiteY22" fmla="*/ 6992 h 1289464"/>
                        <a:gd name="connsiteX23" fmla="*/ 549017 w 1391624"/>
                        <a:gd name="connsiteY23" fmla="*/ 53633 h 1289464"/>
                        <a:gd name="connsiteX24" fmla="*/ 580766 w 1391624"/>
                        <a:gd name="connsiteY24" fmla="*/ 13151 h 1289464"/>
                        <a:gd name="connsiteX25" fmla="*/ 594261 w 1391624"/>
                        <a:gd name="connsiteY25" fmla="*/ 65540 h 1289464"/>
                        <a:gd name="connsiteX26" fmla="*/ 626804 w 1391624"/>
                        <a:gd name="connsiteY26" fmla="*/ 18708 h 1289464"/>
                        <a:gd name="connsiteX27" fmla="*/ 645854 w 1391624"/>
                        <a:gd name="connsiteY27" fmla="*/ 67920 h 1289464"/>
                        <a:gd name="connsiteX28" fmla="*/ 677605 w 1391624"/>
                        <a:gd name="connsiteY28" fmla="*/ 19502 h 1289464"/>
                        <a:gd name="connsiteX29" fmla="*/ 689510 w 1391624"/>
                        <a:gd name="connsiteY29" fmla="*/ 81415 h 1289464"/>
                        <a:gd name="connsiteX30" fmla="*/ 726768 w 1391624"/>
                        <a:gd name="connsiteY30" fmla="*/ 21510 h 1289464"/>
                        <a:gd name="connsiteX31" fmla="*/ 746842 w 1391624"/>
                        <a:gd name="connsiteY31" fmla="*/ 83651 h 1289464"/>
                        <a:gd name="connsiteX32" fmla="*/ 784062 w 1391624"/>
                        <a:gd name="connsiteY32" fmla="*/ 28845 h 1289464"/>
                        <a:gd name="connsiteX33" fmla="*/ 793817 w 1391624"/>
                        <a:gd name="connsiteY33" fmla="*/ 90842 h 1289464"/>
                        <a:gd name="connsiteX34" fmla="*/ 831965 w 1391624"/>
                        <a:gd name="connsiteY34" fmla="*/ 35519 h 1289464"/>
                        <a:gd name="connsiteX35" fmla="*/ 860445 w 1391624"/>
                        <a:gd name="connsiteY35" fmla="*/ 100511 h 1289464"/>
                        <a:gd name="connsiteX36" fmla="*/ 892662 w 1391624"/>
                        <a:gd name="connsiteY36" fmla="*/ 41871 h 1289464"/>
                        <a:gd name="connsiteX37" fmla="*/ 910963 w 1391624"/>
                        <a:gd name="connsiteY37" fmla="*/ 102082 h 1289464"/>
                        <a:gd name="connsiteX38" fmla="*/ 958530 w 1391624"/>
                        <a:gd name="connsiteY38" fmla="*/ 40123 h 1289464"/>
                        <a:gd name="connsiteX39" fmla="*/ 974945 w 1391624"/>
                        <a:gd name="connsiteY39" fmla="*/ 101788 h 1289464"/>
                        <a:gd name="connsiteX40" fmla="*/ 1020421 w 1391624"/>
                        <a:gd name="connsiteY40" fmla="*/ 40116 h 1289464"/>
                        <a:gd name="connsiteX41" fmla="*/ 1042018 w 1391624"/>
                        <a:gd name="connsiteY41" fmla="*/ 99354 h 1289464"/>
                        <a:gd name="connsiteX42" fmla="*/ 1090387 w 1391624"/>
                        <a:gd name="connsiteY42" fmla="*/ 39105 h 1289464"/>
                        <a:gd name="connsiteX43" fmla="*/ 1119964 w 1391624"/>
                        <a:gd name="connsiteY43" fmla="*/ 102005 h 1289464"/>
                        <a:gd name="connsiteX44" fmla="*/ 1169031 w 1391624"/>
                        <a:gd name="connsiteY44" fmla="*/ 43303 h 1289464"/>
                        <a:gd name="connsiteX45" fmla="*/ 1205755 w 1391624"/>
                        <a:gd name="connsiteY45" fmla="*/ 103737 h 1289464"/>
                        <a:gd name="connsiteX46" fmla="*/ 1249421 w 1391624"/>
                        <a:gd name="connsiteY46" fmla="*/ 46022 h 1289464"/>
                        <a:gd name="connsiteX47" fmla="*/ 1283868 w 1391624"/>
                        <a:gd name="connsiteY47" fmla="*/ 113004 h 1289464"/>
                        <a:gd name="connsiteX48" fmla="*/ 1323549 w 1391624"/>
                        <a:gd name="connsiteY48" fmla="*/ 62672 h 1289464"/>
                        <a:gd name="connsiteX49" fmla="*/ 1337631 w 1391624"/>
                        <a:gd name="connsiteY49" fmla="*/ 116196 h 1289464"/>
                        <a:gd name="connsiteX50" fmla="*/ 1384722 w 1391624"/>
                        <a:gd name="connsiteY50" fmla="*/ 129833 h 1289464"/>
                        <a:gd name="connsiteX51" fmla="*/ 988754 w 1391624"/>
                        <a:gd name="connsiteY51" fmla="*/ 1183933 h 1289464"/>
                        <a:gd name="connsiteX52" fmla="*/ 985579 w 1391624"/>
                        <a:gd name="connsiteY52" fmla="*/ 1282358 h 1289464"/>
                        <a:gd name="connsiteX0" fmla="*/ 492698 w 1404428"/>
                        <a:gd name="connsiteY0" fmla="*/ 1289464 h 1289464"/>
                        <a:gd name="connsiteX1" fmla="*/ 490279 w 1404428"/>
                        <a:gd name="connsiteY1" fmla="*/ 1198259 h 1289464"/>
                        <a:gd name="connsiteX2" fmla="*/ 17204 w 1404428"/>
                        <a:gd name="connsiteY2" fmla="*/ 113958 h 1289464"/>
                        <a:gd name="connsiteX3" fmla="*/ 47367 w 1404428"/>
                        <a:gd name="connsiteY3" fmla="*/ 113165 h 1289464"/>
                        <a:gd name="connsiteX4" fmla="*/ 52206 w 1404428"/>
                        <a:gd name="connsiteY4" fmla="*/ 54465 h 1289464"/>
                        <a:gd name="connsiteX5" fmla="*/ 80704 w 1404428"/>
                        <a:gd name="connsiteY5" fmla="*/ 110783 h 1289464"/>
                        <a:gd name="connsiteX6" fmla="*/ 95180 w 1404428"/>
                        <a:gd name="connsiteY6" fmla="*/ 58282 h 1289464"/>
                        <a:gd name="connsiteX7" fmla="*/ 124358 w 1404428"/>
                        <a:gd name="connsiteY7" fmla="*/ 106021 h 1289464"/>
                        <a:gd name="connsiteX8" fmla="*/ 140160 w 1404428"/>
                        <a:gd name="connsiteY8" fmla="*/ 35641 h 1289464"/>
                        <a:gd name="connsiteX9" fmla="*/ 169716 w 1404428"/>
                        <a:gd name="connsiteY9" fmla="*/ 86970 h 1289464"/>
                        <a:gd name="connsiteX10" fmla="*/ 201354 w 1404428"/>
                        <a:gd name="connsiteY10" fmla="*/ 26646 h 1289464"/>
                        <a:gd name="connsiteX11" fmla="*/ 227396 w 1404428"/>
                        <a:gd name="connsiteY11" fmla="*/ 78768 h 1289464"/>
                        <a:gd name="connsiteX12" fmla="*/ 260962 w 1404428"/>
                        <a:gd name="connsiteY12" fmla="*/ 22187 h 1289464"/>
                        <a:gd name="connsiteX13" fmla="*/ 298985 w 1404428"/>
                        <a:gd name="connsiteY13" fmla="*/ 75895 h 1289464"/>
                        <a:gd name="connsiteX14" fmla="*/ 321891 w 1404428"/>
                        <a:gd name="connsiteY14" fmla="*/ 17914 h 1289464"/>
                        <a:gd name="connsiteX15" fmla="*/ 353754 w 1404428"/>
                        <a:gd name="connsiteY15" fmla="*/ 71094 h 1289464"/>
                        <a:gd name="connsiteX16" fmla="*/ 382703 w 1404428"/>
                        <a:gd name="connsiteY16" fmla="*/ 145 h 1289464"/>
                        <a:gd name="connsiteX17" fmla="*/ 409241 w 1404428"/>
                        <a:gd name="connsiteY17" fmla="*/ 51365 h 1289464"/>
                        <a:gd name="connsiteX18" fmla="*/ 449004 w 1404428"/>
                        <a:gd name="connsiteY18" fmla="*/ 6802 h 1289464"/>
                        <a:gd name="connsiteX19" fmla="*/ 460947 w 1404428"/>
                        <a:gd name="connsiteY19" fmla="*/ 58358 h 1289464"/>
                        <a:gd name="connsiteX20" fmla="*/ 487103 w 1404428"/>
                        <a:gd name="connsiteY20" fmla="*/ 13151 h 1289464"/>
                        <a:gd name="connsiteX21" fmla="*/ 508535 w 1404428"/>
                        <a:gd name="connsiteY21" fmla="*/ 56014 h 1289464"/>
                        <a:gd name="connsiteX22" fmla="*/ 536354 w 1404428"/>
                        <a:gd name="connsiteY22" fmla="*/ 6992 h 1289464"/>
                        <a:gd name="connsiteX23" fmla="*/ 549017 w 1404428"/>
                        <a:gd name="connsiteY23" fmla="*/ 53633 h 1289464"/>
                        <a:gd name="connsiteX24" fmla="*/ 580766 w 1404428"/>
                        <a:gd name="connsiteY24" fmla="*/ 13151 h 1289464"/>
                        <a:gd name="connsiteX25" fmla="*/ 594261 w 1404428"/>
                        <a:gd name="connsiteY25" fmla="*/ 65540 h 1289464"/>
                        <a:gd name="connsiteX26" fmla="*/ 626804 w 1404428"/>
                        <a:gd name="connsiteY26" fmla="*/ 18708 h 1289464"/>
                        <a:gd name="connsiteX27" fmla="*/ 645854 w 1404428"/>
                        <a:gd name="connsiteY27" fmla="*/ 67920 h 1289464"/>
                        <a:gd name="connsiteX28" fmla="*/ 677605 w 1404428"/>
                        <a:gd name="connsiteY28" fmla="*/ 19502 h 1289464"/>
                        <a:gd name="connsiteX29" fmla="*/ 689510 w 1404428"/>
                        <a:gd name="connsiteY29" fmla="*/ 81415 h 1289464"/>
                        <a:gd name="connsiteX30" fmla="*/ 726768 w 1404428"/>
                        <a:gd name="connsiteY30" fmla="*/ 21510 h 1289464"/>
                        <a:gd name="connsiteX31" fmla="*/ 746842 w 1404428"/>
                        <a:gd name="connsiteY31" fmla="*/ 83651 h 1289464"/>
                        <a:gd name="connsiteX32" fmla="*/ 784062 w 1404428"/>
                        <a:gd name="connsiteY32" fmla="*/ 28845 h 1289464"/>
                        <a:gd name="connsiteX33" fmla="*/ 793817 w 1404428"/>
                        <a:gd name="connsiteY33" fmla="*/ 90842 h 1289464"/>
                        <a:gd name="connsiteX34" fmla="*/ 831965 w 1404428"/>
                        <a:gd name="connsiteY34" fmla="*/ 35519 h 1289464"/>
                        <a:gd name="connsiteX35" fmla="*/ 860445 w 1404428"/>
                        <a:gd name="connsiteY35" fmla="*/ 100511 h 1289464"/>
                        <a:gd name="connsiteX36" fmla="*/ 892662 w 1404428"/>
                        <a:gd name="connsiteY36" fmla="*/ 41871 h 1289464"/>
                        <a:gd name="connsiteX37" fmla="*/ 910963 w 1404428"/>
                        <a:gd name="connsiteY37" fmla="*/ 102082 h 1289464"/>
                        <a:gd name="connsiteX38" fmla="*/ 958530 w 1404428"/>
                        <a:gd name="connsiteY38" fmla="*/ 40123 h 1289464"/>
                        <a:gd name="connsiteX39" fmla="*/ 974945 w 1404428"/>
                        <a:gd name="connsiteY39" fmla="*/ 101788 h 1289464"/>
                        <a:gd name="connsiteX40" fmla="*/ 1020421 w 1404428"/>
                        <a:gd name="connsiteY40" fmla="*/ 40116 h 1289464"/>
                        <a:gd name="connsiteX41" fmla="*/ 1042018 w 1404428"/>
                        <a:gd name="connsiteY41" fmla="*/ 99354 h 1289464"/>
                        <a:gd name="connsiteX42" fmla="*/ 1090387 w 1404428"/>
                        <a:gd name="connsiteY42" fmla="*/ 39105 h 1289464"/>
                        <a:gd name="connsiteX43" fmla="*/ 1119964 w 1404428"/>
                        <a:gd name="connsiteY43" fmla="*/ 102005 h 1289464"/>
                        <a:gd name="connsiteX44" fmla="*/ 1169031 w 1404428"/>
                        <a:gd name="connsiteY44" fmla="*/ 43303 h 1289464"/>
                        <a:gd name="connsiteX45" fmla="*/ 1205755 w 1404428"/>
                        <a:gd name="connsiteY45" fmla="*/ 103737 h 1289464"/>
                        <a:gd name="connsiteX46" fmla="*/ 1249421 w 1404428"/>
                        <a:gd name="connsiteY46" fmla="*/ 46022 h 1289464"/>
                        <a:gd name="connsiteX47" fmla="*/ 1283868 w 1404428"/>
                        <a:gd name="connsiteY47" fmla="*/ 113004 h 1289464"/>
                        <a:gd name="connsiteX48" fmla="*/ 1323549 w 1404428"/>
                        <a:gd name="connsiteY48" fmla="*/ 62672 h 1289464"/>
                        <a:gd name="connsiteX49" fmla="*/ 1342393 w 1404428"/>
                        <a:gd name="connsiteY49" fmla="*/ 120958 h 1289464"/>
                        <a:gd name="connsiteX50" fmla="*/ 1384722 w 1404428"/>
                        <a:gd name="connsiteY50" fmla="*/ 129833 h 1289464"/>
                        <a:gd name="connsiteX51" fmla="*/ 988754 w 1404428"/>
                        <a:gd name="connsiteY51" fmla="*/ 1183933 h 1289464"/>
                        <a:gd name="connsiteX52" fmla="*/ 985579 w 1404428"/>
                        <a:gd name="connsiteY52" fmla="*/ 1282358 h 1289464"/>
                        <a:gd name="connsiteX0" fmla="*/ 492698 w 1394790"/>
                        <a:gd name="connsiteY0" fmla="*/ 1289464 h 1289464"/>
                        <a:gd name="connsiteX1" fmla="*/ 490279 w 1394790"/>
                        <a:gd name="connsiteY1" fmla="*/ 1198259 h 1289464"/>
                        <a:gd name="connsiteX2" fmla="*/ 17204 w 1394790"/>
                        <a:gd name="connsiteY2" fmla="*/ 113958 h 1289464"/>
                        <a:gd name="connsiteX3" fmla="*/ 47367 w 1394790"/>
                        <a:gd name="connsiteY3" fmla="*/ 113165 h 1289464"/>
                        <a:gd name="connsiteX4" fmla="*/ 52206 w 1394790"/>
                        <a:gd name="connsiteY4" fmla="*/ 54465 h 1289464"/>
                        <a:gd name="connsiteX5" fmla="*/ 80704 w 1394790"/>
                        <a:gd name="connsiteY5" fmla="*/ 110783 h 1289464"/>
                        <a:gd name="connsiteX6" fmla="*/ 95180 w 1394790"/>
                        <a:gd name="connsiteY6" fmla="*/ 58282 h 1289464"/>
                        <a:gd name="connsiteX7" fmla="*/ 124358 w 1394790"/>
                        <a:gd name="connsiteY7" fmla="*/ 106021 h 1289464"/>
                        <a:gd name="connsiteX8" fmla="*/ 140160 w 1394790"/>
                        <a:gd name="connsiteY8" fmla="*/ 35641 h 1289464"/>
                        <a:gd name="connsiteX9" fmla="*/ 169716 w 1394790"/>
                        <a:gd name="connsiteY9" fmla="*/ 86970 h 1289464"/>
                        <a:gd name="connsiteX10" fmla="*/ 201354 w 1394790"/>
                        <a:gd name="connsiteY10" fmla="*/ 26646 h 1289464"/>
                        <a:gd name="connsiteX11" fmla="*/ 227396 w 1394790"/>
                        <a:gd name="connsiteY11" fmla="*/ 78768 h 1289464"/>
                        <a:gd name="connsiteX12" fmla="*/ 260962 w 1394790"/>
                        <a:gd name="connsiteY12" fmla="*/ 22187 h 1289464"/>
                        <a:gd name="connsiteX13" fmla="*/ 298985 w 1394790"/>
                        <a:gd name="connsiteY13" fmla="*/ 75895 h 1289464"/>
                        <a:gd name="connsiteX14" fmla="*/ 321891 w 1394790"/>
                        <a:gd name="connsiteY14" fmla="*/ 17914 h 1289464"/>
                        <a:gd name="connsiteX15" fmla="*/ 353754 w 1394790"/>
                        <a:gd name="connsiteY15" fmla="*/ 71094 h 1289464"/>
                        <a:gd name="connsiteX16" fmla="*/ 382703 w 1394790"/>
                        <a:gd name="connsiteY16" fmla="*/ 145 h 1289464"/>
                        <a:gd name="connsiteX17" fmla="*/ 409241 w 1394790"/>
                        <a:gd name="connsiteY17" fmla="*/ 51365 h 1289464"/>
                        <a:gd name="connsiteX18" fmla="*/ 449004 w 1394790"/>
                        <a:gd name="connsiteY18" fmla="*/ 6802 h 1289464"/>
                        <a:gd name="connsiteX19" fmla="*/ 460947 w 1394790"/>
                        <a:gd name="connsiteY19" fmla="*/ 58358 h 1289464"/>
                        <a:gd name="connsiteX20" fmla="*/ 487103 w 1394790"/>
                        <a:gd name="connsiteY20" fmla="*/ 13151 h 1289464"/>
                        <a:gd name="connsiteX21" fmla="*/ 508535 w 1394790"/>
                        <a:gd name="connsiteY21" fmla="*/ 56014 h 1289464"/>
                        <a:gd name="connsiteX22" fmla="*/ 536354 w 1394790"/>
                        <a:gd name="connsiteY22" fmla="*/ 6992 h 1289464"/>
                        <a:gd name="connsiteX23" fmla="*/ 549017 w 1394790"/>
                        <a:gd name="connsiteY23" fmla="*/ 53633 h 1289464"/>
                        <a:gd name="connsiteX24" fmla="*/ 580766 w 1394790"/>
                        <a:gd name="connsiteY24" fmla="*/ 13151 h 1289464"/>
                        <a:gd name="connsiteX25" fmla="*/ 594261 w 1394790"/>
                        <a:gd name="connsiteY25" fmla="*/ 65540 h 1289464"/>
                        <a:gd name="connsiteX26" fmla="*/ 626804 w 1394790"/>
                        <a:gd name="connsiteY26" fmla="*/ 18708 h 1289464"/>
                        <a:gd name="connsiteX27" fmla="*/ 645854 w 1394790"/>
                        <a:gd name="connsiteY27" fmla="*/ 67920 h 1289464"/>
                        <a:gd name="connsiteX28" fmla="*/ 677605 w 1394790"/>
                        <a:gd name="connsiteY28" fmla="*/ 19502 h 1289464"/>
                        <a:gd name="connsiteX29" fmla="*/ 689510 w 1394790"/>
                        <a:gd name="connsiteY29" fmla="*/ 81415 h 1289464"/>
                        <a:gd name="connsiteX30" fmla="*/ 726768 w 1394790"/>
                        <a:gd name="connsiteY30" fmla="*/ 21510 h 1289464"/>
                        <a:gd name="connsiteX31" fmla="*/ 746842 w 1394790"/>
                        <a:gd name="connsiteY31" fmla="*/ 83651 h 1289464"/>
                        <a:gd name="connsiteX32" fmla="*/ 784062 w 1394790"/>
                        <a:gd name="connsiteY32" fmla="*/ 28845 h 1289464"/>
                        <a:gd name="connsiteX33" fmla="*/ 793817 w 1394790"/>
                        <a:gd name="connsiteY33" fmla="*/ 90842 h 1289464"/>
                        <a:gd name="connsiteX34" fmla="*/ 831965 w 1394790"/>
                        <a:gd name="connsiteY34" fmla="*/ 35519 h 1289464"/>
                        <a:gd name="connsiteX35" fmla="*/ 860445 w 1394790"/>
                        <a:gd name="connsiteY35" fmla="*/ 100511 h 1289464"/>
                        <a:gd name="connsiteX36" fmla="*/ 892662 w 1394790"/>
                        <a:gd name="connsiteY36" fmla="*/ 41871 h 1289464"/>
                        <a:gd name="connsiteX37" fmla="*/ 910963 w 1394790"/>
                        <a:gd name="connsiteY37" fmla="*/ 102082 h 1289464"/>
                        <a:gd name="connsiteX38" fmla="*/ 958530 w 1394790"/>
                        <a:gd name="connsiteY38" fmla="*/ 40123 h 1289464"/>
                        <a:gd name="connsiteX39" fmla="*/ 974945 w 1394790"/>
                        <a:gd name="connsiteY39" fmla="*/ 101788 h 1289464"/>
                        <a:gd name="connsiteX40" fmla="*/ 1020421 w 1394790"/>
                        <a:gd name="connsiteY40" fmla="*/ 40116 h 1289464"/>
                        <a:gd name="connsiteX41" fmla="*/ 1042018 w 1394790"/>
                        <a:gd name="connsiteY41" fmla="*/ 99354 h 1289464"/>
                        <a:gd name="connsiteX42" fmla="*/ 1090387 w 1394790"/>
                        <a:gd name="connsiteY42" fmla="*/ 39105 h 1289464"/>
                        <a:gd name="connsiteX43" fmla="*/ 1119964 w 1394790"/>
                        <a:gd name="connsiteY43" fmla="*/ 102005 h 1289464"/>
                        <a:gd name="connsiteX44" fmla="*/ 1169031 w 1394790"/>
                        <a:gd name="connsiteY44" fmla="*/ 43303 h 1289464"/>
                        <a:gd name="connsiteX45" fmla="*/ 1205755 w 1394790"/>
                        <a:gd name="connsiteY45" fmla="*/ 103737 h 1289464"/>
                        <a:gd name="connsiteX46" fmla="*/ 1249421 w 1394790"/>
                        <a:gd name="connsiteY46" fmla="*/ 46022 h 1289464"/>
                        <a:gd name="connsiteX47" fmla="*/ 1283868 w 1394790"/>
                        <a:gd name="connsiteY47" fmla="*/ 113004 h 1289464"/>
                        <a:gd name="connsiteX48" fmla="*/ 1323549 w 1394790"/>
                        <a:gd name="connsiteY48" fmla="*/ 62672 h 1289464"/>
                        <a:gd name="connsiteX49" fmla="*/ 1342393 w 1394790"/>
                        <a:gd name="connsiteY49" fmla="*/ 120958 h 1289464"/>
                        <a:gd name="connsiteX50" fmla="*/ 1384722 w 1394790"/>
                        <a:gd name="connsiteY50" fmla="*/ 129833 h 1289464"/>
                        <a:gd name="connsiteX51" fmla="*/ 988754 w 1394790"/>
                        <a:gd name="connsiteY51" fmla="*/ 1183933 h 1289464"/>
                        <a:gd name="connsiteX52" fmla="*/ 985579 w 1394790"/>
                        <a:gd name="connsiteY52" fmla="*/ 1282358 h 1289464"/>
                        <a:gd name="connsiteX0" fmla="*/ 492698 w 1394790"/>
                        <a:gd name="connsiteY0" fmla="*/ 1289464 h 1289464"/>
                        <a:gd name="connsiteX1" fmla="*/ 490279 w 1394790"/>
                        <a:gd name="connsiteY1" fmla="*/ 1198259 h 1289464"/>
                        <a:gd name="connsiteX2" fmla="*/ 17204 w 1394790"/>
                        <a:gd name="connsiteY2" fmla="*/ 113958 h 1289464"/>
                        <a:gd name="connsiteX3" fmla="*/ 47367 w 1394790"/>
                        <a:gd name="connsiteY3" fmla="*/ 113165 h 1289464"/>
                        <a:gd name="connsiteX4" fmla="*/ 52206 w 1394790"/>
                        <a:gd name="connsiteY4" fmla="*/ 54465 h 1289464"/>
                        <a:gd name="connsiteX5" fmla="*/ 80704 w 1394790"/>
                        <a:gd name="connsiteY5" fmla="*/ 110783 h 1289464"/>
                        <a:gd name="connsiteX6" fmla="*/ 95180 w 1394790"/>
                        <a:gd name="connsiteY6" fmla="*/ 58282 h 1289464"/>
                        <a:gd name="connsiteX7" fmla="*/ 124358 w 1394790"/>
                        <a:gd name="connsiteY7" fmla="*/ 106021 h 1289464"/>
                        <a:gd name="connsiteX8" fmla="*/ 140160 w 1394790"/>
                        <a:gd name="connsiteY8" fmla="*/ 35641 h 1289464"/>
                        <a:gd name="connsiteX9" fmla="*/ 169716 w 1394790"/>
                        <a:gd name="connsiteY9" fmla="*/ 86970 h 1289464"/>
                        <a:gd name="connsiteX10" fmla="*/ 201354 w 1394790"/>
                        <a:gd name="connsiteY10" fmla="*/ 26646 h 1289464"/>
                        <a:gd name="connsiteX11" fmla="*/ 227396 w 1394790"/>
                        <a:gd name="connsiteY11" fmla="*/ 78768 h 1289464"/>
                        <a:gd name="connsiteX12" fmla="*/ 260962 w 1394790"/>
                        <a:gd name="connsiteY12" fmla="*/ 22187 h 1289464"/>
                        <a:gd name="connsiteX13" fmla="*/ 298985 w 1394790"/>
                        <a:gd name="connsiteY13" fmla="*/ 75895 h 1289464"/>
                        <a:gd name="connsiteX14" fmla="*/ 321891 w 1394790"/>
                        <a:gd name="connsiteY14" fmla="*/ 17914 h 1289464"/>
                        <a:gd name="connsiteX15" fmla="*/ 353754 w 1394790"/>
                        <a:gd name="connsiteY15" fmla="*/ 71094 h 1289464"/>
                        <a:gd name="connsiteX16" fmla="*/ 382703 w 1394790"/>
                        <a:gd name="connsiteY16" fmla="*/ 145 h 1289464"/>
                        <a:gd name="connsiteX17" fmla="*/ 409241 w 1394790"/>
                        <a:gd name="connsiteY17" fmla="*/ 51365 h 1289464"/>
                        <a:gd name="connsiteX18" fmla="*/ 449004 w 1394790"/>
                        <a:gd name="connsiteY18" fmla="*/ 6802 h 1289464"/>
                        <a:gd name="connsiteX19" fmla="*/ 460947 w 1394790"/>
                        <a:gd name="connsiteY19" fmla="*/ 58358 h 1289464"/>
                        <a:gd name="connsiteX20" fmla="*/ 487103 w 1394790"/>
                        <a:gd name="connsiteY20" fmla="*/ 13151 h 1289464"/>
                        <a:gd name="connsiteX21" fmla="*/ 508535 w 1394790"/>
                        <a:gd name="connsiteY21" fmla="*/ 56014 h 1289464"/>
                        <a:gd name="connsiteX22" fmla="*/ 536354 w 1394790"/>
                        <a:gd name="connsiteY22" fmla="*/ 6992 h 1289464"/>
                        <a:gd name="connsiteX23" fmla="*/ 549017 w 1394790"/>
                        <a:gd name="connsiteY23" fmla="*/ 53633 h 1289464"/>
                        <a:gd name="connsiteX24" fmla="*/ 580766 w 1394790"/>
                        <a:gd name="connsiteY24" fmla="*/ 13151 h 1289464"/>
                        <a:gd name="connsiteX25" fmla="*/ 594261 w 1394790"/>
                        <a:gd name="connsiteY25" fmla="*/ 65540 h 1289464"/>
                        <a:gd name="connsiteX26" fmla="*/ 626804 w 1394790"/>
                        <a:gd name="connsiteY26" fmla="*/ 18708 h 1289464"/>
                        <a:gd name="connsiteX27" fmla="*/ 645854 w 1394790"/>
                        <a:gd name="connsiteY27" fmla="*/ 67920 h 1289464"/>
                        <a:gd name="connsiteX28" fmla="*/ 677605 w 1394790"/>
                        <a:gd name="connsiteY28" fmla="*/ 19502 h 1289464"/>
                        <a:gd name="connsiteX29" fmla="*/ 689510 w 1394790"/>
                        <a:gd name="connsiteY29" fmla="*/ 81415 h 1289464"/>
                        <a:gd name="connsiteX30" fmla="*/ 726768 w 1394790"/>
                        <a:gd name="connsiteY30" fmla="*/ 21510 h 1289464"/>
                        <a:gd name="connsiteX31" fmla="*/ 746842 w 1394790"/>
                        <a:gd name="connsiteY31" fmla="*/ 83651 h 1289464"/>
                        <a:gd name="connsiteX32" fmla="*/ 784062 w 1394790"/>
                        <a:gd name="connsiteY32" fmla="*/ 28845 h 1289464"/>
                        <a:gd name="connsiteX33" fmla="*/ 793817 w 1394790"/>
                        <a:gd name="connsiteY33" fmla="*/ 90842 h 1289464"/>
                        <a:gd name="connsiteX34" fmla="*/ 831965 w 1394790"/>
                        <a:gd name="connsiteY34" fmla="*/ 35519 h 1289464"/>
                        <a:gd name="connsiteX35" fmla="*/ 860445 w 1394790"/>
                        <a:gd name="connsiteY35" fmla="*/ 100511 h 1289464"/>
                        <a:gd name="connsiteX36" fmla="*/ 892662 w 1394790"/>
                        <a:gd name="connsiteY36" fmla="*/ 41871 h 1289464"/>
                        <a:gd name="connsiteX37" fmla="*/ 910963 w 1394790"/>
                        <a:gd name="connsiteY37" fmla="*/ 102082 h 1289464"/>
                        <a:gd name="connsiteX38" fmla="*/ 958530 w 1394790"/>
                        <a:gd name="connsiteY38" fmla="*/ 40123 h 1289464"/>
                        <a:gd name="connsiteX39" fmla="*/ 974945 w 1394790"/>
                        <a:gd name="connsiteY39" fmla="*/ 101788 h 1289464"/>
                        <a:gd name="connsiteX40" fmla="*/ 1020421 w 1394790"/>
                        <a:gd name="connsiteY40" fmla="*/ 40116 h 1289464"/>
                        <a:gd name="connsiteX41" fmla="*/ 1042018 w 1394790"/>
                        <a:gd name="connsiteY41" fmla="*/ 99354 h 1289464"/>
                        <a:gd name="connsiteX42" fmla="*/ 1090387 w 1394790"/>
                        <a:gd name="connsiteY42" fmla="*/ 39105 h 1289464"/>
                        <a:gd name="connsiteX43" fmla="*/ 1119964 w 1394790"/>
                        <a:gd name="connsiteY43" fmla="*/ 102005 h 1289464"/>
                        <a:gd name="connsiteX44" fmla="*/ 1169031 w 1394790"/>
                        <a:gd name="connsiteY44" fmla="*/ 43303 h 1289464"/>
                        <a:gd name="connsiteX45" fmla="*/ 1205755 w 1394790"/>
                        <a:gd name="connsiteY45" fmla="*/ 103737 h 1289464"/>
                        <a:gd name="connsiteX46" fmla="*/ 1249421 w 1394790"/>
                        <a:gd name="connsiteY46" fmla="*/ 46022 h 1289464"/>
                        <a:gd name="connsiteX47" fmla="*/ 1283868 w 1394790"/>
                        <a:gd name="connsiteY47" fmla="*/ 113004 h 1289464"/>
                        <a:gd name="connsiteX48" fmla="*/ 1323549 w 1394790"/>
                        <a:gd name="connsiteY48" fmla="*/ 62672 h 1289464"/>
                        <a:gd name="connsiteX49" fmla="*/ 1342393 w 1394790"/>
                        <a:gd name="connsiteY49" fmla="*/ 120958 h 1289464"/>
                        <a:gd name="connsiteX50" fmla="*/ 1384722 w 1394790"/>
                        <a:gd name="connsiteY50" fmla="*/ 129833 h 1289464"/>
                        <a:gd name="connsiteX51" fmla="*/ 988754 w 1394790"/>
                        <a:gd name="connsiteY51" fmla="*/ 1183933 h 1289464"/>
                        <a:gd name="connsiteX52" fmla="*/ 985579 w 1394790"/>
                        <a:gd name="connsiteY52" fmla="*/ 1282358 h 1289464"/>
                        <a:gd name="connsiteX0" fmla="*/ 492698 w 1397606"/>
                        <a:gd name="connsiteY0" fmla="*/ 1289464 h 1289464"/>
                        <a:gd name="connsiteX1" fmla="*/ 490279 w 1397606"/>
                        <a:gd name="connsiteY1" fmla="*/ 1198259 h 1289464"/>
                        <a:gd name="connsiteX2" fmla="*/ 17204 w 1397606"/>
                        <a:gd name="connsiteY2" fmla="*/ 113958 h 1289464"/>
                        <a:gd name="connsiteX3" fmla="*/ 47367 w 1397606"/>
                        <a:gd name="connsiteY3" fmla="*/ 113165 h 1289464"/>
                        <a:gd name="connsiteX4" fmla="*/ 52206 w 1397606"/>
                        <a:gd name="connsiteY4" fmla="*/ 54465 h 1289464"/>
                        <a:gd name="connsiteX5" fmla="*/ 80704 w 1397606"/>
                        <a:gd name="connsiteY5" fmla="*/ 110783 h 1289464"/>
                        <a:gd name="connsiteX6" fmla="*/ 95180 w 1397606"/>
                        <a:gd name="connsiteY6" fmla="*/ 58282 h 1289464"/>
                        <a:gd name="connsiteX7" fmla="*/ 124358 w 1397606"/>
                        <a:gd name="connsiteY7" fmla="*/ 106021 h 1289464"/>
                        <a:gd name="connsiteX8" fmla="*/ 140160 w 1397606"/>
                        <a:gd name="connsiteY8" fmla="*/ 35641 h 1289464"/>
                        <a:gd name="connsiteX9" fmla="*/ 169716 w 1397606"/>
                        <a:gd name="connsiteY9" fmla="*/ 86970 h 1289464"/>
                        <a:gd name="connsiteX10" fmla="*/ 201354 w 1397606"/>
                        <a:gd name="connsiteY10" fmla="*/ 26646 h 1289464"/>
                        <a:gd name="connsiteX11" fmla="*/ 227396 w 1397606"/>
                        <a:gd name="connsiteY11" fmla="*/ 78768 h 1289464"/>
                        <a:gd name="connsiteX12" fmla="*/ 260962 w 1397606"/>
                        <a:gd name="connsiteY12" fmla="*/ 22187 h 1289464"/>
                        <a:gd name="connsiteX13" fmla="*/ 298985 w 1397606"/>
                        <a:gd name="connsiteY13" fmla="*/ 75895 h 1289464"/>
                        <a:gd name="connsiteX14" fmla="*/ 321891 w 1397606"/>
                        <a:gd name="connsiteY14" fmla="*/ 17914 h 1289464"/>
                        <a:gd name="connsiteX15" fmla="*/ 353754 w 1397606"/>
                        <a:gd name="connsiteY15" fmla="*/ 71094 h 1289464"/>
                        <a:gd name="connsiteX16" fmla="*/ 382703 w 1397606"/>
                        <a:gd name="connsiteY16" fmla="*/ 145 h 1289464"/>
                        <a:gd name="connsiteX17" fmla="*/ 409241 w 1397606"/>
                        <a:gd name="connsiteY17" fmla="*/ 51365 h 1289464"/>
                        <a:gd name="connsiteX18" fmla="*/ 449004 w 1397606"/>
                        <a:gd name="connsiteY18" fmla="*/ 6802 h 1289464"/>
                        <a:gd name="connsiteX19" fmla="*/ 460947 w 1397606"/>
                        <a:gd name="connsiteY19" fmla="*/ 58358 h 1289464"/>
                        <a:gd name="connsiteX20" fmla="*/ 487103 w 1397606"/>
                        <a:gd name="connsiteY20" fmla="*/ 13151 h 1289464"/>
                        <a:gd name="connsiteX21" fmla="*/ 508535 w 1397606"/>
                        <a:gd name="connsiteY21" fmla="*/ 56014 h 1289464"/>
                        <a:gd name="connsiteX22" fmla="*/ 536354 w 1397606"/>
                        <a:gd name="connsiteY22" fmla="*/ 6992 h 1289464"/>
                        <a:gd name="connsiteX23" fmla="*/ 549017 w 1397606"/>
                        <a:gd name="connsiteY23" fmla="*/ 53633 h 1289464"/>
                        <a:gd name="connsiteX24" fmla="*/ 580766 w 1397606"/>
                        <a:gd name="connsiteY24" fmla="*/ 13151 h 1289464"/>
                        <a:gd name="connsiteX25" fmla="*/ 594261 w 1397606"/>
                        <a:gd name="connsiteY25" fmla="*/ 65540 h 1289464"/>
                        <a:gd name="connsiteX26" fmla="*/ 626804 w 1397606"/>
                        <a:gd name="connsiteY26" fmla="*/ 18708 h 1289464"/>
                        <a:gd name="connsiteX27" fmla="*/ 645854 w 1397606"/>
                        <a:gd name="connsiteY27" fmla="*/ 67920 h 1289464"/>
                        <a:gd name="connsiteX28" fmla="*/ 677605 w 1397606"/>
                        <a:gd name="connsiteY28" fmla="*/ 19502 h 1289464"/>
                        <a:gd name="connsiteX29" fmla="*/ 689510 w 1397606"/>
                        <a:gd name="connsiteY29" fmla="*/ 81415 h 1289464"/>
                        <a:gd name="connsiteX30" fmla="*/ 726768 w 1397606"/>
                        <a:gd name="connsiteY30" fmla="*/ 21510 h 1289464"/>
                        <a:gd name="connsiteX31" fmla="*/ 746842 w 1397606"/>
                        <a:gd name="connsiteY31" fmla="*/ 83651 h 1289464"/>
                        <a:gd name="connsiteX32" fmla="*/ 784062 w 1397606"/>
                        <a:gd name="connsiteY32" fmla="*/ 28845 h 1289464"/>
                        <a:gd name="connsiteX33" fmla="*/ 793817 w 1397606"/>
                        <a:gd name="connsiteY33" fmla="*/ 90842 h 1289464"/>
                        <a:gd name="connsiteX34" fmla="*/ 831965 w 1397606"/>
                        <a:gd name="connsiteY34" fmla="*/ 35519 h 1289464"/>
                        <a:gd name="connsiteX35" fmla="*/ 860445 w 1397606"/>
                        <a:gd name="connsiteY35" fmla="*/ 100511 h 1289464"/>
                        <a:gd name="connsiteX36" fmla="*/ 892662 w 1397606"/>
                        <a:gd name="connsiteY36" fmla="*/ 41871 h 1289464"/>
                        <a:gd name="connsiteX37" fmla="*/ 910963 w 1397606"/>
                        <a:gd name="connsiteY37" fmla="*/ 102082 h 1289464"/>
                        <a:gd name="connsiteX38" fmla="*/ 958530 w 1397606"/>
                        <a:gd name="connsiteY38" fmla="*/ 40123 h 1289464"/>
                        <a:gd name="connsiteX39" fmla="*/ 974945 w 1397606"/>
                        <a:gd name="connsiteY39" fmla="*/ 101788 h 1289464"/>
                        <a:gd name="connsiteX40" fmla="*/ 1020421 w 1397606"/>
                        <a:gd name="connsiteY40" fmla="*/ 40116 h 1289464"/>
                        <a:gd name="connsiteX41" fmla="*/ 1042018 w 1397606"/>
                        <a:gd name="connsiteY41" fmla="*/ 99354 h 1289464"/>
                        <a:gd name="connsiteX42" fmla="*/ 1090387 w 1397606"/>
                        <a:gd name="connsiteY42" fmla="*/ 39105 h 1289464"/>
                        <a:gd name="connsiteX43" fmla="*/ 1119964 w 1397606"/>
                        <a:gd name="connsiteY43" fmla="*/ 102005 h 1289464"/>
                        <a:gd name="connsiteX44" fmla="*/ 1169031 w 1397606"/>
                        <a:gd name="connsiteY44" fmla="*/ 43303 h 1289464"/>
                        <a:gd name="connsiteX45" fmla="*/ 1205755 w 1397606"/>
                        <a:gd name="connsiteY45" fmla="*/ 103737 h 1289464"/>
                        <a:gd name="connsiteX46" fmla="*/ 1249421 w 1397606"/>
                        <a:gd name="connsiteY46" fmla="*/ 46022 h 1289464"/>
                        <a:gd name="connsiteX47" fmla="*/ 1283868 w 1397606"/>
                        <a:gd name="connsiteY47" fmla="*/ 113004 h 1289464"/>
                        <a:gd name="connsiteX48" fmla="*/ 1323549 w 1397606"/>
                        <a:gd name="connsiteY48" fmla="*/ 62672 h 1289464"/>
                        <a:gd name="connsiteX49" fmla="*/ 1342393 w 1397606"/>
                        <a:gd name="connsiteY49" fmla="*/ 120958 h 1289464"/>
                        <a:gd name="connsiteX50" fmla="*/ 1384722 w 1397606"/>
                        <a:gd name="connsiteY50" fmla="*/ 129833 h 1289464"/>
                        <a:gd name="connsiteX51" fmla="*/ 988754 w 1397606"/>
                        <a:gd name="connsiteY51" fmla="*/ 1183933 h 1289464"/>
                        <a:gd name="connsiteX52" fmla="*/ 985579 w 139760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05755 w 1397346"/>
                        <a:gd name="connsiteY45" fmla="*/ 103737 h 1289464"/>
                        <a:gd name="connsiteX46" fmla="*/ 1249421 w 1397346"/>
                        <a:gd name="connsiteY46" fmla="*/ 46022 h 1289464"/>
                        <a:gd name="connsiteX47" fmla="*/ 1283868 w 1397346"/>
                        <a:gd name="connsiteY47" fmla="*/ 113004 h 1289464"/>
                        <a:gd name="connsiteX48" fmla="*/ 1337836 w 1397346"/>
                        <a:gd name="connsiteY48" fmla="*/ 65053 h 1289464"/>
                        <a:gd name="connsiteX49" fmla="*/ 1342393 w 1397346"/>
                        <a:gd name="connsiteY49" fmla="*/ 120958 h 1289464"/>
                        <a:gd name="connsiteX50" fmla="*/ 1384722 w 1397346"/>
                        <a:gd name="connsiteY50" fmla="*/ 129833 h 1289464"/>
                        <a:gd name="connsiteX51" fmla="*/ 988754 w 1397346"/>
                        <a:gd name="connsiteY51" fmla="*/ 1183933 h 1289464"/>
                        <a:gd name="connsiteX52" fmla="*/ 985579 w 139734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05755 w 1397346"/>
                        <a:gd name="connsiteY45" fmla="*/ 103737 h 1289464"/>
                        <a:gd name="connsiteX46" fmla="*/ 1249421 w 1397346"/>
                        <a:gd name="connsiteY46" fmla="*/ 46022 h 1289464"/>
                        <a:gd name="connsiteX47" fmla="*/ 1293393 w 1397346"/>
                        <a:gd name="connsiteY47" fmla="*/ 113004 h 1289464"/>
                        <a:gd name="connsiteX48" fmla="*/ 1337836 w 1397346"/>
                        <a:gd name="connsiteY48" fmla="*/ 65053 h 1289464"/>
                        <a:gd name="connsiteX49" fmla="*/ 1342393 w 1397346"/>
                        <a:gd name="connsiteY49" fmla="*/ 120958 h 1289464"/>
                        <a:gd name="connsiteX50" fmla="*/ 1384722 w 1397346"/>
                        <a:gd name="connsiteY50" fmla="*/ 129833 h 1289464"/>
                        <a:gd name="connsiteX51" fmla="*/ 988754 w 1397346"/>
                        <a:gd name="connsiteY51" fmla="*/ 1183933 h 1289464"/>
                        <a:gd name="connsiteX52" fmla="*/ 985579 w 139734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05755 w 1397346"/>
                        <a:gd name="connsiteY45" fmla="*/ 103737 h 1289464"/>
                        <a:gd name="connsiteX46" fmla="*/ 1249421 w 1397346"/>
                        <a:gd name="connsiteY46" fmla="*/ 46022 h 1289464"/>
                        <a:gd name="connsiteX47" fmla="*/ 1293393 w 1397346"/>
                        <a:gd name="connsiteY47" fmla="*/ 113004 h 1289464"/>
                        <a:gd name="connsiteX48" fmla="*/ 1337836 w 1397346"/>
                        <a:gd name="connsiteY48" fmla="*/ 65053 h 1289464"/>
                        <a:gd name="connsiteX49" fmla="*/ 1342393 w 1397346"/>
                        <a:gd name="connsiteY49" fmla="*/ 120958 h 1289464"/>
                        <a:gd name="connsiteX50" fmla="*/ 1384722 w 1397346"/>
                        <a:gd name="connsiteY50" fmla="*/ 129833 h 1289464"/>
                        <a:gd name="connsiteX51" fmla="*/ 988754 w 1397346"/>
                        <a:gd name="connsiteY51" fmla="*/ 1183933 h 1289464"/>
                        <a:gd name="connsiteX52" fmla="*/ 985579 w 139734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05755 w 1397346"/>
                        <a:gd name="connsiteY45" fmla="*/ 103737 h 1289464"/>
                        <a:gd name="connsiteX46" fmla="*/ 1275615 w 1397346"/>
                        <a:gd name="connsiteY46" fmla="*/ 46022 h 1289464"/>
                        <a:gd name="connsiteX47" fmla="*/ 1293393 w 1397346"/>
                        <a:gd name="connsiteY47" fmla="*/ 113004 h 1289464"/>
                        <a:gd name="connsiteX48" fmla="*/ 1337836 w 1397346"/>
                        <a:gd name="connsiteY48" fmla="*/ 65053 h 1289464"/>
                        <a:gd name="connsiteX49" fmla="*/ 1342393 w 1397346"/>
                        <a:gd name="connsiteY49" fmla="*/ 120958 h 1289464"/>
                        <a:gd name="connsiteX50" fmla="*/ 1384722 w 1397346"/>
                        <a:gd name="connsiteY50" fmla="*/ 129833 h 1289464"/>
                        <a:gd name="connsiteX51" fmla="*/ 988754 w 1397346"/>
                        <a:gd name="connsiteY51" fmla="*/ 1183933 h 1289464"/>
                        <a:gd name="connsiteX52" fmla="*/ 985579 w 139734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05755 w 1397346"/>
                        <a:gd name="connsiteY45" fmla="*/ 103737 h 1289464"/>
                        <a:gd name="connsiteX46" fmla="*/ 1289902 w 1397346"/>
                        <a:gd name="connsiteY46" fmla="*/ 48403 h 1289464"/>
                        <a:gd name="connsiteX47" fmla="*/ 1293393 w 1397346"/>
                        <a:gd name="connsiteY47" fmla="*/ 113004 h 1289464"/>
                        <a:gd name="connsiteX48" fmla="*/ 1337836 w 1397346"/>
                        <a:gd name="connsiteY48" fmla="*/ 65053 h 1289464"/>
                        <a:gd name="connsiteX49" fmla="*/ 1342393 w 1397346"/>
                        <a:gd name="connsiteY49" fmla="*/ 120958 h 1289464"/>
                        <a:gd name="connsiteX50" fmla="*/ 1384722 w 1397346"/>
                        <a:gd name="connsiteY50" fmla="*/ 129833 h 1289464"/>
                        <a:gd name="connsiteX51" fmla="*/ 988754 w 1397346"/>
                        <a:gd name="connsiteY51" fmla="*/ 1183933 h 1289464"/>
                        <a:gd name="connsiteX52" fmla="*/ 985579 w 139734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39093 w 1397346"/>
                        <a:gd name="connsiteY45" fmla="*/ 103737 h 1289464"/>
                        <a:gd name="connsiteX46" fmla="*/ 1289902 w 1397346"/>
                        <a:gd name="connsiteY46" fmla="*/ 48403 h 1289464"/>
                        <a:gd name="connsiteX47" fmla="*/ 1293393 w 1397346"/>
                        <a:gd name="connsiteY47" fmla="*/ 113004 h 1289464"/>
                        <a:gd name="connsiteX48" fmla="*/ 1337836 w 1397346"/>
                        <a:gd name="connsiteY48" fmla="*/ 65053 h 1289464"/>
                        <a:gd name="connsiteX49" fmla="*/ 1342393 w 1397346"/>
                        <a:gd name="connsiteY49" fmla="*/ 120958 h 1289464"/>
                        <a:gd name="connsiteX50" fmla="*/ 1384722 w 1397346"/>
                        <a:gd name="connsiteY50" fmla="*/ 129833 h 1289464"/>
                        <a:gd name="connsiteX51" fmla="*/ 988754 w 1397346"/>
                        <a:gd name="connsiteY51" fmla="*/ 1183933 h 1289464"/>
                        <a:gd name="connsiteX52" fmla="*/ 985579 w 1397346"/>
                        <a:gd name="connsiteY52"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242754 w 1397346"/>
                        <a:gd name="connsiteY45" fmla="*/ 46488 h 1289464"/>
                        <a:gd name="connsiteX46" fmla="*/ 1239093 w 1397346"/>
                        <a:gd name="connsiteY46" fmla="*/ 103737 h 1289464"/>
                        <a:gd name="connsiteX47" fmla="*/ 1289902 w 1397346"/>
                        <a:gd name="connsiteY47" fmla="*/ 48403 h 1289464"/>
                        <a:gd name="connsiteX48" fmla="*/ 1293393 w 1397346"/>
                        <a:gd name="connsiteY48" fmla="*/ 113004 h 1289464"/>
                        <a:gd name="connsiteX49" fmla="*/ 1337836 w 1397346"/>
                        <a:gd name="connsiteY49" fmla="*/ 65053 h 1289464"/>
                        <a:gd name="connsiteX50" fmla="*/ 1342393 w 1397346"/>
                        <a:gd name="connsiteY50" fmla="*/ 120958 h 1289464"/>
                        <a:gd name="connsiteX51" fmla="*/ 1384722 w 1397346"/>
                        <a:gd name="connsiteY51" fmla="*/ 129833 h 1289464"/>
                        <a:gd name="connsiteX52" fmla="*/ 988754 w 1397346"/>
                        <a:gd name="connsiteY52" fmla="*/ 1183933 h 1289464"/>
                        <a:gd name="connsiteX53" fmla="*/ 985579 w 1397346"/>
                        <a:gd name="connsiteY53"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192748 w 1397346"/>
                        <a:gd name="connsiteY45" fmla="*/ 98876 h 1289464"/>
                        <a:gd name="connsiteX46" fmla="*/ 1242754 w 1397346"/>
                        <a:gd name="connsiteY46" fmla="*/ 46488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192748 w 1397346"/>
                        <a:gd name="connsiteY45" fmla="*/ 98876 h 1289464"/>
                        <a:gd name="connsiteX46" fmla="*/ 1252279 w 1397346"/>
                        <a:gd name="connsiteY46" fmla="*/ 48869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69031 w 1397346"/>
                        <a:gd name="connsiteY44" fmla="*/ 43303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19964 w 1397346"/>
                        <a:gd name="connsiteY43" fmla="*/ 102005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90387 w 1397346"/>
                        <a:gd name="connsiteY42" fmla="*/ 39105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126105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80829 w 1397346"/>
                        <a:gd name="connsiteY42" fmla="*/ 36963 h 1289464"/>
                        <a:gd name="connsiteX43" fmla="*/ 1126105 w 1397346"/>
                        <a:gd name="connsiteY43" fmla="*/ 31961 h 1289464"/>
                        <a:gd name="connsiteX44" fmla="*/ 1122346 w 1397346"/>
                        <a:gd name="connsiteY44" fmla="*/ 99624 h 1289464"/>
                        <a:gd name="connsiteX45" fmla="*/ 1188081 w 1397346"/>
                        <a:gd name="connsiteY45" fmla="*/ 38541 h 1289464"/>
                        <a:gd name="connsiteX46" fmla="*/ 1192748 w 1397346"/>
                        <a:gd name="connsiteY46" fmla="*/ 98876 h 1289464"/>
                        <a:gd name="connsiteX47" fmla="*/ 1242754 w 1397346"/>
                        <a:gd name="connsiteY47" fmla="*/ 41725 h 1289464"/>
                        <a:gd name="connsiteX48" fmla="*/ 1239093 w 1397346"/>
                        <a:gd name="connsiteY48" fmla="*/ 103737 h 1289464"/>
                        <a:gd name="connsiteX49" fmla="*/ 1289902 w 1397346"/>
                        <a:gd name="connsiteY49" fmla="*/ 48403 h 1289464"/>
                        <a:gd name="connsiteX50" fmla="*/ 1293393 w 1397346"/>
                        <a:gd name="connsiteY50" fmla="*/ 113004 h 1289464"/>
                        <a:gd name="connsiteX51" fmla="*/ 1337836 w 1397346"/>
                        <a:gd name="connsiteY51" fmla="*/ 65053 h 1289464"/>
                        <a:gd name="connsiteX52" fmla="*/ 1342393 w 1397346"/>
                        <a:gd name="connsiteY52" fmla="*/ 120958 h 1289464"/>
                        <a:gd name="connsiteX53" fmla="*/ 1384722 w 1397346"/>
                        <a:gd name="connsiteY53" fmla="*/ 129833 h 1289464"/>
                        <a:gd name="connsiteX54" fmla="*/ 988754 w 1397346"/>
                        <a:gd name="connsiteY54" fmla="*/ 1183933 h 1289464"/>
                        <a:gd name="connsiteX55" fmla="*/ 985579 w 1397346"/>
                        <a:gd name="connsiteY55"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78448 w 1397346"/>
                        <a:gd name="connsiteY42" fmla="*/ 84588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76067 w 1397346"/>
                        <a:gd name="connsiteY42" fmla="*/ 84588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99354 h 1289464"/>
                        <a:gd name="connsiteX42" fmla="*/ 1076067 w 1397346"/>
                        <a:gd name="connsiteY42" fmla="*/ 84588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2018 w 1397346"/>
                        <a:gd name="connsiteY41" fmla="*/ 85067 h 1289464"/>
                        <a:gd name="connsiteX42" fmla="*/ 1076067 w 1397346"/>
                        <a:gd name="connsiteY42" fmla="*/ 84588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46780 w 1397346"/>
                        <a:gd name="connsiteY41" fmla="*/ 32680 h 1289464"/>
                        <a:gd name="connsiteX42" fmla="*/ 1076067 w 1397346"/>
                        <a:gd name="connsiteY42" fmla="*/ 84588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51543 w 1397346"/>
                        <a:gd name="connsiteY41" fmla="*/ 6486 h 1289464"/>
                        <a:gd name="connsiteX42" fmla="*/ 1076067 w 1397346"/>
                        <a:gd name="connsiteY42" fmla="*/ 84588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51543 w 1397346"/>
                        <a:gd name="connsiteY41" fmla="*/ 6486 h 1289464"/>
                        <a:gd name="connsiteX42" fmla="*/ 1061780 w 1397346"/>
                        <a:gd name="connsiteY42" fmla="*/ 89351 h 1289464"/>
                        <a:gd name="connsiteX43" fmla="*/ 1080829 w 1397346"/>
                        <a:gd name="connsiteY43" fmla="*/ 36963 h 1289464"/>
                        <a:gd name="connsiteX44" fmla="*/ 1126105 w 1397346"/>
                        <a:gd name="connsiteY44" fmla="*/ 31961 h 1289464"/>
                        <a:gd name="connsiteX45" fmla="*/ 1122346 w 1397346"/>
                        <a:gd name="connsiteY45" fmla="*/ 99624 h 1289464"/>
                        <a:gd name="connsiteX46" fmla="*/ 1188081 w 1397346"/>
                        <a:gd name="connsiteY46" fmla="*/ 38541 h 1289464"/>
                        <a:gd name="connsiteX47" fmla="*/ 1192748 w 1397346"/>
                        <a:gd name="connsiteY47" fmla="*/ 98876 h 1289464"/>
                        <a:gd name="connsiteX48" fmla="*/ 1242754 w 1397346"/>
                        <a:gd name="connsiteY48" fmla="*/ 41725 h 1289464"/>
                        <a:gd name="connsiteX49" fmla="*/ 1239093 w 1397346"/>
                        <a:gd name="connsiteY49" fmla="*/ 103737 h 1289464"/>
                        <a:gd name="connsiteX50" fmla="*/ 1289902 w 1397346"/>
                        <a:gd name="connsiteY50" fmla="*/ 48403 h 1289464"/>
                        <a:gd name="connsiteX51" fmla="*/ 1293393 w 1397346"/>
                        <a:gd name="connsiteY51" fmla="*/ 113004 h 1289464"/>
                        <a:gd name="connsiteX52" fmla="*/ 1337836 w 1397346"/>
                        <a:gd name="connsiteY52" fmla="*/ 65053 h 1289464"/>
                        <a:gd name="connsiteX53" fmla="*/ 1342393 w 1397346"/>
                        <a:gd name="connsiteY53" fmla="*/ 120958 h 1289464"/>
                        <a:gd name="connsiteX54" fmla="*/ 1384722 w 1397346"/>
                        <a:gd name="connsiteY54" fmla="*/ 129833 h 1289464"/>
                        <a:gd name="connsiteX55" fmla="*/ 988754 w 1397346"/>
                        <a:gd name="connsiteY55" fmla="*/ 1183933 h 1289464"/>
                        <a:gd name="connsiteX56" fmla="*/ 985579 w 1397346"/>
                        <a:gd name="connsiteY56"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51543 w 1397346"/>
                        <a:gd name="connsiteY41" fmla="*/ 6486 h 1289464"/>
                        <a:gd name="connsiteX42" fmla="*/ 1061780 w 1397346"/>
                        <a:gd name="connsiteY42" fmla="*/ 89351 h 1289464"/>
                        <a:gd name="connsiteX43" fmla="*/ 1126105 w 1397346"/>
                        <a:gd name="connsiteY43" fmla="*/ 31961 h 1289464"/>
                        <a:gd name="connsiteX44" fmla="*/ 1122346 w 1397346"/>
                        <a:gd name="connsiteY44" fmla="*/ 99624 h 1289464"/>
                        <a:gd name="connsiteX45" fmla="*/ 1188081 w 1397346"/>
                        <a:gd name="connsiteY45" fmla="*/ 38541 h 1289464"/>
                        <a:gd name="connsiteX46" fmla="*/ 1192748 w 1397346"/>
                        <a:gd name="connsiteY46" fmla="*/ 98876 h 1289464"/>
                        <a:gd name="connsiteX47" fmla="*/ 1242754 w 1397346"/>
                        <a:gd name="connsiteY47" fmla="*/ 41725 h 1289464"/>
                        <a:gd name="connsiteX48" fmla="*/ 1239093 w 1397346"/>
                        <a:gd name="connsiteY48" fmla="*/ 103737 h 1289464"/>
                        <a:gd name="connsiteX49" fmla="*/ 1289902 w 1397346"/>
                        <a:gd name="connsiteY49" fmla="*/ 48403 h 1289464"/>
                        <a:gd name="connsiteX50" fmla="*/ 1293393 w 1397346"/>
                        <a:gd name="connsiteY50" fmla="*/ 113004 h 1289464"/>
                        <a:gd name="connsiteX51" fmla="*/ 1337836 w 1397346"/>
                        <a:gd name="connsiteY51" fmla="*/ 65053 h 1289464"/>
                        <a:gd name="connsiteX52" fmla="*/ 1342393 w 1397346"/>
                        <a:gd name="connsiteY52" fmla="*/ 120958 h 1289464"/>
                        <a:gd name="connsiteX53" fmla="*/ 1384722 w 1397346"/>
                        <a:gd name="connsiteY53" fmla="*/ 129833 h 1289464"/>
                        <a:gd name="connsiteX54" fmla="*/ 988754 w 1397346"/>
                        <a:gd name="connsiteY54" fmla="*/ 1183933 h 1289464"/>
                        <a:gd name="connsiteX55" fmla="*/ 985579 w 1397346"/>
                        <a:gd name="connsiteY55"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70593 w 1397346"/>
                        <a:gd name="connsiteY41" fmla="*/ 25536 h 1289464"/>
                        <a:gd name="connsiteX42" fmla="*/ 1061780 w 1397346"/>
                        <a:gd name="connsiteY42" fmla="*/ 89351 h 1289464"/>
                        <a:gd name="connsiteX43" fmla="*/ 1126105 w 1397346"/>
                        <a:gd name="connsiteY43" fmla="*/ 31961 h 1289464"/>
                        <a:gd name="connsiteX44" fmla="*/ 1122346 w 1397346"/>
                        <a:gd name="connsiteY44" fmla="*/ 99624 h 1289464"/>
                        <a:gd name="connsiteX45" fmla="*/ 1188081 w 1397346"/>
                        <a:gd name="connsiteY45" fmla="*/ 38541 h 1289464"/>
                        <a:gd name="connsiteX46" fmla="*/ 1192748 w 1397346"/>
                        <a:gd name="connsiteY46" fmla="*/ 98876 h 1289464"/>
                        <a:gd name="connsiteX47" fmla="*/ 1242754 w 1397346"/>
                        <a:gd name="connsiteY47" fmla="*/ 41725 h 1289464"/>
                        <a:gd name="connsiteX48" fmla="*/ 1239093 w 1397346"/>
                        <a:gd name="connsiteY48" fmla="*/ 103737 h 1289464"/>
                        <a:gd name="connsiteX49" fmla="*/ 1289902 w 1397346"/>
                        <a:gd name="connsiteY49" fmla="*/ 48403 h 1289464"/>
                        <a:gd name="connsiteX50" fmla="*/ 1293393 w 1397346"/>
                        <a:gd name="connsiteY50" fmla="*/ 113004 h 1289464"/>
                        <a:gd name="connsiteX51" fmla="*/ 1337836 w 1397346"/>
                        <a:gd name="connsiteY51" fmla="*/ 65053 h 1289464"/>
                        <a:gd name="connsiteX52" fmla="*/ 1342393 w 1397346"/>
                        <a:gd name="connsiteY52" fmla="*/ 120958 h 1289464"/>
                        <a:gd name="connsiteX53" fmla="*/ 1384722 w 1397346"/>
                        <a:gd name="connsiteY53" fmla="*/ 129833 h 1289464"/>
                        <a:gd name="connsiteX54" fmla="*/ 988754 w 1397346"/>
                        <a:gd name="connsiteY54" fmla="*/ 1183933 h 1289464"/>
                        <a:gd name="connsiteX55" fmla="*/ 985579 w 1397346"/>
                        <a:gd name="connsiteY55"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20421 w 1397346"/>
                        <a:gd name="connsiteY40" fmla="*/ 40116 h 1289464"/>
                        <a:gd name="connsiteX41" fmla="*/ 1061780 w 1397346"/>
                        <a:gd name="connsiteY41" fmla="*/ 89351 h 1289464"/>
                        <a:gd name="connsiteX42" fmla="*/ 1126105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44234 w 1397346"/>
                        <a:gd name="connsiteY40" fmla="*/ 30591 h 1289464"/>
                        <a:gd name="connsiteX41" fmla="*/ 1061780 w 1397346"/>
                        <a:gd name="connsiteY41" fmla="*/ 89351 h 1289464"/>
                        <a:gd name="connsiteX42" fmla="*/ 1126105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58530 w 1397346"/>
                        <a:gd name="connsiteY38" fmla="*/ 40123 h 1289464"/>
                        <a:gd name="connsiteX39" fmla="*/ 974945 w 1397346"/>
                        <a:gd name="connsiteY39" fmla="*/ 101788 h 1289464"/>
                        <a:gd name="connsiteX40" fmla="*/ 1044234 w 1397346"/>
                        <a:gd name="connsiteY40" fmla="*/ 30591 h 1289464"/>
                        <a:gd name="connsiteX41" fmla="*/ 1061780 w 1397346"/>
                        <a:gd name="connsiteY41" fmla="*/ 89351 h 1289464"/>
                        <a:gd name="connsiteX42" fmla="*/ 1118962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0598 h 1289464"/>
                        <a:gd name="connsiteX39" fmla="*/ 974945 w 1397346"/>
                        <a:gd name="connsiteY39" fmla="*/ 101788 h 1289464"/>
                        <a:gd name="connsiteX40" fmla="*/ 1044234 w 1397346"/>
                        <a:gd name="connsiteY40" fmla="*/ 30591 h 1289464"/>
                        <a:gd name="connsiteX41" fmla="*/ 1061780 w 1397346"/>
                        <a:gd name="connsiteY41" fmla="*/ 89351 h 1289464"/>
                        <a:gd name="connsiteX42" fmla="*/ 1118962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7742 h 1289464"/>
                        <a:gd name="connsiteX39" fmla="*/ 974945 w 1397346"/>
                        <a:gd name="connsiteY39" fmla="*/ 101788 h 1289464"/>
                        <a:gd name="connsiteX40" fmla="*/ 1044234 w 1397346"/>
                        <a:gd name="connsiteY40" fmla="*/ 30591 h 1289464"/>
                        <a:gd name="connsiteX41" fmla="*/ 1061780 w 1397346"/>
                        <a:gd name="connsiteY41" fmla="*/ 89351 h 1289464"/>
                        <a:gd name="connsiteX42" fmla="*/ 1118962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7742 h 1289464"/>
                        <a:gd name="connsiteX39" fmla="*/ 974945 w 1397346"/>
                        <a:gd name="connsiteY39" fmla="*/ 101788 h 1289464"/>
                        <a:gd name="connsiteX40" fmla="*/ 1032327 w 1397346"/>
                        <a:gd name="connsiteY40" fmla="*/ 37734 h 1289464"/>
                        <a:gd name="connsiteX41" fmla="*/ 1061780 w 1397346"/>
                        <a:gd name="connsiteY41" fmla="*/ 89351 h 1289464"/>
                        <a:gd name="connsiteX42" fmla="*/ 1118962 w 1397346"/>
                        <a:gd name="connsiteY42" fmla="*/ 31961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7742 h 1289464"/>
                        <a:gd name="connsiteX39" fmla="*/ 974945 w 1397346"/>
                        <a:gd name="connsiteY39" fmla="*/ 101788 h 1289464"/>
                        <a:gd name="connsiteX40" fmla="*/ 1032327 w 1397346"/>
                        <a:gd name="connsiteY40" fmla="*/ 37734 h 1289464"/>
                        <a:gd name="connsiteX41" fmla="*/ 1061780 w 1397346"/>
                        <a:gd name="connsiteY41" fmla="*/ 89351 h 1289464"/>
                        <a:gd name="connsiteX42" fmla="*/ 1111818 w 1397346"/>
                        <a:gd name="connsiteY42" fmla="*/ 36724 h 1289464"/>
                        <a:gd name="connsiteX43" fmla="*/ 1122346 w 1397346"/>
                        <a:gd name="connsiteY43" fmla="*/ 99624 h 1289464"/>
                        <a:gd name="connsiteX44" fmla="*/ 1188081 w 1397346"/>
                        <a:gd name="connsiteY44" fmla="*/ 38541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7742 h 1289464"/>
                        <a:gd name="connsiteX39" fmla="*/ 974945 w 1397346"/>
                        <a:gd name="connsiteY39" fmla="*/ 101788 h 1289464"/>
                        <a:gd name="connsiteX40" fmla="*/ 1032327 w 1397346"/>
                        <a:gd name="connsiteY40" fmla="*/ 37734 h 1289464"/>
                        <a:gd name="connsiteX41" fmla="*/ 1061780 w 1397346"/>
                        <a:gd name="connsiteY41" fmla="*/ 89351 h 1289464"/>
                        <a:gd name="connsiteX42" fmla="*/ 1111818 w 1397346"/>
                        <a:gd name="connsiteY42" fmla="*/ 36724 h 1289464"/>
                        <a:gd name="connsiteX43" fmla="*/ 1122346 w 1397346"/>
                        <a:gd name="connsiteY43" fmla="*/ 99624 h 1289464"/>
                        <a:gd name="connsiteX44" fmla="*/ 1178556 w 1397346"/>
                        <a:gd name="connsiteY44" fmla="*/ 40922 h 1289464"/>
                        <a:gd name="connsiteX45" fmla="*/ 1192748 w 1397346"/>
                        <a:gd name="connsiteY45" fmla="*/ 98876 h 1289464"/>
                        <a:gd name="connsiteX46" fmla="*/ 1242754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7742 h 1289464"/>
                        <a:gd name="connsiteX39" fmla="*/ 974945 w 1397346"/>
                        <a:gd name="connsiteY39" fmla="*/ 101788 h 1289464"/>
                        <a:gd name="connsiteX40" fmla="*/ 1032327 w 1397346"/>
                        <a:gd name="connsiteY40" fmla="*/ 37734 h 1289464"/>
                        <a:gd name="connsiteX41" fmla="*/ 1061780 w 1397346"/>
                        <a:gd name="connsiteY41" fmla="*/ 89351 h 1289464"/>
                        <a:gd name="connsiteX42" fmla="*/ 1111818 w 1397346"/>
                        <a:gd name="connsiteY42" fmla="*/ 36724 h 1289464"/>
                        <a:gd name="connsiteX43" fmla="*/ 1122346 w 1397346"/>
                        <a:gd name="connsiteY43" fmla="*/ 99624 h 1289464"/>
                        <a:gd name="connsiteX44" fmla="*/ 1178556 w 1397346"/>
                        <a:gd name="connsiteY44" fmla="*/ 40922 h 1289464"/>
                        <a:gd name="connsiteX45" fmla="*/ 1192748 w 1397346"/>
                        <a:gd name="connsiteY45" fmla="*/ 98876 h 1289464"/>
                        <a:gd name="connsiteX46" fmla="*/ 1233229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2358 h 1289464"/>
                        <a:gd name="connsiteX0" fmla="*/ 492698 w 1397346"/>
                        <a:gd name="connsiteY0" fmla="*/ 1289464 h 1289464"/>
                        <a:gd name="connsiteX1" fmla="*/ 490279 w 1397346"/>
                        <a:gd name="connsiteY1" fmla="*/ 1198259 h 1289464"/>
                        <a:gd name="connsiteX2" fmla="*/ 17204 w 1397346"/>
                        <a:gd name="connsiteY2" fmla="*/ 113958 h 1289464"/>
                        <a:gd name="connsiteX3" fmla="*/ 47367 w 1397346"/>
                        <a:gd name="connsiteY3" fmla="*/ 113165 h 1289464"/>
                        <a:gd name="connsiteX4" fmla="*/ 52206 w 1397346"/>
                        <a:gd name="connsiteY4" fmla="*/ 54465 h 1289464"/>
                        <a:gd name="connsiteX5" fmla="*/ 80704 w 1397346"/>
                        <a:gd name="connsiteY5" fmla="*/ 110783 h 1289464"/>
                        <a:gd name="connsiteX6" fmla="*/ 95180 w 1397346"/>
                        <a:gd name="connsiteY6" fmla="*/ 58282 h 1289464"/>
                        <a:gd name="connsiteX7" fmla="*/ 124358 w 1397346"/>
                        <a:gd name="connsiteY7" fmla="*/ 106021 h 1289464"/>
                        <a:gd name="connsiteX8" fmla="*/ 140160 w 1397346"/>
                        <a:gd name="connsiteY8" fmla="*/ 35641 h 1289464"/>
                        <a:gd name="connsiteX9" fmla="*/ 169716 w 1397346"/>
                        <a:gd name="connsiteY9" fmla="*/ 86970 h 1289464"/>
                        <a:gd name="connsiteX10" fmla="*/ 201354 w 1397346"/>
                        <a:gd name="connsiteY10" fmla="*/ 26646 h 1289464"/>
                        <a:gd name="connsiteX11" fmla="*/ 227396 w 1397346"/>
                        <a:gd name="connsiteY11" fmla="*/ 78768 h 1289464"/>
                        <a:gd name="connsiteX12" fmla="*/ 260962 w 1397346"/>
                        <a:gd name="connsiteY12" fmla="*/ 22187 h 1289464"/>
                        <a:gd name="connsiteX13" fmla="*/ 298985 w 1397346"/>
                        <a:gd name="connsiteY13" fmla="*/ 75895 h 1289464"/>
                        <a:gd name="connsiteX14" fmla="*/ 321891 w 1397346"/>
                        <a:gd name="connsiteY14" fmla="*/ 17914 h 1289464"/>
                        <a:gd name="connsiteX15" fmla="*/ 353754 w 1397346"/>
                        <a:gd name="connsiteY15" fmla="*/ 71094 h 1289464"/>
                        <a:gd name="connsiteX16" fmla="*/ 382703 w 1397346"/>
                        <a:gd name="connsiteY16" fmla="*/ 145 h 1289464"/>
                        <a:gd name="connsiteX17" fmla="*/ 409241 w 1397346"/>
                        <a:gd name="connsiteY17" fmla="*/ 51365 h 1289464"/>
                        <a:gd name="connsiteX18" fmla="*/ 449004 w 1397346"/>
                        <a:gd name="connsiteY18" fmla="*/ 6802 h 1289464"/>
                        <a:gd name="connsiteX19" fmla="*/ 460947 w 1397346"/>
                        <a:gd name="connsiteY19" fmla="*/ 58358 h 1289464"/>
                        <a:gd name="connsiteX20" fmla="*/ 487103 w 1397346"/>
                        <a:gd name="connsiteY20" fmla="*/ 13151 h 1289464"/>
                        <a:gd name="connsiteX21" fmla="*/ 508535 w 1397346"/>
                        <a:gd name="connsiteY21" fmla="*/ 56014 h 1289464"/>
                        <a:gd name="connsiteX22" fmla="*/ 536354 w 1397346"/>
                        <a:gd name="connsiteY22" fmla="*/ 6992 h 1289464"/>
                        <a:gd name="connsiteX23" fmla="*/ 549017 w 1397346"/>
                        <a:gd name="connsiteY23" fmla="*/ 53633 h 1289464"/>
                        <a:gd name="connsiteX24" fmla="*/ 580766 w 1397346"/>
                        <a:gd name="connsiteY24" fmla="*/ 13151 h 1289464"/>
                        <a:gd name="connsiteX25" fmla="*/ 594261 w 1397346"/>
                        <a:gd name="connsiteY25" fmla="*/ 65540 h 1289464"/>
                        <a:gd name="connsiteX26" fmla="*/ 626804 w 1397346"/>
                        <a:gd name="connsiteY26" fmla="*/ 18708 h 1289464"/>
                        <a:gd name="connsiteX27" fmla="*/ 645854 w 1397346"/>
                        <a:gd name="connsiteY27" fmla="*/ 67920 h 1289464"/>
                        <a:gd name="connsiteX28" fmla="*/ 677605 w 1397346"/>
                        <a:gd name="connsiteY28" fmla="*/ 19502 h 1289464"/>
                        <a:gd name="connsiteX29" fmla="*/ 689510 w 1397346"/>
                        <a:gd name="connsiteY29" fmla="*/ 81415 h 1289464"/>
                        <a:gd name="connsiteX30" fmla="*/ 726768 w 1397346"/>
                        <a:gd name="connsiteY30" fmla="*/ 21510 h 1289464"/>
                        <a:gd name="connsiteX31" fmla="*/ 746842 w 1397346"/>
                        <a:gd name="connsiteY31" fmla="*/ 83651 h 1289464"/>
                        <a:gd name="connsiteX32" fmla="*/ 784062 w 1397346"/>
                        <a:gd name="connsiteY32" fmla="*/ 28845 h 1289464"/>
                        <a:gd name="connsiteX33" fmla="*/ 793817 w 1397346"/>
                        <a:gd name="connsiteY33" fmla="*/ 90842 h 1289464"/>
                        <a:gd name="connsiteX34" fmla="*/ 831965 w 1397346"/>
                        <a:gd name="connsiteY34" fmla="*/ 35519 h 1289464"/>
                        <a:gd name="connsiteX35" fmla="*/ 860445 w 1397346"/>
                        <a:gd name="connsiteY35" fmla="*/ 100511 h 1289464"/>
                        <a:gd name="connsiteX36" fmla="*/ 892662 w 1397346"/>
                        <a:gd name="connsiteY36" fmla="*/ 41871 h 1289464"/>
                        <a:gd name="connsiteX37" fmla="*/ 910963 w 1397346"/>
                        <a:gd name="connsiteY37" fmla="*/ 102082 h 1289464"/>
                        <a:gd name="connsiteX38" fmla="*/ 968055 w 1397346"/>
                        <a:gd name="connsiteY38" fmla="*/ 37742 h 1289464"/>
                        <a:gd name="connsiteX39" fmla="*/ 974945 w 1397346"/>
                        <a:gd name="connsiteY39" fmla="*/ 101788 h 1289464"/>
                        <a:gd name="connsiteX40" fmla="*/ 1032327 w 1397346"/>
                        <a:gd name="connsiteY40" fmla="*/ 37734 h 1289464"/>
                        <a:gd name="connsiteX41" fmla="*/ 1061780 w 1397346"/>
                        <a:gd name="connsiteY41" fmla="*/ 89351 h 1289464"/>
                        <a:gd name="connsiteX42" fmla="*/ 1111818 w 1397346"/>
                        <a:gd name="connsiteY42" fmla="*/ 36724 h 1289464"/>
                        <a:gd name="connsiteX43" fmla="*/ 1122346 w 1397346"/>
                        <a:gd name="connsiteY43" fmla="*/ 99624 h 1289464"/>
                        <a:gd name="connsiteX44" fmla="*/ 1178556 w 1397346"/>
                        <a:gd name="connsiteY44" fmla="*/ 40922 h 1289464"/>
                        <a:gd name="connsiteX45" fmla="*/ 1192748 w 1397346"/>
                        <a:gd name="connsiteY45" fmla="*/ 98876 h 1289464"/>
                        <a:gd name="connsiteX46" fmla="*/ 1233229 w 1397346"/>
                        <a:gd name="connsiteY46" fmla="*/ 41725 h 1289464"/>
                        <a:gd name="connsiteX47" fmla="*/ 1239093 w 1397346"/>
                        <a:gd name="connsiteY47" fmla="*/ 103737 h 1289464"/>
                        <a:gd name="connsiteX48" fmla="*/ 1289902 w 1397346"/>
                        <a:gd name="connsiteY48" fmla="*/ 48403 h 1289464"/>
                        <a:gd name="connsiteX49" fmla="*/ 1293393 w 1397346"/>
                        <a:gd name="connsiteY49" fmla="*/ 113004 h 1289464"/>
                        <a:gd name="connsiteX50" fmla="*/ 1337836 w 1397346"/>
                        <a:gd name="connsiteY50" fmla="*/ 65053 h 1289464"/>
                        <a:gd name="connsiteX51" fmla="*/ 1342393 w 1397346"/>
                        <a:gd name="connsiteY51" fmla="*/ 120958 h 1289464"/>
                        <a:gd name="connsiteX52" fmla="*/ 1384722 w 1397346"/>
                        <a:gd name="connsiteY52" fmla="*/ 129833 h 1289464"/>
                        <a:gd name="connsiteX53" fmla="*/ 988754 w 1397346"/>
                        <a:gd name="connsiteY53" fmla="*/ 1183933 h 1289464"/>
                        <a:gd name="connsiteX54" fmla="*/ 985579 w 1397346"/>
                        <a:gd name="connsiteY54" fmla="*/ 1287121 h 1289464"/>
                        <a:gd name="connsiteX0" fmla="*/ 492698 w 1397346"/>
                        <a:gd name="connsiteY0" fmla="*/ 1296608 h 1296608"/>
                        <a:gd name="connsiteX1" fmla="*/ 490279 w 1397346"/>
                        <a:gd name="connsiteY1" fmla="*/ 1198259 h 1296608"/>
                        <a:gd name="connsiteX2" fmla="*/ 17204 w 1397346"/>
                        <a:gd name="connsiteY2" fmla="*/ 113958 h 1296608"/>
                        <a:gd name="connsiteX3" fmla="*/ 47367 w 1397346"/>
                        <a:gd name="connsiteY3" fmla="*/ 113165 h 1296608"/>
                        <a:gd name="connsiteX4" fmla="*/ 52206 w 1397346"/>
                        <a:gd name="connsiteY4" fmla="*/ 54465 h 1296608"/>
                        <a:gd name="connsiteX5" fmla="*/ 80704 w 1397346"/>
                        <a:gd name="connsiteY5" fmla="*/ 110783 h 1296608"/>
                        <a:gd name="connsiteX6" fmla="*/ 95180 w 1397346"/>
                        <a:gd name="connsiteY6" fmla="*/ 58282 h 1296608"/>
                        <a:gd name="connsiteX7" fmla="*/ 124358 w 1397346"/>
                        <a:gd name="connsiteY7" fmla="*/ 106021 h 1296608"/>
                        <a:gd name="connsiteX8" fmla="*/ 140160 w 1397346"/>
                        <a:gd name="connsiteY8" fmla="*/ 35641 h 1296608"/>
                        <a:gd name="connsiteX9" fmla="*/ 169716 w 1397346"/>
                        <a:gd name="connsiteY9" fmla="*/ 86970 h 1296608"/>
                        <a:gd name="connsiteX10" fmla="*/ 201354 w 1397346"/>
                        <a:gd name="connsiteY10" fmla="*/ 26646 h 1296608"/>
                        <a:gd name="connsiteX11" fmla="*/ 227396 w 1397346"/>
                        <a:gd name="connsiteY11" fmla="*/ 78768 h 1296608"/>
                        <a:gd name="connsiteX12" fmla="*/ 260962 w 1397346"/>
                        <a:gd name="connsiteY12" fmla="*/ 22187 h 1296608"/>
                        <a:gd name="connsiteX13" fmla="*/ 298985 w 1397346"/>
                        <a:gd name="connsiteY13" fmla="*/ 75895 h 1296608"/>
                        <a:gd name="connsiteX14" fmla="*/ 321891 w 1397346"/>
                        <a:gd name="connsiteY14" fmla="*/ 17914 h 1296608"/>
                        <a:gd name="connsiteX15" fmla="*/ 353754 w 1397346"/>
                        <a:gd name="connsiteY15" fmla="*/ 71094 h 1296608"/>
                        <a:gd name="connsiteX16" fmla="*/ 382703 w 1397346"/>
                        <a:gd name="connsiteY16" fmla="*/ 145 h 1296608"/>
                        <a:gd name="connsiteX17" fmla="*/ 409241 w 1397346"/>
                        <a:gd name="connsiteY17" fmla="*/ 51365 h 1296608"/>
                        <a:gd name="connsiteX18" fmla="*/ 449004 w 1397346"/>
                        <a:gd name="connsiteY18" fmla="*/ 6802 h 1296608"/>
                        <a:gd name="connsiteX19" fmla="*/ 460947 w 1397346"/>
                        <a:gd name="connsiteY19" fmla="*/ 58358 h 1296608"/>
                        <a:gd name="connsiteX20" fmla="*/ 487103 w 1397346"/>
                        <a:gd name="connsiteY20" fmla="*/ 13151 h 1296608"/>
                        <a:gd name="connsiteX21" fmla="*/ 508535 w 1397346"/>
                        <a:gd name="connsiteY21" fmla="*/ 56014 h 1296608"/>
                        <a:gd name="connsiteX22" fmla="*/ 536354 w 1397346"/>
                        <a:gd name="connsiteY22" fmla="*/ 6992 h 1296608"/>
                        <a:gd name="connsiteX23" fmla="*/ 549017 w 1397346"/>
                        <a:gd name="connsiteY23" fmla="*/ 53633 h 1296608"/>
                        <a:gd name="connsiteX24" fmla="*/ 580766 w 1397346"/>
                        <a:gd name="connsiteY24" fmla="*/ 13151 h 1296608"/>
                        <a:gd name="connsiteX25" fmla="*/ 594261 w 1397346"/>
                        <a:gd name="connsiteY25" fmla="*/ 65540 h 1296608"/>
                        <a:gd name="connsiteX26" fmla="*/ 626804 w 1397346"/>
                        <a:gd name="connsiteY26" fmla="*/ 18708 h 1296608"/>
                        <a:gd name="connsiteX27" fmla="*/ 645854 w 1397346"/>
                        <a:gd name="connsiteY27" fmla="*/ 67920 h 1296608"/>
                        <a:gd name="connsiteX28" fmla="*/ 677605 w 1397346"/>
                        <a:gd name="connsiteY28" fmla="*/ 19502 h 1296608"/>
                        <a:gd name="connsiteX29" fmla="*/ 689510 w 1397346"/>
                        <a:gd name="connsiteY29" fmla="*/ 81415 h 1296608"/>
                        <a:gd name="connsiteX30" fmla="*/ 726768 w 1397346"/>
                        <a:gd name="connsiteY30" fmla="*/ 21510 h 1296608"/>
                        <a:gd name="connsiteX31" fmla="*/ 746842 w 1397346"/>
                        <a:gd name="connsiteY31" fmla="*/ 83651 h 1296608"/>
                        <a:gd name="connsiteX32" fmla="*/ 784062 w 1397346"/>
                        <a:gd name="connsiteY32" fmla="*/ 28845 h 1296608"/>
                        <a:gd name="connsiteX33" fmla="*/ 793817 w 1397346"/>
                        <a:gd name="connsiteY33" fmla="*/ 90842 h 1296608"/>
                        <a:gd name="connsiteX34" fmla="*/ 831965 w 1397346"/>
                        <a:gd name="connsiteY34" fmla="*/ 35519 h 1296608"/>
                        <a:gd name="connsiteX35" fmla="*/ 860445 w 1397346"/>
                        <a:gd name="connsiteY35" fmla="*/ 100511 h 1296608"/>
                        <a:gd name="connsiteX36" fmla="*/ 892662 w 1397346"/>
                        <a:gd name="connsiteY36" fmla="*/ 41871 h 1296608"/>
                        <a:gd name="connsiteX37" fmla="*/ 910963 w 1397346"/>
                        <a:gd name="connsiteY37" fmla="*/ 102082 h 1296608"/>
                        <a:gd name="connsiteX38" fmla="*/ 968055 w 1397346"/>
                        <a:gd name="connsiteY38" fmla="*/ 37742 h 1296608"/>
                        <a:gd name="connsiteX39" fmla="*/ 974945 w 1397346"/>
                        <a:gd name="connsiteY39" fmla="*/ 101788 h 1296608"/>
                        <a:gd name="connsiteX40" fmla="*/ 1032327 w 1397346"/>
                        <a:gd name="connsiteY40" fmla="*/ 37734 h 1296608"/>
                        <a:gd name="connsiteX41" fmla="*/ 1061780 w 1397346"/>
                        <a:gd name="connsiteY41" fmla="*/ 89351 h 1296608"/>
                        <a:gd name="connsiteX42" fmla="*/ 1111818 w 1397346"/>
                        <a:gd name="connsiteY42" fmla="*/ 36724 h 1296608"/>
                        <a:gd name="connsiteX43" fmla="*/ 1122346 w 1397346"/>
                        <a:gd name="connsiteY43" fmla="*/ 99624 h 1296608"/>
                        <a:gd name="connsiteX44" fmla="*/ 1178556 w 1397346"/>
                        <a:gd name="connsiteY44" fmla="*/ 40922 h 1296608"/>
                        <a:gd name="connsiteX45" fmla="*/ 1192748 w 1397346"/>
                        <a:gd name="connsiteY45" fmla="*/ 98876 h 1296608"/>
                        <a:gd name="connsiteX46" fmla="*/ 1233229 w 1397346"/>
                        <a:gd name="connsiteY46" fmla="*/ 41725 h 1296608"/>
                        <a:gd name="connsiteX47" fmla="*/ 1239093 w 1397346"/>
                        <a:gd name="connsiteY47" fmla="*/ 103737 h 1296608"/>
                        <a:gd name="connsiteX48" fmla="*/ 1289902 w 1397346"/>
                        <a:gd name="connsiteY48" fmla="*/ 48403 h 1296608"/>
                        <a:gd name="connsiteX49" fmla="*/ 1293393 w 1397346"/>
                        <a:gd name="connsiteY49" fmla="*/ 113004 h 1296608"/>
                        <a:gd name="connsiteX50" fmla="*/ 1337836 w 1397346"/>
                        <a:gd name="connsiteY50" fmla="*/ 65053 h 1296608"/>
                        <a:gd name="connsiteX51" fmla="*/ 1342393 w 1397346"/>
                        <a:gd name="connsiteY51" fmla="*/ 120958 h 1296608"/>
                        <a:gd name="connsiteX52" fmla="*/ 1384722 w 1397346"/>
                        <a:gd name="connsiteY52" fmla="*/ 129833 h 1296608"/>
                        <a:gd name="connsiteX53" fmla="*/ 988754 w 1397346"/>
                        <a:gd name="connsiteY53" fmla="*/ 1183933 h 1296608"/>
                        <a:gd name="connsiteX54" fmla="*/ 985579 w 1397346"/>
                        <a:gd name="connsiteY54" fmla="*/ 1287121 h 129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346" h="1296608">
                          <a:moveTo>
                            <a:pt x="492698" y="1296608"/>
                          </a:moveTo>
                          <a:cubicBezTo>
                            <a:pt x="487821" y="1260587"/>
                            <a:pt x="492925" y="1273930"/>
                            <a:pt x="490279" y="1198259"/>
                          </a:cubicBezTo>
                          <a:cubicBezTo>
                            <a:pt x="474026" y="1113063"/>
                            <a:pt x="67210" y="240038"/>
                            <a:pt x="17204" y="113958"/>
                          </a:cubicBezTo>
                          <a:cubicBezTo>
                            <a:pt x="-32802" y="-12122"/>
                            <a:pt x="41533" y="123080"/>
                            <a:pt x="47367" y="113165"/>
                          </a:cubicBezTo>
                          <a:cubicBezTo>
                            <a:pt x="53201" y="103250"/>
                            <a:pt x="46650" y="54862"/>
                            <a:pt x="52206" y="54465"/>
                          </a:cubicBezTo>
                          <a:cubicBezTo>
                            <a:pt x="57762" y="54068"/>
                            <a:pt x="73542" y="114909"/>
                            <a:pt x="80704" y="110783"/>
                          </a:cubicBezTo>
                          <a:cubicBezTo>
                            <a:pt x="87866" y="106657"/>
                            <a:pt x="87904" y="59076"/>
                            <a:pt x="95180" y="58282"/>
                          </a:cubicBezTo>
                          <a:cubicBezTo>
                            <a:pt x="102456" y="57488"/>
                            <a:pt x="116861" y="109794"/>
                            <a:pt x="124358" y="106021"/>
                          </a:cubicBezTo>
                          <a:cubicBezTo>
                            <a:pt x="131855" y="102248"/>
                            <a:pt x="120694" y="36435"/>
                            <a:pt x="140160" y="35641"/>
                          </a:cubicBezTo>
                          <a:cubicBezTo>
                            <a:pt x="159626" y="34847"/>
                            <a:pt x="159517" y="88469"/>
                            <a:pt x="169716" y="86970"/>
                          </a:cubicBezTo>
                          <a:cubicBezTo>
                            <a:pt x="179915" y="85471"/>
                            <a:pt x="191741" y="28013"/>
                            <a:pt x="201354" y="26646"/>
                          </a:cubicBezTo>
                          <a:cubicBezTo>
                            <a:pt x="210967" y="25279"/>
                            <a:pt x="217461" y="79511"/>
                            <a:pt x="227396" y="78768"/>
                          </a:cubicBezTo>
                          <a:cubicBezTo>
                            <a:pt x="237331" y="78025"/>
                            <a:pt x="249031" y="22666"/>
                            <a:pt x="260962" y="22187"/>
                          </a:cubicBezTo>
                          <a:cubicBezTo>
                            <a:pt x="272893" y="21708"/>
                            <a:pt x="288830" y="76607"/>
                            <a:pt x="298985" y="75895"/>
                          </a:cubicBezTo>
                          <a:cubicBezTo>
                            <a:pt x="309140" y="75183"/>
                            <a:pt x="312763" y="18714"/>
                            <a:pt x="321891" y="17914"/>
                          </a:cubicBezTo>
                          <a:cubicBezTo>
                            <a:pt x="331019" y="17114"/>
                            <a:pt x="343619" y="74055"/>
                            <a:pt x="353754" y="71094"/>
                          </a:cubicBezTo>
                          <a:cubicBezTo>
                            <a:pt x="363889" y="68133"/>
                            <a:pt x="366311" y="3433"/>
                            <a:pt x="382703" y="145"/>
                          </a:cubicBezTo>
                          <a:cubicBezTo>
                            <a:pt x="399095" y="-3143"/>
                            <a:pt x="388666" y="50255"/>
                            <a:pt x="409241" y="51365"/>
                          </a:cubicBezTo>
                          <a:cubicBezTo>
                            <a:pt x="429816" y="52475"/>
                            <a:pt x="440387" y="5637"/>
                            <a:pt x="449004" y="6802"/>
                          </a:cubicBezTo>
                          <a:cubicBezTo>
                            <a:pt x="457621" y="7967"/>
                            <a:pt x="454597" y="57300"/>
                            <a:pt x="460947" y="58358"/>
                          </a:cubicBezTo>
                          <a:cubicBezTo>
                            <a:pt x="467297" y="59416"/>
                            <a:pt x="479172" y="13542"/>
                            <a:pt x="487103" y="13151"/>
                          </a:cubicBezTo>
                          <a:cubicBezTo>
                            <a:pt x="495034" y="12760"/>
                            <a:pt x="500327" y="57040"/>
                            <a:pt x="508535" y="56014"/>
                          </a:cubicBezTo>
                          <a:cubicBezTo>
                            <a:pt x="516743" y="54988"/>
                            <a:pt x="517701" y="7389"/>
                            <a:pt x="536354" y="6992"/>
                          </a:cubicBezTo>
                          <a:cubicBezTo>
                            <a:pt x="555007" y="6595"/>
                            <a:pt x="541615" y="52607"/>
                            <a:pt x="549017" y="53633"/>
                          </a:cubicBezTo>
                          <a:cubicBezTo>
                            <a:pt x="556419" y="54659"/>
                            <a:pt x="573225" y="11167"/>
                            <a:pt x="580766" y="13151"/>
                          </a:cubicBezTo>
                          <a:cubicBezTo>
                            <a:pt x="588307" y="15135"/>
                            <a:pt x="586588" y="64614"/>
                            <a:pt x="594261" y="65540"/>
                          </a:cubicBezTo>
                          <a:cubicBezTo>
                            <a:pt x="601934" y="66466"/>
                            <a:pt x="618205" y="18311"/>
                            <a:pt x="626804" y="18708"/>
                          </a:cubicBezTo>
                          <a:cubicBezTo>
                            <a:pt x="635403" y="19105"/>
                            <a:pt x="637387" y="67788"/>
                            <a:pt x="645854" y="67920"/>
                          </a:cubicBezTo>
                          <a:cubicBezTo>
                            <a:pt x="654321" y="68052"/>
                            <a:pt x="670329" y="17253"/>
                            <a:pt x="677605" y="19502"/>
                          </a:cubicBezTo>
                          <a:cubicBezTo>
                            <a:pt x="684881" y="21751"/>
                            <a:pt x="681316" y="81080"/>
                            <a:pt x="689510" y="81415"/>
                          </a:cubicBezTo>
                          <a:cubicBezTo>
                            <a:pt x="697704" y="81750"/>
                            <a:pt x="717213" y="21137"/>
                            <a:pt x="726768" y="21510"/>
                          </a:cubicBezTo>
                          <a:cubicBezTo>
                            <a:pt x="736323" y="21883"/>
                            <a:pt x="737293" y="82429"/>
                            <a:pt x="746842" y="83651"/>
                          </a:cubicBezTo>
                          <a:cubicBezTo>
                            <a:pt x="756391" y="84873"/>
                            <a:pt x="776233" y="27647"/>
                            <a:pt x="784062" y="28845"/>
                          </a:cubicBezTo>
                          <a:cubicBezTo>
                            <a:pt x="791891" y="30044"/>
                            <a:pt x="785833" y="89730"/>
                            <a:pt x="793817" y="90842"/>
                          </a:cubicBezTo>
                          <a:cubicBezTo>
                            <a:pt x="801801" y="91954"/>
                            <a:pt x="820860" y="33908"/>
                            <a:pt x="831965" y="35519"/>
                          </a:cubicBezTo>
                          <a:cubicBezTo>
                            <a:pt x="843070" y="37130"/>
                            <a:pt x="850329" y="99452"/>
                            <a:pt x="860445" y="100511"/>
                          </a:cubicBezTo>
                          <a:cubicBezTo>
                            <a:pt x="870561" y="101570"/>
                            <a:pt x="874717" y="48752"/>
                            <a:pt x="892662" y="41871"/>
                          </a:cubicBezTo>
                          <a:cubicBezTo>
                            <a:pt x="910607" y="34990"/>
                            <a:pt x="898398" y="102770"/>
                            <a:pt x="910963" y="102082"/>
                          </a:cubicBezTo>
                          <a:cubicBezTo>
                            <a:pt x="923528" y="101394"/>
                            <a:pt x="957391" y="37791"/>
                            <a:pt x="968055" y="37742"/>
                          </a:cubicBezTo>
                          <a:cubicBezTo>
                            <a:pt x="978719" y="37693"/>
                            <a:pt x="965244" y="105473"/>
                            <a:pt x="974945" y="101788"/>
                          </a:cubicBezTo>
                          <a:cubicBezTo>
                            <a:pt x="1002471" y="100263"/>
                            <a:pt x="1017855" y="39807"/>
                            <a:pt x="1032327" y="37734"/>
                          </a:cubicBezTo>
                          <a:cubicBezTo>
                            <a:pt x="1046799" y="35661"/>
                            <a:pt x="1044166" y="90710"/>
                            <a:pt x="1061780" y="89351"/>
                          </a:cubicBezTo>
                          <a:cubicBezTo>
                            <a:pt x="1079394" y="87992"/>
                            <a:pt x="1101724" y="35012"/>
                            <a:pt x="1111818" y="36724"/>
                          </a:cubicBezTo>
                          <a:cubicBezTo>
                            <a:pt x="1121912" y="38436"/>
                            <a:pt x="1111223" y="98924"/>
                            <a:pt x="1122346" y="99624"/>
                          </a:cubicBezTo>
                          <a:cubicBezTo>
                            <a:pt x="1133469" y="100324"/>
                            <a:pt x="1166822" y="41047"/>
                            <a:pt x="1178556" y="40922"/>
                          </a:cubicBezTo>
                          <a:cubicBezTo>
                            <a:pt x="1190290" y="40797"/>
                            <a:pt x="1180461" y="98345"/>
                            <a:pt x="1192748" y="98876"/>
                          </a:cubicBezTo>
                          <a:cubicBezTo>
                            <a:pt x="1205035" y="99407"/>
                            <a:pt x="1227489" y="30993"/>
                            <a:pt x="1233229" y="41725"/>
                          </a:cubicBezTo>
                          <a:cubicBezTo>
                            <a:pt x="1248494" y="50076"/>
                            <a:pt x="1229648" y="102624"/>
                            <a:pt x="1239093" y="103737"/>
                          </a:cubicBezTo>
                          <a:cubicBezTo>
                            <a:pt x="1248538" y="104850"/>
                            <a:pt x="1280852" y="46859"/>
                            <a:pt x="1289902" y="48403"/>
                          </a:cubicBezTo>
                          <a:cubicBezTo>
                            <a:pt x="1298952" y="49947"/>
                            <a:pt x="1285404" y="110229"/>
                            <a:pt x="1293393" y="113004"/>
                          </a:cubicBezTo>
                          <a:cubicBezTo>
                            <a:pt x="1301382" y="115779"/>
                            <a:pt x="1317763" y="61346"/>
                            <a:pt x="1337836" y="65053"/>
                          </a:cubicBezTo>
                          <a:cubicBezTo>
                            <a:pt x="1357909" y="68760"/>
                            <a:pt x="1334579" y="110161"/>
                            <a:pt x="1342393" y="120958"/>
                          </a:cubicBezTo>
                          <a:cubicBezTo>
                            <a:pt x="1350207" y="131755"/>
                            <a:pt x="1426994" y="-4468"/>
                            <a:pt x="1384722" y="129833"/>
                          </a:cubicBezTo>
                          <a:cubicBezTo>
                            <a:pt x="1342450" y="264134"/>
                            <a:pt x="1052783" y="985495"/>
                            <a:pt x="988754" y="1183933"/>
                          </a:cubicBezTo>
                          <a:cubicBezTo>
                            <a:pt x="985050" y="1188696"/>
                            <a:pt x="986902" y="1262515"/>
                            <a:pt x="985579" y="1287121"/>
                          </a:cubicBezTo>
                        </a:path>
                      </a:pathLst>
                    </a:custGeom>
                    <a:noFill/>
                    <a:ln w="3175" cap="flat" cmpd="sng" algn="ctr">
                      <a:solidFill>
                        <a:srgbClr val="A5A5A5"/>
                      </a:solidFill>
                      <a:prstDash val="solid"/>
                      <a:miter lim="800000"/>
                    </a:ln>
                    <a:effectLst>
                      <a:glow rad="12700">
                        <a:sysClr val="window" lastClr="FFFFFF">
                          <a:alpha val="27000"/>
                        </a:sysClr>
                      </a:glow>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100" name="Freeform 99"/>
                    <p:cNvSpPr/>
                    <p:nvPr/>
                  </p:nvSpPr>
                  <p:spPr>
                    <a:xfrm>
                      <a:off x="4143829" y="3293959"/>
                      <a:ext cx="208559" cy="671903"/>
                    </a:xfrm>
                    <a:custGeom>
                      <a:avLst/>
                      <a:gdLst>
                        <a:gd name="connsiteX0" fmla="*/ 198361 w 198361"/>
                        <a:gd name="connsiteY0" fmla="*/ 612900 h 612900"/>
                        <a:gd name="connsiteX1" fmla="*/ 29028 w 198361"/>
                        <a:gd name="connsiteY1" fmla="*/ 32328 h 612900"/>
                        <a:gd name="connsiteX2" fmla="*/ 91923 w 198361"/>
                        <a:gd name="connsiteY2" fmla="*/ 71033 h 612900"/>
                        <a:gd name="connsiteX3" fmla="*/ 0 w 198361"/>
                        <a:gd name="connsiteY3" fmla="*/ 42004 h 612900"/>
                        <a:gd name="connsiteX0" fmla="*/ 198361 w 198361"/>
                        <a:gd name="connsiteY0" fmla="*/ 610867 h 610867"/>
                        <a:gd name="connsiteX1" fmla="*/ 29028 w 198361"/>
                        <a:gd name="connsiteY1" fmla="*/ 30295 h 610867"/>
                        <a:gd name="connsiteX2" fmla="*/ 91923 w 198361"/>
                        <a:gd name="connsiteY2" fmla="*/ 69000 h 610867"/>
                        <a:gd name="connsiteX3" fmla="*/ 0 w 198361"/>
                        <a:gd name="connsiteY3" fmla="*/ 39971 h 610867"/>
                        <a:gd name="connsiteX0" fmla="*/ 198361 w 198361"/>
                        <a:gd name="connsiteY0" fmla="*/ 619505 h 619505"/>
                        <a:gd name="connsiteX1" fmla="*/ 29028 w 198361"/>
                        <a:gd name="connsiteY1" fmla="*/ 38933 h 619505"/>
                        <a:gd name="connsiteX2" fmla="*/ 91923 w 198361"/>
                        <a:gd name="connsiteY2" fmla="*/ 77638 h 619505"/>
                        <a:gd name="connsiteX3" fmla="*/ 0 w 198361"/>
                        <a:gd name="connsiteY3" fmla="*/ 48609 h 619505"/>
                        <a:gd name="connsiteX0" fmla="*/ 198361 w 198361"/>
                        <a:gd name="connsiteY0" fmla="*/ 634321 h 634321"/>
                        <a:gd name="connsiteX1" fmla="*/ 29028 w 198361"/>
                        <a:gd name="connsiteY1" fmla="*/ 53749 h 634321"/>
                        <a:gd name="connsiteX2" fmla="*/ 91923 w 198361"/>
                        <a:gd name="connsiteY2" fmla="*/ 92454 h 634321"/>
                        <a:gd name="connsiteX3" fmla="*/ 0 w 198361"/>
                        <a:gd name="connsiteY3" fmla="*/ 63425 h 634321"/>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11978 h 611978"/>
                        <a:gd name="connsiteX1" fmla="*/ 29028 w 198361"/>
                        <a:gd name="connsiteY1" fmla="*/ 38550 h 611978"/>
                        <a:gd name="connsiteX2" fmla="*/ 91923 w 198361"/>
                        <a:gd name="connsiteY2" fmla="*/ 70111 h 611978"/>
                        <a:gd name="connsiteX3" fmla="*/ 0 w 198361"/>
                        <a:gd name="connsiteY3" fmla="*/ 41082 h 611978"/>
                        <a:gd name="connsiteX0" fmla="*/ 198361 w 198361"/>
                        <a:gd name="connsiteY0" fmla="*/ 611978 h 611978"/>
                        <a:gd name="connsiteX1" fmla="*/ 29028 w 198361"/>
                        <a:gd name="connsiteY1" fmla="*/ 38550 h 611978"/>
                        <a:gd name="connsiteX2" fmla="*/ 91923 w 198361"/>
                        <a:gd name="connsiteY2" fmla="*/ 70111 h 611978"/>
                        <a:gd name="connsiteX3" fmla="*/ 0 w 198361"/>
                        <a:gd name="connsiteY3" fmla="*/ 41082 h 611978"/>
                        <a:gd name="connsiteX0" fmla="*/ 198361 w 198361"/>
                        <a:gd name="connsiteY0" fmla="*/ 611978 h 611978"/>
                        <a:gd name="connsiteX1" fmla="*/ 29028 w 198361"/>
                        <a:gd name="connsiteY1" fmla="*/ 38550 h 611978"/>
                        <a:gd name="connsiteX2" fmla="*/ 91923 w 198361"/>
                        <a:gd name="connsiteY2" fmla="*/ 70111 h 611978"/>
                        <a:gd name="connsiteX3" fmla="*/ 0 w 198361"/>
                        <a:gd name="connsiteY3" fmla="*/ 41082 h 611978"/>
                        <a:gd name="connsiteX0" fmla="*/ 198361 w 198361"/>
                        <a:gd name="connsiteY0" fmla="*/ 614346 h 614346"/>
                        <a:gd name="connsiteX1" fmla="*/ 29028 w 198361"/>
                        <a:gd name="connsiteY1" fmla="*/ 40918 h 614346"/>
                        <a:gd name="connsiteX2" fmla="*/ 89542 w 198361"/>
                        <a:gd name="connsiteY2" fmla="*/ 60573 h 614346"/>
                        <a:gd name="connsiteX3" fmla="*/ 0 w 198361"/>
                        <a:gd name="connsiteY3" fmla="*/ 43450 h 614346"/>
                        <a:gd name="connsiteX0" fmla="*/ 198361 w 198361"/>
                        <a:gd name="connsiteY0" fmla="*/ 613366 h 613366"/>
                        <a:gd name="connsiteX1" fmla="*/ 29028 w 198361"/>
                        <a:gd name="connsiteY1" fmla="*/ 39938 h 613366"/>
                        <a:gd name="connsiteX2" fmla="*/ 87161 w 198361"/>
                        <a:gd name="connsiteY2" fmla="*/ 64356 h 613366"/>
                        <a:gd name="connsiteX3" fmla="*/ 0 w 198361"/>
                        <a:gd name="connsiteY3" fmla="*/ 42470 h 613366"/>
                        <a:gd name="connsiteX0" fmla="*/ 198361 w 198361"/>
                        <a:gd name="connsiteY0" fmla="*/ 616982 h 616982"/>
                        <a:gd name="connsiteX1" fmla="*/ 29028 w 198361"/>
                        <a:gd name="connsiteY1" fmla="*/ 43554 h 616982"/>
                        <a:gd name="connsiteX2" fmla="*/ 87161 w 198361"/>
                        <a:gd name="connsiteY2" fmla="*/ 67972 h 616982"/>
                        <a:gd name="connsiteX3" fmla="*/ 0 w 198361"/>
                        <a:gd name="connsiteY3" fmla="*/ 46086 h 616982"/>
                        <a:gd name="connsiteX0" fmla="*/ 198361 w 198361"/>
                        <a:gd name="connsiteY0" fmla="*/ 617965 h 617965"/>
                        <a:gd name="connsiteX1" fmla="*/ 29028 w 198361"/>
                        <a:gd name="connsiteY1" fmla="*/ 44537 h 617965"/>
                        <a:gd name="connsiteX2" fmla="*/ 87161 w 198361"/>
                        <a:gd name="connsiteY2" fmla="*/ 68955 h 617965"/>
                        <a:gd name="connsiteX3" fmla="*/ 0 w 198361"/>
                        <a:gd name="connsiteY3" fmla="*/ 47069 h 617965"/>
                        <a:gd name="connsiteX0" fmla="*/ 198361 w 198361"/>
                        <a:gd name="connsiteY0" fmla="*/ 628476 h 628476"/>
                        <a:gd name="connsiteX1" fmla="*/ 25629 w 198361"/>
                        <a:gd name="connsiteY1" fmla="*/ 41451 h 628476"/>
                        <a:gd name="connsiteX2" fmla="*/ 87161 w 198361"/>
                        <a:gd name="connsiteY2" fmla="*/ 79466 h 628476"/>
                        <a:gd name="connsiteX3" fmla="*/ 0 w 198361"/>
                        <a:gd name="connsiteY3" fmla="*/ 57580 h 628476"/>
                        <a:gd name="connsiteX0" fmla="*/ 198361 w 198361"/>
                        <a:gd name="connsiteY0" fmla="*/ 641552 h 641552"/>
                        <a:gd name="connsiteX1" fmla="*/ 25629 w 198361"/>
                        <a:gd name="connsiteY1" fmla="*/ 54527 h 641552"/>
                        <a:gd name="connsiteX2" fmla="*/ 87161 w 198361"/>
                        <a:gd name="connsiteY2" fmla="*/ 92542 h 641552"/>
                        <a:gd name="connsiteX3" fmla="*/ 0 w 198361"/>
                        <a:gd name="connsiteY3" fmla="*/ 70656 h 641552"/>
                        <a:gd name="connsiteX0" fmla="*/ 198361 w 198361"/>
                        <a:gd name="connsiteY0" fmla="*/ 647333 h 647333"/>
                        <a:gd name="connsiteX1" fmla="*/ 25629 w 198361"/>
                        <a:gd name="connsiteY1" fmla="*/ 60308 h 647333"/>
                        <a:gd name="connsiteX2" fmla="*/ 87161 w 198361"/>
                        <a:gd name="connsiteY2" fmla="*/ 98323 h 647333"/>
                        <a:gd name="connsiteX3" fmla="*/ 0 w 198361"/>
                        <a:gd name="connsiteY3" fmla="*/ 76437 h 647333"/>
                        <a:gd name="connsiteX0" fmla="*/ 198361 w 198361"/>
                        <a:gd name="connsiteY0" fmla="*/ 646329 h 646329"/>
                        <a:gd name="connsiteX1" fmla="*/ 25629 w 198361"/>
                        <a:gd name="connsiteY1" fmla="*/ 59304 h 646329"/>
                        <a:gd name="connsiteX2" fmla="*/ 87161 w 198361"/>
                        <a:gd name="connsiteY2" fmla="*/ 97319 h 646329"/>
                        <a:gd name="connsiteX3" fmla="*/ 0 w 198361"/>
                        <a:gd name="connsiteY3" fmla="*/ 75433 h 646329"/>
                        <a:gd name="connsiteX0" fmla="*/ 198361 w 198361"/>
                        <a:gd name="connsiteY0" fmla="*/ 655911 h 655911"/>
                        <a:gd name="connsiteX1" fmla="*/ 25629 w 198361"/>
                        <a:gd name="connsiteY1" fmla="*/ 68886 h 655911"/>
                        <a:gd name="connsiteX2" fmla="*/ 87161 w 198361"/>
                        <a:gd name="connsiteY2" fmla="*/ 106901 h 655911"/>
                        <a:gd name="connsiteX3" fmla="*/ 0 w 198361"/>
                        <a:gd name="connsiteY3" fmla="*/ 85015 h 655911"/>
                        <a:gd name="connsiteX0" fmla="*/ 198361 w 198361"/>
                        <a:gd name="connsiteY0" fmla="*/ 651507 h 651507"/>
                        <a:gd name="connsiteX1" fmla="*/ 25629 w 198361"/>
                        <a:gd name="connsiteY1" fmla="*/ 64482 h 651507"/>
                        <a:gd name="connsiteX2" fmla="*/ 87161 w 198361"/>
                        <a:gd name="connsiteY2" fmla="*/ 102497 h 651507"/>
                        <a:gd name="connsiteX3" fmla="*/ 0 w 198361"/>
                        <a:gd name="connsiteY3" fmla="*/ 80611 h 651507"/>
                        <a:gd name="connsiteX0" fmla="*/ 208559 w 208559"/>
                        <a:gd name="connsiteY0" fmla="*/ 671903 h 671903"/>
                        <a:gd name="connsiteX1" fmla="*/ 25629 w 208559"/>
                        <a:gd name="connsiteY1" fmla="*/ 64482 h 671903"/>
                        <a:gd name="connsiteX2" fmla="*/ 87161 w 208559"/>
                        <a:gd name="connsiteY2" fmla="*/ 102497 h 671903"/>
                        <a:gd name="connsiteX3" fmla="*/ 0 w 208559"/>
                        <a:gd name="connsiteY3" fmla="*/ 80611 h 671903"/>
                      </a:gdLst>
                      <a:ahLst/>
                      <a:cxnLst>
                        <a:cxn ang="0">
                          <a:pos x="connsiteX0" y="connsiteY0"/>
                        </a:cxn>
                        <a:cxn ang="0">
                          <a:pos x="connsiteX1" y="connsiteY1"/>
                        </a:cxn>
                        <a:cxn ang="0">
                          <a:pos x="connsiteX2" y="connsiteY2"/>
                        </a:cxn>
                        <a:cxn ang="0">
                          <a:pos x="connsiteX3" y="connsiteY3"/>
                        </a:cxn>
                      </a:cxnLst>
                      <a:rect l="l" t="t" r="r" b="b"/>
                      <a:pathLst>
                        <a:path w="208559" h="671903">
                          <a:moveTo>
                            <a:pt x="208559" y="671903"/>
                          </a:moveTo>
                          <a:cubicBezTo>
                            <a:pt x="128000" y="417247"/>
                            <a:pt x="71944" y="195275"/>
                            <a:pt x="25629" y="64482"/>
                          </a:cubicBezTo>
                          <a:cubicBezTo>
                            <a:pt x="24558" y="-37737"/>
                            <a:pt x="92344" y="-13517"/>
                            <a:pt x="87161" y="102497"/>
                          </a:cubicBezTo>
                          <a:cubicBezTo>
                            <a:pt x="75179" y="126732"/>
                            <a:pt x="43542" y="95932"/>
                            <a:pt x="0" y="80611"/>
                          </a:cubicBezTo>
                        </a:path>
                      </a:pathLst>
                    </a:custGeom>
                    <a:noFill/>
                    <a:ln w="6350" cap="flat" cmpd="sng" algn="ctr">
                      <a:solidFill>
                        <a:srgbClr val="A5A5A5">
                          <a:lumMod val="75000"/>
                        </a:srgbClr>
                      </a:solid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1" name="Freeform 100"/>
                    <p:cNvSpPr/>
                    <p:nvPr/>
                  </p:nvSpPr>
                  <p:spPr>
                    <a:xfrm flipH="1">
                      <a:off x="4610554" y="3335858"/>
                      <a:ext cx="198361" cy="621515"/>
                    </a:xfrm>
                    <a:custGeom>
                      <a:avLst/>
                      <a:gdLst>
                        <a:gd name="connsiteX0" fmla="*/ 198361 w 198361"/>
                        <a:gd name="connsiteY0" fmla="*/ 612900 h 612900"/>
                        <a:gd name="connsiteX1" fmla="*/ 29028 w 198361"/>
                        <a:gd name="connsiteY1" fmla="*/ 32328 h 612900"/>
                        <a:gd name="connsiteX2" fmla="*/ 91923 w 198361"/>
                        <a:gd name="connsiteY2" fmla="*/ 71033 h 612900"/>
                        <a:gd name="connsiteX3" fmla="*/ 0 w 198361"/>
                        <a:gd name="connsiteY3" fmla="*/ 42004 h 612900"/>
                        <a:gd name="connsiteX0" fmla="*/ 198361 w 198361"/>
                        <a:gd name="connsiteY0" fmla="*/ 610867 h 610867"/>
                        <a:gd name="connsiteX1" fmla="*/ 29028 w 198361"/>
                        <a:gd name="connsiteY1" fmla="*/ 30295 h 610867"/>
                        <a:gd name="connsiteX2" fmla="*/ 91923 w 198361"/>
                        <a:gd name="connsiteY2" fmla="*/ 69000 h 610867"/>
                        <a:gd name="connsiteX3" fmla="*/ 0 w 198361"/>
                        <a:gd name="connsiteY3" fmla="*/ 39971 h 610867"/>
                        <a:gd name="connsiteX0" fmla="*/ 198361 w 198361"/>
                        <a:gd name="connsiteY0" fmla="*/ 619505 h 619505"/>
                        <a:gd name="connsiteX1" fmla="*/ 29028 w 198361"/>
                        <a:gd name="connsiteY1" fmla="*/ 38933 h 619505"/>
                        <a:gd name="connsiteX2" fmla="*/ 91923 w 198361"/>
                        <a:gd name="connsiteY2" fmla="*/ 77638 h 619505"/>
                        <a:gd name="connsiteX3" fmla="*/ 0 w 198361"/>
                        <a:gd name="connsiteY3" fmla="*/ 48609 h 619505"/>
                        <a:gd name="connsiteX0" fmla="*/ 198361 w 198361"/>
                        <a:gd name="connsiteY0" fmla="*/ 634321 h 634321"/>
                        <a:gd name="connsiteX1" fmla="*/ 29028 w 198361"/>
                        <a:gd name="connsiteY1" fmla="*/ 53749 h 634321"/>
                        <a:gd name="connsiteX2" fmla="*/ 91923 w 198361"/>
                        <a:gd name="connsiteY2" fmla="*/ 92454 h 634321"/>
                        <a:gd name="connsiteX3" fmla="*/ 0 w 198361"/>
                        <a:gd name="connsiteY3" fmla="*/ 63425 h 634321"/>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26914 h 626914"/>
                        <a:gd name="connsiteX1" fmla="*/ 29028 w 198361"/>
                        <a:gd name="connsiteY1" fmla="*/ 46342 h 626914"/>
                        <a:gd name="connsiteX2" fmla="*/ 91923 w 198361"/>
                        <a:gd name="connsiteY2" fmla="*/ 85047 h 626914"/>
                        <a:gd name="connsiteX3" fmla="*/ 0 w 198361"/>
                        <a:gd name="connsiteY3" fmla="*/ 56018 h 626914"/>
                        <a:gd name="connsiteX0" fmla="*/ 198361 w 198361"/>
                        <a:gd name="connsiteY0" fmla="*/ 611978 h 611978"/>
                        <a:gd name="connsiteX1" fmla="*/ 29028 w 198361"/>
                        <a:gd name="connsiteY1" fmla="*/ 38550 h 611978"/>
                        <a:gd name="connsiteX2" fmla="*/ 91923 w 198361"/>
                        <a:gd name="connsiteY2" fmla="*/ 70111 h 611978"/>
                        <a:gd name="connsiteX3" fmla="*/ 0 w 198361"/>
                        <a:gd name="connsiteY3" fmla="*/ 41082 h 611978"/>
                        <a:gd name="connsiteX0" fmla="*/ 198361 w 198361"/>
                        <a:gd name="connsiteY0" fmla="*/ 611978 h 611978"/>
                        <a:gd name="connsiteX1" fmla="*/ 29028 w 198361"/>
                        <a:gd name="connsiteY1" fmla="*/ 38550 h 611978"/>
                        <a:gd name="connsiteX2" fmla="*/ 91923 w 198361"/>
                        <a:gd name="connsiteY2" fmla="*/ 70111 h 611978"/>
                        <a:gd name="connsiteX3" fmla="*/ 0 w 198361"/>
                        <a:gd name="connsiteY3" fmla="*/ 41082 h 611978"/>
                        <a:gd name="connsiteX0" fmla="*/ 198361 w 198361"/>
                        <a:gd name="connsiteY0" fmla="*/ 611978 h 611978"/>
                        <a:gd name="connsiteX1" fmla="*/ 29028 w 198361"/>
                        <a:gd name="connsiteY1" fmla="*/ 38550 h 611978"/>
                        <a:gd name="connsiteX2" fmla="*/ 91923 w 198361"/>
                        <a:gd name="connsiteY2" fmla="*/ 70111 h 611978"/>
                        <a:gd name="connsiteX3" fmla="*/ 0 w 198361"/>
                        <a:gd name="connsiteY3" fmla="*/ 41082 h 611978"/>
                        <a:gd name="connsiteX0" fmla="*/ 198361 w 198361"/>
                        <a:gd name="connsiteY0" fmla="*/ 614346 h 614346"/>
                        <a:gd name="connsiteX1" fmla="*/ 29028 w 198361"/>
                        <a:gd name="connsiteY1" fmla="*/ 40918 h 614346"/>
                        <a:gd name="connsiteX2" fmla="*/ 89542 w 198361"/>
                        <a:gd name="connsiteY2" fmla="*/ 60573 h 614346"/>
                        <a:gd name="connsiteX3" fmla="*/ 0 w 198361"/>
                        <a:gd name="connsiteY3" fmla="*/ 43450 h 614346"/>
                        <a:gd name="connsiteX0" fmla="*/ 198361 w 198361"/>
                        <a:gd name="connsiteY0" fmla="*/ 613366 h 613366"/>
                        <a:gd name="connsiteX1" fmla="*/ 29028 w 198361"/>
                        <a:gd name="connsiteY1" fmla="*/ 39938 h 613366"/>
                        <a:gd name="connsiteX2" fmla="*/ 87161 w 198361"/>
                        <a:gd name="connsiteY2" fmla="*/ 64356 h 613366"/>
                        <a:gd name="connsiteX3" fmla="*/ 0 w 198361"/>
                        <a:gd name="connsiteY3" fmla="*/ 42470 h 613366"/>
                        <a:gd name="connsiteX0" fmla="*/ 198361 w 198361"/>
                        <a:gd name="connsiteY0" fmla="*/ 616982 h 616982"/>
                        <a:gd name="connsiteX1" fmla="*/ 29028 w 198361"/>
                        <a:gd name="connsiteY1" fmla="*/ 43554 h 616982"/>
                        <a:gd name="connsiteX2" fmla="*/ 87161 w 198361"/>
                        <a:gd name="connsiteY2" fmla="*/ 67972 h 616982"/>
                        <a:gd name="connsiteX3" fmla="*/ 0 w 198361"/>
                        <a:gd name="connsiteY3" fmla="*/ 46086 h 616982"/>
                        <a:gd name="connsiteX0" fmla="*/ 198361 w 198361"/>
                        <a:gd name="connsiteY0" fmla="*/ 617965 h 617965"/>
                        <a:gd name="connsiteX1" fmla="*/ 29028 w 198361"/>
                        <a:gd name="connsiteY1" fmla="*/ 44537 h 617965"/>
                        <a:gd name="connsiteX2" fmla="*/ 87161 w 198361"/>
                        <a:gd name="connsiteY2" fmla="*/ 68955 h 617965"/>
                        <a:gd name="connsiteX3" fmla="*/ 0 w 198361"/>
                        <a:gd name="connsiteY3" fmla="*/ 47069 h 617965"/>
                        <a:gd name="connsiteX0" fmla="*/ 198361 w 198361"/>
                        <a:gd name="connsiteY0" fmla="*/ 621515 h 621515"/>
                        <a:gd name="connsiteX1" fmla="*/ 29028 w 198361"/>
                        <a:gd name="connsiteY1" fmla="*/ 48087 h 621515"/>
                        <a:gd name="connsiteX2" fmla="*/ 87161 w 198361"/>
                        <a:gd name="connsiteY2" fmla="*/ 58908 h 621515"/>
                        <a:gd name="connsiteX3" fmla="*/ 0 w 198361"/>
                        <a:gd name="connsiteY3" fmla="*/ 50619 h 621515"/>
                      </a:gdLst>
                      <a:ahLst/>
                      <a:cxnLst>
                        <a:cxn ang="0">
                          <a:pos x="connsiteX0" y="connsiteY0"/>
                        </a:cxn>
                        <a:cxn ang="0">
                          <a:pos x="connsiteX1" y="connsiteY1"/>
                        </a:cxn>
                        <a:cxn ang="0">
                          <a:pos x="connsiteX2" y="connsiteY2"/>
                        </a:cxn>
                        <a:cxn ang="0">
                          <a:pos x="connsiteX3" y="connsiteY3"/>
                        </a:cxn>
                      </a:cxnLst>
                      <a:rect l="l" t="t" r="r" b="b"/>
                      <a:pathLst>
                        <a:path w="198361" h="621515">
                          <a:moveTo>
                            <a:pt x="198361" y="621515"/>
                          </a:moveTo>
                          <a:cubicBezTo>
                            <a:pt x="117802" y="366859"/>
                            <a:pt x="75343" y="178880"/>
                            <a:pt x="29028" y="48087"/>
                          </a:cubicBezTo>
                          <a:cubicBezTo>
                            <a:pt x="27957" y="-54132"/>
                            <a:pt x="99143" y="34673"/>
                            <a:pt x="87161" y="58908"/>
                          </a:cubicBezTo>
                          <a:cubicBezTo>
                            <a:pt x="75179" y="83143"/>
                            <a:pt x="43542" y="65940"/>
                            <a:pt x="0" y="50619"/>
                          </a:cubicBezTo>
                        </a:path>
                      </a:pathLst>
                    </a:custGeom>
                    <a:noFill/>
                    <a:ln w="6350" cap="flat" cmpd="sng" algn="ctr">
                      <a:solidFill>
                        <a:srgbClr val="A5A5A5">
                          <a:lumMod val="75000"/>
                        </a:srgbClr>
                      </a:solid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2" name="Rectangle 14"/>
                    <p:cNvSpPr/>
                    <p:nvPr/>
                  </p:nvSpPr>
                  <p:spPr>
                    <a:xfrm rot="17895661">
                      <a:off x="2777839" y="1732972"/>
                      <a:ext cx="1729489" cy="843927"/>
                    </a:xfrm>
                    <a:custGeom>
                      <a:avLst/>
                      <a:gdLst>
                        <a:gd name="connsiteX0" fmla="*/ 0 w 1675021"/>
                        <a:gd name="connsiteY0" fmla="*/ 0 h 591053"/>
                        <a:gd name="connsiteX1" fmla="*/ 1675021 w 1675021"/>
                        <a:gd name="connsiteY1" fmla="*/ 0 h 591053"/>
                        <a:gd name="connsiteX2" fmla="*/ 1675021 w 1675021"/>
                        <a:gd name="connsiteY2" fmla="*/ 591053 h 591053"/>
                        <a:gd name="connsiteX3" fmla="*/ 0 w 1675021"/>
                        <a:gd name="connsiteY3" fmla="*/ 591053 h 591053"/>
                        <a:gd name="connsiteX4" fmla="*/ 0 w 1675021"/>
                        <a:gd name="connsiteY4" fmla="*/ 0 h 591053"/>
                        <a:gd name="connsiteX0" fmla="*/ 0 w 1675021"/>
                        <a:gd name="connsiteY0" fmla="*/ 55521 h 646574"/>
                        <a:gd name="connsiteX1" fmla="*/ 1675021 w 1675021"/>
                        <a:gd name="connsiteY1" fmla="*/ 55521 h 646574"/>
                        <a:gd name="connsiteX2" fmla="*/ 1675021 w 1675021"/>
                        <a:gd name="connsiteY2" fmla="*/ 646574 h 646574"/>
                        <a:gd name="connsiteX3" fmla="*/ 0 w 1675021"/>
                        <a:gd name="connsiteY3" fmla="*/ 646574 h 646574"/>
                        <a:gd name="connsiteX4" fmla="*/ 0 w 1675021"/>
                        <a:gd name="connsiteY4" fmla="*/ 55521 h 646574"/>
                        <a:gd name="connsiteX0" fmla="*/ 0 w 1729489"/>
                        <a:gd name="connsiteY0" fmla="*/ 21212 h 612265"/>
                        <a:gd name="connsiteX1" fmla="*/ 1729489 w 1729489"/>
                        <a:gd name="connsiteY1" fmla="*/ 363934 h 612265"/>
                        <a:gd name="connsiteX2" fmla="*/ 1675021 w 1729489"/>
                        <a:gd name="connsiteY2" fmla="*/ 612265 h 612265"/>
                        <a:gd name="connsiteX3" fmla="*/ 0 w 1729489"/>
                        <a:gd name="connsiteY3" fmla="*/ 612265 h 612265"/>
                        <a:gd name="connsiteX4" fmla="*/ 0 w 1729489"/>
                        <a:gd name="connsiteY4" fmla="*/ 21212 h 612265"/>
                        <a:gd name="connsiteX0" fmla="*/ 0 w 1729489"/>
                        <a:gd name="connsiteY0" fmla="*/ 55644 h 646697"/>
                        <a:gd name="connsiteX1" fmla="*/ 1729489 w 1729489"/>
                        <a:gd name="connsiteY1" fmla="*/ 398366 h 646697"/>
                        <a:gd name="connsiteX2" fmla="*/ 1675021 w 1729489"/>
                        <a:gd name="connsiteY2" fmla="*/ 646697 h 646697"/>
                        <a:gd name="connsiteX3" fmla="*/ 0 w 1729489"/>
                        <a:gd name="connsiteY3" fmla="*/ 646697 h 646697"/>
                        <a:gd name="connsiteX4" fmla="*/ 0 w 1729489"/>
                        <a:gd name="connsiteY4" fmla="*/ 55644 h 646697"/>
                        <a:gd name="connsiteX0" fmla="*/ 0 w 1729489"/>
                        <a:gd name="connsiteY0" fmla="*/ 55644 h 796798"/>
                        <a:gd name="connsiteX1" fmla="*/ 1729489 w 1729489"/>
                        <a:gd name="connsiteY1" fmla="*/ 398366 h 796798"/>
                        <a:gd name="connsiteX2" fmla="*/ 1556732 w 1729489"/>
                        <a:gd name="connsiteY2" fmla="*/ 796798 h 796798"/>
                        <a:gd name="connsiteX3" fmla="*/ 0 w 1729489"/>
                        <a:gd name="connsiteY3" fmla="*/ 646697 h 796798"/>
                        <a:gd name="connsiteX4" fmla="*/ 0 w 1729489"/>
                        <a:gd name="connsiteY4" fmla="*/ 55644 h 796798"/>
                        <a:gd name="connsiteX0" fmla="*/ 0 w 1729489"/>
                        <a:gd name="connsiteY0" fmla="*/ 55644 h 796798"/>
                        <a:gd name="connsiteX1" fmla="*/ 1729489 w 1729489"/>
                        <a:gd name="connsiteY1" fmla="*/ 398366 h 796798"/>
                        <a:gd name="connsiteX2" fmla="*/ 1556732 w 1729489"/>
                        <a:gd name="connsiteY2" fmla="*/ 796798 h 796798"/>
                        <a:gd name="connsiteX3" fmla="*/ 0 w 1729489"/>
                        <a:gd name="connsiteY3" fmla="*/ 646697 h 796798"/>
                        <a:gd name="connsiteX4" fmla="*/ 0 w 1729489"/>
                        <a:gd name="connsiteY4" fmla="*/ 55644 h 796798"/>
                        <a:gd name="connsiteX0" fmla="*/ 0 w 1729489"/>
                        <a:gd name="connsiteY0" fmla="*/ 55644 h 796798"/>
                        <a:gd name="connsiteX1" fmla="*/ 1729489 w 1729489"/>
                        <a:gd name="connsiteY1" fmla="*/ 398366 h 796798"/>
                        <a:gd name="connsiteX2" fmla="*/ 1556732 w 1729489"/>
                        <a:gd name="connsiteY2" fmla="*/ 796798 h 796798"/>
                        <a:gd name="connsiteX3" fmla="*/ 0 w 1729489"/>
                        <a:gd name="connsiteY3" fmla="*/ 646697 h 796798"/>
                        <a:gd name="connsiteX4" fmla="*/ 0 w 1729489"/>
                        <a:gd name="connsiteY4" fmla="*/ 55644 h 796798"/>
                        <a:gd name="connsiteX0" fmla="*/ 0 w 1729489"/>
                        <a:gd name="connsiteY0" fmla="*/ 72411 h 813565"/>
                        <a:gd name="connsiteX1" fmla="*/ 1729489 w 1729489"/>
                        <a:gd name="connsiteY1" fmla="*/ 415133 h 813565"/>
                        <a:gd name="connsiteX2" fmla="*/ 1556732 w 1729489"/>
                        <a:gd name="connsiteY2" fmla="*/ 813565 h 813565"/>
                        <a:gd name="connsiteX3" fmla="*/ 0 w 1729489"/>
                        <a:gd name="connsiteY3" fmla="*/ 663464 h 813565"/>
                        <a:gd name="connsiteX4" fmla="*/ 0 w 1729489"/>
                        <a:gd name="connsiteY4" fmla="*/ 72411 h 813565"/>
                        <a:gd name="connsiteX0" fmla="*/ 0 w 1729489"/>
                        <a:gd name="connsiteY0" fmla="*/ 90154 h 831308"/>
                        <a:gd name="connsiteX1" fmla="*/ 1729489 w 1729489"/>
                        <a:gd name="connsiteY1" fmla="*/ 432876 h 831308"/>
                        <a:gd name="connsiteX2" fmla="*/ 1556732 w 1729489"/>
                        <a:gd name="connsiteY2" fmla="*/ 831308 h 831308"/>
                        <a:gd name="connsiteX3" fmla="*/ 0 w 1729489"/>
                        <a:gd name="connsiteY3" fmla="*/ 681207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0 w 1729489"/>
                        <a:gd name="connsiteY3" fmla="*/ 681207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164689 w 1729489"/>
                        <a:gd name="connsiteY3" fmla="*/ 601327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106853 h 848007"/>
                        <a:gd name="connsiteX1" fmla="*/ 1729489 w 1729489"/>
                        <a:gd name="connsiteY1" fmla="*/ 449575 h 848007"/>
                        <a:gd name="connsiteX2" fmla="*/ 1556732 w 1729489"/>
                        <a:gd name="connsiteY2" fmla="*/ 848007 h 848007"/>
                        <a:gd name="connsiteX3" fmla="*/ 60910 w 1729489"/>
                        <a:gd name="connsiteY3" fmla="*/ 682465 h 848007"/>
                        <a:gd name="connsiteX4" fmla="*/ 0 w 1729489"/>
                        <a:gd name="connsiteY4" fmla="*/ 106853 h 848007"/>
                        <a:gd name="connsiteX0" fmla="*/ 0 w 1729489"/>
                        <a:gd name="connsiteY0" fmla="*/ 102773 h 843927"/>
                        <a:gd name="connsiteX1" fmla="*/ 1729489 w 1729489"/>
                        <a:gd name="connsiteY1" fmla="*/ 445495 h 843927"/>
                        <a:gd name="connsiteX2" fmla="*/ 1556732 w 1729489"/>
                        <a:gd name="connsiteY2" fmla="*/ 843927 h 843927"/>
                        <a:gd name="connsiteX3" fmla="*/ 60910 w 1729489"/>
                        <a:gd name="connsiteY3" fmla="*/ 678385 h 843927"/>
                        <a:gd name="connsiteX4" fmla="*/ 0 w 1729489"/>
                        <a:gd name="connsiteY4" fmla="*/ 102773 h 843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9489" h="843927">
                          <a:moveTo>
                            <a:pt x="0" y="102773"/>
                          </a:moveTo>
                          <a:cubicBezTo>
                            <a:pt x="518226" y="-100595"/>
                            <a:pt x="1358807" y="-10084"/>
                            <a:pt x="1729489" y="445495"/>
                          </a:cubicBezTo>
                          <a:lnTo>
                            <a:pt x="1556732" y="843927"/>
                          </a:lnTo>
                          <a:cubicBezTo>
                            <a:pt x="1145286" y="623657"/>
                            <a:pt x="575361" y="462630"/>
                            <a:pt x="60910" y="678385"/>
                          </a:cubicBezTo>
                          <a:lnTo>
                            <a:pt x="0" y="102773"/>
                          </a:lnTo>
                          <a:close/>
                        </a:path>
                      </a:pathLst>
                    </a:custGeom>
                    <a:solidFill>
                      <a:sysClr val="window" lastClr="FFFFFF"/>
                    </a:solidFill>
                    <a:ln w="12700" cap="flat" cmpd="sng" algn="ctr">
                      <a:noFill/>
                      <a:prstDash val="solid"/>
                      <a:miter lim="800000"/>
                    </a:ln>
                    <a:effectLst>
                      <a:softEdge rad="31750"/>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3" name="Rectangle 14"/>
                    <p:cNvSpPr/>
                    <p:nvPr/>
                  </p:nvSpPr>
                  <p:spPr>
                    <a:xfrm rot="15107100">
                      <a:off x="2834433" y="3116413"/>
                      <a:ext cx="964348" cy="573081"/>
                    </a:xfrm>
                    <a:custGeom>
                      <a:avLst/>
                      <a:gdLst>
                        <a:gd name="connsiteX0" fmla="*/ 0 w 1675021"/>
                        <a:gd name="connsiteY0" fmla="*/ 0 h 591053"/>
                        <a:gd name="connsiteX1" fmla="*/ 1675021 w 1675021"/>
                        <a:gd name="connsiteY1" fmla="*/ 0 h 591053"/>
                        <a:gd name="connsiteX2" fmla="*/ 1675021 w 1675021"/>
                        <a:gd name="connsiteY2" fmla="*/ 591053 h 591053"/>
                        <a:gd name="connsiteX3" fmla="*/ 0 w 1675021"/>
                        <a:gd name="connsiteY3" fmla="*/ 591053 h 591053"/>
                        <a:gd name="connsiteX4" fmla="*/ 0 w 1675021"/>
                        <a:gd name="connsiteY4" fmla="*/ 0 h 591053"/>
                        <a:gd name="connsiteX0" fmla="*/ 0 w 1675021"/>
                        <a:gd name="connsiteY0" fmla="*/ 55521 h 646574"/>
                        <a:gd name="connsiteX1" fmla="*/ 1675021 w 1675021"/>
                        <a:gd name="connsiteY1" fmla="*/ 55521 h 646574"/>
                        <a:gd name="connsiteX2" fmla="*/ 1675021 w 1675021"/>
                        <a:gd name="connsiteY2" fmla="*/ 646574 h 646574"/>
                        <a:gd name="connsiteX3" fmla="*/ 0 w 1675021"/>
                        <a:gd name="connsiteY3" fmla="*/ 646574 h 646574"/>
                        <a:gd name="connsiteX4" fmla="*/ 0 w 1675021"/>
                        <a:gd name="connsiteY4" fmla="*/ 55521 h 646574"/>
                        <a:gd name="connsiteX0" fmla="*/ 0 w 1729489"/>
                        <a:gd name="connsiteY0" fmla="*/ 21212 h 612265"/>
                        <a:gd name="connsiteX1" fmla="*/ 1729489 w 1729489"/>
                        <a:gd name="connsiteY1" fmla="*/ 363934 h 612265"/>
                        <a:gd name="connsiteX2" fmla="*/ 1675021 w 1729489"/>
                        <a:gd name="connsiteY2" fmla="*/ 612265 h 612265"/>
                        <a:gd name="connsiteX3" fmla="*/ 0 w 1729489"/>
                        <a:gd name="connsiteY3" fmla="*/ 612265 h 612265"/>
                        <a:gd name="connsiteX4" fmla="*/ 0 w 1729489"/>
                        <a:gd name="connsiteY4" fmla="*/ 21212 h 612265"/>
                        <a:gd name="connsiteX0" fmla="*/ 0 w 1729489"/>
                        <a:gd name="connsiteY0" fmla="*/ 55644 h 646697"/>
                        <a:gd name="connsiteX1" fmla="*/ 1729489 w 1729489"/>
                        <a:gd name="connsiteY1" fmla="*/ 398366 h 646697"/>
                        <a:gd name="connsiteX2" fmla="*/ 1675021 w 1729489"/>
                        <a:gd name="connsiteY2" fmla="*/ 646697 h 646697"/>
                        <a:gd name="connsiteX3" fmla="*/ 0 w 1729489"/>
                        <a:gd name="connsiteY3" fmla="*/ 646697 h 646697"/>
                        <a:gd name="connsiteX4" fmla="*/ 0 w 1729489"/>
                        <a:gd name="connsiteY4" fmla="*/ 55644 h 646697"/>
                        <a:gd name="connsiteX0" fmla="*/ 0 w 1729489"/>
                        <a:gd name="connsiteY0" fmla="*/ 55644 h 796798"/>
                        <a:gd name="connsiteX1" fmla="*/ 1729489 w 1729489"/>
                        <a:gd name="connsiteY1" fmla="*/ 398366 h 796798"/>
                        <a:gd name="connsiteX2" fmla="*/ 1556732 w 1729489"/>
                        <a:gd name="connsiteY2" fmla="*/ 796798 h 796798"/>
                        <a:gd name="connsiteX3" fmla="*/ 0 w 1729489"/>
                        <a:gd name="connsiteY3" fmla="*/ 646697 h 796798"/>
                        <a:gd name="connsiteX4" fmla="*/ 0 w 1729489"/>
                        <a:gd name="connsiteY4" fmla="*/ 55644 h 796798"/>
                        <a:gd name="connsiteX0" fmla="*/ 0 w 1729489"/>
                        <a:gd name="connsiteY0" fmla="*/ 55644 h 796798"/>
                        <a:gd name="connsiteX1" fmla="*/ 1729489 w 1729489"/>
                        <a:gd name="connsiteY1" fmla="*/ 398366 h 796798"/>
                        <a:gd name="connsiteX2" fmla="*/ 1556732 w 1729489"/>
                        <a:gd name="connsiteY2" fmla="*/ 796798 h 796798"/>
                        <a:gd name="connsiteX3" fmla="*/ 0 w 1729489"/>
                        <a:gd name="connsiteY3" fmla="*/ 646697 h 796798"/>
                        <a:gd name="connsiteX4" fmla="*/ 0 w 1729489"/>
                        <a:gd name="connsiteY4" fmla="*/ 55644 h 796798"/>
                        <a:gd name="connsiteX0" fmla="*/ 0 w 1729489"/>
                        <a:gd name="connsiteY0" fmla="*/ 55644 h 796798"/>
                        <a:gd name="connsiteX1" fmla="*/ 1729489 w 1729489"/>
                        <a:gd name="connsiteY1" fmla="*/ 398366 h 796798"/>
                        <a:gd name="connsiteX2" fmla="*/ 1556732 w 1729489"/>
                        <a:gd name="connsiteY2" fmla="*/ 796798 h 796798"/>
                        <a:gd name="connsiteX3" fmla="*/ 0 w 1729489"/>
                        <a:gd name="connsiteY3" fmla="*/ 646697 h 796798"/>
                        <a:gd name="connsiteX4" fmla="*/ 0 w 1729489"/>
                        <a:gd name="connsiteY4" fmla="*/ 55644 h 796798"/>
                        <a:gd name="connsiteX0" fmla="*/ 0 w 1729489"/>
                        <a:gd name="connsiteY0" fmla="*/ 72411 h 813565"/>
                        <a:gd name="connsiteX1" fmla="*/ 1729489 w 1729489"/>
                        <a:gd name="connsiteY1" fmla="*/ 415133 h 813565"/>
                        <a:gd name="connsiteX2" fmla="*/ 1556732 w 1729489"/>
                        <a:gd name="connsiteY2" fmla="*/ 813565 h 813565"/>
                        <a:gd name="connsiteX3" fmla="*/ 0 w 1729489"/>
                        <a:gd name="connsiteY3" fmla="*/ 663464 h 813565"/>
                        <a:gd name="connsiteX4" fmla="*/ 0 w 1729489"/>
                        <a:gd name="connsiteY4" fmla="*/ 72411 h 813565"/>
                        <a:gd name="connsiteX0" fmla="*/ 0 w 1729489"/>
                        <a:gd name="connsiteY0" fmla="*/ 90154 h 831308"/>
                        <a:gd name="connsiteX1" fmla="*/ 1729489 w 1729489"/>
                        <a:gd name="connsiteY1" fmla="*/ 432876 h 831308"/>
                        <a:gd name="connsiteX2" fmla="*/ 1556732 w 1729489"/>
                        <a:gd name="connsiteY2" fmla="*/ 831308 h 831308"/>
                        <a:gd name="connsiteX3" fmla="*/ 0 w 1729489"/>
                        <a:gd name="connsiteY3" fmla="*/ 681207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0 w 1729489"/>
                        <a:gd name="connsiteY3" fmla="*/ 681207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164689 w 1729489"/>
                        <a:gd name="connsiteY3" fmla="*/ 601327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90154 h 831308"/>
                        <a:gd name="connsiteX1" fmla="*/ 1729489 w 1729489"/>
                        <a:gd name="connsiteY1" fmla="*/ 432876 h 831308"/>
                        <a:gd name="connsiteX2" fmla="*/ 1556732 w 1729489"/>
                        <a:gd name="connsiteY2" fmla="*/ 831308 h 831308"/>
                        <a:gd name="connsiteX3" fmla="*/ 60910 w 1729489"/>
                        <a:gd name="connsiteY3" fmla="*/ 665766 h 831308"/>
                        <a:gd name="connsiteX4" fmla="*/ 0 w 1729489"/>
                        <a:gd name="connsiteY4" fmla="*/ 90154 h 831308"/>
                        <a:gd name="connsiteX0" fmla="*/ 0 w 1729489"/>
                        <a:gd name="connsiteY0" fmla="*/ 106853 h 848007"/>
                        <a:gd name="connsiteX1" fmla="*/ 1729489 w 1729489"/>
                        <a:gd name="connsiteY1" fmla="*/ 449575 h 848007"/>
                        <a:gd name="connsiteX2" fmla="*/ 1556732 w 1729489"/>
                        <a:gd name="connsiteY2" fmla="*/ 848007 h 848007"/>
                        <a:gd name="connsiteX3" fmla="*/ 60910 w 1729489"/>
                        <a:gd name="connsiteY3" fmla="*/ 682465 h 848007"/>
                        <a:gd name="connsiteX4" fmla="*/ 0 w 1729489"/>
                        <a:gd name="connsiteY4" fmla="*/ 106853 h 848007"/>
                        <a:gd name="connsiteX0" fmla="*/ 0 w 1729489"/>
                        <a:gd name="connsiteY0" fmla="*/ 102773 h 843927"/>
                        <a:gd name="connsiteX1" fmla="*/ 1729489 w 1729489"/>
                        <a:gd name="connsiteY1" fmla="*/ 445495 h 843927"/>
                        <a:gd name="connsiteX2" fmla="*/ 1556732 w 1729489"/>
                        <a:gd name="connsiteY2" fmla="*/ 843927 h 843927"/>
                        <a:gd name="connsiteX3" fmla="*/ 60910 w 1729489"/>
                        <a:gd name="connsiteY3" fmla="*/ 678385 h 843927"/>
                        <a:gd name="connsiteX4" fmla="*/ 0 w 1729489"/>
                        <a:gd name="connsiteY4" fmla="*/ 102773 h 843927"/>
                        <a:gd name="connsiteX0" fmla="*/ 0 w 1729489"/>
                        <a:gd name="connsiteY0" fmla="*/ 102773 h 843927"/>
                        <a:gd name="connsiteX1" fmla="*/ 1729489 w 1729489"/>
                        <a:gd name="connsiteY1" fmla="*/ 445495 h 843927"/>
                        <a:gd name="connsiteX2" fmla="*/ 1556732 w 1729489"/>
                        <a:gd name="connsiteY2" fmla="*/ 843927 h 843927"/>
                        <a:gd name="connsiteX3" fmla="*/ 62829 w 1729489"/>
                        <a:gd name="connsiteY3" fmla="*/ 550665 h 843927"/>
                        <a:gd name="connsiteX4" fmla="*/ 0 w 1729489"/>
                        <a:gd name="connsiteY4" fmla="*/ 102773 h 843927"/>
                        <a:gd name="connsiteX0" fmla="*/ 0 w 1729489"/>
                        <a:gd name="connsiteY0" fmla="*/ 102773 h 550665"/>
                        <a:gd name="connsiteX1" fmla="*/ 1729489 w 1729489"/>
                        <a:gd name="connsiteY1" fmla="*/ 445495 h 550665"/>
                        <a:gd name="connsiteX2" fmla="*/ 610637 w 1729489"/>
                        <a:gd name="connsiteY2" fmla="*/ 452373 h 550665"/>
                        <a:gd name="connsiteX3" fmla="*/ 62829 w 1729489"/>
                        <a:gd name="connsiteY3" fmla="*/ 550665 h 550665"/>
                        <a:gd name="connsiteX4" fmla="*/ 0 w 1729489"/>
                        <a:gd name="connsiteY4" fmla="*/ 102773 h 550665"/>
                        <a:gd name="connsiteX0" fmla="*/ 0 w 1729489"/>
                        <a:gd name="connsiteY0" fmla="*/ 102773 h 550665"/>
                        <a:gd name="connsiteX1" fmla="*/ 1729489 w 1729489"/>
                        <a:gd name="connsiteY1" fmla="*/ 445495 h 550665"/>
                        <a:gd name="connsiteX2" fmla="*/ 610637 w 1729489"/>
                        <a:gd name="connsiteY2" fmla="*/ 452373 h 550665"/>
                        <a:gd name="connsiteX3" fmla="*/ 62829 w 1729489"/>
                        <a:gd name="connsiteY3" fmla="*/ 550665 h 550665"/>
                        <a:gd name="connsiteX4" fmla="*/ 0 w 1729489"/>
                        <a:gd name="connsiteY4" fmla="*/ 102773 h 550665"/>
                        <a:gd name="connsiteX0" fmla="*/ 0 w 1729489"/>
                        <a:gd name="connsiteY0" fmla="*/ 102773 h 550665"/>
                        <a:gd name="connsiteX1" fmla="*/ 1729489 w 1729489"/>
                        <a:gd name="connsiteY1" fmla="*/ 445495 h 550665"/>
                        <a:gd name="connsiteX2" fmla="*/ 610637 w 1729489"/>
                        <a:gd name="connsiteY2" fmla="*/ 452373 h 550665"/>
                        <a:gd name="connsiteX3" fmla="*/ 62829 w 1729489"/>
                        <a:gd name="connsiteY3" fmla="*/ 550665 h 550665"/>
                        <a:gd name="connsiteX4" fmla="*/ 0 w 1729489"/>
                        <a:gd name="connsiteY4" fmla="*/ 102773 h 550665"/>
                        <a:gd name="connsiteX0" fmla="*/ 0 w 959399"/>
                        <a:gd name="connsiteY0" fmla="*/ 270286 h 718178"/>
                        <a:gd name="connsiteX1" fmla="*/ 959399 w 959399"/>
                        <a:gd name="connsiteY1" fmla="*/ 247284 h 718178"/>
                        <a:gd name="connsiteX2" fmla="*/ 610637 w 959399"/>
                        <a:gd name="connsiteY2" fmla="*/ 619886 h 718178"/>
                        <a:gd name="connsiteX3" fmla="*/ 62829 w 959399"/>
                        <a:gd name="connsiteY3" fmla="*/ 718178 h 718178"/>
                        <a:gd name="connsiteX4" fmla="*/ 0 w 959399"/>
                        <a:gd name="connsiteY4" fmla="*/ 270286 h 718178"/>
                        <a:gd name="connsiteX0" fmla="*/ 0 w 959399"/>
                        <a:gd name="connsiteY0" fmla="*/ 163059 h 610951"/>
                        <a:gd name="connsiteX1" fmla="*/ 959399 w 959399"/>
                        <a:gd name="connsiteY1" fmla="*/ 140057 h 610951"/>
                        <a:gd name="connsiteX2" fmla="*/ 610637 w 959399"/>
                        <a:gd name="connsiteY2" fmla="*/ 512659 h 610951"/>
                        <a:gd name="connsiteX3" fmla="*/ 62829 w 959399"/>
                        <a:gd name="connsiteY3" fmla="*/ 610951 h 610951"/>
                        <a:gd name="connsiteX4" fmla="*/ 0 w 959399"/>
                        <a:gd name="connsiteY4" fmla="*/ 163059 h 610951"/>
                        <a:gd name="connsiteX0" fmla="*/ 0 w 959399"/>
                        <a:gd name="connsiteY0" fmla="*/ 143407 h 591299"/>
                        <a:gd name="connsiteX1" fmla="*/ 959399 w 959399"/>
                        <a:gd name="connsiteY1" fmla="*/ 120405 h 591299"/>
                        <a:gd name="connsiteX2" fmla="*/ 610637 w 959399"/>
                        <a:gd name="connsiteY2" fmla="*/ 493007 h 591299"/>
                        <a:gd name="connsiteX3" fmla="*/ 62829 w 959399"/>
                        <a:gd name="connsiteY3" fmla="*/ 591299 h 591299"/>
                        <a:gd name="connsiteX4" fmla="*/ 0 w 959399"/>
                        <a:gd name="connsiteY4" fmla="*/ 143407 h 591299"/>
                        <a:gd name="connsiteX0" fmla="*/ 0 w 959399"/>
                        <a:gd name="connsiteY0" fmla="*/ 89124 h 537016"/>
                        <a:gd name="connsiteX1" fmla="*/ 959399 w 959399"/>
                        <a:gd name="connsiteY1" fmla="*/ 66122 h 537016"/>
                        <a:gd name="connsiteX2" fmla="*/ 610637 w 959399"/>
                        <a:gd name="connsiteY2" fmla="*/ 438724 h 537016"/>
                        <a:gd name="connsiteX3" fmla="*/ 62829 w 959399"/>
                        <a:gd name="connsiteY3" fmla="*/ 537016 h 537016"/>
                        <a:gd name="connsiteX4" fmla="*/ 0 w 959399"/>
                        <a:gd name="connsiteY4" fmla="*/ 89124 h 537016"/>
                        <a:gd name="connsiteX0" fmla="*/ 0 w 959399"/>
                        <a:gd name="connsiteY0" fmla="*/ 119827 h 567719"/>
                        <a:gd name="connsiteX1" fmla="*/ 959399 w 959399"/>
                        <a:gd name="connsiteY1" fmla="*/ 96825 h 567719"/>
                        <a:gd name="connsiteX2" fmla="*/ 610637 w 959399"/>
                        <a:gd name="connsiteY2" fmla="*/ 469427 h 567719"/>
                        <a:gd name="connsiteX3" fmla="*/ 62829 w 959399"/>
                        <a:gd name="connsiteY3" fmla="*/ 567719 h 567719"/>
                        <a:gd name="connsiteX4" fmla="*/ 0 w 959399"/>
                        <a:gd name="connsiteY4" fmla="*/ 119827 h 567719"/>
                        <a:gd name="connsiteX0" fmla="*/ 0 w 964348"/>
                        <a:gd name="connsiteY0" fmla="*/ 102544 h 584152"/>
                        <a:gd name="connsiteX1" fmla="*/ 964348 w 964348"/>
                        <a:gd name="connsiteY1" fmla="*/ 113258 h 584152"/>
                        <a:gd name="connsiteX2" fmla="*/ 615586 w 964348"/>
                        <a:gd name="connsiteY2" fmla="*/ 485860 h 584152"/>
                        <a:gd name="connsiteX3" fmla="*/ 67778 w 964348"/>
                        <a:gd name="connsiteY3" fmla="*/ 584152 h 584152"/>
                        <a:gd name="connsiteX4" fmla="*/ 0 w 964348"/>
                        <a:gd name="connsiteY4" fmla="*/ 102544 h 584152"/>
                        <a:gd name="connsiteX0" fmla="*/ 0 w 964348"/>
                        <a:gd name="connsiteY0" fmla="*/ 88039 h 569647"/>
                        <a:gd name="connsiteX1" fmla="*/ 964348 w 964348"/>
                        <a:gd name="connsiteY1" fmla="*/ 98753 h 569647"/>
                        <a:gd name="connsiteX2" fmla="*/ 615586 w 964348"/>
                        <a:gd name="connsiteY2" fmla="*/ 471355 h 569647"/>
                        <a:gd name="connsiteX3" fmla="*/ 67778 w 964348"/>
                        <a:gd name="connsiteY3" fmla="*/ 569647 h 569647"/>
                        <a:gd name="connsiteX4" fmla="*/ 0 w 964348"/>
                        <a:gd name="connsiteY4" fmla="*/ 88039 h 569647"/>
                        <a:gd name="connsiteX0" fmla="*/ 0 w 964348"/>
                        <a:gd name="connsiteY0" fmla="*/ 88039 h 569647"/>
                        <a:gd name="connsiteX1" fmla="*/ 964348 w 964348"/>
                        <a:gd name="connsiteY1" fmla="*/ 98753 h 569647"/>
                        <a:gd name="connsiteX2" fmla="*/ 601202 w 964348"/>
                        <a:gd name="connsiteY2" fmla="*/ 490688 h 569647"/>
                        <a:gd name="connsiteX3" fmla="*/ 67778 w 964348"/>
                        <a:gd name="connsiteY3" fmla="*/ 569647 h 569647"/>
                        <a:gd name="connsiteX4" fmla="*/ 0 w 964348"/>
                        <a:gd name="connsiteY4" fmla="*/ 88039 h 569647"/>
                        <a:gd name="connsiteX0" fmla="*/ 0 w 964348"/>
                        <a:gd name="connsiteY0" fmla="*/ 88039 h 569647"/>
                        <a:gd name="connsiteX1" fmla="*/ 964348 w 964348"/>
                        <a:gd name="connsiteY1" fmla="*/ 98753 h 569647"/>
                        <a:gd name="connsiteX2" fmla="*/ 601202 w 964348"/>
                        <a:gd name="connsiteY2" fmla="*/ 490688 h 569647"/>
                        <a:gd name="connsiteX3" fmla="*/ 67778 w 964348"/>
                        <a:gd name="connsiteY3" fmla="*/ 569647 h 569647"/>
                        <a:gd name="connsiteX4" fmla="*/ 0 w 964348"/>
                        <a:gd name="connsiteY4" fmla="*/ 88039 h 569647"/>
                        <a:gd name="connsiteX0" fmla="*/ 0 w 964348"/>
                        <a:gd name="connsiteY0" fmla="*/ 88039 h 569647"/>
                        <a:gd name="connsiteX1" fmla="*/ 964348 w 964348"/>
                        <a:gd name="connsiteY1" fmla="*/ 98753 h 569647"/>
                        <a:gd name="connsiteX2" fmla="*/ 601202 w 964348"/>
                        <a:gd name="connsiteY2" fmla="*/ 490688 h 569647"/>
                        <a:gd name="connsiteX3" fmla="*/ 67778 w 964348"/>
                        <a:gd name="connsiteY3" fmla="*/ 569647 h 569647"/>
                        <a:gd name="connsiteX4" fmla="*/ 0 w 964348"/>
                        <a:gd name="connsiteY4" fmla="*/ 88039 h 569647"/>
                        <a:gd name="connsiteX0" fmla="*/ 0 w 964348"/>
                        <a:gd name="connsiteY0" fmla="*/ 88039 h 569647"/>
                        <a:gd name="connsiteX1" fmla="*/ 964348 w 964348"/>
                        <a:gd name="connsiteY1" fmla="*/ 98753 h 569647"/>
                        <a:gd name="connsiteX2" fmla="*/ 601202 w 964348"/>
                        <a:gd name="connsiteY2" fmla="*/ 490688 h 569647"/>
                        <a:gd name="connsiteX3" fmla="*/ 67778 w 964348"/>
                        <a:gd name="connsiteY3" fmla="*/ 569647 h 569647"/>
                        <a:gd name="connsiteX4" fmla="*/ 0 w 964348"/>
                        <a:gd name="connsiteY4" fmla="*/ 88039 h 569647"/>
                        <a:gd name="connsiteX0" fmla="*/ 0 w 964348"/>
                        <a:gd name="connsiteY0" fmla="*/ 91473 h 573081"/>
                        <a:gd name="connsiteX1" fmla="*/ 964348 w 964348"/>
                        <a:gd name="connsiteY1" fmla="*/ 102187 h 573081"/>
                        <a:gd name="connsiteX2" fmla="*/ 601202 w 964348"/>
                        <a:gd name="connsiteY2" fmla="*/ 494122 h 573081"/>
                        <a:gd name="connsiteX3" fmla="*/ 67778 w 964348"/>
                        <a:gd name="connsiteY3" fmla="*/ 573081 h 573081"/>
                        <a:gd name="connsiteX4" fmla="*/ 0 w 964348"/>
                        <a:gd name="connsiteY4" fmla="*/ 91473 h 57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348" h="573081">
                          <a:moveTo>
                            <a:pt x="0" y="91473"/>
                          </a:moveTo>
                          <a:cubicBezTo>
                            <a:pt x="320970" y="-24390"/>
                            <a:pt x="594869" y="-40140"/>
                            <a:pt x="964348" y="102187"/>
                          </a:cubicBezTo>
                          <a:lnTo>
                            <a:pt x="601202" y="494122"/>
                          </a:lnTo>
                          <a:cubicBezTo>
                            <a:pt x="482127" y="482370"/>
                            <a:pt x="341728" y="478732"/>
                            <a:pt x="67778" y="573081"/>
                          </a:cubicBezTo>
                          <a:lnTo>
                            <a:pt x="0" y="91473"/>
                          </a:lnTo>
                          <a:close/>
                        </a:path>
                      </a:pathLst>
                    </a:custGeom>
                    <a:solidFill>
                      <a:sysClr val="window" lastClr="FFFFFF"/>
                    </a:solidFill>
                    <a:ln w="12700" cap="flat" cmpd="sng" algn="ctr">
                      <a:noFill/>
                      <a:prstDash val="solid"/>
                      <a:miter lim="800000"/>
                    </a:ln>
                    <a:effectLst>
                      <a:softEdge rad="31750"/>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4" name="Oval 103"/>
                    <p:cNvSpPr/>
                    <p:nvPr/>
                  </p:nvSpPr>
                  <p:spPr>
                    <a:xfrm rot="19620000">
                      <a:off x="5876259" y="1495885"/>
                      <a:ext cx="81343" cy="993491"/>
                    </a:xfrm>
                    <a:prstGeom prst="ellipse">
                      <a:avLst/>
                    </a:prstGeom>
                    <a:gradFill flip="none" rotWithShape="1">
                      <a:gsLst>
                        <a:gs pos="41000">
                          <a:srgbClr val="A5A5A5">
                            <a:lumMod val="5000"/>
                            <a:lumOff val="95000"/>
                          </a:srgbClr>
                        </a:gs>
                        <a:gs pos="100000">
                          <a:srgbClr val="FFFFFF">
                            <a:lumMod val="75000"/>
                            <a:alpha val="0"/>
                          </a:srgbClr>
                        </a:gs>
                      </a:gsLst>
                      <a:path path="circle">
                        <a:fillToRect l="50000" t="50000" r="50000" b="50000"/>
                      </a:path>
                      <a:tileRect/>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5" name="Round Same Side Corner Rectangle 104"/>
                    <p:cNvSpPr/>
                    <p:nvPr/>
                  </p:nvSpPr>
                  <p:spPr>
                    <a:xfrm>
                      <a:off x="3876152" y="4975860"/>
                      <a:ext cx="1303020" cy="662940"/>
                    </a:xfrm>
                    <a:prstGeom prst="round2SameRect">
                      <a:avLst>
                        <a:gd name="adj1" fmla="val 50000"/>
                        <a:gd name="adj2" fmla="val 0"/>
                      </a:avLst>
                    </a:prstGeom>
                    <a:gradFill flip="none" rotWithShape="1">
                      <a:gsLst>
                        <a:gs pos="41000">
                          <a:srgbClr val="A5A5A5">
                            <a:lumMod val="20000"/>
                            <a:lumOff val="80000"/>
                          </a:srgbClr>
                        </a:gs>
                        <a:gs pos="100000">
                          <a:srgbClr val="A5A5A5"/>
                        </a:gs>
                      </a:gsLst>
                      <a:lin ang="16200000" scaled="1"/>
                      <a:tileRect/>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6" name="Round Same Side Corner Rectangle 105"/>
                    <p:cNvSpPr/>
                    <p:nvPr/>
                  </p:nvSpPr>
                  <p:spPr>
                    <a:xfrm>
                      <a:off x="4191000" y="4978394"/>
                      <a:ext cx="563880" cy="661885"/>
                    </a:xfrm>
                    <a:prstGeom prst="round2SameRect">
                      <a:avLst>
                        <a:gd name="adj1" fmla="val 29749"/>
                        <a:gd name="adj2" fmla="val 0"/>
                      </a:avLst>
                    </a:prstGeom>
                    <a:gradFill flip="none" rotWithShape="1">
                      <a:gsLst>
                        <a:gs pos="0">
                          <a:srgbClr val="A5A5A5">
                            <a:lumMod val="40000"/>
                            <a:lumOff val="60000"/>
                          </a:srgbClr>
                        </a:gs>
                        <a:gs pos="100000">
                          <a:srgbClr val="A5A5A5">
                            <a:lumMod val="50000"/>
                          </a:srgbClr>
                        </a:gs>
                      </a:gsLst>
                      <a:lin ang="0" scaled="1"/>
                      <a:tileRect/>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7" name="Freeform 106"/>
                    <p:cNvSpPr/>
                    <p:nvPr/>
                  </p:nvSpPr>
                  <p:spPr>
                    <a:xfrm>
                      <a:off x="4384895" y="4010685"/>
                      <a:ext cx="183772" cy="539924"/>
                    </a:xfrm>
                    <a:custGeom>
                      <a:avLst/>
                      <a:gdLst>
                        <a:gd name="connsiteX0" fmla="*/ 0 w 183773"/>
                        <a:gd name="connsiteY0" fmla="*/ 0 h 539926"/>
                        <a:gd name="connsiteX1" fmla="*/ 183773 w 183773"/>
                        <a:gd name="connsiteY1" fmla="*/ 0 h 539926"/>
                        <a:gd name="connsiteX2" fmla="*/ 183773 w 183773"/>
                        <a:gd name="connsiteY2" fmla="*/ 539926 h 539926"/>
                        <a:gd name="connsiteX3" fmla="*/ 0 w 183773"/>
                        <a:gd name="connsiteY3" fmla="*/ 539926 h 539926"/>
                        <a:gd name="connsiteX4" fmla="*/ 0 w 183773"/>
                        <a:gd name="connsiteY4" fmla="*/ 0 h 53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73" h="539926">
                          <a:moveTo>
                            <a:pt x="0" y="0"/>
                          </a:moveTo>
                          <a:lnTo>
                            <a:pt x="183773" y="0"/>
                          </a:lnTo>
                          <a:lnTo>
                            <a:pt x="183773" y="539926"/>
                          </a:lnTo>
                          <a:lnTo>
                            <a:pt x="0" y="539926"/>
                          </a:lnTo>
                          <a:lnTo>
                            <a:pt x="0" y="0"/>
                          </a:lnTo>
                          <a:close/>
                        </a:path>
                      </a:pathLst>
                    </a:custGeom>
                    <a:solidFill>
                      <a:srgbClr val="A5A5A5">
                        <a:lumMod val="60000"/>
                        <a:lumOff val="40000"/>
                      </a:srgbClr>
                    </a:solidFill>
                    <a:ln w="12700" cap="flat" cmpd="sng" algn="ctr">
                      <a:noFill/>
                      <a:prstDash val="solid"/>
                      <a:miter lim="800000"/>
                    </a:ln>
                    <a:effectLst>
                      <a:innerShdw blurRad="190500">
                        <a:srgbClr val="A5A5A5">
                          <a:lumMod val="50000"/>
                        </a:srgbClr>
                      </a:innerShdw>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8" name="Freeform 107"/>
                    <p:cNvSpPr/>
                    <p:nvPr/>
                  </p:nvSpPr>
                  <p:spPr>
                    <a:xfrm>
                      <a:off x="4194179" y="4510748"/>
                      <a:ext cx="565103" cy="582180"/>
                    </a:xfrm>
                    <a:custGeom>
                      <a:avLst/>
                      <a:gdLst>
                        <a:gd name="connsiteX0" fmla="*/ 289459 w 585586"/>
                        <a:gd name="connsiteY0" fmla="*/ 93110 h 582183"/>
                        <a:gd name="connsiteX1" fmla="*/ 161579 w 585586"/>
                        <a:gd name="connsiteY1" fmla="*/ 141836 h 582183"/>
                        <a:gd name="connsiteX2" fmla="*/ 92740 w 585586"/>
                        <a:gd name="connsiteY2" fmla="*/ 143588 h 582183"/>
                        <a:gd name="connsiteX3" fmla="*/ 93694 w 585586"/>
                        <a:gd name="connsiteY3" fmla="*/ 196876 h 582183"/>
                        <a:gd name="connsiteX4" fmla="*/ 95187 w 585586"/>
                        <a:gd name="connsiteY4" fmla="*/ 275381 h 582183"/>
                        <a:gd name="connsiteX5" fmla="*/ 96999 w 585586"/>
                        <a:gd name="connsiteY5" fmla="*/ 459461 h 582183"/>
                        <a:gd name="connsiteX6" fmla="*/ 490330 w 585586"/>
                        <a:gd name="connsiteY6" fmla="*/ 459461 h 582183"/>
                        <a:gd name="connsiteX7" fmla="*/ 490400 w 585586"/>
                        <a:gd name="connsiteY7" fmla="*/ 275383 h 582183"/>
                        <a:gd name="connsiteX8" fmla="*/ 491893 w 585586"/>
                        <a:gd name="connsiteY8" fmla="*/ 196877 h 582183"/>
                        <a:gd name="connsiteX9" fmla="*/ 492839 w 585586"/>
                        <a:gd name="connsiteY9" fmla="*/ 143999 h 582183"/>
                        <a:gd name="connsiteX10" fmla="*/ 406023 w 585586"/>
                        <a:gd name="connsiteY10" fmla="*/ 141836 h 582183"/>
                        <a:gd name="connsiteX11" fmla="*/ 289459 w 585586"/>
                        <a:gd name="connsiteY11" fmla="*/ 93110 h 582183"/>
                        <a:gd name="connsiteX12" fmla="*/ 305303 w 585586"/>
                        <a:gd name="connsiteY12" fmla="*/ 168 h 582183"/>
                        <a:gd name="connsiteX13" fmla="*/ 424129 w 585586"/>
                        <a:gd name="connsiteY13" fmla="*/ 73259 h 582183"/>
                        <a:gd name="connsiteX14" fmla="*/ 544842 w 585586"/>
                        <a:gd name="connsiteY14" fmla="*/ 80476 h 582183"/>
                        <a:gd name="connsiteX15" fmla="*/ 551324 w 585586"/>
                        <a:gd name="connsiteY15" fmla="*/ 90641 h 582183"/>
                        <a:gd name="connsiteX16" fmla="*/ 561060 w 585586"/>
                        <a:gd name="connsiteY16" fmla="*/ 100308 h 582183"/>
                        <a:gd name="connsiteX17" fmla="*/ 544722 w 585586"/>
                        <a:gd name="connsiteY17" fmla="*/ 278993 h 582183"/>
                        <a:gd name="connsiteX18" fmla="*/ 544722 w 585586"/>
                        <a:gd name="connsiteY18" fmla="*/ 582180 h 582183"/>
                        <a:gd name="connsiteX19" fmla="*/ 490283 w 585586"/>
                        <a:gd name="connsiteY19" fmla="*/ 582183 h 582183"/>
                        <a:gd name="connsiteX20" fmla="*/ 490293 w 585586"/>
                        <a:gd name="connsiteY20" fmla="*/ 555838 h 582183"/>
                        <a:gd name="connsiteX21" fmla="*/ 341523 w 585586"/>
                        <a:gd name="connsiteY21" fmla="*/ 538585 h 582183"/>
                        <a:gd name="connsiteX22" fmla="*/ 181215 w 585586"/>
                        <a:gd name="connsiteY22" fmla="*/ 536611 h 582183"/>
                        <a:gd name="connsiteX23" fmla="*/ 97928 w 585586"/>
                        <a:gd name="connsiteY23" fmla="*/ 553849 h 582183"/>
                        <a:gd name="connsiteX24" fmla="*/ 98207 w 585586"/>
                        <a:gd name="connsiteY24" fmla="*/ 582180 h 582183"/>
                        <a:gd name="connsiteX25" fmla="*/ 40864 w 585586"/>
                        <a:gd name="connsiteY25" fmla="*/ 582179 h 582183"/>
                        <a:gd name="connsiteX26" fmla="*/ 40864 w 585586"/>
                        <a:gd name="connsiteY26" fmla="*/ 278992 h 582183"/>
                        <a:gd name="connsiteX27" fmla="*/ 40864 w 585586"/>
                        <a:gd name="connsiteY27" fmla="*/ 84085 h 582183"/>
                        <a:gd name="connsiteX28" fmla="*/ 47689 w 585586"/>
                        <a:gd name="connsiteY28" fmla="*/ 88722 h 582183"/>
                        <a:gd name="connsiteX29" fmla="*/ 52937 w 585586"/>
                        <a:gd name="connsiteY29" fmla="*/ 84085 h 582183"/>
                        <a:gd name="connsiteX30" fmla="*/ 167615 w 585586"/>
                        <a:gd name="connsiteY30" fmla="*/ 80476 h 582183"/>
                        <a:gd name="connsiteX31" fmla="*/ 305303 w 585586"/>
                        <a:gd name="connsiteY31" fmla="*/ 168 h 582183"/>
                        <a:gd name="connsiteX0" fmla="*/ 289459 w 585586"/>
                        <a:gd name="connsiteY0" fmla="*/ 93110 h 582183"/>
                        <a:gd name="connsiteX1" fmla="*/ 161579 w 585586"/>
                        <a:gd name="connsiteY1" fmla="*/ 141836 h 582183"/>
                        <a:gd name="connsiteX2" fmla="*/ 92740 w 585586"/>
                        <a:gd name="connsiteY2" fmla="*/ 143588 h 582183"/>
                        <a:gd name="connsiteX3" fmla="*/ 93694 w 585586"/>
                        <a:gd name="connsiteY3" fmla="*/ 196876 h 582183"/>
                        <a:gd name="connsiteX4" fmla="*/ 95187 w 585586"/>
                        <a:gd name="connsiteY4" fmla="*/ 275381 h 582183"/>
                        <a:gd name="connsiteX5" fmla="*/ 96999 w 585586"/>
                        <a:gd name="connsiteY5" fmla="*/ 459461 h 582183"/>
                        <a:gd name="connsiteX6" fmla="*/ 490330 w 585586"/>
                        <a:gd name="connsiteY6" fmla="*/ 459461 h 582183"/>
                        <a:gd name="connsiteX7" fmla="*/ 490400 w 585586"/>
                        <a:gd name="connsiteY7" fmla="*/ 275383 h 582183"/>
                        <a:gd name="connsiteX8" fmla="*/ 491893 w 585586"/>
                        <a:gd name="connsiteY8" fmla="*/ 196877 h 582183"/>
                        <a:gd name="connsiteX9" fmla="*/ 492839 w 585586"/>
                        <a:gd name="connsiteY9" fmla="*/ 143999 h 582183"/>
                        <a:gd name="connsiteX10" fmla="*/ 406023 w 585586"/>
                        <a:gd name="connsiteY10" fmla="*/ 141836 h 582183"/>
                        <a:gd name="connsiteX11" fmla="*/ 289459 w 585586"/>
                        <a:gd name="connsiteY11" fmla="*/ 93110 h 582183"/>
                        <a:gd name="connsiteX12" fmla="*/ 305303 w 585586"/>
                        <a:gd name="connsiteY12" fmla="*/ 168 h 582183"/>
                        <a:gd name="connsiteX13" fmla="*/ 424129 w 585586"/>
                        <a:gd name="connsiteY13" fmla="*/ 73259 h 582183"/>
                        <a:gd name="connsiteX14" fmla="*/ 544842 w 585586"/>
                        <a:gd name="connsiteY14" fmla="*/ 80476 h 582183"/>
                        <a:gd name="connsiteX15" fmla="*/ 551324 w 585586"/>
                        <a:gd name="connsiteY15" fmla="*/ 90641 h 582183"/>
                        <a:gd name="connsiteX16" fmla="*/ 561060 w 585586"/>
                        <a:gd name="connsiteY16" fmla="*/ 100308 h 582183"/>
                        <a:gd name="connsiteX17" fmla="*/ 544722 w 585586"/>
                        <a:gd name="connsiteY17" fmla="*/ 278993 h 582183"/>
                        <a:gd name="connsiteX18" fmla="*/ 544722 w 585586"/>
                        <a:gd name="connsiteY18" fmla="*/ 582180 h 582183"/>
                        <a:gd name="connsiteX19" fmla="*/ 490283 w 585586"/>
                        <a:gd name="connsiteY19" fmla="*/ 582183 h 582183"/>
                        <a:gd name="connsiteX20" fmla="*/ 490293 w 585586"/>
                        <a:gd name="connsiteY20" fmla="*/ 555838 h 582183"/>
                        <a:gd name="connsiteX21" fmla="*/ 341523 w 585586"/>
                        <a:gd name="connsiteY21" fmla="*/ 538585 h 582183"/>
                        <a:gd name="connsiteX22" fmla="*/ 181215 w 585586"/>
                        <a:gd name="connsiteY22" fmla="*/ 536611 h 582183"/>
                        <a:gd name="connsiteX23" fmla="*/ 97928 w 585586"/>
                        <a:gd name="connsiteY23" fmla="*/ 553849 h 582183"/>
                        <a:gd name="connsiteX24" fmla="*/ 40864 w 585586"/>
                        <a:gd name="connsiteY24" fmla="*/ 582179 h 582183"/>
                        <a:gd name="connsiteX25" fmla="*/ 40864 w 585586"/>
                        <a:gd name="connsiteY25" fmla="*/ 278992 h 582183"/>
                        <a:gd name="connsiteX26" fmla="*/ 40864 w 585586"/>
                        <a:gd name="connsiteY26" fmla="*/ 84085 h 582183"/>
                        <a:gd name="connsiteX27" fmla="*/ 47689 w 585586"/>
                        <a:gd name="connsiteY27" fmla="*/ 88722 h 582183"/>
                        <a:gd name="connsiteX28" fmla="*/ 52937 w 585586"/>
                        <a:gd name="connsiteY28" fmla="*/ 84085 h 582183"/>
                        <a:gd name="connsiteX29" fmla="*/ 167615 w 585586"/>
                        <a:gd name="connsiteY29" fmla="*/ 80476 h 582183"/>
                        <a:gd name="connsiteX30" fmla="*/ 305303 w 585586"/>
                        <a:gd name="connsiteY30" fmla="*/ 168 h 582183"/>
                        <a:gd name="connsiteX0" fmla="*/ 289459 w 585586"/>
                        <a:gd name="connsiteY0" fmla="*/ 93110 h 582183"/>
                        <a:gd name="connsiteX1" fmla="*/ 161579 w 585586"/>
                        <a:gd name="connsiteY1" fmla="*/ 141836 h 582183"/>
                        <a:gd name="connsiteX2" fmla="*/ 92740 w 585586"/>
                        <a:gd name="connsiteY2" fmla="*/ 143588 h 582183"/>
                        <a:gd name="connsiteX3" fmla="*/ 93694 w 585586"/>
                        <a:gd name="connsiteY3" fmla="*/ 196876 h 582183"/>
                        <a:gd name="connsiteX4" fmla="*/ 95187 w 585586"/>
                        <a:gd name="connsiteY4" fmla="*/ 275381 h 582183"/>
                        <a:gd name="connsiteX5" fmla="*/ 96999 w 585586"/>
                        <a:gd name="connsiteY5" fmla="*/ 459461 h 582183"/>
                        <a:gd name="connsiteX6" fmla="*/ 490330 w 585586"/>
                        <a:gd name="connsiteY6" fmla="*/ 459461 h 582183"/>
                        <a:gd name="connsiteX7" fmla="*/ 490400 w 585586"/>
                        <a:gd name="connsiteY7" fmla="*/ 275383 h 582183"/>
                        <a:gd name="connsiteX8" fmla="*/ 491893 w 585586"/>
                        <a:gd name="connsiteY8" fmla="*/ 196877 h 582183"/>
                        <a:gd name="connsiteX9" fmla="*/ 492839 w 585586"/>
                        <a:gd name="connsiteY9" fmla="*/ 143999 h 582183"/>
                        <a:gd name="connsiteX10" fmla="*/ 406023 w 585586"/>
                        <a:gd name="connsiteY10" fmla="*/ 141836 h 582183"/>
                        <a:gd name="connsiteX11" fmla="*/ 289459 w 585586"/>
                        <a:gd name="connsiteY11" fmla="*/ 93110 h 582183"/>
                        <a:gd name="connsiteX12" fmla="*/ 305303 w 585586"/>
                        <a:gd name="connsiteY12" fmla="*/ 168 h 582183"/>
                        <a:gd name="connsiteX13" fmla="*/ 424129 w 585586"/>
                        <a:gd name="connsiteY13" fmla="*/ 73259 h 582183"/>
                        <a:gd name="connsiteX14" fmla="*/ 544842 w 585586"/>
                        <a:gd name="connsiteY14" fmla="*/ 80476 h 582183"/>
                        <a:gd name="connsiteX15" fmla="*/ 551324 w 585586"/>
                        <a:gd name="connsiteY15" fmla="*/ 90641 h 582183"/>
                        <a:gd name="connsiteX16" fmla="*/ 561060 w 585586"/>
                        <a:gd name="connsiteY16" fmla="*/ 100308 h 582183"/>
                        <a:gd name="connsiteX17" fmla="*/ 544722 w 585586"/>
                        <a:gd name="connsiteY17" fmla="*/ 278993 h 582183"/>
                        <a:gd name="connsiteX18" fmla="*/ 544722 w 585586"/>
                        <a:gd name="connsiteY18" fmla="*/ 582180 h 582183"/>
                        <a:gd name="connsiteX19" fmla="*/ 490283 w 585586"/>
                        <a:gd name="connsiteY19" fmla="*/ 582183 h 582183"/>
                        <a:gd name="connsiteX20" fmla="*/ 490293 w 585586"/>
                        <a:gd name="connsiteY20" fmla="*/ 555838 h 582183"/>
                        <a:gd name="connsiteX21" fmla="*/ 341523 w 585586"/>
                        <a:gd name="connsiteY21" fmla="*/ 538585 h 582183"/>
                        <a:gd name="connsiteX22" fmla="*/ 97928 w 585586"/>
                        <a:gd name="connsiteY22" fmla="*/ 553849 h 582183"/>
                        <a:gd name="connsiteX23" fmla="*/ 40864 w 585586"/>
                        <a:gd name="connsiteY23" fmla="*/ 582179 h 582183"/>
                        <a:gd name="connsiteX24" fmla="*/ 40864 w 585586"/>
                        <a:gd name="connsiteY24" fmla="*/ 278992 h 582183"/>
                        <a:gd name="connsiteX25" fmla="*/ 40864 w 585586"/>
                        <a:gd name="connsiteY25" fmla="*/ 84085 h 582183"/>
                        <a:gd name="connsiteX26" fmla="*/ 47689 w 585586"/>
                        <a:gd name="connsiteY26" fmla="*/ 88722 h 582183"/>
                        <a:gd name="connsiteX27" fmla="*/ 52937 w 585586"/>
                        <a:gd name="connsiteY27" fmla="*/ 84085 h 582183"/>
                        <a:gd name="connsiteX28" fmla="*/ 167615 w 585586"/>
                        <a:gd name="connsiteY28" fmla="*/ 80476 h 582183"/>
                        <a:gd name="connsiteX29" fmla="*/ 305303 w 585586"/>
                        <a:gd name="connsiteY29" fmla="*/ 168 h 582183"/>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490293 w 585586"/>
                        <a:gd name="connsiteY19" fmla="*/ 555838 h 582180"/>
                        <a:gd name="connsiteX20" fmla="*/ 341523 w 585586"/>
                        <a:gd name="connsiteY20" fmla="*/ 538585 h 582180"/>
                        <a:gd name="connsiteX21" fmla="*/ 97928 w 585586"/>
                        <a:gd name="connsiteY21" fmla="*/ 553849 h 582180"/>
                        <a:gd name="connsiteX22" fmla="*/ 40864 w 585586"/>
                        <a:gd name="connsiteY22" fmla="*/ 582179 h 582180"/>
                        <a:gd name="connsiteX23" fmla="*/ 40864 w 585586"/>
                        <a:gd name="connsiteY23" fmla="*/ 278992 h 582180"/>
                        <a:gd name="connsiteX24" fmla="*/ 40864 w 585586"/>
                        <a:gd name="connsiteY24" fmla="*/ 84085 h 582180"/>
                        <a:gd name="connsiteX25" fmla="*/ 47689 w 585586"/>
                        <a:gd name="connsiteY25" fmla="*/ 88722 h 582180"/>
                        <a:gd name="connsiteX26" fmla="*/ 52937 w 585586"/>
                        <a:gd name="connsiteY26" fmla="*/ 84085 h 582180"/>
                        <a:gd name="connsiteX27" fmla="*/ 167615 w 585586"/>
                        <a:gd name="connsiteY27" fmla="*/ 80476 h 582180"/>
                        <a:gd name="connsiteX28" fmla="*/ 305303 w 585586"/>
                        <a:gd name="connsiteY28"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341523 w 585586"/>
                        <a:gd name="connsiteY19" fmla="*/ 538585 h 582180"/>
                        <a:gd name="connsiteX20" fmla="*/ 97928 w 585586"/>
                        <a:gd name="connsiteY20" fmla="*/ 553849 h 582180"/>
                        <a:gd name="connsiteX21" fmla="*/ 40864 w 585586"/>
                        <a:gd name="connsiteY21" fmla="*/ 582179 h 582180"/>
                        <a:gd name="connsiteX22" fmla="*/ 40864 w 585586"/>
                        <a:gd name="connsiteY22" fmla="*/ 278992 h 582180"/>
                        <a:gd name="connsiteX23" fmla="*/ 40864 w 585586"/>
                        <a:gd name="connsiteY23" fmla="*/ 84085 h 582180"/>
                        <a:gd name="connsiteX24" fmla="*/ 47689 w 585586"/>
                        <a:gd name="connsiteY24" fmla="*/ 88722 h 582180"/>
                        <a:gd name="connsiteX25" fmla="*/ 52937 w 585586"/>
                        <a:gd name="connsiteY25" fmla="*/ 84085 h 582180"/>
                        <a:gd name="connsiteX26" fmla="*/ 167615 w 585586"/>
                        <a:gd name="connsiteY26" fmla="*/ 80476 h 582180"/>
                        <a:gd name="connsiteX27" fmla="*/ 305303 w 585586"/>
                        <a:gd name="connsiteY27"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97928 w 585586"/>
                        <a:gd name="connsiteY19" fmla="*/ 553849 h 582180"/>
                        <a:gd name="connsiteX20" fmla="*/ 40864 w 585586"/>
                        <a:gd name="connsiteY20" fmla="*/ 582179 h 582180"/>
                        <a:gd name="connsiteX21" fmla="*/ 40864 w 585586"/>
                        <a:gd name="connsiteY21" fmla="*/ 278992 h 582180"/>
                        <a:gd name="connsiteX22" fmla="*/ 40864 w 585586"/>
                        <a:gd name="connsiteY22" fmla="*/ 84085 h 582180"/>
                        <a:gd name="connsiteX23" fmla="*/ 47689 w 585586"/>
                        <a:gd name="connsiteY23" fmla="*/ 88722 h 582180"/>
                        <a:gd name="connsiteX24" fmla="*/ 52937 w 585586"/>
                        <a:gd name="connsiteY24" fmla="*/ 84085 h 582180"/>
                        <a:gd name="connsiteX25" fmla="*/ 167615 w 585586"/>
                        <a:gd name="connsiteY25" fmla="*/ 80476 h 582180"/>
                        <a:gd name="connsiteX26" fmla="*/ 305303 w 585586"/>
                        <a:gd name="connsiteY26"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40864 w 585586"/>
                        <a:gd name="connsiteY19" fmla="*/ 582179 h 582180"/>
                        <a:gd name="connsiteX20" fmla="*/ 40864 w 585586"/>
                        <a:gd name="connsiteY20" fmla="*/ 278992 h 582180"/>
                        <a:gd name="connsiteX21" fmla="*/ 40864 w 585586"/>
                        <a:gd name="connsiteY21" fmla="*/ 84085 h 582180"/>
                        <a:gd name="connsiteX22" fmla="*/ 47689 w 585586"/>
                        <a:gd name="connsiteY22" fmla="*/ 88722 h 582180"/>
                        <a:gd name="connsiteX23" fmla="*/ 52937 w 585586"/>
                        <a:gd name="connsiteY23" fmla="*/ 84085 h 582180"/>
                        <a:gd name="connsiteX24" fmla="*/ 167615 w 585586"/>
                        <a:gd name="connsiteY24" fmla="*/ 80476 h 582180"/>
                        <a:gd name="connsiteX25" fmla="*/ 305303 w 585586"/>
                        <a:gd name="connsiteY25"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40864 w 585586"/>
                        <a:gd name="connsiteY19" fmla="*/ 582179 h 582180"/>
                        <a:gd name="connsiteX20" fmla="*/ 40864 w 585586"/>
                        <a:gd name="connsiteY20" fmla="*/ 278992 h 582180"/>
                        <a:gd name="connsiteX21" fmla="*/ 40864 w 585586"/>
                        <a:gd name="connsiteY21" fmla="*/ 84085 h 582180"/>
                        <a:gd name="connsiteX22" fmla="*/ 47689 w 585586"/>
                        <a:gd name="connsiteY22" fmla="*/ 88722 h 582180"/>
                        <a:gd name="connsiteX23" fmla="*/ 52937 w 585586"/>
                        <a:gd name="connsiteY23" fmla="*/ 84085 h 582180"/>
                        <a:gd name="connsiteX24" fmla="*/ 167615 w 585586"/>
                        <a:gd name="connsiteY24" fmla="*/ 80476 h 582180"/>
                        <a:gd name="connsiteX25" fmla="*/ 305303 w 585586"/>
                        <a:gd name="connsiteY25"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40864 w 585586"/>
                        <a:gd name="connsiteY19" fmla="*/ 582179 h 582180"/>
                        <a:gd name="connsiteX20" fmla="*/ 40864 w 585586"/>
                        <a:gd name="connsiteY20" fmla="*/ 278992 h 582180"/>
                        <a:gd name="connsiteX21" fmla="*/ 40864 w 585586"/>
                        <a:gd name="connsiteY21" fmla="*/ 84085 h 582180"/>
                        <a:gd name="connsiteX22" fmla="*/ 47689 w 585586"/>
                        <a:gd name="connsiteY22" fmla="*/ 88722 h 582180"/>
                        <a:gd name="connsiteX23" fmla="*/ 52937 w 585586"/>
                        <a:gd name="connsiteY23" fmla="*/ 84085 h 582180"/>
                        <a:gd name="connsiteX24" fmla="*/ 167615 w 585586"/>
                        <a:gd name="connsiteY24" fmla="*/ 80476 h 582180"/>
                        <a:gd name="connsiteX25" fmla="*/ 305303 w 585586"/>
                        <a:gd name="connsiteY25"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40864 w 585586"/>
                        <a:gd name="connsiteY19" fmla="*/ 582179 h 582180"/>
                        <a:gd name="connsiteX20" fmla="*/ 40864 w 585586"/>
                        <a:gd name="connsiteY20" fmla="*/ 278992 h 582180"/>
                        <a:gd name="connsiteX21" fmla="*/ 40864 w 585586"/>
                        <a:gd name="connsiteY21" fmla="*/ 84085 h 582180"/>
                        <a:gd name="connsiteX22" fmla="*/ 47689 w 585586"/>
                        <a:gd name="connsiteY22" fmla="*/ 88722 h 582180"/>
                        <a:gd name="connsiteX23" fmla="*/ 52937 w 585586"/>
                        <a:gd name="connsiteY23" fmla="*/ 84085 h 582180"/>
                        <a:gd name="connsiteX24" fmla="*/ 167615 w 585586"/>
                        <a:gd name="connsiteY24" fmla="*/ 80476 h 582180"/>
                        <a:gd name="connsiteX25" fmla="*/ 305303 w 585586"/>
                        <a:gd name="connsiteY25" fmla="*/ 168 h 582180"/>
                        <a:gd name="connsiteX0" fmla="*/ 289459 w 585586"/>
                        <a:gd name="connsiteY0" fmla="*/ 93110 h 582180"/>
                        <a:gd name="connsiteX1" fmla="*/ 161579 w 585586"/>
                        <a:gd name="connsiteY1" fmla="*/ 141836 h 582180"/>
                        <a:gd name="connsiteX2" fmla="*/ 92740 w 585586"/>
                        <a:gd name="connsiteY2" fmla="*/ 143588 h 582180"/>
                        <a:gd name="connsiteX3" fmla="*/ 93694 w 585586"/>
                        <a:gd name="connsiteY3" fmla="*/ 196876 h 582180"/>
                        <a:gd name="connsiteX4" fmla="*/ 95187 w 585586"/>
                        <a:gd name="connsiteY4" fmla="*/ 275381 h 582180"/>
                        <a:gd name="connsiteX5" fmla="*/ 96999 w 585586"/>
                        <a:gd name="connsiteY5" fmla="*/ 459461 h 582180"/>
                        <a:gd name="connsiteX6" fmla="*/ 490330 w 585586"/>
                        <a:gd name="connsiteY6" fmla="*/ 459461 h 582180"/>
                        <a:gd name="connsiteX7" fmla="*/ 490400 w 585586"/>
                        <a:gd name="connsiteY7" fmla="*/ 275383 h 582180"/>
                        <a:gd name="connsiteX8" fmla="*/ 491893 w 585586"/>
                        <a:gd name="connsiteY8" fmla="*/ 196877 h 582180"/>
                        <a:gd name="connsiteX9" fmla="*/ 492839 w 585586"/>
                        <a:gd name="connsiteY9" fmla="*/ 143999 h 582180"/>
                        <a:gd name="connsiteX10" fmla="*/ 406023 w 585586"/>
                        <a:gd name="connsiteY10" fmla="*/ 141836 h 582180"/>
                        <a:gd name="connsiteX11" fmla="*/ 289459 w 585586"/>
                        <a:gd name="connsiteY11" fmla="*/ 93110 h 582180"/>
                        <a:gd name="connsiteX12" fmla="*/ 305303 w 585586"/>
                        <a:gd name="connsiteY12" fmla="*/ 168 h 582180"/>
                        <a:gd name="connsiteX13" fmla="*/ 424129 w 585586"/>
                        <a:gd name="connsiteY13" fmla="*/ 73259 h 582180"/>
                        <a:gd name="connsiteX14" fmla="*/ 544842 w 585586"/>
                        <a:gd name="connsiteY14" fmla="*/ 80476 h 582180"/>
                        <a:gd name="connsiteX15" fmla="*/ 551324 w 585586"/>
                        <a:gd name="connsiteY15" fmla="*/ 90641 h 582180"/>
                        <a:gd name="connsiteX16" fmla="*/ 561060 w 585586"/>
                        <a:gd name="connsiteY16" fmla="*/ 100308 h 582180"/>
                        <a:gd name="connsiteX17" fmla="*/ 544722 w 585586"/>
                        <a:gd name="connsiteY17" fmla="*/ 278993 h 582180"/>
                        <a:gd name="connsiteX18" fmla="*/ 544722 w 585586"/>
                        <a:gd name="connsiteY18" fmla="*/ 582180 h 582180"/>
                        <a:gd name="connsiteX19" fmla="*/ 40864 w 585586"/>
                        <a:gd name="connsiteY19" fmla="*/ 582179 h 582180"/>
                        <a:gd name="connsiteX20" fmla="*/ 40864 w 585586"/>
                        <a:gd name="connsiteY20" fmla="*/ 278992 h 582180"/>
                        <a:gd name="connsiteX21" fmla="*/ 40864 w 585586"/>
                        <a:gd name="connsiteY21" fmla="*/ 84085 h 582180"/>
                        <a:gd name="connsiteX22" fmla="*/ 47689 w 585586"/>
                        <a:gd name="connsiteY22" fmla="*/ 88722 h 582180"/>
                        <a:gd name="connsiteX23" fmla="*/ 52937 w 585586"/>
                        <a:gd name="connsiteY23" fmla="*/ 84085 h 582180"/>
                        <a:gd name="connsiteX24" fmla="*/ 167615 w 585586"/>
                        <a:gd name="connsiteY24" fmla="*/ 80476 h 582180"/>
                        <a:gd name="connsiteX25" fmla="*/ 305303 w 585586"/>
                        <a:gd name="connsiteY25" fmla="*/ 168 h 582180"/>
                        <a:gd name="connsiteX0" fmla="*/ 289459 w 551324"/>
                        <a:gd name="connsiteY0" fmla="*/ 93110 h 582180"/>
                        <a:gd name="connsiteX1" fmla="*/ 161579 w 551324"/>
                        <a:gd name="connsiteY1" fmla="*/ 141836 h 582180"/>
                        <a:gd name="connsiteX2" fmla="*/ 92740 w 551324"/>
                        <a:gd name="connsiteY2" fmla="*/ 143588 h 582180"/>
                        <a:gd name="connsiteX3" fmla="*/ 93694 w 551324"/>
                        <a:gd name="connsiteY3" fmla="*/ 196876 h 582180"/>
                        <a:gd name="connsiteX4" fmla="*/ 95187 w 551324"/>
                        <a:gd name="connsiteY4" fmla="*/ 275381 h 582180"/>
                        <a:gd name="connsiteX5" fmla="*/ 96999 w 551324"/>
                        <a:gd name="connsiteY5" fmla="*/ 459461 h 582180"/>
                        <a:gd name="connsiteX6" fmla="*/ 490330 w 551324"/>
                        <a:gd name="connsiteY6" fmla="*/ 459461 h 582180"/>
                        <a:gd name="connsiteX7" fmla="*/ 490400 w 551324"/>
                        <a:gd name="connsiteY7" fmla="*/ 275383 h 582180"/>
                        <a:gd name="connsiteX8" fmla="*/ 491893 w 551324"/>
                        <a:gd name="connsiteY8" fmla="*/ 196877 h 582180"/>
                        <a:gd name="connsiteX9" fmla="*/ 492839 w 551324"/>
                        <a:gd name="connsiteY9" fmla="*/ 143999 h 582180"/>
                        <a:gd name="connsiteX10" fmla="*/ 406023 w 551324"/>
                        <a:gd name="connsiteY10" fmla="*/ 141836 h 582180"/>
                        <a:gd name="connsiteX11" fmla="*/ 289459 w 551324"/>
                        <a:gd name="connsiteY11" fmla="*/ 93110 h 582180"/>
                        <a:gd name="connsiteX12" fmla="*/ 305303 w 551324"/>
                        <a:gd name="connsiteY12" fmla="*/ 168 h 582180"/>
                        <a:gd name="connsiteX13" fmla="*/ 424129 w 551324"/>
                        <a:gd name="connsiteY13" fmla="*/ 73259 h 582180"/>
                        <a:gd name="connsiteX14" fmla="*/ 544842 w 551324"/>
                        <a:gd name="connsiteY14" fmla="*/ 80476 h 582180"/>
                        <a:gd name="connsiteX15" fmla="*/ 551324 w 551324"/>
                        <a:gd name="connsiteY15" fmla="*/ 90641 h 582180"/>
                        <a:gd name="connsiteX16" fmla="*/ 544722 w 551324"/>
                        <a:gd name="connsiteY16" fmla="*/ 278993 h 582180"/>
                        <a:gd name="connsiteX17" fmla="*/ 544722 w 551324"/>
                        <a:gd name="connsiteY17" fmla="*/ 582180 h 582180"/>
                        <a:gd name="connsiteX18" fmla="*/ 40864 w 551324"/>
                        <a:gd name="connsiteY18" fmla="*/ 582179 h 582180"/>
                        <a:gd name="connsiteX19" fmla="*/ 40864 w 551324"/>
                        <a:gd name="connsiteY19" fmla="*/ 278992 h 582180"/>
                        <a:gd name="connsiteX20" fmla="*/ 40864 w 551324"/>
                        <a:gd name="connsiteY20" fmla="*/ 84085 h 582180"/>
                        <a:gd name="connsiteX21" fmla="*/ 47689 w 551324"/>
                        <a:gd name="connsiteY21" fmla="*/ 88722 h 582180"/>
                        <a:gd name="connsiteX22" fmla="*/ 52937 w 551324"/>
                        <a:gd name="connsiteY22" fmla="*/ 84085 h 582180"/>
                        <a:gd name="connsiteX23" fmla="*/ 167615 w 551324"/>
                        <a:gd name="connsiteY23" fmla="*/ 80476 h 582180"/>
                        <a:gd name="connsiteX24" fmla="*/ 305303 w 551324"/>
                        <a:gd name="connsiteY24" fmla="*/ 168 h 582180"/>
                        <a:gd name="connsiteX0" fmla="*/ 289459 w 544842"/>
                        <a:gd name="connsiteY0" fmla="*/ 93110 h 582180"/>
                        <a:gd name="connsiteX1" fmla="*/ 161579 w 544842"/>
                        <a:gd name="connsiteY1" fmla="*/ 141836 h 582180"/>
                        <a:gd name="connsiteX2" fmla="*/ 92740 w 544842"/>
                        <a:gd name="connsiteY2" fmla="*/ 143588 h 582180"/>
                        <a:gd name="connsiteX3" fmla="*/ 93694 w 544842"/>
                        <a:gd name="connsiteY3" fmla="*/ 196876 h 582180"/>
                        <a:gd name="connsiteX4" fmla="*/ 95187 w 544842"/>
                        <a:gd name="connsiteY4" fmla="*/ 275381 h 582180"/>
                        <a:gd name="connsiteX5" fmla="*/ 96999 w 544842"/>
                        <a:gd name="connsiteY5" fmla="*/ 459461 h 582180"/>
                        <a:gd name="connsiteX6" fmla="*/ 490330 w 544842"/>
                        <a:gd name="connsiteY6" fmla="*/ 459461 h 582180"/>
                        <a:gd name="connsiteX7" fmla="*/ 490400 w 544842"/>
                        <a:gd name="connsiteY7" fmla="*/ 275383 h 582180"/>
                        <a:gd name="connsiteX8" fmla="*/ 491893 w 544842"/>
                        <a:gd name="connsiteY8" fmla="*/ 196877 h 582180"/>
                        <a:gd name="connsiteX9" fmla="*/ 492839 w 544842"/>
                        <a:gd name="connsiteY9" fmla="*/ 143999 h 582180"/>
                        <a:gd name="connsiteX10" fmla="*/ 406023 w 544842"/>
                        <a:gd name="connsiteY10" fmla="*/ 141836 h 582180"/>
                        <a:gd name="connsiteX11" fmla="*/ 289459 w 544842"/>
                        <a:gd name="connsiteY11" fmla="*/ 93110 h 582180"/>
                        <a:gd name="connsiteX12" fmla="*/ 305303 w 544842"/>
                        <a:gd name="connsiteY12" fmla="*/ 168 h 582180"/>
                        <a:gd name="connsiteX13" fmla="*/ 424129 w 544842"/>
                        <a:gd name="connsiteY13" fmla="*/ 73259 h 582180"/>
                        <a:gd name="connsiteX14" fmla="*/ 544842 w 544842"/>
                        <a:gd name="connsiteY14" fmla="*/ 80476 h 582180"/>
                        <a:gd name="connsiteX15" fmla="*/ 544722 w 544842"/>
                        <a:gd name="connsiteY15" fmla="*/ 278993 h 582180"/>
                        <a:gd name="connsiteX16" fmla="*/ 544722 w 544842"/>
                        <a:gd name="connsiteY16" fmla="*/ 582180 h 582180"/>
                        <a:gd name="connsiteX17" fmla="*/ 40864 w 544842"/>
                        <a:gd name="connsiteY17" fmla="*/ 582179 h 582180"/>
                        <a:gd name="connsiteX18" fmla="*/ 40864 w 544842"/>
                        <a:gd name="connsiteY18" fmla="*/ 278992 h 582180"/>
                        <a:gd name="connsiteX19" fmla="*/ 40864 w 544842"/>
                        <a:gd name="connsiteY19" fmla="*/ 84085 h 582180"/>
                        <a:gd name="connsiteX20" fmla="*/ 47689 w 544842"/>
                        <a:gd name="connsiteY20" fmla="*/ 88722 h 582180"/>
                        <a:gd name="connsiteX21" fmla="*/ 52937 w 544842"/>
                        <a:gd name="connsiteY21" fmla="*/ 84085 h 582180"/>
                        <a:gd name="connsiteX22" fmla="*/ 167615 w 544842"/>
                        <a:gd name="connsiteY22" fmla="*/ 80476 h 582180"/>
                        <a:gd name="connsiteX23" fmla="*/ 305303 w 544842"/>
                        <a:gd name="connsiteY23" fmla="*/ 168 h 582180"/>
                        <a:gd name="connsiteX0" fmla="*/ 289459 w 563814"/>
                        <a:gd name="connsiteY0" fmla="*/ 93110 h 582180"/>
                        <a:gd name="connsiteX1" fmla="*/ 161579 w 563814"/>
                        <a:gd name="connsiteY1" fmla="*/ 141836 h 582180"/>
                        <a:gd name="connsiteX2" fmla="*/ 92740 w 563814"/>
                        <a:gd name="connsiteY2" fmla="*/ 143588 h 582180"/>
                        <a:gd name="connsiteX3" fmla="*/ 93694 w 563814"/>
                        <a:gd name="connsiteY3" fmla="*/ 196876 h 582180"/>
                        <a:gd name="connsiteX4" fmla="*/ 95187 w 563814"/>
                        <a:gd name="connsiteY4" fmla="*/ 275381 h 582180"/>
                        <a:gd name="connsiteX5" fmla="*/ 96999 w 563814"/>
                        <a:gd name="connsiteY5" fmla="*/ 459461 h 582180"/>
                        <a:gd name="connsiteX6" fmla="*/ 490330 w 563814"/>
                        <a:gd name="connsiteY6" fmla="*/ 459461 h 582180"/>
                        <a:gd name="connsiteX7" fmla="*/ 490400 w 563814"/>
                        <a:gd name="connsiteY7" fmla="*/ 275383 h 582180"/>
                        <a:gd name="connsiteX8" fmla="*/ 491893 w 563814"/>
                        <a:gd name="connsiteY8" fmla="*/ 196877 h 582180"/>
                        <a:gd name="connsiteX9" fmla="*/ 492839 w 563814"/>
                        <a:gd name="connsiteY9" fmla="*/ 143999 h 582180"/>
                        <a:gd name="connsiteX10" fmla="*/ 406023 w 563814"/>
                        <a:gd name="connsiteY10" fmla="*/ 141836 h 582180"/>
                        <a:gd name="connsiteX11" fmla="*/ 289459 w 563814"/>
                        <a:gd name="connsiteY11" fmla="*/ 93110 h 582180"/>
                        <a:gd name="connsiteX12" fmla="*/ 305303 w 563814"/>
                        <a:gd name="connsiteY12" fmla="*/ 168 h 582180"/>
                        <a:gd name="connsiteX13" fmla="*/ 424129 w 563814"/>
                        <a:gd name="connsiteY13" fmla="*/ 73259 h 582180"/>
                        <a:gd name="connsiteX14" fmla="*/ 544842 w 563814"/>
                        <a:gd name="connsiteY14" fmla="*/ 80476 h 582180"/>
                        <a:gd name="connsiteX15" fmla="*/ 544722 w 563814"/>
                        <a:gd name="connsiteY15" fmla="*/ 278993 h 582180"/>
                        <a:gd name="connsiteX16" fmla="*/ 544722 w 563814"/>
                        <a:gd name="connsiteY16" fmla="*/ 582180 h 582180"/>
                        <a:gd name="connsiteX17" fmla="*/ 40864 w 563814"/>
                        <a:gd name="connsiteY17" fmla="*/ 582179 h 582180"/>
                        <a:gd name="connsiteX18" fmla="*/ 40864 w 563814"/>
                        <a:gd name="connsiteY18" fmla="*/ 278992 h 582180"/>
                        <a:gd name="connsiteX19" fmla="*/ 40864 w 563814"/>
                        <a:gd name="connsiteY19" fmla="*/ 84085 h 582180"/>
                        <a:gd name="connsiteX20" fmla="*/ 47689 w 563814"/>
                        <a:gd name="connsiteY20" fmla="*/ 88722 h 582180"/>
                        <a:gd name="connsiteX21" fmla="*/ 52937 w 563814"/>
                        <a:gd name="connsiteY21" fmla="*/ 84085 h 582180"/>
                        <a:gd name="connsiteX22" fmla="*/ 167615 w 563814"/>
                        <a:gd name="connsiteY22" fmla="*/ 80476 h 582180"/>
                        <a:gd name="connsiteX23" fmla="*/ 305303 w 563814"/>
                        <a:gd name="connsiteY23" fmla="*/ 168 h 582180"/>
                        <a:gd name="connsiteX0" fmla="*/ 289459 w 573002"/>
                        <a:gd name="connsiteY0" fmla="*/ 93110 h 582180"/>
                        <a:gd name="connsiteX1" fmla="*/ 161579 w 573002"/>
                        <a:gd name="connsiteY1" fmla="*/ 141836 h 582180"/>
                        <a:gd name="connsiteX2" fmla="*/ 92740 w 573002"/>
                        <a:gd name="connsiteY2" fmla="*/ 143588 h 582180"/>
                        <a:gd name="connsiteX3" fmla="*/ 93694 w 573002"/>
                        <a:gd name="connsiteY3" fmla="*/ 196876 h 582180"/>
                        <a:gd name="connsiteX4" fmla="*/ 95187 w 573002"/>
                        <a:gd name="connsiteY4" fmla="*/ 275381 h 582180"/>
                        <a:gd name="connsiteX5" fmla="*/ 96999 w 573002"/>
                        <a:gd name="connsiteY5" fmla="*/ 459461 h 582180"/>
                        <a:gd name="connsiteX6" fmla="*/ 490330 w 573002"/>
                        <a:gd name="connsiteY6" fmla="*/ 459461 h 582180"/>
                        <a:gd name="connsiteX7" fmla="*/ 490400 w 573002"/>
                        <a:gd name="connsiteY7" fmla="*/ 275383 h 582180"/>
                        <a:gd name="connsiteX8" fmla="*/ 491893 w 573002"/>
                        <a:gd name="connsiteY8" fmla="*/ 196877 h 582180"/>
                        <a:gd name="connsiteX9" fmla="*/ 492839 w 573002"/>
                        <a:gd name="connsiteY9" fmla="*/ 143999 h 582180"/>
                        <a:gd name="connsiteX10" fmla="*/ 406023 w 573002"/>
                        <a:gd name="connsiteY10" fmla="*/ 141836 h 582180"/>
                        <a:gd name="connsiteX11" fmla="*/ 289459 w 573002"/>
                        <a:gd name="connsiteY11" fmla="*/ 93110 h 582180"/>
                        <a:gd name="connsiteX12" fmla="*/ 305303 w 573002"/>
                        <a:gd name="connsiteY12" fmla="*/ 168 h 582180"/>
                        <a:gd name="connsiteX13" fmla="*/ 424129 w 573002"/>
                        <a:gd name="connsiteY13" fmla="*/ 73259 h 582180"/>
                        <a:gd name="connsiteX14" fmla="*/ 544842 w 573002"/>
                        <a:gd name="connsiteY14" fmla="*/ 80476 h 582180"/>
                        <a:gd name="connsiteX15" fmla="*/ 544722 w 573002"/>
                        <a:gd name="connsiteY15" fmla="*/ 278993 h 582180"/>
                        <a:gd name="connsiteX16" fmla="*/ 544722 w 573002"/>
                        <a:gd name="connsiteY16" fmla="*/ 582180 h 582180"/>
                        <a:gd name="connsiteX17" fmla="*/ 40864 w 573002"/>
                        <a:gd name="connsiteY17" fmla="*/ 582179 h 582180"/>
                        <a:gd name="connsiteX18" fmla="*/ 40864 w 573002"/>
                        <a:gd name="connsiteY18" fmla="*/ 278992 h 582180"/>
                        <a:gd name="connsiteX19" fmla="*/ 40864 w 573002"/>
                        <a:gd name="connsiteY19" fmla="*/ 84085 h 582180"/>
                        <a:gd name="connsiteX20" fmla="*/ 47689 w 573002"/>
                        <a:gd name="connsiteY20" fmla="*/ 88722 h 582180"/>
                        <a:gd name="connsiteX21" fmla="*/ 52937 w 573002"/>
                        <a:gd name="connsiteY21" fmla="*/ 84085 h 582180"/>
                        <a:gd name="connsiteX22" fmla="*/ 167615 w 573002"/>
                        <a:gd name="connsiteY22" fmla="*/ 80476 h 582180"/>
                        <a:gd name="connsiteX23" fmla="*/ 305303 w 573002"/>
                        <a:gd name="connsiteY23" fmla="*/ 168 h 582180"/>
                        <a:gd name="connsiteX0" fmla="*/ 289459 w 575161"/>
                        <a:gd name="connsiteY0" fmla="*/ 93110 h 582180"/>
                        <a:gd name="connsiteX1" fmla="*/ 161579 w 575161"/>
                        <a:gd name="connsiteY1" fmla="*/ 141836 h 582180"/>
                        <a:gd name="connsiteX2" fmla="*/ 92740 w 575161"/>
                        <a:gd name="connsiteY2" fmla="*/ 143588 h 582180"/>
                        <a:gd name="connsiteX3" fmla="*/ 93694 w 575161"/>
                        <a:gd name="connsiteY3" fmla="*/ 196876 h 582180"/>
                        <a:gd name="connsiteX4" fmla="*/ 95187 w 575161"/>
                        <a:gd name="connsiteY4" fmla="*/ 275381 h 582180"/>
                        <a:gd name="connsiteX5" fmla="*/ 96999 w 575161"/>
                        <a:gd name="connsiteY5" fmla="*/ 459461 h 582180"/>
                        <a:gd name="connsiteX6" fmla="*/ 490330 w 575161"/>
                        <a:gd name="connsiteY6" fmla="*/ 459461 h 582180"/>
                        <a:gd name="connsiteX7" fmla="*/ 490400 w 575161"/>
                        <a:gd name="connsiteY7" fmla="*/ 275383 h 582180"/>
                        <a:gd name="connsiteX8" fmla="*/ 491893 w 575161"/>
                        <a:gd name="connsiteY8" fmla="*/ 196877 h 582180"/>
                        <a:gd name="connsiteX9" fmla="*/ 492839 w 575161"/>
                        <a:gd name="connsiteY9" fmla="*/ 143999 h 582180"/>
                        <a:gd name="connsiteX10" fmla="*/ 406023 w 575161"/>
                        <a:gd name="connsiteY10" fmla="*/ 141836 h 582180"/>
                        <a:gd name="connsiteX11" fmla="*/ 289459 w 575161"/>
                        <a:gd name="connsiteY11" fmla="*/ 93110 h 582180"/>
                        <a:gd name="connsiteX12" fmla="*/ 305303 w 575161"/>
                        <a:gd name="connsiteY12" fmla="*/ 168 h 582180"/>
                        <a:gd name="connsiteX13" fmla="*/ 424129 w 575161"/>
                        <a:gd name="connsiteY13" fmla="*/ 73259 h 582180"/>
                        <a:gd name="connsiteX14" fmla="*/ 544842 w 575161"/>
                        <a:gd name="connsiteY14" fmla="*/ 80476 h 582180"/>
                        <a:gd name="connsiteX15" fmla="*/ 544722 w 575161"/>
                        <a:gd name="connsiteY15" fmla="*/ 278993 h 582180"/>
                        <a:gd name="connsiteX16" fmla="*/ 544722 w 575161"/>
                        <a:gd name="connsiteY16" fmla="*/ 582180 h 582180"/>
                        <a:gd name="connsiteX17" fmla="*/ 40864 w 575161"/>
                        <a:gd name="connsiteY17" fmla="*/ 582179 h 582180"/>
                        <a:gd name="connsiteX18" fmla="*/ 40864 w 575161"/>
                        <a:gd name="connsiteY18" fmla="*/ 278992 h 582180"/>
                        <a:gd name="connsiteX19" fmla="*/ 40864 w 575161"/>
                        <a:gd name="connsiteY19" fmla="*/ 84085 h 582180"/>
                        <a:gd name="connsiteX20" fmla="*/ 47689 w 575161"/>
                        <a:gd name="connsiteY20" fmla="*/ 88722 h 582180"/>
                        <a:gd name="connsiteX21" fmla="*/ 52937 w 575161"/>
                        <a:gd name="connsiteY21" fmla="*/ 84085 h 582180"/>
                        <a:gd name="connsiteX22" fmla="*/ 167615 w 575161"/>
                        <a:gd name="connsiteY22" fmla="*/ 80476 h 582180"/>
                        <a:gd name="connsiteX23" fmla="*/ 305303 w 575161"/>
                        <a:gd name="connsiteY23" fmla="*/ 168 h 582180"/>
                        <a:gd name="connsiteX0" fmla="*/ 289459 w 581839"/>
                        <a:gd name="connsiteY0" fmla="*/ 93110 h 582180"/>
                        <a:gd name="connsiteX1" fmla="*/ 161579 w 581839"/>
                        <a:gd name="connsiteY1" fmla="*/ 141836 h 582180"/>
                        <a:gd name="connsiteX2" fmla="*/ 92740 w 581839"/>
                        <a:gd name="connsiteY2" fmla="*/ 143588 h 582180"/>
                        <a:gd name="connsiteX3" fmla="*/ 93694 w 581839"/>
                        <a:gd name="connsiteY3" fmla="*/ 196876 h 582180"/>
                        <a:gd name="connsiteX4" fmla="*/ 95187 w 581839"/>
                        <a:gd name="connsiteY4" fmla="*/ 275381 h 582180"/>
                        <a:gd name="connsiteX5" fmla="*/ 96999 w 581839"/>
                        <a:gd name="connsiteY5" fmla="*/ 459461 h 582180"/>
                        <a:gd name="connsiteX6" fmla="*/ 490330 w 581839"/>
                        <a:gd name="connsiteY6" fmla="*/ 459461 h 582180"/>
                        <a:gd name="connsiteX7" fmla="*/ 490400 w 581839"/>
                        <a:gd name="connsiteY7" fmla="*/ 275383 h 582180"/>
                        <a:gd name="connsiteX8" fmla="*/ 491893 w 581839"/>
                        <a:gd name="connsiteY8" fmla="*/ 196877 h 582180"/>
                        <a:gd name="connsiteX9" fmla="*/ 492839 w 581839"/>
                        <a:gd name="connsiteY9" fmla="*/ 143999 h 582180"/>
                        <a:gd name="connsiteX10" fmla="*/ 406023 w 581839"/>
                        <a:gd name="connsiteY10" fmla="*/ 141836 h 582180"/>
                        <a:gd name="connsiteX11" fmla="*/ 289459 w 581839"/>
                        <a:gd name="connsiteY11" fmla="*/ 93110 h 582180"/>
                        <a:gd name="connsiteX12" fmla="*/ 305303 w 581839"/>
                        <a:gd name="connsiteY12" fmla="*/ 168 h 582180"/>
                        <a:gd name="connsiteX13" fmla="*/ 424129 w 581839"/>
                        <a:gd name="connsiteY13" fmla="*/ 73259 h 582180"/>
                        <a:gd name="connsiteX14" fmla="*/ 544842 w 581839"/>
                        <a:gd name="connsiteY14" fmla="*/ 80476 h 582180"/>
                        <a:gd name="connsiteX15" fmla="*/ 544722 w 581839"/>
                        <a:gd name="connsiteY15" fmla="*/ 278993 h 582180"/>
                        <a:gd name="connsiteX16" fmla="*/ 544722 w 581839"/>
                        <a:gd name="connsiteY16" fmla="*/ 582180 h 582180"/>
                        <a:gd name="connsiteX17" fmla="*/ 40864 w 581839"/>
                        <a:gd name="connsiteY17" fmla="*/ 582179 h 582180"/>
                        <a:gd name="connsiteX18" fmla="*/ 40864 w 581839"/>
                        <a:gd name="connsiteY18" fmla="*/ 278992 h 582180"/>
                        <a:gd name="connsiteX19" fmla="*/ 40864 w 581839"/>
                        <a:gd name="connsiteY19" fmla="*/ 84085 h 582180"/>
                        <a:gd name="connsiteX20" fmla="*/ 47689 w 581839"/>
                        <a:gd name="connsiteY20" fmla="*/ 88722 h 582180"/>
                        <a:gd name="connsiteX21" fmla="*/ 52937 w 581839"/>
                        <a:gd name="connsiteY21" fmla="*/ 84085 h 582180"/>
                        <a:gd name="connsiteX22" fmla="*/ 167615 w 581839"/>
                        <a:gd name="connsiteY22" fmla="*/ 80476 h 582180"/>
                        <a:gd name="connsiteX23" fmla="*/ 305303 w 581839"/>
                        <a:gd name="connsiteY23" fmla="*/ 168 h 582180"/>
                        <a:gd name="connsiteX0" fmla="*/ 289459 w 581839"/>
                        <a:gd name="connsiteY0" fmla="*/ 93110 h 582180"/>
                        <a:gd name="connsiteX1" fmla="*/ 161579 w 581839"/>
                        <a:gd name="connsiteY1" fmla="*/ 141836 h 582180"/>
                        <a:gd name="connsiteX2" fmla="*/ 92740 w 581839"/>
                        <a:gd name="connsiteY2" fmla="*/ 143588 h 582180"/>
                        <a:gd name="connsiteX3" fmla="*/ 95187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1893 w 581839"/>
                        <a:gd name="connsiteY7" fmla="*/ 196877 h 582180"/>
                        <a:gd name="connsiteX8" fmla="*/ 492839 w 581839"/>
                        <a:gd name="connsiteY8" fmla="*/ 143999 h 582180"/>
                        <a:gd name="connsiteX9" fmla="*/ 406023 w 581839"/>
                        <a:gd name="connsiteY9" fmla="*/ 141836 h 582180"/>
                        <a:gd name="connsiteX10" fmla="*/ 289459 w 581839"/>
                        <a:gd name="connsiteY10" fmla="*/ 93110 h 582180"/>
                        <a:gd name="connsiteX11" fmla="*/ 305303 w 581839"/>
                        <a:gd name="connsiteY11" fmla="*/ 168 h 582180"/>
                        <a:gd name="connsiteX12" fmla="*/ 424129 w 581839"/>
                        <a:gd name="connsiteY12" fmla="*/ 73259 h 582180"/>
                        <a:gd name="connsiteX13" fmla="*/ 544842 w 581839"/>
                        <a:gd name="connsiteY13" fmla="*/ 80476 h 582180"/>
                        <a:gd name="connsiteX14" fmla="*/ 544722 w 581839"/>
                        <a:gd name="connsiteY14" fmla="*/ 278993 h 582180"/>
                        <a:gd name="connsiteX15" fmla="*/ 544722 w 581839"/>
                        <a:gd name="connsiteY15" fmla="*/ 582180 h 582180"/>
                        <a:gd name="connsiteX16" fmla="*/ 40864 w 581839"/>
                        <a:gd name="connsiteY16" fmla="*/ 582179 h 582180"/>
                        <a:gd name="connsiteX17" fmla="*/ 40864 w 581839"/>
                        <a:gd name="connsiteY17" fmla="*/ 278992 h 582180"/>
                        <a:gd name="connsiteX18" fmla="*/ 40864 w 581839"/>
                        <a:gd name="connsiteY18" fmla="*/ 84085 h 582180"/>
                        <a:gd name="connsiteX19" fmla="*/ 47689 w 581839"/>
                        <a:gd name="connsiteY19" fmla="*/ 88722 h 582180"/>
                        <a:gd name="connsiteX20" fmla="*/ 52937 w 581839"/>
                        <a:gd name="connsiteY20" fmla="*/ 84085 h 582180"/>
                        <a:gd name="connsiteX21" fmla="*/ 167615 w 581839"/>
                        <a:gd name="connsiteY21" fmla="*/ 80476 h 582180"/>
                        <a:gd name="connsiteX22" fmla="*/ 305303 w 581839"/>
                        <a:gd name="connsiteY22"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5187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1893 w 581839"/>
                        <a:gd name="connsiteY7" fmla="*/ 196877 h 582180"/>
                        <a:gd name="connsiteX8" fmla="*/ 492839 w 581839"/>
                        <a:gd name="connsiteY8" fmla="*/ 143999 h 582180"/>
                        <a:gd name="connsiteX9" fmla="*/ 406023 w 581839"/>
                        <a:gd name="connsiteY9" fmla="*/ 141836 h 582180"/>
                        <a:gd name="connsiteX10" fmla="*/ 289459 w 581839"/>
                        <a:gd name="connsiteY10" fmla="*/ 93110 h 582180"/>
                        <a:gd name="connsiteX11" fmla="*/ 305303 w 581839"/>
                        <a:gd name="connsiteY11" fmla="*/ 168 h 582180"/>
                        <a:gd name="connsiteX12" fmla="*/ 424129 w 581839"/>
                        <a:gd name="connsiteY12" fmla="*/ 73259 h 582180"/>
                        <a:gd name="connsiteX13" fmla="*/ 544842 w 581839"/>
                        <a:gd name="connsiteY13" fmla="*/ 80476 h 582180"/>
                        <a:gd name="connsiteX14" fmla="*/ 544722 w 581839"/>
                        <a:gd name="connsiteY14" fmla="*/ 278993 h 582180"/>
                        <a:gd name="connsiteX15" fmla="*/ 544722 w 581839"/>
                        <a:gd name="connsiteY15" fmla="*/ 582180 h 582180"/>
                        <a:gd name="connsiteX16" fmla="*/ 40864 w 581839"/>
                        <a:gd name="connsiteY16" fmla="*/ 582179 h 582180"/>
                        <a:gd name="connsiteX17" fmla="*/ 40864 w 581839"/>
                        <a:gd name="connsiteY17" fmla="*/ 278992 h 582180"/>
                        <a:gd name="connsiteX18" fmla="*/ 40864 w 581839"/>
                        <a:gd name="connsiteY18" fmla="*/ 84085 h 582180"/>
                        <a:gd name="connsiteX19" fmla="*/ 47689 w 581839"/>
                        <a:gd name="connsiteY19" fmla="*/ 88722 h 582180"/>
                        <a:gd name="connsiteX20" fmla="*/ 52937 w 581839"/>
                        <a:gd name="connsiteY20" fmla="*/ 84085 h 582180"/>
                        <a:gd name="connsiteX21" fmla="*/ 167615 w 581839"/>
                        <a:gd name="connsiteY21" fmla="*/ 80476 h 582180"/>
                        <a:gd name="connsiteX22" fmla="*/ 305303 w 581839"/>
                        <a:gd name="connsiteY22"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5187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5187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92740 w 581839"/>
                        <a:gd name="connsiteY2" fmla="*/ 164977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81723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81723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47689 w 581839"/>
                        <a:gd name="connsiteY18" fmla="*/ 88722 h 582180"/>
                        <a:gd name="connsiteX19" fmla="*/ 52937 w 581839"/>
                        <a:gd name="connsiteY19" fmla="*/ 84085 h 582180"/>
                        <a:gd name="connsiteX20" fmla="*/ 167615 w 581839"/>
                        <a:gd name="connsiteY20" fmla="*/ 80476 h 582180"/>
                        <a:gd name="connsiteX21" fmla="*/ 305303 w 581839"/>
                        <a:gd name="connsiteY21" fmla="*/ 168 h 582180"/>
                        <a:gd name="connsiteX0" fmla="*/ 289459 w 581839"/>
                        <a:gd name="connsiteY0" fmla="*/ 93110 h 582180"/>
                        <a:gd name="connsiteX1" fmla="*/ 161579 w 581839"/>
                        <a:gd name="connsiteY1" fmla="*/ 141836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3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13998 w 581839"/>
                        <a:gd name="connsiteY8" fmla="*/ 141836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3861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3861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3861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89459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3861 h 582180"/>
                        <a:gd name="connsiteX9" fmla="*/ 289459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297433 w 581839"/>
                        <a:gd name="connsiteY0" fmla="*/ 93110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3861 h 582180"/>
                        <a:gd name="connsiteX9" fmla="*/ 297433 w 581839"/>
                        <a:gd name="connsiteY9" fmla="*/ 93110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3861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5350 w 581839"/>
                        <a:gd name="connsiteY1" fmla="*/ 133574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5408 w 581839"/>
                        <a:gd name="connsiteY0" fmla="*/ 90452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5408 w 581839"/>
                        <a:gd name="connsiteY9" fmla="*/ 90452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398049 w 581839"/>
                        <a:gd name="connsiteY8" fmla="*/ 139177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2839 w 581839"/>
                        <a:gd name="connsiteY7" fmla="*/ 143999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5498 w 581839"/>
                        <a:gd name="connsiteY7" fmla="*/ 151973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5498 w 581839"/>
                        <a:gd name="connsiteY7" fmla="*/ 151973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5498 w 581839"/>
                        <a:gd name="connsiteY7" fmla="*/ 151973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5498 w 581839"/>
                        <a:gd name="connsiteY7" fmla="*/ 151973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5498 w 581839"/>
                        <a:gd name="connsiteY7" fmla="*/ 151973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4085 h 582180"/>
                        <a:gd name="connsiteX19" fmla="*/ 167615 w 581839"/>
                        <a:gd name="connsiteY19" fmla="*/ 80476 h 582180"/>
                        <a:gd name="connsiteX20" fmla="*/ 305303 w 581839"/>
                        <a:gd name="connsiteY20" fmla="*/ 168 h 582180"/>
                        <a:gd name="connsiteX0" fmla="*/ 302750 w 581839"/>
                        <a:gd name="connsiteY0" fmla="*/ 82477 h 582180"/>
                        <a:gd name="connsiteX1" fmla="*/ 178008 w 581839"/>
                        <a:gd name="connsiteY1" fmla="*/ 125600 h 582180"/>
                        <a:gd name="connsiteX2" fmla="*/ 73460 w 581839"/>
                        <a:gd name="connsiteY2" fmla="*/ 162222 h 582180"/>
                        <a:gd name="connsiteX3" fmla="*/ 97942 w 581839"/>
                        <a:gd name="connsiteY3" fmla="*/ 275381 h 582180"/>
                        <a:gd name="connsiteX4" fmla="*/ 96999 w 581839"/>
                        <a:gd name="connsiteY4" fmla="*/ 459461 h 582180"/>
                        <a:gd name="connsiteX5" fmla="*/ 490330 w 581839"/>
                        <a:gd name="connsiteY5" fmla="*/ 459461 h 582180"/>
                        <a:gd name="connsiteX6" fmla="*/ 490400 w 581839"/>
                        <a:gd name="connsiteY6" fmla="*/ 275383 h 582180"/>
                        <a:gd name="connsiteX7" fmla="*/ 495498 w 581839"/>
                        <a:gd name="connsiteY7" fmla="*/ 151973 h 582180"/>
                        <a:gd name="connsiteX8" fmla="*/ 406024 w 581839"/>
                        <a:gd name="connsiteY8" fmla="*/ 128544 h 582180"/>
                        <a:gd name="connsiteX9" fmla="*/ 302750 w 581839"/>
                        <a:gd name="connsiteY9" fmla="*/ 82477 h 582180"/>
                        <a:gd name="connsiteX10" fmla="*/ 305303 w 581839"/>
                        <a:gd name="connsiteY10" fmla="*/ 168 h 582180"/>
                        <a:gd name="connsiteX11" fmla="*/ 424129 w 581839"/>
                        <a:gd name="connsiteY11" fmla="*/ 73259 h 582180"/>
                        <a:gd name="connsiteX12" fmla="*/ 544842 w 581839"/>
                        <a:gd name="connsiteY12" fmla="*/ 80476 h 582180"/>
                        <a:gd name="connsiteX13" fmla="*/ 544722 w 581839"/>
                        <a:gd name="connsiteY13" fmla="*/ 278993 h 582180"/>
                        <a:gd name="connsiteX14" fmla="*/ 544722 w 581839"/>
                        <a:gd name="connsiteY14" fmla="*/ 582180 h 582180"/>
                        <a:gd name="connsiteX15" fmla="*/ 40864 w 581839"/>
                        <a:gd name="connsiteY15" fmla="*/ 582179 h 582180"/>
                        <a:gd name="connsiteX16" fmla="*/ 40864 w 581839"/>
                        <a:gd name="connsiteY16" fmla="*/ 278992 h 582180"/>
                        <a:gd name="connsiteX17" fmla="*/ 40864 w 581839"/>
                        <a:gd name="connsiteY17" fmla="*/ 84085 h 582180"/>
                        <a:gd name="connsiteX18" fmla="*/ 52937 w 581839"/>
                        <a:gd name="connsiteY18" fmla="*/ 81426 h 582180"/>
                        <a:gd name="connsiteX19" fmla="*/ 167615 w 581839"/>
                        <a:gd name="connsiteY19" fmla="*/ 80476 h 582180"/>
                        <a:gd name="connsiteX20" fmla="*/ 305303 w 581839"/>
                        <a:gd name="connsiteY20" fmla="*/ 168 h 582180"/>
                        <a:gd name="connsiteX0" fmla="*/ 302750 w 585228"/>
                        <a:gd name="connsiteY0" fmla="*/ 82477 h 582180"/>
                        <a:gd name="connsiteX1" fmla="*/ 178008 w 585228"/>
                        <a:gd name="connsiteY1" fmla="*/ 125600 h 582180"/>
                        <a:gd name="connsiteX2" fmla="*/ 73460 w 585228"/>
                        <a:gd name="connsiteY2" fmla="*/ 162222 h 582180"/>
                        <a:gd name="connsiteX3" fmla="*/ 97942 w 585228"/>
                        <a:gd name="connsiteY3" fmla="*/ 275381 h 582180"/>
                        <a:gd name="connsiteX4" fmla="*/ 96999 w 585228"/>
                        <a:gd name="connsiteY4" fmla="*/ 459461 h 582180"/>
                        <a:gd name="connsiteX5" fmla="*/ 490330 w 585228"/>
                        <a:gd name="connsiteY5" fmla="*/ 459461 h 582180"/>
                        <a:gd name="connsiteX6" fmla="*/ 490400 w 585228"/>
                        <a:gd name="connsiteY6" fmla="*/ 275383 h 582180"/>
                        <a:gd name="connsiteX7" fmla="*/ 495498 w 585228"/>
                        <a:gd name="connsiteY7" fmla="*/ 151973 h 582180"/>
                        <a:gd name="connsiteX8" fmla="*/ 406024 w 585228"/>
                        <a:gd name="connsiteY8" fmla="*/ 128544 h 582180"/>
                        <a:gd name="connsiteX9" fmla="*/ 302750 w 585228"/>
                        <a:gd name="connsiteY9" fmla="*/ 82477 h 582180"/>
                        <a:gd name="connsiteX10" fmla="*/ 305303 w 585228"/>
                        <a:gd name="connsiteY10" fmla="*/ 168 h 582180"/>
                        <a:gd name="connsiteX11" fmla="*/ 424129 w 585228"/>
                        <a:gd name="connsiteY11" fmla="*/ 73259 h 582180"/>
                        <a:gd name="connsiteX12" fmla="*/ 544842 w 585228"/>
                        <a:gd name="connsiteY12" fmla="*/ 80476 h 582180"/>
                        <a:gd name="connsiteX13" fmla="*/ 544722 w 585228"/>
                        <a:gd name="connsiteY13" fmla="*/ 278993 h 582180"/>
                        <a:gd name="connsiteX14" fmla="*/ 544722 w 585228"/>
                        <a:gd name="connsiteY14" fmla="*/ 582180 h 582180"/>
                        <a:gd name="connsiteX15" fmla="*/ 40864 w 585228"/>
                        <a:gd name="connsiteY15" fmla="*/ 582179 h 582180"/>
                        <a:gd name="connsiteX16" fmla="*/ 40864 w 585228"/>
                        <a:gd name="connsiteY16" fmla="*/ 278992 h 582180"/>
                        <a:gd name="connsiteX17" fmla="*/ 40864 w 585228"/>
                        <a:gd name="connsiteY17" fmla="*/ 84085 h 582180"/>
                        <a:gd name="connsiteX18" fmla="*/ 52937 w 585228"/>
                        <a:gd name="connsiteY18" fmla="*/ 81426 h 582180"/>
                        <a:gd name="connsiteX19" fmla="*/ 167615 w 585228"/>
                        <a:gd name="connsiteY19" fmla="*/ 80476 h 582180"/>
                        <a:gd name="connsiteX20" fmla="*/ 305303 w 585228"/>
                        <a:gd name="connsiteY20" fmla="*/ 168 h 582180"/>
                        <a:gd name="connsiteX0" fmla="*/ 263022 w 545500"/>
                        <a:gd name="connsiteY0" fmla="*/ 82477 h 582180"/>
                        <a:gd name="connsiteX1" fmla="*/ 138280 w 545500"/>
                        <a:gd name="connsiteY1" fmla="*/ 125600 h 582180"/>
                        <a:gd name="connsiteX2" fmla="*/ 33732 w 545500"/>
                        <a:gd name="connsiteY2" fmla="*/ 162222 h 582180"/>
                        <a:gd name="connsiteX3" fmla="*/ 58214 w 545500"/>
                        <a:gd name="connsiteY3" fmla="*/ 275381 h 582180"/>
                        <a:gd name="connsiteX4" fmla="*/ 57271 w 545500"/>
                        <a:gd name="connsiteY4" fmla="*/ 459461 h 582180"/>
                        <a:gd name="connsiteX5" fmla="*/ 450602 w 545500"/>
                        <a:gd name="connsiteY5" fmla="*/ 459461 h 582180"/>
                        <a:gd name="connsiteX6" fmla="*/ 450672 w 545500"/>
                        <a:gd name="connsiteY6" fmla="*/ 275383 h 582180"/>
                        <a:gd name="connsiteX7" fmla="*/ 455770 w 545500"/>
                        <a:gd name="connsiteY7" fmla="*/ 151973 h 582180"/>
                        <a:gd name="connsiteX8" fmla="*/ 366296 w 545500"/>
                        <a:gd name="connsiteY8" fmla="*/ 128544 h 582180"/>
                        <a:gd name="connsiteX9" fmla="*/ 263022 w 545500"/>
                        <a:gd name="connsiteY9" fmla="*/ 82477 h 582180"/>
                        <a:gd name="connsiteX10" fmla="*/ 265575 w 545500"/>
                        <a:gd name="connsiteY10" fmla="*/ 168 h 582180"/>
                        <a:gd name="connsiteX11" fmla="*/ 384401 w 545500"/>
                        <a:gd name="connsiteY11" fmla="*/ 73259 h 582180"/>
                        <a:gd name="connsiteX12" fmla="*/ 505114 w 545500"/>
                        <a:gd name="connsiteY12" fmla="*/ 80476 h 582180"/>
                        <a:gd name="connsiteX13" fmla="*/ 504994 w 545500"/>
                        <a:gd name="connsiteY13" fmla="*/ 278993 h 582180"/>
                        <a:gd name="connsiteX14" fmla="*/ 504994 w 545500"/>
                        <a:gd name="connsiteY14" fmla="*/ 582180 h 582180"/>
                        <a:gd name="connsiteX15" fmla="*/ 1136 w 545500"/>
                        <a:gd name="connsiteY15" fmla="*/ 582179 h 582180"/>
                        <a:gd name="connsiteX16" fmla="*/ 1136 w 545500"/>
                        <a:gd name="connsiteY16" fmla="*/ 278992 h 582180"/>
                        <a:gd name="connsiteX17" fmla="*/ 13209 w 545500"/>
                        <a:gd name="connsiteY17" fmla="*/ 81426 h 582180"/>
                        <a:gd name="connsiteX18" fmla="*/ 127887 w 545500"/>
                        <a:gd name="connsiteY18" fmla="*/ 80476 h 582180"/>
                        <a:gd name="connsiteX19" fmla="*/ 265575 w 545500"/>
                        <a:gd name="connsiteY19" fmla="*/ 168 h 582180"/>
                        <a:gd name="connsiteX0" fmla="*/ 279908 w 562386"/>
                        <a:gd name="connsiteY0" fmla="*/ 82477 h 582180"/>
                        <a:gd name="connsiteX1" fmla="*/ 155166 w 562386"/>
                        <a:gd name="connsiteY1" fmla="*/ 125600 h 582180"/>
                        <a:gd name="connsiteX2" fmla="*/ 50618 w 562386"/>
                        <a:gd name="connsiteY2" fmla="*/ 162222 h 582180"/>
                        <a:gd name="connsiteX3" fmla="*/ 75100 w 562386"/>
                        <a:gd name="connsiteY3" fmla="*/ 275381 h 582180"/>
                        <a:gd name="connsiteX4" fmla="*/ 74157 w 562386"/>
                        <a:gd name="connsiteY4" fmla="*/ 459461 h 582180"/>
                        <a:gd name="connsiteX5" fmla="*/ 467488 w 562386"/>
                        <a:gd name="connsiteY5" fmla="*/ 459461 h 582180"/>
                        <a:gd name="connsiteX6" fmla="*/ 467558 w 562386"/>
                        <a:gd name="connsiteY6" fmla="*/ 275383 h 582180"/>
                        <a:gd name="connsiteX7" fmla="*/ 472656 w 562386"/>
                        <a:gd name="connsiteY7" fmla="*/ 151973 h 582180"/>
                        <a:gd name="connsiteX8" fmla="*/ 383182 w 562386"/>
                        <a:gd name="connsiteY8" fmla="*/ 128544 h 582180"/>
                        <a:gd name="connsiteX9" fmla="*/ 279908 w 562386"/>
                        <a:gd name="connsiteY9" fmla="*/ 82477 h 582180"/>
                        <a:gd name="connsiteX10" fmla="*/ 282461 w 562386"/>
                        <a:gd name="connsiteY10" fmla="*/ 168 h 582180"/>
                        <a:gd name="connsiteX11" fmla="*/ 401287 w 562386"/>
                        <a:gd name="connsiteY11" fmla="*/ 73259 h 582180"/>
                        <a:gd name="connsiteX12" fmla="*/ 522000 w 562386"/>
                        <a:gd name="connsiteY12" fmla="*/ 80476 h 582180"/>
                        <a:gd name="connsiteX13" fmla="*/ 521880 w 562386"/>
                        <a:gd name="connsiteY13" fmla="*/ 278993 h 582180"/>
                        <a:gd name="connsiteX14" fmla="*/ 521880 w 562386"/>
                        <a:gd name="connsiteY14" fmla="*/ 582180 h 582180"/>
                        <a:gd name="connsiteX15" fmla="*/ 18022 w 562386"/>
                        <a:gd name="connsiteY15" fmla="*/ 582179 h 582180"/>
                        <a:gd name="connsiteX16" fmla="*/ 18022 w 562386"/>
                        <a:gd name="connsiteY16" fmla="*/ 278992 h 582180"/>
                        <a:gd name="connsiteX17" fmla="*/ 30095 w 562386"/>
                        <a:gd name="connsiteY17" fmla="*/ 81426 h 582180"/>
                        <a:gd name="connsiteX18" fmla="*/ 144773 w 562386"/>
                        <a:gd name="connsiteY18" fmla="*/ 80476 h 582180"/>
                        <a:gd name="connsiteX19" fmla="*/ 282461 w 562386"/>
                        <a:gd name="connsiteY19" fmla="*/ 168 h 582180"/>
                        <a:gd name="connsiteX0" fmla="*/ 287184 w 569662"/>
                        <a:gd name="connsiteY0" fmla="*/ 82477 h 582180"/>
                        <a:gd name="connsiteX1" fmla="*/ 162442 w 569662"/>
                        <a:gd name="connsiteY1" fmla="*/ 125600 h 582180"/>
                        <a:gd name="connsiteX2" fmla="*/ 57894 w 569662"/>
                        <a:gd name="connsiteY2" fmla="*/ 162222 h 582180"/>
                        <a:gd name="connsiteX3" fmla="*/ 82376 w 569662"/>
                        <a:gd name="connsiteY3" fmla="*/ 275381 h 582180"/>
                        <a:gd name="connsiteX4" fmla="*/ 81433 w 569662"/>
                        <a:gd name="connsiteY4" fmla="*/ 459461 h 582180"/>
                        <a:gd name="connsiteX5" fmla="*/ 474764 w 569662"/>
                        <a:gd name="connsiteY5" fmla="*/ 459461 h 582180"/>
                        <a:gd name="connsiteX6" fmla="*/ 474834 w 569662"/>
                        <a:gd name="connsiteY6" fmla="*/ 275383 h 582180"/>
                        <a:gd name="connsiteX7" fmla="*/ 479932 w 569662"/>
                        <a:gd name="connsiteY7" fmla="*/ 151973 h 582180"/>
                        <a:gd name="connsiteX8" fmla="*/ 390458 w 569662"/>
                        <a:gd name="connsiteY8" fmla="*/ 128544 h 582180"/>
                        <a:gd name="connsiteX9" fmla="*/ 287184 w 569662"/>
                        <a:gd name="connsiteY9" fmla="*/ 82477 h 582180"/>
                        <a:gd name="connsiteX10" fmla="*/ 289737 w 569662"/>
                        <a:gd name="connsiteY10" fmla="*/ 168 h 582180"/>
                        <a:gd name="connsiteX11" fmla="*/ 408563 w 569662"/>
                        <a:gd name="connsiteY11" fmla="*/ 73259 h 582180"/>
                        <a:gd name="connsiteX12" fmla="*/ 529276 w 569662"/>
                        <a:gd name="connsiteY12" fmla="*/ 80476 h 582180"/>
                        <a:gd name="connsiteX13" fmla="*/ 529156 w 569662"/>
                        <a:gd name="connsiteY13" fmla="*/ 278993 h 582180"/>
                        <a:gd name="connsiteX14" fmla="*/ 529156 w 569662"/>
                        <a:gd name="connsiteY14" fmla="*/ 582180 h 582180"/>
                        <a:gd name="connsiteX15" fmla="*/ 25298 w 569662"/>
                        <a:gd name="connsiteY15" fmla="*/ 582179 h 582180"/>
                        <a:gd name="connsiteX16" fmla="*/ 25298 w 569662"/>
                        <a:gd name="connsiteY16" fmla="*/ 278992 h 582180"/>
                        <a:gd name="connsiteX17" fmla="*/ 37371 w 569662"/>
                        <a:gd name="connsiteY17" fmla="*/ 81426 h 582180"/>
                        <a:gd name="connsiteX18" fmla="*/ 152049 w 569662"/>
                        <a:gd name="connsiteY18" fmla="*/ 80476 h 582180"/>
                        <a:gd name="connsiteX19" fmla="*/ 289737 w 569662"/>
                        <a:gd name="connsiteY19" fmla="*/ 168 h 582180"/>
                        <a:gd name="connsiteX0" fmla="*/ 292654 w 575132"/>
                        <a:gd name="connsiteY0" fmla="*/ 82477 h 582180"/>
                        <a:gd name="connsiteX1" fmla="*/ 167912 w 575132"/>
                        <a:gd name="connsiteY1" fmla="*/ 125600 h 582180"/>
                        <a:gd name="connsiteX2" fmla="*/ 63364 w 575132"/>
                        <a:gd name="connsiteY2" fmla="*/ 162222 h 582180"/>
                        <a:gd name="connsiteX3" fmla="*/ 87846 w 575132"/>
                        <a:gd name="connsiteY3" fmla="*/ 275381 h 582180"/>
                        <a:gd name="connsiteX4" fmla="*/ 86903 w 575132"/>
                        <a:gd name="connsiteY4" fmla="*/ 459461 h 582180"/>
                        <a:gd name="connsiteX5" fmla="*/ 480234 w 575132"/>
                        <a:gd name="connsiteY5" fmla="*/ 459461 h 582180"/>
                        <a:gd name="connsiteX6" fmla="*/ 480304 w 575132"/>
                        <a:gd name="connsiteY6" fmla="*/ 275383 h 582180"/>
                        <a:gd name="connsiteX7" fmla="*/ 485402 w 575132"/>
                        <a:gd name="connsiteY7" fmla="*/ 151973 h 582180"/>
                        <a:gd name="connsiteX8" fmla="*/ 395928 w 575132"/>
                        <a:gd name="connsiteY8" fmla="*/ 128544 h 582180"/>
                        <a:gd name="connsiteX9" fmla="*/ 292654 w 575132"/>
                        <a:gd name="connsiteY9" fmla="*/ 82477 h 582180"/>
                        <a:gd name="connsiteX10" fmla="*/ 295207 w 575132"/>
                        <a:gd name="connsiteY10" fmla="*/ 168 h 582180"/>
                        <a:gd name="connsiteX11" fmla="*/ 414033 w 575132"/>
                        <a:gd name="connsiteY11" fmla="*/ 73259 h 582180"/>
                        <a:gd name="connsiteX12" fmla="*/ 534746 w 575132"/>
                        <a:gd name="connsiteY12" fmla="*/ 80476 h 582180"/>
                        <a:gd name="connsiteX13" fmla="*/ 534626 w 575132"/>
                        <a:gd name="connsiteY13" fmla="*/ 278993 h 582180"/>
                        <a:gd name="connsiteX14" fmla="*/ 534626 w 575132"/>
                        <a:gd name="connsiteY14" fmla="*/ 582180 h 582180"/>
                        <a:gd name="connsiteX15" fmla="*/ 30768 w 575132"/>
                        <a:gd name="connsiteY15" fmla="*/ 582179 h 582180"/>
                        <a:gd name="connsiteX16" fmla="*/ 30768 w 575132"/>
                        <a:gd name="connsiteY16" fmla="*/ 278992 h 582180"/>
                        <a:gd name="connsiteX17" fmla="*/ 42841 w 575132"/>
                        <a:gd name="connsiteY17" fmla="*/ 81426 h 582180"/>
                        <a:gd name="connsiteX18" fmla="*/ 157519 w 575132"/>
                        <a:gd name="connsiteY18" fmla="*/ 80476 h 582180"/>
                        <a:gd name="connsiteX19" fmla="*/ 295207 w 575132"/>
                        <a:gd name="connsiteY19" fmla="*/ 168 h 582180"/>
                        <a:gd name="connsiteX0" fmla="*/ 292654 w 560855"/>
                        <a:gd name="connsiteY0" fmla="*/ 82477 h 582180"/>
                        <a:gd name="connsiteX1" fmla="*/ 167912 w 560855"/>
                        <a:gd name="connsiteY1" fmla="*/ 125600 h 582180"/>
                        <a:gd name="connsiteX2" fmla="*/ 63364 w 560855"/>
                        <a:gd name="connsiteY2" fmla="*/ 162222 h 582180"/>
                        <a:gd name="connsiteX3" fmla="*/ 87846 w 560855"/>
                        <a:gd name="connsiteY3" fmla="*/ 275381 h 582180"/>
                        <a:gd name="connsiteX4" fmla="*/ 86903 w 560855"/>
                        <a:gd name="connsiteY4" fmla="*/ 459461 h 582180"/>
                        <a:gd name="connsiteX5" fmla="*/ 480234 w 560855"/>
                        <a:gd name="connsiteY5" fmla="*/ 459461 h 582180"/>
                        <a:gd name="connsiteX6" fmla="*/ 480304 w 560855"/>
                        <a:gd name="connsiteY6" fmla="*/ 275383 h 582180"/>
                        <a:gd name="connsiteX7" fmla="*/ 485402 w 560855"/>
                        <a:gd name="connsiteY7" fmla="*/ 151973 h 582180"/>
                        <a:gd name="connsiteX8" fmla="*/ 395928 w 560855"/>
                        <a:gd name="connsiteY8" fmla="*/ 128544 h 582180"/>
                        <a:gd name="connsiteX9" fmla="*/ 292654 w 560855"/>
                        <a:gd name="connsiteY9" fmla="*/ 82477 h 582180"/>
                        <a:gd name="connsiteX10" fmla="*/ 295207 w 560855"/>
                        <a:gd name="connsiteY10" fmla="*/ 168 h 582180"/>
                        <a:gd name="connsiteX11" fmla="*/ 414033 w 560855"/>
                        <a:gd name="connsiteY11" fmla="*/ 73259 h 582180"/>
                        <a:gd name="connsiteX12" fmla="*/ 534746 w 560855"/>
                        <a:gd name="connsiteY12" fmla="*/ 80476 h 582180"/>
                        <a:gd name="connsiteX13" fmla="*/ 534626 w 560855"/>
                        <a:gd name="connsiteY13" fmla="*/ 278993 h 582180"/>
                        <a:gd name="connsiteX14" fmla="*/ 534626 w 560855"/>
                        <a:gd name="connsiteY14" fmla="*/ 582180 h 582180"/>
                        <a:gd name="connsiteX15" fmla="*/ 30768 w 560855"/>
                        <a:gd name="connsiteY15" fmla="*/ 582179 h 582180"/>
                        <a:gd name="connsiteX16" fmla="*/ 30768 w 560855"/>
                        <a:gd name="connsiteY16" fmla="*/ 278992 h 582180"/>
                        <a:gd name="connsiteX17" fmla="*/ 42841 w 560855"/>
                        <a:gd name="connsiteY17" fmla="*/ 81426 h 582180"/>
                        <a:gd name="connsiteX18" fmla="*/ 157519 w 560855"/>
                        <a:gd name="connsiteY18" fmla="*/ 80476 h 582180"/>
                        <a:gd name="connsiteX19" fmla="*/ 295207 w 560855"/>
                        <a:gd name="connsiteY19" fmla="*/ 168 h 582180"/>
                        <a:gd name="connsiteX0" fmla="*/ 292654 w 560855"/>
                        <a:gd name="connsiteY0" fmla="*/ 82477 h 582180"/>
                        <a:gd name="connsiteX1" fmla="*/ 167912 w 560855"/>
                        <a:gd name="connsiteY1" fmla="*/ 125600 h 582180"/>
                        <a:gd name="connsiteX2" fmla="*/ 63364 w 560855"/>
                        <a:gd name="connsiteY2" fmla="*/ 162222 h 582180"/>
                        <a:gd name="connsiteX3" fmla="*/ 87846 w 560855"/>
                        <a:gd name="connsiteY3" fmla="*/ 275381 h 582180"/>
                        <a:gd name="connsiteX4" fmla="*/ 86903 w 560855"/>
                        <a:gd name="connsiteY4" fmla="*/ 459461 h 582180"/>
                        <a:gd name="connsiteX5" fmla="*/ 480234 w 560855"/>
                        <a:gd name="connsiteY5" fmla="*/ 459461 h 582180"/>
                        <a:gd name="connsiteX6" fmla="*/ 480304 w 560855"/>
                        <a:gd name="connsiteY6" fmla="*/ 275383 h 582180"/>
                        <a:gd name="connsiteX7" fmla="*/ 485402 w 560855"/>
                        <a:gd name="connsiteY7" fmla="*/ 151973 h 582180"/>
                        <a:gd name="connsiteX8" fmla="*/ 395928 w 560855"/>
                        <a:gd name="connsiteY8" fmla="*/ 128544 h 582180"/>
                        <a:gd name="connsiteX9" fmla="*/ 292654 w 560855"/>
                        <a:gd name="connsiteY9" fmla="*/ 82477 h 582180"/>
                        <a:gd name="connsiteX10" fmla="*/ 295207 w 560855"/>
                        <a:gd name="connsiteY10" fmla="*/ 168 h 582180"/>
                        <a:gd name="connsiteX11" fmla="*/ 414033 w 560855"/>
                        <a:gd name="connsiteY11" fmla="*/ 73259 h 582180"/>
                        <a:gd name="connsiteX12" fmla="*/ 534746 w 560855"/>
                        <a:gd name="connsiteY12" fmla="*/ 80476 h 582180"/>
                        <a:gd name="connsiteX13" fmla="*/ 534626 w 560855"/>
                        <a:gd name="connsiteY13" fmla="*/ 278993 h 582180"/>
                        <a:gd name="connsiteX14" fmla="*/ 534626 w 560855"/>
                        <a:gd name="connsiteY14" fmla="*/ 582180 h 582180"/>
                        <a:gd name="connsiteX15" fmla="*/ 30768 w 560855"/>
                        <a:gd name="connsiteY15" fmla="*/ 582179 h 582180"/>
                        <a:gd name="connsiteX16" fmla="*/ 30768 w 560855"/>
                        <a:gd name="connsiteY16" fmla="*/ 278992 h 582180"/>
                        <a:gd name="connsiteX17" fmla="*/ 42841 w 560855"/>
                        <a:gd name="connsiteY17" fmla="*/ 81426 h 582180"/>
                        <a:gd name="connsiteX18" fmla="*/ 157519 w 560855"/>
                        <a:gd name="connsiteY18" fmla="*/ 80476 h 582180"/>
                        <a:gd name="connsiteX19" fmla="*/ 295207 w 560855"/>
                        <a:gd name="connsiteY19" fmla="*/ 168 h 582180"/>
                        <a:gd name="connsiteX0" fmla="*/ 292654 w 560855"/>
                        <a:gd name="connsiteY0" fmla="*/ 82477 h 582180"/>
                        <a:gd name="connsiteX1" fmla="*/ 167912 w 560855"/>
                        <a:gd name="connsiteY1" fmla="*/ 125600 h 582180"/>
                        <a:gd name="connsiteX2" fmla="*/ 63364 w 560855"/>
                        <a:gd name="connsiteY2" fmla="*/ 162222 h 582180"/>
                        <a:gd name="connsiteX3" fmla="*/ 87846 w 560855"/>
                        <a:gd name="connsiteY3" fmla="*/ 275381 h 582180"/>
                        <a:gd name="connsiteX4" fmla="*/ 86903 w 560855"/>
                        <a:gd name="connsiteY4" fmla="*/ 459461 h 582180"/>
                        <a:gd name="connsiteX5" fmla="*/ 480234 w 560855"/>
                        <a:gd name="connsiteY5" fmla="*/ 459461 h 582180"/>
                        <a:gd name="connsiteX6" fmla="*/ 480304 w 560855"/>
                        <a:gd name="connsiteY6" fmla="*/ 275383 h 582180"/>
                        <a:gd name="connsiteX7" fmla="*/ 485402 w 560855"/>
                        <a:gd name="connsiteY7" fmla="*/ 151973 h 582180"/>
                        <a:gd name="connsiteX8" fmla="*/ 395928 w 560855"/>
                        <a:gd name="connsiteY8" fmla="*/ 128544 h 582180"/>
                        <a:gd name="connsiteX9" fmla="*/ 292654 w 560855"/>
                        <a:gd name="connsiteY9" fmla="*/ 82477 h 582180"/>
                        <a:gd name="connsiteX10" fmla="*/ 295207 w 560855"/>
                        <a:gd name="connsiteY10" fmla="*/ 168 h 582180"/>
                        <a:gd name="connsiteX11" fmla="*/ 414033 w 560855"/>
                        <a:gd name="connsiteY11" fmla="*/ 73259 h 582180"/>
                        <a:gd name="connsiteX12" fmla="*/ 534746 w 560855"/>
                        <a:gd name="connsiteY12" fmla="*/ 80476 h 582180"/>
                        <a:gd name="connsiteX13" fmla="*/ 534626 w 560855"/>
                        <a:gd name="connsiteY13" fmla="*/ 278993 h 582180"/>
                        <a:gd name="connsiteX14" fmla="*/ 534626 w 560855"/>
                        <a:gd name="connsiteY14" fmla="*/ 582180 h 582180"/>
                        <a:gd name="connsiteX15" fmla="*/ 30768 w 560855"/>
                        <a:gd name="connsiteY15" fmla="*/ 582179 h 582180"/>
                        <a:gd name="connsiteX16" fmla="*/ 30768 w 560855"/>
                        <a:gd name="connsiteY16" fmla="*/ 278992 h 582180"/>
                        <a:gd name="connsiteX17" fmla="*/ 42841 w 560855"/>
                        <a:gd name="connsiteY17" fmla="*/ 81426 h 582180"/>
                        <a:gd name="connsiteX18" fmla="*/ 157519 w 560855"/>
                        <a:gd name="connsiteY18" fmla="*/ 80476 h 582180"/>
                        <a:gd name="connsiteX19" fmla="*/ 295207 w 560855"/>
                        <a:gd name="connsiteY19" fmla="*/ 168 h 582180"/>
                        <a:gd name="connsiteX0" fmla="*/ 292654 w 560855"/>
                        <a:gd name="connsiteY0" fmla="*/ 82477 h 582180"/>
                        <a:gd name="connsiteX1" fmla="*/ 167912 w 560855"/>
                        <a:gd name="connsiteY1" fmla="*/ 125600 h 582180"/>
                        <a:gd name="connsiteX2" fmla="*/ 63364 w 560855"/>
                        <a:gd name="connsiteY2" fmla="*/ 162222 h 582180"/>
                        <a:gd name="connsiteX3" fmla="*/ 87846 w 560855"/>
                        <a:gd name="connsiteY3" fmla="*/ 275381 h 582180"/>
                        <a:gd name="connsiteX4" fmla="*/ 86903 w 560855"/>
                        <a:gd name="connsiteY4" fmla="*/ 459461 h 582180"/>
                        <a:gd name="connsiteX5" fmla="*/ 480234 w 560855"/>
                        <a:gd name="connsiteY5" fmla="*/ 459461 h 582180"/>
                        <a:gd name="connsiteX6" fmla="*/ 480304 w 560855"/>
                        <a:gd name="connsiteY6" fmla="*/ 275383 h 582180"/>
                        <a:gd name="connsiteX7" fmla="*/ 485402 w 560855"/>
                        <a:gd name="connsiteY7" fmla="*/ 151973 h 582180"/>
                        <a:gd name="connsiteX8" fmla="*/ 395928 w 560855"/>
                        <a:gd name="connsiteY8" fmla="*/ 128544 h 582180"/>
                        <a:gd name="connsiteX9" fmla="*/ 292654 w 560855"/>
                        <a:gd name="connsiteY9" fmla="*/ 82477 h 582180"/>
                        <a:gd name="connsiteX10" fmla="*/ 295207 w 560855"/>
                        <a:gd name="connsiteY10" fmla="*/ 168 h 582180"/>
                        <a:gd name="connsiteX11" fmla="*/ 414033 w 560855"/>
                        <a:gd name="connsiteY11" fmla="*/ 73259 h 582180"/>
                        <a:gd name="connsiteX12" fmla="*/ 534746 w 560855"/>
                        <a:gd name="connsiteY12" fmla="*/ 80476 h 582180"/>
                        <a:gd name="connsiteX13" fmla="*/ 534626 w 560855"/>
                        <a:gd name="connsiteY13" fmla="*/ 278993 h 582180"/>
                        <a:gd name="connsiteX14" fmla="*/ 534626 w 560855"/>
                        <a:gd name="connsiteY14" fmla="*/ 582180 h 582180"/>
                        <a:gd name="connsiteX15" fmla="*/ 30768 w 560855"/>
                        <a:gd name="connsiteY15" fmla="*/ 582179 h 582180"/>
                        <a:gd name="connsiteX16" fmla="*/ 30768 w 560855"/>
                        <a:gd name="connsiteY16" fmla="*/ 278992 h 582180"/>
                        <a:gd name="connsiteX17" fmla="*/ 42841 w 560855"/>
                        <a:gd name="connsiteY17" fmla="*/ 81426 h 582180"/>
                        <a:gd name="connsiteX18" fmla="*/ 157519 w 560855"/>
                        <a:gd name="connsiteY18" fmla="*/ 80476 h 582180"/>
                        <a:gd name="connsiteX19" fmla="*/ 295207 w 560855"/>
                        <a:gd name="connsiteY19" fmla="*/ 168 h 582180"/>
                        <a:gd name="connsiteX0" fmla="*/ 292654 w 560855"/>
                        <a:gd name="connsiteY0" fmla="*/ 82477 h 582180"/>
                        <a:gd name="connsiteX1" fmla="*/ 167912 w 560855"/>
                        <a:gd name="connsiteY1" fmla="*/ 125600 h 582180"/>
                        <a:gd name="connsiteX2" fmla="*/ 63364 w 560855"/>
                        <a:gd name="connsiteY2" fmla="*/ 162222 h 582180"/>
                        <a:gd name="connsiteX3" fmla="*/ 87846 w 560855"/>
                        <a:gd name="connsiteY3" fmla="*/ 275381 h 582180"/>
                        <a:gd name="connsiteX4" fmla="*/ 86903 w 560855"/>
                        <a:gd name="connsiteY4" fmla="*/ 459461 h 582180"/>
                        <a:gd name="connsiteX5" fmla="*/ 480234 w 560855"/>
                        <a:gd name="connsiteY5" fmla="*/ 459461 h 582180"/>
                        <a:gd name="connsiteX6" fmla="*/ 480304 w 560855"/>
                        <a:gd name="connsiteY6" fmla="*/ 275383 h 582180"/>
                        <a:gd name="connsiteX7" fmla="*/ 485402 w 560855"/>
                        <a:gd name="connsiteY7" fmla="*/ 151973 h 582180"/>
                        <a:gd name="connsiteX8" fmla="*/ 395928 w 560855"/>
                        <a:gd name="connsiteY8" fmla="*/ 128544 h 582180"/>
                        <a:gd name="connsiteX9" fmla="*/ 292654 w 560855"/>
                        <a:gd name="connsiteY9" fmla="*/ 82477 h 582180"/>
                        <a:gd name="connsiteX10" fmla="*/ 295207 w 560855"/>
                        <a:gd name="connsiteY10" fmla="*/ 168 h 582180"/>
                        <a:gd name="connsiteX11" fmla="*/ 414033 w 560855"/>
                        <a:gd name="connsiteY11" fmla="*/ 73259 h 582180"/>
                        <a:gd name="connsiteX12" fmla="*/ 534746 w 560855"/>
                        <a:gd name="connsiteY12" fmla="*/ 80476 h 582180"/>
                        <a:gd name="connsiteX13" fmla="*/ 534626 w 560855"/>
                        <a:gd name="connsiteY13" fmla="*/ 278993 h 582180"/>
                        <a:gd name="connsiteX14" fmla="*/ 534626 w 560855"/>
                        <a:gd name="connsiteY14" fmla="*/ 582180 h 582180"/>
                        <a:gd name="connsiteX15" fmla="*/ 30768 w 560855"/>
                        <a:gd name="connsiteY15" fmla="*/ 582179 h 582180"/>
                        <a:gd name="connsiteX16" fmla="*/ 30768 w 560855"/>
                        <a:gd name="connsiteY16" fmla="*/ 278992 h 582180"/>
                        <a:gd name="connsiteX17" fmla="*/ 42841 w 560855"/>
                        <a:gd name="connsiteY17" fmla="*/ 81426 h 582180"/>
                        <a:gd name="connsiteX18" fmla="*/ 157519 w 560855"/>
                        <a:gd name="connsiteY18" fmla="*/ 80476 h 582180"/>
                        <a:gd name="connsiteX19" fmla="*/ 295207 w 560855"/>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 name="connsiteX0" fmla="*/ 292654 w 565103"/>
                        <a:gd name="connsiteY0" fmla="*/ 82477 h 582180"/>
                        <a:gd name="connsiteX1" fmla="*/ 167912 w 565103"/>
                        <a:gd name="connsiteY1" fmla="*/ 125600 h 582180"/>
                        <a:gd name="connsiteX2" fmla="*/ 63364 w 565103"/>
                        <a:gd name="connsiteY2" fmla="*/ 162222 h 582180"/>
                        <a:gd name="connsiteX3" fmla="*/ 87846 w 565103"/>
                        <a:gd name="connsiteY3" fmla="*/ 275381 h 582180"/>
                        <a:gd name="connsiteX4" fmla="*/ 86903 w 565103"/>
                        <a:gd name="connsiteY4" fmla="*/ 459461 h 582180"/>
                        <a:gd name="connsiteX5" fmla="*/ 480234 w 565103"/>
                        <a:gd name="connsiteY5" fmla="*/ 459461 h 582180"/>
                        <a:gd name="connsiteX6" fmla="*/ 480304 w 565103"/>
                        <a:gd name="connsiteY6" fmla="*/ 275383 h 582180"/>
                        <a:gd name="connsiteX7" fmla="*/ 485402 w 565103"/>
                        <a:gd name="connsiteY7" fmla="*/ 151973 h 582180"/>
                        <a:gd name="connsiteX8" fmla="*/ 395928 w 565103"/>
                        <a:gd name="connsiteY8" fmla="*/ 128544 h 582180"/>
                        <a:gd name="connsiteX9" fmla="*/ 292654 w 565103"/>
                        <a:gd name="connsiteY9" fmla="*/ 82477 h 582180"/>
                        <a:gd name="connsiteX10" fmla="*/ 295207 w 565103"/>
                        <a:gd name="connsiteY10" fmla="*/ 168 h 582180"/>
                        <a:gd name="connsiteX11" fmla="*/ 414033 w 565103"/>
                        <a:gd name="connsiteY11" fmla="*/ 73259 h 582180"/>
                        <a:gd name="connsiteX12" fmla="*/ 534746 w 565103"/>
                        <a:gd name="connsiteY12" fmla="*/ 80476 h 582180"/>
                        <a:gd name="connsiteX13" fmla="*/ 534626 w 565103"/>
                        <a:gd name="connsiteY13" fmla="*/ 278993 h 582180"/>
                        <a:gd name="connsiteX14" fmla="*/ 534626 w 565103"/>
                        <a:gd name="connsiteY14" fmla="*/ 582180 h 582180"/>
                        <a:gd name="connsiteX15" fmla="*/ 30768 w 565103"/>
                        <a:gd name="connsiteY15" fmla="*/ 582179 h 582180"/>
                        <a:gd name="connsiteX16" fmla="*/ 30768 w 565103"/>
                        <a:gd name="connsiteY16" fmla="*/ 278992 h 582180"/>
                        <a:gd name="connsiteX17" fmla="*/ 42841 w 565103"/>
                        <a:gd name="connsiteY17" fmla="*/ 81426 h 582180"/>
                        <a:gd name="connsiteX18" fmla="*/ 157519 w 565103"/>
                        <a:gd name="connsiteY18" fmla="*/ 80476 h 582180"/>
                        <a:gd name="connsiteX19" fmla="*/ 295207 w 565103"/>
                        <a:gd name="connsiteY19" fmla="*/ 168 h 58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5103" h="582180">
                          <a:moveTo>
                            <a:pt x="292654" y="82477"/>
                          </a:moveTo>
                          <a:cubicBezTo>
                            <a:pt x="254651" y="81986"/>
                            <a:pt x="205634" y="91311"/>
                            <a:pt x="167912" y="125600"/>
                          </a:cubicBezTo>
                          <a:cubicBezTo>
                            <a:pt x="152556" y="159073"/>
                            <a:pt x="86694" y="144699"/>
                            <a:pt x="63364" y="162222"/>
                          </a:cubicBezTo>
                          <a:cubicBezTo>
                            <a:pt x="37118" y="225144"/>
                            <a:pt x="87030" y="231450"/>
                            <a:pt x="87846" y="275381"/>
                          </a:cubicBezTo>
                          <a:cubicBezTo>
                            <a:pt x="87532" y="336741"/>
                            <a:pt x="87217" y="398101"/>
                            <a:pt x="86903" y="459461"/>
                          </a:cubicBezTo>
                          <a:lnTo>
                            <a:pt x="480234" y="459461"/>
                          </a:lnTo>
                          <a:cubicBezTo>
                            <a:pt x="480257" y="398102"/>
                            <a:pt x="480281" y="336742"/>
                            <a:pt x="480304" y="275383"/>
                          </a:cubicBezTo>
                          <a:cubicBezTo>
                            <a:pt x="483861" y="230972"/>
                            <a:pt x="521113" y="163695"/>
                            <a:pt x="485402" y="151973"/>
                          </a:cubicBezTo>
                          <a:cubicBezTo>
                            <a:pt x="456463" y="151252"/>
                            <a:pt x="443666" y="164301"/>
                            <a:pt x="395928" y="128544"/>
                          </a:cubicBezTo>
                          <a:cubicBezTo>
                            <a:pt x="374205" y="92164"/>
                            <a:pt x="330657" y="82968"/>
                            <a:pt x="292654" y="82477"/>
                          </a:cubicBezTo>
                          <a:close/>
                          <a:moveTo>
                            <a:pt x="295207" y="168"/>
                          </a:moveTo>
                          <a:cubicBezTo>
                            <a:pt x="364543" y="2574"/>
                            <a:pt x="397687" y="30548"/>
                            <a:pt x="414033" y="73259"/>
                          </a:cubicBezTo>
                          <a:cubicBezTo>
                            <a:pt x="464832" y="82883"/>
                            <a:pt x="512615" y="66640"/>
                            <a:pt x="534746" y="80476"/>
                          </a:cubicBezTo>
                          <a:cubicBezTo>
                            <a:pt x="582924" y="95988"/>
                            <a:pt x="566751" y="218168"/>
                            <a:pt x="534626" y="278993"/>
                          </a:cubicBezTo>
                          <a:lnTo>
                            <a:pt x="534626" y="582180"/>
                          </a:lnTo>
                          <a:cubicBezTo>
                            <a:pt x="414798" y="518012"/>
                            <a:pt x="193375" y="491273"/>
                            <a:pt x="30768" y="582179"/>
                          </a:cubicBezTo>
                          <a:lnTo>
                            <a:pt x="30768" y="278992"/>
                          </a:lnTo>
                          <a:cubicBezTo>
                            <a:pt x="8857" y="224772"/>
                            <a:pt x="-31446" y="117170"/>
                            <a:pt x="42841" y="81426"/>
                          </a:cubicBezTo>
                          <a:cubicBezTo>
                            <a:pt x="77043" y="76613"/>
                            <a:pt x="123317" y="85288"/>
                            <a:pt x="157519" y="80476"/>
                          </a:cubicBezTo>
                          <a:cubicBezTo>
                            <a:pt x="186440" y="20922"/>
                            <a:pt x="225871" y="-2238"/>
                            <a:pt x="295207" y="168"/>
                          </a:cubicBezTo>
                          <a:close/>
                        </a:path>
                      </a:pathLst>
                    </a:custGeom>
                    <a:solidFill>
                      <a:srgbClr val="A5A5A5">
                        <a:lumMod val="50000"/>
                      </a:srgbClr>
                    </a:solidFill>
                    <a:ln w="12700" cap="flat" cmpd="sng" algn="ctr">
                      <a:noFill/>
                      <a:prstDash val="solid"/>
                      <a:miter lim="800000"/>
                    </a:ln>
                    <a:effectLst/>
                  </p:spPr>
                  <p:txBody>
                    <a:bodyPr wrap="square" rtlCol="0" anchor="ctr">
                      <a:noAutofit/>
                    </a:bodyP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109" name="Rounded Rectangle 108"/>
                    <p:cNvSpPr/>
                    <p:nvPr/>
                  </p:nvSpPr>
                  <p:spPr>
                    <a:xfrm>
                      <a:off x="4274448" y="3950329"/>
                      <a:ext cx="401965" cy="63375"/>
                    </a:xfrm>
                    <a:prstGeom prst="roundRect">
                      <a:avLst>
                        <a:gd name="adj" fmla="val 50000"/>
                      </a:avLst>
                    </a:prstGeom>
                    <a:solidFill>
                      <a:srgbClr val="A5A5A5">
                        <a:lumMod val="50000"/>
                      </a:srgbClr>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10" name="Round Single Corner Rectangle 109"/>
                    <p:cNvSpPr/>
                    <p:nvPr/>
                  </p:nvSpPr>
                  <p:spPr>
                    <a:xfrm>
                      <a:off x="4566079" y="5031009"/>
                      <a:ext cx="156840" cy="606160"/>
                    </a:xfrm>
                    <a:prstGeom prst="round1Rect">
                      <a:avLst>
                        <a:gd name="adj" fmla="val 50000"/>
                      </a:avLst>
                    </a:prstGeom>
                    <a:solidFill>
                      <a:srgbClr val="A5A5A5">
                        <a:lumMod val="60000"/>
                        <a:lumOff val="40000"/>
                      </a:srgbClr>
                    </a:solidFill>
                    <a:ln w="12700" cap="flat" cmpd="sng" algn="ctr">
                      <a:noFill/>
                      <a:prstDash val="solid"/>
                      <a:miter lim="800000"/>
                    </a:ln>
                    <a:effectLst>
                      <a:innerShdw blurRad="114300">
                        <a:srgbClr val="A5A5A5">
                          <a:lumMod val="75000"/>
                        </a:srgbClr>
                      </a:innerShdw>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11" name="Round Single Corner Rectangle 110"/>
                    <p:cNvSpPr/>
                    <p:nvPr/>
                  </p:nvSpPr>
                  <p:spPr>
                    <a:xfrm flipH="1">
                      <a:off x="4213860" y="5029529"/>
                      <a:ext cx="173182" cy="606159"/>
                    </a:xfrm>
                    <a:prstGeom prst="round1Rect">
                      <a:avLst>
                        <a:gd name="adj" fmla="val 50000"/>
                      </a:avLst>
                    </a:prstGeom>
                    <a:solidFill>
                      <a:srgbClr val="A5A5A5">
                        <a:lumMod val="60000"/>
                        <a:lumOff val="40000"/>
                      </a:srgbClr>
                    </a:solidFill>
                    <a:ln w="12700" cap="flat" cmpd="sng" algn="ctr">
                      <a:noFill/>
                      <a:prstDash val="solid"/>
                      <a:miter lim="800000"/>
                    </a:ln>
                    <a:effectLst>
                      <a:innerShdw blurRad="114300">
                        <a:srgbClr val="A5A5A5">
                          <a:lumMod val="75000"/>
                        </a:srgbClr>
                      </a:innerShdw>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12" name="Freeform 111"/>
                    <p:cNvSpPr/>
                    <p:nvPr/>
                  </p:nvSpPr>
                  <p:spPr>
                    <a:xfrm>
                      <a:off x="4384894" y="5029919"/>
                      <a:ext cx="183774" cy="608879"/>
                    </a:xfrm>
                    <a:custGeom>
                      <a:avLst/>
                      <a:gdLst>
                        <a:gd name="connsiteX0" fmla="*/ 0 w 183773"/>
                        <a:gd name="connsiteY0" fmla="*/ 0 h 680655"/>
                        <a:gd name="connsiteX1" fmla="*/ 183773 w 183773"/>
                        <a:gd name="connsiteY1" fmla="*/ 0 h 680655"/>
                        <a:gd name="connsiteX2" fmla="*/ 183773 w 183773"/>
                        <a:gd name="connsiteY2" fmla="*/ 680655 h 680655"/>
                        <a:gd name="connsiteX3" fmla="*/ 0 w 183773"/>
                        <a:gd name="connsiteY3" fmla="*/ 680655 h 680655"/>
                        <a:gd name="connsiteX4" fmla="*/ 0 w 183773"/>
                        <a:gd name="connsiteY4" fmla="*/ 0 h 680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73" h="680655">
                          <a:moveTo>
                            <a:pt x="0" y="0"/>
                          </a:moveTo>
                          <a:lnTo>
                            <a:pt x="183773" y="0"/>
                          </a:lnTo>
                          <a:lnTo>
                            <a:pt x="183773" y="680655"/>
                          </a:lnTo>
                          <a:lnTo>
                            <a:pt x="0" y="680655"/>
                          </a:lnTo>
                          <a:lnTo>
                            <a:pt x="0" y="0"/>
                          </a:lnTo>
                          <a:close/>
                        </a:path>
                      </a:pathLst>
                    </a:custGeom>
                    <a:gradFill flip="none" rotWithShape="1">
                      <a:gsLst>
                        <a:gs pos="50000">
                          <a:srgbClr val="A5A5A5">
                            <a:lumMod val="40000"/>
                            <a:lumOff val="60000"/>
                          </a:srgbClr>
                        </a:gs>
                        <a:gs pos="22000">
                          <a:srgbClr val="A5A5A5">
                            <a:lumMod val="60000"/>
                            <a:lumOff val="40000"/>
                          </a:srgbClr>
                        </a:gs>
                        <a:gs pos="76000">
                          <a:srgbClr val="A5A5A5">
                            <a:lumMod val="60000"/>
                            <a:lumOff val="40000"/>
                          </a:srgbClr>
                        </a:gs>
                      </a:gsLst>
                      <a:lin ang="10800000" scaled="1"/>
                      <a:tileRect/>
                    </a:gradFill>
                    <a:ln w="12700" cap="flat" cmpd="sng" algn="ctr">
                      <a:noFill/>
                      <a:prstDash val="solid"/>
                      <a:miter lim="800000"/>
                    </a:ln>
                    <a:effectLst>
                      <a:innerShdw blurRad="76200">
                        <a:srgbClr val="A5A5A5">
                          <a:lumMod val="50000"/>
                        </a:srgbClr>
                      </a:innerShdw>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nvGrpSpPr>
                  <p:cNvPr id="85" name="Group 84"/>
                  <p:cNvGrpSpPr/>
                  <p:nvPr/>
                </p:nvGrpSpPr>
                <p:grpSpPr>
                  <a:xfrm flipH="1">
                    <a:off x="984372" y="5214156"/>
                    <a:ext cx="526822" cy="571748"/>
                    <a:chOff x="3589489" y="5578622"/>
                    <a:chExt cx="1752085" cy="1901498"/>
                  </a:xfrm>
                </p:grpSpPr>
                <p:sp>
                  <p:nvSpPr>
                    <p:cNvPr id="86" name="Rectangle 54"/>
                    <p:cNvSpPr/>
                    <p:nvPr/>
                  </p:nvSpPr>
                  <p:spPr>
                    <a:xfrm>
                      <a:off x="3628873" y="6546859"/>
                      <a:ext cx="1674160" cy="217008"/>
                    </a:xfrm>
                    <a:custGeom>
                      <a:avLst/>
                      <a:gdLst>
                        <a:gd name="connsiteX0" fmla="*/ 0 w 1620372"/>
                        <a:gd name="connsiteY0" fmla="*/ 0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0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62315 h 195933"/>
                        <a:gd name="connsiteX3" fmla="*/ 0 w 1620372"/>
                        <a:gd name="connsiteY3" fmla="*/ 195933 h 195933"/>
                        <a:gd name="connsiteX4" fmla="*/ 0 w 1620372"/>
                        <a:gd name="connsiteY4" fmla="*/ 61463 h 195933"/>
                        <a:gd name="connsiteX0" fmla="*/ 0 w 1633819"/>
                        <a:gd name="connsiteY0" fmla="*/ 61463 h 195933"/>
                        <a:gd name="connsiteX1" fmla="*/ 1620372 w 1633819"/>
                        <a:gd name="connsiteY1" fmla="*/ 951 h 195933"/>
                        <a:gd name="connsiteX2" fmla="*/ 1633819 w 1633819"/>
                        <a:gd name="connsiteY2" fmla="*/ 162315 h 195933"/>
                        <a:gd name="connsiteX3" fmla="*/ 0 w 1633819"/>
                        <a:gd name="connsiteY3" fmla="*/ 195933 h 195933"/>
                        <a:gd name="connsiteX4" fmla="*/ 0 w 1633819"/>
                        <a:gd name="connsiteY4" fmla="*/ 61463 h 195933"/>
                        <a:gd name="connsiteX0" fmla="*/ 0 w 1627095"/>
                        <a:gd name="connsiteY0" fmla="*/ 61463 h 195933"/>
                        <a:gd name="connsiteX1" fmla="*/ 1620372 w 1627095"/>
                        <a:gd name="connsiteY1" fmla="*/ 951 h 195933"/>
                        <a:gd name="connsiteX2" fmla="*/ 1627095 w 1627095"/>
                        <a:gd name="connsiteY2" fmla="*/ 162315 h 195933"/>
                        <a:gd name="connsiteX3" fmla="*/ 0 w 1627095"/>
                        <a:gd name="connsiteY3" fmla="*/ 195933 h 195933"/>
                        <a:gd name="connsiteX4" fmla="*/ 0 w 1627095"/>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100852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73002 h 214195"/>
                        <a:gd name="connsiteX1" fmla="*/ 1674160 w 1674160"/>
                        <a:gd name="connsiteY1" fmla="*/ 879 h 214195"/>
                        <a:gd name="connsiteX2" fmla="*/ 1667436 w 1674160"/>
                        <a:gd name="connsiteY2" fmla="*/ 153683 h 214195"/>
                        <a:gd name="connsiteX3" fmla="*/ 67234 w 1674160"/>
                        <a:gd name="connsiteY3" fmla="*/ 214195 h 214195"/>
                        <a:gd name="connsiteX4" fmla="*/ 0 w 1674160"/>
                        <a:gd name="connsiteY4" fmla="*/ 73002 h 214195"/>
                        <a:gd name="connsiteX0" fmla="*/ 0 w 1674160"/>
                        <a:gd name="connsiteY0" fmla="*/ 73128 h 214321"/>
                        <a:gd name="connsiteX1" fmla="*/ 1674160 w 1674160"/>
                        <a:gd name="connsiteY1" fmla="*/ 1005 h 214321"/>
                        <a:gd name="connsiteX2" fmla="*/ 1667436 w 1674160"/>
                        <a:gd name="connsiteY2" fmla="*/ 153809 h 214321"/>
                        <a:gd name="connsiteX3" fmla="*/ 67234 w 1674160"/>
                        <a:gd name="connsiteY3" fmla="*/ 214321 h 214321"/>
                        <a:gd name="connsiteX4" fmla="*/ 0 w 1674160"/>
                        <a:gd name="connsiteY4" fmla="*/ 73128 h 214321"/>
                        <a:gd name="connsiteX0" fmla="*/ 0 w 1674160"/>
                        <a:gd name="connsiteY0" fmla="*/ 75815 h 217008"/>
                        <a:gd name="connsiteX1" fmla="*/ 1674160 w 1674160"/>
                        <a:gd name="connsiteY1" fmla="*/ 3692 h 217008"/>
                        <a:gd name="connsiteX2" fmla="*/ 1667436 w 1674160"/>
                        <a:gd name="connsiteY2" fmla="*/ 156496 h 217008"/>
                        <a:gd name="connsiteX3" fmla="*/ 67234 w 1674160"/>
                        <a:gd name="connsiteY3" fmla="*/ 217008 h 217008"/>
                        <a:gd name="connsiteX4" fmla="*/ 0 w 1674160"/>
                        <a:gd name="connsiteY4" fmla="*/ 75815 h 217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160" h="217008">
                          <a:moveTo>
                            <a:pt x="0" y="75815"/>
                          </a:moveTo>
                          <a:cubicBezTo>
                            <a:pt x="580467" y="116981"/>
                            <a:pt x="1134036" y="-24263"/>
                            <a:pt x="1674160" y="3692"/>
                          </a:cubicBezTo>
                          <a:cubicBezTo>
                            <a:pt x="1634631" y="47853"/>
                            <a:pt x="1662953" y="129603"/>
                            <a:pt x="1667436" y="156496"/>
                          </a:cubicBezTo>
                          <a:lnTo>
                            <a:pt x="67234" y="217008"/>
                          </a:lnTo>
                          <a:cubicBezTo>
                            <a:pt x="51546" y="169944"/>
                            <a:pt x="69476" y="129603"/>
                            <a:pt x="0" y="75815"/>
                          </a:cubicBezTo>
                          <a:close/>
                        </a:path>
                      </a:pathLst>
                    </a:custGeom>
                    <a:gradFill>
                      <a:gsLst>
                        <a:gs pos="84000">
                          <a:srgbClr val="A5A5A5">
                            <a:lumMod val="40000"/>
                            <a:lumOff val="60000"/>
                          </a:srgbClr>
                        </a:gs>
                        <a:gs pos="61000">
                          <a:srgbClr val="A5A5A5">
                            <a:lumMod val="75000"/>
                          </a:srgbClr>
                        </a:gs>
                        <a:gs pos="29000">
                          <a:srgbClr val="A5A5A5">
                            <a:lumMod val="20000"/>
                            <a:lumOff val="80000"/>
                          </a:srgbClr>
                        </a:gs>
                        <a:gs pos="15000">
                          <a:srgbClr val="A5A5A5">
                            <a:lumMod val="75000"/>
                          </a:srgbClr>
                        </a:gs>
                      </a:gsLst>
                      <a:lin ang="0" scaled="1"/>
                    </a:gradFill>
                    <a:ln w="12700" cap="flat" cmpd="sng" algn="ctr">
                      <a:noFill/>
                      <a:prstDash val="solid"/>
                      <a:miter lim="800000"/>
                    </a:ln>
                    <a:effectLst>
                      <a:innerShdw dist="19050" dir="16200000">
                        <a:srgbClr val="A5A5A5">
                          <a:lumMod val="75000"/>
                        </a:srgbClr>
                      </a:innerShdw>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87" name="Rectangle 54"/>
                    <p:cNvSpPr/>
                    <p:nvPr/>
                  </p:nvSpPr>
                  <p:spPr>
                    <a:xfrm>
                      <a:off x="3649193" y="5850967"/>
                      <a:ext cx="1665451" cy="185255"/>
                    </a:xfrm>
                    <a:custGeom>
                      <a:avLst/>
                      <a:gdLst>
                        <a:gd name="connsiteX0" fmla="*/ 0 w 1620372"/>
                        <a:gd name="connsiteY0" fmla="*/ 0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0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62315 h 195933"/>
                        <a:gd name="connsiteX3" fmla="*/ 0 w 1620372"/>
                        <a:gd name="connsiteY3" fmla="*/ 195933 h 195933"/>
                        <a:gd name="connsiteX4" fmla="*/ 0 w 1620372"/>
                        <a:gd name="connsiteY4" fmla="*/ 61463 h 195933"/>
                        <a:gd name="connsiteX0" fmla="*/ 0 w 1633819"/>
                        <a:gd name="connsiteY0" fmla="*/ 61463 h 195933"/>
                        <a:gd name="connsiteX1" fmla="*/ 1620372 w 1633819"/>
                        <a:gd name="connsiteY1" fmla="*/ 951 h 195933"/>
                        <a:gd name="connsiteX2" fmla="*/ 1633819 w 1633819"/>
                        <a:gd name="connsiteY2" fmla="*/ 162315 h 195933"/>
                        <a:gd name="connsiteX3" fmla="*/ 0 w 1633819"/>
                        <a:gd name="connsiteY3" fmla="*/ 195933 h 195933"/>
                        <a:gd name="connsiteX4" fmla="*/ 0 w 1633819"/>
                        <a:gd name="connsiteY4" fmla="*/ 61463 h 195933"/>
                        <a:gd name="connsiteX0" fmla="*/ 0 w 1627095"/>
                        <a:gd name="connsiteY0" fmla="*/ 61463 h 195933"/>
                        <a:gd name="connsiteX1" fmla="*/ 1620372 w 1627095"/>
                        <a:gd name="connsiteY1" fmla="*/ 951 h 195933"/>
                        <a:gd name="connsiteX2" fmla="*/ 1627095 w 1627095"/>
                        <a:gd name="connsiteY2" fmla="*/ 162315 h 195933"/>
                        <a:gd name="connsiteX3" fmla="*/ 0 w 1627095"/>
                        <a:gd name="connsiteY3" fmla="*/ 195933 h 195933"/>
                        <a:gd name="connsiteX4" fmla="*/ 0 w 1627095"/>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100852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67436"/>
                        <a:gd name="connsiteY0" fmla="*/ 4075 h 151074"/>
                        <a:gd name="connsiteX1" fmla="*/ 1656743 w 1667436"/>
                        <a:gd name="connsiteY1" fmla="*/ 1621 h 151074"/>
                        <a:gd name="connsiteX2" fmla="*/ 1667436 w 1667436"/>
                        <a:gd name="connsiteY2" fmla="*/ 84756 h 151074"/>
                        <a:gd name="connsiteX3" fmla="*/ 73039 w 1667436"/>
                        <a:gd name="connsiteY3" fmla="*/ 151074 h 151074"/>
                        <a:gd name="connsiteX4" fmla="*/ 0 w 1667436"/>
                        <a:gd name="connsiteY4" fmla="*/ 4075 h 151074"/>
                        <a:gd name="connsiteX0" fmla="*/ 0 w 1656743"/>
                        <a:gd name="connsiteY0" fmla="*/ 4075 h 151074"/>
                        <a:gd name="connsiteX1" fmla="*/ 1656743 w 1656743"/>
                        <a:gd name="connsiteY1" fmla="*/ 1621 h 151074"/>
                        <a:gd name="connsiteX2" fmla="*/ 1632602 w 1656743"/>
                        <a:gd name="connsiteY2" fmla="*/ 84756 h 151074"/>
                        <a:gd name="connsiteX3" fmla="*/ 73039 w 1656743"/>
                        <a:gd name="connsiteY3" fmla="*/ 151074 h 151074"/>
                        <a:gd name="connsiteX4" fmla="*/ 0 w 1656743"/>
                        <a:gd name="connsiteY4" fmla="*/ 4075 h 151074"/>
                        <a:gd name="connsiteX0" fmla="*/ 0 w 1632602"/>
                        <a:gd name="connsiteY0" fmla="*/ 29810 h 176809"/>
                        <a:gd name="connsiteX1" fmla="*/ 1575463 w 1632602"/>
                        <a:gd name="connsiteY1" fmla="*/ 1230 h 176809"/>
                        <a:gd name="connsiteX2" fmla="*/ 1632602 w 1632602"/>
                        <a:gd name="connsiteY2" fmla="*/ 110491 h 176809"/>
                        <a:gd name="connsiteX3" fmla="*/ 73039 w 1632602"/>
                        <a:gd name="connsiteY3" fmla="*/ 176809 h 176809"/>
                        <a:gd name="connsiteX4" fmla="*/ 0 w 1632602"/>
                        <a:gd name="connsiteY4" fmla="*/ 29810 h 176809"/>
                        <a:gd name="connsiteX0" fmla="*/ 0 w 1717703"/>
                        <a:gd name="connsiteY0" fmla="*/ 29810 h 176809"/>
                        <a:gd name="connsiteX1" fmla="*/ 1717703 w 1717703"/>
                        <a:gd name="connsiteY1" fmla="*/ 1230 h 176809"/>
                        <a:gd name="connsiteX2" fmla="*/ 1632602 w 1717703"/>
                        <a:gd name="connsiteY2" fmla="*/ 110491 h 176809"/>
                        <a:gd name="connsiteX3" fmla="*/ 73039 w 1717703"/>
                        <a:gd name="connsiteY3" fmla="*/ 176809 h 176809"/>
                        <a:gd name="connsiteX4" fmla="*/ 0 w 1717703"/>
                        <a:gd name="connsiteY4" fmla="*/ 29810 h 176809"/>
                        <a:gd name="connsiteX0" fmla="*/ 0 w 1717703"/>
                        <a:gd name="connsiteY0" fmla="*/ 29810 h 176809"/>
                        <a:gd name="connsiteX1" fmla="*/ 1717703 w 1717703"/>
                        <a:gd name="connsiteY1" fmla="*/ 1230 h 176809"/>
                        <a:gd name="connsiteX2" fmla="*/ 1632602 w 1717703"/>
                        <a:gd name="connsiteY2" fmla="*/ 110491 h 176809"/>
                        <a:gd name="connsiteX3" fmla="*/ 73039 w 1717703"/>
                        <a:gd name="connsiteY3" fmla="*/ 176809 h 176809"/>
                        <a:gd name="connsiteX4" fmla="*/ 0 w 1717703"/>
                        <a:gd name="connsiteY4" fmla="*/ 29810 h 176809"/>
                        <a:gd name="connsiteX0" fmla="*/ 0 w 1717703"/>
                        <a:gd name="connsiteY0" fmla="*/ 29810 h 176809"/>
                        <a:gd name="connsiteX1" fmla="*/ 1717703 w 1717703"/>
                        <a:gd name="connsiteY1" fmla="*/ 1230 h 176809"/>
                        <a:gd name="connsiteX2" fmla="*/ 1632602 w 1717703"/>
                        <a:gd name="connsiteY2" fmla="*/ 110491 h 176809"/>
                        <a:gd name="connsiteX3" fmla="*/ 73039 w 1717703"/>
                        <a:gd name="connsiteY3" fmla="*/ 176809 h 176809"/>
                        <a:gd name="connsiteX4" fmla="*/ 0 w 1717703"/>
                        <a:gd name="connsiteY4" fmla="*/ 29810 h 176809"/>
                        <a:gd name="connsiteX0" fmla="*/ 57598 w 1644673"/>
                        <a:gd name="connsiteY0" fmla="*/ 93220 h 176356"/>
                        <a:gd name="connsiteX1" fmla="*/ 1644673 w 1644673"/>
                        <a:gd name="connsiteY1" fmla="*/ 777 h 176356"/>
                        <a:gd name="connsiteX2" fmla="*/ 1559572 w 1644673"/>
                        <a:gd name="connsiteY2" fmla="*/ 110038 h 176356"/>
                        <a:gd name="connsiteX3" fmla="*/ 9 w 1644673"/>
                        <a:gd name="connsiteY3" fmla="*/ 176356 h 176356"/>
                        <a:gd name="connsiteX4" fmla="*/ 57598 w 1644673"/>
                        <a:gd name="connsiteY4" fmla="*/ 93220 h 176356"/>
                        <a:gd name="connsiteX0" fmla="*/ 0 w 1682869"/>
                        <a:gd name="connsiteY0" fmla="*/ 90329 h 176368"/>
                        <a:gd name="connsiteX1" fmla="*/ 1682869 w 1682869"/>
                        <a:gd name="connsiteY1" fmla="*/ 789 h 176368"/>
                        <a:gd name="connsiteX2" fmla="*/ 1597768 w 1682869"/>
                        <a:gd name="connsiteY2" fmla="*/ 110050 h 176368"/>
                        <a:gd name="connsiteX3" fmla="*/ 38205 w 1682869"/>
                        <a:gd name="connsiteY3" fmla="*/ 176368 h 176368"/>
                        <a:gd name="connsiteX4" fmla="*/ 0 w 1682869"/>
                        <a:gd name="connsiteY4" fmla="*/ 90329 h 176368"/>
                        <a:gd name="connsiteX0" fmla="*/ 0 w 1682869"/>
                        <a:gd name="connsiteY0" fmla="*/ 90329 h 176368"/>
                        <a:gd name="connsiteX1" fmla="*/ 1682869 w 1682869"/>
                        <a:gd name="connsiteY1" fmla="*/ 789 h 176368"/>
                        <a:gd name="connsiteX2" fmla="*/ 1597768 w 1682869"/>
                        <a:gd name="connsiteY2" fmla="*/ 110050 h 176368"/>
                        <a:gd name="connsiteX3" fmla="*/ 38205 w 1682869"/>
                        <a:gd name="connsiteY3" fmla="*/ 176368 h 176368"/>
                        <a:gd name="connsiteX4" fmla="*/ 0 w 1682869"/>
                        <a:gd name="connsiteY4" fmla="*/ 90329 h 176368"/>
                        <a:gd name="connsiteX0" fmla="*/ 0 w 1682869"/>
                        <a:gd name="connsiteY0" fmla="*/ 90329 h 176368"/>
                        <a:gd name="connsiteX1" fmla="*/ 1682869 w 1682869"/>
                        <a:gd name="connsiteY1" fmla="*/ 789 h 176368"/>
                        <a:gd name="connsiteX2" fmla="*/ 1597768 w 1682869"/>
                        <a:gd name="connsiteY2" fmla="*/ 110050 h 176368"/>
                        <a:gd name="connsiteX3" fmla="*/ 38205 w 1682869"/>
                        <a:gd name="connsiteY3" fmla="*/ 176368 h 176368"/>
                        <a:gd name="connsiteX4" fmla="*/ 0 w 1682869"/>
                        <a:gd name="connsiteY4" fmla="*/ 90329 h 176368"/>
                        <a:gd name="connsiteX0" fmla="*/ 0 w 1668354"/>
                        <a:gd name="connsiteY0" fmla="*/ 116352 h 176265"/>
                        <a:gd name="connsiteX1" fmla="*/ 1668354 w 1668354"/>
                        <a:gd name="connsiteY1" fmla="*/ 686 h 176265"/>
                        <a:gd name="connsiteX2" fmla="*/ 1583253 w 1668354"/>
                        <a:gd name="connsiteY2" fmla="*/ 109947 h 176265"/>
                        <a:gd name="connsiteX3" fmla="*/ 23690 w 1668354"/>
                        <a:gd name="connsiteY3" fmla="*/ 176265 h 176265"/>
                        <a:gd name="connsiteX4" fmla="*/ 0 w 1668354"/>
                        <a:gd name="connsiteY4" fmla="*/ 116352 h 176265"/>
                        <a:gd name="connsiteX0" fmla="*/ 0 w 1674160"/>
                        <a:gd name="connsiteY0" fmla="*/ 107673 h 176295"/>
                        <a:gd name="connsiteX1" fmla="*/ 1674160 w 1674160"/>
                        <a:gd name="connsiteY1" fmla="*/ 716 h 176295"/>
                        <a:gd name="connsiteX2" fmla="*/ 1589059 w 1674160"/>
                        <a:gd name="connsiteY2" fmla="*/ 109977 h 176295"/>
                        <a:gd name="connsiteX3" fmla="*/ 29496 w 1674160"/>
                        <a:gd name="connsiteY3" fmla="*/ 176295 h 176295"/>
                        <a:gd name="connsiteX4" fmla="*/ 0 w 1674160"/>
                        <a:gd name="connsiteY4" fmla="*/ 107673 h 176295"/>
                        <a:gd name="connsiteX0" fmla="*/ 0 w 1674160"/>
                        <a:gd name="connsiteY0" fmla="*/ 106957 h 175579"/>
                        <a:gd name="connsiteX1" fmla="*/ 1674160 w 1674160"/>
                        <a:gd name="connsiteY1" fmla="*/ 0 h 175579"/>
                        <a:gd name="connsiteX2" fmla="*/ 1589059 w 1674160"/>
                        <a:gd name="connsiteY2" fmla="*/ 109261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9059 w 1674160"/>
                        <a:gd name="connsiteY2" fmla="*/ 109261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9059 w 1674160"/>
                        <a:gd name="connsiteY2" fmla="*/ 109261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9059 w 1674160"/>
                        <a:gd name="connsiteY2" fmla="*/ 109261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9059 w 1674160"/>
                        <a:gd name="connsiteY2" fmla="*/ 109261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60031 w 1674160"/>
                        <a:gd name="connsiteY2" fmla="*/ 109261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6157 w 1674160"/>
                        <a:gd name="connsiteY2" fmla="*/ 115067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6157 w 1674160"/>
                        <a:gd name="connsiteY2" fmla="*/ 115067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586157 w 1674160"/>
                        <a:gd name="connsiteY2" fmla="*/ 115067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606477 w 1674160"/>
                        <a:gd name="connsiteY2" fmla="*/ 112164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606477 w 1674160"/>
                        <a:gd name="connsiteY2" fmla="*/ 112164 h 175579"/>
                        <a:gd name="connsiteX3" fmla="*/ 29496 w 1674160"/>
                        <a:gd name="connsiteY3" fmla="*/ 175579 h 175579"/>
                        <a:gd name="connsiteX4" fmla="*/ 0 w 1674160"/>
                        <a:gd name="connsiteY4" fmla="*/ 106957 h 175579"/>
                        <a:gd name="connsiteX0" fmla="*/ 0 w 1674160"/>
                        <a:gd name="connsiteY0" fmla="*/ 106957 h 175579"/>
                        <a:gd name="connsiteX1" fmla="*/ 1674160 w 1674160"/>
                        <a:gd name="connsiteY1" fmla="*/ 0 h 175579"/>
                        <a:gd name="connsiteX2" fmla="*/ 1606477 w 1674160"/>
                        <a:gd name="connsiteY2" fmla="*/ 112164 h 175579"/>
                        <a:gd name="connsiteX3" fmla="*/ 29496 w 1674160"/>
                        <a:gd name="connsiteY3" fmla="*/ 175579 h 175579"/>
                        <a:gd name="connsiteX4" fmla="*/ 0 w 1674160"/>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75579"/>
                        <a:gd name="connsiteX1" fmla="*/ 1665451 w 1665451"/>
                        <a:gd name="connsiteY1" fmla="*/ 0 h 175579"/>
                        <a:gd name="connsiteX2" fmla="*/ 1597768 w 1665451"/>
                        <a:gd name="connsiteY2" fmla="*/ 112164 h 175579"/>
                        <a:gd name="connsiteX3" fmla="*/ 20787 w 1665451"/>
                        <a:gd name="connsiteY3" fmla="*/ 175579 h 175579"/>
                        <a:gd name="connsiteX4" fmla="*/ 0 w 1665451"/>
                        <a:gd name="connsiteY4" fmla="*/ 106957 h 175579"/>
                        <a:gd name="connsiteX0" fmla="*/ 0 w 1665451"/>
                        <a:gd name="connsiteY0" fmla="*/ 106957 h 185255"/>
                        <a:gd name="connsiteX1" fmla="*/ 1665451 w 1665451"/>
                        <a:gd name="connsiteY1" fmla="*/ 0 h 185255"/>
                        <a:gd name="connsiteX2" fmla="*/ 1597768 w 1665451"/>
                        <a:gd name="connsiteY2" fmla="*/ 112164 h 185255"/>
                        <a:gd name="connsiteX3" fmla="*/ 20787 w 1665451"/>
                        <a:gd name="connsiteY3" fmla="*/ 185255 h 185255"/>
                        <a:gd name="connsiteX4" fmla="*/ 0 w 1665451"/>
                        <a:gd name="connsiteY4" fmla="*/ 106957 h 185255"/>
                        <a:gd name="connsiteX0" fmla="*/ 0 w 1665451"/>
                        <a:gd name="connsiteY0" fmla="*/ 106957 h 185255"/>
                        <a:gd name="connsiteX1" fmla="*/ 1665451 w 1665451"/>
                        <a:gd name="connsiteY1" fmla="*/ 0 h 185255"/>
                        <a:gd name="connsiteX2" fmla="*/ 1597768 w 1665451"/>
                        <a:gd name="connsiteY2" fmla="*/ 112164 h 185255"/>
                        <a:gd name="connsiteX3" fmla="*/ 20787 w 1665451"/>
                        <a:gd name="connsiteY3" fmla="*/ 185255 h 185255"/>
                        <a:gd name="connsiteX4" fmla="*/ 0 w 1665451"/>
                        <a:gd name="connsiteY4" fmla="*/ 106957 h 185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451" h="185255">
                          <a:moveTo>
                            <a:pt x="0" y="106957"/>
                          </a:moveTo>
                          <a:cubicBezTo>
                            <a:pt x="534987" y="91027"/>
                            <a:pt x="1385133" y="36870"/>
                            <a:pt x="1665451" y="0"/>
                          </a:cubicBezTo>
                          <a:cubicBezTo>
                            <a:pt x="1585279" y="26745"/>
                            <a:pt x="1587479" y="67855"/>
                            <a:pt x="1597768" y="112164"/>
                          </a:cubicBezTo>
                          <a:lnTo>
                            <a:pt x="20787" y="185255"/>
                          </a:lnTo>
                          <a:cubicBezTo>
                            <a:pt x="29289" y="151253"/>
                            <a:pt x="31738" y="149134"/>
                            <a:pt x="0" y="106957"/>
                          </a:cubicBezTo>
                          <a:close/>
                        </a:path>
                      </a:pathLst>
                    </a:custGeom>
                    <a:gradFill>
                      <a:gsLst>
                        <a:gs pos="84000">
                          <a:srgbClr val="A5A5A5">
                            <a:lumMod val="40000"/>
                            <a:lumOff val="60000"/>
                          </a:srgbClr>
                        </a:gs>
                        <a:gs pos="61000">
                          <a:srgbClr val="A5A5A5">
                            <a:lumMod val="75000"/>
                          </a:srgbClr>
                        </a:gs>
                        <a:gs pos="29000">
                          <a:srgbClr val="A5A5A5">
                            <a:lumMod val="20000"/>
                            <a:lumOff val="80000"/>
                          </a:srgbClr>
                        </a:gs>
                        <a:gs pos="15000">
                          <a:srgbClr val="A5A5A5">
                            <a:lumMod val="75000"/>
                          </a:srgbClr>
                        </a:gs>
                      </a:gsLst>
                      <a:lin ang="0" scaled="1"/>
                    </a:gradFill>
                    <a:ln w="12700" cap="flat" cmpd="sng" algn="ctr">
                      <a:noFill/>
                      <a:prstDash val="solid"/>
                      <a:miter lim="800000"/>
                    </a:ln>
                    <a:effectLst>
                      <a:innerShdw dist="12700" dir="16200000">
                        <a:srgbClr val="A5A5A5">
                          <a:lumMod val="75000"/>
                        </a:srgbClr>
                      </a:innerShdw>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88" name="Rounded Rectangle 64"/>
                    <p:cNvSpPr/>
                    <p:nvPr/>
                  </p:nvSpPr>
                  <p:spPr>
                    <a:xfrm>
                      <a:off x="3614056" y="5578622"/>
                      <a:ext cx="1723413" cy="392554"/>
                    </a:xfrm>
                    <a:custGeom>
                      <a:avLst/>
                      <a:gdLst>
                        <a:gd name="connsiteX0" fmla="*/ 0 w 1712686"/>
                        <a:gd name="connsiteY0" fmla="*/ 53636 h 394788"/>
                        <a:gd name="connsiteX1" fmla="*/ 53636 w 1712686"/>
                        <a:gd name="connsiteY1" fmla="*/ 0 h 394788"/>
                        <a:gd name="connsiteX2" fmla="*/ 1659050 w 1712686"/>
                        <a:gd name="connsiteY2" fmla="*/ 0 h 394788"/>
                        <a:gd name="connsiteX3" fmla="*/ 1712686 w 1712686"/>
                        <a:gd name="connsiteY3" fmla="*/ 53636 h 394788"/>
                        <a:gd name="connsiteX4" fmla="*/ 1712686 w 1712686"/>
                        <a:gd name="connsiteY4" fmla="*/ 341152 h 394788"/>
                        <a:gd name="connsiteX5" fmla="*/ 1659050 w 1712686"/>
                        <a:gd name="connsiteY5" fmla="*/ 394788 h 394788"/>
                        <a:gd name="connsiteX6" fmla="*/ 53636 w 1712686"/>
                        <a:gd name="connsiteY6" fmla="*/ 394788 h 394788"/>
                        <a:gd name="connsiteX7" fmla="*/ 0 w 1712686"/>
                        <a:gd name="connsiteY7" fmla="*/ 341152 h 394788"/>
                        <a:gd name="connsiteX8" fmla="*/ 0 w 1712686"/>
                        <a:gd name="connsiteY8" fmla="*/ 53636 h 394788"/>
                        <a:gd name="connsiteX0" fmla="*/ 0 w 1715589"/>
                        <a:gd name="connsiteY0" fmla="*/ 53636 h 394788"/>
                        <a:gd name="connsiteX1" fmla="*/ 53636 w 1715589"/>
                        <a:gd name="connsiteY1" fmla="*/ 0 h 394788"/>
                        <a:gd name="connsiteX2" fmla="*/ 1659050 w 1715589"/>
                        <a:gd name="connsiteY2" fmla="*/ 0 h 394788"/>
                        <a:gd name="connsiteX3" fmla="*/ 1712686 w 1715589"/>
                        <a:gd name="connsiteY3" fmla="*/ 53636 h 394788"/>
                        <a:gd name="connsiteX4" fmla="*/ 1715589 w 1715589"/>
                        <a:gd name="connsiteY4" fmla="*/ 274386 h 394788"/>
                        <a:gd name="connsiteX5" fmla="*/ 1659050 w 1715589"/>
                        <a:gd name="connsiteY5" fmla="*/ 394788 h 394788"/>
                        <a:gd name="connsiteX6" fmla="*/ 53636 w 1715589"/>
                        <a:gd name="connsiteY6" fmla="*/ 394788 h 394788"/>
                        <a:gd name="connsiteX7" fmla="*/ 0 w 1715589"/>
                        <a:gd name="connsiteY7" fmla="*/ 341152 h 394788"/>
                        <a:gd name="connsiteX8" fmla="*/ 0 w 1715589"/>
                        <a:gd name="connsiteY8" fmla="*/ 53636 h 394788"/>
                        <a:gd name="connsiteX0" fmla="*/ 0 w 1715589"/>
                        <a:gd name="connsiteY0" fmla="*/ 53636 h 394788"/>
                        <a:gd name="connsiteX1" fmla="*/ 53636 w 1715589"/>
                        <a:gd name="connsiteY1" fmla="*/ 0 h 394788"/>
                        <a:gd name="connsiteX2" fmla="*/ 1659050 w 1715589"/>
                        <a:gd name="connsiteY2" fmla="*/ 0 h 394788"/>
                        <a:gd name="connsiteX3" fmla="*/ 1712686 w 1715589"/>
                        <a:gd name="connsiteY3" fmla="*/ 53636 h 394788"/>
                        <a:gd name="connsiteX4" fmla="*/ 1715589 w 1715589"/>
                        <a:gd name="connsiteY4" fmla="*/ 274386 h 394788"/>
                        <a:gd name="connsiteX5" fmla="*/ 1618410 w 1715589"/>
                        <a:gd name="connsiteY5" fmla="*/ 307702 h 394788"/>
                        <a:gd name="connsiteX6" fmla="*/ 53636 w 1715589"/>
                        <a:gd name="connsiteY6" fmla="*/ 394788 h 394788"/>
                        <a:gd name="connsiteX7" fmla="*/ 0 w 1715589"/>
                        <a:gd name="connsiteY7" fmla="*/ 341152 h 394788"/>
                        <a:gd name="connsiteX8" fmla="*/ 0 w 1715589"/>
                        <a:gd name="connsiteY8" fmla="*/ 53636 h 394788"/>
                        <a:gd name="connsiteX0" fmla="*/ 0 w 1712686"/>
                        <a:gd name="connsiteY0" fmla="*/ 53636 h 394788"/>
                        <a:gd name="connsiteX1" fmla="*/ 53636 w 1712686"/>
                        <a:gd name="connsiteY1" fmla="*/ 0 h 394788"/>
                        <a:gd name="connsiteX2" fmla="*/ 1659050 w 1712686"/>
                        <a:gd name="connsiteY2" fmla="*/ 0 h 394788"/>
                        <a:gd name="connsiteX3" fmla="*/ 1712686 w 1712686"/>
                        <a:gd name="connsiteY3" fmla="*/ 53636 h 394788"/>
                        <a:gd name="connsiteX4" fmla="*/ 1709783 w 1712686"/>
                        <a:gd name="connsiteY4" fmla="*/ 262774 h 394788"/>
                        <a:gd name="connsiteX5" fmla="*/ 1618410 w 1712686"/>
                        <a:gd name="connsiteY5" fmla="*/ 307702 h 394788"/>
                        <a:gd name="connsiteX6" fmla="*/ 53636 w 1712686"/>
                        <a:gd name="connsiteY6" fmla="*/ 394788 h 394788"/>
                        <a:gd name="connsiteX7" fmla="*/ 0 w 1712686"/>
                        <a:gd name="connsiteY7" fmla="*/ 341152 h 394788"/>
                        <a:gd name="connsiteX8" fmla="*/ 0 w 1712686"/>
                        <a:gd name="connsiteY8" fmla="*/ 53636 h 394788"/>
                        <a:gd name="connsiteX0" fmla="*/ 0 w 1712686"/>
                        <a:gd name="connsiteY0" fmla="*/ 53636 h 394788"/>
                        <a:gd name="connsiteX1" fmla="*/ 53636 w 1712686"/>
                        <a:gd name="connsiteY1" fmla="*/ 0 h 394788"/>
                        <a:gd name="connsiteX2" fmla="*/ 1659050 w 1712686"/>
                        <a:gd name="connsiteY2" fmla="*/ 0 h 394788"/>
                        <a:gd name="connsiteX3" fmla="*/ 1712686 w 1712686"/>
                        <a:gd name="connsiteY3" fmla="*/ 53636 h 394788"/>
                        <a:gd name="connsiteX4" fmla="*/ 1709783 w 1712686"/>
                        <a:gd name="connsiteY4" fmla="*/ 262774 h 394788"/>
                        <a:gd name="connsiteX5" fmla="*/ 1632924 w 1712686"/>
                        <a:gd name="connsiteY5" fmla="*/ 304800 h 394788"/>
                        <a:gd name="connsiteX6" fmla="*/ 53636 w 1712686"/>
                        <a:gd name="connsiteY6" fmla="*/ 394788 h 394788"/>
                        <a:gd name="connsiteX7" fmla="*/ 0 w 1712686"/>
                        <a:gd name="connsiteY7" fmla="*/ 341152 h 394788"/>
                        <a:gd name="connsiteX8" fmla="*/ 0 w 1712686"/>
                        <a:gd name="connsiteY8" fmla="*/ 53636 h 394788"/>
                        <a:gd name="connsiteX0" fmla="*/ 0 w 1712686"/>
                        <a:gd name="connsiteY0" fmla="*/ 53636 h 394788"/>
                        <a:gd name="connsiteX1" fmla="*/ 53636 w 1712686"/>
                        <a:gd name="connsiteY1" fmla="*/ 0 h 394788"/>
                        <a:gd name="connsiteX2" fmla="*/ 1659050 w 1712686"/>
                        <a:gd name="connsiteY2" fmla="*/ 0 h 394788"/>
                        <a:gd name="connsiteX3" fmla="*/ 1712686 w 1712686"/>
                        <a:gd name="connsiteY3" fmla="*/ 53636 h 394788"/>
                        <a:gd name="connsiteX4" fmla="*/ 1712686 w 1712686"/>
                        <a:gd name="connsiteY4" fmla="*/ 227940 h 394788"/>
                        <a:gd name="connsiteX5" fmla="*/ 1632924 w 1712686"/>
                        <a:gd name="connsiteY5" fmla="*/ 304800 h 394788"/>
                        <a:gd name="connsiteX6" fmla="*/ 53636 w 1712686"/>
                        <a:gd name="connsiteY6" fmla="*/ 394788 h 394788"/>
                        <a:gd name="connsiteX7" fmla="*/ 0 w 1712686"/>
                        <a:gd name="connsiteY7" fmla="*/ 341152 h 394788"/>
                        <a:gd name="connsiteX8" fmla="*/ 0 w 1712686"/>
                        <a:gd name="connsiteY8" fmla="*/ 53636 h 394788"/>
                        <a:gd name="connsiteX0" fmla="*/ 0 w 1712686"/>
                        <a:gd name="connsiteY0" fmla="*/ 53636 h 394788"/>
                        <a:gd name="connsiteX1" fmla="*/ 53636 w 1712686"/>
                        <a:gd name="connsiteY1" fmla="*/ 0 h 394788"/>
                        <a:gd name="connsiteX2" fmla="*/ 1659050 w 1712686"/>
                        <a:gd name="connsiteY2" fmla="*/ 0 h 394788"/>
                        <a:gd name="connsiteX3" fmla="*/ 1712686 w 1712686"/>
                        <a:gd name="connsiteY3" fmla="*/ 53636 h 394788"/>
                        <a:gd name="connsiteX4" fmla="*/ 1712686 w 1712686"/>
                        <a:gd name="connsiteY4" fmla="*/ 227940 h 394788"/>
                        <a:gd name="connsiteX5" fmla="*/ 1632924 w 1712686"/>
                        <a:gd name="connsiteY5" fmla="*/ 304800 h 394788"/>
                        <a:gd name="connsiteX6" fmla="*/ 53636 w 1712686"/>
                        <a:gd name="connsiteY6" fmla="*/ 394788 h 394788"/>
                        <a:gd name="connsiteX7" fmla="*/ 0 w 1712686"/>
                        <a:gd name="connsiteY7" fmla="*/ 341152 h 394788"/>
                        <a:gd name="connsiteX8" fmla="*/ 0 w 1712686"/>
                        <a:gd name="connsiteY8" fmla="*/ 53636 h 394788"/>
                        <a:gd name="connsiteX0" fmla="*/ 0 w 1712945"/>
                        <a:gd name="connsiteY0" fmla="*/ 53636 h 394788"/>
                        <a:gd name="connsiteX1" fmla="*/ 53636 w 1712945"/>
                        <a:gd name="connsiteY1" fmla="*/ 0 h 394788"/>
                        <a:gd name="connsiteX2" fmla="*/ 1659050 w 1712945"/>
                        <a:gd name="connsiteY2" fmla="*/ 0 h 394788"/>
                        <a:gd name="connsiteX3" fmla="*/ 1712686 w 1712945"/>
                        <a:gd name="connsiteY3" fmla="*/ 53636 h 394788"/>
                        <a:gd name="connsiteX4" fmla="*/ 1712686 w 1712945"/>
                        <a:gd name="connsiteY4" fmla="*/ 227940 h 394788"/>
                        <a:gd name="connsiteX5" fmla="*/ 1632924 w 1712945"/>
                        <a:gd name="connsiteY5" fmla="*/ 304800 h 394788"/>
                        <a:gd name="connsiteX6" fmla="*/ 53636 w 1712945"/>
                        <a:gd name="connsiteY6" fmla="*/ 394788 h 394788"/>
                        <a:gd name="connsiteX7" fmla="*/ 0 w 1712945"/>
                        <a:gd name="connsiteY7" fmla="*/ 341152 h 394788"/>
                        <a:gd name="connsiteX8" fmla="*/ 0 w 1712945"/>
                        <a:gd name="connsiteY8" fmla="*/ 53636 h 394788"/>
                        <a:gd name="connsiteX0" fmla="*/ 0 w 1715650"/>
                        <a:gd name="connsiteY0" fmla="*/ 31993 h 394788"/>
                        <a:gd name="connsiteX1" fmla="*/ 56341 w 1715650"/>
                        <a:gd name="connsiteY1" fmla="*/ 0 h 394788"/>
                        <a:gd name="connsiteX2" fmla="*/ 1661755 w 1715650"/>
                        <a:gd name="connsiteY2" fmla="*/ 0 h 394788"/>
                        <a:gd name="connsiteX3" fmla="*/ 1715391 w 1715650"/>
                        <a:gd name="connsiteY3" fmla="*/ 53636 h 394788"/>
                        <a:gd name="connsiteX4" fmla="*/ 1715391 w 1715650"/>
                        <a:gd name="connsiteY4" fmla="*/ 227940 h 394788"/>
                        <a:gd name="connsiteX5" fmla="*/ 1635629 w 1715650"/>
                        <a:gd name="connsiteY5" fmla="*/ 304800 h 394788"/>
                        <a:gd name="connsiteX6" fmla="*/ 56341 w 1715650"/>
                        <a:gd name="connsiteY6" fmla="*/ 394788 h 394788"/>
                        <a:gd name="connsiteX7" fmla="*/ 2705 w 1715650"/>
                        <a:gd name="connsiteY7" fmla="*/ 341152 h 394788"/>
                        <a:gd name="connsiteX8" fmla="*/ 0 w 1715650"/>
                        <a:gd name="connsiteY8" fmla="*/ 31993 h 394788"/>
                        <a:gd name="connsiteX0" fmla="*/ 2705 w 1712945"/>
                        <a:gd name="connsiteY0" fmla="*/ 31993 h 394788"/>
                        <a:gd name="connsiteX1" fmla="*/ 53636 w 1712945"/>
                        <a:gd name="connsiteY1" fmla="*/ 0 h 394788"/>
                        <a:gd name="connsiteX2" fmla="*/ 1659050 w 1712945"/>
                        <a:gd name="connsiteY2" fmla="*/ 0 h 394788"/>
                        <a:gd name="connsiteX3" fmla="*/ 1712686 w 1712945"/>
                        <a:gd name="connsiteY3" fmla="*/ 53636 h 394788"/>
                        <a:gd name="connsiteX4" fmla="*/ 1712686 w 1712945"/>
                        <a:gd name="connsiteY4" fmla="*/ 227940 h 394788"/>
                        <a:gd name="connsiteX5" fmla="*/ 1632924 w 1712945"/>
                        <a:gd name="connsiteY5" fmla="*/ 304800 h 394788"/>
                        <a:gd name="connsiteX6" fmla="*/ 53636 w 1712945"/>
                        <a:gd name="connsiteY6" fmla="*/ 394788 h 394788"/>
                        <a:gd name="connsiteX7" fmla="*/ 0 w 1712945"/>
                        <a:gd name="connsiteY7" fmla="*/ 341152 h 394788"/>
                        <a:gd name="connsiteX8" fmla="*/ 2705 w 1712945"/>
                        <a:gd name="connsiteY8" fmla="*/ 31993 h 394788"/>
                        <a:gd name="connsiteX0" fmla="*/ 2705 w 1712945"/>
                        <a:gd name="connsiteY0" fmla="*/ 31993 h 394788"/>
                        <a:gd name="connsiteX1" fmla="*/ 75278 w 1712945"/>
                        <a:gd name="connsiteY1" fmla="*/ 0 h 394788"/>
                        <a:gd name="connsiteX2" fmla="*/ 1659050 w 1712945"/>
                        <a:gd name="connsiteY2" fmla="*/ 0 h 394788"/>
                        <a:gd name="connsiteX3" fmla="*/ 1712686 w 1712945"/>
                        <a:gd name="connsiteY3" fmla="*/ 53636 h 394788"/>
                        <a:gd name="connsiteX4" fmla="*/ 1712686 w 1712945"/>
                        <a:gd name="connsiteY4" fmla="*/ 227940 h 394788"/>
                        <a:gd name="connsiteX5" fmla="*/ 1632924 w 1712945"/>
                        <a:gd name="connsiteY5" fmla="*/ 304800 h 394788"/>
                        <a:gd name="connsiteX6" fmla="*/ 53636 w 1712945"/>
                        <a:gd name="connsiteY6" fmla="*/ 394788 h 394788"/>
                        <a:gd name="connsiteX7" fmla="*/ 0 w 1712945"/>
                        <a:gd name="connsiteY7" fmla="*/ 341152 h 394788"/>
                        <a:gd name="connsiteX8" fmla="*/ 2705 w 1712945"/>
                        <a:gd name="connsiteY8" fmla="*/ 31993 h 394788"/>
                        <a:gd name="connsiteX0" fmla="*/ 5410 w 1712945"/>
                        <a:gd name="connsiteY0" fmla="*/ 24325 h 395236"/>
                        <a:gd name="connsiteX1" fmla="*/ 75278 w 1712945"/>
                        <a:gd name="connsiteY1" fmla="*/ 448 h 395236"/>
                        <a:gd name="connsiteX2" fmla="*/ 1659050 w 1712945"/>
                        <a:gd name="connsiteY2" fmla="*/ 448 h 395236"/>
                        <a:gd name="connsiteX3" fmla="*/ 1712686 w 1712945"/>
                        <a:gd name="connsiteY3" fmla="*/ 54084 h 395236"/>
                        <a:gd name="connsiteX4" fmla="*/ 1712686 w 1712945"/>
                        <a:gd name="connsiteY4" fmla="*/ 228388 h 395236"/>
                        <a:gd name="connsiteX5" fmla="*/ 1632924 w 1712945"/>
                        <a:gd name="connsiteY5" fmla="*/ 305248 h 395236"/>
                        <a:gd name="connsiteX6" fmla="*/ 53636 w 1712945"/>
                        <a:gd name="connsiteY6" fmla="*/ 395236 h 395236"/>
                        <a:gd name="connsiteX7" fmla="*/ 0 w 1712945"/>
                        <a:gd name="connsiteY7" fmla="*/ 341600 h 395236"/>
                        <a:gd name="connsiteX8" fmla="*/ 5410 w 1712945"/>
                        <a:gd name="connsiteY8" fmla="*/ 24325 h 395236"/>
                        <a:gd name="connsiteX0" fmla="*/ 5410 w 1712945"/>
                        <a:gd name="connsiteY0" fmla="*/ 37404 h 408315"/>
                        <a:gd name="connsiteX1" fmla="*/ 80688 w 1712945"/>
                        <a:gd name="connsiteY1" fmla="*/ 0 h 408315"/>
                        <a:gd name="connsiteX2" fmla="*/ 1659050 w 1712945"/>
                        <a:gd name="connsiteY2" fmla="*/ 13527 h 408315"/>
                        <a:gd name="connsiteX3" fmla="*/ 1712686 w 1712945"/>
                        <a:gd name="connsiteY3" fmla="*/ 67163 h 408315"/>
                        <a:gd name="connsiteX4" fmla="*/ 1712686 w 1712945"/>
                        <a:gd name="connsiteY4" fmla="*/ 241467 h 408315"/>
                        <a:gd name="connsiteX5" fmla="*/ 1632924 w 1712945"/>
                        <a:gd name="connsiteY5" fmla="*/ 318327 h 408315"/>
                        <a:gd name="connsiteX6" fmla="*/ 53636 w 1712945"/>
                        <a:gd name="connsiteY6" fmla="*/ 408315 h 408315"/>
                        <a:gd name="connsiteX7" fmla="*/ 0 w 1712945"/>
                        <a:gd name="connsiteY7" fmla="*/ 354679 h 408315"/>
                        <a:gd name="connsiteX8" fmla="*/ 5410 w 1712945"/>
                        <a:gd name="connsiteY8" fmla="*/ 37404 h 408315"/>
                        <a:gd name="connsiteX0" fmla="*/ 0 w 1712946"/>
                        <a:gd name="connsiteY0" fmla="*/ 37404 h 408315"/>
                        <a:gd name="connsiteX1" fmla="*/ 80689 w 1712946"/>
                        <a:gd name="connsiteY1" fmla="*/ 0 h 408315"/>
                        <a:gd name="connsiteX2" fmla="*/ 1659051 w 1712946"/>
                        <a:gd name="connsiteY2" fmla="*/ 13527 h 408315"/>
                        <a:gd name="connsiteX3" fmla="*/ 1712687 w 1712946"/>
                        <a:gd name="connsiteY3" fmla="*/ 67163 h 408315"/>
                        <a:gd name="connsiteX4" fmla="*/ 1712687 w 1712946"/>
                        <a:gd name="connsiteY4" fmla="*/ 241467 h 408315"/>
                        <a:gd name="connsiteX5" fmla="*/ 1632925 w 1712946"/>
                        <a:gd name="connsiteY5" fmla="*/ 318327 h 408315"/>
                        <a:gd name="connsiteX6" fmla="*/ 53637 w 1712946"/>
                        <a:gd name="connsiteY6" fmla="*/ 408315 h 408315"/>
                        <a:gd name="connsiteX7" fmla="*/ 1 w 1712946"/>
                        <a:gd name="connsiteY7" fmla="*/ 354679 h 408315"/>
                        <a:gd name="connsiteX8" fmla="*/ 0 w 1712946"/>
                        <a:gd name="connsiteY8" fmla="*/ 37404 h 408315"/>
                        <a:gd name="connsiteX0" fmla="*/ 0 w 1712946"/>
                        <a:gd name="connsiteY0" fmla="*/ 45520 h 416431"/>
                        <a:gd name="connsiteX1" fmla="*/ 67162 w 1712946"/>
                        <a:gd name="connsiteY1" fmla="*/ 0 h 416431"/>
                        <a:gd name="connsiteX2" fmla="*/ 1659051 w 1712946"/>
                        <a:gd name="connsiteY2" fmla="*/ 21643 h 416431"/>
                        <a:gd name="connsiteX3" fmla="*/ 1712687 w 1712946"/>
                        <a:gd name="connsiteY3" fmla="*/ 75279 h 416431"/>
                        <a:gd name="connsiteX4" fmla="*/ 1712687 w 1712946"/>
                        <a:gd name="connsiteY4" fmla="*/ 249583 h 416431"/>
                        <a:gd name="connsiteX5" fmla="*/ 1632925 w 1712946"/>
                        <a:gd name="connsiteY5" fmla="*/ 326443 h 416431"/>
                        <a:gd name="connsiteX6" fmla="*/ 53637 w 1712946"/>
                        <a:gd name="connsiteY6" fmla="*/ 416431 h 416431"/>
                        <a:gd name="connsiteX7" fmla="*/ 1 w 1712946"/>
                        <a:gd name="connsiteY7" fmla="*/ 362795 h 416431"/>
                        <a:gd name="connsiteX8" fmla="*/ 0 w 1712946"/>
                        <a:gd name="connsiteY8" fmla="*/ 45520 h 416431"/>
                        <a:gd name="connsiteX0" fmla="*/ 0 w 1712946"/>
                        <a:gd name="connsiteY0" fmla="*/ 45520 h 416431"/>
                        <a:gd name="connsiteX1" fmla="*/ 67162 w 1712946"/>
                        <a:gd name="connsiteY1" fmla="*/ 0 h 416431"/>
                        <a:gd name="connsiteX2" fmla="*/ 1659051 w 1712946"/>
                        <a:gd name="connsiteY2" fmla="*/ 5411 h 416431"/>
                        <a:gd name="connsiteX3" fmla="*/ 1712687 w 1712946"/>
                        <a:gd name="connsiteY3" fmla="*/ 75279 h 416431"/>
                        <a:gd name="connsiteX4" fmla="*/ 1712687 w 1712946"/>
                        <a:gd name="connsiteY4" fmla="*/ 249583 h 416431"/>
                        <a:gd name="connsiteX5" fmla="*/ 1632925 w 1712946"/>
                        <a:gd name="connsiteY5" fmla="*/ 326443 h 416431"/>
                        <a:gd name="connsiteX6" fmla="*/ 53637 w 1712946"/>
                        <a:gd name="connsiteY6" fmla="*/ 416431 h 416431"/>
                        <a:gd name="connsiteX7" fmla="*/ 1 w 1712946"/>
                        <a:gd name="connsiteY7" fmla="*/ 362795 h 416431"/>
                        <a:gd name="connsiteX8" fmla="*/ 0 w 1712946"/>
                        <a:gd name="connsiteY8" fmla="*/ 45520 h 416431"/>
                        <a:gd name="connsiteX0" fmla="*/ 0 w 1712946"/>
                        <a:gd name="connsiteY0" fmla="*/ 45520 h 416431"/>
                        <a:gd name="connsiteX1" fmla="*/ 67162 w 1712946"/>
                        <a:gd name="connsiteY1" fmla="*/ 0 h 416431"/>
                        <a:gd name="connsiteX2" fmla="*/ 1659051 w 1712946"/>
                        <a:gd name="connsiteY2" fmla="*/ 2706 h 416431"/>
                        <a:gd name="connsiteX3" fmla="*/ 1712687 w 1712946"/>
                        <a:gd name="connsiteY3" fmla="*/ 75279 h 416431"/>
                        <a:gd name="connsiteX4" fmla="*/ 1712687 w 1712946"/>
                        <a:gd name="connsiteY4" fmla="*/ 249583 h 416431"/>
                        <a:gd name="connsiteX5" fmla="*/ 1632925 w 1712946"/>
                        <a:gd name="connsiteY5" fmla="*/ 326443 h 416431"/>
                        <a:gd name="connsiteX6" fmla="*/ 53637 w 1712946"/>
                        <a:gd name="connsiteY6" fmla="*/ 416431 h 416431"/>
                        <a:gd name="connsiteX7" fmla="*/ 1 w 1712946"/>
                        <a:gd name="connsiteY7" fmla="*/ 362795 h 416431"/>
                        <a:gd name="connsiteX8" fmla="*/ 0 w 1712946"/>
                        <a:gd name="connsiteY8" fmla="*/ 45520 h 416431"/>
                        <a:gd name="connsiteX0" fmla="*/ 0 w 1712946"/>
                        <a:gd name="connsiteY0" fmla="*/ 45520 h 416431"/>
                        <a:gd name="connsiteX1" fmla="*/ 67162 w 1712946"/>
                        <a:gd name="connsiteY1" fmla="*/ 0 h 416431"/>
                        <a:gd name="connsiteX2" fmla="*/ 1659051 w 1712946"/>
                        <a:gd name="connsiteY2" fmla="*/ 2706 h 416431"/>
                        <a:gd name="connsiteX3" fmla="*/ 1712687 w 1712946"/>
                        <a:gd name="connsiteY3" fmla="*/ 42815 h 416431"/>
                        <a:gd name="connsiteX4" fmla="*/ 1712687 w 1712946"/>
                        <a:gd name="connsiteY4" fmla="*/ 249583 h 416431"/>
                        <a:gd name="connsiteX5" fmla="*/ 1632925 w 1712946"/>
                        <a:gd name="connsiteY5" fmla="*/ 326443 h 416431"/>
                        <a:gd name="connsiteX6" fmla="*/ 53637 w 1712946"/>
                        <a:gd name="connsiteY6" fmla="*/ 416431 h 416431"/>
                        <a:gd name="connsiteX7" fmla="*/ 1 w 1712946"/>
                        <a:gd name="connsiteY7" fmla="*/ 362795 h 416431"/>
                        <a:gd name="connsiteX8" fmla="*/ 0 w 1712946"/>
                        <a:gd name="connsiteY8" fmla="*/ 45520 h 416431"/>
                        <a:gd name="connsiteX0" fmla="*/ 0 w 1712946"/>
                        <a:gd name="connsiteY0" fmla="*/ 45520 h 416431"/>
                        <a:gd name="connsiteX1" fmla="*/ 67162 w 1712946"/>
                        <a:gd name="connsiteY1" fmla="*/ 0 h 416431"/>
                        <a:gd name="connsiteX2" fmla="*/ 1659051 w 1712946"/>
                        <a:gd name="connsiteY2" fmla="*/ 1 h 416431"/>
                        <a:gd name="connsiteX3" fmla="*/ 1712687 w 1712946"/>
                        <a:gd name="connsiteY3" fmla="*/ 42815 h 416431"/>
                        <a:gd name="connsiteX4" fmla="*/ 1712687 w 1712946"/>
                        <a:gd name="connsiteY4" fmla="*/ 249583 h 416431"/>
                        <a:gd name="connsiteX5" fmla="*/ 1632925 w 1712946"/>
                        <a:gd name="connsiteY5" fmla="*/ 326443 h 416431"/>
                        <a:gd name="connsiteX6" fmla="*/ 53637 w 1712946"/>
                        <a:gd name="connsiteY6" fmla="*/ 416431 h 416431"/>
                        <a:gd name="connsiteX7" fmla="*/ 1 w 1712946"/>
                        <a:gd name="connsiteY7" fmla="*/ 362795 h 416431"/>
                        <a:gd name="connsiteX8" fmla="*/ 0 w 1712946"/>
                        <a:gd name="connsiteY8" fmla="*/ 45520 h 416431"/>
                        <a:gd name="connsiteX0" fmla="*/ 0 w 1720999"/>
                        <a:gd name="connsiteY0" fmla="*/ 45520 h 416431"/>
                        <a:gd name="connsiteX1" fmla="*/ 67162 w 1720999"/>
                        <a:gd name="connsiteY1" fmla="*/ 0 h 416431"/>
                        <a:gd name="connsiteX2" fmla="*/ 1659051 w 1720999"/>
                        <a:gd name="connsiteY2" fmla="*/ 1 h 416431"/>
                        <a:gd name="connsiteX3" fmla="*/ 1712687 w 1720999"/>
                        <a:gd name="connsiteY3" fmla="*/ 42815 h 416431"/>
                        <a:gd name="connsiteX4" fmla="*/ 1720803 w 1720999"/>
                        <a:gd name="connsiteY4" fmla="*/ 249583 h 416431"/>
                        <a:gd name="connsiteX5" fmla="*/ 1632925 w 1720999"/>
                        <a:gd name="connsiteY5" fmla="*/ 326443 h 416431"/>
                        <a:gd name="connsiteX6" fmla="*/ 53637 w 1720999"/>
                        <a:gd name="connsiteY6" fmla="*/ 416431 h 416431"/>
                        <a:gd name="connsiteX7" fmla="*/ 1 w 1720999"/>
                        <a:gd name="connsiteY7" fmla="*/ 362795 h 416431"/>
                        <a:gd name="connsiteX8" fmla="*/ 0 w 1720999"/>
                        <a:gd name="connsiteY8" fmla="*/ 45520 h 416431"/>
                        <a:gd name="connsiteX0" fmla="*/ 0 w 1720999"/>
                        <a:gd name="connsiteY0" fmla="*/ 45967 h 416878"/>
                        <a:gd name="connsiteX1" fmla="*/ 67162 w 1720999"/>
                        <a:gd name="connsiteY1" fmla="*/ 447 h 416878"/>
                        <a:gd name="connsiteX2" fmla="*/ 1659051 w 1720999"/>
                        <a:gd name="connsiteY2" fmla="*/ 448 h 416878"/>
                        <a:gd name="connsiteX3" fmla="*/ 1718097 w 1720999"/>
                        <a:gd name="connsiteY3" fmla="*/ 24325 h 416878"/>
                        <a:gd name="connsiteX4" fmla="*/ 1720803 w 1720999"/>
                        <a:gd name="connsiteY4" fmla="*/ 250030 h 416878"/>
                        <a:gd name="connsiteX5" fmla="*/ 1632925 w 1720999"/>
                        <a:gd name="connsiteY5" fmla="*/ 326890 h 416878"/>
                        <a:gd name="connsiteX6" fmla="*/ 53637 w 1720999"/>
                        <a:gd name="connsiteY6" fmla="*/ 416878 h 416878"/>
                        <a:gd name="connsiteX7" fmla="*/ 1 w 1720999"/>
                        <a:gd name="connsiteY7" fmla="*/ 363242 h 416878"/>
                        <a:gd name="connsiteX8" fmla="*/ 0 w 1720999"/>
                        <a:gd name="connsiteY8" fmla="*/ 45967 h 416878"/>
                        <a:gd name="connsiteX0" fmla="*/ 0 w 1720999"/>
                        <a:gd name="connsiteY0" fmla="*/ 61751 h 432662"/>
                        <a:gd name="connsiteX1" fmla="*/ 67162 w 1720999"/>
                        <a:gd name="connsiteY1" fmla="*/ 16231 h 432662"/>
                        <a:gd name="connsiteX2" fmla="*/ 1659051 w 1720999"/>
                        <a:gd name="connsiteY2" fmla="*/ 0 h 432662"/>
                        <a:gd name="connsiteX3" fmla="*/ 1718097 w 1720999"/>
                        <a:gd name="connsiteY3" fmla="*/ 40109 h 432662"/>
                        <a:gd name="connsiteX4" fmla="*/ 1720803 w 1720999"/>
                        <a:gd name="connsiteY4" fmla="*/ 265814 h 432662"/>
                        <a:gd name="connsiteX5" fmla="*/ 1632925 w 1720999"/>
                        <a:gd name="connsiteY5" fmla="*/ 342674 h 432662"/>
                        <a:gd name="connsiteX6" fmla="*/ 53637 w 1720999"/>
                        <a:gd name="connsiteY6" fmla="*/ 432662 h 432662"/>
                        <a:gd name="connsiteX7" fmla="*/ 1 w 1720999"/>
                        <a:gd name="connsiteY7" fmla="*/ 379026 h 432662"/>
                        <a:gd name="connsiteX8" fmla="*/ 0 w 1720999"/>
                        <a:gd name="connsiteY8" fmla="*/ 61751 h 432662"/>
                        <a:gd name="connsiteX0" fmla="*/ 0 w 1720999"/>
                        <a:gd name="connsiteY0" fmla="*/ 61751 h 432662"/>
                        <a:gd name="connsiteX1" fmla="*/ 67162 w 1720999"/>
                        <a:gd name="connsiteY1" fmla="*/ 10820 h 432662"/>
                        <a:gd name="connsiteX2" fmla="*/ 1659051 w 1720999"/>
                        <a:gd name="connsiteY2" fmla="*/ 0 h 432662"/>
                        <a:gd name="connsiteX3" fmla="*/ 1718097 w 1720999"/>
                        <a:gd name="connsiteY3" fmla="*/ 40109 h 432662"/>
                        <a:gd name="connsiteX4" fmla="*/ 1720803 w 1720999"/>
                        <a:gd name="connsiteY4" fmla="*/ 265814 h 432662"/>
                        <a:gd name="connsiteX5" fmla="*/ 1632925 w 1720999"/>
                        <a:gd name="connsiteY5" fmla="*/ 342674 h 432662"/>
                        <a:gd name="connsiteX6" fmla="*/ 53637 w 1720999"/>
                        <a:gd name="connsiteY6" fmla="*/ 432662 h 432662"/>
                        <a:gd name="connsiteX7" fmla="*/ 1 w 1720999"/>
                        <a:gd name="connsiteY7" fmla="*/ 379026 h 432662"/>
                        <a:gd name="connsiteX8" fmla="*/ 0 w 1720999"/>
                        <a:gd name="connsiteY8" fmla="*/ 61751 h 432662"/>
                        <a:gd name="connsiteX0" fmla="*/ 0 w 1720999"/>
                        <a:gd name="connsiteY0" fmla="*/ 61751 h 432662"/>
                        <a:gd name="connsiteX1" fmla="*/ 67162 w 1720999"/>
                        <a:gd name="connsiteY1" fmla="*/ 5409 h 432662"/>
                        <a:gd name="connsiteX2" fmla="*/ 1659051 w 1720999"/>
                        <a:gd name="connsiteY2" fmla="*/ 0 h 432662"/>
                        <a:gd name="connsiteX3" fmla="*/ 1718097 w 1720999"/>
                        <a:gd name="connsiteY3" fmla="*/ 40109 h 432662"/>
                        <a:gd name="connsiteX4" fmla="*/ 1720803 w 1720999"/>
                        <a:gd name="connsiteY4" fmla="*/ 265814 h 432662"/>
                        <a:gd name="connsiteX5" fmla="*/ 1632925 w 1720999"/>
                        <a:gd name="connsiteY5" fmla="*/ 342674 h 432662"/>
                        <a:gd name="connsiteX6" fmla="*/ 53637 w 1720999"/>
                        <a:gd name="connsiteY6" fmla="*/ 432662 h 432662"/>
                        <a:gd name="connsiteX7" fmla="*/ 1 w 1720999"/>
                        <a:gd name="connsiteY7" fmla="*/ 379026 h 432662"/>
                        <a:gd name="connsiteX8" fmla="*/ 0 w 1720999"/>
                        <a:gd name="connsiteY8" fmla="*/ 61751 h 432662"/>
                        <a:gd name="connsiteX0" fmla="*/ 0 w 1720999"/>
                        <a:gd name="connsiteY0" fmla="*/ 61751 h 432662"/>
                        <a:gd name="connsiteX1" fmla="*/ 67162 w 1720999"/>
                        <a:gd name="connsiteY1" fmla="*/ 5409 h 432662"/>
                        <a:gd name="connsiteX2" fmla="*/ 1659051 w 1720999"/>
                        <a:gd name="connsiteY2" fmla="*/ 0 h 432662"/>
                        <a:gd name="connsiteX3" fmla="*/ 1718097 w 1720999"/>
                        <a:gd name="connsiteY3" fmla="*/ 40109 h 432662"/>
                        <a:gd name="connsiteX4" fmla="*/ 1720803 w 1720999"/>
                        <a:gd name="connsiteY4" fmla="*/ 265814 h 432662"/>
                        <a:gd name="connsiteX5" fmla="*/ 1632925 w 1720999"/>
                        <a:gd name="connsiteY5" fmla="*/ 342674 h 432662"/>
                        <a:gd name="connsiteX6" fmla="*/ 53637 w 1720999"/>
                        <a:gd name="connsiteY6" fmla="*/ 432662 h 432662"/>
                        <a:gd name="connsiteX7" fmla="*/ 1 w 1720999"/>
                        <a:gd name="connsiteY7" fmla="*/ 379026 h 432662"/>
                        <a:gd name="connsiteX8" fmla="*/ 0 w 1720999"/>
                        <a:gd name="connsiteY8" fmla="*/ 61751 h 432662"/>
                        <a:gd name="connsiteX0" fmla="*/ 0 w 1720999"/>
                        <a:gd name="connsiteY0" fmla="*/ 61751 h 432662"/>
                        <a:gd name="connsiteX1" fmla="*/ 67162 w 1720999"/>
                        <a:gd name="connsiteY1" fmla="*/ 5409 h 432662"/>
                        <a:gd name="connsiteX2" fmla="*/ 1659051 w 1720999"/>
                        <a:gd name="connsiteY2" fmla="*/ 0 h 432662"/>
                        <a:gd name="connsiteX3" fmla="*/ 1718097 w 1720999"/>
                        <a:gd name="connsiteY3" fmla="*/ 40109 h 432662"/>
                        <a:gd name="connsiteX4" fmla="*/ 1720803 w 1720999"/>
                        <a:gd name="connsiteY4" fmla="*/ 265814 h 432662"/>
                        <a:gd name="connsiteX5" fmla="*/ 1632925 w 1720999"/>
                        <a:gd name="connsiteY5" fmla="*/ 342674 h 432662"/>
                        <a:gd name="connsiteX6" fmla="*/ 53637 w 1720999"/>
                        <a:gd name="connsiteY6" fmla="*/ 432662 h 432662"/>
                        <a:gd name="connsiteX7" fmla="*/ 1 w 1720999"/>
                        <a:gd name="connsiteY7" fmla="*/ 379026 h 432662"/>
                        <a:gd name="connsiteX8" fmla="*/ 0 w 1720999"/>
                        <a:gd name="connsiteY8" fmla="*/ 61751 h 432662"/>
                        <a:gd name="connsiteX0" fmla="*/ 0 w 1720999"/>
                        <a:gd name="connsiteY0" fmla="*/ 61751 h 432662"/>
                        <a:gd name="connsiteX1" fmla="*/ 1659051 w 1720999"/>
                        <a:gd name="connsiteY1" fmla="*/ 0 h 432662"/>
                        <a:gd name="connsiteX2" fmla="*/ 1718097 w 1720999"/>
                        <a:gd name="connsiteY2" fmla="*/ 40109 h 432662"/>
                        <a:gd name="connsiteX3" fmla="*/ 1720803 w 1720999"/>
                        <a:gd name="connsiteY3" fmla="*/ 265814 h 432662"/>
                        <a:gd name="connsiteX4" fmla="*/ 1632925 w 1720999"/>
                        <a:gd name="connsiteY4" fmla="*/ 342674 h 432662"/>
                        <a:gd name="connsiteX5" fmla="*/ 53637 w 1720999"/>
                        <a:gd name="connsiteY5" fmla="*/ 432662 h 432662"/>
                        <a:gd name="connsiteX6" fmla="*/ 1 w 1720999"/>
                        <a:gd name="connsiteY6" fmla="*/ 379026 h 432662"/>
                        <a:gd name="connsiteX7" fmla="*/ 0 w 1720999"/>
                        <a:gd name="connsiteY7" fmla="*/ 61751 h 432662"/>
                        <a:gd name="connsiteX0" fmla="*/ 0 w 1720999"/>
                        <a:gd name="connsiteY0" fmla="*/ 45211 h 416122"/>
                        <a:gd name="connsiteX1" fmla="*/ 1718097 w 1720999"/>
                        <a:gd name="connsiteY1" fmla="*/ 23569 h 416122"/>
                        <a:gd name="connsiteX2" fmla="*/ 1720803 w 1720999"/>
                        <a:gd name="connsiteY2" fmla="*/ 249274 h 416122"/>
                        <a:gd name="connsiteX3" fmla="*/ 1632925 w 1720999"/>
                        <a:gd name="connsiteY3" fmla="*/ 326134 h 416122"/>
                        <a:gd name="connsiteX4" fmla="*/ 53637 w 1720999"/>
                        <a:gd name="connsiteY4" fmla="*/ 416122 h 416122"/>
                        <a:gd name="connsiteX5" fmla="*/ 1 w 1720999"/>
                        <a:gd name="connsiteY5" fmla="*/ 362486 h 416122"/>
                        <a:gd name="connsiteX6" fmla="*/ 0 w 1720999"/>
                        <a:gd name="connsiteY6" fmla="*/ 45211 h 416122"/>
                        <a:gd name="connsiteX0" fmla="*/ 0 w 1720999"/>
                        <a:gd name="connsiteY0" fmla="*/ 29582 h 400493"/>
                        <a:gd name="connsiteX1" fmla="*/ 1718097 w 1720999"/>
                        <a:gd name="connsiteY1" fmla="*/ 7940 h 400493"/>
                        <a:gd name="connsiteX2" fmla="*/ 1720803 w 1720999"/>
                        <a:gd name="connsiteY2" fmla="*/ 233645 h 400493"/>
                        <a:gd name="connsiteX3" fmla="*/ 1632925 w 1720999"/>
                        <a:gd name="connsiteY3" fmla="*/ 310505 h 400493"/>
                        <a:gd name="connsiteX4" fmla="*/ 53637 w 1720999"/>
                        <a:gd name="connsiteY4" fmla="*/ 400493 h 400493"/>
                        <a:gd name="connsiteX5" fmla="*/ 1 w 1720999"/>
                        <a:gd name="connsiteY5" fmla="*/ 346857 h 400493"/>
                        <a:gd name="connsiteX6" fmla="*/ 0 w 1720999"/>
                        <a:gd name="connsiteY6" fmla="*/ 29582 h 400493"/>
                        <a:gd name="connsiteX0" fmla="*/ 0 w 1720999"/>
                        <a:gd name="connsiteY0" fmla="*/ 21642 h 392553"/>
                        <a:gd name="connsiteX1" fmla="*/ 1718097 w 1720999"/>
                        <a:gd name="connsiteY1" fmla="*/ 0 h 392553"/>
                        <a:gd name="connsiteX2" fmla="*/ 1720803 w 1720999"/>
                        <a:gd name="connsiteY2" fmla="*/ 225705 h 392553"/>
                        <a:gd name="connsiteX3" fmla="*/ 1632925 w 1720999"/>
                        <a:gd name="connsiteY3" fmla="*/ 302565 h 392553"/>
                        <a:gd name="connsiteX4" fmla="*/ 53637 w 1720999"/>
                        <a:gd name="connsiteY4" fmla="*/ 392553 h 392553"/>
                        <a:gd name="connsiteX5" fmla="*/ 1 w 1720999"/>
                        <a:gd name="connsiteY5" fmla="*/ 338917 h 392553"/>
                        <a:gd name="connsiteX6" fmla="*/ 0 w 1720999"/>
                        <a:gd name="connsiteY6" fmla="*/ 21642 h 392553"/>
                        <a:gd name="connsiteX0" fmla="*/ 0 w 1720999"/>
                        <a:gd name="connsiteY0" fmla="*/ 21642 h 392553"/>
                        <a:gd name="connsiteX1" fmla="*/ 1718097 w 1720999"/>
                        <a:gd name="connsiteY1" fmla="*/ 0 h 392553"/>
                        <a:gd name="connsiteX2" fmla="*/ 1720803 w 1720999"/>
                        <a:gd name="connsiteY2" fmla="*/ 225705 h 392553"/>
                        <a:gd name="connsiteX3" fmla="*/ 1632925 w 1720999"/>
                        <a:gd name="connsiteY3" fmla="*/ 302565 h 392553"/>
                        <a:gd name="connsiteX4" fmla="*/ 53637 w 1720999"/>
                        <a:gd name="connsiteY4" fmla="*/ 392553 h 392553"/>
                        <a:gd name="connsiteX5" fmla="*/ 1 w 1720999"/>
                        <a:gd name="connsiteY5" fmla="*/ 338917 h 392553"/>
                        <a:gd name="connsiteX6" fmla="*/ 0 w 1720999"/>
                        <a:gd name="connsiteY6" fmla="*/ 21642 h 392553"/>
                        <a:gd name="connsiteX0" fmla="*/ 0 w 1720999"/>
                        <a:gd name="connsiteY0" fmla="*/ 21642 h 392553"/>
                        <a:gd name="connsiteX1" fmla="*/ 1718097 w 1720999"/>
                        <a:gd name="connsiteY1" fmla="*/ 0 h 392553"/>
                        <a:gd name="connsiteX2" fmla="*/ 1720803 w 1720999"/>
                        <a:gd name="connsiteY2" fmla="*/ 225705 h 392553"/>
                        <a:gd name="connsiteX3" fmla="*/ 1632925 w 1720999"/>
                        <a:gd name="connsiteY3" fmla="*/ 302565 h 392553"/>
                        <a:gd name="connsiteX4" fmla="*/ 53637 w 1720999"/>
                        <a:gd name="connsiteY4" fmla="*/ 392553 h 392553"/>
                        <a:gd name="connsiteX5" fmla="*/ 1 w 1720999"/>
                        <a:gd name="connsiteY5" fmla="*/ 338917 h 392553"/>
                        <a:gd name="connsiteX6" fmla="*/ 0 w 1720999"/>
                        <a:gd name="connsiteY6" fmla="*/ 21642 h 392553"/>
                        <a:gd name="connsiteX0" fmla="*/ 0 w 1720999"/>
                        <a:gd name="connsiteY0" fmla="*/ 0 h 370911"/>
                        <a:gd name="connsiteX1" fmla="*/ 1704806 w 1720999"/>
                        <a:gd name="connsiteY1" fmla="*/ 12913 h 370911"/>
                        <a:gd name="connsiteX2" fmla="*/ 1720803 w 1720999"/>
                        <a:gd name="connsiteY2" fmla="*/ 204063 h 370911"/>
                        <a:gd name="connsiteX3" fmla="*/ 1632925 w 1720999"/>
                        <a:gd name="connsiteY3" fmla="*/ 280923 h 370911"/>
                        <a:gd name="connsiteX4" fmla="*/ 53637 w 1720999"/>
                        <a:gd name="connsiteY4" fmla="*/ 370911 h 370911"/>
                        <a:gd name="connsiteX5" fmla="*/ 1 w 1720999"/>
                        <a:gd name="connsiteY5" fmla="*/ 317275 h 370911"/>
                        <a:gd name="connsiteX6" fmla="*/ 0 w 1720999"/>
                        <a:gd name="connsiteY6" fmla="*/ 0 h 370911"/>
                        <a:gd name="connsiteX0" fmla="*/ 0 w 1720999"/>
                        <a:gd name="connsiteY0" fmla="*/ 5694 h 376605"/>
                        <a:gd name="connsiteX1" fmla="*/ 1707464 w 1720999"/>
                        <a:gd name="connsiteY1" fmla="*/ 0 h 376605"/>
                        <a:gd name="connsiteX2" fmla="*/ 1720803 w 1720999"/>
                        <a:gd name="connsiteY2" fmla="*/ 209757 h 376605"/>
                        <a:gd name="connsiteX3" fmla="*/ 1632925 w 1720999"/>
                        <a:gd name="connsiteY3" fmla="*/ 286617 h 376605"/>
                        <a:gd name="connsiteX4" fmla="*/ 53637 w 1720999"/>
                        <a:gd name="connsiteY4" fmla="*/ 376605 h 376605"/>
                        <a:gd name="connsiteX5" fmla="*/ 1 w 1720999"/>
                        <a:gd name="connsiteY5" fmla="*/ 322969 h 376605"/>
                        <a:gd name="connsiteX6" fmla="*/ 0 w 1720999"/>
                        <a:gd name="connsiteY6" fmla="*/ 5694 h 376605"/>
                        <a:gd name="connsiteX0" fmla="*/ 0 w 1720999"/>
                        <a:gd name="connsiteY0" fmla="*/ 8352 h 379263"/>
                        <a:gd name="connsiteX1" fmla="*/ 1715439 w 1720999"/>
                        <a:gd name="connsiteY1" fmla="*/ 0 h 379263"/>
                        <a:gd name="connsiteX2" fmla="*/ 1720803 w 1720999"/>
                        <a:gd name="connsiteY2" fmla="*/ 212415 h 379263"/>
                        <a:gd name="connsiteX3" fmla="*/ 1632925 w 1720999"/>
                        <a:gd name="connsiteY3" fmla="*/ 289275 h 379263"/>
                        <a:gd name="connsiteX4" fmla="*/ 53637 w 1720999"/>
                        <a:gd name="connsiteY4" fmla="*/ 379263 h 379263"/>
                        <a:gd name="connsiteX5" fmla="*/ 1 w 1720999"/>
                        <a:gd name="connsiteY5" fmla="*/ 325627 h 379263"/>
                        <a:gd name="connsiteX6" fmla="*/ 0 w 1720999"/>
                        <a:gd name="connsiteY6" fmla="*/ 8352 h 379263"/>
                        <a:gd name="connsiteX0" fmla="*/ 0 w 1723413"/>
                        <a:gd name="connsiteY0" fmla="*/ 21643 h 392554"/>
                        <a:gd name="connsiteX1" fmla="*/ 1723413 w 1723413"/>
                        <a:gd name="connsiteY1" fmla="*/ 0 h 392554"/>
                        <a:gd name="connsiteX2" fmla="*/ 1720803 w 1723413"/>
                        <a:gd name="connsiteY2" fmla="*/ 225706 h 392554"/>
                        <a:gd name="connsiteX3" fmla="*/ 1632925 w 1723413"/>
                        <a:gd name="connsiteY3" fmla="*/ 302566 h 392554"/>
                        <a:gd name="connsiteX4" fmla="*/ 53637 w 1723413"/>
                        <a:gd name="connsiteY4" fmla="*/ 392554 h 392554"/>
                        <a:gd name="connsiteX5" fmla="*/ 1 w 1723413"/>
                        <a:gd name="connsiteY5" fmla="*/ 338918 h 392554"/>
                        <a:gd name="connsiteX6" fmla="*/ 0 w 1723413"/>
                        <a:gd name="connsiteY6" fmla="*/ 21643 h 392554"/>
                        <a:gd name="connsiteX0" fmla="*/ 0 w 1723413"/>
                        <a:gd name="connsiteY0" fmla="*/ 21643 h 392554"/>
                        <a:gd name="connsiteX1" fmla="*/ 1723413 w 1723413"/>
                        <a:gd name="connsiteY1" fmla="*/ 0 h 392554"/>
                        <a:gd name="connsiteX2" fmla="*/ 1720803 w 1723413"/>
                        <a:gd name="connsiteY2" fmla="*/ 225706 h 392554"/>
                        <a:gd name="connsiteX3" fmla="*/ 1632925 w 1723413"/>
                        <a:gd name="connsiteY3" fmla="*/ 302566 h 392554"/>
                        <a:gd name="connsiteX4" fmla="*/ 53637 w 1723413"/>
                        <a:gd name="connsiteY4" fmla="*/ 392554 h 392554"/>
                        <a:gd name="connsiteX5" fmla="*/ 1 w 1723413"/>
                        <a:gd name="connsiteY5" fmla="*/ 338918 h 392554"/>
                        <a:gd name="connsiteX6" fmla="*/ 0 w 1723413"/>
                        <a:gd name="connsiteY6" fmla="*/ 21643 h 392554"/>
                        <a:gd name="connsiteX0" fmla="*/ 0 w 1723413"/>
                        <a:gd name="connsiteY0" fmla="*/ 13668 h 392554"/>
                        <a:gd name="connsiteX1" fmla="*/ 1723413 w 1723413"/>
                        <a:gd name="connsiteY1" fmla="*/ 0 h 392554"/>
                        <a:gd name="connsiteX2" fmla="*/ 1720803 w 1723413"/>
                        <a:gd name="connsiteY2" fmla="*/ 225706 h 392554"/>
                        <a:gd name="connsiteX3" fmla="*/ 1632925 w 1723413"/>
                        <a:gd name="connsiteY3" fmla="*/ 302566 h 392554"/>
                        <a:gd name="connsiteX4" fmla="*/ 53637 w 1723413"/>
                        <a:gd name="connsiteY4" fmla="*/ 392554 h 392554"/>
                        <a:gd name="connsiteX5" fmla="*/ 1 w 1723413"/>
                        <a:gd name="connsiteY5" fmla="*/ 338918 h 392554"/>
                        <a:gd name="connsiteX6" fmla="*/ 0 w 1723413"/>
                        <a:gd name="connsiteY6" fmla="*/ 13668 h 392554"/>
                        <a:gd name="connsiteX0" fmla="*/ 0 w 1723413"/>
                        <a:gd name="connsiteY0" fmla="*/ 13668 h 392554"/>
                        <a:gd name="connsiteX1" fmla="*/ 1723413 w 1723413"/>
                        <a:gd name="connsiteY1" fmla="*/ 0 h 392554"/>
                        <a:gd name="connsiteX2" fmla="*/ 1720803 w 1723413"/>
                        <a:gd name="connsiteY2" fmla="*/ 225706 h 392554"/>
                        <a:gd name="connsiteX3" fmla="*/ 1632925 w 1723413"/>
                        <a:gd name="connsiteY3" fmla="*/ 302566 h 392554"/>
                        <a:gd name="connsiteX4" fmla="*/ 53637 w 1723413"/>
                        <a:gd name="connsiteY4" fmla="*/ 392554 h 392554"/>
                        <a:gd name="connsiteX5" fmla="*/ 1 w 1723413"/>
                        <a:gd name="connsiteY5" fmla="*/ 338918 h 392554"/>
                        <a:gd name="connsiteX6" fmla="*/ 0 w 1723413"/>
                        <a:gd name="connsiteY6" fmla="*/ 13668 h 392554"/>
                        <a:gd name="connsiteX0" fmla="*/ 0 w 1723413"/>
                        <a:gd name="connsiteY0" fmla="*/ 13668 h 392554"/>
                        <a:gd name="connsiteX1" fmla="*/ 1723413 w 1723413"/>
                        <a:gd name="connsiteY1" fmla="*/ 0 h 392554"/>
                        <a:gd name="connsiteX2" fmla="*/ 1720803 w 1723413"/>
                        <a:gd name="connsiteY2" fmla="*/ 225706 h 392554"/>
                        <a:gd name="connsiteX3" fmla="*/ 1632925 w 1723413"/>
                        <a:gd name="connsiteY3" fmla="*/ 302566 h 392554"/>
                        <a:gd name="connsiteX4" fmla="*/ 53637 w 1723413"/>
                        <a:gd name="connsiteY4" fmla="*/ 392554 h 392554"/>
                        <a:gd name="connsiteX5" fmla="*/ 1 w 1723413"/>
                        <a:gd name="connsiteY5" fmla="*/ 338918 h 392554"/>
                        <a:gd name="connsiteX6" fmla="*/ 0 w 1723413"/>
                        <a:gd name="connsiteY6" fmla="*/ 13668 h 3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13" h="392554">
                          <a:moveTo>
                            <a:pt x="0" y="13668"/>
                          </a:moveTo>
                          <a:cubicBezTo>
                            <a:pt x="339512" y="74140"/>
                            <a:pt x="1553571" y="59025"/>
                            <a:pt x="1723413" y="0"/>
                          </a:cubicBezTo>
                          <a:lnTo>
                            <a:pt x="1720803" y="225706"/>
                          </a:lnTo>
                          <a:cubicBezTo>
                            <a:pt x="1723706" y="269843"/>
                            <a:pt x="1694478" y="302566"/>
                            <a:pt x="1632925" y="302566"/>
                          </a:cubicBezTo>
                          <a:lnTo>
                            <a:pt x="53637" y="392554"/>
                          </a:lnTo>
                          <a:cubicBezTo>
                            <a:pt x="24015" y="392554"/>
                            <a:pt x="1" y="368540"/>
                            <a:pt x="1" y="338918"/>
                          </a:cubicBezTo>
                          <a:cubicBezTo>
                            <a:pt x="1" y="243079"/>
                            <a:pt x="0" y="109507"/>
                            <a:pt x="0" y="13668"/>
                          </a:cubicBezTo>
                          <a:close/>
                        </a:path>
                      </a:pathLst>
                    </a:custGeom>
                    <a:gradFill>
                      <a:gsLst>
                        <a:gs pos="82000">
                          <a:srgbClr val="A5A5A5">
                            <a:lumMod val="75000"/>
                          </a:srgbClr>
                        </a:gs>
                        <a:gs pos="56000">
                          <a:srgbClr val="A5A5A5">
                            <a:lumMod val="75000"/>
                          </a:srgbClr>
                        </a:gs>
                        <a:gs pos="24000">
                          <a:srgbClr val="A5A5A5">
                            <a:lumMod val="40000"/>
                            <a:lumOff val="60000"/>
                          </a:srgbClr>
                        </a:gs>
                        <a:gs pos="11000">
                          <a:srgbClr val="A5A5A5">
                            <a:lumMod val="75000"/>
                          </a:srgb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89" name="Rectangle 54"/>
                    <p:cNvSpPr/>
                    <p:nvPr/>
                  </p:nvSpPr>
                  <p:spPr>
                    <a:xfrm>
                      <a:off x="3607101" y="6376819"/>
                      <a:ext cx="1697383" cy="189172"/>
                    </a:xfrm>
                    <a:custGeom>
                      <a:avLst/>
                      <a:gdLst>
                        <a:gd name="connsiteX0" fmla="*/ 0 w 1620372"/>
                        <a:gd name="connsiteY0" fmla="*/ 0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0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62315 h 195933"/>
                        <a:gd name="connsiteX3" fmla="*/ 0 w 1620372"/>
                        <a:gd name="connsiteY3" fmla="*/ 195933 h 195933"/>
                        <a:gd name="connsiteX4" fmla="*/ 0 w 1620372"/>
                        <a:gd name="connsiteY4" fmla="*/ 61463 h 195933"/>
                        <a:gd name="connsiteX0" fmla="*/ 0 w 1633819"/>
                        <a:gd name="connsiteY0" fmla="*/ 61463 h 195933"/>
                        <a:gd name="connsiteX1" fmla="*/ 1620372 w 1633819"/>
                        <a:gd name="connsiteY1" fmla="*/ 951 h 195933"/>
                        <a:gd name="connsiteX2" fmla="*/ 1633819 w 1633819"/>
                        <a:gd name="connsiteY2" fmla="*/ 162315 h 195933"/>
                        <a:gd name="connsiteX3" fmla="*/ 0 w 1633819"/>
                        <a:gd name="connsiteY3" fmla="*/ 195933 h 195933"/>
                        <a:gd name="connsiteX4" fmla="*/ 0 w 1633819"/>
                        <a:gd name="connsiteY4" fmla="*/ 61463 h 195933"/>
                        <a:gd name="connsiteX0" fmla="*/ 0 w 1627095"/>
                        <a:gd name="connsiteY0" fmla="*/ 61463 h 195933"/>
                        <a:gd name="connsiteX1" fmla="*/ 1620372 w 1627095"/>
                        <a:gd name="connsiteY1" fmla="*/ 951 h 195933"/>
                        <a:gd name="connsiteX2" fmla="*/ 1627095 w 1627095"/>
                        <a:gd name="connsiteY2" fmla="*/ 162315 h 195933"/>
                        <a:gd name="connsiteX3" fmla="*/ 0 w 1627095"/>
                        <a:gd name="connsiteY3" fmla="*/ 195933 h 195933"/>
                        <a:gd name="connsiteX4" fmla="*/ 0 w 1627095"/>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100852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4011"/>
                        <a:gd name="connsiteX1" fmla="*/ 1697383 w 1697383"/>
                        <a:gd name="connsiteY1" fmla="*/ 1015 h 194011"/>
                        <a:gd name="connsiteX2" fmla="*/ 1669855 w 1697383"/>
                        <a:gd name="connsiteY2" fmla="*/ 114147 h 194011"/>
                        <a:gd name="connsiteX3" fmla="*/ 67234 w 1697383"/>
                        <a:gd name="connsiteY3" fmla="*/ 194011 h 194011"/>
                        <a:gd name="connsiteX4" fmla="*/ 0 w 1697383"/>
                        <a:gd name="connsiteY4" fmla="*/ 52818 h 194011"/>
                        <a:gd name="connsiteX0" fmla="*/ 0 w 1697383"/>
                        <a:gd name="connsiteY0" fmla="*/ 52818 h 189172"/>
                        <a:gd name="connsiteX1" fmla="*/ 1697383 w 1697383"/>
                        <a:gd name="connsiteY1" fmla="*/ 1015 h 189172"/>
                        <a:gd name="connsiteX2" fmla="*/ 1669855 w 1697383"/>
                        <a:gd name="connsiteY2" fmla="*/ 114147 h 189172"/>
                        <a:gd name="connsiteX3" fmla="*/ 67234 w 1697383"/>
                        <a:gd name="connsiteY3" fmla="*/ 189172 h 189172"/>
                        <a:gd name="connsiteX4" fmla="*/ 0 w 1697383"/>
                        <a:gd name="connsiteY4" fmla="*/ 52818 h 189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383" h="189172">
                          <a:moveTo>
                            <a:pt x="0" y="52818"/>
                          </a:moveTo>
                          <a:cubicBezTo>
                            <a:pt x="580466" y="113329"/>
                            <a:pt x="1157259" y="-12431"/>
                            <a:pt x="1697383" y="1015"/>
                          </a:cubicBezTo>
                          <a:cubicBezTo>
                            <a:pt x="1652047" y="39371"/>
                            <a:pt x="1665372" y="87254"/>
                            <a:pt x="1669855" y="114147"/>
                          </a:cubicBezTo>
                          <a:lnTo>
                            <a:pt x="67234" y="189172"/>
                          </a:lnTo>
                          <a:cubicBezTo>
                            <a:pt x="51546" y="142108"/>
                            <a:pt x="60767" y="106606"/>
                            <a:pt x="0" y="52818"/>
                          </a:cubicBezTo>
                          <a:close/>
                        </a:path>
                      </a:pathLst>
                    </a:custGeom>
                    <a:gradFill>
                      <a:gsLst>
                        <a:gs pos="84000">
                          <a:srgbClr val="A5A5A5">
                            <a:lumMod val="40000"/>
                            <a:lumOff val="60000"/>
                          </a:srgbClr>
                        </a:gs>
                        <a:gs pos="61000">
                          <a:srgbClr val="A5A5A5">
                            <a:lumMod val="75000"/>
                          </a:srgbClr>
                        </a:gs>
                        <a:gs pos="29000">
                          <a:srgbClr val="A5A5A5">
                            <a:lumMod val="20000"/>
                            <a:lumOff val="80000"/>
                          </a:srgbClr>
                        </a:gs>
                        <a:gs pos="15000">
                          <a:srgbClr val="A5A5A5">
                            <a:lumMod val="75000"/>
                          </a:srgbClr>
                        </a:gs>
                      </a:gsLst>
                      <a:lin ang="0" scaled="1"/>
                    </a:gradFill>
                    <a:ln w="12700" cap="flat" cmpd="sng" algn="ctr">
                      <a:noFill/>
                      <a:prstDash val="solid"/>
                      <a:miter lim="800000"/>
                    </a:ln>
                    <a:effectLst>
                      <a:innerShdw dist="25400" dir="16200000">
                        <a:srgbClr val="A5A5A5">
                          <a:lumMod val="75000"/>
                        </a:srgbClr>
                      </a:innerShdw>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90" name="Rectangle 54"/>
                    <p:cNvSpPr/>
                    <p:nvPr/>
                  </p:nvSpPr>
                  <p:spPr>
                    <a:xfrm>
                      <a:off x="3623552" y="6192789"/>
                      <a:ext cx="1690126" cy="253299"/>
                    </a:xfrm>
                    <a:custGeom>
                      <a:avLst/>
                      <a:gdLst>
                        <a:gd name="connsiteX0" fmla="*/ 0 w 1620372"/>
                        <a:gd name="connsiteY0" fmla="*/ 0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0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62315 h 195933"/>
                        <a:gd name="connsiteX3" fmla="*/ 0 w 1620372"/>
                        <a:gd name="connsiteY3" fmla="*/ 195933 h 195933"/>
                        <a:gd name="connsiteX4" fmla="*/ 0 w 1620372"/>
                        <a:gd name="connsiteY4" fmla="*/ 61463 h 195933"/>
                        <a:gd name="connsiteX0" fmla="*/ 0 w 1633819"/>
                        <a:gd name="connsiteY0" fmla="*/ 61463 h 195933"/>
                        <a:gd name="connsiteX1" fmla="*/ 1620372 w 1633819"/>
                        <a:gd name="connsiteY1" fmla="*/ 951 h 195933"/>
                        <a:gd name="connsiteX2" fmla="*/ 1633819 w 1633819"/>
                        <a:gd name="connsiteY2" fmla="*/ 162315 h 195933"/>
                        <a:gd name="connsiteX3" fmla="*/ 0 w 1633819"/>
                        <a:gd name="connsiteY3" fmla="*/ 195933 h 195933"/>
                        <a:gd name="connsiteX4" fmla="*/ 0 w 1633819"/>
                        <a:gd name="connsiteY4" fmla="*/ 61463 h 195933"/>
                        <a:gd name="connsiteX0" fmla="*/ 0 w 1627095"/>
                        <a:gd name="connsiteY0" fmla="*/ 61463 h 195933"/>
                        <a:gd name="connsiteX1" fmla="*/ 1620372 w 1627095"/>
                        <a:gd name="connsiteY1" fmla="*/ 951 h 195933"/>
                        <a:gd name="connsiteX2" fmla="*/ 1627095 w 1627095"/>
                        <a:gd name="connsiteY2" fmla="*/ 162315 h 195933"/>
                        <a:gd name="connsiteX3" fmla="*/ 0 w 1627095"/>
                        <a:gd name="connsiteY3" fmla="*/ 195933 h 195933"/>
                        <a:gd name="connsiteX4" fmla="*/ 0 w 1627095"/>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100852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85288"/>
                        <a:gd name="connsiteY0" fmla="*/ 45618 h 199874"/>
                        <a:gd name="connsiteX1" fmla="*/ 1685288 w 1685288"/>
                        <a:gd name="connsiteY1" fmla="*/ 1072 h 199874"/>
                        <a:gd name="connsiteX2" fmla="*/ 1655341 w 1685288"/>
                        <a:gd name="connsiteY2" fmla="*/ 133556 h 199874"/>
                        <a:gd name="connsiteX3" fmla="*/ 60944 w 1685288"/>
                        <a:gd name="connsiteY3" fmla="*/ 199874 h 199874"/>
                        <a:gd name="connsiteX4" fmla="*/ 0 w 1685288"/>
                        <a:gd name="connsiteY4" fmla="*/ 45618 h 199874"/>
                        <a:gd name="connsiteX0" fmla="*/ 0 w 1690126"/>
                        <a:gd name="connsiteY0" fmla="*/ 98518 h 252774"/>
                        <a:gd name="connsiteX1" fmla="*/ 1690126 w 1690126"/>
                        <a:gd name="connsiteY1" fmla="*/ 753 h 252774"/>
                        <a:gd name="connsiteX2" fmla="*/ 1655341 w 1690126"/>
                        <a:gd name="connsiteY2" fmla="*/ 186456 h 252774"/>
                        <a:gd name="connsiteX3" fmla="*/ 60944 w 1690126"/>
                        <a:gd name="connsiteY3" fmla="*/ 252774 h 252774"/>
                        <a:gd name="connsiteX4" fmla="*/ 0 w 1690126"/>
                        <a:gd name="connsiteY4" fmla="*/ 98518 h 252774"/>
                        <a:gd name="connsiteX0" fmla="*/ 0 w 1690126"/>
                        <a:gd name="connsiteY0" fmla="*/ 98518 h 252774"/>
                        <a:gd name="connsiteX1" fmla="*/ 1690126 w 1690126"/>
                        <a:gd name="connsiteY1" fmla="*/ 753 h 252774"/>
                        <a:gd name="connsiteX2" fmla="*/ 1655341 w 1690126"/>
                        <a:gd name="connsiteY2" fmla="*/ 171941 h 252774"/>
                        <a:gd name="connsiteX3" fmla="*/ 60944 w 1690126"/>
                        <a:gd name="connsiteY3" fmla="*/ 252774 h 252774"/>
                        <a:gd name="connsiteX4" fmla="*/ 0 w 1690126"/>
                        <a:gd name="connsiteY4" fmla="*/ 98518 h 252774"/>
                        <a:gd name="connsiteX0" fmla="*/ 0 w 1690126"/>
                        <a:gd name="connsiteY0" fmla="*/ 99043 h 253299"/>
                        <a:gd name="connsiteX1" fmla="*/ 1690126 w 1690126"/>
                        <a:gd name="connsiteY1" fmla="*/ 1278 h 253299"/>
                        <a:gd name="connsiteX2" fmla="*/ 1655341 w 1690126"/>
                        <a:gd name="connsiteY2" fmla="*/ 172466 h 253299"/>
                        <a:gd name="connsiteX3" fmla="*/ 60944 w 1690126"/>
                        <a:gd name="connsiteY3" fmla="*/ 253299 h 253299"/>
                        <a:gd name="connsiteX4" fmla="*/ 0 w 1690126"/>
                        <a:gd name="connsiteY4" fmla="*/ 99043 h 253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126" h="253299">
                          <a:moveTo>
                            <a:pt x="0" y="99043"/>
                          </a:moveTo>
                          <a:cubicBezTo>
                            <a:pt x="582885" y="84564"/>
                            <a:pt x="1150002" y="-12168"/>
                            <a:pt x="1690126" y="1278"/>
                          </a:cubicBezTo>
                          <a:cubicBezTo>
                            <a:pt x="1644790" y="39634"/>
                            <a:pt x="1650858" y="145573"/>
                            <a:pt x="1655341" y="172466"/>
                          </a:cubicBezTo>
                          <a:lnTo>
                            <a:pt x="60944" y="253299"/>
                          </a:lnTo>
                          <a:cubicBezTo>
                            <a:pt x="59771" y="200429"/>
                            <a:pt x="60767" y="152831"/>
                            <a:pt x="0" y="99043"/>
                          </a:cubicBezTo>
                          <a:close/>
                        </a:path>
                      </a:pathLst>
                    </a:custGeom>
                    <a:gradFill>
                      <a:gsLst>
                        <a:gs pos="84000">
                          <a:srgbClr val="A5A5A5">
                            <a:lumMod val="40000"/>
                            <a:lumOff val="60000"/>
                          </a:srgbClr>
                        </a:gs>
                        <a:gs pos="61000">
                          <a:srgbClr val="A5A5A5">
                            <a:lumMod val="75000"/>
                          </a:srgbClr>
                        </a:gs>
                        <a:gs pos="29000">
                          <a:srgbClr val="A5A5A5">
                            <a:lumMod val="20000"/>
                            <a:lumOff val="80000"/>
                          </a:srgbClr>
                        </a:gs>
                        <a:gs pos="15000">
                          <a:srgbClr val="A5A5A5">
                            <a:lumMod val="75000"/>
                          </a:srgbClr>
                        </a:gs>
                      </a:gsLst>
                      <a:lin ang="0" scaled="1"/>
                    </a:gradFill>
                    <a:ln w="12700" cap="flat" cmpd="sng" algn="ctr">
                      <a:noFill/>
                      <a:prstDash val="solid"/>
                      <a:miter lim="800000"/>
                    </a:ln>
                    <a:effectLst>
                      <a:innerShdw dist="12700" dir="16200000">
                        <a:srgbClr val="A5A5A5">
                          <a:lumMod val="75000"/>
                        </a:srgbClr>
                      </a:innerShdw>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91" name="Rectangle 54"/>
                    <p:cNvSpPr/>
                    <p:nvPr/>
                  </p:nvSpPr>
                  <p:spPr>
                    <a:xfrm>
                      <a:off x="3610004" y="6025573"/>
                      <a:ext cx="1697383" cy="199817"/>
                    </a:xfrm>
                    <a:custGeom>
                      <a:avLst/>
                      <a:gdLst>
                        <a:gd name="connsiteX0" fmla="*/ 0 w 1620372"/>
                        <a:gd name="connsiteY0" fmla="*/ 0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0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0512 h 194982"/>
                        <a:gd name="connsiteX1" fmla="*/ 1620372 w 1620372"/>
                        <a:gd name="connsiteY1" fmla="*/ 0 h 194982"/>
                        <a:gd name="connsiteX2" fmla="*/ 1620372 w 1620372"/>
                        <a:gd name="connsiteY2" fmla="*/ 194982 h 194982"/>
                        <a:gd name="connsiteX3" fmla="*/ 0 w 1620372"/>
                        <a:gd name="connsiteY3" fmla="*/ 194982 h 194982"/>
                        <a:gd name="connsiteX4" fmla="*/ 0 w 1620372"/>
                        <a:gd name="connsiteY4" fmla="*/ 60512 h 194982"/>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20372 w 1620372"/>
                        <a:gd name="connsiteY2" fmla="*/ 195933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62315 h 195933"/>
                        <a:gd name="connsiteX3" fmla="*/ 0 w 1620372"/>
                        <a:gd name="connsiteY3" fmla="*/ 195933 h 195933"/>
                        <a:gd name="connsiteX4" fmla="*/ 0 w 1620372"/>
                        <a:gd name="connsiteY4" fmla="*/ 61463 h 195933"/>
                        <a:gd name="connsiteX0" fmla="*/ 0 w 1633819"/>
                        <a:gd name="connsiteY0" fmla="*/ 61463 h 195933"/>
                        <a:gd name="connsiteX1" fmla="*/ 1620372 w 1633819"/>
                        <a:gd name="connsiteY1" fmla="*/ 951 h 195933"/>
                        <a:gd name="connsiteX2" fmla="*/ 1633819 w 1633819"/>
                        <a:gd name="connsiteY2" fmla="*/ 162315 h 195933"/>
                        <a:gd name="connsiteX3" fmla="*/ 0 w 1633819"/>
                        <a:gd name="connsiteY3" fmla="*/ 195933 h 195933"/>
                        <a:gd name="connsiteX4" fmla="*/ 0 w 1633819"/>
                        <a:gd name="connsiteY4" fmla="*/ 61463 h 195933"/>
                        <a:gd name="connsiteX0" fmla="*/ 0 w 1627095"/>
                        <a:gd name="connsiteY0" fmla="*/ 61463 h 195933"/>
                        <a:gd name="connsiteX1" fmla="*/ 1620372 w 1627095"/>
                        <a:gd name="connsiteY1" fmla="*/ 951 h 195933"/>
                        <a:gd name="connsiteX2" fmla="*/ 1627095 w 1627095"/>
                        <a:gd name="connsiteY2" fmla="*/ 162315 h 195933"/>
                        <a:gd name="connsiteX3" fmla="*/ 0 w 1627095"/>
                        <a:gd name="connsiteY3" fmla="*/ 195933 h 195933"/>
                        <a:gd name="connsiteX4" fmla="*/ 0 w 1627095"/>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195933"/>
                        <a:gd name="connsiteX1" fmla="*/ 1620372 w 1620372"/>
                        <a:gd name="connsiteY1" fmla="*/ 951 h 195933"/>
                        <a:gd name="connsiteX2" fmla="*/ 1613648 w 1620372"/>
                        <a:gd name="connsiteY2" fmla="*/ 142144 h 195933"/>
                        <a:gd name="connsiteX3" fmla="*/ 0 w 1620372"/>
                        <a:gd name="connsiteY3" fmla="*/ 195933 h 195933"/>
                        <a:gd name="connsiteX4" fmla="*/ 0 w 1620372"/>
                        <a:gd name="connsiteY4" fmla="*/ 61463 h 195933"/>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20372"/>
                        <a:gd name="connsiteY0" fmla="*/ 61463 h 202656"/>
                        <a:gd name="connsiteX1" fmla="*/ 1620372 w 1620372"/>
                        <a:gd name="connsiteY1" fmla="*/ 951 h 202656"/>
                        <a:gd name="connsiteX2" fmla="*/ 1613648 w 1620372"/>
                        <a:gd name="connsiteY2" fmla="*/ 142144 h 202656"/>
                        <a:gd name="connsiteX3" fmla="*/ 47064 w 1620372"/>
                        <a:gd name="connsiteY3" fmla="*/ 202656 h 202656"/>
                        <a:gd name="connsiteX4" fmla="*/ 0 w 1620372"/>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100852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74160"/>
                        <a:gd name="connsiteY0" fmla="*/ 61463 h 202656"/>
                        <a:gd name="connsiteX1" fmla="*/ 1674160 w 1674160"/>
                        <a:gd name="connsiteY1" fmla="*/ 951 h 202656"/>
                        <a:gd name="connsiteX2" fmla="*/ 1667436 w 1674160"/>
                        <a:gd name="connsiteY2" fmla="*/ 142144 h 202656"/>
                        <a:gd name="connsiteX3" fmla="*/ 67234 w 1674160"/>
                        <a:gd name="connsiteY3" fmla="*/ 202656 h 202656"/>
                        <a:gd name="connsiteX4" fmla="*/ 0 w 1674160"/>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61463 h 202656"/>
                        <a:gd name="connsiteX1" fmla="*/ 1697383 w 1697383"/>
                        <a:gd name="connsiteY1" fmla="*/ 951 h 202656"/>
                        <a:gd name="connsiteX2" fmla="*/ 1667436 w 1697383"/>
                        <a:gd name="connsiteY2" fmla="*/ 142144 h 202656"/>
                        <a:gd name="connsiteX3" fmla="*/ 67234 w 1697383"/>
                        <a:gd name="connsiteY3" fmla="*/ 202656 h 202656"/>
                        <a:gd name="connsiteX4" fmla="*/ 0 w 1697383"/>
                        <a:gd name="connsiteY4" fmla="*/ 61463 h 202656"/>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4011"/>
                        <a:gd name="connsiteX1" fmla="*/ 1697383 w 1697383"/>
                        <a:gd name="connsiteY1" fmla="*/ 1015 h 194011"/>
                        <a:gd name="connsiteX2" fmla="*/ 1667436 w 1697383"/>
                        <a:gd name="connsiteY2" fmla="*/ 133499 h 194011"/>
                        <a:gd name="connsiteX3" fmla="*/ 67234 w 1697383"/>
                        <a:gd name="connsiteY3" fmla="*/ 194011 h 194011"/>
                        <a:gd name="connsiteX4" fmla="*/ 0 w 1697383"/>
                        <a:gd name="connsiteY4" fmla="*/ 52818 h 194011"/>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 name="connsiteX0" fmla="*/ 0 w 1697383"/>
                        <a:gd name="connsiteY0" fmla="*/ 52818 h 199817"/>
                        <a:gd name="connsiteX1" fmla="*/ 1697383 w 1697383"/>
                        <a:gd name="connsiteY1" fmla="*/ 1015 h 199817"/>
                        <a:gd name="connsiteX2" fmla="*/ 1667436 w 1697383"/>
                        <a:gd name="connsiteY2" fmla="*/ 133499 h 199817"/>
                        <a:gd name="connsiteX3" fmla="*/ 73039 w 1697383"/>
                        <a:gd name="connsiteY3" fmla="*/ 199817 h 199817"/>
                        <a:gd name="connsiteX4" fmla="*/ 0 w 1697383"/>
                        <a:gd name="connsiteY4" fmla="*/ 52818 h 19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383" h="199817">
                          <a:moveTo>
                            <a:pt x="0" y="52818"/>
                          </a:moveTo>
                          <a:cubicBezTo>
                            <a:pt x="580466" y="113329"/>
                            <a:pt x="1157259" y="-12431"/>
                            <a:pt x="1697383" y="1015"/>
                          </a:cubicBezTo>
                          <a:cubicBezTo>
                            <a:pt x="1652047" y="39371"/>
                            <a:pt x="1662953" y="106606"/>
                            <a:pt x="1667436" y="133499"/>
                          </a:cubicBezTo>
                          <a:lnTo>
                            <a:pt x="73039" y="199817"/>
                          </a:lnTo>
                          <a:cubicBezTo>
                            <a:pt x="71866" y="146947"/>
                            <a:pt x="57864" y="109509"/>
                            <a:pt x="0" y="52818"/>
                          </a:cubicBezTo>
                          <a:close/>
                        </a:path>
                      </a:pathLst>
                    </a:custGeom>
                    <a:gradFill>
                      <a:gsLst>
                        <a:gs pos="84000">
                          <a:srgbClr val="A5A5A5">
                            <a:lumMod val="40000"/>
                            <a:lumOff val="60000"/>
                          </a:srgbClr>
                        </a:gs>
                        <a:gs pos="61000">
                          <a:srgbClr val="A5A5A5">
                            <a:lumMod val="75000"/>
                          </a:srgbClr>
                        </a:gs>
                        <a:gs pos="29000">
                          <a:srgbClr val="A5A5A5">
                            <a:lumMod val="20000"/>
                            <a:lumOff val="80000"/>
                          </a:srgbClr>
                        </a:gs>
                        <a:gs pos="15000">
                          <a:srgbClr val="A5A5A5">
                            <a:lumMod val="75000"/>
                          </a:srgbClr>
                        </a:gs>
                      </a:gsLst>
                      <a:lin ang="0" scaled="1"/>
                    </a:gradFill>
                    <a:ln w="12700" cap="flat" cmpd="sng" algn="ctr">
                      <a:noFill/>
                      <a:prstDash val="solid"/>
                      <a:miter lim="800000"/>
                    </a:ln>
                    <a:effectLst>
                      <a:innerShdw dist="12700" dir="16200000">
                        <a:srgbClr val="A5A5A5">
                          <a:lumMod val="75000"/>
                        </a:srgbClr>
                      </a:innerShdw>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sp>
                  <p:nvSpPr>
                    <p:cNvPr id="92" name="Rounded Rectangle 91"/>
                    <p:cNvSpPr/>
                    <p:nvPr/>
                  </p:nvSpPr>
                  <p:spPr>
                    <a:xfrm rot="21385276">
                      <a:off x="3606905" y="5977480"/>
                      <a:ext cx="1734669" cy="104216"/>
                    </a:xfrm>
                    <a:prstGeom prst="roundRect">
                      <a:avLst>
                        <a:gd name="adj" fmla="val 50000"/>
                      </a:avLst>
                    </a:prstGeom>
                    <a:gradFill>
                      <a:gsLst>
                        <a:gs pos="84000">
                          <a:srgbClr val="A5A5A5">
                            <a:lumMod val="75000"/>
                          </a:srgbClr>
                        </a:gs>
                        <a:gs pos="56000">
                          <a:srgbClr val="A5A5A5">
                            <a:lumMod val="75000"/>
                          </a:srgbClr>
                        </a:gs>
                        <a:gs pos="24000">
                          <a:srgbClr val="A5A5A5">
                            <a:lumMod val="40000"/>
                            <a:lumOff val="60000"/>
                          </a:srgbClr>
                        </a:gs>
                        <a:gs pos="11000">
                          <a:srgbClr val="A5A5A5">
                            <a:lumMod val="75000"/>
                          </a:srgb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3" name="Rounded Rectangle 92"/>
                    <p:cNvSpPr/>
                    <p:nvPr/>
                  </p:nvSpPr>
                  <p:spPr>
                    <a:xfrm rot="21385276">
                      <a:off x="3589489" y="6346142"/>
                      <a:ext cx="1734669" cy="104216"/>
                    </a:xfrm>
                    <a:prstGeom prst="roundRect">
                      <a:avLst>
                        <a:gd name="adj" fmla="val 50000"/>
                      </a:avLst>
                    </a:prstGeom>
                    <a:gradFill>
                      <a:gsLst>
                        <a:gs pos="84000">
                          <a:srgbClr val="A5A5A5">
                            <a:lumMod val="75000"/>
                          </a:srgbClr>
                        </a:gs>
                        <a:gs pos="56000">
                          <a:srgbClr val="A5A5A5">
                            <a:lumMod val="75000"/>
                          </a:srgbClr>
                        </a:gs>
                        <a:gs pos="24000">
                          <a:srgbClr val="A5A5A5">
                            <a:lumMod val="40000"/>
                            <a:lumOff val="60000"/>
                          </a:srgbClr>
                        </a:gs>
                        <a:gs pos="11000">
                          <a:srgbClr val="A5A5A5">
                            <a:lumMod val="75000"/>
                          </a:srgb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4" name="Rounded Rectangle 93"/>
                    <p:cNvSpPr/>
                    <p:nvPr/>
                  </p:nvSpPr>
                  <p:spPr>
                    <a:xfrm rot="21385276">
                      <a:off x="3596747" y="6507251"/>
                      <a:ext cx="1734669" cy="104216"/>
                    </a:xfrm>
                    <a:prstGeom prst="roundRect">
                      <a:avLst>
                        <a:gd name="adj" fmla="val 50000"/>
                      </a:avLst>
                    </a:prstGeom>
                    <a:gradFill>
                      <a:gsLst>
                        <a:gs pos="84000">
                          <a:srgbClr val="A5A5A5">
                            <a:lumMod val="75000"/>
                          </a:srgbClr>
                        </a:gs>
                        <a:gs pos="56000">
                          <a:srgbClr val="A5A5A5">
                            <a:lumMod val="75000"/>
                          </a:srgbClr>
                        </a:gs>
                        <a:gs pos="24000">
                          <a:srgbClr val="A5A5A5">
                            <a:lumMod val="40000"/>
                            <a:lumOff val="60000"/>
                          </a:srgbClr>
                        </a:gs>
                        <a:gs pos="11000">
                          <a:srgbClr val="A5A5A5">
                            <a:lumMod val="75000"/>
                          </a:srgb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5" name="Rounded Rectangle 94"/>
                    <p:cNvSpPr/>
                    <p:nvPr/>
                  </p:nvSpPr>
                  <p:spPr>
                    <a:xfrm rot="21385276">
                      <a:off x="3605455" y="6153103"/>
                      <a:ext cx="1734669" cy="104216"/>
                    </a:xfrm>
                    <a:prstGeom prst="roundRect">
                      <a:avLst>
                        <a:gd name="adj" fmla="val 50000"/>
                      </a:avLst>
                    </a:prstGeom>
                    <a:gradFill>
                      <a:gsLst>
                        <a:gs pos="84000">
                          <a:srgbClr val="A5A5A5">
                            <a:lumMod val="75000"/>
                          </a:srgbClr>
                        </a:gs>
                        <a:gs pos="56000">
                          <a:srgbClr val="A5A5A5">
                            <a:lumMod val="75000"/>
                          </a:srgbClr>
                        </a:gs>
                        <a:gs pos="24000">
                          <a:srgbClr val="A5A5A5">
                            <a:lumMod val="40000"/>
                            <a:lumOff val="60000"/>
                          </a:srgbClr>
                        </a:gs>
                        <a:gs pos="11000">
                          <a:srgbClr val="A5A5A5">
                            <a:lumMod val="75000"/>
                          </a:srgb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6" name="Rectangle 53"/>
                    <p:cNvSpPr/>
                    <p:nvPr/>
                  </p:nvSpPr>
                  <p:spPr>
                    <a:xfrm>
                      <a:off x="3625414" y="6669742"/>
                      <a:ext cx="1709514" cy="504263"/>
                    </a:xfrm>
                    <a:custGeom>
                      <a:avLst/>
                      <a:gdLst>
                        <a:gd name="connsiteX0" fmla="*/ 0 w 1586753"/>
                        <a:gd name="connsiteY0" fmla="*/ 0 h 463923"/>
                        <a:gd name="connsiteX1" fmla="*/ 1586753 w 1586753"/>
                        <a:gd name="connsiteY1" fmla="*/ 0 h 463923"/>
                        <a:gd name="connsiteX2" fmla="*/ 1586753 w 1586753"/>
                        <a:gd name="connsiteY2" fmla="*/ 463923 h 463923"/>
                        <a:gd name="connsiteX3" fmla="*/ 0 w 1586753"/>
                        <a:gd name="connsiteY3" fmla="*/ 463923 h 463923"/>
                        <a:gd name="connsiteX4" fmla="*/ 0 w 1586753"/>
                        <a:gd name="connsiteY4" fmla="*/ 0 h 463923"/>
                        <a:gd name="connsiteX0" fmla="*/ 0 w 1586753"/>
                        <a:gd name="connsiteY0" fmla="*/ 0 h 463923"/>
                        <a:gd name="connsiteX1" fmla="*/ 1586753 w 1586753"/>
                        <a:gd name="connsiteY1" fmla="*/ 0 h 463923"/>
                        <a:gd name="connsiteX2" fmla="*/ 1586753 w 1586753"/>
                        <a:gd name="connsiteY2" fmla="*/ 463923 h 463923"/>
                        <a:gd name="connsiteX3" fmla="*/ 363070 w 1586753"/>
                        <a:gd name="connsiteY3" fmla="*/ 457199 h 463923"/>
                        <a:gd name="connsiteX4" fmla="*/ 0 w 1586753"/>
                        <a:gd name="connsiteY4" fmla="*/ 0 h 463923"/>
                        <a:gd name="connsiteX0" fmla="*/ 0 w 1586753"/>
                        <a:gd name="connsiteY0" fmla="*/ 0 h 457199"/>
                        <a:gd name="connsiteX1" fmla="*/ 1586753 w 1586753"/>
                        <a:gd name="connsiteY1" fmla="*/ 0 h 457199"/>
                        <a:gd name="connsiteX2" fmla="*/ 1264024 w 1586753"/>
                        <a:gd name="connsiteY2" fmla="*/ 457199 h 457199"/>
                        <a:gd name="connsiteX3" fmla="*/ 363070 w 1586753"/>
                        <a:gd name="connsiteY3" fmla="*/ 457199 h 457199"/>
                        <a:gd name="connsiteX4" fmla="*/ 0 w 1586753"/>
                        <a:gd name="connsiteY4" fmla="*/ 0 h 457199"/>
                        <a:gd name="connsiteX0" fmla="*/ 0 w 1586753"/>
                        <a:gd name="connsiteY0" fmla="*/ 0 h 457199"/>
                        <a:gd name="connsiteX1" fmla="*/ 1586753 w 1586753"/>
                        <a:gd name="connsiteY1" fmla="*/ 0 h 457199"/>
                        <a:gd name="connsiteX2" fmla="*/ 1264024 w 1586753"/>
                        <a:gd name="connsiteY2" fmla="*/ 457199 h 457199"/>
                        <a:gd name="connsiteX3" fmla="*/ 363070 w 1586753"/>
                        <a:gd name="connsiteY3" fmla="*/ 457199 h 457199"/>
                        <a:gd name="connsiteX4" fmla="*/ 6724 w 1586753"/>
                        <a:gd name="connsiteY4" fmla="*/ 242047 h 457199"/>
                        <a:gd name="connsiteX5" fmla="*/ 0 w 1586753"/>
                        <a:gd name="connsiteY5" fmla="*/ 0 h 457199"/>
                        <a:gd name="connsiteX0" fmla="*/ 0 w 1586753"/>
                        <a:gd name="connsiteY0" fmla="*/ 0 h 457199"/>
                        <a:gd name="connsiteX1" fmla="*/ 1586753 w 1586753"/>
                        <a:gd name="connsiteY1" fmla="*/ 0 h 457199"/>
                        <a:gd name="connsiteX2" fmla="*/ 1264024 w 1586753"/>
                        <a:gd name="connsiteY2" fmla="*/ 457199 h 457199"/>
                        <a:gd name="connsiteX3" fmla="*/ 363070 w 1586753"/>
                        <a:gd name="connsiteY3" fmla="*/ 457199 h 457199"/>
                        <a:gd name="connsiteX4" fmla="*/ 6724 w 1586753"/>
                        <a:gd name="connsiteY4" fmla="*/ 242047 h 457199"/>
                        <a:gd name="connsiteX5" fmla="*/ 0 w 1586753"/>
                        <a:gd name="connsiteY5" fmla="*/ 0 h 457199"/>
                        <a:gd name="connsiteX0" fmla="*/ 48591 w 1635344"/>
                        <a:gd name="connsiteY0" fmla="*/ 0 h 457199"/>
                        <a:gd name="connsiteX1" fmla="*/ 1635344 w 1635344"/>
                        <a:gd name="connsiteY1" fmla="*/ 0 h 457199"/>
                        <a:gd name="connsiteX2" fmla="*/ 1312615 w 1635344"/>
                        <a:gd name="connsiteY2" fmla="*/ 457199 h 457199"/>
                        <a:gd name="connsiteX3" fmla="*/ 411661 w 1635344"/>
                        <a:gd name="connsiteY3" fmla="*/ 457199 h 457199"/>
                        <a:gd name="connsiteX4" fmla="*/ 55315 w 1635344"/>
                        <a:gd name="connsiteY4" fmla="*/ 242047 h 457199"/>
                        <a:gd name="connsiteX5" fmla="*/ 48591 w 1635344"/>
                        <a:gd name="connsiteY5" fmla="*/ 0 h 457199"/>
                        <a:gd name="connsiteX0" fmla="*/ 64200 w 1650953"/>
                        <a:gd name="connsiteY0" fmla="*/ 0 h 457199"/>
                        <a:gd name="connsiteX1" fmla="*/ 1650953 w 1650953"/>
                        <a:gd name="connsiteY1" fmla="*/ 0 h 457199"/>
                        <a:gd name="connsiteX2" fmla="*/ 1328224 w 1650953"/>
                        <a:gd name="connsiteY2" fmla="*/ 457199 h 457199"/>
                        <a:gd name="connsiteX3" fmla="*/ 427270 w 1650953"/>
                        <a:gd name="connsiteY3" fmla="*/ 457199 h 457199"/>
                        <a:gd name="connsiteX4" fmla="*/ 70924 w 1650953"/>
                        <a:gd name="connsiteY4" fmla="*/ 242047 h 457199"/>
                        <a:gd name="connsiteX5" fmla="*/ 64200 w 1650953"/>
                        <a:gd name="connsiteY5" fmla="*/ 0 h 457199"/>
                        <a:gd name="connsiteX0" fmla="*/ 64200 w 1650953"/>
                        <a:gd name="connsiteY0" fmla="*/ 0 h 457199"/>
                        <a:gd name="connsiteX1" fmla="*/ 1650953 w 1650953"/>
                        <a:gd name="connsiteY1" fmla="*/ 0 h 457199"/>
                        <a:gd name="connsiteX2" fmla="*/ 1328224 w 1650953"/>
                        <a:gd name="connsiteY2" fmla="*/ 457199 h 457199"/>
                        <a:gd name="connsiteX3" fmla="*/ 427270 w 1650953"/>
                        <a:gd name="connsiteY3" fmla="*/ 457199 h 457199"/>
                        <a:gd name="connsiteX4" fmla="*/ 70924 w 1650953"/>
                        <a:gd name="connsiteY4" fmla="*/ 242047 h 457199"/>
                        <a:gd name="connsiteX5" fmla="*/ 64200 w 1650953"/>
                        <a:gd name="connsiteY5" fmla="*/ 0 h 457199"/>
                        <a:gd name="connsiteX0" fmla="*/ 64200 w 1650953"/>
                        <a:gd name="connsiteY0" fmla="*/ 0 h 457199"/>
                        <a:gd name="connsiteX1" fmla="*/ 1650953 w 1650953"/>
                        <a:gd name="connsiteY1" fmla="*/ 0 h 457199"/>
                        <a:gd name="connsiteX2" fmla="*/ 1328224 w 1650953"/>
                        <a:gd name="connsiteY2" fmla="*/ 457199 h 457199"/>
                        <a:gd name="connsiteX3" fmla="*/ 427270 w 1650953"/>
                        <a:gd name="connsiteY3" fmla="*/ 457199 h 457199"/>
                        <a:gd name="connsiteX4" fmla="*/ 70924 w 1650953"/>
                        <a:gd name="connsiteY4" fmla="*/ 242047 h 457199"/>
                        <a:gd name="connsiteX5" fmla="*/ 64200 w 1650953"/>
                        <a:gd name="connsiteY5" fmla="*/ 0 h 457199"/>
                        <a:gd name="connsiteX0" fmla="*/ 64200 w 1703590"/>
                        <a:gd name="connsiteY0" fmla="*/ 478 h 457677"/>
                        <a:gd name="connsiteX1" fmla="*/ 1650953 w 1703590"/>
                        <a:gd name="connsiteY1" fmla="*/ 478 h 457677"/>
                        <a:gd name="connsiteX2" fmla="*/ 1328224 w 1703590"/>
                        <a:gd name="connsiteY2" fmla="*/ 457677 h 457677"/>
                        <a:gd name="connsiteX3" fmla="*/ 427270 w 1703590"/>
                        <a:gd name="connsiteY3" fmla="*/ 457677 h 457677"/>
                        <a:gd name="connsiteX4" fmla="*/ 70924 w 1703590"/>
                        <a:gd name="connsiteY4" fmla="*/ 242525 h 457677"/>
                        <a:gd name="connsiteX5" fmla="*/ 64200 w 1703590"/>
                        <a:gd name="connsiteY5" fmla="*/ 478 h 457677"/>
                        <a:gd name="connsiteX0" fmla="*/ 64200 w 1687744"/>
                        <a:gd name="connsiteY0" fmla="*/ 0 h 457199"/>
                        <a:gd name="connsiteX1" fmla="*/ 1650953 w 1687744"/>
                        <a:gd name="connsiteY1" fmla="*/ 0 h 457199"/>
                        <a:gd name="connsiteX2" fmla="*/ 1328224 w 1687744"/>
                        <a:gd name="connsiteY2" fmla="*/ 457199 h 457199"/>
                        <a:gd name="connsiteX3" fmla="*/ 427270 w 1687744"/>
                        <a:gd name="connsiteY3" fmla="*/ 457199 h 457199"/>
                        <a:gd name="connsiteX4" fmla="*/ 70924 w 1687744"/>
                        <a:gd name="connsiteY4" fmla="*/ 242047 h 457199"/>
                        <a:gd name="connsiteX5" fmla="*/ 64200 w 1687744"/>
                        <a:gd name="connsiteY5" fmla="*/ 0 h 457199"/>
                        <a:gd name="connsiteX0" fmla="*/ 64200 w 1693783"/>
                        <a:gd name="connsiteY0" fmla="*/ 47064 h 504263"/>
                        <a:gd name="connsiteX1" fmla="*/ 1657676 w 1693783"/>
                        <a:gd name="connsiteY1" fmla="*/ 0 h 504263"/>
                        <a:gd name="connsiteX2" fmla="*/ 1328224 w 1693783"/>
                        <a:gd name="connsiteY2" fmla="*/ 504263 h 504263"/>
                        <a:gd name="connsiteX3" fmla="*/ 427270 w 1693783"/>
                        <a:gd name="connsiteY3" fmla="*/ 504263 h 504263"/>
                        <a:gd name="connsiteX4" fmla="*/ 70924 w 1693783"/>
                        <a:gd name="connsiteY4" fmla="*/ 289111 h 504263"/>
                        <a:gd name="connsiteX5" fmla="*/ 64200 w 1693783"/>
                        <a:gd name="connsiteY5" fmla="*/ 47064 h 504263"/>
                        <a:gd name="connsiteX0" fmla="*/ 122677 w 1651407"/>
                        <a:gd name="connsiteY0" fmla="*/ 154640 h 504263"/>
                        <a:gd name="connsiteX1" fmla="*/ 1615300 w 1651407"/>
                        <a:gd name="connsiteY1" fmla="*/ 0 h 504263"/>
                        <a:gd name="connsiteX2" fmla="*/ 1285848 w 1651407"/>
                        <a:gd name="connsiteY2" fmla="*/ 504263 h 504263"/>
                        <a:gd name="connsiteX3" fmla="*/ 384894 w 1651407"/>
                        <a:gd name="connsiteY3" fmla="*/ 504263 h 504263"/>
                        <a:gd name="connsiteX4" fmla="*/ 28548 w 1651407"/>
                        <a:gd name="connsiteY4" fmla="*/ 289111 h 504263"/>
                        <a:gd name="connsiteX5" fmla="*/ 122677 w 1651407"/>
                        <a:gd name="connsiteY5" fmla="*/ 154640 h 504263"/>
                        <a:gd name="connsiteX0" fmla="*/ 107748 w 1656649"/>
                        <a:gd name="connsiteY0" fmla="*/ 67235 h 504263"/>
                        <a:gd name="connsiteX1" fmla="*/ 1620542 w 1656649"/>
                        <a:gd name="connsiteY1" fmla="*/ 0 h 504263"/>
                        <a:gd name="connsiteX2" fmla="*/ 1291090 w 1656649"/>
                        <a:gd name="connsiteY2" fmla="*/ 504263 h 504263"/>
                        <a:gd name="connsiteX3" fmla="*/ 390136 w 1656649"/>
                        <a:gd name="connsiteY3" fmla="*/ 504263 h 504263"/>
                        <a:gd name="connsiteX4" fmla="*/ 33790 w 1656649"/>
                        <a:gd name="connsiteY4" fmla="*/ 289111 h 504263"/>
                        <a:gd name="connsiteX5" fmla="*/ 107748 w 1656649"/>
                        <a:gd name="connsiteY5" fmla="*/ 67235 h 504263"/>
                        <a:gd name="connsiteX0" fmla="*/ 137838 w 1686739"/>
                        <a:gd name="connsiteY0" fmla="*/ 67235 h 504263"/>
                        <a:gd name="connsiteX1" fmla="*/ 1650632 w 1686739"/>
                        <a:gd name="connsiteY1" fmla="*/ 0 h 504263"/>
                        <a:gd name="connsiteX2" fmla="*/ 1321180 w 1686739"/>
                        <a:gd name="connsiteY2" fmla="*/ 504263 h 504263"/>
                        <a:gd name="connsiteX3" fmla="*/ 420226 w 1686739"/>
                        <a:gd name="connsiteY3" fmla="*/ 504263 h 504263"/>
                        <a:gd name="connsiteX4" fmla="*/ 63880 w 1686739"/>
                        <a:gd name="connsiteY4" fmla="*/ 289111 h 504263"/>
                        <a:gd name="connsiteX5" fmla="*/ 137838 w 1686739"/>
                        <a:gd name="connsiteY5" fmla="*/ 67235 h 504263"/>
                        <a:gd name="connsiteX0" fmla="*/ 70197 w 1619098"/>
                        <a:gd name="connsiteY0" fmla="*/ 67235 h 504263"/>
                        <a:gd name="connsiteX1" fmla="*/ 1582991 w 1619098"/>
                        <a:gd name="connsiteY1" fmla="*/ 0 h 504263"/>
                        <a:gd name="connsiteX2" fmla="*/ 1253539 w 1619098"/>
                        <a:gd name="connsiteY2" fmla="*/ 504263 h 504263"/>
                        <a:gd name="connsiteX3" fmla="*/ 352585 w 1619098"/>
                        <a:gd name="connsiteY3" fmla="*/ 504263 h 504263"/>
                        <a:gd name="connsiteX4" fmla="*/ 70197 w 1619098"/>
                        <a:gd name="connsiteY4" fmla="*/ 67235 h 504263"/>
                        <a:gd name="connsiteX0" fmla="*/ 141937 w 1690838"/>
                        <a:gd name="connsiteY0" fmla="*/ 67235 h 504263"/>
                        <a:gd name="connsiteX1" fmla="*/ 1654731 w 1690838"/>
                        <a:gd name="connsiteY1" fmla="*/ 0 h 504263"/>
                        <a:gd name="connsiteX2" fmla="*/ 1325279 w 1690838"/>
                        <a:gd name="connsiteY2" fmla="*/ 504263 h 504263"/>
                        <a:gd name="connsiteX3" fmla="*/ 424325 w 1690838"/>
                        <a:gd name="connsiteY3" fmla="*/ 504263 h 504263"/>
                        <a:gd name="connsiteX4" fmla="*/ 141937 w 1690838"/>
                        <a:gd name="connsiteY4" fmla="*/ 67235 h 504263"/>
                        <a:gd name="connsiteX0" fmla="*/ 145287 w 1694188"/>
                        <a:gd name="connsiteY0" fmla="*/ 67235 h 504263"/>
                        <a:gd name="connsiteX1" fmla="*/ 1658081 w 1694188"/>
                        <a:gd name="connsiteY1" fmla="*/ 0 h 504263"/>
                        <a:gd name="connsiteX2" fmla="*/ 1328629 w 1694188"/>
                        <a:gd name="connsiteY2" fmla="*/ 504263 h 504263"/>
                        <a:gd name="connsiteX3" fmla="*/ 427675 w 1694188"/>
                        <a:gd name="connsiteY3" fmla="*/ 504263 h 504263"/>
                        <a:gd name="connsiteX4" fmla="*/ 145287 w 1694188"/>
                        <a:gd name="connsiteY4" fmla="*/ 67235 h 504263"/>
                        <a:gd name="connsiteX0" fmla="*/ 127759 w 1676660"/>
                        <a:gd name="connsiteY0" fmla="*/ 67235 h 504263"/>
                        <a:gd name="connsiteX1" fmla="*/ 1640553 w 1676660"/>
                        <a:gd name="connsiteY1" fmla="*/ 0 h 504263"/>
                        <a:gd name="connsiteX2" fmla="*/ 1311101 w 1676660"/>
                        <a:gd name="connsiteY2" fmla="*/ 504263 h 504263"/>
                        <a:gd name="connsiteX3" fmla="*/ 410147 w 1676660"/>
                        <a:gd name="connsiteY3" fmla="*/ 504263 h 504263"/>
                        <a:gd name="connsiteX4" fmla="*/ 127759 w 1676660"/>
                        <a:gd name="connsiteY4" fmla="*/ 67235 h 504263"/>
                        <a:gd name="connsiteX0" fmla="*/ 133593 w 1682494"/>
                        <a:gd name="connsiteY0" fmla="*/ 67235 h 504263"/>
                        <a:gd name="connsiteX1" fmla="*/ 1646387 w 1682494"/>
                        <a:gd name="connsiteY1" fmla="*/ 0 h 504263"/>
                        <a:gd name="connsiteX2" fmla="*/ 1316935 w 1682494"/>
                        <a:gd name="connsiteY2" fmla="*/ 504263 h 504263"/>
                        <a:gd name="connsiteX3" fmla="*/ 415981 w 1682494"/>
                        <a:gd name="connsiteY3" fmla="*/ 504263 h 504263"/>
                        <a:gd name="connsiteX4" fmla="*/ 133593 w 1682494"/>
                        <a:gd name="connsiteY4" fmla="*/ 67235 h 504263"/>
                        <a:gd name="connsiteX0" fmla="*/ 133593 w 1677441"/>
                        <a:gd name="connsiteY0" fmla="*/ 67235 h 504263"/>
                        <a:gd name="connsiteX1" fmla="*/ 1646387 w 1677441"/>
                        <a:gd name="connsiteY1" fmla="*/ 0 h 504263"/>
                        <a:gd name="connsiteX2" fmla="*/ 1316935 w 1677441"/>
                        <a:gd name="connsiteY2" fmla="*/ 504263 h 504263"/>
                        <a:gd name="connsiteX3" fmla="*/ 415981 w 1677441"/>
                        <a:gd name="connsiteY3" fmla="*/ 504263 h 504263"/>
                        <a:gd name="connsiteX4" fmla="*/ 133593 w 1677441"/>
                        <a:gd name="connsiteY4" fmla="*/ 67235 h 504263"/>
                        <a:gd name="connsiteX0" fmla="*/ 133593 w 1648467"/>
                        <a:gd name="connsiteY0" fmla="*/ 67235 h 504263"/>
                        <a:gd name="connsiteX1" fmla="*/ 1646387 w 1648467"/>
                        <a:gd name="connsiteY1" fmla="*/ 0 h 504263"/>
                        <a:gd name="connsiteX2" fmla="*/ 1316935 w 1648467"/>
                        <a:gd name="connsiteY2" fmla="*/ 504263 h 504263"/>
                        <a:gd name="connsiteX3" fmla="*/ 415981 w 1648467"/>
                        <a:gd name="connsiteY3" fmla="*/ 504263 h 504263"/>
                        <a:gd name="connsiteX4" fmla="*/ 133593 w 1648467"/>
                        <a:gd name="connsiteY4" fmla="*/ 67235 h 504263"/>
                        <a:gd name="connsiteX0" fmla="*/ 133593 w 1700894"/>
                        <a:gd name="connsiteY0" fmla="*/ 67235 h 504263"/>
                        <a:gd name="connsiteX1" fmla="*/ 1646387 w 1700894"/>
                        <a:gd name="connsiteY1" fmla="*/ 0 h 504263"/>
                        <a:gd name="connsiteX2" fmla="*/ 1316935 w 1700894"/>
                        <a:gd name="connsiteY2" fmla="*/ 504263 h 504263"/>
                        <a:gd name="connsiteX3" fmla="*/ 415981 w 1700894"/>
                        <a:gd name="connsiteY3" fmla="*/ 504263 h 504263"/>
                        <a:gd name="connsiteX4" fmla="*/ 133593 w 1700894"/>
                        <a:gd name="connsiteY4" fmla="*/ 67235 h 504263"/>
                        <a:gd name="connsiteX0" fmla="*/ 133593 w 1706300"/>
                        <a:gd name="connsiteY0" fmla="*/ 67235 h 504263"/>
                        <a:gd name="connsiteX1" fmla="*/ 1646387 w 1706300"/>
                        <a:gd name="connsiteY1" fmla="*/ 0 h 504263"/>
                        <a:gd name="connsiteX2" fmla="*/ 1316935 w 1706300"/>
                        <a:gd name="connsiteY2" fmla="*/ 504263 h 504263"/>
                        <a:gd name="connsiteX3" fmla="*/ 415981 w 1706300"/>
                        <a:gd name="connsiteY3" fmla="*/ 504263 h 504263"/>
                        <a:gd name="connsiteX4" fmla="*/ 133593 w 1706300"/>
                        <a:gd name="connsiteY4" fmla="*/ 67235 h 504263"/>
                        <a:gd name="connsiteX0" fmla="*/ 133593 w 1679953"/>
                        <a:gd name="connsiteY0" fmla="*/ 67235 h 504263"/>
                        <a:gd name="connsiteX1" fmla="*/ 1646387 w 1679953"/>
                        <a:gd name="connsiteY1" fmla="*/ 0 h 504263"/>
                        <a:gd name="connsiteX2" fmla="*/ 1316935 w 1679953"/>
                        <a:gd name="connsiteY2" fmla="*/ 504263 h 504263"/>
                        <a:gd name="connsiteX3" fmla="*/ 415981 w 1679953"/>
                        <a:gd name="connsiteY3" fmla="*/ 504263 h 504263"/>
                        <a:gd name="connsiteX4" fmla="*/ 133593 w 1679953"/>
                        <a:gd name="connsiteY4" fmla="*/ 67235 h 504263"/>
                        <a:gd name="connsiteX0" fmla="*/ 133593 w 1698212"/>
                        <a:gd name="connsiteY0" fmla="*/ 67235 h 504263"/>
                        <a:gd name="connsiteX1" fmla="*/ 1646387 w 1698212"/>
                        <a:gd name="connsiteY1" fmla="*/ 0 h 504263"/>
                        <a:gd name="connsiteX2" fmla="*/ 1316935 w 1698212"/>
                        <a:gd name="connsiteY2" fmla="*/ 504263 h 504263"/>
                        <a:gd name="connsiteX3" fmla="*/ 415981 w 1698212"/>
                        <a:gd name="connsiteY3" fmla="*/ 504263 h 504263"/>
                        <a:gd name="connsiteX4" fmla="*/ 133593 w 1698212"/>
                        <a:gd name="connsiteY4" fmla="*/ 67235 h 504263"/>
                        <a:gd name="connsiteX0" fmla="*/ 133593 w 1711048"/>
                        <a:gd name="connsiteY0" fmla="*/ 67235 h 504263"/>
                        <a:gd name="connsiteX1" fmla="*/ 1660901 w 1711048"/>
                        <a:gd name="connsiteY1" fmla="*/ 0 h 504263"/>
                        <a:gd name="connsiteX2" fmla="*/ 1316935 w 1711048"/>
                        <a:gd name="connsiteY2" fmla="*/ 504263 h 504263"/>
                        <a:gd name="connsiteX3" fmla="*/ 415981 w 1711048"/>
                        <a:gd name="connsiteY3" fmla="*/ 504263 h 504263"/>
                        <a:gd name="connsiteX4" fmla="*/ 133593 w 1711048"/>
                        <a:gd name="connsiteY4" fmla="*/ 67235 h 504263"/>
                        <a:gd name="connsiteX0" fmla="*/ 133593 w 1717503"/>
                        <a:gd name="connsiteY0" fmla="*/ 67235 h 504263"/>
                        <a:gd name="connsiteX1" fmla="*/ 1668158 w 1717503"/>
                        <a:gd name="connsiteY1" fmla="*/ 0 h 504263"/>
                        <a:gd name="connsiteX2" fmla="*/ 1316935 w 1717503"/>
                        <a:gd name="connsiteY2" fmla="*/ 504263 h 504263"/>
                        <a:gd name="connsiteX3" fmla="*/ 415981 w 1717503"/>
                        <a:gd name="connsiteY3" fmla="*/ 504263 h 504263"/>
                        <a:gd name="connsiteX4" fmla="*/ 133593 w 1717503"/>
                        <a:gd name="connsiteY4" fmla="*/ 67235 h 504263"/>
                        <a:gd name="connsiteX0" fmla="*/ 123102 w 1767488"/>
                        <a:gd name="connsiteY0" fmla="*/ 69654 h 504263"/>
                        <a:gd name="connsiteX1" fmla="*/ 1718143 w 1767488"/>
                        <a:gd name="connsiteY1" fmla="*/ 0 h 504263"/>
                        <a:gd name="connsiteX2" fmla="*/ 1366920 w 1767488"/>
                        <a:gd name="connsiteY2" fmla="*/ 504263 h 504263"/>
                        <a:gd name="connsiteX3" fmla="*/ 465966 w 1767488"/>
                        <a:gd name="connsiteY3" fmla="*/ 504263 h 504263"/>
                        <a:gd name="connsiteX4" fmla="*/ 123102 w 1767488"/>
                        <a:gd name="connsiteY4" fmla="*/ 69654 h 504263"/>
                        <a:gd name="connsiteX0" fmla="*/ 123102 w 1767488"/>
                        <a:gd name="connsiteY0" fmla="*/ 69654 h 504263"/>
                        <a:gd name="connsiteX1" fmla="*/ 1718143 w 1767488"/>
                        <a:gd name="connsiteY1" fmla="*/ 0 h 504263"/>
                        <a:gd name="connsiteX2" fmla="*/ 1366920 w 1767488"/>
                        <a:gd name="connsiteY2" fmla="*/ 504263 h 504263"/>
                        <a:gd name="connsiteX3" fmla="*/ 465966 w 1767488"/>
                        <a:gd name="connsiteY3" fmla="*/ 504263 h 504263"/>
                        <a:gd name="connsiteX4" fmla="*/ 123102 w 1767488"/>
                        <a:gd name="connsiteY4" fmla="*/ 69654 h 504263"/>
                        <a:gd name="connsiteX0" fmla="*/ 123102 w 1769645"/>
                        <a:gd name="connsiteY0" fmla="*/ 69654 h 504263"/>
                        <a:gd name="connsiteX1" fmla="*/ 1720562 w 1769645"/>
                        <a:gd name="connsiteY1" fmla="*/ 0 h 504263"/>
                        <a:gd name="connsiteX2" fmla="*/ 1366920 w 1769645"/>
                        <a:gd name="connsiteY2" fmla="*/ 504263 h 504263"/>
                        <a:gd name="connsiteX3" fmla="*/ 465966 w 1769645"/>
                        <a:gd name="connsiteY3" fmla="*/ 504263 h 504263"/>
                        <a:gd name="connsiteX4" fmla="*/ 123102 w 1769645"/>
                        <a:gd name="connsiteY4" fmla="*/ 69654 h 504263"/>
                        <a:gd name="connsiteX0" fmla="*/ 91598 w 1738141"/>
                        <a:gd name="connsiteY0" fmla="*/ 69654 h 504263"/>
                        <a:gd name="connsiteX1" fmla="*/ 1689058 w 1738141"/>
                        <a:gd name="connsiteY1" fmla="*/ 0 h 504263"/>
                        <a:gd name="connsiteX2" fmla="*/ 1335416 w 1738141"/>
                        <a:gd name="connsiteY2" fmla="*/ 504263 h 504263"/>
                        <a:gd name="connsiteX3" fmla="*/ 434462 w 1738141"/>
                        <a:gd name="connsiteY3" fmla="*/ 504263 h 504263"/>
                        <a:gd name="connsiteX4" fmla="*/ 91598 w 1738141"/>
                        <a:gd name="connsiteY4" fmla="*/ 69654 h 504263"/>
                        <a:gd name="connsiteX0" fmla="*/ 85584 w 1732127"/>
                        <a:gd name="connsiteY0" fmla="*/ 69654 h 504263"/>
                        <a:gd name="connsiteX1" fmla="*/ 1683044 w 1732127"/>
                        <a:gd name="connsiteY1" fmla="*/ 0 h 504263"/>
                        <a:gd name="connsiteX2" fmla="*/ 1329402 w 1732127"/>
                        <a:gd name="connsiteY2" fmla="*/ 504263 h 504263"/>
                        <a:gd name="connsiteX3" fmla="*/ 428448 w 1732127"/>
                        <a:gd name="connsiteY3" fmla="*/ 504263 h 504263"/>
                        <a:gd name="connsiteX4" fmla="*/ 85584 w 1732127"/>
                        <a:gd name="connsiteY4" fmla="*/ 69654 h 504263"/>
                        <a:gd name="connsiteX0" fmla="*/ 65841 w 1712384"/>
                        <a:gd name="connsiteY0" fmla="*/ 69654 h 504263"/>
                        <a:gd name="connsiteX1" fmla="*/ 1663301 w 1712384"/>
                        <a:gd name="connsiteY1" fmla="*/ 0 h 504263"/>
                        <a:gd name="connsiteX2" fmla="*/ 1309659 w 1712384"/>
                        <a:gd name="connsiteY2" fmla="*/ 504263 h 504263"/>
                        <a:gd name="connsiteX3" fmla="*/ 408705 w 1712384"/>
                        <a:gd name="connsiteY3" fmla="*/ 504263 h 504263"/>
                        <a:gd name="connsiteX4" fmla="*/ 65841 w 1712384"/>
                        <a:gd name="connsiteY4" fmla="*/ 69654 h 504263"/>
                        <a:gd name="connsiteX0" fmla="*/ 67341 w 1713884"/>
                        <a:gd name="connsiteY0" fmla="*/ 69654 h 504263"/>
                        <a:gd name="connsiteX1" fmla="*/ 1664801 w 1713884"/>
                        <a:gd name="connsiteY1" fmla="*/ 0 h 504263"/>
                        <a:gd name="connsiteX2" fmla="*/ 1311159 w 1713884"/>
                        <a:gd name="connsiteY2" fmla="*/ 504263 h 504263"/>
                        <a:gd name="connsiteX3" fmla="*/ 410205 w 1713884"/>
                        <a:gd name="connsiteY3" fmla="*/ 504263 h 504263"/>
                        <a:gd name="connsiteX4" fmla="*/ 67341 w 1713884"/>
                        <a:gd name="connsiteY4" fmla="*/ 69654 h 504263"/>
                        <a:gd name="connsiteX0" fmla="*/ 65841 w 1712384"/>
                        <a:gd name="connsiteY0" fmla="*/ 69654 h 504263"/>
                        <a:gd name="connsiteX1" fmla="*/ 1663301 w 1712384"/>
                        <a:gd name="connsiteY1" fmla="*/ 0 h 504263"/>
                        <a:gd name="connsiteX2" fmla="*/ 1309659 w 1712384"/>
                        <a:gd name="connsiteY2" fmla="*/ 504263 h 504263"/>
                        <a:gd name="connsiteX3" fmla="*/ 408705 w 1712384"/>
                        <a:gd name="connsiteY3" fmla="*/ 504263 h 504263"/>
                        <a:gd name="connsiteX4" fmla="*/ 65841 w 1712384"/>
                        <a:gd name="connsiteY4" fmla="*/ 69654 h 504263"/>
                        <a:gd name="connsiteX0" fmla="*/ 65841 w 1709514"/>
                        <a:gd name="connsiteY0" fmla="*/ 69654 h 504263"/>
                        <a:gd name="connsiteX1" fmla="*/ 1663301 w 1709514"/>
                        <a:gd name="connsiteY1" fmla="*/ 0 h 504263"/>
                        <a:gd name="connsiteX2" fmla="*/ 1309659 w 1709514"/>
                        <a:gd name="connsiteY2" fmla="*/ 504263 h 504263"/>
                        <a:gd name="connsiteX3" fmla="*/ 408705 w 1709514"/>
                        <a:gd name="connsiteY3" fmla="*/ 504263 h 504263"/>
                        <a:gd name="connsiteX4" fmla="*/ 65841 w 1709514"/>
                        <a:gd name="connsiteY4" fmla="*/ 69654 h 50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514" h="504263">
                          <a:moveTo>
                            <a:pt x="65841" y="69654"/>
                          </a:moveTo>
                          <a:lnTo>
                            <a:pt x="1663301" y="0"/>
                          </a:lnTo>
                          <a:cubicBezTo>
                            <a:pt x="1823956" y="71718"/>
                            <a:pt x="1531535" y="405651"/>
                            <a:pt x="1309659" y="504263"/>
                          </a:cubicBezTo>
                          <a:lnTo>
                            <a:pt x="408705" y="504263"/>
                          </a:lnTo>
                          <a:cubicBezTo>
                            <a:pt x="191311" y="478489"/>
                            <a:pt x="-142595" y="115312"/>
                            <a:pt x="65841" y="69654"/>
                          </a:cubicBezTo>
                          <a:close/>
                        </a:path>
                      </a:pathLst>
                    </a:custGeom>
                    <a:gradFill>
                      <a:gsLst>
                        <a:gs pos="56000">
                          <a:srgbClr val="A5A5A5">
                            <a:lumMod val="75000"/>
                          </a:srgbClr>
                        </a:gs>
                        <a:gs pos="24000">
                          <a:srgbClr val="A5A5A5">
                            <a:lumMod val="40000"/>
                            <a:lumOff val="60000"/>
                          </a:srgbClr>
                        </a:gs>
                        <a:gs pos="11000">
                          <a:srgbClr val="A5A5A5">
                            <a:lumMod val="75000"/>
                          </a:srgb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7" name="Rectangle 52"/>
                    <p:cNvSpPr/>
                    <p:nvPr/>
                  </p:nvSpPr>
                  <p:spPr>
                    <a:xfrm>
                      <a:off x="4027391" y="7174075"/>
                      <a:ext cx="907604" cy="306045"/>
                    </a:xfrm>
                    <a:custGeom>
                      <a:avLst/>
                      <a:gdLst>
                        <a:gd name="connsiteX0" fmla="*/ 0 w 900953"/>
                        <a:gd name="connsiteY0" fmla="*/ 0 h 295836"/>
                        <a:gd name="connsiteX1" fmla="*/ 900953 w 900953"/>
                        <a:gd name="connsiteY1" fmla="*/ 0 h 295836"/>
                        <a:gd name="connsiteX2" fmla="*/ 900953 w 900953"/>
                        <a:gd name="connsiteY2" fmla="*/ 295836 h 295836"/>
                        <a:gd name="connsiteX3" fmla="*/ 0 w 900953"/>
                        <a:gd name="connsiteY3" fmla="*/ 295836 h 295836"/>
                        <a:gd name="connsiteX4" fmla="*/ 0 w 900953"/>
                        <a:gd name="connsiteY4" fmla="*/ 0 h 295836"/>
                        <a:gd name="connsiteX0" fmla="*/ 0 w 900953"/>
                        <a:gd name="connsiteY0" fmla="*/ 0 h 295836"/>
                        <a:gd name="connsiteX1" fmla="*/ 900953 w 900953"/>
                        <a:gd name="connsiteY1" fmla="*/ 0 h 295836"/>
                        <a:gd name="connsiteX2" fmla="*/ 900953 w 900953"/>
                        <a:gd name="connsiteY2" fmla="*/ 295836 h 295836"/>
                        <a:gd name="connsiteX3" fmla="*/ 174812 w 900953"/>
                        <a:gd name="connsiteY3" fmla="*/ 194983 h 295836"/>
                        <a:gd name="connsiteX4" fmla="*/ 0 w 900953"/>
                        <a:gd name="connsiteY4" fmla="*/ 0 h 295836"/>
                        <a:gd name="connsiteX0" fmla="*/ 0 w 900953"/>
                        <a:gd name="connsiteY0" fmla="*/ 0 h 208430"/>
                        <a:gd name="connsiteX1" fmla="*/ 900953 w 900953"/>
                        <a:gd name="connsiteY1" fmla="*/ 0 h 208430"/>
                        <a:gd name="connsiteX2" fmla="*/ 692523 w 900953"/>
                        <a:gd name="connsiteY2" fmla="*/ 208430 h 208430"/>
                        <a:gd name="connsiteX3" fmla="*/ 174812 w 900953"/>
                        <a:gd name="connsiteY3" fmla="*/ 194983 h 208430"/>
                        <a:gd name="connsiteX4" fmla="*/ 0 w 900953"/>
                        <a:gd name="connsiteY4" fmla="*/ 0 h 208430"/>
                        <a:gd name="connsiteX0" fmla="*/ 0 w 900953"/>
                        <a:gd name="connsiteY0" fmla="*/ 0 h 220720"/>
                        <a:gd name="connsiteX1" fmla="*/ 900953 w 900953"/>
                        <a:gd name="connsiteY1" fmla="*/ 0 h 220720"/>
                        <a:gd name="connsiteX2" fmla="*/ 692523 w 900953"/>
                        <a:gd name="connsiteY2" fmla="*/ 208430 h 220720"/>
                        <a:gd name="connsiteX3" fmla="*/ 174812 w 900953"/>
                        <a:gd name="connsiteY3" fmla="*/ 194983 h 220720"/>
                        <a:gd name="connsiteX4" fmla="*/ 0 w 900953"/>
                        <a:gd name="connsiteY4" fmla="*/ 0 h 220720"/>
                        <a:gd name="connsiteX0" fmla="*/ 0 w 900953"/>
                        <a:gd name="connsiteY0" fmla="*/ 0 h 216928"/>
                        <a:gd name="connsiteX1" fmla="*/ 900953 w 900953"/>
                        <a:gd name="connsiteY1" fmla="*/ 0 h 216928"/>
                        <a:gd name="connsiteX2" fmla="*/ 699247 w 900953"/>
                        <a:gd name="connsiteY2" fmla="*/ 194983 h 216928"/>
                        <a:gd name="connsiteX3" fmla="*/ 174812 w 900953"/>
                        <a:gd name="connsiteY3" fmla="*/ 194983 h 216928"/>
                        <a:gd name="connsiteX4" fmla="*/ 0 w 900953"/>
                        <a:gd name="connsiteY4" fmla="*/ 0 h 216928"/>
                        <a:gd name="connsiteX0" fmla="*/ 0 w 900953"/>
                        <a:gd name="connsiteY0" fmla="*/ 0 h 232807"/>
                        <a:gd name="connsiteX1" fmla="*/ 900953 w 900953"/>
                        <a:gd name="connsiteY1" fmla="*/ 0 h 232807"/>
                        <a:gd name="connsiteX2" fmla="*/ 699247 w 900953"/>
                        <a:gd name="connsiteY2" fmla="*/ 194983 h 232807"/>
                        <a:gd name="connsiteX3" fmla="*/ 174812 w 900953"/>
                        <a:gd name="connsiteY3" fmla="*/ 194983 h 232807"/>
                        <a:gd name="connsiteX4" fmla="*/ 0 w 900953"/>
                        <a:gd name="connsiteY4" fmla="*/ 0 h 232807"/>
                        <a:gd name="connsiteX0" fmla="*/ 0 w 900953"/>
                        <a:gd name="connsiteY0" fmla="*/ 0 h 240749"/>
                        <a:gd name="connsiteX1" fmla="*/ 900953 w 900953"/>
                        <a:gd name="connsiteY1" fmla="*/ 0 h 240749"/>
                        <a:gd name="connsiteX2" fmla="*/ 699247 w 900953"/>
                        <a:gd name="connsiteY2" fmla="*/ 194983 h 240749"/>
                        <a:gd name="connsiteX3" fmla="*/ 174812 w 900953"/>
                        <a:gd name="connsiteY3" fmla="*/ 194983 h 240749"/>
                        <a:gd name="connsiteX4" fmla="*/ 0 w 900953"/>
                        <a:gd name="connsiteY4" fmla="*/ 0 h 240749"/>
                        <a:gd name="connsiteX0" fmla="*/ 0 w 900953"/>
                        <a:gd name="connsiteY0" fmla="*/ 0 h 253048"/>
                        <a:gd name="connsiteX1" fmla="*/ 900953 w 900953"/>
                        <a:gd name="connsiteY1" fmla="*/ 0 h 253048"/>
                        <a:gd name="connsiteX2" fmla="*/ 699247 w 900953"/>
                        <a:gd name="connsiteY2" fmla="*/ 194983 h 253048"/>
                        <a:gd name="connsiteX3" fmla="*/ 174812 w 900953"/>
                        <a:gd name="connsiteY3" fmla="*/ 194983 h 253048"/>
                        <a:gd name="connsiteX4" fmla="*/ 0 w 900953"/>
                        <a:gd name="connsiteY4" fmla="*/ 0 h 253048"/>
                        <a:gd name="connsiteX0" fmla="*/ 0 w 900953"/>
                        <a:gd name="connsiteY0" fmla="*/ 0 h 250653"/>
                        <a:gd name="connsiteX1" fmla="*/ 900953 w 900953"/>
                        <a:gd name="connsiteY1" fmla="*/ 0 h 250653"/>
                        <a:gd name="connsiteX2" fmla="*/ 699247 w 900953"/>
                        <a:gd name="connsiteY2" fmla="*/ 194983 h 250653"/>
                        <a:gd name="connsiteX3" fmla="*/ 174812 w 900953"/>
                        <a:gd name="connsiteY3" fmla="*/ 194983 h 250653"/>
                        <a:gd name="connsiteX4" fmla="*/ 0 w 900953"/>
                        <a:gd name="connsiteY4" fmla="*/ 0 h 250653"/>
                        <a:gd name="connsiteX0" fmla="*/ 0 w 900953"/>
                        <a:gd name="connsiteY0" fmla="*/ 0 h 260579"/>
                        <a:gd name="connsiteX1" fmla="*/ 900953 w 900953"/>
                        <a:gd name="connsiteY1" fmla="*/ 0 h 260579"/>
                        <a:gd name="connsiteX2" fmla="*/ 699247 w 900953"/>
                        <a:gd name="connsiteY2" fmla="*/ 194983 h 260579"/>
                        <a:gd name="connsiteX3" fmla="*/ 174812 w 900953"/>
                        <a:gd name="connsiteY3" fmla="*/ 194983 h 260579"/>
                        <a:gd name="connsiteX4" fmla="*/ 0 w 900953"/>
                        <a:gd name="connsiteY4" fmla="*/ 0 h 260579"/>
                        <a:gd name="connsiteX0" fmla="*/ 0 w 900953"/>
                        <a:gd name="connsiteY0" fmla="*/ 0 h 260579"/>
                        <a:gd name="connsiteX1" fmla="*/ 900953 w 900953"/>
                        <a:gd name="connsiteY1" fmla="*/ 0 h 260579"/>
                        <a:gd name="connsiteX2" fmla="*/ 705971 w 900953"/>
                        <a:gd name="connsiteY2" fmla="*/ 194983 h 260579"/>
                        <a:gd name="connsiteX3" fmla="*/ 174812 w 900953"/>
                        <a:gd name="connsiteY3" fmla="*/ 194983 h 260579"/>
                        <a:gd name="connsiteX4" fmla="*/ 0 w 900953"/>
                        <a:gd name="connsiteY4" fmla="*/ 0 h 260579"/>
                        <a:gd name="connsiteX0" fmla="*/ 0 w 900953"/>
                        <a:gd name="connsiteY0" fmla="*/ 0 h 260579"/>
                        <a:gd name="connsiteX1" fmla="*/ 900953 w 900953"/>
                        <a:gd name="connsiteY1" fmla="*/ 0 h 260579"/>
                        <a:gd name="connsiteX2" fmla="*/ 705971 w 900953"/>
                        <a:gd name="connsiteY2" fmla="*/ 194983 h 260579"/>
                        <a:gd name="connsiteX3" fmla="*/ 208430 w 900953"/>
                        <a:gd name="connsiteY3" fmla="*/ 194983 h 260579"/>
                        <a:gd name="connsiteX4" fmla="*/ 0 w 900953"/>
                        <a:gd name="connsiteY4" fmla="*/ 0 h 260579"/>
                        <a:gd name="connsiteX0" fmla="*/ 0 w 900953"/>
                        <a:gd name="connsiteY0" fmla="*/ 0 h 260579"/>
                        <a:gd name="connsiteX1" fmla="*/ 900953 w 900953"/>
                        <a:gd name="connsiteY1" fmla="*/ 0 h 260579"/>
                        <a:gd name="connsiteX2" fmla="*/ 705971 w 900953"/>
                        <a:gd name="connsiteY2" fmla="*/ 194983 h 260579"/>
                        <a:gd name="connsiteX3" fmla="*/ 208430 w 900953"/>
                        <a:gd name="connsiteY3" fmla="*/ 194983 h 260579"/>
                        <a:gd name="connsiteX4" fmla="*/ 0 w 900953"/>
                        <a:gd name="connsiteY4" fmla="*/ 0 h 260579"/>
                        <a:gd name="connsiteX0" fmla="*/ 0 w 900953"/>
                        <a:gd name="connsiteY0" fmla="*/ 0 h 267942"/>
                        <a:gd name="connsiteX1" fmla="*/ 900953 w 900953"/>
                        <a:gd name="connsiteY1" fmla="*/ 0 h 267942"/>
                        <a:gd name="connsiteX2" fmla="*/ 705971 w 900953"/>
                        <a:gd name="connsiteY2" fmla="*/ 194983 h 267942"/>
                        <a:gd name="connsiteX3" fmla="*/ 188260 w 900953"/>
                        <a:gd name="connsiteY3" fmla="*/ 208430 h 267942"/>
                        <a:gd name="connsiteX4" fmla="*/ 0 w 900953"/>
                        <a:gd name="connsiteY4" fmla="*/ 0 h 267942"/>
                        <a:gd name="connsiteX0" fmla="*/ 0 w 900953"/>
                        <a:gd name="connsiteY0" fmla="*/ 0 h 267942"/>
                        <a:gd name="connsiteX1" fmla="*/ 900953 w 900953"/>
                        <a:gd name="connsiteY1" fmla="*/ 0 h 267942"/>
                        <a:gd name="connsiteX2" fmla="*/ 705971 w 900953"/>
                        <a:gd name="connsiteY2" fmla="*/ 194983 h 267942"/>
                        <a:gd name="connsiteX3" fmla="*/ 188260 w 900953"/>
                        <a:gd name="connsiteY3" fmla="*/ 208430 h 267942"/>
                        <a:gd name="connsiteX4" fmla="*/ 0 w 900953"/>
                        <a:gd name="connsiteY4" fmla="*/ 0 h 267942"/>
                        <a:gd name="connsiteX0" fmla="*/ 0 w 900953"/>
                        <a:gd name="connsiteY0" fmla="*/ 0 h 267942"/>
                        <a:gd name="connsiteX1" fmla="*/ 900953 w 900953"/>
                        <a:gd name="connsiteY1" fmla="*/ 0 h 267942"/>
                        <a:gd name="connsiteX2" fmla="*/ 705971 w 900953"/>
                        <a:gd name="connsiteY2" fmla="*/ 194983 h 267942"/>
                        <a:gd name="connsiteX3" fmla="*/ 188260 w 900953"/>
                        <a:gd name="connsiteY3" fmla="*/ 208430 h 267942"/>
                        <a:gd name="connsiteX4" fmla="*/ 0 w 900953"/>
                        <a:gd name="connsiteY4" fmla="*/ 0 h 267942"/>
                        <a:gd name="connsiteX0" fmla="*/ 0 w 900953"/>
                        <a:gd name="connsiteY0" fmla="*/ 0 h 267942"/>
                        <a:gd name="connsiteX1" fmla="*/ 900953 w 900953"/>
                        <a:gd name="connsiteY1" fmla="*/ 0 h 267942"/>
                        <a:gd name="connsiteX2" fmla="*/ 705971 w 900953"/>
                        <a:gd name="connsiteY2" fmla="*/ 194983 h 267942"/>
                        <a:gd name="connsiteX3" fmla="*/ 188260 w 900953"/>
                        <a:gd name="connsiteY3" fmla="*/ 208430 h 267942"/>
                        <a:gd name="connsiteX4" fmla="*/ 0 w 900953"/>
                        <a:gd name="connsiteY4" fmla="*/ 0 h 267942"/>
                        <a:gd name="connsiteX0" fmla="*/ 0 w 900953"/>
                        <a:gd name="connsiteY0" fmla="*/ 0 h 279869"/>
                        <a:gd name="connsiteX1" fmla="*/ 900953 w 900953"/>
                        <a:gd name="connsiteY1" fmla="*/ 0 h 279869"/>
                        <a:gd name="connsiteX2" fmla="*/ 705971 w 900953"/>
                        <a:gd name="connsiteY2" fmla="*/ 194983 h 279869"/>
                        <a:gd name="connsiteX3" fmla="*/ 188260 w 900953"/>
                        <a:gd name="connsiteY3" fmla="*/ 208430 h 279869"/>
                        <a:gd name="connsiteX4" fmla="*/ 0 w 900953"/>
                        <a:gd name="connsiteY4" fmla="*/ 0 h 279869"/>
                        <a:gd name="connsiteX0" fmla="*/ 0 w 900953"/>
                        <a:gd name="connsiteY0" fmla="*/ 0 h 290289"/>
                        <a:gd name="connsiteX1" fmla="*/ 900953 w 900953"/>
                        <a:gd name="connsiteY1" fmla="*/ 0 h 290289"/>
                        <a:gd name="connsiteX2" fmla="*/ 705971 w 900953"/>
                        <a:gd name="connsiteY2" fmla="*/ 194983 h 290289"/>
                        <a:gd name="connsiteX3" fmla="*/ 188260 w 900953"/>
                        <a:gd name="connsiteY3" fmla="*/ 208430 h 290289"/>
                        <a:gd name="connsiteX4" fmla="*/ 0 w 900953"/>
                        <a:gd name="connsiteY4" fmla="*/ 0 h 290289"/>
                        <a:gd name="connsiteX0" fmla="*/ 0 w 900953"/>
                        <a:gd name="connsiteY0" fmla="*/ 0 h 295087"/>
                        <a:gd name="connsiteX1" fmla="*/ 900953 w 900953"/>
                        <a:gd name="connsiteY1" fmla="*/ 0 h 295087"/>
                        <a:gd name="connsiteX2" fmla="*/ 705971 w 900953"/>
                        <a:gd name="connsiteY2" fmla="*/ 194983 h 295087"/>
                        <a:gd name="connsiteX3" fmla="*/ 188260 w 900953"/>
                        <a:gd name="connsiteY3" fmla="*/ 208430 h 295087"/>
                        <a:gd name="connsiteX4" fmla="*/ 0 w 900953"/>
                        <a:gd name="connsiteY4" fmla="*/ 0 h 295087"/>
                        <a:gd name="connsiteX0" fmla="*/ 0 w 900953"/>
                        <a:gd name="connsiteY0" fmla="*/ 0 h 308401"/>
                        <a:gd name="connsiteX1" fmla="*/ 900953 w 900953"/>
                        <a:gd name="connsiteY1" fmla="*/ 0 h 308401"/>
                        <a:gd name="connsiteX2" fmla="*/ 705971 w 900953"/>
                        <a:gd name="connsiteY2" fmla="*/ 194983 h 308401"/>
                        <a:gd name="connsiteX3" fmla="*/ 188260 w 900953"/>
                        <a:gd name="connsiteY3" fmla="*/ 208430 h 308401"/>
                        <a:gd name="connsiteX4" fmla="*/ 0 w 900953"/>
                        <a:gd name="connsiteY4" fmla="*/ 0 h 308401"/>
                        <a:gd name="connsiteX0" fmla="*/ 0 w 900953"/>
                        <a:gd name="connsiteY0" fmla="*/ 0 h 271087"/>
                        <a:gd name="connsiteX1" fmla="*/ 900953 w 900953"/>
                        <a:gd name="connsiteY1" fmla="*/ 0 h 271087"/>
                        <a:gd name="connsiteX2" fmla="*/ 705971 w 900953"/>
                        <a:gd name="connsiteY2" fmla="*/ 194983 h 271087"/>
                        <a:gd name="connsiteX3" fmla="*/ 188260 w 900953"/>
                        <a:gd name="connsiteY3" fmla="*/ 208430 h 271087"/>
                        <a:gd name="connsiteX4" fmla="*/ 0 w 900953"/>
                        <a:gd name="connsiteY4" fmla="*/ 0 h 271087"/>
                        <a:gd name="connsiteX0" fmla="*/ 0 w 900953"/>
                        <a:gd name="connsiteY0" fmla="*/ 0 h 254736"/>
                        <a:gd name="connsiteX1" fmla="*/ 900953 w 900953"/>
                        <a:gd name="connsiteY1" fmla="*/ 0 h 254736"/>
                        <a:gd name="connsiteX2" fmla="*/ 705971 w 900953"/>
                        <a:gd name="connsiteY2" fmla="*/ 194983 h 254736"/>
                        <a:gd name="connsiteX3" fmla="*/ 188260 w 900953"/>
                        <a:gd name="connsiteY3" fmla="*/ 208430 h 254736"/>
                        <a:gd name="connsiteX4" fmla="*/ 0 w 900953"/>
                        <a:gd name="connsiteY4" fmla="*/ 0 h 254736"/>
                        <a:gd name="connsiteX0" fmla="*/ 0 w 900953"/>
                        <a:gd name="connsiteY0" fmla="*/ 0 h 248861"/>
                        <a:gd name="connsiteX1" fmla="*/ 900953 w 900953"/>
                        <a:gd name="connsiteY1" fmla="*/ 0 h 248861"/>
                        <a:gd name="connsiteX2" fmla="*/ 705971 w 900953"/>
                        <a:gd name="connsiteY2" fmla="*/ 194983 h 248861"/>
                        <a:gd name="connsiteX3" fmla="*/ 161366 w 900953"/>
                        <a:gd name="connsiteY3" fmla="*/ 194983 h 248861"/>
                        <a:gd name="connsiteX4" fmla="*/ 0 w 900953"/>
                        <a:gd name="connsiteY4" fmla="*/ 0 h 248861"/>
                        <a:gd name="connsiteX0" fmla="*/ 0 w 900953"/>
                        <a:gd name="connsiteY0" fmla="*/ 0 h 234648"/>
                        <a:gd name="connsiteX1" fmla="*/ 900953 w 900953"/>
                        <a:gd name="connsiteY1" fmla="*/ 0 h 234648"/>
                        <a:gd name="connsiteX2" fmla="*/ 726142 w 900953"/>
                        <a:gd name="connsiteY2" fmla="*/ 168089 h 234648"/>
                        <a:gd name="connsiteX3" fmla="*/ 161366 w 900953"/>
                        <a:gd name="connsiteY3" fmla="*/ 194983 h 234648"/>
                        <a:gd name="connsiteX4" fmla="*/ 0 w 900953"/>
                        <a:gd name="connsiteY4" fmla="*/ 0 h 234648"/>
                        <a:gd name="connsiteX0" fmla="*/ 0 w 900953"/>
                        <a:gd name="connsiteY0" fmla="*/ 0 h 247259"/>
                        <a:gd name="connsiteX1" fmla="*/ 900953 w 900953"/>
                        <a:gd name="connsiteY1" fmla="*/ 0 h 247259"/>
                        <a:gd name="connsiteX2" fmla="*/ 726142 w 900953"/>
                        <a:gd name="connsiteY2" fmla="*/ 168089 h 247259"/>
                        <a:gd name="connsiteX3" fmla="*/ 161366 w 900953"/>
                        <a:gd name="connsiteY3" fmla="*/ 194983 h 247259"/>
                        <a:gd name="connsiteX4" fmla="*/ 0 w 900953"/>
                        <a:gd name="connsiteY4" fmla="*/ 0 h 247259"/>
                        <a:gd name="connsiteX0" fmla="*/ 0 w 900953"/>
                        <a:gd name="connsiteY0" fmla="*/ 0 h 259807"/>
                        <a:gd name="connsiteX1" fmla="*/ 900953 w 900953"/>
                        <a:gd name="connsiteY1" fmla="*/ 0 h 259807"/>
                        <a:gd name="connsiteX2" fmla="*/ 726142 w 900953"/>
                        <a:gd name="connsiteY2" fmla="*/ 168089 h 259807"/>
                        <a:gd name="connsiteX3" fmla="*/ 161366 w 900953"/>
                        <a:gd name="connsiteY3" fmla="*/ 194983 h 259807"/>
                        <a:gd name="connsiteX4" fmla="*/ 0 w 900953"/>
                        <a:gd name="connsiteY4" fmla="*/ 0 h 259807"/>
                        <a:gd name="connsiteX0" fmla="*/ 0 w 900953"/>
                        <a:gd name="connsiteY0" fmla="*/ 0 h 259807"/>
                        <a:gd name="connsiteX1" fmla="*/ 900953 w 900953"/>
                        <a:gd name="connsiteY1" fmla="*/ 0 h 259807"/>
                        <a:gd name="connsiteX2" fmla="*/ 753036 w 900953"/>
                        <a:gd name="connsiteY2" fmla="*/ 168089 h 259807"/>
                        <a:gd name="connsiteX3" fmla="*/ 161366 w 900953"/>
                        <a:gd name="connsiteY3" fmla="*/ 194983 h 259807"/>
                        <a:gd name="connsiteX4" fmla="*/ 0 w 900953"/>
                        <a:gd name="connsiteY4" fmla="*/ 0 h 259807"/>
                        <a:gd name="connsiteX0" fmla="*/ 0 w 900953"/>
                        <a:gd name="connsiteY0" fmla="*/ 0 h 267787"/>
                        <a:gd name="connsiteX1" fmla="*/ 900953 w 900953"/>
                        <a:gd name="connsiteY1" fmla="*/ 0 h 267787"/>
                        <a:gd name="connsiteX2" fmla="*/ 753036 w 900953"/>
                        <a:gd name="connsiteY2" fmla="*/ 168089 h 267787"/>
                        <a:gd name="connsiteX3" fmla="*/ 161366 w 900953"/>
                        <a:gd name="connsiteY3" fmla="*/ 194983 h 267787"/>
                        <a:gd name="connsiteX4" fmla="*/ 0 w 900953"/>
                        <a:gd name="connsiteY4" fmla="*/ 0 h 267787"/>
                        <a:gd name="connsiteX0" fmla="*/ 0 w 900953"/>
                        <a:gd name="connsiteY0" fmla="*/ 0 h 274917"/>
                        <a:gd name="connsiteX1" fmla="*/ 900953 w 900953"/>
                        <a:gd name="connsiteY1" fmla="*/ 0 h 274917"/>
                        <a:gd name="connsiteX2" fmla="*/ 753036 w 900953"/>
                        <a:gd name="connsiteY2" fmla="*/ 168089 h 274917"/>
                        <a:gd name="connsiteX3" fmla="*/ 161366 w 900953"/>
                        <a:gd name="connsiteY3" fmla="*/ 194983 h 274917"/>
                        <a:gd name="connsiteX4" fmla="*/ 0 w 900953"/>
                        <a:gd name="connsiteY4" fmla="*/ 0 h 274917"/>
                        <a:gd name="connsiteX0" fmla="*/ 0 w 900953"/>
                        <a:gd name="connsiteY0" fmla="*/ 0 h 267863"/>
                        <a:gd name="connsiteX1" fmla="*/ 900953 w 900953"/>
                        <a:gd name="connsiteY1" fmla="*/ 0 h 267863"/>
                        <a:gd name="connsiteX2" fmla="*/ 753036 w 900953"/>
                        <a:gd name="connsiteY2" fmla="*/ 168089 h 267863"/>
                        <a:gd name="connsiteX3" fmla="*/ 161366 w 900953"/>
                        <a:gd name="connsiteY3" fmla="*/ 194983 h 267863"/>
                        <a:gd name="connsiteX4" fmla="*/ 0 w 900953"/>
                        <a:gd name="connsiteY4" fmla="*/ 0 h 267863"/>
                        <a:gd name="connsiteX0" fmla="*/ 0 w 900953"/>
                        <a:gd name="connsiteY0" fmla="*/ 0 h 264222"/>
                        <a:gd name="connsiteX1" fmla="*/ 900953 w 900953"/>
                        <a:gd name="connsiteY1" fmla="*/ 0 h 264222"/>
                        <a:gd name="connsiteX2" fmla="*/ 753036 w 900953"/>
                        <a:gd name="connsiteY2" fmla="*/ 168089 h 264222"/>
                        <a:gd name="connsiteX3" fmla="*/ 161366 w 900953"/>
                        <a:gd name="connsiteY3" fmla="*/ 188333 h 264222"/>
                        <a:gd name="connsiteX4" fmla="*/ 0 w 900953"/>
                        <a:gd name="connsiteY4" fmla="*/ 0 h 264222"/>
                        <a:gd name="connsiteX0" fmla="*/ 0 w 900953"/>
                        <a:gd name="connsiteY0" fmla="*/ 0 h 261628"/>
                        <a:gd name="connsiteX1" fmla="*/ 900953 w 900953"/>
                        <a:gd name="connsiteY1" fmla="*/ 0 h 261628"/>
                        <a:gd name="connsiteX2" fmla="*/ 753036 w 900953"/>
                        <a:gd name="connsiteY2" fmla="*/ 168089 h 261628"/>
                        <a:gd name="connsiteX3" fmla="*/ 161366 w 900953"/>
                        <a:gd name="connsiteY3" fmla="*/ 188333 h 261628"/>
                        <a:gd name="connsiteX4" fmla="*/ 0 w 900953"/>
                        <a:gd name="connsiteY4" fmla="*/ 0 h 261628"/>
                        <a:gd name="connsiteX0" fmla="*/ 0 w 900953"/>
                        <a:gd name="connsiteY0" fmla="*/ 0 h 254629"/>
                        <a:gd name="connsiteX1" fmla="*/ 900953 w 900953"/>
                        <a:gd name="connsiteY1" fmla="*/ 0 h 254629"/>
                        <a:gd name="connsiteX2" fmla="*/ 753036 w 900953"/>
                        <a:gd name="connsiteY2" fmla="*/ 168089 h 254629"/>
                        <a:gd name="connsiteX3" fmla="*/ 161366 w 900953"/>
                        <a:gd name="connsiteY3" fmla="*/ 188333 h 254629"/>
                        <a:gd name="connsiteX4" fmla="*/ 0 w 900953"/>
                        <a:gd name="connsiteY4" fmla="*/ 0 h 254629"/>
                        <a:gd name="connsiteX0" fmla="*/ 0 w 900953"/>
                        <a:gd name="connsiteY0" fmla="*/ 0 h 258694"/>
                        <a:gd name="connsiteX1" fmla="*/ 900953 w 900953"/>
                        <a:gd name="connsiteY1" fmla="*/ 0 h 258694"/>
                        <a:gd name="connsiteX2" fmla="*/ 753036 w 900953"/>
                        <a:gd name="connsiteY2" fmla="*/ 168089 h 258694"/>
                        <a:gd name="connsiteX3" fmla="*/ 161366 w 900953"/>
                        <a:gd name="connsiteY3" fmla="*/ 188333 h 258694"/>
                        <a:gd name="connsiteX4" fmla="*/ 0 w 900953"/>
                        <a:gd name="connsiteY4" fmla="*/ 0 h 258694"/>
                        <a:gd name="connsiteX0" fmla="*/ 0 w 900953"/>
                        <a:gd name="connsiteY0" fmla="*/ 0 h 263204"/>
                        <a:gd name="connsiteX1" fmla="*/ 900953 w 900953"/>
                        <a:gd name="connsiteY1" fmla="*/ 0 h 263204"/>
                        <a:gd name="connsiteX2" fmla="*/ 753036 w 900953"/>
                        <a:gd name="connsiteY2" fmla="*/ 168089 h 263204"/>
                        <a:gd name="connsiteX3" fmla="*/ 161366 w 900953"/>
                        <a:gd name="connsiteY3" fmla="*/ 188333 h 263204"/>
                        <a:gd name="connsiteX4" fmla="*/ 0 w 900953"/>
                        <a:gd name="connsiteY4" fmla="*/ 0 h 263204"/>
                        <a:gd name="connsiteX0" fmla="*/ 0 w 900953"/>
                        <a:gd name="connsiteY0" fmla="*/ 0 h 260559"/>
                        <a:gd name="connsiteX1" fmla="*/ 900953 w 900953"/>
                        <a:gd name="connsiteY1" fmla="*/ 0 h 260559"/>
                        <a:gd name="connsiteX2" fmla="*/ 753036 w 900953"/>
                        <a:gd name="connsiteY2" fmla="*/ 168089 h 260559"/>
                        <a:gd name="connsiteX3" fmla="*/ 161366 w 900953"/>
                        <a:gd name="connsiteY3" fmla="*/ 188333 h 260559"/>
                        <a:gd name="connsiteX4" fmla="*/ 0 w 900953"/>
                        <a:gd name="connsiteY4" fmla="*/ 0 h 260559"/>
                        <a:gd name="connsiteX0" fmla="*/ 0 w 900953"/>
                        <a:gd name="connsiteY0" fmla="*/ 0 h 262921"/>
                        <a:gd name="connsiteX1" fmla="*/ 900953 w 900953"/>
                        <a:gd name="connsiteY1" fmla="*/ 0 h 262921"/>
                        <a:gd name="connsiteX2" fmla="*/ 753036 w 900953"/>
                        <a:gd name="connsiteY2" fmla="*/ 168089 h 262921"/>
                        <a:gd name="connsiteX3" fmla="*/ 161366 w 900953"/>
                        <a:gd name="connsiteY3" fmla="*/ 188333 h 262921"/>
                        <a:gd name="connsiteX4" fmla="*/ 0 w 900953"/>
                        <a:gd name="connsiteY4" fmla="*/ 0 h 262921"/>
                        <a:gd name="connsiteX0" fmla="*/ 0 w 900953"/>
                        <a:gd name="connsiteY0" fmla="*/ 0 h 270830"/>
                        <a:gd name="connsiteX1" fmla="*/ 900953 w 900953"/>
                        <a:gd name="connsiteY1" fmla="*/ 0 h 270830"/>
                        <a:gd name="connsiteX2" fmla="*/ 753036 w 900953"/>
                        <a:gd name="connsiteY2" fmla="*/ 168089 h 270830"/>
                        <a:gd name="connsiteX3" fmla="*/ 161366 w 900953"/>
                        <a:gd name="connsiteY3" fmla="*/ 188333 h 270830"/>
                        <a:gd name="connsiteX4" fmla="*/ 0 w 900953"/>
                        <a:gd name="connsiteY4" fmla="*/ 0 h 270830"/>
                        <a:gd name="connsiteX0" fmla="*/ 0 w 900953"/>
                        <a:gd name="connsiteY0" fmla="*/ 0 h 275479"/>
                        <a:gd name="connsiteX1" fmla="*/ 900953 w 900953"/>
                        <a:gd name="connsiteY1" fmla="*/ 0 h 275479"/>
                        <a:gd name="connsiteX2" fmla="*/ 753036 w 900953"/>
                        <a:gd name="connsiteY2" fmla="*/ 168089 h 275479"/>
                        <a:gd name="connsiteX3" fmla="*/ 161366 w 900953"/>
                        <a:gd name="connsiteY3" fmla="*/ 188333 h 275479"/>
                        <a:gd name="connsiteX4" fmla="*/ 0 w 900953"/>
                        <a:gd name="connsiteY4" fmla="*/ 0 h 275479"/>
                        <a:gd name="connsiteX0" fmla="*/ 0 w 900953"/>
                        <a:gd name="connsiteY0" fmla="*/ 0 h 277034"/>
                        <a:gd name="connsiteX1" fmla="*/ 900953 w 900953"/>
                        <a:gd name="connsiteY1" fmla="*/ 0 h 277034"/>
                        <a:gd name="connsiteX2" fmla="*/ 753036 w 900953"/>
                        <a:gd name="connsiteY2" fmla="*/ 171414 h 277034"/>
                        <a:gd name="connsiteX3" fmla="*/ 161366 w 900953"/>
                        <a:gd name="connsiteY3" fmla="*/ 188333 h 277034"/>
                        <a:gd name="connsiteX4" fmla="*/ 0 w 900953"/>
                        <a:gd name="connsiteY4" fmla="*/ 0 h 277034"/>
                        <a:gd name="connsiteX0" fmla="*/ 0 w 900953"/>
                        <a:gd name="connsiteY0" fmla="*/ 0 h 283568"/>
                        <a:gd name="connsiteX1" fmla="*/ 900953 w 900953"/>
                        <a:gd name="connsiteY1" fmla="*/ 0 h 283568"/>
                        <a:gd name="connsiteX2" fmla="*/ 753036 w 900953"/>
                        <a:gd name="connsiteY2" fmla="*/ 171414 h 283568"/>
                        <a:gd name="connsiteX3" fmla="*/ 161366 w 900953"/>
                        <a:gd name="connsiteY3" fmla="*/ 188333 h 283568"/>
                        <a:gd name="connsiteX4" fmla="*/ 0 w 900953"/>
                        <a:gd name="connsiteY4" fmla="*/ 0 h 283568"/>
                        <a:gd name="connsiteX0" fmla="*/ 0 w 900953"/>
                        <a:gd name="connsiteY0" fmla="*/ 0 h 288287"/>
                        <a:gd name="connsiteX1" fmla="*/ 900953 w 900953"/>
                        <a:gd name="connsiteY1" fmla="*/ 0 h 288287"/>
                        <a:gd name="connsiteX2" fmla="*/ 753036 w 900953"/>
                        <a:gd name="connsiteY2" fmla="*/ 171414 h 288287"/>
                        <a:gd name="connsiteX3" fmla="*/ 161366 w 900953"/>
                        <a:gd name="connsiteY3" fmla="*/ 188333 h 288287"/>
                        <a:gd name="connsiteX4" fmla="*/ 0 w 900953"/>
                        <a:gd name="connsiteY4" fmla="*/ 0 h 288287"/>
                        <a:gd name="connsiteX0" fmla="*/ 0 w 900953"/>
                        <a:gd name="connsiteY0" fmla="*/ 0 h 282250"/>
                        <a:gd name="connsiteX1" fmla="*/ 900953 w 900953"/>
                        <a:gd name="connsiteY1" fmla="*/ 0 h 282250"/>
                        <a:gd name="connsiteX2" fmla="*/ 769661 w 900953"/>
                        <a:gd name="connsiteY2" fmla="*/ 158114 h 282250"/>
                        <a:gd name="connsiteX3" fmla="*/ 161366 w 900953"/>
                        <a:gd name="connsiteY3" fmla="*/ 188333 h 282250"/>
                        <a:gd name="connsiteX4" fmla="*/ 0 w 900953"/>
                        <a:gd name="connsiteY4" fmla="*/ 0 h 282250"/>
                        <a:gd name="connsiteX0" fmla="*/ 0 w 900953"/>
                        <a:gd name="connsiteY0" fmla="*/ 0 h 273242"/>
                        <a:gd name="connsiteX1" fmla="*/ 900953 w 900953"/>
                        <a:gd name="connsiteY1" fmla="*/ 0 h 273242"/>
                        <a:gd name="connsiteX2" fmla="*/ 769661 w 900953"/>
                        <a:gd name="connsiteY2" fmla="*/ 158114 h 273242"/>
                        <a:gd name="connsiteX3" fmla="*/ 144741 w 900953"/>
                        <a:gd name="connsiteY3" fmla="*/ 171707 h 273242"/>
                        <a:gd name="connsiteX4" fmla="*/ 0 w 900953"/>
                        <a:gd name="connsiteY4" fmla="*/ 0 h 273242"/>
                        <a:gd name="connsiteX0" fmla="*/ 0 w 900953"/>
                        <a:gd name="connsiteY0" fmla="*/ 0 h 274525"/>
                        <a:gd name="connsiteX1" fmla="*/ 900953 w 900953"/>
                        <a:gd name="connsiteY1" fmla="*/ 0 h 274525"/>
                        <a:gd name="connsiteX2" fmla="*/ 769661 w 900953"/>
                        <a:gd name="connsiteY2" fmla="*/ 158114 h 274525"/>
                        <a:gd name="connsiteX3" fmla="*/ 144741 w 900953"/>
                        <a:gd name="connsiteY3" fmla="*/ 171707 h 274525"/>
                        <a:gd name="connsiteX4" fmla="*/ 0 w 900953"/>
                        <a:gd name="connsiteY4" fmla="*/ 0 h 274525"/>
                        <a:gd name="connsiteX0" fmla="*/ 0 w 900953"/>
                        <a:gd name="connsiteY0" fmla="*/ 0 h 273324"/>
                        <a:gd name="connsiteX1" fmla="*/ 900953 w 900953"/>
                        <a:gd name="connsiteY1" fmla="*/ 0 h 273324"/>
                        <a:gd name="connsiteX2" fmla="*/ 769661 w 900953"/>
                        <a:gd name="connsiteY2" fmla="*/ 158114 h 273324"/>
                        <a:gd name="connsiteX3" fmla="*/ 144741 w 900953"/>
                        <a:gd name="connsiteY3" fmla="*/ 171707 h 273324"/>
                        <a:gd name="connsiteX4" fmla="*/ 0 w 900953"/>
                        <a:gd name="connsiteY4" fmla="*/ 0 h 273324"/>
                        <a:gd name="connsiteX0" fmla="*/ 0 w 900953"/>
                        <a:gd name="connsiteY0" fmla="*/ 0 h 272034"/>
                        <a:gd name="connsiteX1" fmla="*/ 900953 w 900953"/>
                        <a:gd name="connsiteY1" fmla="*/ 0 h 272034"/>
                        <a:gd name="connsiteX2" fmla="*/ 769661 w 900953"/>
                        <a:gd name="connsiteY2" fmla="*/ 158114 h 272034"/>
                        <a:gd name="connsiteX3" fmla="*/ 144741 w 900953"/>
                        <a:gd name="connsiteY3" fmla="*/ 171707 h 272034"/>
                        <a:gd name="connsiteX4" fmla="*/ 0 w 900953"/>
                        <a:gd name="connsiteY4" fmla="*/ 0 h 272034"/>
                        <a:gd name="connsiteX0" fmla="*/ 0 w 900953"/>
                        <a:gd name="connsiteY0" fmla="*/ 0 h 268460"/>
                        <a:gd name="connsiteX1" fmla="*/ 900953 w 900953"/>
                        <a:gd name="connsiteY1" fmla="*/ 0 h 268460"/>
                        <a:gd name="connsiteX2" fmla="*/ 769661 w 900953"/>
                        <a:gd name="connsiteY2" fmla="*/ 158114 h 268460"/>
                        <a:gd name="connsiteX3" fmla="*/ 144741 w 900953"/>
                        <a:gd name="connsiteY3" fmla="*/ 171707 h 268460"/>
                        <a:gd name="connsiteX4" fmla="*/ 0 w 900953"/>
                        <a:gd name="connsiteY4" fmla="*/ 0 h 268460"/>
                        <a:gd name="connsiteX0" fmla="*/ 0 w 907603"/>
                        <a:gd name="connsiteY0" fmla="*/ 0 h 268460"/>
                        <a:gd name="connsiteX1" fmla="*/ 907603 w 907603"/>
                        <a:gd name="connsiteY1" fmla="*/ 0 h 268460"/>
                        <a:gd name="connsiteX2" fmla="*/ 769661 w 907603"/>
                        <a:gd name="connsiteY2" fmla="*/ 158114 h 268460"/>
                        <a:gd name="connsiteX3" fmla="*/ 144741 w 907603"/>
                        <a:gd name="connsiteY3" fmla="*/ 171707 h 268460"/>
                        <a:gd name="connsiteX4" fmla="*/ 0 w 907603"/>
                        <a:gd name="connsiteY4" fmla="*/ 0 h 268460"/>
                        <a:gd name="connsiteX0" fmla="*/ 0 w 907603"/>
                        <a:gd name="connsiteY0" fmla="*/ 0 h 272105"/>
                        <a:gd name="connsiteX1" fmla="*/ 907603 w 907603"/>
                        <a:gd name="connsiteY1" fmla="*/ 0 h 272105"/>
                        <a:gd name="connsiteX2" fmla="*/ 769661 w 907603"/>
                        <a:gd name="connsiteY2" fmla="*/ 158114 h 272105"/>
                        <a:gd name="connsiteX3" fmla="*/ 131441 w 907603"/>
                        <a:gd name="connsiteY3" fmla="*/ 178357 h 272105"/>
                        <a:gd name="connsiteX4" fmla="*/ 0 w 907603"/>
                        <a:gd name="connsiteY4" fmla="*/ 0 h 272105"/>
                        <a:gd name="connsiteX0" fmla="*/ 0 w 907603"/>
                        <a:gd name="connsiteY0" fmla="*/ 0 h 272105"/>
                        <a:gd name="connsiteX1" fmla="*/ 907603 w 907603"/>
                        <a:gd name="connsiteY1" fmla="*/ 0 h 272105"/>
                        <a:gd name="connsiteX2" fmla="*/ 766336 w 907603"/>
                        <a:gd name="connsiteY2" fmla="*/ 158114 h 272105"/>
                        <a:gd name="connsiteX3" fmla="*/ 131441 w 907603"/>
                        <a:gd name="connsiteY3" fmla="*/ 178357 h 272105"/>
                        <a:gd name="connsiteX4" fmla="*/ 0 w 907603"/>
                        <a:gd name="connsiteY4" fmla="*/ 0 h 272105"/>
                        <a:gd name="connsiteX0" fmla="*/ 0 w 907603"/>
                        <a:gd name="connsiteY0" fmla="*/ 0 h 255073"/>
                        <a:gd name="connsiteX1" fmla="*/ 907603 w 907603"/>
                        <a:gd name="connsiteY1" fmla="*/ 0 h 255073"/>
                        <a:gd name="connsiteX2" fmla="*/ 766336 w 907603"/>
                        <a:gd name="connsiteY2" fmla="*/ 158114 h 255073"/>
                        <a:gd name="connsiteX3" fmla="*/ 108165 w 907603"/>
                        <a:gd name="connsiteY3" fmla="*/ 145106 h 255073"/>
                        <a:gd name="connsiteX4" fmla="*/ 0 w 907603"/>
                        <a:gd name="connsiteY4" fmla="*/ 0 h 255073"/>
                        <a:gd name="connsiteX0" fmla="*/ 0 w 907603"/>
                        <a:gd name="connsiteY0" fmla="*/ 0 h 269909"/>
                        <a:gd name="connsiteX1" fmla="*/ 907603 w 907603"/>
                        <a:gd name="connsiteY1" fmla="*/ 0 h 269909"/>
                        <a:gd name="connsiteX2" fmla="*/ 766336 w 907603"/>
                        <a:gd name="connsiteY2" fmla="*/ 158114 h 269909"/>
                        <a:gd name="connsiteX3" fmla="*/ 108165 w 907603"/>
                        <a:gd name="connsiteY3" fmla="*/ 145106 h 269909"/>
                        <a:gd name="connsiteX4" fmla="*/ 0 w 907603"/>
                        <a:gd name="connsiteY4" fmla="*/ 0 h 269909"/>
                        <a:gd name="connsiteX0" fmla="*/ 0 w 907603"/>
                        <a:gd name="connsiteY0" fmla="*/ 0 h 280719"/>
                        <a:gd name="connsiteX1" fmla="*/ 907603 w 907603"/>
                        <a:gd name="connsiteY1" fmla="*/ 0 h 280719"/>
                        <a:gd name="connsiteX2" fmla="*/ 766336 w 907603"/>
                        <a:gd name="connsiteY2" fmla="*/ 158114 h 280719"/>
                        <a:gd name="connsiteX3" fmla="*/ 124791 w 907603"/>
                        <a:gd name="connsiteY3" fmla="*/ 165057 h 280719"/>
                        <a:gd name="connsiteX4" fmla="*/ 0 w 907603"/>
                        <a:gd name="connsiteY4" fmla="*/ 0 h 280719"/>
                        <a:gd name="connsiteX0" fmla="*/ 0 w 907603"/>
                        <a:gd name="connsiteY0" fmla="*/ 0 h 280719"/>
                        <a:gd name="connsiteX1" fmla="*/ 907603 w 907603"/>
                        <a:gd name="connsiteY1" fmla="*/ 0 h 280719"/>
                        <a:gd name="connsiteX2" fmla="*/ 766336 w 907603"/>
                        <a:gd name="connsiteY2" fmla="*/ 158114 h 280719"/>
                        <a:gd name="connsiteX3" fmla="*/ 131441 w 907603"/>
                        <a:gd name="connsiteY3" fmla="*/ 165057 h 280719"/>
                        <a:gd name="connsiteX4" fmla="*/ 0 w 907603"/>
                        <a:gd name="connsiteY4" fmla="*/ 0 h 280719"/>
                        <a:gd name="connsiteX0" fmla="*/ 0 w 907603"/>
                        <a:gd name="connsiteY0" fmla="*/ 0 h 274051"/>
                        <a:gd name="connsiteX1" fmla="*/ 907603 w 907603"/>
                        <a:gd name="connsiteY1" fmla="*/ 0 h 274051"/>
                        <a:gd name="connsiteX2" fmla="*/ 766336 w 907603"/>
                        <a:gd name="connsiteY2" fmla="*/ 158114 h 274051"/>
                        <a:gd name="connsiteX3" fmla="*/ 131441 w 907603"/>
                        <a:gd name="connsiteY3" fmla="*/ 165057 h 274051"/>
                        <a:gd name="connsiteX4" fmla="*/ 0 w 907603"/>
                        <a:gd name="connsiteY4" fmla="*/ 0 h 274051"/>
                        <a:gd name="connsiteX0" fmla="*/ 0 w 907603"/>
                        <a:gd name="connsiteY0" fmla="*/ 0 h 272894"/>
                        <a:gd name="connsiteX1" fmla="*/ 907603 w 907603"/>
                        <a:gd name="connsiteY1" fmla="*/ 0 h 272894"/>
                        <a:gd name="connsiteX2" fmla="*/ 766336 w 907603"/>
                        <a:gd name="connsiteY2" fmla="*/ 158114 h 272894"/>
                        <a:gd name="connsiteX3" fmla="*/ 131441 w 907603"/>
                        <a:gd name="connsiteY3" fmla="*/ 165057 h 272894"/>
                        <a:gd name="connsiteX4" fmla="*/ 0 w 907603"/>
                        <a:gd name="connsiteY4" fmla="*/ 0 h 272894"/>
                        <a:gd name="connsiteX0" fmla="*/ 0 w 907603"/>
                        <a:gd name="connsiteY0" fmla="*/ 0 h 270247"/>
                        <a:gd name="connsiteX1" fmla="*/ 907603 w 907603"/>
                        <a:gd name="connsiteY1" fmla="*/ 0 h 270247"/>
                        <a:gd name="connsiteX2" fmla="*/ 766336 w 907603"/>
                        <a:gd name="connsiteY2" fmla="*/ 158114 h 270247"/>
                        <a:gd name="connsiteX3" fmla="*/ 131441 w 907603"/>
                        <a:gd name="connsiteY3" fmla="*/ 165057 h 270247"/>
                        <a:gd name="connsiteX4" fmla="*/ 0 w 907603"/>
                        <a:gd name="connsiteY4" fmla="*/ 0 h 270247"/>
                        <a:gd name="connsiteX0" fmla="*/ 0 w 907603"/>
                        <a:gd name="connsiteY0" fmla="*/ 0 h 270247"/>
                        <a:gd name="connsiteX1" fmla="*/ 907603 w 907603"/>
                        <a:gd name="connsiteY1" fmla="*/ 0 h 270247"/>
                        <a:gd name="connsiteX2" fmla="*/ 766336 w 907603"/>
                        <a:gd name="connsiteY2" fmla="*/ 158114 h 270247"/>
                        <a:gd name="connsiteX3" fmla="*/ 144741 w 907603"/>
                        <a:gd name="connsiteY3" fmla="*/ 165057 h 270247"/>
                        <a:gd name="connsiteX4" fmla="*/ 0 w 907603"/>
                        <a:gd name="connsiteY4" fmla="*/ 0 h 270247"/>
                        <a:gd name="connsiteX0" fmla="*/ 0 w 907603"/>
                        <a:gd name="connsiteY0" fmla="*/ 0 h 273784"/>
                        <a:gd name="connsiteX1" fmla="*/ 907603 w 907603"/>
                        <a:gd name="connsiteY1" fmla="*/ 0 h 273784"/>
                        <a:gd name="connsiteX2" fmla="*/ 766336 w 907603"/>
                        <a:gd name="connsiteY2" fmla="*/ 158114 h 273784"/>
                        <a:gd name="connsiteX3" fmla="*/ 144741 w 907603"/>
                        <a:gd name="connsiteY3" fmla="*/ 165057 h 273784"/>
                        <a:gd name="connsiteX4" fmla="*/ 0 w 907603"/>
                        <a:gd name="connsiteY4" fmla="*/ 0 h 273784"/>
                        <a:gd name="connsiteX0" fmla="*/ 0 w 907603"/>
                        <a:gd name="connsiteY0" fmla="*/ 0 h 277702"/>
                        <a:gd name="connsiteX1" fmla="*/ 907603 w 907603"/>
                        <a:gd name="connsiteY1" fmla="*/ 0 h 277702"/>
                        <a:gd name="connsiteX2" fmla="*/ 766336 w 907603"/>
                        <a:gd name="connsiteY2" fmla="*/ 158114 h 277702"/>
                        <a:gd name="connsiteX3" fmla="*/ 144741 w 907603"/>
                        <a:gd name="connsiteY3" fmla="*/ 165057 h 277702"/>
                        <a:gd name="connsiteX4" fmla="*/ 0 w 907603"/>
                        <a:gd name="connsiteY4" fmla="*/ 0 h 277702"/>
                        <a:gd name="connsiteX0" fmla="*/ 0 w 907603"/>
                        <a:gd name="connsiteY0" fmla="*/ 0 h 285132"/>
                        <a:gd name="connsiteX1" fmla="*/ 907603 w 907603"/>
                        <a:gd name="connsiteY1" fmla="*/ 0 h 285132"/>
                        <a:gd name="connsiteX2" fmla="*/ 766336 w 907603"/>
                        <a:gd name="connsiteY2" fmla="*/ 158114 h 285132"/>
                        <a:gd name="connsiteX3" fmla="*/ 144741 w 907603"/>
                        <a:gd name="connsiteY3" fmla="*/ 178357 h 285132"/>
                        <a:gd name="connsiteX4" fmla="*/ 0 w 907603"/>
                        <a:gd name="connsiteY4" fmla="*/ 0 h 285132"/>
                        <a:gd name="connsiteX0" fmla="*/ 0 w 907603"/>
                        <a:gd name="connsiteY0" fmla="*/ 0 h 281079"/>
                        <a:gd name="connsiteX1" fmla="*/ 907603 w 907603"/>
                        <a:gd name="connsiteY1" fmla="*/ 0 h 281079"/>
                        <a:gd name="connsiteX2" fmla="*/ 766336 w 907603"/>
                        <a:gd name="connsiteY2" fmla="*/ 158114 h 281079"/>
                        <a:gd name="connsiteX3" fmla="*/ 144741 w 907603"/>
                        <a:gd name="connsiteY3" fmla="*/ 178357 h 281079"/>
                        <a:gd name="connsiteX4" fmla="*/ 0 w 907603"/>
                        <a:gd name="connsiteY4" fmla="*/ 0 h 281079"/>
                        <a:gd name="connsiteX0" fmla="*/ 0 w 907603"/>
                        <a:gd name="connsiteY0" fmla="*/ 0 h 285670"/>
                        <a:gd name="connsiteX1" fmla="*/ 907603 w 907603"/>
                        <a:gd name="connsiteY1" fmla="*/ 0 h 285670"/>
                        <a:gd name="connsiteX2" fmla="*/ 766336 w 907603"/>
                        <a:gd name="connsiteY2" fmla="*/ 158114 h 285670"/>
                        <a:gd name="connsiteX3" fmla="*/ 144741 w 907603"/>
                        <a:gd name="connsiteY3" fmla="*/ 178357 h 285670"/>
                        <a:gd name="connsiteX4" fmla="*/ 0 w 907603"/>
                        <a:gd name="connsiteY4" fmla="*/ 0 h 285670"/>
                        <a:gd name="connsiteX0" fmla="*/ 0 w 907603"/>
                        <a:gd name="connsiteY0" fmla="*/ 0 h 280434"/>
                        <a:gd name="connsiteX1" fmla="*/ 907603 w 907603"/>
                        <a:gd name="connsiteY1" fmla="*/ 0 h 280434"/>
                        <a:gd name="connsiteX2" fmla="*/ 766336 w 907603"/>
                        <a:gd name="connsiteY2" fmla="*/ 158114 h 280434"/>
                        <a:gd name="connsiteX3" fmla="*/ 144741 w 907603"/>
                        <a:gd name="connsiteY3" fmla="*/ 178357 h 280434"/>
                        <a:gd name="connsiteX4" fmla="*/ 0 w 907603"/>
                        <a:gd name="connsiteY4" fmla="*/ 0 h 280434"/>
                        <a:gd name="connsiteX0" fmla="*/ 0 w 907603"/>
                        <a:gd name="connsiteY0" fmla="*/ 0 h 275737"/>
                        <a:gd name="connsiteX1" fmla="*/ 907603 w 907603"/>
                        <a:gd name="connsiteY1" fmla="*/ 0 h 275737"/>
                        <a:gd name="connsiteX2" fmla="*/ 766336 w 907603"/>
                        <a:gd name="connsiteY2" fmla="*/ 158114 h 275737"/>
                        <a:gd name="connsiteX3" fmla="*/ 144741 w 907603"/>
                        <a:gd name="connsiteY3" fmla="*/ 178357 h 275737"/>
                        <a:gd name="connsiteX4" fmla="*/ 0 w 907603"/>
                        <a:gd name="connsiteY4" fmla="*/ 0 h 275737"/>
                        <a:gd name="connsiteX0" fmla="*/ 0 w 907603"/>
                        <a:gd name="connsiteY0" fmla="*/ 0 h 270479"/>
                        <a:gd name="connsiteX1" fmla="*/ 907603 w 907603"/>
                        <a:gd name="connsiteY1" fmla="*/ 0 h 270479"/>
                        <a:gd name="connsiteX2" fmla="*/ 766336 w 907603"/>
                        <a:gd name="connsiteY2" fmla="*/ 158114 h 270479"/>
                        <a:gd name="connsiteX3" fmla="*/ 144741 w 907603"/>
                        <a:gd name="connsiteY3" fmla="*/ 178357 h 270479"/>
                        <a:gd name="connsiteX4" fmla="*/ 0 w 907603"/>
                        <a:gd name="connsiteY4" fmla="*/ 0 h 270479"/>
                        <a:gd name="connsiteX0" fmla="*/ 0 w 907603"/>
                        <a:gd name="connsiteY0" fmla="*/ 0 h 270479"/>
                        <a:gd name="connsiteX1" fmla="*/ 907603 w 907603"/>
                        <a:gd name="connsiteY1" fmla="*/ 0 h 270479"/>
                        <a:gd name="connsiteX2" fmla="*/ 766336 w 907603"/>
                        <a:gd name="connsiteY2" fmla="*/ 158114 h 270479"/>
                        <a:gd name="connsiteX3" fmla="*/ 144741 w 907603"/>
                        <a:gd name="connsiteY3" fmla="*/ 178357 h 270479"/>
                        <a:gd name="connsiteX4" fmla="*/ 0 w 907603"/>
                        <a:gd name="connsiteY4" fmla="*/ 0 h 270479"/>
                        <a:gd name="connsiteX0" fmla="*/ 0 w 907603"/>
                        <a:gd name="connsiteY0" fmla="*/ 0 h 270479"/>
                        <a:gd name="connsiteX1" fmla="*/ 907603 w 907603"/>
                        <a:gd name="connsiteY1" fmla="*/ 0 h 270479"/>
                        <a:gd name="connsiteX2" fmla="*/ 766336 w 907603"/>
                        <a:gd name="connsiteY2" fmla="*/ 158114 h 270479"/>
                        <a:gd name="connsiteX3" fmla="*/ 144741 w 907603"/>
                        <a:gd name="connsiteY3" fmla="*/ 178357 h 270479"/>
                        <a:gd name="connsiteX4" fmla="*/ 0 w 907603"/>
                        <a:gd name="connsiteY4" fmla="*/ 0 h 270479"/>
                        <a:gd name="connsiteX0" fmla="*/ 0 w 907603"/>
                        <a:gd name="connsiteY0" fmla="*/ 0 h 277066"/>
                        <a:gd name="connsiteX1" fmla="*/ 907603 w 907603"/>
                        <a:gd name="connsiteY1" fmla="*/ 0 h 277066"/>
                        <a:gd name="connsiteX2" fmla="*/ 766336 w 907603"/>
                        <a:gd name="connsiteY2" fmla="*/ 158114 h 277066"/>
                        <a:gd name="connsiteX3" fmla="*/ 144741 w 907603"/>
                        <a:gd name="connsiteY3" fmla="*/ 178357 h 277066"/>
                        <a:gd name="connsiteX4" fmla="*/ 0 w 907603"/>
                        <a:gd name="connsiteY4" fmla="*/ 0 h 277066"/>
                        <a:gd name="connsiteX0" fmla="*/ 0 w 907603"/>
                        <a:gd name="connsiteY0" fmla="*/ 0 h 285324"/>
                        <a:gd name="connsiteX1" fmla="*/ 907603 w 907603"/>
                        <a:gd name="connsiteY1" fmla="*/ 0 h 285324"/>
                        <a:gd name="connsiteX2" fmla="*/ 766336 w 907603"/>
                        <a:gd name="connsiteY2" fmla="*/ 158114 h 285324"/>
                        <a:gd name="connsiteX3" fmla="*/ 144741 w 907603"/>
                        <a:gd name="connsiteY3" fmla="*/ 178357 h 285324"/>
                        <a:gd name="connsiteX4" fmla="*/ 0 w 907603"/>
                        <a:gd name="connsiteY4" fmla="*/ 0 h 285324"/>
                        <a:gd name="connsiteX0" fmla="*/ 0 w 907603"/>
                        <a:gd name="connsiteY0" fmla="*/ 0 h 285324"/>
                        <a:gd name="connsiteX1" fmla="*/ 907603 w 907603"/>
                        <a:gd name="connsiteY1" fmla="*/ 0 h 285324"/>
                        <a:gd name="connsiteX2" fmla="*/ 766336 w 907603"/>
                        <a:gd name="connsiteY2" fmla="*/ 158114 h 285324"/>
                        <a:gd name="connsiteX3" fmla="*/ 144741 w 907603"/>
                        <a:gd name="connsiteY3" fmla="*/ 178357 h 285324"/>
                        <a:gd name="connsiteX4" fmla="*/ 0 w 907603"/>
                        <a:gd name="connsiteY4" fmla="*/ 0 h 285324"/>
                        <a:gd name="connsiteX0" fmla="*/ 0 w 907603"/>
                        <a:gd name="connsiteY0" fmla="*/ 0 h 285324"/>
                        <a:gd name="connsiteX1" fmla="*/ 907603 w 907603"/>
                        <a:gd name="connsiteY1" fmla="*/ 0 h 285324"/>
                        <a:gd name="connsiteX2" fmla="*/ 766336 w 907603"/>
                        <a:gd name="connsiteY2" fmla="*/ 158114 h 285324"/>
                        <a:gd name="connsiteX3" fmla="*/ 144741 w 907603"/>
                        <a:gd name="connsiteY3" fmla="*/ 178357 h 285324"/>
                        <a:gd name="connsiteX4" fmla="*/ 0 w 907603"/>
                        <a:gd name="connsiteY4" fmla="*/ 0 h 285324"/>
                        <a:gd name="connsiteX0" fmla="*/ 0 w 907603"/>
                        <a:gd name="connsiteY0" fmla="*/ 0 h 285324"/>
                        <a:gd name="connsiteX1" fmla="*/ 907603 w 907603"/>
                        <a:gd name="connsiteY1" fmla="*/ 0 h 285324"/>
                        <a:gd name="connsiteX2" fmla="*/ 766336 w 907603"/>
                        <a:gd name="connsiteY2" fmla="*/ 158114 h 285324"/>
                        <a:gd name="connsiteX3" fmla="*/ 144741 w 907603"/>
                        <a:gd name="connsiteY3" fmla="*/ 178357 h 285324"/>
                        <a:gd name="connsiteX4" fmla="*/ 0 w 907603"/>
                        <a:gd name="connsiteY4" fmla="*/ 0 h 285324"/>
                        <a:gd name="connsiteX0" fmla="*/ 0 w 907603"/>
                        <a:gd name="connsiteY0" fmla="*/ 0 h 286536"/>
                        <a:gd name="connsiteX1" fmla="*/ 907603 w 907603"/>
                        <a:gd name="connsiteY1" fmla="*/ 0 h 286536"/>
                        <a:gd name="connsiteX2" fmla="*/ 766336 w 907603"/>
                        <a:gd name="connsiteY2" fmla="*/ 158114 h 286536"/>
                        <a:gd name="connsiteX3" fmla="*/ 144741 w 907603"/>
                        <a:gd name="connsiteY3" fmla="*/ 178357 h 286536"/>
                        <a:gd name="connsiteX4" fmla="*/ 0 w 907603"/>
                        <a:gd name="connsiteY4" fmla="*/ 0 h 286536"/>
                        <a:gd name="connsiteX0" fmla="*/ 0 w 907603"/>
                        <a:gd name="connsiteY0" fmla="*/ 0 h 290393"/>
                        <a:gd name="connsiteX1" fmla="*/ 907603 w 907603"/>
                        <a:gd name="connsiteY1" fmla="*/ 0 h 290393"/>
                        <a:gd name="connsiteX2" fmla="*/ 766336 w 907603"/>
                        <a:gd name="connsiteY2" fmla="*/ 158114 h 290393"/>
                        <a:gd name="connsiteX3" fmla="*/ 144741 w 907603"/>
                        <a:gd name="connsiteY3" fmla="*/ 178357 h 290393"/>
                        <a:gd name="connsiteX4" fmla="*/ 0 w 907603"/>
                        <a:gd name="connsiteY4" fmla="*/ 0 h 290393"/>
                        <a:gd name="connsiteX0" fmla="*/ 0 w 907603"/>
                        <a:gd name="connsiteY0" fmla="*/ 0 h 311195"/>
                        <a:gd name="connsiteX1" fmla="*/ 907603 w 907603"/>
                        <a:gd name="connsiteY1" fmla="*/ 0 h 311195"/>
                        <a:gd name="connsiteX2" fmla="*/ 766336 w 907603"/>
                        <a:gd name="connsiteY2" fmla="*/ 158114 h 311195"/>
                        <a:gd name="connsiteX3" fmla="*/ 144741 w 907603"/>
                        <a:gd name="connsiteY3" fmla="*/ 178357 h 311195"/>
                        <a:gd name="connsiteX4" fmla="*/ 0 w 907603"/>
                        <a:gd name="connsiteY4" fmla="*/ 0 h 311195"/>
                        <a:gd name="connsiteX0" fmla="*/ 0 w 907603"/>
                        <a:gd name="connsiteY0" fmla="*/ 0 h 325621"/>
                        <a:gd name="connsiteX1" fmla="*/ 907603 w 907603"/>
                        <a:gd name="connsiteY1" fmla="*/ 0 h 325621"/>
                        <a:gd name="connsiteX2" fmla="*/ 766336 w 907603"/>
                        <a:gd name="connsiteY2" fmla="*/ 158114 h 325621"/>
                        <a:gd name="connsiteX3" fmla="*/ 144741 w 907603"/>
                        <a:gd name="connsiteY3" fmla="*/ 178357 h 325621"/>
                        <a:gd name="connsiteX4" fmla="*/ 0 w 907603"/>
                        <a:gd name="connsiteY4" fmla="*/ 0 h 325621"/>
                        <a:gd name="connsiteX0" fmla="*/ 0 w 907603"/>
                        <a:gd name="connsiteY0" fmla="*/ 0 h 325621"/>
                        <a:gd name="connsiteX1" fmla="*/ 907603 w 907603"/>
                        <a:gd name="connsiteY1" fmla="*/ 0 h 325621"/>
                        <a:gd name="connsiteX2" fmla="*/ 766336 w 907603"/>
                        <a:gd name="connsiteY2" fmla="*/ 158114 h 325621"/>
                        <a:gd name="connsiteX3" fmla="*/ 144741 w 907603"/>
                        <a:gd name="connsiteY3" fmla="*/ 178357 h 325621"/>
                        <a:gd name="connsiteX4" fmla="*/ 0 w 907603"/>
                        <a:gd name="connsiteY4" fmla="*/ 0 h 325621"/>
                        <a:gd name="connsiteX0" fmla="*/ 0 w 907603"/>
                        <a:gd name="connsiteY0" fmla="*/ 0 h 317575"/>
                        <a:gd name="connsiteX1" fmla="*/ 907603 w 907603"/>
                        <a:gd name="connsiteY1" fmla="*/ 0 h 317575"/>
                        <a:gd name="connsiteX2" fmla="*/ 766336 w 907603"/>
                        <a:gd name="connsiteY2" fmla="*/ 158114 h 317575"/>
                        <a:gd name="connsiteX3" fmla="*/ 144741 w 907603"/>
                        <a:gd name="connsiteY3" fmla="*/ 178357 h 317575"/>
                        <a:gd name="connsiteX4" fmla="*/ 0 w 907603"/>
                        <a:gd name="connsiteY4" fmla="*/ 0 h 317575"/>
                        <a:gd name="connsiteX0" fmla="*/ 0 w 907603"/>
                        <a:gd name="connsiteY0" fmla="*/ 0 h 313777"/>
                        <a:gd name="connsiteX1" fmla="*/ 907603 w 907603"/>
                        <a:gd name="connsiteY1" fmla="*/ 0 h 313777"/>
                        <a:gd name="connsiteX2" fmla="*/ 766336 w 907603"/>
                        <a:gd name="connsiteY2" fmla="*/ 158114 h 313777"/>
                        <a:gd name="connsiteX3" fmla="*/ 144741 w 907603"/>
                        <a:gd name="connsiteY3" fmla="*/ 178357 h 313777"/>
                        <a:gd name="connsiteX4" fmla="*/ 0 w 907603"/>
                        <a:gd name="connsiteY4" fmla="*/ 0 h 313777"/>
                        <a:gd name="connsiteX0" fmla="*/ 0 w 907603"/>
                        <a:gd name="connsiteY0" fmla="*/ 0 h 323270"/>
                        <a:gd name="connsiteX1" fmla="*/ 907603 w 907603"/>
                        <a:gd name="connsiteY1" fmla="*/ 0 h 323270"/>
                        <a:gd name="connsiteX2" fmla="*/ 766336 w 907603"/>
                        <a:gd name="connsiteY2" fmla="*/ 158114 h 323270"/>
                        <a:gd name="connsiteX3" fmla="*/ 144741 w 907603"/>
                        <a:gd name="connsiteY3" fmla="*/ 178357 h 323270"/>
                        <a:gd name="connsiteX4" fmla="*/ 0 w 907603"/>
                        <a:gd name="connsiteY4" fmla="*/ 0 h 323270"/>
                        <a:gd name="connsiteX0" fmla="*/ 0 w 907603"/>
                        <a:gd name="connsiteY0" fmla="*/ 0 h 321346"/>
                        <a:gd name="connsiteX1" fmla="*/ 907603 w 907603"/>
                        <a:gd name="connsiteY1" fmla="*/ 0 h 321346"/>
                        <a:gd name="connsiteX2" fmla="*/ 766336 w 907603"/>
                        <a:gd name="connsiteY2" fmla="*/ 158114 h 321346"/>
                        <a:gd name="connsiteX3" fmla="*/ 144741 w 907603"/>
                        <a:gd name="connsiteY3" fmla="*/ 178357 h 321346"/>
                        <a:gd name="connsiteX4" fmla="*/ 0 w 907603"/>
                        <a:gd name="connsiteY4" fmla="*/ 0 h 321346"/>
                        <a:gd name="connsiteX0" fmla="*/ 0 w 907603"/>
                        <a:gd name="connsiteY0" fmla="*/ 0 h 317535"/>
                        <a:gd name="connsiteX1" fmla="*/ 907603 w 907603"/>
                        <a:gd name="connsiteY1" fmla="*/ 0 h 317535"/>
                        <a:gd name="connsiteX2" fmla="*/ 766336 w 907603"/>
                        <a:gd name="connsiteY2" fmla="*/ 158114 h 317535"/>
                        <a:gd name="connsiteX3" fmla="*/ 144741 w 907603"/>
                        <a:gd name="connsiteY3" fmla="*/ 178357 h 317535"/>
                        <a:gd name="connsiteX4" fmla="*/ 0 w 907603"/>
                        <a:gd name="connsiteY4" fmla="*/ 0 h 317535"/>
                        <a:gd name="connsiteX0" fmla="*/ 0 w 907603"/>
                        <a:gd name="connsiteY0" fmla="*/ 0 h 315575"/>
                        <a:gd name="connsiteX1" fmla="*/ 907603 w 907603"/>
                        <a:gd name="connsiteY1" fmla="*/ 0 h 315575"/>
                        <a:gd name="connsiteX2" fmla="*/ 766336 w 907603"/>
                        <a:gd name="connsiteY2" fmla="*/ 158114 h 315575"/>
                        <a:gd name="connsiteX3" fmla="*/ 144741 w 907603"/>
                        <a:gd name="connsiteY3" fmla="*/ 178357 h 315575"/>
                        <a:gd name="connsiteX4" fmla="*/ 0 w 907603"/>
                        <a:gd name="connsiteY4" fmla="*/ 0 h 315575"/>
                        <a:gd name="connsiteX0" fmla="*/ 0 w 907603"/>
                        <a:gd name="connsiteY0" fmla="*/ 0 h 315575"/>
                        <a:gd name="connsiteX1" fmla="*/ 907603 w 907603"/>
                        <a:gd name="connsiteY1" fmla="*/ 0 h 315575"/>
                        <a:gd name="connsiteX2" fmla="*/ 766336 w 907603"/>
                        <a:gd name="connsiteY2" fmla="*/ 158114 h 315575"/>
                        <a:gd name="connsiteX3" fmla="*/ 144741 w 907603"/>
                        <a:gd name="connsiteY3" fmla="*/ 178357 h 315575"/>
                        <a:gd name="connsiteX4" fmla="*/ 0 w 907603"/>
                        <a:gd name="connsiteY4" fmla="*/ 0 h 315575"/>
                        <a:gd name="connsiteX0" fmla="*/ 0 w 907603"/>
                        <a:gd name="connsiteY0" fmla="*/ 0 h 315575"/>
                        <a:gd name="connsiteX1" fmla="*/ 907603 w 907603"/>
                        <a:gd name="connsiteY1" fmla="*/ 0 h 315575"/>
                        <a:gd name="connsiteX2" fmla="*/ 766336 w 907603"/>
                        <a:gd name="connsiteY2" fmla="*/ 158114 h 315575"/>
                        <a:gd name="connsiteX3" fmla="*/ 144741 w 907603"/>
                        <a:gd name="connsiteY3" fmla="*/ 178357 h 315575"/>
                        <a:gd name="connsiteX4" fmla="*/ 0 w 907603"/>
                        <a:gd name="connsiteY4" fmla="*/ 0 h 315575"/>
                        <a:gd name="connsiteX0" fmla="*/ 0 w 907603"/>
                        <a:gd name="connsiteY0" fmla="*/ 0 h 315575"/>
                        <a:gd name="connsiteX1" fmla="*/ 907603 w 907603"/>
                        <a:gd name="connsiteY1" fmla="*/ 0 h 315575"/>
                        <a:gd name="connsiteX2" fmla="*/ 766336 w 907603"/>
                        <a:gd name="connsiteY2" fmla="*/ 158114 h 315575"/>
                        <a:gd name="connsiteX3" fmla="*/ 144741 w 907603"/>
                        <a:gd name="connsiteY3" fmla="*/ 178357 h 315575"/>
                        <a:gd name="connsiteX4" fmla="*/ 0 w 907603"/>
                        <a:gd name="connsiteY4" fmla="*/ 0 h 315575"/>
                        <a:gd name="connsiteX0" fmla="*/ 0 w 907603"/>
                        <a:gd name="connsiteY0" fmla="*/ 0 h 315575"/>
                        <a:gd name="connsiteX1" fmla="*/ 907603 w 907603"/>
                        <a:gd name="connsiteY1" fmla="*/ 0 h 315575"/>
                        <a:gd name="connsiteX2" fmla="*/ 766336 w 907603"/>
                        <a:gd name="connsiteY2" fmla="*/ 158114 h 315575"/>
                        <a:gd name="connsiteX3" fmla="*/ 144741 w 907603"/>
                        <a:gd name="connsiteY3" fmla="*/ 178357 h 315575"/>
                        <a:gd name="connsiteX4" fmla="*/ 0 w 907603"/>
                        <a:gd name="connsiteY4" fmla="*/ 0 h 315575"/>
                        <a:gd name="connsiteX0" fmla="*/ 0 w 907603"/>
                        <a:gd name="connsiteY0" fmla="*/ 0 h 315575"/>
                        <a:gd name="connsiteX1" fmla="*/ 907603 w 907603"/>
                        <a:gd name="connsiteY1" fmla="*/ 0 h 315575"/>
                        <a:gd name="connsiteX2" fmla="*/ 766336 w 907603"/>
                        <a:gd name="connsiteY2" fmla="*/ 158114 h 315575"/>
                        <a:gd name="connsiteX3" fmla="*/ 144741 w 907603"/>
                        <a:gd name="connsiteY3" fmla="*/ 178357 h 315575"/>
                        <a:gd name="connsiteX4" fmla="*/ 0 w 907603"/>
                        <a:gd name="connsiteY4" fmla="*/ 0 h 315575"/>
                        <a:gd name="connsiteX0" fmla="*/ 0 w 907603"/>
                        <a:gd name="connsiteY0" fmla="*/ 0 h 319407"/>
                        <a:gd name="connsiteX1" fmla="*/ 907603 w 907603"/>
                        <a:gd name="connsiteY1" fmla="*/ 0 h 319407"/>
                        <a:gd name="connsiteX2" fmla="*/ 766336 w 907603"/>
                        <a:gd name="connsiteY2" fmla="*/ 158114 h 319407"/>
                        <a:gd name="connsiteX3" fmla="*/ 144741 w 907603"/>
                        <a:gd name="connsiteY3" fmla="*/ 178357 h 319407"/>
                        <a:gd name="connsiteX4" fmla="*/ 0 w 907603"/>
                        <a:gd name="connsiteY4" fmla="*/ 0 h 319407"/>
                        <a:gd name="connsiteX0" fmla="*/ 0 w 907603"/>
                        <a:gd name="connsiteY0" fmla="*/ 0 h 319407"/>
                        <a:gd name="connsiteX1" fmla="*/ 907603 w 907603"/>
                        <a:gd name="connsiteY1" fmla="*/ 0 h 319407"/>
                        <a:gd name="connsiteX2" fmla="*/ 766336 w 907603"/>
                        <a:gd name="connsiteY2" fmla="*/ 158114 h 319407"/>
                        <a:gd name="connsiteX3" fmla="*/ 144741 w 907603"/>
                        <a:gd name="connsiteY3" fmla="*/ 178357 h 319407"/>
                        <a:gd name="connsiteX4" fmla="*/ 0 w 907603"/>
                        <a:gd name="connsiteY4" fmla="*/ 0 h 319407"/>
                        <a:gd name="connsiteX0" fmla="*/ 0 w 907603"/>
                        <a:gd name="connsiteY0" fmla="*/ 0 h 319407"/>
                        <a:gd name="connsiteX1" fmla="*/ 907603 w 907603"/>
                        <a:gd name="connsiteY1" fmla="*/ 0 h 319407"/>
                        <a:gd name="connsiteX2" fmla="*/ 766336 w 907603"/>
                        <a:gd name="connsiteY2" fmla="*/ 158114 h 319407"/>
                        <a:gd name="connsiteX3" fmla="*/ 144741 w 907603"/>
                        <a:gd name="connsiteY3" fmla="*/ 178357 h 319407"/>
                        <a:gd name="connsiteX4" fmla="*/ 0 w 907603"/>
                        <a:gd name="connsiteY4" fmla="*/ 0 h 319407"/>
                        <a:gd name="connsiteX0" fmla="*/ 0 w 907603"/>
                        <a:gd name="connsiteY0" fmla="*/ 0 h 319409"/>
                        <a:gd name="connsiteX1" fmla="*/ 907603 w 907603"/>
                        <a:gd name="connsiteY1" fmla="*/ 0 h 319409"/>
                        <a:gd name="connsiteX2" fmla="*/ 766336 w 907603"/>
                        <a:gd name="connsiteY2" fmla="*/ 158114 h 319409"/>
                        <a:gd name="connsiteX3" fmla="*/ 129300 w 907603"/>
                        <a:gd name="connsiteY3" fmla="*/ 178358 h 319409"/>
                        <a:gd name="connsiteX4" fmla="*/ 0 w 907603"/>
                        <a:gd name="connsiteY4" fmla="*/ 0 h 319409"/>
                        <a:gd name="connsiteX0" fmla="*/ 0 w 907603"/>
                        <a:gd name="connsiteY0" fmla="*/ 0 h 311911"/>
                        <a:gd name="connsiteX1" fmla="*/ 907603 w 907603"/>
                        <a:gd name="connsiteY1" fmla="*/ 0 h 311911"/>
                        <a:gd name="connsiteX2" fmla="*/ 766336 w 907603"/>
                        <a:gd name="connsiteY2" fmla="*/ 158114 h 311911"/>
                        <a:gd name="connsiteX3" fmla="*/ 113859 w 907603"/>
                        <a:gd name="connsiteY3" fmla="*/ 162916 h 311911"/>
                        <a:gd name="connsiteX4" fmla="*/ 0 w 907603"/>
                        <a:gd name="connsiteY4" fmla="*/ 0 h 311911"/>
                        <a:gd name="connsiteX0" fmla="*/ 0 w 907603"/>
                        <a:gd name="connsiteY0" fmla="*/ 0 h 311911"/>
                        <a:gd name="connsiteX1" fmla="*/ 907603 w 907603"/>
                        <a:gd name="connsiteY1" fmla="*/ 0 h 311911"/>
                        <a:gd name="connsiteX2" fmla="*/ 766336 w 907603"/>
                        <a:gd name="connsiteY2" fmla="*/ 158114 h 311911"/>
                        <a:gd name="connsiteX3" fmla="*/ 113859 w 907603"/>
                        <a:gd name="connsiteY3" fmla="*/ 162916 h 311911"/>
                        <a:gd name="connsiteX4" fmla="*/ 0 w 907603"/>
                        <a:gd name="connsiteY4" fmla="*/ 0 h 311911"/>
                        <a:gd name="connsiteX0" fmla="*/ 0 w 907603"/>
                        <a:gd name="connsiteY0" fmla="*/ 0 h 311911"/>
                        <a:gd name="connsiteX1" fmla="*/ 907603 w 907603"/>
                        <a:gd name="connsiteY1" fmla="*/ 0 h 311911"/>
                        <a:gd name="connsiteX2" fmla="*/ 766336 w 907603"/>
                        <a:gd name="connsiteY2" fmla="*/ 158114 h 311911"/>
                        <a:gd name="connsiteX3" fmla="*/ 113859 w 907603"/>
                        <a:gd name="connsiteY3" fmla="*/ 162916 h 311911"/>
                        <a:gd name="connsiteX4" fmla="*/ 0 w 907603"/>
                        <a:gd name="connsiteY4" fmla="*/ 0 h 311911"/>
                        <a:gd name="connsiteX0" fmla="*/ 0 w 907603"/>
                        <a:gd name="connsiteY0" fmla="*/ 0 h 311911"/>
                        <a:gd name="connsiteX1" fmla="*/ 907603 w 907603"/>
                        <a:gd name="connsiteY1" fmla="*/ 0 h 311911"/>
                        <a:gd name="connsiteX2" fmla="*/ 766336 w 907603"/>
                        <a:gd name="connsiteY2" fmla="*/ 158114 h 311911"/>
                        <a:gd name="connsiteX3" fmla="*/ 113859 w 907603"/>
                        <a:gd name="connsiteY3" fmla="*/ 162916 h 311911"/>
                        <a:gd name="connsiteX4" fmla="*/ 0 w 907603"/>
                        <a:gd name="connsiteY4" fmla="*/ 0 h 311911"/>
                        <a:gd name="connsiteX0" fmla="*/ 0 w 907603"/>
                        <a:gd name="connsiteY0" fmla="*/ 0 h 303968"/>
                        <a:gd name="connsiteX1" fmla="*/ 907603 w 907603"/>
                        <a:gd name="connsiteY1" fmla="*/ 0 h 303968"/>
                        <a:gd name="connsiteX2" fmla="*/ 781778 w 907603"/>
                        <a:gd name="connsiteY2" fmla="*/ 142672 h 303968"/>
                        <a:gd name="connsiteX3" fmla="*/ 113859 w 907603"/>
                        <a:gd name="connsiteY3" fmla="*/ 162916 h 303968"/>
                        <a:gd name="connsiteX4" fmla="*/ 0 w 907603"/>
                        <a:gd name="connsiteY4" fmla="*/ 0 h 303968"/>
                        <a:gd name="connsiteX0" fmla="*/ 0 w 907603"/>
                        <a:gd name="connsiteY0" fmla="*/ 0 h 303968"/>
                        <a:gd name="connsiteX1" fmla="*/ 907603 w 907603"/>
                        <a:gd name="connsiteY1" fmla="*/ 0 h 303968"/>
                        <a:gd name="connsiteX2" fmla="*/ 781778 w 907603"/>
                        <a:gd name="connsiteY2" fmla="*/ 142672 h 303968"/>
                        <a:gd name="connsiteX3" fmla="*/ 113859 w 907603"/>
                        <a:gd name="connsiteY3" fmla="*/ 162916 h 303968"/>
                        <a:gd name="connsiteX4" fmla="*/ 0 w 907603"/>
                        <a:gd name="connsiteY4" fmla="*/ 0 h 303968"/>
                        <a:gd name="connsiteX0" fmla="*/ 0 w 907603"/>
                        <a:gd name="connsiteY0" fmla="*/ 0 h 303968"/>
                        <a:gd name="connsiteX1" fmla="*/ 907603 w 907603"/>
                        <a:gd name="connsiteY1" fmla="*/ 0 h 303968"/>
                        <a:gd name="connsiteX2" fmla="*/ 781778 w 907603"/>
                        <a:gd name="connsiteY2" fmla="*/ 142672 h 303968"/>
                        <a:gd name="connsiteX3" fmla="*/ 113859 w 907603"/>
                        <a:gd name="connsiteY3" fmla="*/ 162916 h 303968"/>
                        <a:gd name="connsiteX4" fmla="*/ 0 w 907603"/>
                        <a:gd name="connsiteY4" fmla="*/ 0 h 303968"/>
                        <a:gd name="connsiteX0" fmla="*/ 0 w 907603"/>
                        <a:gd name="connsiteY0" fmla="*/ 0 h 306564"/>
                        <a:gd name="connsiteX1" fmla="*/ 907603 w 907603"/>
                        <a:gd name="connsiteY1" fmla="*/ 0 h 306564"/>
                        <a:gd name="connsiteX2" fmla="*/ 781778 w 907603"/>
                        <a:gd name="connsiteY2" fmla="*/ 142672 h 306564"/>
                        <a:gd name="connsiteX3" fmla="*/ 103566 w 907603"/>
                        <a:gd name="connsiteY3" fmla="*/ 168063 h 306564"/>
                        <a:gd name="connsiteX4" fmla="*/ 0 w 907603"/>
                        <a:gd name="connsiteY4" fmla="*/ 0 h 306564"/>
                        <a:gd name="connsiteX0" fmla="*/ 0 w 907603"/>
                        <a:gd name="connsiteY0" fmla="*/ 0 h 306564"/>
                        <a:gd name="connsiteX1" fmla="*/ 907603 w 907603"/>
                        <a:gd name="connsiteY1" fmla="*/ 0 h 306564"/>
                        <a:gd name="connsiteX2" fmla="*/ 781778 w 907603"/>
                        <a:gd name="connsiteY2" fmla="*/ 142672 h 306564"/>
                        <a:gd name="connsiteX3" fmla="*/ 108712 w 907603"/>
                        <a:gd name="connsiteY3" fmla="*/ 168063 h 306564"/>
                        <a:gd name="connsiteX4" fmla="*/ 0 w 907603"/>
                        <a:gd name="connsiteY4" fmla="*/ 0 h 306564"/>
                        <a:gd name="connsiteX0" fmla="*/ 0 w 907603"/>
                        <a:gd name="connsiteY0" fmla="*/ 0 h 306564"/>
                        <a:gd name="connsiteX1" fmla="*/ 907603 w 907603"/>
                        <a:gd name="connsiteY1" fmla="*/ 0 h 306564"/>
                        <a:gd name="connsiteX2" fmla="*/ 781778 w 907603"/>
                        <a:gd name="connsiteY2" fmla="*/ 142672 h 306564"/>
                        <a:gd name="connsiteX3" fmla="*/ 108712 w 907603"/>
                        <a:gd name="connsiteY3" fmla="*/ 168063 h 306564"/>
                        <a:gd name="connsiteX4" fmla="*/ 0 w 907603"/>
                        <a:gd name="connsiteY4" fmla="*/ 0 h 306564"/>
                        <a:gd name="connsiteX0" fmla="*/ 0 w 907603"/>
                        <a:gd name="connsiteY0" fmla="*/ 0 h 310401"/>
                        <a:gd name="connsiteX1" fmla="*/ 907603 w 907603"/>
                        <a:gd name="connsiteY1" fmla="*/ 0 h 310401"/>
                        <a:gd name="connsiteX2" fmla="*/ 781778 w 907603"/>
                        <a:gd name="connsiteY2" fmla="*/ 142672 h 310401"/>
                        <a:gd name="connsiteX3" fmla="*/ 108712 w 907603"/>
                        <a:gd name="connsiteY3" fmla="*/ 168063 h 310401"/>
                        <a:gd name="connsiteX4" fmla="*/ 0 w 907603"/>
                        <a:gd name="connsiteY4" fmla="*/ 0 h 310401"/>
                        <a:gd name="connsiteX0" fmla="*/ 0 w 907603"/>
                        <a:gd name="connsiteY0" fmla="*/ 0 h 314283"/>
                        <a:gd name="connsiteX1" fmla="*/ 907603 w 907603"/>
                        <a:gd name="connsiteY1" fmla="*/ 0 h 314283"/>
                        <a:gd name="connsiteX2" fmla="*/ 781778 w 907603"/>
                        <a:gd name="connsiteY2" fmla="*/ 142672 h 314283"/>
                        <a:gd name="connsiteX3" fmla="*/ 108712 w 907603"/>
                        <a:gd name="connsiteY3" fmla="*/ 168063 h 314283"/>
                        <a:gd name="connsiteX4" fmla="*/ 0 w 907603"/>
                        <a:gd name="connsiteY4" fmla="*/ 0 h 314283"/>
                        <a:gd name="connsiteX0" fmla="*/ 0 w 907603"/>
                        <a:gd name="connsiteY0" fmla="*/ 0 h 304178"/>
                        <a:gd name="connsiteX1" fmla="*/ 907603 w 907603"/>
                        <a:gd name="connsiteY1" fmla="*/ 0 h 304178"/>
                        <a:gd name="connsiteX2" fmla="*/ 781778 w 907603"/>
                        <a:gd name="connsiteY2" fmla="*/ 142672 h 304178"/>
                        <a:gd name="connsiteX3" fmla="*/ 103564 w 907603"/>
                        <a:gd name="connsiteY3" fmla="*/ 147476 h 304178"/>
                        <a:gd name="connsiteX4" fmla="*/ 0 w 907603"/>
                        <a:gd name="connsiteY4" fmla="*/ 0 h 304178"/>
                        <a:gd name="connsiteX0" fmla="*/ 0 w 907603"/>
                        <a:gd name="connsiteY0" fmla="*/ 0 h 298232"/>
                        <a:gd name="connsiteX1" fmla="*/ 907603 w 907603"/>
                        <a:gd name="connsiteY1" fmla="*/ 0 h 298232"/>
                        <a:gd name="connsiteX2" fmla="*/ 781778 w 907603"/>
                        <a:gd name="connsiteY2" fmla="*/ 142672 h 298232"/>
                        <a:gd name="connsiteX3" fmla="*/ 103564 w 907603"/>
                        <a:gd name="connsiteY3" fmla="*/ 147476 h 298232"/>
                        <a:gd name="connsiteX4" fmla="*/ 0 w 907603"/>
                        <a:gd name="connsiteY4" fmla="*/ 0 h 298232"/>
                        <a:gd name="connsiteX0" fmla="*/ 0 w 907603"/>
                        <a:gd name="connsiteY0" fmla="*/ 0 h 294471"/>
                        <a:gd name="connsiteX1" fmla="*/ 907603 w 907603"/>
                        <a:gd name="connsiteY1" fmla="*/ 0 h 294471"/>
                        <a:gd name="connsiteX2" fmla="*/ 781778 w 907603"/>
                        <a:gd name="connsiteY2" fmla="*/ 142672 h 294471"/>
                        <a:gd name="connsiteX3" fmla="*/ 103564 w 907603"/>
                        <a:gd name="connsiteY3" fmla="*/ 147476 h 294471"/>
                        <a:gd name="connsiteX4" fmla="*/ 0 w 907603"/>
                        <a:gd name="connsiteY4" fmla="*/ 0 h 294471"/>
                        <a:gd name="connsiteX0" fmla="*/ 0 w 907603"/>
                        <a:gd name="connsiteY0" fmla="*/ 0 h 300132"/>
                        <a:gd name="connsiteX1" fmla="*/ 907603 w 907603"/>
                        <a:gd name="connsiteY1" fmla="*/ 0 h 300132"/>
                        <a:gd name="connsiteX2" fmla="*/ 781778 w 907603"/>
                        <a:gd name="connsiteY2" fmla="*/ 142672 h 300132"/>
                        <a:gd name="connsiteX3" fmla="*/ 103564 w 907603"/>
                        <a:gd name="connsiteY3" fmla="*/ 147476 h 300132"/>
                        <a:gd name="connsiteX4" fmla="*/ 0 w 907603"/>
                        <a:gd name="connsiteY4" fmla="*/ 0 h 300132"/>
                        <a:gd name="connsiteX0" fmla="*/ 0 w 907603"/>
                        <a:gd name="connsiteY0" fmla="*/ 0 h 300132"/>
                        <a:gd name="connsiteX1" fmla="*/ 907603 w 907603"/>
                        <a:gd name="connsiteY1" fmla="*/ 0 h 300132"/>
                        <a:gd name="connsiteX2" fmla="*/ 781778 w 907603"/>
                        <a:gd name="connsiteY2" fmla="*/ 142672 h 300132"/>
                        <a:gd name="connsiteX3" fmla="*/ 103564 w 907603"/>
                        <a:gd name="connsiteY3" fmla="*/ 147476 h 300132"/>
                        <a:gd name="connsiteX4" fmla="*/ 0 w 907603"/>
                        <a:gd name="connsiteY4" fmla="*/ 0 h 300132"/>
                        <a:gd name="connsiteX0" fmla="*/ 0 w 907603"/>
                        <a:gd name="connsiteY0" fmla="*/ 0 h 300132"/>
                        <a:gd name="connsiteX1" fmla="*/ 907603 w 907603"/>
                        <a:gd name="connsiteY1" fmla="*/ 0 h 300132"/>
                        <a:gd name="connsiteX2" fmla="*/ 781778 w 907603"/>
                        <a:gd name="connsiteY2" fmla="*/ 142672 h 300132"/>
                        <a:gd name="connsiteX3" fmla="*/ 103564 w 907603"/>
                        <a:gd name="connsiteY3" fmla="*/ 147476 h 300132"/>
                        <a:gd name="connsiteX4" fmla="*/ 0 w 907603"/>
                        <a:gd name="connsiteY4" fmla="*/ 0 h 300132"/>
                        <a:gd name="connsiteX0" fmla="*/ 0 w 907603"/>
                        <a:gd name="connsiteY0" fmla="*/ 0 h 300132"/>
                        <a:gd name="connsiteX1" fmla="*/ 907603 w 907603"/>
                        <a:gd name="connsiteY1" fmla="*/ 0 h 300132"/>
                        <a:gd name="connsiteX2" fmla="*/ 781778 w 907603"/>
                        <a:gd name="connsiteY2" fmla="*/ 142672 h 300132"/>
                        <a:gd name="connsiteX3" fmla="*/ 103564 w 907603"/>
                        <a:gd name="connsiteY3" fmla="*/ 147476 h 300132"/>
                        <a:gd name="connsiteX4" fmla="*/ 0 w 907603"/>
                        <a:gd name="connsiteY4" fmla="*/ 0 h 300132"/>
                        <a:gd name="connsiteX0" fmla="*/ 0 w 907603"/>
                        <a:gd name="connsiteY0" fmla="*/ 0 h 300132"/>
                        <a:gd name="connsiteX1" fmla="*/ 907603 w 907603"/>
                        <a:gd name="connsiteY1" fmla="*/ 0 h 300132"/>
                        <a:gd name="connsiteX2" fmla="*/ 781778 w 907603"/>
                        <a:gd name="connsiteY2" fmla="*/ 142672 h 300132"/>
                        <a:gd name="connsiteX3" fmla="*/ 103564 w 907603"/>
                        <a:gd name="connsiteY3" fmla="*/ 147476 h 300132"/>
                        <a:gd name="connsiteX4" fmla="*/ 0 w 907603"/>
                        <a:gd name="connsiteY4" fmla="*/ 0 h 300132"/>
                        <a:gd name="connsiteX0" fmla="*/ 0 w 907603"/>
                        <a:gd name="connsiteY0" fmla="*/ 0 h 300132"/>
                        <a:gd name="connsiteX1" fmla="*/ 907603 w 907603"/>
                        <a:gd name="connsiteY1" fmla="*/ 0 h 300132"/>
                        <a:gd name="connsiteX2" fmla="*/ 781778 w 907603"/>
                        <a:gd name="connsiteY2" fmla="*/ 142672 h 300132"/>
                        <a:gd name="connsiteX3" fmla="*/ 103564 w 907603"/>
                        <a:gd name="connsiteY3" fmla="*/ 147476 h 300132"/>
                        <a:gd name="connsiteX4" fmla="*/ 0 w 907603"/>
                        <a:gd name="connsiteY4" fmla="*/ 0 h 300132"/>
                        <a:gd name="connsiteX0" fmla="*/ 0 w 907603"/>
                        <a:gd name="connsiteY0" fmla="*/ 0 h 306044"/>
                        <a:gd name="connsiteX1" fmla="*/ 907603 w 907603"/>
                        <a:gd name="connsiteY1" fmla="*/ 0 h 306044"/>
                        <a:gd name="connsiteX2" fmla="*/ 781778 w 907603"/>
                        <a:gd name="connsiteY2" fmla="*/ 142672 h 306044"/>
                        <a:gd name="connsiteX3" fmla="*/ 103564 w 907603"/>
                        <a:gd name="connsiteY3" fmla="*/ 147476 h 306044"/>
                        <a:gd name="connsiteX4" fmla="*/ 0 w 907603"/>
                        <a:gd name="connsiteY4" fmla="*/ 0 h 306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603" h="306044">
                          <a:moveTo>
                            <a:pt x="0" y="0"/>
                          </a:moveTo>
                          <a:lnTo>
                            <a:pt x="907603" y="0"/>
                          </a:lnTo>
                          <a:cubicBezTo>
                            <a:pt x="837238" y="52705"/>
                            <a:pt x="818571" y="79672"/>
                            <a:pt x="781778" y="142672"/>
                          </a:cubicBezTo>
                          <a:cubicBezTo>
                            <a:pt x="676144" y="374810"/>
                            <a:pt x="164415" y="344202"/>
                            <a:pt x="103564" y="147476"/>
                          </a:cubicBezTo>
                          <a:cubicBezTo>
                            <a:pt x="66547" y="62557"/>
                            <a:pt x="66945" y="65805"/>
                            <a:pt x="0" y="0"/>
                          </a:cubicBezTo>
                          <a:close/>
                        </a:path>
                      </a:pathLst>
                    </a:custGeom>
                    <a:solidFill>
                      <a:srgbClr val="A5A5A5">
                        <a:lumMod val="75000"/>
                      </a:srgbClr>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grpSp>
      </p:grpSp>
    </p:spTree>
    <p:extLst>
      <p:ext uri="{BB962C8B-B14F-4D97-AF65-F5344CB8AC3E}">
        <p14:creationId xmlns:p14="http://schemas.microsoft.com/office/powerpoint/2010/main" val="129406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89" y="-1956"/>
            <a:ext cx="8077200" cy="181588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u="sng" dirty="0">
                <a:solidFill>
                  <a:schemeClr val="tx1">
                    <a:lumMod val="50000"/>
                    <a:lumOff val="50000"/>
                  </a:schemeClr>
                </a:solidFill>
                <a:latin typeface="Arial" panose="020B0604020202020204" pitchFamily="34" charset="0"/>
                <a:cs typeface="Arial" panose="020B0604020202020204" pitchFamily="34" charset="0"/>
              </a:rPr>
              <a:t>Instructions To Edit This Slide</a:t>
            </a:r>
          </a:p>
          <a:p>
            <a:endParaRPr lang="en-US" sz="2000" dirty="0">
              <a:solidFill>
                <a:schemeClr val="bg1">
                  <a:lumMod val="50000"/>
                </a:schemeClr>
              </a:solidFill>
              <a:latin typeface="Arial" panose="020B0604020202020204" pitchFamily="34" charset="0"/>
              <a:cs typeface="Arial" panose="020B0604020202020204" pitchFamily="34" charset="0"/>
            </a:endParaRPr>
          </a:p>
          <a:p>
            <a:r>
              <a:rPr lang="en-US" sz="1600" dirty="0">
                <a:solidFill>
                  <a:schemeClr val="bg1">
                    <a:lumMod val="65000"/>
                  </a:scheme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r>
              <a:rPr lang="en-US" sz="1600" dirty="0">
                <a:solidFill>
                  <a:schemeClr val="bg1">
                    <a:lumMod val="65000"/>
                  </a:scheme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11" name="Group 10"/>
          <p:cNvGrpSpPr/>
          <p:nvPr/>
        </p:nvGrpSpPr>
        <p:grpSpPr>
          <a:xfrm>
            <a:off x="844624" y="2404782"/>
            <a:ext cx="10502752" cy="3810002"/>
            <a:chOff x="790836" y="2364441"/>
            <a:chExt cx="10502752" cy="3810002"/>
          </a:xfrm>
        </p:grpSpPr>
        <p:grpSp>
          <p:nvGrpSpPr>
            <p:cNvPr id="8" name="Group 7"/>
            <p:cNvGrpSpPr/>
            <p:nvPr/>
          </p:nvGrpSpPr>
          <p:grpSpPr>
            <a:xfrm>
              <a:off x="790836" y="2364441"/>
              <a:ext cx="10502752" cy="1423555"/>
              <a:chOff x="790836" y="2364441"/>
              <a:chExt cx="10502752" cy="1423555"/>
            </a:xfrm>
          </p:grpSpPr>
          <p:sp>
            <p:nvSpPr>
              <p:cNvPr id="2" name="Oval 1"/>
              <p:cNvSpPr/>
              <p:nvPr/>
            </p:nvSpPr>
            <p:spPr>
              <a:xfrm>
                <a:off x="790836" y="2364441"/>
                <a:ext cx="1423555" cy="14235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7235" y="2364441"/>
                <a:ext cx="1423555" cy="14235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843634" y="2364441"/>
                <a:ext cx="1423555" cy="142355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p:nvSpPr>
            <p:spPr>
              <a:xfrm>
                <a:off x="9870033" y="2364441"/>
                <a:ext cx="1423555" cy="1423555"/>
              </a:xfrm>
              <a:prstGeom prst="diamond">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790836" y="4750887"/>
              <a:ext cx="10502752" cy="1423556"/>
              <a:chOff x="790836" y="4750887"/>
              <a:chExt cx="10502752" cy="1423556"/>
            </a:xfrm>
          </p:grpSpPr>
          <p:sp>
            <p:nvSpPr>
              <p:cNvPr id="14" name="Regular Pentagon 13"/>
              <p:cNvSpPr/>
              <p:nvPr/>
            </p:nvSpPr>
            <p:spPr>
              <a:xfrm>
                <a:off x="790836" y="4750888"/>
                <a:ext cx="1423555" cy="1423555"/>
              </a:xfrm>
              <a:prstGeom prst="pent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p:cNvSpPr/>
              <p:nvPr/>
            </p:nvSpPr>
            <p:spPr>
              <a:xfrm>
                <a:off x="3817235" y="4750888"/>
                <a:ext cx="1423555" cy="1423555"/>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6843634" y="4750888"/>
                <a:ext cx="1423555" cy="1423555"/>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a:off x="9870033" y="4750887"/>
                <a:ext cx="1423555" cy="1125681"/>
              </a:xfrm>
              <a:prstGeom prst="wedgeEllipseCallout">
                <a:avLst>
                  <a:gd name="adj1" fmla="val -42731"/>
                  <a:gd name="adj2" fmla="val 7085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64735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a:srcRect l="36527" t="37135" r="44105" b="29368"/>
          <a:stretch/>
        </p:blipFill>
        <p:spPr>
          <a:xfrm>
            <a:off x="584805" y="2085398"/>
            <a:ext cx="2821562" cy="2744891"/>
          </a:xfrm>
          <a:prstGeom prst="rect">
            <a:avLst/>
          </a:prstGeom>
        </p:spPr>
      </p:pic>
      <p:pic>
        <p:nvPicPr>
          <p:cNvPr id="9" name="Picture 8"/>
          <p:cNvPicPr>
            <a:picLocks noChangeAspect="1"/>
          </p:cNvPicPr>
          <p:nvPr/>
        </p:nvPicPr>
        <p:blipFill rotWithShape="1">
          <a:blip r:embed="rId3"/>
          <a:srcRect l="48788" t="31142" r="24676" b="20367"/>
          <a:stretch/>
        </p:blipFill>
        <p:spPr>
          <a:xfrm>
            <a:off x="8263845" y="1966856"/>
            <a:ext cx="3452648" cy="3547243"/>
          </a:xfrm>
          <a:prstGeom prst="rect">
            <a:avLst/>
          </a:prstGeom>
        </p:spPr>
      </p:pic>
      <p:pic>
        <p:nvPicPr>
          <p:cNvPr id="13" name="Picture 12"/>
          <p:cNvPicPr>
            <a:picLocks noChangeAspect="1"/>
          </p:cNvPicPr>
          <p:nvPr/>
        </p:nvPicPr>
        <p:blipFill rotWithShape="1">
          <a:blip r:embed="rId4"/>
          <a:srcRect l="34498" t="33273" r="53564" b="20036"/>
          <a:stretch/>
        </p:blipFill>
        <p:spPr>
          <a:xfrm>
            <a:off x="5315756" y="2099008"/>
            <a:ext cx="1321088" cy="2917880"/>
          </a:xfrm>
          <a:prstGeom prst="rect">
            <a:avLst/>
          </a:prstGeom>
        </p:spPr>
      </p:pic>
      <p:sp>
        <p:nvSpPr>
          <p:cNvPr id="12" name="TextBox 11"/>
          <p:cNvSpPr txBox="1"/>
          <p:nvPr/>
        </p:nvSpPr>
        <p:spPr>
          <a:xfrm>
            <a:off x="4489" y="0"/>
            <a:ext cx="9144000" cy="1569660"/>
          </a:xfrm>
          <a:prstGeom prst="rect">
            <a:avLst/>
          </a:prstGeom>
          <a:noFill/>
        </p:spPr>
        <p:txBody>
          <a:bodyPr wrap="square" rtlCol="0">
            <a:spAutoFit/>
          </a:bodyPr>
          <a:lstStyle/>
          <a:p>
            <a:r>
              <a:rPr lang="en-US" sz="2400" b="1" u="sng" dirty="0">
                <a:solidFill>
                  <a:schemeClr val="tx1">
                    <a:lumMod val="50000"/>
                    <a:lumOff val="50000"/>
                  </a:schemeClr>
                </a:solidFill>
                <a:latin typeface="Arial" panose="020B0604020202020204" pitchFamily="34" charset="0"/>
                <a:cs typeface="Arial" panose="020B0604020202020204" pitchFamily="34" charset="0"/>
              </a:rPr>
              <a:t>Resize Any Shape And Edit Color</a:t>
            </a:r>
          </a:p>
          <a:p>
            <a:endParaRPr lang="en-US" sz="2400" b="1" u="sng" dirty="0">
              <a:solidFill>
                <a:schemeClr val="bg1">
                  <a:lumMod val="50000"/>
                </a:schemeClr>
              </a:solidFill>
              <a:latin typeface="Arial" panose="020B0604020202020204" pitchFamily="34" charset="0"/>
              <a:cs typeface="Arial" panose="020B0604020202020204" pitchFamily="34" charset="0"/>
            </a:endParaRPr>
          </a:p>
          <a:p>
            <a:r>
              <a:rPr lang="en-US" sz="1600" dirty="0">
                <a:solidFill>
                  <a:schemeClr val="bg1">
                    <a:lumMod val="65000"/>
                  </a:scheme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 - </a:t>
            </a:r>
          </a:p>
        </p:txBody>
      </p:sp>
      <p:sp>
        <p:nvSpPr>
          <p:cNvPr id="14" name="TextBox 13"/>
          <p:cNvSpPr txBox="1"/>
          <p:nvPr/>
        </p:nvSpPr>
        <p:spPr>
          <a:xfrm>
            <a:off x="4489" y="5653946"/>
            <a:ext cx="9144000" cy="954107"/>
          </a:xfrm>
          <a:prstGeom prst="rect">
            <a:avLst/>
          </a:prstGeom>
          <a:noFill/>
        </p:spPr>
        <p:txBody>
          <a:bodyPr wrap="square" rtlCol="0">
            <a:spAutoFit/>
          </a:bodyPr>
          <a:lstStyle/>
          <a:p>
            <a:pPr marL="342900" indent="-342900">
              <a:buFont typeface="+mj-lt"/>
              <a:buAutoNum type="arabicPeriod"/>
            </a:pPr>
            <a:r>
              <a:rPr lang="en-US" sz="1400" dirty="0">
                <a:solidFill>
                  <a:schemeClr val="bg1">
                    <a:lumMod val="50000"/>
                  </a:schemeClr>
                </a:solidFill>
                <a:latin typeface="Arial" panose="020B0604020202020204" pitchFamily="34" charset="0"/>
                <a:cs typeface="Arial" panose="020B0604020202020204" pitchFamily="34" charset="0"/>
              </a:rPr>
              <a:t>Right click on the object or shape that you want to change the color of.</a:t>
            </a:r>
          </a:p>
          <a:p>
            <a:pPr marL="342900" indent="-342900">
              <a:buFont typeface="+mj-lt"/>
              <a:buAutoNum type="arabicPeriod"/>
            </a:pPr>
            <a:r>
              <a:rPr lang="en-GB" sz="1400" dirty="0">
                <a:solidFill>
                  <a:schemeClr val="bg1">
                    <a:lumMod val="50000"/>
                  </a:schemeClr>
                </a:solidFill>
                <a:latin typeface="Arial" panose="020B0604020202020204" pitchFamily="34" charset="0"/>
                <a:cs typeface="Arial" panose="020B0604020202020204" pitchFamily="34" charset="0"/>
              </a:rPr>
              <a:t>Choose Format Shape in the dialog box.</a:t>
            </a:r>
          </a:p>
          <a:p>
            <a:pPr marL="342900" indent="-342900">
              <a:buFont typeface="+mj-lt"/>
              <a:buAutoNum type="arabicPeriod"/>
            </a:pPr>
            <a:r>
              <a:rPr lang="en-GB" sz="1400" dirty="0">
                <a:solidFill>
                  <a:schemeClr val="bg1">
                    <a:lumMod val="50000"/>
                  </a:scheme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sp>
        <p:nvSpPr>
          <p:cNvPr id="15" name="Rectangle 14"/>
          <p:cNvSpPr/>
          <p:nvPr/>
        </p:nvSpPr>
        <p:spPr>
          <a:xfrm>
            <a:off x="1697151"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1</a:t>
            </a:r>
          </a:p>
        </p:txBody>
      </p:sp>
      <p:sp>
        <p:nvSpPr>
          <p:cNvPr id="16" name="Rectangle 15"/>
          <p:cNvSpPr/>
          <p:nvPr/>
        </p:nvSpPr>
        <p:spPr>
          <a:xfrm>
            <a:off x="572832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2</a:t>
            </a:r>
          </a:p>
        </p:txBody>
      </p:sp>
      <p:sp>
        <p:nvSpPr>
          <p:cNvPr id="17" name="Rectangle 16"/>
          <p:cNvSpPr/>
          <p:nvPr/>
        </p:nvSpPr>
        <p:spPr>
          <a:xfrm>
            <a:off x="975949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607054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48211" t="51544" r="43158" b="29930"/>
          <a:stretch/>
        </p:blipFill>
        <p:spPr>
          <a:xfrm>
            <a:off x="1283152" y="1891737"/>
            <a:ext cx="1315453" cy="1588170"/>
          </a:xfrm>
          <a:prstGeom prst="rect">
            <a:avLst/>
          </a:prstGeom>
        </p:spPr>
      </p:pic>
      <p:pic>
        <p:nvPicPr>
          <p:cNvPr id="22" name="Picture 21"/>
          <p:cNvPicPr>
            <a:picLocks noChangeAspect="1"/>
          </p:cNvPicPr>
          <p:nvPr/>
        </p:nvPicPr>
        <p:blipFill rotWithShape="1">
          <a:blip r:embed="rId3"/>
          <a:srcRect l="48526" t="53415" r="42737" b="30491"/>
          <a:stretch/>
        </p:blipFill>
        <p:spPr>
          <a:xfrm>
            <a:off x="9446497" y="2046735"/>
            <a:ext cx="1331494" cy="1379621"/>
          </a:xfrm>
          <a:prstGeom prst="rect">
            <a:avLst/>
          </a:prstGeom>
        </p:spPr>
      </p:pic>
      <p:pic>
        <p:nvPicPr>
          <p:cNvPr id="14" name="Picture 13"/>
          <p:cNvPicPr>
            <a:picLocks noChangeAspect="1"/>
          </p:cNvPicPr>
          <p:nvPr/>
        </p:nvPicPr>
        <p:blipFill rotWithShape="1">
          <a:blip r:embed="rId4"/>
          <a:srcRect l="37611" t="35478" r="43495" b="28493"/>
          <a:stretch/>
        </p:blipFill>
        <p:spPr>
          <a:xfrm>
            <a:off x="4788626" y="2095096"/>
            <a:ext cx="2614748" cy="2635624"/>
          </a:xfrm>
          <a:prstGeom prst="rect">
            <a:avLst/>
          </a:prstGeom>
        </p:spPr>
      </p:pic>
      <p:sp>
        <p:nvSpPr>
          <p:cNvPr id="6" name="TextBox 5"/>
          <p:cNvSpPr txBox="1"/>
          <p:nvPr/>
        </p:nvSpPr>
        <p:spPr>
          <a:xfrm>
            <a:off x="4488" y="5204788"/>
            <a:ext cx="9144000" cy="954107"/>
          </a:xfrm>
          <a:prstGeom prst="rect">
            <a:avLst/>
          </a:prstGeom>
          <a:noFill/>
        </p:spPr>
        <p:txBody>
          <a:bodyPr wrap="square" rtlCol="0">
            <a:spAutoFit/>
          </a:bodyPr>
          <a:lstStyle/>
          <a:p>
            <a:r>
              <a:rPr lang="en-US" sz="1400" dirty="0">
                <a:solidFill>
                  <a:schemeClr val="bg1">
                    <a:lumMod val="65000"/>
                  </a:scheme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buFont typeface="+mj-lt"/>
              <a:buAutoNum type="arabicPeriod"/>
            </a:pPr>
            <a:r>
              <a:rPr lang="en-US" sz="1400" dirty="0">
                <a:solidFill>
                  <a:schemeClr val="bg1">
                    <a:lumMod val="65000"/>
                  </a:scheme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buFont typeface="+mj-lt"/>
              <a:buAutoNum type="arabicPeriod"/>
            </a:pPr>
            <a:r>
              <a:rPr lang="en-US" sz="1400" dirty="0">
                <a:solidFill>
                  <a:schemeClr val="bg1">
                    <a:lumMod val="65000"/>
                  </a:schemeClr>
                </a:solidFill>
                <a:latin typeface="Arial" panose="020B0604020202020204" pitchFamily="34" charset="0"/>
                <a:cs typeface="Arial" panose="020B0604020202020204" pitchFamily="34" charset="0"/>
              </a:rPr>
              <a:t>Delete the icon and replace it with any icon or graphic from our site</a:t>
            </a:r>
            <a:r>
              <a:rPr lang="en-US" sz="1400" dirty="0" smtClean="0">
                <a:solidFill>
                  <a:schemeClr val="bg1">
                    <a:lumMod val="65000"/>
                  </a:schemeClr>
                </a:solidFill>
                <a:latin typeface="Arial" panose="020B0604020202020204" pitchFamily="34" charset="0"/>
                <a:cs typeface="Arial" panose="020B0604020202020204" pitchFamily="34" charset="0"/>
              </a:rPr>
              <a:t>.</a:t>
            </a:r>
            <a:endParaRPr lang="en-GB" sz="1400" dirty="0">
              <a:solidFill>
                <a:schemeClr val="bg1">
                  <a:lumMod val="65000"/>
                </a:schemeClr>
              </a:solidFill>
              <a:latin typeface="Arial" panose="020B0604020202020204" pitchFamily="34" charset="0"/>
              <a:cs typeface="Arial" panose="020B0604020202020204" pitchFamily="34" charset="0"/>
            </a:endParaRPr>
          </a:p>
        </p:txBody>
      </p:sp>
      <p:sp>
        <p:nvSpPr>
          <p:cNvPr id="10" name="TextBox 9"/>
          <p:cNvSpPr txBox="1"/>
          <p:nvPr/>
        </p:nvSpPr>
        <p:spPr>
          <a:xfrm>
            <a:off x="4489" y="0"/>
            <a:ext cx="9144000" cy="1292662"/>
          </a:xfrm>
          <a:prstGeom prst="rect">
            <a:avLst/>
          </a:prstGeom>
          <a:noFill/>
        </p:spPr>
        <p:txBody>
          <a:bodyPr wrap="square" rtlCol="0">
            <a:spAutoFit/>
          </a:bodyPr>
          <a:lstStyle/>
          <a:p>
            <a:r>
              <a:rPr lang="en-US" sz="2400" b="1" u="sng" dirty="0">
                <a:solidFill>
                  <a:schemeClr val="tx1">
                    <a:lumMod val="50000"/>
                    <a:lumOff val="50000"/>
                  </a:schemeClr>
                </a:solidFill>
                <a:latin typeface="Arial" panose="020B0604020202020204" pitchFamily="34" charset="0"/>
                <a:cs typeface="Arial" panose="020B0604020202020204" pitchFamily="34" charset="0"/>
              </a:rPr>
              <a:t>Use Your Own Icons In Any Slide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bg1">
                    <a:lumMod val="65000"/>
                  </a:schemeClr>
                </a:solidFill>
                <a:latin typeface="Arial" panose="020B0604020202020204" pitchFamily="34" charset="0"/>
                <a:cs typeface="Arial" panose="020B0604020202020204" pitchFamily="34" charset="0"/>
              </a:rPr>
              <a:t>You can replace the icons in this slide with any icons you like from our site, or completely remove them if required - </a:t>
            </a:r>
          </a:p>
        </p:txBody>
      </p:sp>
      <p:sp>
        <p:nvSpPr>
          <p:cNvPr id="15" name="Rectangle 14"/>
          <p:cNvSpPr/>
          <p:nvPr/>
        </p:nvSpPr>
        <p:spPr>
          <a:xfrm>
            <a:off x="1697151"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1</a:t>
            </a:r>
          </a:p>
        </p:txBody>
      </p:sp>
      <p:sp>
        <p:nvSpPr>
          <p:cNvPr id="16" name="Rectangle 15"/>
          <p:cNvSpPr/>
          <p:nvPr/>
        </p:nvSpPr>
        <p:spPr>
          <a:xfrm>
            <a:off x="572832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2</a:t>
            </a:r>
          </a:p>
        </p:txBody>
      </p:sp>
      <p:sp>
        <p:nvSpPr>
          <p:cNvPr id="17" name="Rectangle 16"/>
          <p:cNvSpPr/>
          <p:nvPr/>
        </p:nvSpPr>
        <p:spPr>
          <a:xfrm>
            <a:off x="975949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950037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76" y="2986"/>
            <a:ext cx="9143413" cy="1015663"/>
          </a:xfrm>
          <a:prstGeom prst="rect">
            <a:avLst/>
          </a:prstGeom>
          <a:noFill/>
        </p:spPr>
        <p:txBody>
          <a:bodyPr wrap="square" rtlCol="0">
            <a:spAutoFit/>
          </a:bodyPr>
          <a:lstStyle/>
          <a:p>
            <a:r>
              <a:rPr lang="en-US" sz="2400" b="1" u="sng" dirty="0">
                <a:solidFill>
                  <a:schemeClr val="tx1">
                    <a:lumMod val="50000"/>
                    <a:lumOff val="50000"/>
                  </a:schemeClr>
                </a:solidFill>
                <a:latin typeface="Arial" panose="020B0604020202020204" pitchFamily="34" charset="0"/>
                <a:cs typeface="Arial" panose="020B0604020202020204" pitchFamily="34" charset="0"/>
              </a:rPr>
              <a:t>Select From Thousands Of Editable Icons On Every Topic</a:t>
            </a:r>
          </a:p>
          <a:p>
            <a:endParaRPr lang="en-US" dirty="0">
              <a:solidFill>
                <a:schemeClr val="tx1">
                  <a:lumMod val="50000"/>
                  <a:lumOff val="50000"/>
                </a:schemeClr>
              </a:solidFill>
              <a:latin typeface="Arial" pitchFamily="34" charset="0"/>
              <a:cs typeface="Arial" pitchFamily="34" charset="0"/>
            </a:endParaRPr>
          </a:p>
          <a:p>
            <a:r>
              <a:rPr lang="en-US" dirty="0">
                <a:solidFill>
                  <a:schemeClr val="bg1">
                    <a:lumMod val="65000"/>
                  </a:schemeClr>
                </a:solidFill>
                <a:latin typeface="Arial" pitchFamily="34" charset="0"/>
                <a:cs typeface="Arial" pitchFamily="34" charset="0"/>
              </a:rPr>
              <a:t>These icons are available at the Icons section on www.slideteam.net</a:t>
            </a:r>
          </a:p>
        </p:txBody>
      </p:sp>
      <p:grpSp>
        <p:nvGrpSpPr>
          <p:cNvPr id="197" name="Group 196"/>
          <p:cNvGrpSpPr/>
          <p:nvPr/>
        </p:nvGrpSpPr>
        <p:grpSpPr>
          <a:xfrm>
            <a:off x="833446" y="1568832"/>
            <a:ext cx="10525109" cy="4701044"/>
            <a:chOff x="833446" y="1797431"/>
            <a:chExt cx="10525109" cy="4701044"/>
          </a:xfrm>
        </p:grpSpPr>
        <p:grpSp>
          <p:nvGrpSpPr>
            <p:cNvPr id="198" name="Group 197"/>
            <p:cNvGrpSpPr/>
            <p:nvPr/>
          </p:nvGrpSpPr>
          <p:grpSpPr>
            <a:xfrm>
              <a:off x="901853" y="4502755"/>
              <a:ext cx="10388294" cy="764795"/>
              <a:chOff x="868912" y="4361750"/>
              <a:chExt cx="10388294" cy="764795"/>
            </a:xfrm>
          </p:grpSpPr>
          <p:grpSp>
            <p:nvGrpSpPr>
              <p:cNvPr id="509" name="Group 508"/>
              <p:cNvGrpSpPr/>
              <p:nvPr/>
            </p:nvGrpSpPr>
            <p:grpSpPr>
              <a:xfrm>
                <a:off x="5741890" y="4618506"/>
                <a:ext cx="714528" cy="391897"/>
                <a:chOff x="3485967" y="3223136"/>
                <a:chExt cx="884894" cy="485338"/>
              </a:xfrm>
              <a:solidFill>
                <a:srgbClr val="00B050"/>
              </a:solidFill>
              <a:effectLst/>
            </p:grpSpPr>
            <p:grpSp>
              <p:nvGrpSpPr>
                <p:cNvPr id="573" name="Group 572"/>
                <p:cNvGrpSpPr/>
                <p:nvPr/>
              </p:nvGrpSpPr>
              <p:grpSpPr>
                <a:xfrm>
                  <a:off x="3681256" y="3223136"/>
                  <a:ext cx="494236" cy="485338"/>
                  <a:chOff x="-2429678" y="-3238500"/>
                  <a:chExt cx="13663209" cy="13417212"/>
                </a:xfrm>
                <a:grpFill/>
              </p:grpSpPr>
              <p:sp>
                <p:nvSpPr>
                  <p:cNvPr id="584" name="Freeform 583"/>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5"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6"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7"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74" name="Group 573"/>
                <p:cNvGrpSpPr/>
                <p:nvPr/>
              </p:nvGrpSpPr>
              <p:grpSpPr>
                <a:xfrm>
                  <a:off x="3485967" y="3257084"/>
                  <a:ext cx="318921" cy="343896"/>
                  <a:chOff x="-7791742" y="-2283273"/>
                  <a:chExt cx="8816598" cy="9507034"/>
                </a:xfrm>
                <a:grpFill/>
              </p:grpSpPr>
              <p:sp>
                <p:nvSpPr>
                  <p:cNvPr id="580" name="Freeform 579"/>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1"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2" name="Freeform 581"/>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3"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75" name="Group 574"/>
                <p:cNvGrpSpPr/>
                <p:nvPr/>
              </p:nvGrpSpPr>
              <p:grpSpPr>
                <a:xfrm flipH="1">
                  <a:off x="4051940" y="3257084"/>
                  <a:ext cx="318921" cy="343896"/>
                  <a:chOff x="-7791742" y="-2283273"/>
                  <a:chExt cx="8816598" cy="9507034"/>
                </a:xfrm>
                <a:grpFill/>
              </p:grpSpPr>
              <p:sp>
                <p:nvSpPr>
                  <p:cNvPr id="576" name="Freeform 575"/>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7"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8" name="Freeform 577"/>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9"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510" name="Group 509"/>
              <p:cNvGrpSpPr/>
              <p:nvPr/>
            </p:nvGrpSpPr>
            <p:grpSpPr>
              <a:xfrm>
                <a:off x="4172984" y="4578883"/>
                <a:ext cx="361691" cy="547662"/>
                <a:chOff x="7162118" y="1922306"/>
                <a:chExt cx="717438" cy="1086322"/>
              </a:xfrm>
              <a:solidFill>
                <a:srgbClr val="00B050"/>
              </a:solidFill>
            </p:grpSpPr>
            <p:grpSp>
              <p:nvGrpSpPr>
                <p:cNvPr id="556" name="Group 555"/>
                <p:cNvGrpSpPr/>
                <p:nvPr/>
              </p:nvGrpSpPr>
              <p:grpSpPr>
                <a:xfrm>
                  <a:off x="7469457" y="1932117"/>
                  <a:ext cx="410099" cy="738998"/>
                  <a:chOff x="4892575" y="253941"/>
                  <a:chExt cx="2464534" cy="4441085"/>
                </a:xfrm>
                <a:grpFill/>
              </p:grpSpPr>
              <p:grpSp>
                <p:nvGrpSpPr>
                  <p:cNvPr id="567" name="Group 566"/>
                  <p:cNvGrpSpPr/>
                  <p:nvPr/>
                </p:nvGrpSpPr>
                <p:grpSpPr>
                  <a:xfrm>
                    <a:off x="6044181" y="253941"/>
                    <a:ext cx="1312928" cy="3367024"/>
                    <a:chOff x="6901017" y="226358"/>
                    <a:chExt cx="2545655" cy="6528366"/>
                  </a:xfrm>
                  <a:grpFill/>
                </p:grpSpPr>
                <p:sp>
                  <p:nvSpPr>
                    <p:cNvPr id="571" name="Oval 570"/>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572" name="Freeform 571"/>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568" name="Group 567"/>
                  <p:cNvGrpSpPr/>
                  <p:nvPr/>
                </p:nvGrpSpPr>
                <p:grpSpPr>
                  <a:xfrm>
                    <a:off x="4892575" y="297484"/>
                    <a:ext cx="1714766" cy="4397542"/>
                    <a:chOff x="6901017" y="226358"/>
                    <a:chExt cx="2545655" cy="6528366"/>
                  </a:xfrm>
                  <a:grpFill/>
                </p:grpSpPr>
                <p:sp>
                  <p:nvSpPr>
                    <p:cNvPr id="569" name="Oval 568"/>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570" name="Freeform 569"/>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557" name="Group 556"/>
                <p:cNvGrpSpPr/>
                <p:nvPr/>
              </p:nvGrpSpPr>
              <p:grpSpPr>
                <a:xfrm>
                  <a:off x="7162118" y="1922306"/>
                  <a:ext cx="435632" cy="1086322"/>
                  <a:chOff x="7162118" y="1922306"/>
                  <a:chExt cx="435632" cy="1086322"/>
                </a:xfrm>
                <a:grpFill/>
              </p:grpSpPr>
              <p:sp>
                <p:nvSpPr>
                  <p:cNvPr id="558" name="Freeform 557"/>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559" name="Group 558"/>
                  <p:cNvGrpSpPr/>
                  <p:nvPr/>
                </p:nvGrpSpPr>
                <p:grpSpPr>
                  <a:xfrm>
                    <a:off x="7308788" y="1922306"/>
                    <a:ext cx="144282" cy="353375"/>
                    <a:chOff x="7308788" y="1922306"/>
                    <a:chExt cx="144282" cy="353375"/>
                  </a:xfrm>
                  <a:grpFill/>
                </p:grpSpPr>
                <p:sp>
                  <p:nvSpPr>
                    <p:cNvPr id="560" name="Oval 559"/>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561" name="Group 560"/>
                    <p:cNvGrpSpPr/>
                    <p:nvPr/>
                  </p:nvGrpSpPr>
                  <p:grpSpPr>
                    <a:xfrm>
                      <a:off x="7344249" y="2124071"/>
                      <a:ext cx="73360" cy="151610"/>
                      <a:chOff x="3582412" y="2220074"/>
                      <a:chExt cx="70325" cy="145340"/>
                    </a:xfrm>
                    <a:grpFill/>
                  </p:grpSpPr>
                  <p:sp>
                    <p:nvSpPr>
                      <p:cNvPr id="562"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63"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64"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65"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66"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511" name="Group 510"/>
              <p:cNvGrpSpPr/>
              <p:nvPr/>
            </p:nvGrpSpPr>
            <p:grpSpPr>
              <a:xfrm>
                <a:off x="2490361" y="4634516"/>
                <a:ext cx="475408" cy="477918"/>
                <a:chOff x="2130683" y="2079870"/>
                <a:chExt cx="4390433" cy="4413610"/>
              </a:xfrm>
              <a:solidFill>
                <a:srgbClr val="00B050"/>
              </a:solidFill>
              <a:effectLst/>
            </p:grpSpPr>
            <p:sp>
              <p:nvSpPr>
                <p:cNvPr id="541" name="Freeform 540"/>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2" name="Freeform 541"/>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3" name="Freeform 542"/>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4" name="Freeform 543"/>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45"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46"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47" name="Oval 546"/>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48" name="Oval 547"/>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49" name="Oval 548"/>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50"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51" name="Freeform 550"/>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552" name="Oval 551"/>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53" name="Oval 552"/>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54" name="Freeform 553"/>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55" name="Freeform 554"/>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512" name="Group 511"/>
              <p:cNvGrpSpPr/>
              <p:nvPr/>
            </p:nvGrpSpPr>
            <p:grpSpPr>
              <a:xfrm>
                <a:off x="868912" y="4524227"/>
                <a:ext cx="414234" cy="525910"/>
                <a:chOff x="1224581" y="2015160"/>
                <a:chExt cx="692208" cy="878824"/>
              </a:xfrm>
              <a:solidFill>
                <a:srgbClr val="00B050"/>
              </a:solidFill>
            </p:grpSpPr>
            <p:grpSp>
              <p:nvGrpSpPr>
                <p:cNvPr id="521" name="Group 520"/>
                <p:cNvGrpSpPr/>
                <p:nvPr/>
              </p:nvGrpSpPr>
              <p:grpSpPr>
                <a:xfrm>
                  <a:off x="1315622" y="2504154"/>
                  <a:ext cx="513527" cy="389830"/>
                  <a:chOff x="1308509" y="2505468"/>
                  <a:chExt cx="524354" cy="398048"/>
                </a:xfrm>
                <a:grpFill/>
              </p:grpSpPr>
              <p:sp>
                <p:nvSpPr>
                  <p:cNvPr id="539"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40"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522" name="Group 521"/>
                <p:cNvGrpSpPr/>
                <p:nvPr/>
              </p:nvGrpSpPr>
              <p:grpSpPr>
                <a:xfrm>
                  <a:off x="1224581" y="2015160"/>
                  <a:ext cx="692208" cy="664910"/>
                  <a:chOff x="1224581" y="2015160"/>
                  <a:chExt cx="692208" cy="664910"/>
                </a:xfrm>
                <a:grpFill/>
              </p:grpSpPr>
              <p:grpSp>
                <p:nvGrpSpPr>
                  <p:cNvPr id="523" name="Group 522"/>
                  <p:cNvGrpSpPr/>
                  <p:nvPr/>
                </p:nvGrpSpPr>
                <p:grpSpPr>
                  <a:xfrm>
                    <a:off x="1732976" y="2357366"/>
                    <a:ext cx="183813" cy="322704"/>
                    <a:chOff x="5823822" y="2769728"/>
                    <a:chExt cx="1289361" cy="2263613"/>
                  </a:xfrm>
                  <a:grpFill/>
                </p:grpSpPr>
                <p:sp>
                  <p:nvSpPr>
                    <p:cNvPr id="537" name="Oval 536"/>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538" name="Freeform 537"/>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524" name="Group 523"/>
                  <p:cNvGrpSpPr/>
                  <p:nvPr/>
                </p:nvGrpSpPr>
                <p:grpSpPr>
                  <a:xfrm flipH="1">
                    <a:off x="1224581" y="2357366"/>
                    <a:ext cx="183813" cy="322704"/>
                    <a:chOff x="5823822" y="2769728"/>
                    <a:chExt cx="1289361" cy="2263613"/>
                  </a:xfrm>
                  <a:grpFill/>
                </p:grpSpPr>
                <p:sp>
                  <p:nvSpPr>
                    <p:cNvPr id="535" name="Oval 534"/>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536" name="Freeform 535"/>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525" name="Group 524"/>
                  <p:cNvGrpSpPr/>
                  <p:nvPr/>
                </p:nvGrpSpPr>
                <p:grpSpPr>
                  <a:xfrm>
                    <a:off x="1427841" y="2015160"/>
                    <a:ext cx="281366" cy="476875"/>
                    <a:chOff x="1427841" y="2015160"/>
                    <a:chExt cx="281366" cy="476875"/>
                  </a:xfrm>
                  <a:grpFill/>
                </p:grpSpPr>
                <p:grpSp>
                  <p:nvGrpSpPr>
                    <p:cNvPr id="526" name="Group 525"/>
                    <p:cNvGrpSpPr/>
                    <p:nvPr/>
                  </p:nvGrpSpPr>
                  <p:grpSpPr>
                    <a:xfrm>
                      <a:off x="1427841" y="2015160"/>
                      <a:ext cx="281366" cy="476875"/>
                      <a:chOff x="1427841" y="2015160"/>
                      <a:chExt cx="281366" cy="476875"/>
                    </a:xfrm>
                    <a:grpFill/>
                  </p:grpSpPr>
                  <p:sp>
                    <p:nvSpPr>
                      <p:cNvPr id="533" name="Oval 532"/>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534" name="Freeform 533"/>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527" name="Group 526"/>
                    <p:cNvGrpSpPr/>
                    <p:nvPr/>
                  </p:nvGrpSpPr>
                  <p:grpSpPr>
                    <a:xfrm>
                      <a:off x="1546584" y="2145019"/>
                      <a:ext cx="44375" cy="95758"/>
                      <a:chOff x="1544531" y="2140590"/>
                      <a:chExt cx="48480" cy="104616"/>
                    </a:xfrm>
                    <a:grpFill/>
                  </p:grpSpPr>
                  <p:sp>
                    <p:nvSpPr>
                      <p:cNvPr id="528"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29"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30"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31"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532"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513" name="Freeform 512"/>
              <p:cNvSpPr/>
              <p:nvPr/>
            </p:nvSpPr>
            <p:spPr>
              <a:xfrm rot="18999791">
                <a:off x="9390957" y="4511224"/>
                <a:ext cx="319187" cy="555943"/>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rgbClr val="00B050"/>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514" name="Freeform 513"/>
              <p:cNvSpPr/>
              <p:nvPr/>
            </p:nvSpPr>
            <p:spPr>
              <a:xfrm flipV="1">
                <a:off x="7663633" y="4524420"/>
                <a:ext cx="520109" cy="414306"/>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515" name="Group 514"/>
              <p:cNvGrpSpPr/>
              <p:nvPr/>
            </p:nvGrpSpPr>
            <p:grpSpPr>
              <a:xfrm>
                <a:off x="10917359" y="4361750"/>
                <a:ext cx="339847" cy="579251"/>
                <a:chOff x="4636886" y="-259441"/>
                <a:chExt cx="1992514" cy="3375032"/>
              </a:xfrm>
              <a:solidFill>
                <a:srgbClr val="00B050"/>
              </a:solidFill>
              <a:effectLst/>
            </p:grpSpPr>
            <p:sp>
              <p:nvSpPr>
                <p:cNvPr id="516" name="Freeform 515"/>
                <p:cNvSpPr/>
                <p:nvPr/>
              </p:nvSpPr>
              <p:spPr>
                <a:xfrm>
                  <a:off x="4636886" y="-259441"/>
                  <a:ext cx="1992514" cy="2649377"/>
                </a:xfrm>
                <a:custGeom>
                  <a:avLst/>
                  <a:gdLst>
                    <a:gd name="connsiteX0" fmla="*/ 297180 w 594360"/>
                    <a:gd name="connsiteY0" fmla="*/ 0 h 796197"/>
                    <a:gd name="connsiteX1" fmla="*/ 594360 w 594360"/>
                    <a:gd name="connsiteY1" fmla="*/ 323481 h 796197"/>
                    <a:gd name="connsiteX2" fmla="*/ 526890 w 594360"/>
                    <a:gd name="connsiteY2" fmla="*/ 527666 h 796197"/>
                    <a:gd name="connsiteX3" fmla="*/ 457790 w 594360"/>
                    <a:gd name="connsiteY3" fmla="*/ 734913 h 796197"/>
                    <a:gd name="connsiteX4" fmla="*/ 458718 w 594360"/>
                    <a:gd name="connsiteY4" fmla="*/ 754921 h 796197"/>
                    <a:gd name="connsiteX5" fmla="*/ 458718 w 594360"/>
                    <a:gd name="connsiteY5" fmla="*/ 760285 h 796197"/>
                    <a:gd name="connsiteX6" fmla="*/ 452915 w 594360"/>
                    <a:gd name="connsiteY6" fmla="*/ 790300 h 796197"/>
                    <a:gd name="connsiteX7" fmla="*/ 449849 w 594360"/>
                    <a:gd name="connsiteY7" fmla="*/ 796197 h 796197"/>
                    <a:gd name="connsiteX8" fmla="*/ 151085 w 594360"/>
                    <a:gd name="connsiteY8" fmla="*/ 796197 h 796197"/>
                    <a:gd name="connsiteX9" fmla="*/ 148020 w 594360"/>
                    <a:gd name="connsiteY9" fmla="*/ 790300 h 796197"/>
                    <a:gd name="connsiteX10" fmla="*/ 142217 w 594360"/>
                    <a:gd name="connsiteY10" fmla="*/ 760285 h 796197"/>
                    <a:gd name="connsiteX11" fmla="*/ 142217 w 594360"/>
                    <a:gd name="connsiteY11" fmla="*/ 746742 h 796197"/>
                    <a:gd name="connsiteX12" fmla="*/ 142392 w 594360"/>
                    <a:gd name="connsiteY12" fmla="*/ 742958 h 796197"/>
                    <a:gd name="connsiteX13" fmla="*/ 142217 w 594360"/>
                    <a:gd name="connsiteY13" fmla="*/ 739174 h 796197"/>
                    <a:gd name="connsiteX14" fmla="*/ 142217 w 594360"/>
                    <a:gd name="connsiteY14" fmla="*/ 731190 h 796197"/>
                    <a:gd name="connsiteX15" fmla="*/ 141846 w 594360"/>
                    <a:gd name="connsiteY15" fmla="*/ 731190 h 796197"/>
                    <a:gd name="connsiteX16" fmla="*/ 70797 w 594360"/>
                    <a:gd name="connsiteY16" fmla="*/ 532723 h 796197"/>
                    <a:gd name="connsiteX17" fmla="*/ 0 w 594360"/>
                    <a:gd name="connsiteY17" fmla="*/ 323481 h 796197"/>
                    <a:gd name="connsiteX18" fmla="*/ 297180 w 594360"/>
                    <a:gd name="connsiteY18" fmla="*/ 0 h 796197"/>
                    <a:gd name="connsiteX19" fmla="*/ 301384 w 594360"/>
                    <a:gd name="connsiteY19" fmla="*/ 412734 h 796197"/>
                    <a:gd name="connsiteX20" fmla="*/ 185182 w 594360"/>
                    <a:gd name="connsiteY20" fmla="*/ 498941 h 796197"/>
                    <a:gd name="connsiteX21" fmla="*/ 214494 w 594360"/>
                    <a:gd name="connsiteY21" fmla="*/ 581485 h 796197"/>
                    <a:gd name="connsiteX22" fmla="*/ 261148 w 594360"/>
                    <a:gd name="connsiteY22" fmla="*/ 668827 h 796197"/>
                    <a:gd name="connsiteX23" fmla="*/ 343788 w 594360"/>
                    <a:gd name="connsiteY23" fmla="*/ 670252 h 796197"/>
                    <a:gd name="connsiteX24" fmla="*/ 383138 w 594360"/>
                    <a:gd name="connsiteY24" fmla="*/ 579544 h 796197"/>
                    <a:gd name="connsiteX25" fmla="*/ 409034 w 594360"/>
                    <a:gd name="connsiteY25" fmla="*/ 501173 h 796197"/>
                    <a:gd name="connsiteX26" fmla="*/ 301384 w 594360"/>
                    <a:gd name="connsiteY26" fmla="*/ 412734 h 796197"/>
                    <a:gd name="connsiteX0" fmla="*/ 297180 w 594360"/>
                    <a:gd name="connsiteY0" fmla="*/ 0 h 796197"/>
                    <a:gd name="connsiteX1" fmla="*/ 594360 w 594360"/>
                    <a:gd name="connsiteY1" fmla="*/ 323481 h 796197"/>
                    <a:gd name="connsiteX2" fmla="*/ 526890 w 594360"/>
                    <a:gd name="connsiteY2" fmla="*/ 527666 h 796197"/>
                    <a:gd name="connsiteX3" fmla="*/ 457790 w 594360"/>
                    <a:gd name="connsiteY3" fmla="*/ 734913 h 796197"/>
                    <a:gd name="connsiteX4" fmla="*/ 458718 w 594360"/>
                    <a:gd name="connsiteY4" fmla="*/ 754921 h 796197"/>
                    <a:gd name="connsiteX5" fmla="*/ 458718 w 594360"/>
                    <a:gd name="connsiteY5" fmla="*/ 760285 h 796197"/>
                    <a:gd name="connsiteX6" fmla="*/ 452915 w 594360"/>
                    <a:gd name="connsiteY6" fmla="*/ 790300 h 796197"/>
                    <a:gd name="connsiteX7" fmla="*/ 449849 w 594360"/>
                    <a:gd name="connsiteY7" fmla="*/ 796197 h 796197"/>
                    <a:gd name="connsiteX8" fmla="*/ 151085 w 594360"/>
                    <a:gd name="connsiteY8" fmla="*/ 796197 h 796197"/>
                    <a:gd name="connsiteX9" fmla="*/ 148020 w 594360"/>
                    <a:gd name="connsiteY9" fmla="*/ 790300 h 796197"/>
                    <a:gd name="connsiteX10" fmla="*/ 142217 w 594360"/>
                    <a:gd name="connsiteY10" fmla="*/ 760285 h 796197"/>
                    <a:gd name="connsiteX11" fmla="*/ 142217 w 594360"/>
                    <a:gd name="connsiteY11" fmla="*/ 746742 h 796197"/>
                    <a:gd name="connsiteX12" fmla="*/ 142392 w 594360"/>
                    <a:gd name="connsiteY12" fmla="*/ 742958 h 796197"/>
                    <a:gd name="connsiteX13" fmla="*/ 142217 w 594360"/>
                    <a:gd name="connsiteY13" fmla="*/ 739174 h 796197"/>
                    <a:gd name="connsiteX14" fmla="*/ 142217 w 594360"/>
                    <a:gd name="connsiteY14" fmla="*/ 731190 h 796197"/>
                    <a:gd name="connsiteX15" fmla="*/ 141846 w 594360"/>
                    <a:gd name="connsiteY15" fmla="*/ 731190 h 796197"/>
                    <a:gd name="connsiteX16" fmla="*/ 70797 w 594360"/>
                    <a:gd name="connsiteY16" fmla="*/ 532723 h 796197"/>
                    <a:gd name="connsiteX17" fmla="*/ 0 w 594360"/>
                    <a:gd name="connsiteY17" fmla="*/ 323481 h 796197"/>
                    <a:gd name="connsiteX18" fmla="*/ 297180 w 594360"/>
                    <a:gd name="connsiteY18" fmla="*/ 0 h 796197"/>
                    <a:gd name="connsiteX19" fmla="*/ 301384 w 594360"/>
                    <a:gd name="connsiteY19" fmla="*/ 412734 h 796197"/>
                    <a:gd name="connsiteX20" fmla="*/ 185182 w 594360"/>
                    <a:gd name="connsiteY20" fmla="*/ 498941 h 796197"/>
                    <a:gd name="connsiteX21" fmla="*/ 214494 w 594360"/>
                    <a:gd name="connsiteY21" fmla="*/ 581485 h 796197"/>
                    <a:gd name="connsiteX22" fmla="*/ 261148 w 594360"/>
                    <a:gd name="connsiteY22" fmla="*/ 668827 h 796197"/>
                    <a:gd name="connsiteX23" fmla="*/ 343788 w 594360"/>
                    <a:gd name="connsiteY23" fmla="*/ 670252 h 796197"/>
                    <a:gd name="connsiteX24" fmla="*/ 383138 w 594360"/>
                    <a:gd name="connsiteY24" fmla="*/ 579544 h 796197"/>
                    <a:gd name="connsiteX25" fmla="*/ 409034 w 594360"/>
                    <a:gd name="connsiteY25" fmla="*/ 501173 h 796197"/>
                    <a:gd name="connsiteX26" fmla="*/ 301384 w 594360"/>
                    <a:gd name="connsiteY26" fmla="*/ 412734 h 796197"/>
                    <a:gd name="connsiteX0" fmla="*/ 297180 w 594360"/>
                    <a:gd name="connsiteY0" fmla="*/ 0 h 796197"/>
                    <a:gd name="connsiteX1" fmla="*/ 594360 w 594360"/>
                    <a:gd name="connsiteY1" fmla="*/ 323481 h 796197"/>
                    <a:gd name="connsiteX2" fmla="*/ 526890 w 594360"/>
                    <a:gd name="connsiteY2" fmla="*/ 527666 h 796197"/>
                    <a:gd name="connsiteX3" fmla="*/ 457790 w 594360"/>
                    <a:gd name="connsiteY3" fmla="*/ 734913 h 796197"/>
                    <a:gd name="connsiteX4" fmla="*/ 458718 w 594360"/>
                    <a:gd name="connsiteY4" fmla="*/ 754921 h 796197"/>
                    <a:gd name="connsiteX5" fmla="*/ 458718 w 594360"/>
                    <a:gd name="connsiteY5" fmla="*/ 760285 h 796197"/>
                    <a:gd name="connsiteX6" fmla="*/ 452915 w 594360"/>
                    <a:gd name="connsiteY6" fmla="*/ 790300 h 796197"/>
                    <a:gd name="connsiteX7" fmla="*/ 449849 w 594360"/>
                    <a:gd name="connsiteY7" fmla="*/ 796197 h 796197"/>
                    <a:gd name="connsiteX8" fmla="*/ 151085 w 594360"/>
                    <a:gd name="connsiteY8" fmla="*/ 796197 h 796197"/>
                    <a:gd name="connsiteX9" fmla="*/ 148020 w 594360"/>
                    <a:gd name="connsiteY9" fmla="*/ 790300 h 796197"/>
                    <a:gd name="connsiteX10" fmla="*/ 142217 w 594360"/>
                    <a:gd name="connsiteY10" fmla="*/ 760285 h 796197"/>
                    <a:gd name="connsiteX11" fmla="*/ 142217 w 594360"/>
                    <a:gd name="connsiteY11" fmla="*/ 746742 h 796197"/>
                    <a:gd name="connsiteX12" fmla="*/ 142392 w 594360"/>
                    <a:gd name="connsiteY12" fmla="*/ 742958 h 796197"/>
                    <a:gd name="connsiteX13" fmla="*/ 142217 w 594360"/>
                    <a:gd name="connsiteY13" fmla="*/ 739174 h 796197"/>
                    <a:gd name="connsiteX14" fmla="*/ 142217 w 594360"/>
                    <a:gd name="connsiteY14" fmla="*/ 731190 h 796197"/>
                    <a:gd name="connsiteX15" fmla="*/ 141846 w 594360"/>
                    <a:gd name="connsiteY15" fmla="*/ 731190 h 796197"/>
                    <a:gd name="connsiteX16" fmla="*/ 70797 w 594360"/>
                    <a:gd name="connsiteY16" fmla="*/ 532723 h 796197"/>
                    <a:gd name="connsiteX17" fmla="*/ 0 w 594360"/>
                    <a:gd name="connsiteY17" fmla="*/ 323481 h 796197"/>
                    <a:gd name="connsiteX18" fmla="*/ 297180 w 594360"/>
                    <a:gd name="connsiteY18" fmla="*/ 0 h 796197"/>
                    <a:gd name="connsiteX19" fmla="*/ 301384 w 594360"/>
                    <a:gd name="connsiteY19" fmla="*/ 412734 h 796197"/>
                    <a:gd name="connsiteX20" fmla="*/ 185182 w 594360"/>
                    <a:gd name="connsiteY20" fmla="*/ 498941 h 796197"/>
                    <a:gd name="connsiteX21" fmla="*/ 214494 w 594360"/>
                    <a:gd name="connsiteY21" fmla="*/ 581485 h 796197"/>
                    <a:gd name="connsiteX22" fmla="*/ 261148 w 594360"/>
                    <a:gd name="connsiteY22" fmla="*/ 668827 h 796197"/>
                    <a:gd name="connsiteX23" fmla="*/ 343788 w 594360"/>
                    <a:gd name="connsiteY23" fmla="*/ 670252 h 796197"/>
                    <a:gd name="connsiteX24" fmla="*/ 383138 w 594360"/>
                    <a:gd name="connsiteY24" fmla="*/ 579544 h 796197"/>
                    <a:gd name="connsiteX25" fmla="*/ 409034 w 594360"/>
                    <a:gd name="connsiteY25" fmla="*/ 501173 h 796197"/>
                    <a:gd name="connsiteX26" fmla="*/ 301384 w 594360"/>
                    <a:gd name="connsiteY26" fmla="*/ 412734 h 796197"/>
                    <a:gd name="connsiteX0" fmla="*/ 297180 w 594360"/>
                    <a:gd name="connsiteY0" fmla="*/ 0 h 796197"/>
                    <a:gd name="connsiteX1" fmla="*/ 594360 w 594360"/>
                    <a:gd name="connsiteY1" fmla="*/ 323481 h 796197"/>
                    <a:gd name="connsiteX2" fmla="*/ 526890 w 594360"/>
                    <a:gd name="connsiteY2" fmla="*/ 527666 h 796197"/>
                    <a:gd name="connsiteX3" fmla="*/ 457790 w 594360"/>
                    <a:gd name="connsiteY3" fmla="*/ 734913 h 796197"/>
                    <a:gd name="connsiteX4" fmla="*/ 458718 w 594360"/>
                    <a:gd name="connsiteY4" fmla="*/ 754921 h 796197"/>
                    <a:gd name="connsiteX5" fmla="*/ 458718 w 594360"/>
                    <a:gd name="connsiteY5" fmla="*/ 760285 h 796197"/>
                    <a:gd name="connsiteX6" fmla="*/ 452915 w 594360"/>
                    <a:gd name="connsiteY6" fmla="*/ 790300 h 796197"/>
                    <a:gd name="connsiteX7" fmla="*/ 151085 w 594360"/>
                    <a:gd name="connsiteY7" fmla="*/ 796197 h 796197"/>
                    <a:gd name="connsiteX8" fmla="*/ 148020 w 594360"/>
                    <a:gd name="connsiteY8" fmla="*/ 790300 h 796197"/>
                    <a:gd name="connsiteX9" fmla="*/ 142217 w 594360"/>
                    <a:gd name="connsiteY9" fmla="*/ 760285 h 796197"/>
                    <a:gd name="connsiteX10" fmla="*/ 142217 w 594360"/>
                    <a:gd name="connsiteY10" fmla="*/ 746742 h 796197"/>
                    <a:gd name="connsiteX11" fmla="*/ 142392 w 594360"/>
                    <a:gd name="connsiteY11" fmla="*/ 742958 h 796197"/>
                    <a:gd name="connsiteX12" fmla="*/ 142217 w 594360"/>
                    <a:gd name="connsiteY12" fmla="*/ 739174 h 796197"/>
                    <a:gd name="connsiteX13" fmla="*/ 142217 w 594360"/>
                    <a:gd name="connsiteY13" fmla="*/ 731190 h 796197"/>
                    <a:gd name="connsiteX14" fmla="*/ 141846 w 594360"/>
                    <a:gd name="connsiteY14" fmla="*/ 731190 h 796197"/>
                    <a:gd name="connsiteX15" fmla="*/ 70797 w 594360"/>
                    <a:gd name="connsiteY15" fmla="*/ 532723 h 796197"/>
                    <a:gd name="connsiteX16" fmla="*/ 0 w 594360"/>
                    <a:gd name="connsiteY16" fmla="*/ 323481 h 796197"/>
                    <a:gd name="connsiteX17" fmla="*/ 297180 w 594360"/>
                    <a:gd name="connsiteY17" fmla="*/ 0 h 796197"/>
                    <a:gd name="connsiteX18" fmla="*/ 301384 w 594360"/>
                    <a:gd name="connsiteY18" fmla="*/ 412734 h 796197"/>
                    <a:gd name="connsiteX19" fmla="*/ 185182 w 594360"/>
                    <a:gd name="connsiteY19" fmla="*/ 498941 h 796197"/>
                    <a:gd name="connsiteX20" fmla="*/ 214494 w 594360"/>
                    <a:gd name="connsiteY20" fmla="*/ 581485 h 796197"/>
                    <a:gd name="connsiteX21" fmla="*/ 261148 w 594360"/>
                    <a:gd name="connsiteY21" fmla="*/ 668827 h 796197"/>
                    <a:gd name="connsiteX22" fmla="*/ 343788 w 594360"/>
                    <a:gd name="connsiteY22" fmla="*/ 670252 h 796197"/>
                    <a:gd name="connsiteX23" fmla="*/ 383138 w 594360"/>
                    <a:gd name="connsiteY23" fmla="*/ 579544 h 796197"/>
                    <a:gd name="connsiteX24" fmla="*/ 409034 w 594360"/>
                    <a:gd name="connsiteY24" fmla="*/ 501173 h 796197"/>
                    <a:gd name="connsiteX25" fmla="*/ 301384 w 594360"/>
                    <a:gd name="connsiteY25" fmla="*/ 412734 h 796197"/>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70252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8827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6933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4092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61148 w 594360"/>
                    <a:gd name="connsiteY20" fmla="*/ 666933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9254 w 594360"/>
                    <a:gd name="connsiteY20" fmla="*/ 665039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8307 w 594360"/>
                    <a:gd name="connsiteY20" fmla="*/ 664092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8307 w 594360"/>
                    <a:gd name="connsiteY20" fmla="*/ 664092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8307 w 594360"/>
                    <a:gd name="connsiteY20" fmla="*/ 664092 h 790300"/>
                    <a:gd name="connsiteX21" fmla="*/ 343788 w 594360"/>
                    <a:gd name="connsiteY21" fmla="*/ 666464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8307 w 594360"/>
                    <a:gd name="connsiteY20" fmla="*/ 664092 h 790300"/>
                    <a:gd name="connsiteX21" fmla="*/ 342841 w 594360"/>
                    <a:gd name="connsiteY21" fmla="*/ 665517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8307 w 594360"/>
                    <a:gd name="connsiteY20" fmla="*/ 664092 h 790300"/>
                    <a:gd name="connsiteX21" fmla="*/ 342841 w 594360"/>
                    <a:gd name="connsiteY21" fmla="*/ 663623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46742 h 790300"/>
                    <a:gd name="connsiteX10" fmla="*/ 142392 w 594360"/>
                    <a:gd name="connsiteY10" fmla="*/ 742958 h 790300"/>
                    <a:gd name="connsiteX11" fmla="*/ 142217 w 594360"/>
                    <a:gd name="connsiteY11" fmla="*/ 739174 h 790300"/>
                    <a:gd name="connsiteX12" fmla="*/ 142217 w 594360"/>
                    <a:gd name="connsiteY12" fmla="*/ 731190 h 790300"/>
                    <a:gd name="connsiteX13" fmla="*/ 141846 w 594360"/>
                    <a:gd name="connsiteY13" fmla="*/ 731190 h 790300"/>
                    <a:gd name="connsiteX14" fmla="*/ 70797 w 594360"/>
                    <a:gd name="connsiteY14" fmla="*/ 532723 h 790300"/>
                    <a:gd name="connsiteX15" fmla="*/ 0 w 594360"/>
                    <a:gd name="connsiteY15" fmla="*/ 323481 h 790300"/>
                    <a:gd name="connsiteX16" fmla="*/ 297180 w 594360"/>
                    <a:gd name="connsiteY16" fmla="*/ 0 h 790300"/>
                    <a:gd name="connsiteX17" fmla="*/ 301384 w 594360"/>
                    <a:gd name="connsiteY17" fmla="*/ 412734 h 790300"/>
                    <a:gd name="connsiteX18" fmla="*/ 185182 w 594360"/>
                    <a:gd name="connsiteY18" fmla="*/ 498941 h 790300"/>
                    <a:gd name="connsiteX19" fmla="*/ 214494 w 594360"/>
                    <a:gd name="connsiteY19" fmla="*/ 581485 h 790300"/>
                    <a:gd name="connsiteX20" fmla="*/ 258307 w 594360"/>
                    <a:gd name="connsiteY20" fmla="*/ 664092 h 790300"/>
                    <a:gd name="connsiteX21" fmla="*/ 342841 w 594360"/>
                    <a:gd name="connsiteY21" fmla="*/ 664570 h 790300"/>
                    <a:gd name="connsiteX22" fmla="*/ 383138 w 594360"/>
                    <a:gd name="connsiteY22" fmla="*/ 579544 h 790300"/>
                    <a:gd name="connsiteX23" fmla="*/ 409034 w 594360"/>
                    <a:gd name="connsiteY23" fmla="*/ 501173 h 790300"/>
                    <a:gd name="connsiteX24" fmla="*/ 301384 w 594360"/>
                    <a:gd name="connsiteY24"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392 w 594360"/>
                    <a:gd name="connsiteY9" fmla="*/ 742958 h 790300"/>
                    <a:gd name="connsiteX10" fmla="*/ 142217 w 594360"/>
                    <a:gd name="connsiteY10" fmla="*/ 739174 h 790300"/>
                    <a:gd name="connsiteX11" fmla="*/ 142217 w 594360"/>
                    <a:gd name="connsiteY11" fmla="*/ 731190 h 790300"/>
                    <a:gd name="connsiteX12" fmla="*/ 141846 w 594360"/>
                    <a:gd name="connsiteY12" fmla="*/ 731190 h 790300"/>
                    <a:gd name="connsiteX13" fmla="*/ 70797 w 594360"/>
                    <a:gd name="connsiteY13" fmla="*/ 532723 h 790300"/>
                    <a:gd name="connsiteX14" fmla="*/ 0 w 594360"/>
                    <a:gd name="connsiteY14" fmla="*/ 323481 h 790300"/>
                    <a:gd name="connsiteX15" fmla="*/ 297180 w 594360"/>
                    <a:gd name="connsiteY15" fmla="*/ 0 h 790300"/>
                    <a:gd name="connsiteX16" fmla="*/ 301384 w 594360"/>
                    <a:gd name="connsiteY16" fmla="*/ 412734 h 790300"/>
                    <a:gd name="connsiteX17" fmla="*/ 185182 w 594360"/>
                    <a:gd name="connsiteY17" fmla="*/ 498941 h 790300"/>
                    <a:gd name="connsiteX18" fmla="*/ 214494 w 594360"/>
                    <a:gd name="connsiteY18" fmla="*/ 581485 h 790300"/>
                    <a:gd name="connsiteX19" fmla="*/ 258307 w 594360"/>
                    <a:gd name="connsiteY19" fmla="*/ 664092 h 790300"/>
                    <a:gd name="connsiteX20" fmla="*/ 342841 w 594360"/>
                    <a:gd name="connsiteY20" fmla="*/ 664570 h 790300"/>
                    <a:gd name="connsiteX21" fmla="*/ 383138 w 594360"/>
                    <a:gd name="connsiteY21" fmla="*/ 579544 h 790300"/>
                    <a:gd name="connsiteX22" fmla="*/ 409034 w 594360"/>
                    <a:gd name="connsiteY22" fmla="*/ 501173 h 790300"/>
                    <a:gd name="connsiteX23" fmla="*/ 301384 w 594360"/>
                    <a:gd name="connsiteY23"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 name="connsiteX0" fmla="*/ 297180 w 594360"/>
                    <a:gd name="connsiteY0" fmla="*/ 0 h 790300"/>
                    <a:gd name="connsiteX1" fmla="*/ 594360 w 594360"/>
                    <a:gd name="connsiteY1" fmla="*/ 323481 h 790300"/>
                    <a:gd name="connsiteX2" fmla="*/ 526890 w 594360"/>
                    <a:gd name="connsiteY2" fmla="*/ 527666 h 790300"/>
                    <a:gd name="connsiteX3" fmla="*/ 457790 w 594360"/>
                    <a:gd name="connsiteY3" fmla="*/ 734913 h 790300"/>
                    <a:gd name="connsiteX4" fmla="*/ 458718 w 594360"/>
                    <a:gd name="connsiteY4" fmla="*/ 754921 h 790300"/>
                    <a:gd name="connsiteX5" fmla="*/ 458718 w 594360"/>
                    <a:gd name="connsiteY5" fmla="*/ 760285 h 790300"/>
                    <a:gd name="connsiteX6" fmla="*/ 452915 w 594360"/>
                    <a:gd name="connsiteY6" fmla="*/ 790300 h 790300"/>
                    <a:gd name="connsiteX7" fmla="*/ 148020 w 594360"/>
                    <a:gd name="connsiteY7" fmla="*/ 790300 h 790300"/>
                    <a:gd name="connsiteX8" fmla="*/ 142217 w 594360"/>
                    <a:gd name="connsiteY8" fmla="*/ 760285 h 790300"/>
                    <a:gd name="connsiteX9" fmla="*/ 142217 w 594360"/>
                    <a:gd name="connsiteY9" fmla="*/ 739174 h 790300"/>
                    <a:gd name="connsiteX10" fmla="*/ 142217 w 594360"/>
                    <a:gd name="connsiteY10" fmla="*/ 731190 h 790300"/>
                    <a:gd name="connsiteX11" fmla="*/ 141846 w 594360"/>
                    <a:gd name="connsiteY11" fmla="*/ 731190 h 790300"/>
                    <a:gd name="connsiteX12" fmla="*/ 70797 w 594360"/>
                    <a:gd name="connsiteY12" fmla="*/ 532723 h 790300"/>
                    <a:gd name="connsiteX13" fmla="*/ 0 w 594360"/>
                    <a:gd name="connsiteY13" fmla="*/ 323481 h 790300"/>
                    <a:gd name="connsiteX14" fmla="*/ 297180 w 594360"/>
                    <a:gd name="connsiteY14" fmla="*/ 0 h 790300"/>
                    <a:gd name="connsiteX15" fmla="*/ 301384 w 594360"/>
                    <a:gd name="connsiteY15" fmla="*/ 412734 h 790300"/>
                    <a:gd name="connsiteX16" fmla="*/ 185182 w 594360"/>
                    <a:gd name="connsiteY16" fmla="*/ 498941 h 790300"/>
                    <a:gd name="connsiteX17" fmla="*/ 214494 w 594360"/>
                    <a:gd name="connsiteY17" fmla="*/ 581485 h 790300"/>
                    <a:gd name="connsiteX18" fmla="*/ 258307 w 594360"/>
                    <a:gd name="connsiteY18" fmla="*/ 664092 h 790300"/>
                    <a:gd name="connsiteX19" fmla="*/ 342841 w 594360"/>
                    <a:gd name="connsiteY19" fmla="*/ 664570 h 790300"/>
                    <a:gd name="connsiteX20" fmla="*/ 383138 w 594360"/>
                    <a:gd name="connsiteY20" fmla="*/ 579544 h 790300"/>
                    <a:gd name="connsiteX21" fmla="*/ 409034 w 594360"/>
                    <a:gd name="connsiteY21" fmla="*/ 501173 h 790300"/>
                    <a:gd name="connsiteX22" fmla="*/ 301384 w 594360"/>
                    <a:gd name="connsiteY22" fmla="*/ 412734 h 7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4360" h="790300">
                      <a:moveTo>
                        <a:pt x="297180" y="0"/>
                      </a:moveTo>
                      <a:cubicBezTo>
                        <a:pt x="461308" y="0"/>
                        <a:pt x="594360" y="144827"/>
                        <a:pt x="594360" y="323481"/>
                      </a:cubicBezTo>
                      <a:cubicBezTo>
                        <a:pt x="594360" y="401098"/>
                        <a:pt x="568830" y="472014"/>
                        <a:pt x="526890" y="527666"/>
                      </a:cubicBezTo>
                      <a:cubicBezTo>
                        <a:pt x="494618" y="570489"/>
                        <a:pt x="457790" y="677344"/>
                        <a:pt x="457790" y="734913"/>
                      </a:cubicBezTo>
                      <a:cubicBezTo>
                        <a:pt x="457790" y="741640"/>
                        <a:pt x="457979" y="748319"/>
                        <a:pt x="458718" y="754921"/>
                      </a:cubicBezTo>
                      <a:lnTo>
                        <a:pt x="458718" y="760285"/>
                      </a:lnTo>
                      <a:cubicBezTo>
                        <a:pt x="458718" y="770932"/>
                        <a:pt x="459494" y="789599"/>
                        <a:pt x="452915" y="790300"/>
                      </a:cubicBezTo>
                      <a:lnTo>
                        <a:pt x="148020" y="790300"/>
                      </a:lnTo>
                      <a:cubicBezTo>
                        <a:pt x="141442" y="788179"/>
                        <a:pt x="142217" y="770932"/>
                        <a:pt x="142217" y="760285"/>
                      </a:cubicBezTo>
                      <a:cubicBezTo>
                        <a:pt x="141250" y="751764"/>
                        <a:pt x="142217" y="744023"/>
                        <a:pt x="142217" y="739174"/>
                      </a:cubicBezTo>
                      <a:lnTo>
                        <a:pt x="142217" y="731190"/>
                      </a:lnTo>
                      <a:lnTo>
                        <a:pt x="141846" y="731190"/>
                      </a:lnTo>
                      <a:cubicBezTo>
                        <a:pt x="139709" y="655455"/>
                        <a:pt x="101232" y="578549"/>
                        <a:pt x="70797" y="532723"/>
                      </a:cubicBezTo>
                      <a:cubicBezTo>
                        <a:pt x="31196" y="473095"/>
                        <a:pt x="0" y="403335"/>
                        <a:pt x="0" y="323481"/>
                      </a:cubicBezTo>
                      <a:cubicBezTo>
                        <a:pt x="0" y="144827"/>
                        <a:pt x="133052" y="0"/>
                        <a:pt x="297180" y="0"/>
                      </a:cubicBezTo>
                      <a:close/>
                      <a:moveTo>
                        <a:pt x="301384" y="412734"/>
                      </a:moveTo>
                      <a:cubicBezTo>
                        <a:pt x="255524" y="412362"/>
                        <a:pt x="195872" y="430370"/>
                        <a:pt x="185182" y="498941"/>
                      </a:cubicBezTo>
                      <a:cubicBezTo>
                        <a:pt x="185182" y="529590"/>
                        <a:pt x="201820" y="558255"/>
                        <a:pt x="214494" y="581485"/>
                      </a:cubicBezTo>
                      <a:lnTo>
                        <a:pt x="258307" y="664092"/>
                      </a:lnTo>
                      <a:cubicBezTo>
                        <a:pt x="278494" y="667800"/>
                        <a:pt x="318835" y="665759"/>
                        <a:pt x="342841" y="664570"/>
                      </a:cubicBezTo>
                      <a:cubicBezTo>
                        <a:pt x="349224" y="647755"/>
                        <a:pt x="372263" y="607724"/>
                        <a:pt x="383138" y="579544"/>
                      </a:cubicBezTo>
                      <a:cubicBezTo>
                        <a:pt x="394012" y="551364"/>
                        <a:pt x="406732" y="531131"/>
                        <a:pt x="409034" y="501173"/>
                      </a:cubicBezTo>
                      <a:cubicBezTo>
                        <a:pt x="412668" y="453899"/>
                        <a:pt x="347245" y="413106"/>
                        <a:pt x="301384" y="412734"/>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517" name="Rounded Rectangle 516"/>
                <p:cNvSpPr/>
                <p:nvPr/>
              </p:nvSpPr>
              <p:spPr>
                <a:xfrm>
                  <a:off x="5274778" y="2424127"/>
                  <a:ext cx="716726" cy="20874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8" name="Rounded Rectangle 517"/>
                <p:cNvSpPr/>
                <p:nvPr/>
              </p:nvSpPr>
              <p:spPr>
                <a:xfrm>
                  <a:off x="5305479" y="2665487"/>
                  <a:ext cx="655331" cy="20874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9" name="Rounded Rectangle 518"/>
                <p:cNvSpPr/>
                <p:nvPr/>
              </p:nvSpPr>
              <p:spPr>
                <a:xfrm>
                  <a:off x="5410864" y="2906850"/>
                  <a:ext cx="444561" cy="20874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0" name="Freeform 519"/>
                <p:cNvSpPr/>
                <p:nvPr/>
              </p:nvSpPr>
              <p:spPr>
                <a:xfrm>
                  <a:off x="5322281" y="1196627"/>
                  <a:ext cx="624032" cy="715017"/>
                </a:xfrm>
                <a:custGeom>
                  <a:avLst/>
                  <a:gdLst>
                    <a:gd name="connsiteX0" fmla="*/ 1615340 w 3230680"/>
                    <a:gd name="connsiteY0" fmla="*/ 0 h 4144640"/>
                    <a:gd name="connsiteX1" fmla="*/ 3230680 w 3230680"/>
                    <a:gd name="connsiteY1" fmla="*/ 1683893 h 4144640"/>
                    <a:gd name="connsiteX2" fmla="*/ 2863940 w 3230680"/>
                    <a:gd name="connsiteY2" fmla="*/ 2746790 h 4144640"/>
                    <a:gd name="connsiteX3" fmla="*/ 2488344 w 3230680"/>
                    <a:gd name="connsiteY3" fmla="*/ 3825621 h 4144640"/>
                    <a:gd name="connsiteX4" fmla="*/ 2493389 w 3230680"/>
                    <a:gd name="connsiteY4" fmla="*/ 3929776 h 4144640"/>
                    <a:gd name="connsiteX5" fmla="*/ 2493389 w 3230680"/>
                    <a:gd name="connsiteY5" fmla="*/ 3957696 h 4144640"/>
                    <a:gd name="connsiteX6" fmla="*/ 2461844 w 3230680"/>
                    <a:gd name="connsiteY6" fmla="*/ 4113945 h 4144640"/>
                    <a:gd name="connsiteX7" fmla="*/ 2445183 w 3230680"/>
                    <a:gd name="connsiteY7" fmla="*/ 4144640 h 4144640"/>
                    <a:gd name="connsiteX8" fmla="*/ 821232 w 3230680"/>
                    <a:gd name="connsiteY8" fmla="*/ 4144640 h 4144640"/>
                    <a:gd name="connsiteX9" fmla="*/ 804571 w 3230680"/>
                    <a:gd name="connsiteY9" fmla="*/ 4113945 h 4144640"/>
                    <a:gd name="connsiteX10" fmla="*/ 773026 w 3230680"/>
                    <a:gd name="connsiteY10" fmla="*/ 3957696 h 4144640"/>
                    <a:gd name="connsiteX11" fmla="*/ 773026 w 3230680"/>
                    <a:gd name="connsiteY11" fmla="*/ 3887199 h 4144640"/>
                    <a:gd name="connsiteX12" fmla="*/ 773980 w 3230680"/>
                    <a:gd name="connsiteY12" fmla="*/ 3867500 h 4144640"/>
                    <a:gd name="connsiteX13" fmla="*/ 773026 w 3230680"/>
                    <a:gd name="connsiteY13" fmla="*/ 3847802 h 4144640"/>
                    <a:gd name="connsiteX14" fmla="*/ 773026 w 3230680"/>
                    <a:gd name="connsiteY14" fmla="*/ 3806244 h 4144640"/>
                    <a:gd name="connsiteX15" fmla="*/ 771013 w 3230680"/>
                    <a:gd name="connsiteY15" fmla="*/ 3806244 h 4144640"/>
                    <a:gd name="connsiteX16" fmla="*/ 384821 w 3230680"/>
                    <a:gd name="connsiteY16" fmla="*/ 2773112 h 4144640"/>
                    <a:gd name="connsiteX17" fmla="*/ 0 w 3230680"/>
                    <a:gd name="connsiteY17" fmla="*/ 1683893 h 4144640"/>
                    <a:gd name="connsiteX18" fmla="*/ 1615340 w 3230680"/>
                    <a:gd name="connsiteY18" fmla="*/ 0 h 4144640"/>
                    <a:gd name="connsiteX0" fmla="*/ 1706172 w 3288889"/>
                    <a:gd name="connsiteY0" fmla="*/ 0 h 3660201"/>
                    <a:gd name="connsiteX1" fmla="*/ 3230680 w 3288889"/>
                    <a:gd name="connsiteY1" fmla="*/ 1199454 h 3660201"/>
                    <a:gd name="connsiteX2" fmla="*/ 2863940 w 3288889"/>
                    <a:gd name="connsiteY2" fmla="*/ 2262351 h 3660201"/>
                    <a:gd name="connsiteX3" fmla="*/ 2488344 w 3288889"/>
                    <a:gd name="connsiteY3" fmla="*/ 3341182 h 3660201"/>
                    <a:gd name="connsiteX4" fmla="*/ 2493389 w 3288889"/>
                    <a:gd name="connsiteY4" fmla="*/ 3445337 h 3660201"/>
                    <a:gd name="connsiteX5" fmla="*/ 2493389 w 3288889"/>
                    <a:gd name="connsiteY5" fmla="*/ 3473257 h 3660201"/>
                    <a:gd name="connsiteX6" fmla="*/ 2461844 w 3288889"/>
                    <a:gd name="connsiteY6" fmla="*/ 3629506 h 3660201"/>
                    <a:gd name="connsiteX7" fmla="*/ 2445183 w 3288889"/>
                    <a:gd name="connsiteY7" fmla="*/ 3660201 h 3660201"/>
                    <a:gd name="connsiteX8" fmla="*/ 821232 w 3288889"/>
                    <a:gd name="connsiteY8" fmla="*/ 3660201 h 3660201"/>
                    <a:gd name="connsiteX9" fmla="*/ 804571 w 3288889"/>
                    <a:gd name="connsiteY9" fmla="*/ 3629506 h 3660201"/>
                    <a:gd name="connsiteX10" fmla="*/ 773026 w 3288889"/>
                    <a:gd name="connsiteY10" fmla="*/ 3473257 h 3660201"/>
                    <a:gd name="connsiteX11" fmla="*/ 773026 w 3288889"/>
                    <a:gd name="connsiteY11" fmla="*/ 3402760 h 3660201"/>
                    <a:gd name="connsiteX12" fmla="*/ 773980 w 3288889"/>
                    <a:gd name="connsiteY12" fmla="*/ 3383061 h 3660201"/>
                    <a:gd name="connsiteX13" fmla="*/ 773026 w 3288889"/>
                    <a:gd name="connsiteY13" fmla="*/ 3363363 h 3660201"/>
                    <a:gd name="connsiteX14" fmla="*/ 773026 w 3288889"/>
                    <a:gd name="connsiteY14" fmla="*/ 3321805 h 3660201"/>
                    <a:gd name="connsiteX15" fmla="*/ 771013 w 3288889"/>
                    <a:gd name="connsiteY15" fmla="*/ 3321805 h 3660201"/>
                    <a:gd name="connsiteX16" fmla="*/ 384821 w 3288889"/>
                    <a:gd name="connsiteY16" fmla="*/ 2288673 h 3660201"/>
                    <a:gd name="connsiteX17" fmla="*/ 0 w 3288889"/>
                    <a:gd name="connsiteY17" fmla="*/ 1199454 h 3660201"/>
                    <a:gd name="connsiteX18" fmla="*/ 1706172 w 3288889"/>
                    <a:gd name="connsiteY18" fmla="*/ 0 h 3660201"/>
                    <a:gd name="connsiteX0" fmla="*/ 1706172 w 3288889"/>
                    <a:gd name="connsiteY0" fmla="*/ 0 h 3660201"/>
                    <a:gd name="connsiteX1" fmla="*/ 3230680 w 3288889"/>
                    <a:gd name="connsiteY1" fmla="*/ 1199454 h 3660201"/>
                    <a:gd name="connsiteX2" fmla="*/ 2863940 w 3288889"/>
                    <a:gd name="connsiteY2" fmla="*/ 2262351 h 3660201"/>
                    <a:gd name="connsiteX3" fmla="*/ 2488344 w 3288889"/>
                    <a:gd name="connsiteY3" fmla="*/ 3341182 h 3660201"/>
                    <a:gd name="connsiteX4" fmla="*/ 2493389 w 3288889"/>
                    <a:gd name="connsiteY4" fmla="*/ 3445337 h 3660201"/>
                    <a:gd name="connsiteX5" fmla="*/ 2493389 w 3288889"/>
                    <a:gd name="connsiteY5" fmla="*/ 3473257 h 3660201"/>
                    <a:gd name="connsiteX6" fmla="*/ 2461844 w 3288889"/>
                    <a:gd name="connsiteY6" fmla="*/ 3629506 h 3660201"/>
                    <a:gd name="connsiteX7" fmla="*/ 821232 w 3288889"/>
                    <a:gd name="connsiteY7" fmla="*/ 3660201 h 3660201"/>
                    <a:gd name="connsiteX8" fmla="*/ 804571 w 3288889"/>
                    <a:gd name="connsiteY8" fmla="*/ 3629506 h 3660201"/>
                    <a:gd name="connsiteX9" fmla="*/ 773026 w 3288889"/>
                    <a:gd name="connsiteY9" fmla="*/ 3473257 h 3660201"/>
                    <a:gd name="connsiteX10" fmla="*/ 773026 w 3288889"/>
                    <a:gd name="connsiteY10" fmla="*/ 3402760 h 3660201"/>
                    <a:gd name="connsiteX11" fmla="*/ 773980 w 3288889"/>
                    <a:gd name="connsiteY11" fmla="*/ 3383061 h 3660201"/>
                    <a:gd name="connsiteX12" fmla="*/ 773026 w 3288889"/>
                    <a:gd name="connsiteY12" fmla="*/ 3363363 h 3660201"/>
                    <a:gd name="connsiteX13" fmla="*/ 773026 w 3288889"/>
                    <a:gd name="connsiteY13" fmla="*/ 3321805 h 3660201"/>
                    <a:gd name="connsiteX14" fmla="*/ 771013 w 3288889"/>
                    <a:gd name="connsiteY14" fmla="*/ 3321805 h 3660201"/>
                    <a:gd name="connsiteX15" fmla="*/ 384821 w 3288889"/>
                    <a:gd name="connsiteY15" fmla="*/ 2288673 h 3660201"/>
                    <a:gd name="connsiteX16" fmla="*/ 0 w 3288889"/>
                    <a:gd name="connsiteY16" fmla="*/ 1199454 h 3660201"/>
                    <a:gd name="connsiteX17" fmla="*/ 1706172 w 3288889"/>
                    <a:gd name="connsiteY17" fmla="*/ 0 h 3660201"/>
                    <a:gd name="connsiteX0" fmla="*/ 1706172 w 3288889"/>
                    <a:gd name="connsiteY0" fmla="*/ 0 h 3660201"/>
                    <a:gd name="connsiteX1" fmla="*/ 3230680 w 3288889"/>
                    <a:gd name="connsiteY1" fmla="*/ 1199454 h 3660201"/>
                    <a:gd name="connsiteX2" fmla="*/ 2863940 w 3288889"/>
                    <a:gd name="connsiteY2" fmla="*/ 2262351 h 3660201"/>
                    <a:gd name="connsiteX3" fmla="*/ 2488344 w 3288889"/>
                    <a:gd name="connsiteY3" fmla="*/ 3341182 h 3660201"/>
                    <a:gd name="connsiteX4" fmla="*/ 2493389 w 3288889"/>
                    <a:gd name="connsiteY4" fmla="*/ 3445337 h 3660201"/>
                    <a:gd name="connsiteX5" fmla="*/ 2493389 w 3288889"/>
                    <a:gd name="connsiteY5" fmla="*/ 3473257 h 3660201"/>
                    <a:gd name="connsiteX6" fmla="*/ 821232 w 3288889"/>
                    <a:gd name="connsiteY6" fmla="*/ 3660201 h 3660201"/>
                    <a:gd name="connsiteX7" fmla="*/ 804571 w 3288889"/>
                    <a:gd name="connsiteY7" fmla="*/ 3629506 h 3660201"/>
                    <a:gd name="connsiteX8" fmla="*/ 773026 w 3288889"/>
                    <a:gd name="connsiteY8" fmla="*/ 3473257 h 3660201"/>
                    <a:gd name="connsiteX9" fmla="*/ 773026 w 3288889"/>
                    <a:gd name="connsiteY9" fmla="*/ 3402760 h 3660201"/>
                    <a:gd name="connsiteX10" fmla="*/ 773980 w 3288889"/>
                    <a:gd name="connsiteY10" fmla="*/ 3383061 h 3660201"/>
                    <a:gd name="connsiteX11" fmla="*/ 773026 w 3288889"/>
                    <a:gd name="connsiteY11" fmla="*/ 3363363 h 3660201"/>
                    <a:gd name="connsiteX12" fmla="*/ 773026 w 3288889"/>
                    <a:gd name="connsiteY12" fmla="*/ 3321805 h 3660201"/>
                    <a:gd name="connsiteX13" fmla="*/ 771013 w 3288889"/>
                    <a:gd name="connsiteY13" fmla="*/ 3321805 h 3660201"/>
                    <a:gd name="connsiteX14" fmla="*/ 384821 w 3288889"/>
                    <a:gd name="connsiteY14" fmla="*/ 2288673 h 3660201"/>
                    <a:gd name="connsiteX15" fmla="*/ 0 w 3288889"/>
                    <a:gd name="connsiteY15" fmla="*/ 1199454 h 3660201"/>
                    <a:gd name="connsiteX16" fmla="*/ 1706172 w 3288889"/>
                    <a:gd name="connsiteY16" fmla="*/ 0 h 3660201"/>
                    <a:gd name="connsiteX0" fmla="*/ 1706172 w 3288889"/>
                    <a:gd name="connsiteY0" fmla="*/ 0 h 3660201"/>
                    <a:gd name="connsiteX1" fmla="*/ 3230680 w 3288889"/>
                    <a:gd name="connsiteY1" fmla="*/ 1199454 h 3660201"/>
                    <a:gd name="connsiteX2" fmla="*/ 2863940 w 3288889"/>
                    <a:gd name="connsiteY2" fmla="*/ 2262351 h 3660201"/>
                    <a:gd name="connsiteX3" fmla="*/ 2488344 w 3288889"/>
                    <a:gd name="connsiteY3" fmla="*/ 3341182 h 3660201"/>
                    <a:gd name="connsiteX4" fmla="*/ 2493389 w 3288889"/>
                    <a:gd name="connsiteY4" fmla="*/ 3445337 h 3660201"/>
                    <a:gd name="connsiteX5" fmla="*/ 821232 w 3288889"/>
                    <a:gd name="connsiteY5" fmla="*/ 3660201 h 3660201"/>
                    <a:gd name="connsiteX6" fmla="*/ 804571 w 3288889"/>
                    <a:gd name="connsiteY6" fmla="*/ 3629506 h 3660201"/>
                    <a:gd name="connsiteX7" fmla="*/ 773026 w 3288889"/>
                    <a:gd name="connsiteY7" fmla="*/ 3473257 h 3660201"/>
                    <a:gd name="connsiteX8" fmla="*/ 773026 w 3288889"/>
                    <a:gd name="connsiteY8" fmla="*/ 3402760 h 3660201"/>
                    <a:gd name="connsiteX9" fmla="*/ 773980 w 3288889"/>
                    <a:gd name="connsiteY9" fmla="*/ 3383061 h 3660201"/>
                    <a:gd name="connsiteX10" fmla="*/ 773026 w 3288889"/>
                    <a:gd name="connsiteY10" fmla="*/ 3363363 h 3660201"/>
                    <a:gd name="connsiteX11" fmla="*/ 773026 w 3288889"/>
                    <a:gd name="connsiteY11" fmla="*/ 3321805 h 3660201"/>
                    <a:gd name="connsiteX12" fmla="*/ 771013 w 3288889"/>
                    <a:gd name="connsiteY12" fmla="*/ 3321805 h 3660201"/>
                    <a:gd name="connsiteX13" fmla="*/ 384821 w 3288889"/>
                    <a:gd name="connsiteY13" fmla="*/ 2288673 h 3660201"/>
                    <a:gd name="connsiteX14" fmla="*/ 0 w 3288889"/>
                    <a:gd name="connsiteY14" fmla="*/ 1199454 h 3660201"/>
                    <a:gd name="connsiteX15" fmla="*/ 1706172 w 3288889"/>
                    <a:gd name="connsiteY15" fmla="*/ 0 h 3660201"/>
                    <a:gd name="connsiteX0" fmla="*/ 1706172 w 3288889"/>
                    <a:gd name="connsiteY0" fmla="*/ 0 h 3660201"/>
                    <a:gd name="connsiteX1" fmla="*/ 3230680 w 3288889"/>
                    <a:gd name="connsiteY1" fmla="*/ 1199454 h 3660201"/>
                    <a:gd name="connsiteX2" fmla="*/ 2863940 w 3288889"/>
                    <a:gd name="connsiteY2" fmla="*/ 2262351 h 3660201"/>
                    <a:gd name="connsiteX3" fmla="*/ 2488344 w 3288889"/>
                    <a:gd name="connsiteY3" fmla="*/ 3341182 h 3660201"/>
                    <a:gd name="connsiteX4" fmla="*/ 821232 w 3288889"/>
                    <a:gd name="connsiteY4" fmla="*/ 3660201 h 3660201"/>
                    <a:gd name="connsiteX5" fmla="*/ 804571 w 3288889"/>
                    <a:gd name="connsiteY5" fmla="*/ 3629506 h 3660201"/>
                    <a:gd name="connsiteX6" fmla="*/ 773026 w 3288889"/>
                    <a:gd name="connsiteY6" fmla="*/ 3473257 h 3660201"/>
                    <a:gd name="connsiteX7" fmla="*/ 773026 w 3288889"/>
                    <a:gd name="connsiteY7" fmla="*/ 3402760 h 3660201"/>
                    <a:gd name="connsiteX8" fmla="*/ 773980 w 3288889"/>
                    <a:gd name="connsiteY8" fmla="*/ 3383061 h 3660201"/>
                    <a:gd name="connsiteX9" fmla="*/ 773026 w 3288889"/>
                    <a:gd name="connsiteY9" fmla="*/ 3363363 h 3660201"/>
                    <a:gd name="connsiteX10" fmla="*/ 773026 w 3288889"/>
                    <a:gd name="connsiteY10" fmla="*/ 3321805 h 3660201"/>
                    <a:gd name="connsiteX11" fmla="*/ 771013 w 3288889"/>
                    <a:gd name="connsiteY11" fmla="*/ 3321805 h 3660201"/>
                    <a:gd name="connsiteX12" fmla="*/ 384821 w 3288889"/>
                    <a:gd name="connsiteY12" fmla="*/ 2288673 h 3660201"/>
                    <a:gd name="connsiteX13" fmla="*/ 0 w 3288889"/>
                    <a:gd name="connsiteY13" fmla="*/ 1199454 h 3660201"/>
                    <a:gd name="connsiteX14" fmla="*/ 1706172 w 3288889"/>
                    <a:gd name="connsiteY14" fmla="*/ 0 h 3660201"/>
                    <a:gd name="connsiteX0" fmla="*/ 1706172 w 3288889"/>
                    <a:gd name="connsiteY0" fmla="*/ 0 h 3660201"/>
                    <a:gd name="connsiteX1" fmla="*/ 3230680 w 3288889"/>
                    <a:gd name="connsiteY1" fmla="*/ 1199454 h 3660201"/>
                    <a:gd name="connsiteX2" fmla="*/ 2863940 w 3288889"/>
                    <a:gd name="connsiteY2" fmla="*/ 2262351 h 3660201"/>
                    <a:gd name="connsiteX3" fmla="*/ 2488344 w 3288889"/>
                    <a:gd name="connsiteY3" fmla="*/ 3341182 h 3660201"/>
                    <a:gd name="connsiteX4" fmla="*/ 821232 w 3288889"/>
                    <a:gd name="connsiteY4" fmla="*/ 3660201 h 3660201"/>
                    <a:gd name="connsiteX5" fmla="*/ 773026 w 3288889"/>
                    <a:gd name="connsiteY5" fmla="*/ 3473257 h 3660201"/>
                    <a:gd name="connsiteX6" fmla="*/ 773026 w 3288889"/>
                    <a:gd name="connsiteY6" fmla="*/ 3402760 h 3660201"/>
                    <a:gd name="connsiteX7" fmla="*/ 773980 w 3288889"/>
                    <a:gd name="connsiteY7" fmla="*/ 3383061 h 3660201"/>
                    <a:gd name="connsiteX8" fmla="*/ 773026 w 3288889"/>
                    <a:gd name="connsiteY8" fmla="*/ 3363363 h 3660201"/>
                    <a:gd name="connsiteX9" fmla="*/ 773026 w 3288889"/>
                    <a:gd name="connsiteY9" fmla="*/ 3321805 h 3660201"/>
                    <a:gd name="connsiteX10" fmla="*/ 771013 w 3288889"/>
                    <a:gd name="connsiteY10" fmla="*/ 3321805 h 3660201"/>
                    <a:gd name="connsiteX11" fmla="*/ 384821 w 3288889"/>
                    <a:gd name="connsiteY11" fmla="*/ 2288673 h 3660201"/>
                    <a:gd name="connsiteX12" fmla="*/ 0 w 3288889"/>
                    <a:gd name="connsiteY12" fmla="*/ 1199454 h 3660201"/>
                    <a:gd name="connsiteX13" fmla="*/ 1706172 w 3288889"/>
                    <a:gd name="connsiteY13" fmla="*/ 0 h 3660201"/>
                    <a:gd name="connsiteX0" fmla="*/ 1706172 w 3288889"/>
                    <a:gd name="connsiteY0" fmla="*/ 0 h 3480530"/>
                    <a:gd name="connsiteX1" fmla="*/ 3230680 w 3288889"/>
                    <a:gd name="connsiteY1" fmla="*/ 1199454 h 3480530"/>
                    <a:gd name="connsiteX2" fmla="*/ 2863940 w 3288889"/>
                    <a:gd name="connsiteY2" fmla="*/ 2262351 h 3480530"/>
                    <a:gd name="connsiteX3" fmla="*/ 2488344 w 3288889"/>
                    <a:gd name="connsiteY3" fmla="*/ 3341182 h 3480530"/>
                    <a:gd name="connsiteX4" fmla="*/ 773026 w 3288889"/>
                    <a:gd name="connsiteY4" fmla="*/ 3473257 h 3480530"/>
                    <a:gd name="connsiteX5" fmla="*/ 773026 w 3288889"/>
                    <a:gd name="connsiteY5" fmla="*/ 3402760 h 3480530"/>
                    <a:gd name="connsiteX6" fmla="*/ 773980 w 3288889"/>
                    <a:gd name="connsiteY6" fmla="*/ 3383061 h 3480530"/>
                    <a:gd name="connsiteX7" fmla="*/ 773026 w 3288889"/>
                    <a:gd name="connsiteY7" fmla="*/ 3363363 h 3480530"/>
                    <a:gd name="connsiteX8" fmla="*/ 773026 w 3288889"/>
                    <a:gd name="connsiteY8" fmla="*/ 3321805 h 3480530"/>
                    <a:gd name="connsiteX9" fmla="*/ 771013 w 3288889"/>
                    <a:gd name="connsiteY9" fmla="*/ 3321805 h 3480530"/>
                    <a:gd name="connsiteX10" fmla="*/ 384821 w 3288889"/>
                    <a:gd name="connsiteY10" fmla="*/ 2288673 h 3480530"/>
                    <a:gd name="connsiteX11" fmla="*/ 0 w 3288889"/>
                    <a:gd name="connsiteY11" fmla="*/ 1199454 h 3480530"/>
                    <a:gd name="connsiteX12" fmla="*/ 1706172 w 3288889"/>
                    <a:gd name="connsiteY12" fmla="*/ 0 h 3480530"/>
                    <a:gd name="connsiteX0" fmla="*/ 1706172 w 3288889"/>
                    <a:gd name="connsiteY0" fmla="*/ 0 h 3480530"/>
                    <a:gd name="connsiteX1" fmla="*/ 3230680 w 3288889"/>
                    <a:gd name="connsiteY1" fmla="*/ 1199454 h 3480530"/>
                    <a:gd name="connsiteX2" fmla="*/ 2863940 w 3288889"/>
                    <a:gd name="connsiteY2" fmla="*/ 2262351 h 3480530"/>
                    <a:gd name="connsiteX3" fmla="*/ 2488344 w 3288889"/>
                    <a:gd name="connsiteY3" fmla="*/ 3341182 h 3480530"/>
                    <a:gd name="connsiteX4" fmla="*/ 773026 w 3288889"/>
                    <a:gd name="connsiteY4" fmla="*/ 3473257 h 3480530"/>
                    <a:gd name="connsiteX5" fmla="*/ 773026 w 3288889"/>
                    <a:gd name="connsiteY5" fmla="*/ 3402760 h 3480530"/>
                    <a:gd name="connsiteX6" fmla="*/ 773980 w 3288889"/>
                    <a:gd name="connsiteY6" fmla="*/ 3383061 h 3480530"/>
                    <a:gd name="connsiteX7" fmla="*/ 773026 w 3288889"/>
                    <a:gd name="connsiteY7" fmla="*/ 3363363 h 3480530"/>
                    <a:gd name="connsiteX8" fmla="*/ 773026 w 3288889"/>
                    <a:gd name="connsiteY8" fmla="*/ 3321805 h 3480530"/>
                    <a:gd name="connsiteX9" fmla="*/ 384821 w 3288889"/>
                    <a:gd name="connsiteY9" fmla="*/ 2288673 h 3480530"/>
                    <a:gd name="connsiteX10" fmla="*/ 0 w 3288889"/>
                    <a:gd name="connsiteY10" fmla="*/ 1199454 h 3480530"/>
                    <a:gd name="connsiteX11" fmla="*/ 1706172 w 3288889"/>
                    <a:gd name="connsiteY11" fmla="*/ 0 h 3480530"/>
                    <a:gd name="connsiteX0" fmla="*/ 1706172 w 3288889"/>
                    <a:gd name="connsiteY0" fmla="*/ 0 h 3480530"/>
                    <a:gd name="connsiteX1" fmla="*/ 3230680 w 3288889"/>
                    <a:gd name="connsiteY1" fmla="*/ 1199454 h 3480530"/>
                    <a:gd name="connsiteX2" fmla="*/ 2863940 w 3288889"/>
                    <a:gd name="connsiteY2" fmla="*/ 2262351 h 3480530"/>
                    <a:gd name="connsiteX3" fmla="*/ 2488344 w 3288889"/>
                    <a:gd name="connsiteY3" fmla="*/ 3341182 h 3480530"/>
                    <a:gd name="connsiteX4" fmla="*/ 773026 w 3288889"/>
                    <a:gd name="connsiteY4" fmla="*/ 3473257 h 3480530"/>
                    <a:gd name="connsiteX5" fmla="*/ 773026 w 3288889"/>
                    <a:gd name="connsiteY5" fmla="*/ 3402760 h 3480530"/>
                    <a:gd name="connsiteX6" fmla="*/ 773980 w 3288889"/>
                    <a:gd name="connsiteY6" fmla="*/ 3383061 h 3480530"/>
                    <a:gd name="connsiteX7" fmla="*/ 773026 w 3288889"/>
                    <a:gd name="connsiteY7" fmla="*/ 3363363 h 3480530"/>
                    <a:gd name="connsiteX8" fmla="*/ 384821 w 3288889"/>
                    <a:gd name="connsiteY8" fmla="*/ 2288673 h 3480530"/>
                    <a:gd name="connsiteX9" fmla="*/ 0 w 3288889"/>
                    <a:gd name="connsiteY9" fmla="*/ 1199454 h 3480530"/>
                    <a:gd name="connsiteX10" fmla="*/ 1706172 w 3288889"/>
                    <a:gd name="connsiteY10" fmla="*/ 0 h 3480530"/>
                    <a:gd name="connsiteX0" fmla="*/ 1706172 w 3288889"/>
                    <a:gd name="connsiteY0" fmla="*/ 0 h 3480530"/>
                    <a:gd name="connsiteX1" fmla="*/ 3230680 w 3288889"/>
                    <a:gd name="connsiteY1" fmla="*/ 1199454 h 3480530"/>
                    <a:gd name="connsiteX2" fmla="*/ 2863940 w 3288889"/>
                    <a:gd name="connsiteY2" fmla="*/ 2262351 h 3480530"/>
                    <a:gd name="connsiteX3" fmla="*/ 2488344 w 3288889"/>
                    <a:gd name="connsiteY3" fmla="*/ 3341182 h 3480530"/>
                    <a:gd name="connsiteX4" fmla="*/ 773026 w 3288889"/>
                    <a:gd name="connsiteY4" fmla="*/ 3473257 h 3480530"/>
                    <a:gd name="connsiteX5" fmla="*/ 773026 w 3288889"/>
                    <a:gd name="connsiteY5" fmla="*/ 3402760 h 3480530"/>
                    <a:gd name="connsiteX6" fmla="*/ 773980 w 3288889"/>
                    <a:gd name="connsiteY6" fmla="*/ 3383061 h 3480530"/>
                    <a:gd name="connsiteX7" fmla="*/ 384821 w 3288889"/>
                    <a:gd name="connsiteY7" fmla="*/ 2288673 h 3480530"/>
                    <a:gd name="connsiteX8" fmla="*/ 0 w 3288889"/>
                    <a:gd name="connsiteY8" fmla="*/ 1199454 h 3480530"/>
                    <a:gd name="connsiteX9" fmla="*/ 1706172 w 3288889"/>
                    <a:gd name="connsiteY9" fmla="*/ 0 h 3480530"/>
                    <a:gd name="connsiteX0" fmla="*/ 1706172 w 3288889"/>
                    <a:gd name="connsiteY0" fmla="*/ 0 h 3480530"/>
                    <a:gd name="connsiteX1" fmla="*/ 3230680 w 3288889"/>
                    <a:gd name="connsiteY1" fmla="*/ 1199454 h 3480530"/>
                    <a:gd name="connsiteX2" fmla="*/ 2863940 w 3288889"/>
                    <a:gd name="connsiteY2" fmla="*/ 2262351 h 3480530"/>
                    <a:gd name="connsiteX3" fmla="*/ 2488344 w 3288889"/>
                    <a:gd name="connsiteY3" fmla="*/ 3341182 h 3480530"/>
                    <a:gd name="connsiteX4" fmla="*/ 773026 w 3288889"/>
                    <a:gd name="connsiteY4" fmla="*/ 3473257 h 3480530"/>
                    <a:gd name="connsiteX5" fmla="*/ 773026 w 3288889"/>
                    <a:gd name="connsiteY5" fmla="*/ 3402760 h 3480530"/>
                    <a:gd name="connsiteX6" fmla="*/ 384821 w 3288889"/>
                    <a:gd name="connsiteY6" fmla="*/ 2288673 h 3480530"/>
                    <a:gd name="connsiteX7" fmla="*/ 0 w 3288889"/>
                    <a:gd name="connsiteY7" fmla="*/ 1199454 h 3480530"/>
                    <a:gd name="connsiteX8" fmla="*/ 1706172 w 3288889"/>
                    <a:gd name="connsiteY8" fmla="*/ 0 h 3480530"/>
                    <a:gd name="connsiteX0" fmla="*/ 1706172 w 3288889"/>
                    <a:gd name="connsiteY0" fmla="*/ 0 h 3480530"/>
                    <a:gd name="connsiteX1" fmla="*/ 3230680 w 3288889"/>
                    <a:gd name="connsiteY1" fmla="*/ 1199454 h 3480530"/>
                    <a:gd name="connsiteX2" fmla="*/ 2863940 w 3288889"/>
                    <a:gd name="connsiteY2" fmla="*/ 2262351 h 3480530"/>
                    <a:gd name="connsiteX3" fmla="*/ 2488344 w 3288889"/>
                    <a:gd name="connsiteY3" fmla="*/ 3341182 h 3480530"/>
                    <a:gd name="connsiteX4" fmla="*/ 773026 w 3288889"/>
                    <a:gd name="connsiteY4" fmla="*/ 3473257 h 3480530"/>
                    <a:gd name="connsiteX5" fmla="*/ 384821 w 3288889"/>
                    <a:gd name="connsiteY5" fmla="*/ 2288673 h 3480530"/>
                    <a:gd name="connsiteX6" fmla="*/ 0 w 3288889"/>
                    <a:gd name="connsiteY6" fmla="*/ 1199454 h 3480530"/>
                    <a:gd name="connsiteX7" fmla="*/ 1706172 w 3288889"/>
                    <a:gd name="connsiteY7" fmla="*/ 0 h 3480530"/>
                    <a:gd name="connsiteX0" fmla="*/ 1706172 w 3288889"/>
                    <a:gd name="connsiteY0" fmla="*/ 0 h 3513811"/>
                    <a:gd name="connsiteX1" fmla="*/ 3230680 w 3288889"/>
                    <a:gd name="connsiteY1" fmla="*/ 1199454 h 3513811"/>
                    <a:gd name="connsiteX2" fmla="*/ 2863940 w 3288889"/>
                    <a:gd name="connsiteY2" fmla="*/ 2262351 h 3513811"/>
                    <a:gd name="connsiteX3" fmla="*/ 2488344 w 3288889"/>
                    <a:gd name="connsiteY3" fmla="*/ 3341182 h 3513811"/>
                    <a:gd name="connsiteX4" fmla="*/ 773026 w 3288889"/>
                    <a:gd name="connsiteY4" fmla="*/ 3473257 h 3513811"/>
                    <a:gd name="connsiteX5" fmla="*/ 384821 w 3288889"/>
                    <a:gd name="connsiteY5" fmla="*/ 2288673 h 3513811"/>
                    <a:gd name="connsiteX6" fmla="*/ 0 w 3288889"/>
                    <a:gd name="connsiteY6" fmla="*/ 1199454 h 3513811"/>
                    <a:gd name="connsiteX7" fmla="*/ 1706172 w 3288889"/>
                    <a:gd name="connsiteY7" fmla="*/ 0 h 3513811"/>
                    <a:gd name="connsiteX0" fmla="*/ 1706172 w 3288889"/>
                    <a:gd name="connsiteY0" fmla="*/ 0 h 3536154"/>
                    <a:gd name="connsiteX1" fmla="*/ 3230680 w 3288889"/>
                    <a:gd name="connsiteY1" fmla="*/ 1199454 h 3536154"/>
                    <a:gd name="connsiteX2" fmla="*/ 2863940 w 3288889"/>
                    <a:gd name="connsiteY2" fmla="*/ 2262351 h 3536154"/>
                    <a:gd name="connsiteX3" fmla="*/ 2488344 w 3288889"/>
                    <a:gd name="connsiteY3" fmla="*/ 3341182 h 3536154"/>
                    <a:gd name="connsiteX4" fmla="*/ 773026 w 3288889"/>
                    <a:gd name="connsiteY4" fmla="*/ 3473257 h 3536154"/>
                    <a:gd name="connsiteX5" fmla="*/ 384821 w 3288889"/>
                    <a:gd name="connsiteY5" fmla="*/ 2288673 h 3536154"/>
                    <a:gd name="connsiteX6" fmla="*/ 0 w 3288889"/>
                    <a:gd name="connsiteY6" fmla="*/ 1199454 h 3536154"/>
                    <a:gd name="connsiteX7" fmla="*/ 1706172 w 3288889"/>
                    <a:gd name="connsiteY7" fmla="*/ 0 h 3536154"/>
                    <a:gd name="connsiteX0" fmla="*/ 1706172 w 3288889"/>
                    <a:gd name="connsiteY0" fmla="*/ 0 h 3499621"/>
                    <a:gd name="connsiteX1" fmla="*/ 3230680 w 3288889"/>
                    <a:gd name="connsiteY1" fmla="*/ 1199454 h 3499621"/>
                    <a:gd name="connsiteX2" fmla="*/ 2863940 w 3288889"/>
                    <a:gd name="connsiteY2" fmla="*/ 2262351 h 3499621"/>
                    <a:gd name="connsiteX3" fmla="*/ 2488344 w 3288889"/>
                    <a:gd name="connsiteY3" fmla="*/ 3341182 h 3499621"/>
                    <a:gd name="connsiteX4" fmla="*/ 773026 w 3288889"/>
                    <a:gd name="connsiteY4" fmla="*/ 3473257 h 3499621"/>
                    <a:gd name="connsiteX5" fmla="*/ 384821 w 3288889"/>
                    <a:gd name="connsiteY5" fmla="*/ 2288673 h 3499621"/>
                    <a:gd name="connsiteX6" fmla="*/ 0 w 3288889"/>
                    <a:gd name="connsiteY6" fmla="*/ 1199454 h 3499621"/>
                    <a:gd name="connsiteX7" fmla="*/ 1706172 w 3288889"/>
                    <a:gd name="connsiteY7" fmla="*/ 0 h 3499621"/>
                    <a:gd name="connsiteX0" fmla="*/ 1706172 w 3279248"/>
                    <a:gd name="connsiteY0" fmla="*/ 0 h 3521087"/>
                    <a:gd name="connsiteX1" fmla="*/ 3230680 w 3279248"/>
                    <a:gd name="connsiteY1" fmla="*/ 1199454 h 3521087"/>
                    <a:gd name="connsiteX2" fmla="*/ 2863940 w 3279248"/>
                    <a:gd name="connsiteY2" fmla="*/ 2262351 h 3521087"/>
                    <a:gd name="connsiteX3" fmla="*/ 2488347 w 3279248"/>
                    <a:gd name="connsiteY3" fmla="*/ 3401742 h 3521087"/>
                    <a:gd name="connsiteX4" fmla="*/ 773026 w 3279248"/>
                    <a:gd name="connsiteY4" fmla="*/ 3473257 h 3521087"/>
                    <a:gd name="connsiteX5" fmla="*/ 384821 w 3279248"/>
                    <a:gd name="connsiteY5" fmla="*/ 2288673 h 3521087"/>
                    <a:gd name="connsiteX6" fmla="*/ 0 w 3279248"/>
                    <a:gd name="connsiteY6" fmla="*/ 1199454 h 3521087"/>
                    <a:gd name="connsiteX7" fmla="*/ 1706172 w 3279248"/>
                    <a:gd name="connsiteY7" fmla="*/ 0 h 3521087"/>
                    <a:gd name="connsiteX0" fmla="*/ 1706172 w 3279248"/>
                    <a:gd name="connsiteY0" fmla="*/ 0 h 3495349"/>
                    <a:gd name="connsiteX1" fmla="*/ 3230680 w 3279248"/>
                    <a:gd name="connsiteY1" fmla="*/ 1199454 h 3495349"/>
                    <a:gd name="connsiteX2" fmla="*/ 2863940 w 3279248"/>
                    <a:gd name="connsiteY2" fmla="*/ 2262351 h 3495349"/>
                    <a:gd name="connsiteX3" fmla="*/ 2488347 w 3279248"/>
                    <a:gd name="connsiteY3" fmla="*/ 3401742 h 3495349"/>
                    <a:gd name="connsiteX4" fmla="*/ 773026 w 3279248"/>
                    <a:gd name="connsiteY4" fmla="*/ 3473257 h 3495349"/>
                    <a:gd name="connsiteX5" fmla="*/ 384821 w 3279248"/>
                    <a:gd name="connsiteY5" fmla="*/ 2288673 h 3495349"/>
                    <a:gd name="connsiteX6" fmla="*/ 0 w 3279248"/>
                    <a:gd name="connsiteY6" fmla="*/ 1199454 h 3495349"/>
                    <a:gd name="connsiteX7" fmla="*/ 1706172 w 3279248"/>
                    <a:gd name="connsiteY7" fmla="*/ 0 h 3495349"/>
                    <a:gd name="connsiteX0" fmla="*/ 1706172 w 3279248"/>
                    <a:gd name="connsiteY0" fmla="*/ 0 h 3517168"/>
                    <a:gd name="connsiteX1" fmla="*/ 3230680 w 3279248"/>
                    <a:gd name="connsiteY1" fmla="*/ 1199454 h 3517168"/>
                    <a:gd name="connsiteX2" fmla="*/ 2863940 w 3279248"/>
                    <a:gd name="connsiteY2" fmla="*/ 2262351 h 3517168"/>
                    <a:gd name="connsiteX3" fmla="*/ 2488347 w 3279248"/>
                    <a:gd name="connsiteY3" fmla="*/ 3462297 h 3517168"/>
                    <a:gd name="connsiteX4" fmla="*/ 773026 w 3279248"/>
                    <a:gd name="connsiteY4" fmla="*/ 3473257 h 3517168"/>
                    <a:gd name="connsiteX5" fmla="*/ 384821 w 3279248"/>
                    <a:gd name="connsiteY5" fmla="*/ 2288673 h 3517168"/>
                    <a:gd name="connsiteX6" fmla="*/ 0 w 3279248"/>
                    <a:gd name="connsiteY6" fmla="*/ 1199454 h 3517168"/>
                    <a:gd name="connsiteX7" fmla="*/ 1706172 w 3279248"/>
                    <a:gd name="connsiteY7" fmla="*/ 0 h 3517168"/>
                    <a:gd name="connsiteX0" fmla="*/ 1706172 w 3279248"/>
                    <a:gd name="connsiteY0" fmla="*/ 0 h 3491477"/>
                    <a:gd name="connsiteX1" fmla="*/ 3230680 w 3279248"/>
                    <a:gd name="connsiteY1" fmla="*/ 1199454 h 3491477"/>
                    <a:gd name="connsiteX2" fmla="*/ 2863940 w 3279248"/>
                    <a:gd name="connsiteY2" fmla="*/ 2262351 h 3491477"/>
                    <a:gd name="connsiteX3" fmla="*/ 2488347 w 3279248"/>
                    <a:gd name="connsiteY3" fmla="*/ 3462297 h 3491477"/>
                    <a:gd name="connsiteX4" fmla="*/ 773026 w 3279248"/>
                    <a:gd name="connsiteY4" fmla="*/ 3473257 h 3491477"/>
                    <a:gd name="connsiteX5" fmla="*/ 384821 w 3279248"/>
                    <a:gd name="connsiteY5" fmla="*/ 2288673 h 3491477"/>
                    <a:gd name="connsiteX6" fmla="*/ 0 w 3279248"/>
                    <a:gd name="connsiteY6" fmla="*/ 1199454 h 3491477"/>
                    <a:gd name="connsiteX7" fmla="*/ 1706172 w 3279248"/>
                    <a:gd name="connsiteY7" fmla="*/ 0 h 3491477"/>
                    <a:gd name="connsiteX0" fmla="*/ 1706172 w 3279248"/>
                    <a:gd name="connsiteY0" fmla="*/ 0 h 3522861"/>
                    <a:gd name="connsiteX1" fmla="*/ 3230680 w 3279248"/>
                    <a:gd name="connsiteY1" fmla="*/ 1199454 h 3522861"/>
                    <a:gd name="connsiteX2" fmla="*/ 2863940 w 3279248"/>
                    <a:gd name="connsiteY2" fmla="*/ 2262351 h 3522861"/>
                    <a:gd name="connsiteX3" fmla="*/ 2488347 w 3279248"/>
                    <a:gd name="connsiteY3" fmla="*/ 3522851 h 3522861"/>
                    <a:gd name="connsiteX4" fmla="*/ 773026 w 3279248"/>
                    <a:gd name="connsiteY4" fmla="*/ 3473257 h 3522861"/>
                    <a:gd name="connsiteX5" fmla="*/ 384821 w 3279248"/>
                    <a:gd name="connsiteY5" fmla="*/ 2288673 h 3522861"/>
                    <a:gd name="connsiteX6" fmla="*/ 0 w 3279248"/>
                    <a:gd name="connsiteY6" fmla="*/ 1199454 h 3522861"/>
                    <a:gd name="connsiteX7" fmla="*/ 1706172 w 3279248"/>
                    <a:gd name="connsiteY7" fmla="*/ 0 h 3522861"/>
                    <a:gd name="connsiteX0" fmla="*/ 1706172 w 3278485"/>
                    <a:gd name="connsiteY0" fmla="*/ 0 h 3491477"/>
                    <a:gd name="connsiteX1" fmla="*/ 3230680 w 3278485"/>
                    <a:gd name="connsiteY1" fmla="*/ 1199454 h 3491477"/>
                    <a:gd name="connsiteX2" fmla="*/ 2863940 w 3278485"/>
                    <a:gd name="connsiteY2" fmla="*/ 2262351 h 3491477"/>
                    <a:gd name="connsiteX3" fmla="*/ 2548902 w 3278485"/>
                    <a:gd name="connsiteY3" fmla="*/ 3462297 h 3491477"/>
                    <a:gd name="connsiteX4" fmla="*/ 773026 w 3278485"/>
                    <a:gd name="connsiteY4" fmla="*/ 3473257 h 3491477"/>
                    <a:gd name="connsiteX5" fmla="*/ 384821 w 3278485"/>
                    <a:gd name="connsiteY5" fmla="*/ 2288673 h 3491477"/>
                    <a:gd name="connsiteX6" fmla="*/ 0 w 3278485"/>
                    <a:gd name="connsiteY6" fmla="*/ 1199454 h 3491477"/>
                    <a:gd name="connsiteX7" fmla="*/ 1706172 w 3278485"/>
                    <a:gd name="connsiteY7" fmla="*/ 0 h 3491477"/>
                    <a:gd name="connsiteX0" fmla="*/ 1706172 w 3278485"/>
                    <a:gd name="connsiteY0" fmla="*/ 0 h 3487357"/>
                    <a:gd name="connsiteX1" fmla="*/ 3230680 w 3278485"/>
                    <a:gd name="connsiteY1" fmla="*/ 1199454 h 3487357"/>
                    <a:gd name="connsiteX2" fmla="*/ 2863940 w 3278485"/>
                    <a:gd name="connsiteY2" fmla="*/ 2262351 h 3487357"/>
                    <a:gd name="connsiteX3" fmla="*/ 2548902 w 3278485"/>
                    <a:gd name="connsiteY3" fmla="*/ 3432019 h 3487357"/>
                    <a:gd name="connsiteX4" fmla="*/ 773026 w 3278485"/>
                    <a:gd name="connsiteY4" fmla="*/ 3473257 h 3487357"/>
                    <a:gd name="connsiteX5" fmla="*/ 384821 w 3278485"/>
                    <a:gd name="connsiteY5" fmla="*/ 2288673 h 3487357"/>
                    <a:gd name="connsiteX6" fmla="*/ 0 w 3278485"/>
                    <a:gd name="connsiteY6" fmla="*/ 1199454 h 3487357"/>
                    <a:gd name="connsiteX7" fmla="*/ 1706172 w 3278485"/>
                    <a:gd name="connsiteY7" fmla="*/ 0 h 3487357"/>
                    <a:gd name="connsiteX0" fmla="*/ 1706172 w 3278485"/>
                    <a:gd name="connsiteY0" fmla="*/ 0 h 3491477"/>
                    <a:gd name="connsiteX1" fmla="*/ 3230680 w 3278485"/>
                    <a:gd name="connsiteY1" fmla="*/ 1199454 h 3491477"/>
                    <a:gd name="connsiteX2" fmla="*/ 2863940 w 3278485"/>
                    <a:gd name="connsiteY2" fmla="*/ 2262351 h 3491477"/>
                    <a:gd name="connsiteX3" fmla="*/ 2548902 w 3278485"/>
                    <a:gd name="connsiteY3" fmla="*/ 3462296 h 3491477"/>
                    <a:gd name="connsiteX4" fmla="*/ 773026 w 3278485"/>
                    <a:gd name="connsiteY4" fmla="*/ 3473257 h 3491477"/>
                    <a:gd name="connsiteX5" fmla="*/ 384821 w 3278485"/>
                    <a:gd name="connsiteY5" fmla="*/ 2288673 h 3491477"/>
                    <a:gd name="connsiteX6" fmla="*/ 0 w 3278485"/>
                    <a:gd name="connsiteY6" fmla="*/ 1199454 h 3491477"/>
                    <a:gd name="connsiteX7" fmla="*/ 1706172 w 3278485"/>
                    <a:gd name="connsiteY7" fmla="*/ 0 h 3491477"/>
                    <a:gd name="connsiteX0" fmla="*/ 1706172 w 3278485"/>
                    <a:gd name="connsiteY0" fmla="*/ 0 h 3499030"/>
                    <a:gd name="connsiteX1" fmla="*/ 3230680 w 3278485"/>
                    <a:gd name="connsiteY1" fmla="*/ 1199454 h 3499030"/>
                    <a:gd name="connsiteX2" fmla="*/ 2863940 w 3278485"/>
                    <a:gd name="connsiteY2" fmla="*/ 2262351 h 3499030"/>
                    <a:gd name="connsiteX3" fmla="*/ 2548902 w 3278485"/>
                    <a:gd name="connsiteY3" fmla="*/ 3492574 h 3499030"/>
                    <a:gd name="connsiteX4" fmla="*/ 773026 w 3278485"/>
                    <a:gd name="connsiteY4" fmla="*/ 3473257 h 3499030"/>
                    <a:gd name="connsiteX5" fmla="*/ 384821 w 3278485"/>
                    <a:gd name="connsiteY5" fmla="*/ 2288673 h 3499030"/>
                    <a:gd name="connsiteX6" fmla="*/ 0 w 3278485"/>
                    <a:gd name="connsiteY6" fmla="*/ 1199454 h 3499030"/>
                    <a:gd name="connsiteX7" fmla="*/ 1706172 w 3278485"/>
                    <a:gd name="connsiteY7" fmla="*/ 0 h 3499030"/>
                    <a:gd name="connsiteX0" fmla="*/ 1706172 w 3253691"/>
                    <a:gd name="connsiteY0" fmla="*/ 0 h 3499030"/>
                    <a:gd name="connsiteX1" fmla="*/ 3230680 w 3253691"/>
                    <a:gd name="connsiteY1" fmla="*/ 1199454 h 3499030"/>
                    <a:gd name="connsiteX2" fmla="*/ 2863940 w 3253691"/>
                    <a:gd name="connsiteY2" fmla="*/ 2262351 h 3499030"/>
                    <a:gd name="connsiteX3" fmla="*/ 2548902 w 3253691"/>
                    <a:gd name="connsiteY3" fmla="*/ 3492574 h 3499030"/>
                    <a:gd name="connsiteX4" fmla="*/ 773026 w 3253691"/>
                    <a:gd name="connsiteY4" fmla="*/ 3473257 h 3499030"/>
                    <a:gd name="connsiteX5" fmla="*/ 384821 w 3253691"/>
                    <a:gd name="connsiteY5" fmla="*/ 2288673 h 3499030"/>
                    <a:gd name="connsiteX6" fmla="*/ 0 w 3253691"/>
                    <a:gd name="connsiteY6" fmla="*/ 1199454 h 3499030"/>
                    <a:gd name="connsiteX7" fmla="*/ 1706172 w 3253691"/>
                    <a:gd name="connsiteY7" fmla="*/ 0 h 3499030"/>
                    <a:gd name="connsiteX0" fmla="*/ 1706172 w 3232578"/>
                    <a:gd name="connsiteY0" fmla="*/ 0 h 3499030"/>
                    <a:gd name="connsiteX1" fmla="*/ 3230680 w 3232578"/>
                    <a:gd name="connsiteY1" fmla="*/ 1199454 h 3499030"/>
                    <a:gd name="connsiteX2" fmla="*/ 2863940 w 3232578"/>
                    <a:gd name="connsiteY2" fmla="*/ 2262351 h 3499030"/>
                    <a:gd name="connsiteX3" fmla="*/ 2548902 w 3232578"/>
                    <a:gd name="connsiteY3" fmla="*/ 3492574 h 3499030"/>
                    <a:gd name="connsiteX4" fmla="*/ 773026 w 3232578"/>
                    <a:gd name="connsiteY4" fmla="*/ 3473257 h 3499030"/>
                    <a:gd name="connsiteX5" fmla="*/ 384821 w 3232578"/>
                    <a:gd name="connsiteY5" fmla="*/ 2288673 h 3499030"/>
                    <a:gd name="connsiteX6" fmla="*/ 0 w 3232578"/>
                    <a:gd name="connsiteY6" fmla="*/ 1199454 h 3499030"/>
                    <a:gd name="connsiteX7" fmla="*/ 1706172 w 3232578"/>
                    <a:gd name="connsiteY7" fmla="*/ 0 h 3499030"/>
                    <a:gd name="connsiteX0" fmla="*/ 1706172 w 3232578"/>
                    <a:gd name="connsiteY0" fmla="*/ 0 h 3499030"/>
                    <a:gd name="connsiteX1" fmla="*/ 3230680 w 3232578"/>
                    <a:gd name="connsiteY1" fmla="*/ 1199454 h 3499030"/>
                    <a:gd name="connsiteX2" fmla="*/ 2863940 w 3232578"/>
                    <a:gd name="connsiteY2" fmla="*/ 2262351 h 3499030"/>
                    <a:gd name="connsiteX3" fmla="*/ 2548902 w 3232578"/>
                    <a:gd name="connsiteY3" fmla="*/ 3492574 h 3499030"/>
                    <a:gd name="connsiteX4" fmla="*/ 773026 w 3232578"/>
                    <a:gd name="connsiteY4" fmla="*/ 3473257 h 3499030"/>
                    <a:gd name="connsiteX5" fmla="*/ 384821 w 3232578"/>
                    <a:gd name="connsiteY5" fmla="*/ 2288673 h 3499030"/>
                    <a:gd name="connsiteX6" fmla="*/ 0 w 3232578"/>
                    <a:gd name="connsiteY6" fmla="*/ 1199454 h 3499030"/>
                    <a:gd name="connsiteX7" fmla="*/ 1706172 w 3232578"/>
                    <a:gd name="connsiteY7" fmla="*/ 0 h 3499030"/>
                    <a:gd name="connsiteX0" fmla="*/ 1645617 w 3172023"/>
                    <a:gd name="connsiteY0" fmla="*/ 76 h 3499106"/>
                    <a:gd name="connsiteX1" fmla="*/ 3170125 w 3172023"/>
                    <a:gd name="connsiteY1" fmla="*/ 1199530 h 3499106"/>
                    <a:gd name="connsiteX2" fmla="*/ 2803385 w 3172023"/>
                    <a:gd name="connsiteY2" fmla="*/ 2262427 h 3499106"/>
                    <a:gd name="connsiteX3" fmla="*/ 2488347 w 3172023"/>
                    <a:gd name="connsiteY3" fmla="*/ 3492650 h 3499106"/>
                    <a:gd name="connsiteX4" fmla="*/ 712471 w 3172023"/>
                    <a:gd name="connsiteY4" fmla="*/ 3473333 h 3499106"/>
                    <a:gd name="connsiteX5" fmla="*/ 324266 w 3172023"/>
                    <a:gd name="connsiteY5" fmla="*/ 2288749 h 3499106"/>
                    <a:gd name="connsiteX6" fmla="*/ 0 w 3172023"/>
                    <a:gd name="connsiteY6" fmla="*/ 1169252 h 3499106"/>
                    <a:gd name="connsiteX7" fmla="*/ 1645617 w 3172023"/>
                    <a:gd name="connsiteY7" fmla="*/ 76 h 3499106"/>
                    <a:gd name="connsiteX0" fmla="*/ 1645617 w 3172023"/>
                    <a:gd name="connsiteY0" fmla="*/ 76 h 3499106"/>
                    <a:gd name="connsiteX1" fmla="*/ 3170125 w 3172023"/>
                    <a:gd name="connsiteY1" fmla="*/ 1199530 h 3499106"/>
                    <a:gd name="connsiteX2" fmla="*/ 2803385 w 3172023"/>
                    <a:gd name="connsiteY2" fmla="*/ 2262427 h 3499106"/>
                    <a:gd name="connsiteX3" fmla="*/ 2488347 w 3172023"/>
                    <a:gd name="connsiteY3" fmla="*/ 3492650 h 3499106"/>
                    <a:gd name="connsiteX4" fmla="*/ 712471 w 3172023"/>
                    <a:gd name="connsiteY4" fmla="*/ 3473333 h 3499106"/>
                    <a:gd name="connsiteX5" fmla="*/ 324266 w 3172023"/>
                    <a:gd name="connsiteY5" fmla="*/ 2288749 h 3499106"/>
                    <a:gd name="connsiteX6" fmla="*/ 0 w 3172023"/>
                    <a:gd name="connsiteY6" fmla="*/ 1169252 h 3499106"/>
                    <a:gd name="connsiteX7" fmla="*/ 1645617 w 3172023"/>
                    <a:gd name="connsiteY7" fmla="*/ 76 h 3499106"/>
                    <a:gd name="connsiteX0" fmla="*/ 1645617 w 3172023"/>
                    <a:gd name="connsiteY0" fmla="*/ 715 h 3499745"/>
                    <a:gd name="connsiteX1" fmla="*/ 3170125 w 3172023"/>
                    <a:gd name="connsiteY1" fmla="*/ 1200169 h 3499745"/>
                    <a:gd name="connsiteX2" fmla="*/ 2803385 w 3172023"/>
                    <a:gd name="connsiteY2" fmla="*/ 2263066 h 3499745"/>
                    <a:gd name="connsiteX3" fmla="*/ 2488347 w 3172023"/>
                    <a:gd name="connsiteY3" fmla="*/ 3493289 h 3499745"/>
                    <a:gd name="connsiteX4" fmla="*/ 712471 w 3172023"/>
                    <a:gd name="connsiteY4" fmla="*/ 3473972 h 3499745"/>
                    <a:gd name="connsiteX5" fmla="*/ 324266 w 3172023"/>
                    <a:gd name="connsiteY5" fmla="*/ 2289388 h 3499745"/>
                    <a:gd name="connsiteX6" fmla="*/ 0 w 3172023"/>
                    <a:gd name="connsiteY6" fmla="*/ 1169891 h 3499745"/>
                    <a:gd name="connsiteX7" fmla="*/ 1645617 w 3172023"/>
                    <a:gd name="connsiteY7" fmla="*/ 715 h 3499745"/>
                    <a:gd name="connsiteX0" fmla="*/ 1645617 w 3172023"/>
                    <a:gd name="connsiteY0" fmla="*/ 76 h 3499106"/>
                    <a:gd name="connsiteX1" fmla="*/ 3170125 w 3172023"/>
                    <a:gd name="connsiteY1" fmla="*/ 1199530 h 3499106"/>
                    <a:gd name="connsiteX2" fmla="*/ 2803385 w 3172023"/>
                    <a:gd name="connsiteY2" fmla="*/ 2262427 h 3499106"/>
                    <a:gd name="connsiteX3" fmla="*/ 2488347 w 3172023"/>
                    <a:gd name="connsiteY3" fmla="*/ 3492650 h 3499106"/>
                    <a:gd name="connsiteX4" fmla="*/ 712471 w 3172023"/>
                    <a:gd name="connsiteY4" fmla="*/ 3473333 h 3499106"/>
                    <a:gd name="connsiteX5" fmla="*/ 324266 w 3172023"/>
                    <a:gd name="connsiteY5" fmla="*/ 2288749 h 3499106"/>
                    <a:gd name="connsiteX6" fmla="*/ 0 w 3172023"/>
                    <a:gd name="connsiteY6" fmla="*/ 1169252 h 3499106"/>
                    <a:gd name="connsiteX7" fmla="*/ 1645617 w 3172023"/>
                    <a:gd name="connsiteY7" fmla="*/ 76 h 3499106"/>
                    <a:gd name="connsiteX0" fmla="*/ 1645617 w 3172176"/>
                    <a:gd name="connsiteY0" fmla="*/ 76 h 3499106"/>
                    <a:gd name="connsiteX1" fmla="*/ 3170125 w 3172176"/>
                    <a:gd name="connsiteY1" fmla="*/ 1199530 h 3499106"/>
                    <a:gd name="connsiteX2" fmla="*/ 2803385 w 3172176"/>
                    <a:gd name="connsiteY2" fmla="*/ 2262427 h 3499106"/>
                    <a:gd name="connsiteX3" fmla="*/ 2488347 w 3172176"/>
                    <a:gd name="connsiteY3" fmla="*/ 3492650 h 3499106"/>
                    <a:gd name="connsiteX4" fmla="*/ 712471 w 3172176"/>
                    <a:gd name="connsiteY4" fmla="*/ 3473333 h 3499106"/>
                    <a:gd name="connsiteX5" fmla="*/ 324266 w 3172176"/>
                    <a:gd name="connsiteY5" fmla="*/ 2288749 h 3499106"/>
                    <a:gd name="connsiteX6" fmla="*/ 0 w 3172176"/>
                    <a:gd name="connsiteY6" fmla="*/ 1169252 h 3499106"/>
                    <a:gd name="connsiteX7" fmla="*/ 1645617 w 3172176"/>
                    <a:gd name="connsiteY7" fmla="*/ 76 h 3499106"/>
                    <a:gd name="connsiteX0" fmla="*/ 1645617 w 3172176"/>
                    <a:gd name="connsiteY0" fmla="*/ 76 h 3499106"/>
                    <a:gd name="connsiteX1" fmla="*/ 3170125 w 3172176"/>
                    <a:gd name="connsiteY1" fmla="*/ 1199530 h 3499106"/>
                    <a:gd name="connsiteX2" fmla="*/ 2803385 w 3172176"/>
                    <a:gd name="connsiteY2" fmla="*/ 2262427 h 3499106"/>
                    <a:gd name="connsiteX3" fmla="*/ 2488347 w 3172176"/>
                    <a:gd name="connsiteY3" fmla="*/ 3492650 h 3499106"/>
                    <a:gd name="connsiteX4" fmla="*/ 712471 w 3172176"/>
                    <a:gd name="connsiteY4" fmla="*/ 3473333 h 3499106"/>
                    <a:gd name="connsiteX5" fmla="*/ 324266 w 3172176"/>
                    <a:gd name="connsiteY5" fmla="*/ 2288749 h 3499106"/>
                    <a:gd name="connsiteX6" fmla="*/ 0 w 3172176"/>
                    <a:gd name="connsiteY6" fmla="*/ 1169252 h 3499106"/>
                    <a:gd name="connsiteX7" fmla="*/ 1645617 w 3172176"/>
                    <a:gd name="connsiteY7" fmla="*/ 76 h 3499106"/>
                    <a:gd name="connsiteX0" fmla="*/ 1645617 w 3172176"/>
                    <a:gd name="connsiteY0" fmla="*/ 76 h 3499106"/>
                    <a:gd name="connsiteX1" fmla="*/ 3170125 w 3172176"/>
                    <a:gd name="connsiteY1" fmla="*/ 1199530 h 3499106"/>
                    <a:gd name="connsiteX2" fmla="*/ 2803385 w 3172176"/>
                    <a:gd name="connsiteY2" fmla="*/ 2262427 h 3499106"/>
                    <a:gd name="connsiteX3" fmla="*/ 2488347 w 3172176"/>
                    <a:gd name="connsiteY3" fmla="*/ 3492650 h 3499106"/>
                    <a:gd name="connsiteX4" fmla="*/ 712471 w 3172176"/>
                    <a:gd name="connsiteY4" fmla="*/ 3473333 h 3499106"/>
                    <a:gd name="connsiteX5" fmla="*/ 324266 w 3172176"/>
                    <a:gd name="connsiteY5" fmla="*/ 2288749 h 3499106"/>
                    <a:gd name="connsiteX6" fmla="*/ 0 w 3172176"/>
                    <a:gd name="connsiteY6" fmla="*/ 1169252 h 3499106"/>
                    <a:gd name="connsiteX7" fmla="*/ 1645617 w 3172176"/>
                    <a:gd name="connsiteY7" fmla="*/ 76 h 3499106"/>
                    <a:gd name="connsiteX0" fmla="*/ 1645617 w 3172176"/>
                    <a:gd name="connsiteY0" fmla="*/ 76 h 3499106"/>
                    <a:gd name="connsiteX1" fmla="*/ 3170125 w 3172176"/>
                    <a:gd name="connsiteY1" fmla="*/ 1199530 h 3499106"/>
                    <a:gd name="connsiteX2" fmla="*/ 2803385 w 3172176"/>
                    <a:gd name="connsiteY2" fmla="*/ 2262427 h 3499106"/>
                    <a:gd name="connsiteX3" fmla="*/ 2488347 w 3172176"/>
                    <a:gd name="connsiteY3" fmla="*/ 3492650 h 3499106"/>
                    <a:gd name="connsiteX4" fmla="*/ 712471 w 3172176"/>
                    <a:gd name="connsiteY4" fmla="*/ 3473333 h 3499106"/>
                    <a:gd name="connsiteX5" fmla="*/ 415100 w 3172176"/>
                    <a:gd name="connsiteY5" fmla="*/ 2288753 h 3499106"/>
                    <a:gd name="connsiteX6" fmla="*/ 0 w 3172176"/>
                    <a:gd name="connsiteY6" fmla="*/ 1169252 h 3499106"/>
                    <a:gd name="connsiteX7" fmla="*/ 1645617 w 3172176"/>
                    <a:gd name="connsiteY7" fmla="*/ 76 h 3499106"/>
                    <a:gd name="connsiteX0" fmla="*/ 1645617 w 3172176"/>
                    <a:gd name="connsiteY0" fmla="*/ 76 h 3499106"/>
                    <a:gd name="connsiteX1" fmla="*/ 3170125 w 3172176"/>
                    <a:gd name="connsiteY1" fmla="*/ 1199530 h 3499106"/>
                    <a:gd name="connsiteX2" fmla="*/ 2803385 w 3172176"/>
                    <a:gd name="connsiteY2" fmla="*/ 2262427 h 3499106"/>
                    <a:gd name="connsiteX3" fmla="*/ 2246129 w 3172176"/>
                    <a:gd name="connsiteY3" fmla="*/ 3492650 h 3499106"/>
                    <a:gd name="connsiteX4" fmla="*/ 712471 w 3172176"/>
                    <a:gd name="connsiteY4" fmla="*/ 3473333 h 3499106"/>
                    <a:gd name="connsiteX5" fmla="*/ 415100 w 3172176"/>
                    <a:gd name="connsiteY5" fmla="*/ 2288753 h 3499106"/>
                    <a:gd name="connsiteX6" fmla="*/ 0 w 3172176"/>
                    <a:gd name="connsiteY6" fmla="*/ 1169252 h 3499106"/>
                    <a:gd name="connsiteX7" fmla="*/ 1645617 w 3172176"/>
                    <a:gd name="connsiteY7" fmla="*/ 76 h 3499106"/>
                    <a:gd name="connsiteX0" fmla="*/ 1645617 w 3172176"/>
                    <a:gd name="connsiteY0" fmla="*/ 76 h 3492650"/>
                    <a:gd name="connsiteX1" fmla="*/ 3170125 w 3172176"/>
                    <a:gd name="connsiteY1" fmla="*/ 1199530 h 3492650"/>
                    <a:gd name="connsiteX2" fmla="*/ 2803385 w 3172176"/>
                    <a:gd name="connsiteY2" fmla="*/ 2262427 h 3492650"/>
                    <a:gd name="connsiteX3" fmla="*/ 2246129 w 3172176"/>
                    <a:gd name="connsiteY3" fmla="*/ 3492650 h 3492650"/>
                    <a:gd name="connsiteX4" fmla="*/ 954694 w 3172176"/>
                    <a:gd name="connsiteY4" fmla="*/ 3382497 h 3492650"/>
                    <a:gd name="connsiteX5" fmla="*/ 415100 w 3172176"/>
                    <a:gd name="connsiteY5" fmla="*/ 2288753 h 3492650"/>
                    <a:gd name="connsiteX6" fmla="*/ 0 w 3172176"/>
                    <a:gd name="connsiteY6" fmla="*/ 1169252 h 3492650"/>
                    <a:gd name="connsiteX7" fmla="*/ 1645617 w 3172176"/>
                    <a:gd name="connsiteY7" fmla="*/ 76 h 3492650"/>
                    <a:gd name="connsiteX0" fmla="*/ 1645617 w 3172176"/>
                    <a:gd name="connsiteY0" fmla="*/ 76 h 3492650"/>
                    <a:gd name="connsiteX1" fmla="*/ 3170125 w 3172176"/>
                    <a:gd name="connsiteY1" fmla="*/ 1199530 h 3492650"/>
                    <a:gd name="connsiteX2" fmla="*/ 2803385 w 3172176"/>
                    <a:gd name="connsiteY2" fmla="*/ 2262427 h 3492650"/>
                    <a:gd name="connsiteX3" fmla="*/ 2246129 w 3172176"/>
                    <a:gd name="connsiteY3" fmla="*/ 3492650 h 3492650"/>
                    <a:gd name="connsiteX4" fmla="*/ 954694 w 3172176"/>
                    <a:gd name="connsiteY4" fmla="*/ 3443052 h 3492650"/>
                    <a:gd name="connsiteX5" fmla="*/ 415100 w 3172176"/>
                    <a:gd name="connsiteY5" fmla="*/ 2288753 h 3492650"/>
                    <a:gd name="connsiteX6" fmla="*/ 0 w 3172176"/>
                    <a:gd name="connsiteY6" fmla="*/ 1169252 h 3492650"/>
                    <a:gd name="connsiteX7" fmla="*/ 1645617 w 3172176"/>
                    <a:gd name="connsiteY7" fmla="*/ 76 h 3492650"/>
                    <a:gd name="connsiteX0" fmla="*/ 1645617 w 3172176"/>
                    <a:gd name="connsiteY0" fmla="*/ 76 h 3499096"/>
                    <a:gd name="connsiteX1" fmla="*/ 3170125 w 3172176"/>
                    <a:gd name="connsiteY1" fmla="*/ 1199530 h 3499096"/>
                    <a:gd name="connsiteX2" fmla="*/ 2803385 w 3172176"/>
                    <a:gd name="connsiteY2" fmla="*/ 2262427 h 3499096"/>
                    <a:gd name="connsiteX3" fmla="*/ 2246129 w 3172176"/>
                    <a:gd name="connsiteY3" fmla="*/ 3492650 h 3499096"/>
                    <a:gd name="connsiteX4" fmla="*/ 1075803 w 3172176"/>
                    <a:gd name="connsiteY4" fmla="*/ 3473330 h 3499096"/>
                    <a:gd name="connsiteX5" fmla="*/ 415100 w 3172176"/>
                    <a:gd name="connsiteY5" fmla="*/ 2288753 h 3499096"/>
                    <a:gd name="connsiteX6" fmla="*/ 0 w 3172176"/>
                    <a:gd name="connsiteY6" fmla="*/ 1169252 h 3499096"/>
                    <a:gd name="connsiteX7" fmla="*/ 1645617 w 3172176"/>
                    <a:gd name="connsiteY7" fmla="*/ 76 h 3499096"/>
                    <a:gd name="connsiteX0" fmla="*/ 1645617 w 3172181"/>
                    <a:gd name="connsiteY0" fmla="*/ 76 h 3499101"/>
                    <a:gd name="connsiteX1" fmla="*/ 3170125 w 3172181"/>
                    <a:gd name="connsiteY1" fmla="*/ 1199530 h 3499101"/>
                    <a:gd name="connsiteX2" fmla="*/ 2803385 w 3172181"/>
                    <a:gd name="connsiteY2" fmla="*/ 2262427 h 3499101"/>
                    <a:gd name="connsiteX3" fmla="*/ 2246129 w 3172181"/>
                    <a:gd name="connsiteY3" fmla="*/ 3492650 h 3499101"/>
                    <a:gd name="connsiteX4" fmla="*/ 1075803 w 3172181"/>
                    <a:gd name="connsiteY4" fmla="*/ 3473330 h 3499101"/>
                    <a:gd name="connsiteX5" fmla="*/ 415100 w 3172181"/>
                    <a:gd name="connsiteY5" fmla="*/ 2288753 h 3499101"/>
                    <a:gd name="connsiteX6" fmla="*/ 0 w 3172181"/>
                    <a:gd name="connsiteY6" fmla="*/ 1169252 h 3499101"/>
                    <a:gd name="connsiteX7" fmla="*/ 1645617 w 3172181"/>
                    <a:gd name="connsiteY7" fmla="*/ 76 h 3499101"/>
                    <a:gd name="connsiteX0" fmla="*/ 1645617 w 3172181"/>
                    <a:gd name="connsiteY0" fmla="*/ 76 h 3499101"/>
                    <a:gd name="connsiteX1" fmla="*/ 3170125 w 3172181"/>
                    <a:gd name="connsiteY1" fmla="*/ 1199530 h 3499101"/>
                    <a:gd name="connsiteX2" fmla="*/ 2803385 w 3172181"/>
                    <a:gd name="connsiteY2" fmla="*/ 2262427 h 3499101"/>
                    <a:gd name="connsiteX3" fmla="*/ 2246129 w 3172181"/>
                    <a:gd name="connsiteY3" fmla="*/ 3492650 h 3499101"/>
                    <a:gd name="connsiteX4" fmla="*/ 1075803 w 3172181"/>
                    <a:gd name="connsiteY4" fmla="*/ 3473330 h 3499101"/>
                    <a:gd name="connsiteX5" fmla="*/ 462488 w 3172181"/>
                    <a:gd name="connsiteY5" fmla="*/ 2266065 h 3499101"/>
                    <a:gd name="connsiteX6" fmla="*/ 0 w 3172181"/>
                    <a:gd name="connsiteY6" fmla="*/ 1169252 h 3499101"/>
                    <a:gd name="connsiteX7" fmla="*/ 1645617 w 3172181"/>
                    <a:gd name="connsiteY7" fmla="*/ 76 h 3499101"/>
                    <a:gd name="connsiteX0" fmla="*/ 1645617 w 3209922"/>
                    <a:gd name="connsiteY0" fmla="*/ 76 h 3499101"/>
                    <a:gd name="connsiteX1" fmla="*/ 3170125 w 3209922"/>
                    <a:gd name="connsiteY1" fmla="*/ 1199530 h 3499101"/>
                    <a:gd name="connsiteX2" fmla="*/ 2720454 w 3209922"/>
                    <a:gd name="connsiteY2" fmla="*/ 2251080 h 3499101"/>
                    <a:gd name="connsiteX3" fmla="*/ 2246129 w 3209922"/>
                    <a:gd name="connsiteY3" fmla="*/ 3492650 h 3499101"/>
                    <a:gd name="connsiteX4" fmla="*/ 1075803 w 3209922"/>
                    <a:gd name="connsiteY4" fmla="*/ 3473330 h 3499101"/>
                    <a:gd name="connsiteX5" fmla="*/ 462488 w 3209922"/>
                    <a:gd name="connsiteY5" fmla="*/ 2266065 h 3499101"/>
                    <a:gd name="connsiteX6" fmla="*/ 0 w 3209922"/>
                    <a:gd name="connsiteY6" fmla="*/ 1169252 h 3499101"/>
                    <a:gd name="connsiteX7" fmla="*/ 1645617 w 3209922"/>
                    <a:gd name="connsiteY7" fmla="*/ 76 h 3499101"/>
                    <a:gd name="connsiteX0" fmla="*/ 1645617 w 3205589"/>
                    <a:gd name="connsiteY0" fmla="*/ 76 h 3499101"/>
                    <a:gd name="connsiteX1" fmla="*/ 3170125 w 3205589"/>
                    <a:gd name="connsiteY1" fmla="*/ 1199530 h 3499101"/>
                    <a:gd name="connsiteX2" fmla="*/ 2720454 w 3205589"/>
                    <a:gd name="connsiteY2" fmla="*/ 2251080 h 3499101"/>
                    <a:gd name="connsiteX3" fmla="*/ 2246129 w 3205589"/>
                    <a:gd name="connsiteY3" fmla="*/ 3492650 h 3499101"/>
                    <a:gd name="connsiteX4" fmla="*/ 1075803 w 3205589"/>
                    <a:gd name="connsiteY4" fmla="*/ 3473330 h 3499101"/>
                    <a:gd name="connsiteX5" fmla="*/ 462488 w 3205589"/>
                    <a:gd name="connsiteY5" fmla="*/ 2266065 h 3499101"/>
                    <a:gd name="connsiteX6" fmla="*/ 0 w 3205589"/>
                    <a:gd name="connsiteY6" fmla="*/ 1169252 h 3499101"/>
                    <a:gd name="connsiteX7" fmla="*/ 1645617 w 3205589"/>
                    <a:gd name="connsiteY7" fmla="*/ 76 h 3499101"/>
                    <a:gd name="connsiteX0" fmla="*/ 1645617 w 3193927"/>
                    <a:gd name="connsiteY0" fmla="*/ 76 h 3499101"/>
                    <a:gd name="connsiteX1" fmla="*/ 3170125 w 3193927"/>
                    <a:gd name="connsiteY1" fmla="*/ 1199530 h 3499101"/>
                    <a:gd name="connsiteX2" fmla="*/ 2720454 w 3193927"/>
                    <a:gd name="connsiteY2" fmla="*/ 2251080 h 3499101"/>
                    <a:gd name="connsiteX3" fmla="*/ 2246129 w 3193927"/>
                    <a:gd name="connsiteY3" fmla="*/ 3492650 h 3499101"/>
                    <a:gd name="connsiteX4" fmla="*/ 1075803 w 3193927"/>
                    <a:gd name="connsiteY4" fmla="*/ 3473330 h 3499101"/>
                    <a:gd name="connsiteX5" fmla="*/ 462488 w 3193927"/>
                    <a:gd name="connsiteY5" fmla="*/ 2266065 h 3499101"/>
                    <a:gd name="connsiteX6" fmla="*/ 0 w 3193927"/>
                    <a:gd name="connsiteY6" fmla="*/ 1169252 h 3499101"/>
                    <a:gd name="connsiteX7" fmla="*/ 1645617 w 3193927"/>
                    <a:gd name="connsiteY7" fmla="*/ 76 h 3499101"/>
                    <a:gd name="connsiteX0" fmla="*/ 1645617 w 3184380"/>
                    <a:gd name="connsiteY0" fmla="*/ 76 h 3499101"/>
                    <a:gd name="connsiteX1" fmla="*/ 3170125 w 3184380"/>
                    <a:gd name="connsiteY1" fmla="*/ 1199530 h 3499101"/>
                    <a:gd name="connsiteX2" fmla="*/ 2720454 w 3184380"/>
                    <a:gd name="connsiteY2" fmla="*/ 2251080 h 3499101"/>
                    <a:gd name="connsiteX3" fmla="*/ 2246129 w 3184380"/>
                    <a:gd name="connsiteY3" fmla="*/ 3492650 h 3499101"/>
                    <a:gd name="connsiteX4" fmla="*/ 1075803 w 3184380"/>
                    <a:gd name="connsiteY4" fmla="*/ 3473330 h 3499101"/>
                    <a:gd name="connsiteX5" fmla="*/ 462488 w 3184380"/>
                    <a:gd name="connsiteY5" fmla="*/ 2266065 h 3499101"/>
                    <a:gd name="connsiteX6" fmla="*/ 0 w 3184380"/>
                    <a:gd name="connsiteY6" fmla="*/ 1169252 h 3499101"/>
                    <a:gd name="connsiteX7" fmla="*/ 1645617 w 3184380"/>
                    <a:gd name="connsiteY7" fmla="*/ 76 h 3499101"/>
                    <a:gd name="connsiteX0" fmla="*/ 1645617 w 3181524"/>
                    <a:gd name="connsiteY0" fmla="*/ 76 h 3499101"/>
                    <a:gd name="connsiteX1" fmla="*/ 3170125 w 3181524"/>
                    <a:gd name="connsiteY1" fmla="*/ 1199530 h 3499101"/>
                    <a:gd name="connsiteX2" fmla="*/ 2720454 w 3181524"/>
                    <a:gd name="connsiteY2" fmla="*/ 2251080 h 3499101"/>
                    <a:gd name="connsiteX3" fmla="*/ 2246129 w 3181524"/>
                    <a:gd name="connsiteY3" fmla="*/ 3492650 h 3499101"/>
                    <a:gd name="connsiteX4" fmla="*/ 1075803 w 3181524"/>
                    <a:gd name="connsiteY4" fmla="*/ 3473330 h 3499101"/>
                    <a:gd name="connsiteX5" fmla="*/ 462488 w 3181524"/>
                    <a:gd name="connsiteY5" fmla="*/ 2266065 h 3499101"/>
                    <a:gd name="connsiteX6" fmla="*/ 0 w 3181524"/>
                    <a:gd name="connsiteY6" fmla="*/ 1169252 h 3499101"/>
                    <a:gd name="connsiteX7" fmla="*/ 1645617 w 3181524"/>
                    <a:gd name="connsiteY7" fmla="*/ 76 h 3499101"/>
                    <a:gd name="connsiteX0" fmla="*/ 1645617 w 3171280"/>
                    <a:gd name="connsiteY0" fmla="*/ 76 h 3499101"/>
                    <a:gd name="connsiteX1" fmla="*/ 3170125 w 3171280"/>
                    <a:gd name="connsiteY1" fmla="*/ 1199530 h 3499101"/>
                    <a:gd name="connsiteX2" fmla="*/ 2720454 w 3171280"/>
                    <a:gd name="connsiteY2" fmla="*/ 2251080 h 3499101"/>
                    <a:gd name="connsiteX3" fmla="*/ 2246129 w 3171280"/>
                    <a:gd name="connsiteY3" fmla="*/ 3492650 h 3499101"/>
                    <a:gd name="connsiteX4" fmla="*/ 1075803 w 3171280"/>
                    <a:gd name="connsiteY4" fmla="*/ 3473330 h 3499101"/>
                    <a:gd name="connsiteX5" fmla="*/ 462488 w 3171280"/>
                    <a:gd name="connsiteY5" fmla="*/ 2266065 h 3499101"/>
                    <a:gd name="connsiteX6" fmla="*/ 0 w 3171280"/>
                    <a:gd name="connsiteY6" fmla="*/ 1169252 h 3499101"/>
                    <a:gd name="connsiteX7" fmla="*/ 1645617 w 3171280"/>
                    <a:gd name="connsiteY7" fmla="*/ 76 h 3499101"/>
                    <a:gd name="connsiteX0" fmla="*/ 1645617 w 3175887"/>
                    <a:gd name="connsiteY0" fmla="*/ 76 h 3499101"/>
                    <a:gd name="connsiteX1" fmla="*/ 3170125 w 3175887"/>
                    <a:gd name="connsiteY1" fmla="*/ 1199530 h 3499101"/>
                    <a:gd name="connsiteX2" fmla="*/ 2720454 w 3175887"/>
                    <a:gd name="connsiteY2" fmla="*/ 2251080 h 3499101"/>
                    <a:gd name="connsiteX3" fmla="*/ 2246129 w 3175887"/>
                    <a:gd name="connsiteY3" fmla="*/ 3492650 h 3499101"/>
                    <a:gd name="connsiteX4" fmla="*/ 1075803 w 3175887"/>
                    <a:gd name="connsiteY4" fmla="*/ 3473330 h 3499101"/>
                    <a:gd name="connsiteX5" fmla="*/ 462488 w 3175887"/>
                    <a:gd name="connsiteY5" fmla="*/ 2266065 h 3499101"/>
                    <a:gd name="connsiteX6" fmla="*/ 0 w 3175887"/>
                    <a:gd name="connsiteY6" fmla="*/ 1169252 h 3499101"/>
                    <a:gd name="connsiteX7" fmla="*/ 1645617 w 3175887"/>
                    <a:gd name="connsiteY7" fmla="*/ 76 h 3499101"/>
                    <a:gd name="connsiteX0" fmla="*/ 1645617 w 3191141"/>
                    <a:gd name="connsiteY0" fmla="*/ 76 h 3499101"/>
                    <a:gd name="connsiteX1" fmla="*/ 3170125 w 3191141"/>
                    <a:gd name="connsiteY1" fmla="*/ 1199530 h 3499101"/>
                    <a:gd name="connsiteX2" fmla="*/ 2720454 w 3191141"/>
                    <a:gd name="connsiteY2" fmla="*/ 2251080 h 3499101"/>
                    <a:gd name="connsiteX3" fmla="*/ 2246129 w 3191141"/>
                    <a:gd name="connsiteY3" fmla="*/ 3492650 h 3499101"/>
                    <a:gd name="connsiteX4" fmla="*/ 1075803 w 3191141"/>
                    <a:gd name="connsiteY4" fmla="*/ 3473330 h 3499101"/>
                    <a:gd name="connsiteX5" fmla="*/ 462488 w 3191141"/>
                    <a:gd name="connsiteY5" fmla="*/ 2266065 h 3499101"/>
                    <a:gd name="connsiteX6" fmla="*/ 0 w 3191141"/>
                    <a:gd name="connsiteY6" fmla="*/ 1169252 h 3499101"/>
                    <a:gd name="connsiteX7" fmla="*/ 1645617 w 3191141"/>
                    <a:gd name="connsiteY7" fmla="*/ 76 h 3499101"/>
                    <a:gd name="connsiteX0" fmla="*/ 1645617 w 3191141"/>
                    <a:gd name="connsiteY0" fmla="*/ 76 h 3499101"/>
                    <a:gd name="connsiteX1" fmla="*/ 3170125 w 3191141"/>
                    <a:gd name="connsiteY1" fmla="*/ 1199530 h 3499101"/>
                    <a:gd name="connsiteX2" fmla="*/ 2720454 w 3191141"/>
                    <a:gd name="connsiteY2" fmla="*/ 2251080 h 3499101"/>
                    <a:gd name="connsiteX3" fmla="*/ 2246129 w 3191141"/>
                    <a:gd name="connsiteY3" fmla="*/ 3492650 h 3499101"/>
                    <a:gd name="connsiteX4" fmla="*/ 1075803 w 3191141"/>
                    <a:gd name="connsiteY4" fmla="*/ 3473330 h 3499101"/>
                    <a:gd name="connsiteX5" fmla="*/ 462488 w 3191141"/>
                    <a:gd name="connsiteY5" fmla="*/ 2266065 h 3499101"/>
                    <a:gd name="connsiteX6" fmla="*/ 0 w 3191141"/>
                    <a:gd name="connsiteY6" fmla="*/ 1169252 h 3499101"/>
                    <a:gd name="connsiteX7" fmla="*/ 1645617 w 3191141"/>
                    <a:gd name="connsiteY7" fmla="*/ 76 h 3499101"/>
                    <a:gd name="connsiteX0" fmla="*/ 1647348 w 3192872"/>
                    <a:gd name="connsiteY0" fmla="*/ 28 h 3499053"/>
                    <a:gd name="connsiteX1" fmla="*/ 3171856 w 3192872"/>
                    <a:gd name="connsiteY1" fmla="*/ 1199482 h 3499053"/>
                    <a:gd name="connsiteX2" fmla="*/ 2722185 w 3192872"/>
                    <a:gd name="connsiteY2" fmla="*/ 2251032 h 3499053"/>
                    <a:gd name="connsiteX3" fmla="*/ 2247860 w 3192872"/>
                    <a:gd name="connsiteY3" fmla="*/ 3492602 h 3499053"/>
                    <a:gd name="connsiteX4" fmla="*/ 1077534 w 3192872"/>
                    <a:gd name="connsiteY4" fmla="*/ 3473282 h 3499053"/>
                    <a:gd name="connsiteX5" fmla="*/ 464219 w 3192872"/>
                    <a:gd name="connsiteY5" fmla="*/ 2266017 h 3499053"/>
                    <a:gd name="connsiteX6" fmla="*/ 1731 w 3192872"/>
                    <a:gd name="connsiteY6" fmla="*/ 1169204 h 3499053"/>
                    <a:gd name="connsiteX7" fmla="*/ 1647348 w 3192872"/>
                    <a:gd name="connsiteY7" fmla="*/ 28 h 3499053"/>
                    <a:gd name="connsiteX0" fmla="*/ 1653144 w 3198668"/>
                    <a:gd name="connsiteY0" fmla="*/ 47 h 3499072"/>
                    <a:gd name="connsiteX1" fmla="*/ 3177652 w 3198668"/>
                    <a:gd name="connsiteY1" fmla="*/ 1199501 h 3499072"/>
                    <a:gd name="connsiteX2" fmla="*/ 2727981 w 3198668"/>
                    <a:gd name="connsiteY2" fmla="*/ 2251051 h 3499072"/>
                    <a:gd name="connsiteX3" fmla="*/ 2253656 w 3198668"/>
                    <a:gd name="connsiteY3" fmla="*/ 3492621 h 3499072"/>
                    <a:gd name="connsiteX4" fmla="*/ 1083330 w 3198668"/>
                    <a:gd name="connsiteY4" fmla="*/ 3473301 h 3499072"/>
                    <a:gd name="connsiteX5" fmla="*/ 470015 w 3198668"/>
                    <a:gd name="connsiteY5" fmla="*/ 2266036 h 3499072"/>
                    <a:gd name="connsiteX6" fmla="*/ 7527 w 3198668"/>
                    <a:gd name="connsiteY6" fmla="*/ 1169223 h 3499072"/>
                    <a:gd name="connsiteX7" fmla="*/ 1653144 w 3198668"/>
                    <a:gd name="connsiteY7" fmla="*/ 47 h 3499072"/>
                    <a:gd name="connsiteX0" fmla="*/ 1653144 w 3198668"/>
                    <a:gd name="connsiteY0" fmla="*/ 47 h 3492954"/>
                    <a:gd name="connsiteX1" fmla="*/ 3177652 w 3198668"/>
                    <a:gd name="connsiteY1" fmla="*/ 1199501 h 3492954"/>
                    <a:gd name="connsiteX2" fmla="*/ 2727981 w 3198668"/>
                    <a:gd name="connsiteY2" fmla="*/ 2251051 h 3492954"/>
                    <a:gd name="connsiteX3" fmla="*/ 2277354 w 3198668"/>
                    <a:gd name="connsiteY3" fmla="*/ 3469927 h 3492954"/>
                    <a:gd name="connsiteX4" fmla="*/ 1083330 w 3198668"/>
                    <a:gd name="connsiteY4" fmla="*/ 3473301 h 3492954"/>
                    <a:gd name="connsiteX5" fmla="*/ 470015 w 3198668"/>
                    <a:gd name="connsiteY5" fmla="*/ 2266036 h 3492954"/>
                    <a:gd name="connsiteX6" fmla="*/ 7527 w 3198668"/>
                    <a:gd name="connsiteY6" fmla="*/ 1169223 h 3492954"/>
                    <a:gd name="connsiteX7" fmla="*/ 1653144 w 3198668"/>
                    <a:gd name="connsiteY7" fmla="*/ 47 h 3492954"/>
                    <a:gd name="connsiteX0" fmla="*/ 1653144 w 3198668"/>
                    <a:gd name="connsiteY0" fmla="*/ 47 h 3499072"/>
                    <a:gd name="connsiteX1" fmla="*/ 3177652 w 3198668"/>
                    <a:gd name="connsiteY1" fmla="*/ 1199501 h 3499072"/>
                    <a:gd name="connsiteX2" fmla="*/ 2727981 w 3198668"/>
                    <a:gd name="connsiteY2" fmla="*/ 2251051 h 3499072"/>
                    <a:gd name="connsiteX3" fmla="*/ 2253658 w 3198668"/>
                    <a:gd name="connsiteY3" fmla="*/ 3492620 h 3499072"/>
                    <a:gd name="connsiteX4" fmla="*/ 1083330 w 3198668"/>
                    <a:gd name="connsiteY4" fmla="*/ 3473301 h 3499072"/>
                    <a:gd name="connsiteX5" fmla="*/ 470015 w 3198668"/>
                    <a:gd name="connsiteY5" fmla="*/ 2266036 h 3499072"/>
                    <a:gd name="connsiteX6" fmla="*/ 7527 w 3198668"/>
                    <a:gd name="connsiteY6" fmla="*/ 1169223 h 3499072"/>
                    <a:gd name="connsiteX7" fmla="*/ 1653144 w 3198668"/>
                    <a:gd name="connsiteY7" fmla="*/ 47 h 3499072"/>
                    <a:gd name="connsiteX0" fmla="*/ 1653144 w 3198668"/>
                    <a:gd name="connsiteY0" fmla="*/ 47 h 3499072"/>
                    <a:gd name="connsiteX1" fmla="*/ 3177652 w 3198668"/>
                    <a:gd name="connsiteY1" fmla="*/ 1199501 h 3499072"/>
                    <a:gd name="connsiteX2" fmla="*/ 2727981 w 3198668"/>
                    <a:gd name="connsiteY2" fmla="*/ 2251051 h 3499072"/>
                    <a:gd name="connsiteX3" fmla="*/ 2253658 w 3198668"/>
                    <a:gd name="connsiteY3" fmla="*/ 3492620 h 3499072"/>
                    <a:gd name="connsiteX4" fmla="*/ 1083332 w 3198668"/>
                    <a:gd name="connsiteY4" fmla="*/ 3473300 h 3499072"/>
                    <a:gd name="connsiteX5" fmla="*/ 470015 w 3198668"/>
                    <a:gd name="connsiteY5" fmla="*/ 2266036 h 3499072"/>
                    <a:gd name="connsiteX6" fmla="*/ 7527 w 3198668"/>
                    <a:gd name="connsiteY6" fmla="*/ 1169223 h 3499072"/>
                    <a:gd name="connsiteX7" fmla="*/ 1653144 w 3198668"/>
                    <a:gd name="connsiteY7" fmla="*/ 47 h 3499072"/>
                    <a:gd name="connsiteX0" fmla="*/ 1653144 w 3198668"/>
                    <a:gd name="connsiteY0" fmla="*/ 47 h 3492621"/>
                    <a:gd name="connsiteX1" fmla="*/ 3177652 w 3198668"/>
                    <a:gd name="connsiteY1" fmla="*/ 1199501 h 3492621"/>
                    <a:gd name="connsiteX2" fmla="*/ 2727981 w 3198668"/>
                    <a:gd name="connsiteY2" fmla="*/ 2251051 h 3492621"/>
                    <a:gd name="connsiteX3" fmla="*/ 2253658 w 3198668"/>
                    <a:gd name="connsiteY3" fmla="*/ 3492620 h 3492621"/>
                    <a:gd name="connsiteX4" fmla="*/ 1083332 w 3198668"/>
                    <a:gd name="connsiteY4" fmla="*/ 3473300 h 3492621"/>
                    <a:gd name="connsiteX5" fmla="*/ 470015 w 3198668"/>
                    <a:gd name="connsiteY5" fmla="*/ 2266036 h 3492621"/>
                    <a:gd name="connsiteX6" fmla="*/ 7527 w 3198668"/>
                    <a:gd name="connsiteY6" fmla="*/ 1169223 h 3492621"/>
                    <a:gd name="connsiteX7" fmla="*/ 1653144 w 3198668"/>
                    <a:gd name="connsiteY7" fmla="*/ 47 h 3492621"/>
                    <a:gd name="connsiteX0" fmla="*/ 1653144 w 3198668"/>
                    <a:gd name="connsiteY0" fmla="*/ 47 h 3481277"/>
                    <a:gd name="connsiteX1" fmla="*/ 3177652 w 3198668"/>
                    <a:gd name="connsiteY1" fmla="*/ 1199501 h 3481277"/>
                    <a:gd name="connsiteX2" fmla="*/ 2727981 w 3198668"/>
                    <a:gd name="connsiteY2" fmla="*/ 2251051 h 3481277"/>
                    <a:gd name="connsiteX3" fmla="*/ 2253658 w 3198668"/>
                    <a:gd name="connsiteY3" fmla="*/ 3481277 h 3481277"/>
                    <a:gd name="connsiteX4" fmla="*/ 1083332 w 3198668"/>
                    <a:gd name="connsiteY4" fmla="*/ 3473300 h 3481277"/>
                    <a:gd name="connsiteX5" fmla="*/ 470015 w 3198668"/>
                    <a:gd name="connsiteY5" fmla="*/ 2266036 h 3481277"/>
                    <a:gd name="connsiteX6" fmla="*/ 7527 w 3198668"/>
                    <a:gd name="connsiteY6" fmla="*/ 1169223 h 3481277"/>
                    <a:gd name="connsiteX7" fmla="*/ 1653144 w 3198668"/>
                    <a:gd name="connsiteY7" fmla="*/ 47 h 3481277"/>
                    <a:gd name="connsiteX0" fmla="*/ 1653144 w 3198668"/>
                    <a:gd name="connsiteY0" fmla="*/ 47 h 3481277"/>
                    <a:gd name="connsiteX1" fmla="*/ 3177652 w 3198668"/>
                    <a:gd name="connsiteY1" fmla="*/ 1199501 h 3481277"/>
                    <a:gd name="connsiteX2" fmla="*/ 2727981 w 3198668"/>
                    <a:gd name="connsiteY2" fmla="*/ 2251051 h 3481277"/>
                    <a:gd name="connsiteX3" fmla="*/ 2253658 w 3198668"/>
                    <a:gd name="connsiteY3" fmla="*/ 3481277 h 3481277"/>
                    <a:gd name="connsiteX4" fmla="*/ 1083332 w 3198668"/>
                    <a:gd name="connsiteY4" fmla="*/ 3473300 h 3481277"/>
                    <a:gd name="connsiteX5" fmla="*/ 470015 w 3198668"/>
                    <a:gd name="connsiteY5" fmla="*/ 2266036 h 3481277"/>
                    <a:gd name="connsiteX6" fmla="*/ 7527 w 3198668"/>
                    <a:gd name="connsiteY6" fmla="*/ 1169223 h 3481277"/>
                    <a:gd name="connsiteX7" fmla="*/ 1653144 w 3198668"/>
                    <a:gd name="connsiteY7" fmla="*/ 47 h 3481277"/>
                    <a:gd name="connsiteX0" fmla="*/ 1653144 w 3198668"/>
                    <a:gd name="connsiteY0" fmla="*/ 47 h 3484874"/>
                    <a:gd name="connsiteX1" fmla="*/ 3177652 w 3198668"/>
                    <a:gd name="connsiteY1" fmla="*/ 1199501 h 3484874"/>
                    <a:gd name="connsiteX2" fmla="*/ 2727981 w 3198668"/>
                    <a:gd name="connsiteY2" fmla="*/ 2251051 h 3484874"/>
                    <a:gd name="connsiteX3" fmla="*/ 2253658 w 3198668"/>
                    <a:gd name="connsiteY3" fmla="*/ 3481277 h 3484874"/>
                    <a:gd name="connsiteX4" fmla="*/ 1083332 w 3198668"/>
                    <a:gd name="connsiteY4" fmla="*/ 3473300 h 3484874"/>
                    <a:gd name="connsiteX5" fmla="*/ 470015 w 3198668"/>
                    <a:gd name="connsiteY5" fmla="*/ 2266036 h 3484874"/>
                    <a:gd name="connsiteX6" fmla="*/ 7527 w 3198668"/>
                    <a:gd name="connsiteY6" fmla="*/ 1169223 h 3484874"/>
                    <a:gd name="connsiteX7" fmla="*/ 1653144 w 3198668"/>
                    <a:gd name="connsiteY7" fmla="*/ 47 h 3484874"/>
                    <a:gd name="connsiteX0" fmla="*/ 1653144 w 3198668"/>
                    <a:gd name="connsiteY0" fmla="*/ 47 h 3473301"/>
                    <a:gd name="connsiteX1" fmla="*/ 3177652 w 3198668"/>
                    <a:gd name="connsiteY1" fmla="*/ 1199501 h 3473301"/>
                    <a:gd name="connsiteX2" fmla="*/ 2727981 w 3198668"/>
                    <a:gd name="connsiteY2" fmla="*/ 2251051 h 3473301"/>
                    <a:gd name="connsiteX3" fmla="*/ 2253658 w 3198668"/>
                    <a:gd name="connsiteY3" fmla="*/ 3458588 h 3473301"/>
                    <a:gd name="connsiteX4" fmla="*/ 1083332 w 3198668"/>
                    <a:gd name="connsiteY4" fmla="*/ 3473300 h 3473301"/>
                    <a:gd name="connsiteX5" fmla="*/ 470015 w 3198668"/>
                    <a:gd name="connsiteY5" fmla="*/ 2266036 h 3473301"/>
                    <a:gd name="connsiteX6" fmla="*/ 7527 w 3198668"/>
                    <a:gd name="connsiteY6" fmla="*/ 1169223 h 3473301"/>
                    <a:gd name="connsiteX7" fmla="*/ 1653144 w 3198668"/>
                    <a:gd name="connsiteY7" fmla="*/ 47 h 3473301"/>
                    <a:gd name="connsiteX0" fmla="*/ 1653144 w 3198668"/>
                    <a:gd name="connsiteY0" fmla="*/ 47 h 3475235"/>
                    <a:gd name="connsiteX1" fmla="*/ 3177652 w 3198668"/>
                    <a:gd name="connsiteY1" fmla="*/ 1199501 h 3475235"/>
                    <a:gd name="connsiteX2" fmla="*/ 2727981 w 3198668"/>
                    <a:gd name="connsiteY2" fmla="*/ 2251051 h 3475235"/>
                    <a:gd name="connsiteX3" fmla="*/ 2241812 w 3198668"/>
                    <a:gd name="connsiteY3" fmla="*/ 3469932 h 3475235"/>
                    <a:gd name="connsiteX4" fmla="*/ 1083332 w 3198668"/>
                    <a:gd name="connsiteY4" fmla="*/ 3473300 h 3475235"/>
                    <a:gd name="connsiteX5" fmla="*/ 470015 w 3198668"/>
                    <a:gd name="connsiteY5" fmla="*/ 2266036 h 3475235"/>
                    <a:gd name="connsiteX6" fmla="*/ 7527 w 3198668"/>
                    <a:gd name="connsiteY6" fmla="*/ 1169223 h 3475235"/>
                    <a:gd name="connsiteX7" fmla="*/ 1653144 w 3198668"/>
                    <a:gd name="connsiteY7" fmla="*/ 47 h 3475235"/>
                    <a:gd name="connsiteX0" fmla="*/ 1653144 w 3198668"/>
                    <a:gd name="connsiteY0" fmla="*/ 47 h 3475235"/>
                    <a:gd name="connsiteX1" fmla="*/ 3177652 w 3198668"/>
                    <a:gd name="connsiteY1" fmla="*/ 1199501 h 3475235"/>
                    <a:gd name="connsiteX2" fmla="*/ 2727981 w 3198668"/>
                    <a:gd name="connsiteY2" fmla="*/ 2251051 h 3475235"/>
                    <a:gd name="connsiteX3" fmla="*/ 2241812 w 3198668"/>
                    <a:gd name="connsiteY3" fmla="*/ 3469932 h 3475235"/>
                    <a:gd name="connsiteX4" fmla="*/ 1083332 w 3198668"/>
                    <a:gd name="connsiteY4" fmla="*/ 3473300 h 3475235"/>
                    <a:gd name="connsiteX5" fmla="*/ 470015 w 3198668"/>
                    <a:gd name="connsiteY5" fmla="*/ 2266036 h 3475235"/>
                    <a:gd name="connsiteX6" fmla="*/ 7527 w 3198668"/>
                    <a:gd name="connsiteY6" fmla="*/ 1169223 h 3475235"/>
                    <a:gd name="connsiteX7" fmla="*/ 1653144 w 3198668"/>
                    <a:gd name="connsiteY7" fmla="*/ 47 h 3475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8668" h="3475235">
                      <a:moveTo>
                        <a:pt x="1653144" y="47"/>
                      </a:moveTo>
                      <a:cubicBezTo>
                        <a:pt x="2302605" y="5092"/>
                        <a:pt x="3360981" y="553146"/>
                        <a:pt x="3177652" y="1199501"/>
                      </a:cubicBezTo>
                      <a:cubicBezTo>
                        <a:pt x="3045933" y="1663897"/>
                        <a:pt x="2883954" y="1872646"/>
                        <a:pt x="2727981" y="2251051"/>
                      </a:cubicBezTo>
                      <a:cubicBezTo>
                        <a:pt x="2572008" y="2629456"/>
                        <a:pt x="2309180" y="3261138"/>
                        <a:pt x="2241812" y="3469932"/>
                      </a:cubicBezTo>
                      <a:cubicBezTo>
                        <a:pt x="1905204" y="3483063"/>
                        <a:pt x="1369219" y="3466859"/>
                        <a:pt x="1083332" y="3473300"/>
                      </a:cubicBezTo>
                      <a:lnTo>
                        <a:pt x="470015" y="2266036"/>
                      </a:lnTo>
                      <a:cubicBezTo>
                        <a:pt x="309987" y="1935141"/>
                        <a:pt x="90456" y="1584905"/>
                        <a:pt x="7527" y="1169223"/>
                      </a:cubicBezTo>
                      <a:cubicBezTo>
                        <a:pt x="-101720" y="398076"/>
                        <a:pt x="1003683" y="-4998"/>
                        <a:pt x="1653144" y="4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199" name="Group 198"/>
            <p:cNvGrpSpPr/>
            <p:nvPr/>
          </p:nvGrpSpPr>
          <p:grpSpPr>
            <a:xfrm>
              <a:off x="889000" y="5939399"/>
              <a:ext cx="10414001" cy="559076"/>
              <a:chOff x="881986" y="5939399"/>
              <a:chExt cx="10414001" cy="559076"/>
            </a:xfrm>
          </p:grpSpPr>
          <p:grpSp>
            <p:nvGrpSpPr>
              <p:cNvPr id="449" name="Group 448"/>
              <p:cNvGrpSpPr/>
              <p:nvPr/>
            </p:nvGrpSpPr>
            <p:grpSpPr>
              <a:xfrm>
                <a:off x="5898913" y="6025604"/>
                <a:ext cx="513029" cy="433689"/>
                <a:chOff x="6293887" y="2500564"/>
                <a:chExt cx="946844" cy="800414"/>
              </a:xfrm>
              <a:solidFill>
                <a:srgbClr val="F01D18"/>
              </a:solidFill>
            </p:grpSpPr>
            <p:sp>
              <p:nvSpPr>
                <p:cNvPr id="505"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506" name="Freeform 505"/>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507" name="Freeform 506"/>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508" name="Freeform 507"/>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450" name="Group 449"/>
              <p:cNvGrpSpPr/>
              <p:nvPr/>
            </p:nvGrpSpPr>
            <p:grpSpPr>
              <a:xfrm>
                <a:off x="4231674" y="6084611"/>
                <a:ext cx="456518" cy="357733"/>
                <a:chOff x="5355703" y="5434094"/>
                <a:chExt cx="880442" cy="689925"/>
              </a:xfrm>
              <a:solidFill>
                <a:srgbClr val="F01D18"/>
              </a:solidFill>
            </p:grpSpPr>
            <p:sp>
              <p:nvSpPr>
                <p:cNvPr id="498" name="Freeform 497"/>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9" name="Trapezoid 498"/>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0" name="Rounded Rectangle 499"/>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1" name="Freeform 500"/>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2" name="Freeform 501"/>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503" name="Freeform 502"/>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504" name="Freeform 503"/>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451" name="Group 450"/>
              <p:cNvGrpSpPr/>
              <p:nvPr/>
            </p:nvGrpSpPr>
            <p:grpSpPr>
              <a:xfrm>
                <a:off x="2480794" y="6066749"/>
                <a:ext cx="540159" cy="431726"/>
                <a:chOff x="3230535" y="2315028"/>
                <a:chExt cx="4203539" cy="3326439"/>
              </a:xfrm>
              <a:solidFill>
                <a:srgbClr val="F01D18"/>
              </a:solidFill>
              <a:effectLst/>
            </p:grpSpPr>
            <p:sp>
              <p:nvSpPr>
                <p:cNvPr id="495"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6"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7" name="Freeform 496"/>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452" name="Group 451"/>
              <p:cNvGrpSpPr/>
              <p:nvPr/>
            </p:nvGrpSpPr>
            <p:grpSpPr>
              <a:xfrm>
                <a:off x="881986" y="6049519"/>
                <a:ext cx="388087" cy="338006"/>
                <a:chOff x="1423344" y="4179037"/>
                <a:chExt cx="716252" cy="623822"/>
              </a:xfrm>
              <a:solidFill>
                <a:srgbClr val="F01D18"/>
              </a:solidFill>
            </p:grpSpPr>
            <p:grpSp>
              <p:nvGrpSpPr>
                <p:cNvPr id="490" name="Group 489"/>
                <p:cNvGrpSpPr/>
                <p:nvPr/>
              </p:nvGrpSpPr>
              <p:grpSpPr>
                <a:xfrm>
                  <a:off x="1857112" y="4251681"/>
                  <a:ext cx="282484" cy="473480"/>
                  <a:chOff x="1857112" y="4251681"/>
                  <a:chExt cx="282484" cy="473480"/>
                </a:xfrm>
                <a:grpFill/>
              </p:grpSpPr>
              <p:sp>
                <p:nvSpPr>
                  <p:cNvPr id="49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9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491" name="Freeform 49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53" name="Group 452"/>
              <p:cNvGrpSpPr/>
              <p:nvPr/>
            </p:nvGrpSpPr>
            <p:grpSpPr>
              <a:xfrm>
                <a:off x="9290755" y="6075479"/>
                <a:ext cx="377101" cy="314291"/>
                <a:chOff x="1805868" y="1095374"/>
                <a:chExt cx="4699708" cy="3916924"/>
              </a:xfrm>
              <a:solidFill>
                <a:srgbClr val="F01D18"/>
              </a:solidFill>
            </p:grpSpPr>
            <p:sp>
              <p:nvSpPr>
                <p:cNvPr id="468" name="Freeform 467"/>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69" name="Group 468"/>
                <p:cNvGrpSpPr/>
                <p:nvPr/>
              </p:nvGrpSpPr>
              <p:grpSpPr>
                <a:xfrm>
                  <a:off x="1805868" y="1873918"/>
                  <a:ext cx="4195126" cy="3138380"/>
                  <a:chOff x="1805868" y="1873918"/>
                  <a:chExt cx="4195126" cy="3138380"/>
                </a:xfrm>
                <a:grpFill/>
              </p:grpSpPr>
              <p:grpSp>
                <p:nvGrpSpPr>
                  <p:cNvPr id="471" name="Group 470"/>
                  <p:cNvGrpSpPr/>
                  <p:nvPr/>
                </p:nvGrpSpPr>
                <p:grpSpPr>
                  <a:xfrm>
                    <a:off x="1805868" y="1873918"/>
                    <a:ext cx="4195126" cy="3138380"/>
                    <a:chOff x="1277882" y="2649348"/>
                    <a:chExt cx="433525" cy="324320"/>
                  </a:xfrm>
                  <a:grpFill/>
                </p:grpSpPr>
                <p:sp>
                  <p:nvSpPr>
                    <p:cNvPr id="488" name="Oval 487"/>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489" name="Freeform 488"/>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72"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3"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4"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5"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6"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7"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8"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9"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0"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1"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2"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3"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4"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5"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6"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87"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0" name="Right Triangle 469"/>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454" name="Group 453"/>
              <p:cNvGrpSpPr/>
              <p:nvPr/>
            </p:nvGrpSpPr>
            <p:grpSpPr>
              <a:xfrm>
                <a:off x="7622663" y="5995247"/>
                <a:ext cx="457371" cy="439077"/>
                <a:chOff x="3204066" y="2440823"/>
                <a:chExt cx="1226268" cy="1178286"/>
              </a:xfrm>
              <a:solidFill>
                <a:srgbClr val="F01D18"/>
              </a:solidFill>
            </p:grpSpPr>
            <p:sp>
              <p:nvSpPr>
                <p:cNvPr id="465" name="Freeform 4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6" name="Freeform 4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7" name="Freeform 4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55" name="Group 454"/>
              <p:cNvGrpSpPr/>
              <p:nvPr/>
            </p:nvGrpSpPr>
            <p:grpSpPr>
              <a:xfrm>
                <a:off x="10878579" y="5939399"/>
                <a:ext cx="417408" cy="462649"/>
                <a:chOff x="4270116" y="3239173"/>
                <a:chExt cx="697671" cy="773290"/>
              </a:xfrm>
              <a:solidFill>
                <a:srgbClr val="F01D18"/>
              </a:solidFill>
            </p:grpSpPr>
            <p:sp>
              <p:nvSpPr>
                <p:cNvPr id="456" name="Rectangle 29"/>
                <p:cNvSpPr/>
                <p:nvPr/>
              </p:nvSpPr>
              <p:spPr>
                <a:xfrm>
                  <a:off x="4599473" y="3239173"/>
                  <a:ext cx="46049" cy="117722"/>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4979"/>
                    <a:gd name="connsiteX1" fmla="*/ 85353 w 85353"/>
                    <a:gd name="connsiteY1" fmla="*/ 0 h 214979"/>
                    <a:gd name="connsiteX2" fmla="*/ 83575 w 85353"/>
                    <a:gd name="connsiteY2" fmla="*/ 213788 h 214979"/>
                    <a:gd name="connsiteX3" fmla="*/ 0 w 85353"/>
                    <a:gd name="connsiteY3" fmla="*/ 213788 h 214979"/>
                    <a:gd name="connsiteX4" fmla="*/ 2183 w 85353"/>
                    <a:gd name="connsiteY4" fmla="*/ 0 h 214979"/>
                    <a:gd name="connsiteX0" fmla="*/ 2183 w 85353"/>
                    <a:gd name="connsiteY0" fmla="*/ 0 h 216899"/>
                    <a:gd name="connsiteX1" fmla="*/ 85353 w 85353"/>
                    <a:gd name="connsiteY1" fmla="*/ 0 h 216899"/>
                    <a:gd name="connsiteX2" fmla="*/ 83575 w 85353"/>
                    <a:gd name="connsiteY2" fmla="*/ 213788 h 216899"/>
                    <a:gd name="connsiteX3" fmla="*/ 0 w 85353"/>
                    <a:gd name="connsiteY3" fmla="*/ 213788 h 216899"/>
                    <a:gd name="connsiteX4" fmla="*/ 2183 w 85353"/>
                    <a:gd name="connsiteY4" fmla="*/ 0 h 216899"/>
                    <a:gd name="connsiteX0" fmla="*/ 60 w 90103"/>
                    <a:gd name="connsiteY0" fmla="*/ 0 h 216899"/>
                    <a:gd name="connsiteX1" fmla="*/ 90103 w 90103"/>
                    <a:gd name="connsiteY1" fmla="*/ 0 h 216899"/>
                    <a:gd name="connsiteX2" fmla="*/ 88325 w 90103"/>
                    <a:gd name="connsiteY2" fmla="*/ 213788 h 216899"/>
                    <a:gd name="connsiteX3" fmla="*/ 4750 w 90103"/>
                    <a:gd name="connsiteY3" fmla="*/ 213788 h 216899"/>
                    <a:gd name="connsiteX4" fmla="*/ 60 w 90103"/>
                    <a:gd name="connsiteY4" fmla="*/ 0 h 216899"/>
                    <a:gd name="connsiteX0" fmla="*/ 2183 w 85353"/>
                    <a:gd name="connsiteY0" fmla="*/ 0 h 216899"/>
                    <a:gd name="connsiteX1" fmla="*/ 85353 w 85353"/>
                    <a:gd name="connsiteY1" fmla="*/ 0 h 216899"/>
                    <a:gd name="connsiteX2" fmla="*/ 83575 w 85353"/>
                    <a:gd name="connsiteY2" fmla="*/ 213788 h 216899"/>
                    <a:gd name="connsiteX3" fmla="*/ 0 w 85353"/>
                    <a:gd name="connsiteY3" fmla="*/ 213788 h 216899"/>
                    <a:gd name="connsiteX4" fmla="*/ 2183 w 85353"/>
                    <a:gd name="connsiteY4" fmla="*/ 0 h 216899"/>
                    <a:gd name="connsiteX0" fmla="*/ 60 w 90103"/>
                    <a:gd name="connsiteY0" fmla="*/ 0 h 216899"/>
                    <a:gd name="connsiteX1" fmla="*/ 90103 w 90103"/>
                    <a:gd name="connsiteY1" fmla="*/ 0 h 216899"/>
                    <a:gd name="connsiteX2" fmla="*/ 88325 w 90103"/>
                    <a:gd name="connsiteY2" fmla="*/ 213788 h 216899"/>
                    <a:gd name="connsiteX3" fmla="*/ 4750 w 90103"/>
                    <a:gd name="connsiteY3" fmla="*/ 213788 h 216899"/>
                    <a:gd name="connsiteX4" fmla="*/ 60 w 90103"/>
                    <a:gd name="connsiteY4" fmla="*/ 0 h 216899"/>
                    <a:gd name="connsiteX0" fmla="*/ 2183 w 85353"/>
                    <a:gd name="connsiteY0" fmla="*/ 0 h 216899"/>
                    <a:gd name="connsiteX1" fmla="*/ 85353 w 85353"/>
                    <a:gd name="connsiteY1" fmla="*/ 0 h 216899"/>
                    <a:gd name="connsiteX2" fmla="*/ 83575 w 85353"/>
                    <a:gd name="connsiteY2" fmla="*/ 213788 h 216899"/>
                    <a:gd name="connsiteX3" fmla="*/ 0 w 85353"/>
                    <a:gd name="connsiteY3" fmla="*/ 213788 h 216899"/>
                    <a:gd name="connsiteX4" fmla="*/ 2183 w 85353"/>
                    <a:gd name="connsiteY4" fmla="*/ 0 h 216899"/>
                    <a:gd name="connsiteX0" fmla="*/ 125 w 86732"/>
                    <a:gd name="connsiteY0" fmla="*/ 0 h 216899"/>
                    <a:gd name="connsiteX1" fmla="*/ 86732 w 86732"/>
                    <a:gd name="connsiteY1" fmla="*/ 0 h 216899"/>
                    <a:gd name="connsiteX2" fmla="*/ 84954 w 86732"/>
                    <a:gd name="connsiteY2" fmla="*/ 213788 h 216899"/>
                    <a:gd name="connsiteX3" fmla="*/ 1379 w 86732"/>
                    <a:gd name="connsiteY3" fmla="*/ 213788 h 216899"/>
                    <a:gd name="connsiteX4" fmla="*/ 125 w 86732"/>
                    <a:gd name="connsiteY4" fmla="*/ 0 h 216899"/>
                    <a:gd name="connsiteX0" fmla="*/ 125 w 86732"/>
                    <a:gd name="connsiteY0" fmla="*/ 0 h 214922"/>
                    <a:gd name="connsiteX1" fmla="*/ 86732 w 86732"/>
                    <a:gd name="connsiteY1" fmla="*/ 0 h 214922"/>
                    <a:gd name="connsiteX2" fmla="*/ 84954 w 86732"/>
                    <a:gd name="connsiteY2" fmla="*/ 213788 h 214922"/>
                    <a:gd name="connsiteX3" fmla="*/ 1379 w 86732"/>
                    <a:gd name="connsiteY3" fmla="*/ 213788 h 214922"/>
                    <a:gd name="connsiteX4" fmla="*/ 125 w 86732"/>
                    <a:gd name="connsiteY4" fmla="*/ 0 h 214922"/>
                    <a:gd name="connsiteX0" fmla="*/ 125 w 86732"/>
                    <a:gd name="connsiteY0" fmla="*/ 0 h 213788"/>
                    <a:gd name="connsiteX1" fmla="*/ 86732 w 86732"/>
                    <a:gd name="connsiteY1" fmla="*/ 0 h 213788"/>
                    <a:gd name="connsiteX2" fmla="*/ 84954 w 86732"/>
                    <a:gd name="connsiteY2" fmla="*/ 213788 h 213788"/>
                    <a:gd name="connsiteX3" fmla="*/ 1379 w 86732"/>
                    <a:gd name="connsiteY3" fmla="*/ 213788 h 213788"/>
                    <a:gd name="connsiteX4" fmla="*/ 125 w 86732"/>
                    <a:gd name="connsiteY4" fmla="*/ 0 h 213788"/>
                    <a:gd name="connsiteX0" fmla="*/ 125 w 86732"/>
                    <a:gd name="connsiteY0" fmla="*/ 0 h 213788"/>
                    <a:gd name="connsiteX1" fmla="*/ 86732 w 86732"/>
                    <a:gd name="connsiteY1" fmla="*/ 0 h 213788"/>
                    <a:gd name="connsiteX2" fmla="*/ 84954 w 86732"/>
                    <a:gd name="connsiteY2" fmla="*/ 213788 h 213788"/>
                    <a:gd name="connsiteX3" fmla="*/ 1379 w 86732"/>
                    <a:gd name="connsiteY3" fmla="*/ 213788 h 213788"/>
                    <a:gd name="connsiteX4" fmla="*/ 125 w 86732"/>
                    <a:gd name="connsiteY4" fmla="*/ 0 h 213788"/>
                    <a:gd name="connsiteX0" fmla="*/ 125 w 86732"/>
                    <a:gd name="connsiteY0" fmla="*/ 0 h 214170"/>
                    <a:gd name="connsiteX1" fmla="*/ 86732 w 86732"/>
                    <a:gd name="connsiteY1" fmla="*/ 0 h 214170"/>
                    <a:gd name="connsiteX2" fmla="*/ 84954 w 86732"/>
                    <a:gd name="connsiteY2" fmla="*/ 213788 h 214170"/>
                    <a:gd name="connsiteX3" fmla="*/ 1379 w 86732"/>
                    <a:gd name="connsiteY3" fmla="*/ 213788 h 214170"/>
                    <a:gd name="connsiteX4" fmla="*/ 125 w 86732"/>
                    <a:gd name="connsiteY4" fmla="*/ 0 h 214170"/>
                    <a:gd name="connsiteX0" fmla="*/ 125 w 86732"/>
                    <a:gd name="connsiteY0" fmla="*/ 0 h 213788"/>
                    <a:gd name="connsiteX1" fmla="*/ 86732 w 86732"/>
                    <a:gd name="connsiteY1" fmla="*/ 0 h 213788"/>
                    <a:gd name="connsiteX2" fmla="*/ 84954 w 86732"/>
                    <a:gd name="connsiteY2" fmla="*/ 213788 h 213788"/>
                    <a:gd name="connsiteX3" fmla="*/ 1379 w 86732"/>
                    <a:gd name="connsiteY3" fmla="*/ 213788 h 213788"/>
                    <a:gd name="connsiteX4" fmla="*/ 125 w 86732"/>
                    <a:gd name="connsiteY4" fmla="*/ 0 h 21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32" h="213788">
                      <a:moveTo>
                        <a:pt x="125" y="0"/>
                      </a:moveTo>
                      <a:lnTo>
                        <a:pt x="86732" y="0"/>
                      </a:lnTo>
                      <a:cubicBezTo>
                        <a:pt x="86139" y="68805"/>
                        <a:pt x="85547" y="144983"/>
                        <a:pt x="84954" y="213788"/>
                      </a:cubicBezTo>
                      <a:cubicBezTo>
                        <a:pt x="35074" y="213055"/>
                        <a:pt x="42134" y="212319"/>
                        <a:pt x="1379" y="213788"/>
                      </a:cubicBezTo>
                      <a:cubicBezTo>
                        <a:pt x="2107" y="145803"/>
                        <a:pt x="-603" y="67985"/>
                        <a:pt x="12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7" name="Rectangle 29"/>
                <p:cNvSpPr/>
                <p:nvPr/>
              </p:nvSpPr>
              <p:spPr>
                <a:xfrm rot="1791184">
                  <a:off x="4739693" y="3278725"/>
                  <a:ext cx="47000" cy="118517"/>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4819"/>
                    <a:gd name="connsiteX1" fmla="*/ 85353 w 85353"/>
                    <a:gd name="connsiteY1" fmla="*/ 0 h 214819"/>
                    <a:gd name="connsiteX2" fmla="*/ 83575 w 85353"/>
                    <a:gd name="connsiteY2" fmla="*/ 213788 h 214819"/>
                    <a:gd name="connsiteX3" fmla="*/ 0 w 85353"/>
                    <a:gd name="connsiteY3" fmla="*/ 213788 h 214819"/>
                    <a:gd name="connsiteX4" fmla="*/ 2183 w 85353"/>
                    <a:gd name="connsiteY4" fmla="*/ 0 h 214819"/>
                    <a:gd name="connsiteX0" fmla="*/ 2183 w 85353"/>
                    <a:gd name="connsiteY0" fmla="*/ 0 h 215231"/>
                    <a:gd name="connsiteX1" fmla="*/ 85353 w 85353"/>
                    <a:gd name="connsiteY1" fmla="*/ 0 h 215231"/>
                    <a:gd name="connsiteX2" fmla="*/ 83575 w 85353"/>
                    <a:gd name="connsiteY2" fmla="*/ 213788 h 215231"/>
                    <a:gd name="connsiteX3" fmla="*/ 0 w 85353"/>
                    <a:gd name="connsiteY3" fmla="*/ 213788 h 215231"/>
                    <a:gd name="connsiteX4" fmla="*/ 2183 w 85353"/>
                    <a:gd name="connsiteY4" fmla="*/ 0 h 215231"/>
                    <a:gd name="connsiteX0" fmla="*/ 2183 w 85353"/>
                    <a:gd name="connsiteY0" fmla="*/ 0 h 215231"/>
                    <a:gd name="connsiteX1" fmla="*/ 85353 w 85353"/>
                    <a:gd name="connsiteY1" fmla="*/ 0 h 215231"/>
                    <a:gd name="connsiteX2" fmla="*/ 83575 w 85353"/>
                    <a:gd name="connsiteY2" fmla="*/ 213788 h 215231"/>
                    <a:gd name="connsiteX3" fmla="*/ 0 w 85353"/>
                    <a:gd name="connsiteY3" fmla="*/ 213788 h 215231"/>
                    <a:gd name="connsiteX4" fmla="*/ 2183 w 85353"/>
                    <a:gd name="connsiteY4" fmla="*/ 0 h 215231"/>
                    <a:gd name="connsiteX0" fmla="*/ 2183 w 85353"/>
                    <a:gd name="connsiteY0" fmla="*/ 0 h 215231"/>
                    <a:gd name="connsiteX1" fmla="*/ 85353 w 85353"/>
                    <a:gd name="connsiteY1" fmla="*/ 0 h 215231"/>
                    <a:gd name="connsiteX2" fmla="*/ 83575 w 85353"/>
                    <a:gd name="connsiteY2" fmla="*/ 213788 h 215231"/>
                    <a:gd name="connsiteX3" fmla="*/ 0 w 85353"/>
                    <a:gd name="connsiteY3" fmla="*/ 213788 h 215231"/>
                    <a:gd name="connsiteX4" fmla="*/ 2183 w 85353"/>
                    <a:gd name="connsiteY4" fmla="*/ 0 h 215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53" h="215231">
                      <a:moveTo>
                        <a:pt x="2183" y="0"/>
                      </a:moveTo>
                      <a:cubicBezTo>
                        <a:pt x="42909" y="1601"/>
                        <a:pt x="57630" y="1"/>
                        <a:pt x="85353" y="0"/>
                      </a:cubicBezTo>
                      <a:cubicBezTo>
                        <a:pt x="84760" y="68805"/>
                        <a:pt x="84168" y="144983"/>
                        <a:pt x="83575" y="213788"/>
                      </a:cubicBezTo>
                      <a:cubicBezTo>
                        <a:pt x="32441" y="213518"/>
                        <a:pt x="31517" y="217168"/>
                        <a:pt x="0" y="213788"/>
                      </a:cubicBezTo>
                      <a:cubicBezTo>
                        <a:pt x="728" y="145803"/>
                        <a:pt x="1455" y="67985"/>
                        <a:pt x="218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8" name="Rectangle 29"/>
                <p:cNvSpPr/>
                <p:nvPr/>
              </p:nvSpPr>
              <p:spPr>
                <a:xfrm rot="3652241">
                  <a:off x="4846873" y="3383640"/>
                  <a:ext cx="47000" cy="117722"/>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53" h="213788">
                      <a:moveTo>
                        <a:pt x="2183" y="0"/>
                      </a:moveTo>
                      <a:lnTo>
                        <a:pt x="85353" y="0"/>
                      </a:lnTo>
                      <a:cubicBezTo>
                        <a:pt x="84760" y="68805"/>
                        <a:pt x="84168" y="144983"/>
                        <a:pt x="83575" y="213788"/>
                      </a:cubicBezTo>
                      <a:cubicBezTo>
                        <a:pt x="36985" y="210909"/>
                        <a:pt x="31181" y="211319"/>
                        <a:pt x="0" y="213788"/>
                      </a:cubicBezTo>
                      <a:cubicBezTo>
                        <a:pt x="728" y="145803"/>
                        <a:pt x="1455" y="67985"/>
                        <a:pt x="218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9" name="Rectangle 29"/>
                <p:cNvSpPr/>
                <p:nvPr/>
              </p:nvSpPr>
              <p:spPr>
                <a:xfrm rot="5400000">
                  <a:off x="4889681" y="3528846"/>
                  <a:ext cx="39517" cy="116694"/>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182 w 85808"/>
                    <a:gd name="connsiteY0" fmla="*/ 2458 h 213788"/>
                    <a:gd name="connsiteX1" fmla="*/ 85808 w 85808"/>
                    <a:gd name="connsiteY1" fmla="*/ 0 h 213788"/>
                    <a:gd name="connsiteX2" fmla="*/ 84030 w 85808"/>
                    <a:gd name="connsiteY2" fmla="*/ 213788 h 213788"/>
                    <a:gd name="connsiteX3" fmla="*/ 455 w 85808"/>
                    <a:gd name="connsiteY3" fmla="*/ 213788 h 213788"/>
                    <a:gd name="connsiteX4" fmla="*/ 182 w 85808"/>
                    <a:gd name="connsiteY4" fmla="*/ 2458 h 213788"/>
                    <a:gd name="connsiteX0" fmla="*/ 182 w 85808"/>
                    <a:gd name="connsiteY0" fmla="*/ 2458 h 215139"/>
                    <a:gd name="connsiteX1" fmla="*/ 85808 w 85808"/>
                    <a:gd name="connsiteY1" fmla="*/ 0 h 215139"/>
                    <a:gd name="connsiteX2" fmla="*/ 84030 w 85808"/>
                    <a:gd name="connsiteY2" fmla="*/ 213788 h 215139"/>
                    <a:gd name="connsiteX3" fmla="*/ 455 w 85808"/>
                    <a:gd name="connsiteY3" fmla="*/ 213788 h 215139"/>
                    <a:gd name="connsiteX4" fmla="*/ 182 w 85808"/>
                    <a:gd name="connsiteY4" fmla="*/ 2458 h 215139"/>
                    <a:gd name="connsiteX0" fmla="*/ 182 w 85808"/>
                    <a:gd name="connsiteY0" fmla="*/ 2458 h 218063"/>
                    <a:gd name="connsiteX1" fmla="*/ 85808 w 85808"/>
                    <a:gd name="connsiteY1" fmla="*/ 0 h 218063"/>
                    <a:gd name="connsiteX2" fmla="*/ 84030 w 85808"/>
                    <a:gd name="connsiteY2" fmla="*/ 213788 h 218063"/>
                    <a:gd name="connsiteX3" fmla="*/ 455 w 85808"/>
                    <a:gd name="connsiteY3" fmla="*/ 213788 h 218063"/>
                    <a:gd name="connsiteX4" fmla="*/ 182 w 85808"/>
                    <a:gd name="connsiteY4" fmla="*/ 2458 h 218063"/>
                    <a:gd name="connsiteX0" fmla="*/ 182 w 85808"/>
                    <a:gd name="connsiteY0" fmla="*/ 2458 h 218063"/>
                    <a:gd name="connsiteX1" fmla="*/ 85808 w 85808"/>
                    <a:gd name="connsiteY1" fmla="*/ 0 h 218063"/>
                    <a:gd name="connsiteX2" fmla="*/ 84030 w 85808"/>
                    <a:gd name="connsiteY2" fmla="*/ 213788 h 218063"/>
                    <a:gd name="connsiteX3" fmla="*/ 455 w 85808"/>
                    <a:gd name="connsiteY3" fmla="*/ 213788 h 218063"/>
                    <a:gd name="connsiteX4" fmla="*/ 182 w 85808"/>
                    <a:gd name="connsiteY4" fmla="*/ 2458 h 218063"/>
                    <a:gd name="connsiteX0" fmla="*/ 182 w 85808"/>
                    <a:gd name="connsiteY0" fmla="*/ 2458 h 214804"/>
                    <a:gd name="connsiteX1" fmla="*/ 85808 w 85808"/>
                    <a:gd name="connsiteY1" fmla="*/ 0 h 214804"/>
                    <a:gd name="connsiteX2" fmla="*/ 84030 w 85808"/>
                    <a:gd name="connsiteY2" fmla="*/ 213788 h 214804"/>
                    <a:gd name="connsiteX3" fmla="*/ 455 w 85808"/>
                    <a:gd name="connsiteY3" fmla="*/ 213788 h 214804"/>
                    <a:gd name="connsiteX4" fmla="*/ 182 w 85808"/>
                    <a:gd name="connsiteY4" fmla="*/ 2458 h 214804"/>
                    <a:gd name="connsiteX0" fmla="*/ 182 w 85808"/>
                    <a:gd name="connsiteY0" fmla="*/ 2458 h 215139"/>
                    <a:gd name="connsiteX1" fmla="*/ 85808 w 85808"/>
                    <a:gd name="connsiteY1" fmla="*/ 0 h 215139"/>
                    <a:gd name="connsiteX2" fmla="*/ 84030 w 85808"/>
                    <a:gd name="connsiteY2" fmla="*/ 213788 h 215139"/>
                    <a:gd name="connsiteX3" fmla="*/ 455 w 85808"/>
                    <a:gd name="connsiteY3" fmla="*/ 213788 h 215139"/>
                    <a:gd name="connsiteX4" fmla="*/ 182 w 85808"/>
                    <a:gd name="connsiteY4" fmla="*/ 2458 h 215139"/>
                    <a:gd name="connsiteX0" fmla="*/ 182 w 85808"/>
                    <a:gd name="connsiteY0" fmla="*/ 2458 h 217102"/>
                    <a:gd name="connsiteX1" fmla="*/ 85808 w 85808"/>
                    <a:gd name="connsiteY1" fmla="*/ 0 h 217102"/>
                    <a:gd name="connsiteX2" fmla="*/ 84033 w 85808"/>
                    <a:gd name="connsiteY2" fmla="*/ 217102 h 217102"/>
                    <a:gd name="connsiteX3" fmla="*/ 455 w 85808"/>
                    <a:gd name="connsiteY3" fmla="*/ 213788 h 217102"/>
                    <a:gd name="connsiteX4" fmla="*/ 182 w 85808"/>
                    <a:gd name="connsiteY4" fmla="*/ 2458 h 217102"/>
                    <a:gd name="connsiteX0" fmla="*/ 182 w 85808"/>
                    <a:gd name="connsiteY0" fmla="*/ 2458 h 217102"/>
                    <a:gd name="connsiteX1" fmla="*/ 85808 w 85808"/>
                    <a:gd name="connsiteY1" fmla="*/ 0 h 217102"/>
                    <a:gd name="connsiteX2" fmla="*/ 84033 w 85808"/>
                    <a:gd name="connsiteY2" fmla="*/ 217102 h 217102"/>
                    <a:gd name="connsiteX3" fmla="*/ 455 w 85808"/>
                    <a:gd name="connsiteY3" fmla="*/ 213788 h 217102"/>
                    <a:gd name="connsiteX4" fmla="*/ 182 w 85808"/>
                    <a:gd name="connsiteY4" fmla="*/ 2458 h 217102"/>
                    <a:gd name="connsiteX0" fmla="*/ 182 w 85808"/>
                    <a:gd name="connsiteY0" fmla="*/ 2458 h 213788"/>
                    <a:gd name="connsiteX1" fmla="*/ 85808 w 85808"/>
                    <a:gd name="connsiteY1" fmla="*/ 0 h 213788"/>
                    <a:gd name="connsiteX2" fmla="*/ 81070 w 85808"/>
                    <a:gd name="connsiteY2" fmla="*/ 211861 h 213788"/>
                    <a:gd name="connsiteX3" fmla="*/ 455 w 85808"/>
                    <a:gd name="connsiteY3" fmla="*/ 213788 h 213788"/>
                    <a:gd name="connsiteX4" fmla="*/ 182 w 85808"/>
                    <a:gd name="connsiteY4" fmla="*/ 2458 h 213788"/>
                    <a:gd name="connsiteX0" fmla="*/ 182 w 85808"/>
                    <a:gd name="connsiteY0" fmla="*/ 2458 h 214379"/>
                    <a:gd name="connsiteX1" fmla="*/ 85808 w 85808"/>
                    <a:gd name="connsiteY1" fmla="*/ 0 h 214379"/>
                    <a:gd name="connsiteX2" fmla="*/ 81070 w 85808"/>
                    <a:gd name="connsiteY2" fmla="*/ 211861 h 214379"/>
                    <a:gd name="connsiteX3" fmla="*/ 455 w 85808"/>
                    <a:gd name="connsiteY3" fmla="*/ 213788 h 214379"/>
                    <a:gd name="connsiteX4" fmla="*/ 182 w 85808"/>
                    <a:gd name="connsiteY4" fmla="*/ 2458 h 214379"/>
                    <a:gd name="connsiteX0" fmla="*/ 182 w 81166"/>
                    <a:gd name="connsiteY0" fmla="*/ 2459 h 214380"/>
                    <a:gd name="connsiteX1" fmla="*/ 79884 w 81166"/>
                    <a:gd name="connsiteY1" fmla="*/ 0 h 214380"/>
                    <a:gd name="connsiteX2" fmla="*/ 81070 w 81166"/>
                    <a:gd name="connsiteY2" fmla="*/ 211862 h 214380"/>
                    <a:gd name="connsiteX3" fmla="*/ 455 w 81166"/>
                    <a:gd name="connsiteY3" fmla="*/ 213789 h 214380"/>
                    <a:gd name="connsiteX4" fmla="*/ 182 w 81166"/>
                    <a:gd name="connsiteY4" fmla="*/ 2459 h 214380"/>
                    <a:gd name="connsiteX0" fmla="*/ 182 w 81166"/>
                    <a:gd name="connsiteY0" fmla="*/ 0 h 211921"/>
                    <a:gd name="connsiteX1" fmla="*/ 79885 w 81166"/>
                    <a:gd name="connsiteY1" fmla="*/ 2781 h 211921"/>
                    <a:gd name="connsiteX2" fmla="*/ 81070 w 81166"/>
                    <a:gd name="connsiteY2" fmla="*/ 209403 h 211921"/>
                    <a:gd name="connsiteX3" fmla="*/ 455 w 81166"/>
                    <a:gd name="connsiteY3" fmla="*/ 211330 h 211921"/>
                    <a:gd name="connsiteX4" fmla="*/ 182 w 81166"/>
                    <a:gd name="connsiteY4" fmla="*/ 0 h 211921"/>
                    <a:gd name="connsiteX0" fmla="*/ 182 w 81166"/>
                    <a:gd name="connsiteY0" fmla="*/ 0 h 211921"/>
                    <a:gd name="connsiteX1" fmla="*/ 79887 w 81166"/>
                    <a:gd name="connsiteY1" fmla="*/ 161 h 211921"/>
                    <a:gd name="connsiteX2" fmla="*/ 81070 w 81166"/>
                    <a:gd name="connsiteY2" fmla="*/ 209403 h 211921"/>
                    <a:gd name="connsiteX3" fmla="*/ 455 w 81166"/>
                    <a:gd name="connsiteY3" fmla="*/ 211330 h 211921"/>
                    <a:gd name="connsiteX4" fmla="*/ 182 w 81166"/>
                    <a:gd name="connsiteY4" fmla="*/ 0 h 211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66" h="211921">
                      <a:moveTo>
                        <a:pt x="182" y="0"/>
                      </a:moveTo>
                      <a:lnTo>
                        <a:pt x="79887" y="161"/>
                      </a:lnTo>
                      <a:cubicBezTo>
                        <a:pt x="79294" y="68966"/>
                        <a:pt x="81663" y="140598"/>
                        <a:pt x="81070" y="209403"/>
                      </a:cubicBezTo>
                      <a:cubicBezTo>
                        <a:pt x="28562" y="214385"/>
                        <a:pt x="31636" y="210247"/>
                        <a:pt x="455" y="211330"/>
                      </a:cubicBezTo>
                      <a:cubicBezTo>
                        <a:pt x="1183" y="143345"/>
                        <a:pt x="-546" y="67985"/>
                        <a:pt x="18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0" name="Rectangle 29"/>
                <p:cNvSpPr/>
                <p:nvPr/>
              </p:nvSpPr>
              <p:spPr>
                <a:xfrm rot="19750136">
                  <a:off x="4450558" y="3277875"/>
                  <a:ext cx="45316" cy="119435"/>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4979"/>
                    <a:gd name="connsiteX1" fmla="*/ 85353 w 85353"/>
                    <a:gd name="connsiteY1" fmla="*/ 0 h 214979"/>
                    <a:gd name="connsiteX2" fmla="*/ 83575 w 85353"/>
                    <a:gd name="connsiteY2" fmla="*/ 213788 h 214979"/>
                    <a:gd name="connsiteX3" fmla="*/ 0 w 85353"/>
                    <a:gd name="connsiteY3" fmla="*/ 213788 h 214979"/>
                    <a:gd name="connsiteX4" fmla="*/ 2183 w 85353"/>
                    <a:gd name="connsiteY4" fmla="*/ 0 h 214979"/>
                    <a:gd name="connsiteX0" fmla="*/ 2183 w 85353"/>
                    <a:gd name="connsiteY0" fmla="*/ 0 h 216899"/>
                    <a:gd name="connsiteX1" fmla="*/ 85353 w 85353"/>
                    <a:gd name="connsiteY1" fmla="*/ 0 h 216899"/>
                    <a:gd name="connsiteX2" fmla="*/ 83575 w 85353"/>
                    <a:gd name="connsiteY2" fmla="*/ 213788 h 216899"/>
                    <a:gd name="connsiteX3" fmla="*/ 0 w 85353"/>
                    <a:gd name="connsiteY3" fmla="*/ 213788 h 216899"/>
                    <a:gd name="connsiteX4" fmla="*/ 2183 w 85353"/>
                    <a:gd name="connsiteY4" fmla="*/ 0 h 216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53" h="216899">
                      <a:moveTo>
                        <a:pt x="2183" y="0"/>
                      </a:moveTo>
                      <a:lnTo>
                        <a:pt x="85353" y="0"/>
                      </a:lnTo>
                      <a:cubicBezTo>
                        <a:pt x="84760" y="68805"/>
                        <a:pt x="84168" y="144983"/>
                        <a:pt x="83575" y="213788"/>
                      </a:cubicBezTo>
                      <a:cubicBezTo>
                        <a:pt x="36412" y="218296"/>
                        <a:pt x="35320" y="217560"/>
                        <a:pt x="0" y="213788"/>
                      </a:cubicBezTo>
                      <a:cubicBezTo>
                        <a:pt x="728" y="145803"/>
                        <a:pt x="1455" y="67985"/>
                        <a:pt x="218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1" name="Rectangle 29"/>
                <p:cNvSpPr/>
                <p:nvPr/>
              </p:nvSpPr>
              <p:spPr>
                <a:xfrm rot="18023786">
                  <a:off x="4342498" y="3383703"/>
                  <a:ext cx="45233" cy="110232"/>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7313"/>
                    <a:gd name="connsiteX1" fmla="*/ 85353 w 85353"/>
                    <a:gd name="connsiteY1" fmla="*/ 0 h 217313"/>
                    <a:gd name="connsiteX2" fmla="*/ 83575 w 85353"/>
                    <a:gd name="connsiteY2" fmla="*/ 213788 h 217313"/>
                    <a:gd name="connsiteX3" fmla="*/ 0 w 85353"/>
                    <a:gd name="connsiteY3" fmla="*/ 213788 h 217313"/>
                    <a:gd name="connsiteX4" fmla="*/ 2183 w 85353"/>
                    <a:gd name="connsiteY4" fmla="*/ 0 h 217313"/>
                    <a:gd name="connsiteX0" fmla="*/ 2183 w 85353"/>
                    <a:gd name="connsiteY0" fmla="*/ 0 h 220286"/>
                    <a:gd name="connsiteX1" fmla="*/ 85353 w 85353"/>
                    <a:gd name="connsiteY1" fmla="*/ 0 h 220286"/>
                    <a:gd name="connsiteX2" fmla="*/ 83575 w 85353"/>
                    <a:gd name="connsiteY2" fmla="*/ 213788 h 220286"/>
                    <a:gd name="connsiteX3" fmla="*/ 0 w 85353"/>
                    <a:gd name="connsiteY3" fmla="*/ 213788 h 220286"/>
                    <a:gd name="connsiteX4" fmla="*/ 2183 w 85353"/>
                    <a:gd name="connsiteY4" fmla="*/ 0 h 220286"/>
                    <a:gd name="connsiteX0" fmla="*/ 445 w 83615"/>
                    <a:gd name="connsiteY0" fmla="*/ 0 h 221843"/>
                    <a:gd name="connsiteX1" fmla="*/ 83615 w 83615"/>
                    <a:gd name="connsiteY1" fmla="*/ 0 h 221843"/>
                    <a:gd name="connsiteX2" fmla="*/ 81837 w 83615"/>
                    <a:gd name="connsiteY2" fmla="*/ 213788 h 221843"/>
                    <a:gd name="connsiteX3" fmla="*/ 0 w 83615"/>
                    <a:gd name="connsiteY3" fmla="*/ 216646 h 221843"/>
                    <a:gd name="connsiteX4" fmla="*/ 445 w 83615"/>
                    <a:gd name="connsiteY4" fmla="*/ 0 h 221843"/>
                    <a:gd name="connsiteX0" fmla="*/ 445 w 83615"/>
                    <a:gd name="connsiteY0" fmla="*/ 0 h 220014"/>
                    <a:gd name="connsiteX1" fmla="*/ 83615 w 83615"/>
                    <a:gd name="connsiteY1" fmla="*/ 0 h 220014"/>
                    <a:gd name="connsiteX2" fmla="*/ 81837 w 83615"/>
                    <a:gd name="connsiteY2" fmla="*/ 213788 h 220014"/>
                    <a:gd name="connsiteX3" fmla="*/ 0 w 83615"/>
                    <a:gd name="connsiteY3" fmla="*/ 216646 h 220014"/>
                    <a:gd name="connsiteX4" fmla="*/ 445 w 83615"/>
                    <a:gd name="connsiteY4" fmla="*/ 0 h 220014"/>
                    <a:gd name="connsiteX0" fmla="*/ 168 w 83338"/>
                    <a:gd name="connsiteY0" fmla="*/ 0 h 215324"/>
                    <a:gd name="connsiteX1" fmla="*/ 83338 w 83338"/>
                    <a:gd name="connsiteY1" fmla="*/ 0 h 215324"/>
                    <a:gd name="connsiteX2" fmla="*/ 81560 w 83338"/>
                    <a:gd name="connsiteY2" fmla="*/ 213788 h 215324"/>
                    <a:gd name="connsiteX3" fmla="*/ 634 w 83338"/>
                    <a:gd name="connsiteY3" fmla="*/ 185404 h 215324"/>
                    <a:gd name="connsiteX4" fmla="*/ 168 w 83338"/>
                    <a:gd name="connsiteY4" fmla="*/ 0 h 215324"/>
                    <a:gd name="connsiteX0" fmla="*/ 202 w 83372"/>
                    <a:gd name="connsiteY0" fmla="*/ 0 h 225297"/>
                    <a:gd name="connsiteX1" fmla="*/ 83372 w 83372"/>
                    <a:gd name="connsiteY1" fmla="*/ 0 h 225297"/>
                    <a:gd name="connsiteX2" fmla="*/ 81594 w 83372"/>
                    <a:gd name="connsiteY2" fmla="*/ 213788 h 225297"/>
                    <a:gd name="connsiteX3" fmla="*/ 271 w 83372"/>
                    <a:gd name="connsiteY3" fmla="*/ 224038 h 225297"/>
                    <a:gd name="connsiteX4" fmla="*/ 202 w 83372"/>
                    <a:gd name="connsiteY4" fmla="*/ 0 h 225297"/>
                    <a:gd name="connsiteX0" fmla="*/ 90 w 83260"/>
                    <a:gd name="connsiteY0" fmla="*/ 0 h 219236"/>
                    <a:gd name="connsiteX1" fmla="*/ 83260 w 83260"/>
                    <a:gd name="connsiteY1" fmla="*/ 0 h 219236"/>
                    <a:gd name="connsiteX2" fmla="*/ 81482 w 83260"/>
                    <a:gd name="connsiteY2" fmla="*/ 213788 h 219236"/>
                    <a:gd name="connsiteX3" fmla="*/ 2609 w 83260"/>
                    <a:gd name="connsiteY3" fmla="*/ 214971 h 219236"/>
                    <a:gd name="connsiteX4" fmla="*/ 90 w 83260"/>
                    <a:gd name="connsiteY4" fmla="*/ 0 h 219236"/>
                    <a:gd name="connsiteX0" fmla="*/ 75 w 83245"/>
                    <a:gd name="connsiteY0" fmla="*/ 0 h 215263"/>
                    <a:gd name="connsiteX1" fmla="*/ 83245 w 83245"/>
                    <a:gd name="connsiteY1" fmla="*/ 0 h 215263"/>
                    <a:gd name="connsiteX2" fmla="*/ 81467 w 83245"/>
                    <a:gd name="connsiteY2" fmla="*/ 213788 h 215263"/>
                    <a:gd name="connsiteX3" fmla="*/ 3505 w 83245"/>
                    <a:gd name="connsiteY3" fmla="*/ 183729 h 215263"/>
                    <a:gd name="connsiteX4" fmla="*/ 75 w 83245"/>
                    <a:gd name="connsiteY4" fmla="*/ 0 h 215263"/>
                    <a:gd name="connsiteX0" fmla="*/ 35 w 83205"/>
                    <a:gd name="connsiteY0" fmla="*/ 0 h 217090"/>
                    <a:gd name="connsiteX1" fmla="*/ 83205 w 83205"/>
                    <a:gd name="connsiteY1" fmla="*/ 0 h 217090"/>
                    <a:gd name="connsiteX2" fmla="*/ 81427 w 83205"/>
                    <a:gd name="connsiteY2" fmla="*/ 213788 h 217090"/>
                    <a:gd name="connsiteX3" fmla="*/ 9707 w 83205"/>
                    <a:gd name="connsiteY3" fmla="*/ 207084 h 217090"/>
                    <a:gd name="connsiteX4" fmla="*/ 35 w 83205"/>
                    <a:gd name="connsiteY4" fmla="*/ 0 h 217090"/>
                    <a:gd name="connsiteX0" fmla="*/ 30 w 83200"/>
                    <a:gd name="connsiteY0" fmla="*/ 0 h 215554"/>
                    <a:gd name="connsiteX1" fmla="*/ 83200 w 83200"/>
                    <a:gd name="connsiteY1" fmla="*/ 0 h 215554"/>
                    <a:gd name="connsiteX2" fmla="*/ 81422 w 83200"/>
                    <a:gd name="connsiteY2" fmla="*/ 213788 h 215554"/>
                    <a:gd name="connsiteX3" fmla="*/ 11638 w 83200"/>
                    <a:gd name="connsiteY3" fmla="*/ 190624 h 215554"/>
                    <a:gd name="connsiteX4" fmla="*/ 30 w 83200"/>
                    <a:gd name="connsiteY4" fmla="*/ 0 h 215554"/>
                    <a:gd name="connsiteX0" fmla="*/ 62 w 83232"/>
                    <a:gd name="connsiteY0" fmla="*/ 0 h 216064"/>
                    <a:gd name="connsiteX1" fmla="*/ 83232 w 83232"/>
                    <a:gd name="connsiteY1" fmla="*/ 0 h 216064"/>
                    <a:gd name="connsiteX2" fmla="*/ 81454 w 83232"/>
                    <a:gd name="connsiteY2" fmla="*/ 213788 h 216064"/>
                    <a:gd name="connsiteX3" fmla="*/ 4518 w 83232"/>
                    <a:gd name="connsiteY3" fmla="*/ 198511 h 216064"/>
                    <a:gd name="connsiteX4" fmla="*/ 62 w 83232"/>
                    <a:gd name="connsiteY4" fmla="*/ 0 h 216064"/>
                    <a:gd name="connsiteX0" fmla="*/ 62 w 83232"/>
                    <a:gd name="connsiteY0" fmla="*/ 0 h 216064"/>
                    <a:gd name="connsiteX1" fmla="*/ 83232 w 83232"/>
                    <a:gd name="connsiteY1" fmla="*/ 0 h 216064"/>
                    <a:gd name="connsiteX2" fmla="*/ 81454 w 83232"/>
                    <a:gd name="connsiteY2" fmla="*/ 213788 h 216064"/>
                    <a:gd name="connsiteX3" fmla="*/ 4518 w 83232"/>
                    <a:gd name="connsiteY3" fmla="*/ 198511 h 216064"/>
                    <a:gd name="connsiteX4" fmla="*/ 62 w 83232"/>
                    <a:gd name="connsiteY4" fmla="*/ 0 h 216064"/>
                    <a:gd name="connsiteX0" fmla="*/ 62 w 85710"/>
                    <a:gd name="connsiteY0" fmla="*/ 0 h 210517"/>
                    <a:gd name="connsiteX1" fmla="*/ 83232 w 85710"/>
                    <a:gd name="connsiteY1" fmla="*/ 0 h 210517"/>
                    <a:gd name="connsiteX2" fmla="*/ 85644 w 85710"/>
                    <a:gd name="connsiteY2" fmla="*/ 207577 h 210517"/>
                    <a:gd name="connsiteX3" fmla="*/ 4518 w 85710"/>
                    <a:gd name="connsiteY3" fmla="*/ 198511 h 210517"/>
                    <a:gd name="connsiteX4" fmla="*/ 62 w 85710"/>
                    <a:gd name="connsiteY4" fmla="*/ 0 h 210517"/>
                    <a:gd name="connsiteX0" fmla="*/ 62 w 85710"/>
                    <a:gd name="connsiteY0" fmla="*/ 0 h 207577"/>
                    <a:gd name="connsiteX1" fmla="*/ 83232 w 85710"/>
                    <a:gd name="connsiteY1" fmla="*/ 0 h 207577"/>
                    <a:gd name="connsiteX2" fmla="*/ 85644 w 85710"/>
                    <a:gd name="connsiteY2" fmla="*/ 207577 h 207577"/>
                    <a:gd name="connsiteX3" fmla="*/ 4518 w 85710"/>
                    <a:gd name="connsiteY3" fmla="*/ 198511 h 207577"/>
                    <a:gd name="connsiteX4" fmla="*/ 62 w 85710"/>
                    <a:gd name="connsiteY4" fmla="*/ 0 h 207577"/>
                    <a:gd name="connsiteX0" fmla="*/ 62 w 85206"/>
                    <a:gd name="connsiteY0" fmla="*/ 0 h 200370"/>
                    <a:gd name="connsiteX1" fmla="*/ 83232 w 85206"/>
                    <a:gd name="connsiteY1" fmla="*/ 0 h 200370"/>
                    <a:gd name="connsiteX2" fmla="*/ 85130 w 85206"/>
                    <a:gd name="connsiteY2" fmla="*/ 200185 h 200370"/>
                    <a:gd name="connsiteX3" fmla="*/ 4518 w 85206"/>
                    <a:gd name="connsiteY3" fmla="*/ 198511 h 200370"/>
                    <a:gd name="connsiteX4" fmla="*/ 62 w 85206"/>
                    <a:gd name="connsiteY4" fmla="*/ 0 h 200370"/>
                    <a:gd name="connsiteX0" fmla="*/ 53 w 85197"/>
                    <a:gd name="connsiteY0" fmla="*/ 0 h 200185"/>
                    <a:gd name="connsiteX1" fmla="*/ 83223 w 85197"/>
                    <a:gd name="connsiteY1" fmla="*/ 0 h 200185"/>
                    <a:gd name="connsiteX2" fmla="*/ 85121 w 85197"/>
                    <a:gd name="connsiteY2" fmla="*/ 200185 h 200185"/>
                    <a:gd name="connsiteX3" fmla="*/ 5733 w 85197"/>
                    <a:gd name="connsiteY3" fmla="*/ 193977 h 200185"/>
                    <a:gd name="connsiteX4" fmla="*/ 53 w 85197"/>
                    <a:gd name="connsiteY4" fmla="*/ 0 h 200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97" h="200185">
                      <a:moveTo>
                        <a:pt x="53" y="0"/>
                      </a:moveTo>
                      <a:lnTo>
                        <a:pt x="83223" y="0"/>
                      </a:lnTo>
                      <a:cubicBezTo>
                        <a:pt x="82630" y="68805"/>
                        <a:pt x="85714" y="131380"/>
                        <a:pt x="85121" y="200185"/>
                      </a:cubicBezTo>
                      <a:cubicBezTo>
                        <a:pt x="35567" y="198982"/>
                        <a:pt x="32722" y="197719"/>
                        <a:pt x="5733" y="193977"/>
                      </a:cubicBezTo>
                      <a:cubicBezTo>
                        <a:pt x="6461" y="125992"/>
                        <a:pt x="-675" y="67985"/>
                        <a:pt x="53"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2" name="Rectangle 29"/>
                <p:cNvSpPr/>
                <p:nvPr/>
              </p:nvSpPr>
              <p:spPr>
                <a:xfrm rot="16200000">
                  <a:off x="4307484" y="3530067"/>
                  <a:ext cx="40781" cy="115518"/>
                </a:xfrm>
                <a:custGeom>
                  <a:avLst/>
                  <a:gdLst>
                    <a:gd name="connsiteX0" fmla="*/ 0 w 85628"/>
                    <a:gd name="connsiteY0" fmla="*/ 0 h 914400"/>
                    <a:gd name="connsiteX1" fmla="*/ 85628 w 85628"/>
                    <a:gd name="connsiteY1" fmla="*/ 0 h 914400"/>
                    <a:gd name="connsiteX2" fmla="*/ 85628 w 85628"/>
                    <a:gd name="connsiteY2" fmla="*/ 914400 h 914400"/>
                    <a:gd name="connsiteX3" fmla="*/ 0 w 85628"/>
                    <a:gd name="connsiteY3" fmla="*/ 914400 h 914400"/>
                    <a:gd name="connsiteX4" fmla="*/ 0 w 85628"/>
                    <a:gd name="connsiteY4" fmla="*/ 0 h 914400"/>
                    <a:gd name="connsiteX0" fmla="*/ 2183 w 87811"/>
                    <a:gd name="connsiteY0" fmla="*/ 0 h 914400"/>
                    <a:gd name="connsiteX1" fmla="*/ 87811 w 87811"/>
                    <a:gd name="connsiteY1" fmla="*/ 0 h 914400"/>
                    <a:gd name="connsiteX2" fmla="*/ 87811 w 87811"/>
                    <a:gd name="connsiteY2" fmla="*/ 914400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914400"/>
                    <a:gd name="connsiteX1" fmla="*/ 87811 w 87811"/>
                    <a:gd name="connsiteY1" fmla="*/ 0 h 914400"/>
                    <a:gd name="connsiteX2" fmla="*/ 86033 w 87811"/>
                    <a:gd name="connsiteY2" fmla="*/ 206414 h 914400"/>
                    <a:gd name="connsiteX3" fmla="*/ 87811 w 87811"/>
                    <a:gd name="connsiteY3" fmla="*/ 914400 h 914400"/>
                    <a:gd name="connsiteX4" fmla="*/ 2183 w 87811"/>
                    <a:gd name="connsiteY4" fmla="*/ 914400 h 914400"/>
                    <a:gd name="connsiteX5" fmla="*/ 0 w 87811"/>
                    <a:gd name="connsiteY5" fmla="*/ 203956 h 914400"/>
                    <a:gd name="connsiteX6" fmla="*/ 2183 w 87811"/>
                    <a:gd name="connsiteY6" fmla="*/ 0 h 914400"/>
                    <a:gd name="connsiteX0" fmla="*/ 2183 w 87811"/>
                    <a:gd name="connsiteY0" fmla="*/ 0 h 914400"/>
                    <a:gd name="connsiteX1" fmla="*/ 87811 w 87811"/>
                    <a:gd name="connsiteY1" fmla="*/ 0 h 914400"/>
                    <a:gd name="connsiteX2" fmla="*/ 86033 w 87811"/>
                    <a:gd name="connsiteY2" fmla="*/ 206414 h 914400"/>
                    <a:gd name="connsiteX3" fmla="*/ 2183 w 87811"/>
                    <a:gd name="connsiteY3" fmla="*/ 914400 h 914400"/>
                    <a:gd name="connsiteX4" fmla="*/ 0 w 87811"/>
                    <a:gd name="connsiteY4" fmla="*/ 203956 h 914400"/>
                    <a:gd name="connsiteX5" fmla="*/ 2183 w 87811"/>
                    <a:gd name="connsiteY5" fmla="*/ 0 h 914400"/>
                    <a:gd name="connsiteX0" fmla="*/ 2183 w 87811"/>
                    <a:gd name="connsiteY0" fmla="*/ 0 h 230860"/>
                    <a:gd name="connsiteX1" fmla="*/ 87811 w 87811"/>
                    <a:gd name="connsiteY1" fmla="*/ 0 h 230860"/>
                    <a:gd name="connsiteX2" fmla="*/ 86033 w 87811"/>
                    <a:gd name="connsiteY2" fmla="*/ 206414 h 230860"/>
                    <a:gd name="connsiteX3" fmla="*/ 0 w 87811"/>
                    <a:gd name="connsiteY3" fmla="*/ 203956 h 230860"/>
                    <a:gd name="connsiteX4" fmla="*/ 2183 w 87811"/>
                    <a:gd name="connsiteY4" fmla="*/ 0 h 230860"/>
                    <a:gd name="connsiteX0" fmla="*/ 2183 w 87811"/>
                    <a:gd name="connsiteY0" fmla="*/ 0 h 219944"/>
                    <a:gd name="connsiteX1" fmla="*/ 87811 w 87811"/>
                    <a:gd name="connsiteY1" fmla="*/ 0 h 219944"/>
                    <a:gd name="connsiteX2" fmla="*/ 86033 w 87811"/>
                    <a:gd name="connsiteY2" fmla="*/ 206414 h 219944"/>
                    <a:gd name="connsiteX3" fmla="*/ 0 w 87811"/>
                    <a:gd name="connsiteY3" fmla="*/ 203956 h 219944"/>
                    <a:gd name="connsiteX4" fmla="*/ 2183 w 87811"/>
                    <a:gd name="connsiteY4" fmla="*/ 0 h 219944"/>
                    <a:gd name="connsiteX0" fmla="*/ 2183 w 87811"/>
                    <a:gd name="connsiteY0" fmla="*/ 0 h 206707"/>
                    <a:gd name="connsiteX1" fmla="*/ 87811 w 87811"/>
                    <a:gd name="connsiteY1" fmla="*/ 0 h 206707"/>
                    <a:gd name="connsiteX2" fmla="*/ 86033 w 87811"/>
                    <a:gd name="connsiteY2" fmla="*/ 206414 h 206707"/>
                    <a:gd name="connsiteX3" fmla="*/ 0 w 87811"/>
                    <a:gd name="connsiteY3" fmla="*/ 203956 h 206707"/>
                    <a:gd name="connsiteX4" fmla="*/ 2183 w 87811"/>
                    <a:gd name="connsiteY4" fmla="*/ 0 h 206707"/>
                    <a:gd name="connsiteX0" fmla="*/ 2183 w 87811"/>
                    <a:gd name="connsiteY0" fmla="*/ 0 h 213788"/>
                    <a:gd name="connsiteX1" fmla="*/ 87811 w 87811"/>
                    <a:gd name="connsiteY1" fmla="*/ 0 h 213788"/>
                    <a:gd name="connsiteX2" fmla="*/ 86033 w 87811"/>
                    <a:gd name="connsiteY2" fmla="*/ 206414 h 213788"/>
                    <a:gd name="connsiteX3" fmla="*/ 0 w 87811"/>
                    <a:gd name="connsiteY3" fmla="*/ 213788 h 213788"/>
                    <a:gd name="connsiteX4" fmla="*/ 2183 w 87811"/>
                    <a:gd name="connsiteY4" fmla="*/ 0 h 213788"/>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539"/>
                    <a:gd name="connsiteX1" fmla="*/ 87811 w 87811"/>
                    <a:gd name="connsiteY1" fmla="*/ 0 h 216539"/>
                    <a:gd name="connsiteX2" fmla="*/ 83575 w 87811"/>
                    <a:gd name="connsiteY2" fmla="*/ 216246 h 216539"/>
                    <a:gd name="connsiteX3" fmla="*/ 0 w 87811"/>
                    <a:gd name="connsiteY3" fmla="*/ 213788 h 216539"/>
                    <a:gd name="connsiteX4" fmla="*/ 2183 w 87811"/>
                    <a:gd name="connsiteY4" fmla="*/ 0 h 216539"/>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6246"/>
                    <a:gd name="connsiteX1" fmla="*/ 87811 w 87811"/>
                    <a:gd name="connsiteY1" fmla="*/ 0 h 216246"/>
                    <a:gd name="connsiteX2" fmla="*/ 83575 w 87811"/>
                    <a:gd name="connsiteY2" fmla="*/ 216246 h 216246"/>
                    <a:gd name="connsiteX3" fmla="*/ 0 w 87811"/>
                    <a:gd name="connsiteY3" fmla="*/ 213788 h 216246"/>
                    <a:gd name="connsiteX4" fmla="*/ 2183 w 87811"/>
                    <a:gd name="connsiteY4" fmla="*/ 0 h 216246"/>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7811"/>
                    <a:gd name="connsiteY0" fmla="*/ 0 h 213788"/>
                    <a:gd name="connsiteX1" fmla="*/ 87811 w 87811"/>
                    <a:gd name="connsiteY1" fmla="*/ 0 h 213788"/>
                    <a:gd name="connsiteX2" fmla="*/ 83575 w 87811"/>
                    <a:gd name="connsiteY2" fmla="*/ 211330 h 213788"/>
                    <a:gd name="connsiteX3" fmla="*/ 0 w 87811"/>
                    <a:gd name="connsiteY3" fmla="*/ 213788 h 213788"/>
                    <a:gd name="connsiteX4" fmla="*/ 2183 w 87811"/>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11330 h 213788"/>
                    <a:gd name="connsiteX3" fmla="*/ 0 w 85353"/>
                    <a:gd name="connsiteY3" fmla="*/ 213788 h 213788"/>
                    <a:gd name="connsiteX4" fmla="*/ 2183 w 85353"/>
                    <a:gd name="connsiteY4" fmla="*/ 0 h 213788"/>
                    <a:gd name="connsiteX0" fmla="*/ 2183 w 85353"/>
                    <a:gd name="connsiteY0" fmla="*/ 0 h 216246"/>
                    <a:gd name="connsiteX1" fmla="*/ 85353 w 85353"/>
                    <a:gd name="connsiteY1" fmla="*/ 0 h 216246"/>
                    <a:gd name="connsiteX2" fmla="*/ 83575 w 85353"/>
                    <a:gd name="connsiteY2" fmla="*/ 216246 h 216246"/>
                    <a:gd name="connsiteX3" fmla="*/ 0 w 85353"/>
                    <a:gd name="connsiteY3" fmla="*/ 213788 h 216246"/>
                    <a:gd name="connsiteX4" fmla="*/ 2183 w 85353"/>
                    <a:gd name="connsiteY4" fmla="*/ 0 h 216246"/>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6444"/>
                    <a:gd name="connsiteX1" fmla="*/ 85353 w 85353"/>
                    <a:gd name="connsiteY1" fmla="*/ 0 h 216444"/>
                    <a:gd name="connsiteX2" fmla="*/ 83575 w 85353"/>
                    <a:gd name="connsiteY2" fmla="*/ 213788 h 216444"/>
                    <a:gd name="connsiteX3" fmla="*/ 0 w 85353"/>
                    <a:gd name="connsiteY3" fmla="*/ 213788 h 216444"/>
                    <a:gd name="connsiteX4" fmla="*/ 2183 w 85353"/>
                    <a:gd name="connsiteY4" fmla="*/ 0 h 216444"/>
                    <a:gd name="connsiteX0" fmla="*/ 2183 w 85353"/>
                    <a:gd name="connsiteY0" fmla="*/ 0 h 213788"/>
                    <a:gd name="connsiteX1" fmla="*/ 85353 w 85353"/>
                    <a:gd name="connsiteY1" fmla="*/ 0 h 213788"/>
                    <a:gd name="connsiteX2" fmla="*/ 83575 w 85353"/>
                    <a:gd name="connsiteY2" fmla="*/ 213788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07162 h 213788"/>
                    <a:gd name="connsiteX3" fmla="*/ 0 w 85353"/>
                    <a:gd name="connsiteY3" fmla="*/ 213788 h 213788"/>
                    <a:gd name="connsiteX4" fmla="*/ 2183 w 85353"/>
                    <a:gd name="connsiteY4" fmla="*/ 0 h 213788"/>
                    <a:gd name="connsiteX0" fmla="*/ 2183 w 85353"/>
                    <a:gd name="connsiteY0" fmla="*/ 0 h 213788"/>
                    <a:gd name="connsiteX1" fmla="*/ 85353 w 85353"/>
                    <a:gd name="connsiteY1" fmla="*/ 0 h 213788"/>
                    <a:gd name="connsiteX2" fmla="*/ 83575 w 85353"/>
                    <a:gd name="connsiteY2" fmla="*/ 207162 h 213788"/>
                    <a:gd name="connsiteX3" fmla="*/ 0 w 85353"/>
                    <a:gd name="connsiteY3" fmla="*/ 213788 h 213788"/>
                    <a:gd name="connsiteX4" fmla="*/ 2183 w 85353"/>
                    <a:gd name="connsiteY4" fmla="*/ 0 h 213788"/>
                    <a:gd name="connsiteX0" fmla="*/ 5910 w 89080"/>
                    <a:gd name="connsiteY0" fmla="*/ 0 h 208396"/>
                    <a:gd name="connsiteX1" fmla="*/ 89080 w 89080"/>
                    <a:gd name="connsiteY1" fmla="*/ 0 h 208396"/>
                    <a:gd name="connsiteX2" fmla="*/ 87302 w 89080"/>
                    <a:gd name="connsiteY2" fmla="*/ 207162 h 208396"/>
                    <a:gd name="connsiteX3" fmla="*/ 0 w 89080"/>
                    <a:gd name="connsiteY3" fmla="*/ 207162 h 208396"/>
                    <a:gd name="connsiteX4" fmla="*/ 5910 w 89080"/>
                    <a:gd name="connsiteY4" fmla="*/ 0 h 208396"/>
                    <a:gd name="connsiteX0" fmla="*/ 57 w 83227"/>
                    <a:gd name="connsiteY0" fmla="*/ 0 h 208396"/>
                    <a:gd name="connsiteX1" fmla="*/ 83227 w 83227"/>
                    <a:gd name="connsiteY1" fmla="*/ 0 h 208396"/>
                    <a:gd name="connsiteX2" fmla="*/ 81449 w 83227"/>
                    <a:gd name="connsiteY2" fmla="*/ 207162 h 208396"/>
                    <a:gd name="connsiteX3" fmla="*/ 5328 w 83227"/>
                    <a:gd name="connsiteY3" fmla="*/ 207165 h 208396"/>
                    <a:gd name="connsiteX4" fmla="*/ 57 w 83227"/>
                    <a:gd name="connsiteY4" fmla="*/ 0 h 208396"/>
                    <a:gd name="connsiteX0" fmla="*/ 2183 w 85353"/>
                    <a:gd name="connsiteY0" fmla="*/ 0 h 208396"/>
                    <a:gd name="connsiteX1" fmla="*/ 85353 w 85353"/>
                    <a:gd name="connsiteY1" fmla="*/ 0 h 208396"/>
                    <a:gd name="connsiteX2" fmla="*/ 83575 w 85353"/>
                    <a:gd name="connsiteY2" fmla="*/ 207162 h 208396"/>
                    <a:gd name="connsiteX3" fmla="*/ 0 w 85353"/>
                    <a:gd name="connsiteY3" fmla="*/ 207165 h 208396"/>
                    <a:gd name="connsiteX4" fmla="*/ 2183 w 85353"/>
                    <a:gd name="connsiteY4" fmla="*/ 0 h 208396"/>
                    <a:gd name="connsiteX0" fmla="*/ 2183 w 85353"/>
                    <a:gd name="connsiteY0" fmla="*/ 0 h 207852"/>
                    <a:gd name="connsiteX1" fmla="*/ 85353 w 85353"/>
                    <a:gd name="connsiteY1" fmla="*/ 0 h 207852"/>
                    <a:gd name="connsiteX2" fmla="*/ 83575 w 85353"/>
                    <a:gd name="connsiteY2" fmla="*/ 207162 h 207852"/>
                    <a:gd name="connsiteX3" fmla="*/ 0 w 85353"/>
                    <a:gd name="connsiteY3" fmla="*/ 200539 h 207852"/>
                    <a:gd name="connsiteX4" fmla="*/ 2183 w 85353"/>
                    <a:gd name="connsiteY4" fmla="*/ 0 h 207852"/>
                    <a:gd name="connsiteX0" fmla="*/ 2183 w 85353"/>
                    <a:gd name="connsiteY0" fmla="*/ 0 h 208396"/>
                    <a:gd name="connsiteX1" fmla="*/ 85353 w 85353"/>
                    <a:gd name="connsiteY1" fmla="*/ 0 h 208396"/>
                    <a:gd name="connsiteX2" fmla="*/ 83575 w 85353"/>
                    <a:gd name="connsiteY2" fmla="*/ 207162 h 208396"/>
                    <a:gd name="connsiteX3" fmla="*/ 0 w 85353"/>
                    <a:gd name="connsiteY3" fmla="*/ 207165 h 208396"/>
                    <a:gd name="connsiteX4" fmla="*/ 2183 w 85353"/>
                    <a:gd name="connsiteY4" fmla="*/ 0 h 208396"/>
                    <a:gd name="connsiteX0" fmla="*/ 2183 w 85353"/>
                    <a:gd name="connsiteY0" fmla="*/ 0 h 208396"/>
                    <a:gd name="connsiteX1" fmla="*/ 85353 w 85353"/>
                    <a:gd name="connsiteY1" fmla="*/ 0 h 208396"/>
                    <a:gd name="connsiteX2" fmla="*/ 83575 w 85353"/>
                    <a:gd name="connsiteY2" fmla="*/ 207162 h 208396"/>
                    <a:gd name="connsiteX3" fmla="*/ 0 w 85353"/>
                    <a:gd name="connsiteY3" fmla="*/ 207165 h 208396"/>
                    <a:gd name="connsiteX4" fmla="*/ 2183 w 85353"/>
                    <a:gd name="connsiteY4" fmla="*/ 0 h 208396"/>
                    <a:gd name="connsiteX0" fmla="*/ 5132 w 88302"/>
                    <a:gd name="connsiteY0" fmla="*/ 0 h 217645"/>
                    <a:gd name="connsiteX1" fmla="*/ 88302 w 88302"/>
                    <a:gd name="connsiteY1" fmla="*/ 0 h 217645"/>
                    <a:gd name="connsiteX2" fmla="*/ 86524 w 88302"/>
                    <a:gd name="connsiteY2" fmla="*/ 207162 h 217645"/>
                    <a:gd name="connsiteX3" fmla="*/ 0 w 88302"/>
                    <a:gd name="connsiteY3" fmla="*/ 217645 h 217645"/>
                    <a:gd name="connsiteX4" fmla="*/ 5132 w 88302"/>
                    <a:gd name="connsiteY4" fmla="*/ 0 h 217645"/>
                    <a:gd name="connsiteX0" fmla="*/ 2184 w 85354"/>
                    <a:gd name="connsiteY0" fmla="*/ 0 h 217645"/>
                    <a:gd name="connsiteX1" fmla="*/ 85354 w 85354"/>
                    <a:gd name="connsiteY1" fmla="*/ 0 h 217645"/>
                    <a:gd name="connsiteX2" fmla="*/ 83576 w 85354"/>
                    <a:gd name="connsiteY2" fmla="*/ 207162 h 217645"/>
                    <a:gd name="connsiteX3" fmla="*/ 0 w 85354"/>
                    <a:gd name="connsiteY3" fmla="*/ 217645 h 217645"/>
                    <a:gd name="connsiteX4" fmla="*/ 2184 w 85354"/>
                    <a:gd name="connsiteY4" fmla="*/ 0 h 217645"/>
                    <a:gd name="connsiteX0" fmla="*/ 2184 w 85354"/>
                    <a:gd name="connsiteY0" fmla="*/ 0 h 209785"/>
                    <a:gd name="connsiteX1" fmla="*/ 85354 w 85354"/>
                    <a:gd name="connsiteY1" fmla="*/ 0 h 209785"/>
                    <a:gd name="connsiteX2" fmla="*/ 83576 w 85354"/>
                    <a:gd name="connsiteY2" fmla="*/ 207162 h 209785"/>
                    <a:gd name="connsiteX3" fmla="*/ 0 w 85354"/>
                    <a:gd name="connsiteY3" fmla="*/ 209785 h 209785"/>
                    <a:gd name="connsiteX4" fmla="*/ 2184 w 85354"/>
                    <a:gd name="connsiteY4" fmla="*/ 0 h 209785"/>
                    <a:gd name="connsiteX0" fmla="*/ 149 w 83319"/>
                    <a:gd name="connsiteY0" fmla="*/ 0 h 209785"/>
                    <a:gd name="connsiteX1" fmla="*/ 83319 w 83319"/>
                    <a:gd name="connsiteY1" fmla="*/ 0 h 209785"/>
                    <a:gd name="connsiteX2" fmla="*/ 81541 w 83319"/>
                    <a:gd name="connsiteY2" fmla="*/ 207162 h 209785"/>
                    <a:gd name="connsiteX3" fmla="*/ 913 w 83319"/>
                    <a:gd name="connsiteY3" fmla="*/ 209785 h 209785"/>
                    <a:gd name="connsiteX4" fmla="*/ 149 w 83319"/>
                    <a:gd name="connsiteY4" fmla="*/ 0 h 209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19" h="209785">
                      <a:moveTo>
                        <a:pt x="149" y="0"/>
                      </a:moveTo>
                      <a:lnTo>
                        <a:pt x="83319" y="0"/>
                      </a:lnTo>
                      <a:cubicBezTo>
                        <a:pt x="82726" y="68805"/>
                        <a:pt x="82134" y="138357"/>
                        <a:pt x="81541" y="207162"/>
                      </a:cubicBezTo>
                      <a:cubicBezTo>
                        <a:pt x="42405" y="210909"/>
                        <a:pt x="32094" y="207316"/>
                        <a:pt x="913" y="209785"/>
                      </a:cubicBezTo>
                      <a:cubicBezTo>
                        <a:pt x="1641" y="141800"/>
                        <a:pt x="-579" y="67985"/>
                        <a:pt x="14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3" name="Freeform 462"/>
                <p:cNvSpPr/>
                <p:nvPr/>
              </p:nvSpPr>
              <p:spPr>
                <a:xfrm>
                  <a:off x="4434194" y="3409213"/>
                  <a:ext cx="370479" cy="535867"/>
                </a:xfrm>
                <a:custGeom>
                  <a:avLst/>
                  <a:gdLst>
                    <a:gd name="connsiteX0" fmla="*/ 501650 w 672804"/>
                    <a:gd name="connsiteY0" fmla="*/ 844602 h 973154"/>
                    <a:gd name="connsiteX1" fmla="*/ 170410 w 672804"/>
                    <a:gd name="connsiteY1" fmla="*/ 873581 h 973154"/>
                    <a:gd name="connsiteX2" fmla="*/ 172982 w 672804"/>
                    <a:gd name="connsiteY2" fmla="*/ 902978 h 973154"/>
                    <a:gd name="connsiteX3" fmla="*/ 504221 w 672804"/>
                    <a:gd name="connsiteY3" fmla="*/ 873998 h 973154"/>
                    <a:gd name="connsiteX4" fmla="*/ 506562 w 672804"/>
                    <a:gd name="connsiteY4" fmla="*/ 724156 h 973154"/>
                    <a:gd name="connsiteX5" fmla="*/ 175322 w 672804"/>
                    <a:gd name="connsiteY5" fmla="*/ 753135 h 973154"/>
                    <a:gd name="connsiteX6" fmla="*/ 177894 w 672804"/>
                    <a:gd name="connsiteY6" fmla="*/ 782532 h 973154"/>
                    <a:gd name="connsiteX7" fmla="*/ 509133 w 672804"/>
                    <a:gd name="connsiteY7" fmla="*/ 753552 h 973154"/>
                    <a:gd name="connsiteX8" fmla="*/ 336402 w 672804"/>
                    <a:gd name="connsiteY8" fmla="*/ 0 h 973154"/>
                    <a:gd name="connsiteX9" fmla="*/ 672804 w 672804"/>
                    <a:gd name="connsiteY9" fmla="*/ 336402 h 973154"/>
                    <a:gd name="connsiteX10" fmla="*/ 524488 w 672804"/>
                    <a:gd name="connsiteY10" fmla="*/ 615352 h 973154"/>
                    <a:gd name="connsiteX11" fmla="*/ 517305 w 672804"/>
                    <a:gd name="connsiteY11" fmla="*/ 619251 h 973154"/>
                    <a:gd name="connsiteX12" fmla="*/ 517305 w 672804"/>
                    <a:gd name="connsiteY12" fmla="*/ 657079 h 973154"/>
                    <a:gd name="connsiteX13" fmla="*/ 552958 w 672804"/>
                    <a:gd name="connsiteY13" fmla="*/ 654050 h 973154"/>
                    <a:gd name="connsiteX14" fmla="*/ 567281 w 672804"/>
                    <a:gd name="connsiteY14" fmla="*/ 793557 h 973154"/>
                    <a:gd name="connsiteX15" fmla="*/ 541958 w 672804"/>
                    <a:gd name="connsiteY15" fmla="*/ 936266 h 973154"/>
                    <a:gd name="connsiteX16" fmla="*/ 134500 w 672804"/>
                    <a:gd name="connsiteY16" fmla="*/ 973154 h 973154"/>
                    <a:gd name="connsiteX17" fmla="*/ 129003 w 672804"/>
                    <a:gd name="connsiteY17" fmla="*/ 830569 h 973154"/>
                    <a:gd name="connsiteX18" fmla="*/ 126136 w 672804"/>
                    <a:gd name="connsiteY18" fmla="*/ 690309 h 973154"/>
                    <a:gd name="connsiteX19" fmla="*/ 163673 w 672804"/>
                    <a:gd name="connsiteY19" fmla="*/ 687120 h 973154"/>
                    <a:gd name="connsiteX20" fmla="*/ 163673 w 672804"/>
                    <a:gd name="connsiteY20" fmla="*/ 623687 h 973154"/>
                    <a:gd name="connsiteX21" fmla="*/ 148316 w 672804"/>
                    <a:gd name="connsiteY21" fmla="*/ 615352 h 973154"/>
                    <a:gd name="connsiteX22" fmla="*/ 0 w 672804"/>
                    <a:gd name="connsiteY22" fmla="*/ 336402 h 973154"/>
                    <a:gd name="connsiteX23" fmla="*/ 336402 w 672804"/>
                    <a:gd name="connsiteY23" fmla="*/ 0 h 9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72804" h="973154">
                      <a:moveTo>
                        <a:pt x="501650" y="844602"/>
                      </a:moveTo>
                      <a:lnTo>
                        <a:pt x="170410" y="873581"/>
                      </a:lnTo>
                      <a:lnTo>
                        <a:pt x="172982" y="902978"/>
                      </a:lnTo>
                      <a:lnTo>
                        <a:pt x="504221" y="873998"/>
                      </a:lnTo>
                      <a:close/>
                      <a:moveTo>
                        <a:pt x="506562" y="724156"/>
                      </a:moveTo>
                      <a:lnTo>
                        <a:pt x="175322" y="753135"/>
                      </a:lnTo>
                      <a:lnTo>
                        <a:pt x="177894" y="782532"/>
                      </a:lnTo>
                      <a:lnTo>
                        <a:pt x="509133" y="753552"/>
                      </a:lnTo>
                      <a:close/>
                      <a:moveTo>
                        <a:pt x="336402" y="0"/>
                      </a:moveTo>
                      <a:cubicBezTo>
                        <a:pt x="522192" y="0"/>
                        <a:pt x="672804" y="150612"/>
                        <a:pt x="672804" y="336402"/>
                      </a:cubicBezTo>
                      <a:cubicBezTo>
                        <a:pt x="672804" y="452521"/>
                        <a:pt x="613971" y="554898"/>
                        <a:pt x="524488" y="615352"/>
                      </a:cubicBezTo>
                      <a:lnTo>
                        <a:pt x="517305" y="619251"/>
                      </a:lnTo>
                      <a:lnTo>
                        <a:pt x="517305" y="657079"/>
                      </a:lnTo>
                      <a:lnTo>
                        <a:pt x="552958" y="654050"/>
                      </a:lnTo>
                      <a:cubicBezTo>
                        <a:pt x="587228" y="683347"/>
                        <a:pt x="611665" y="754428"/>
                        <a:pt x="567281" y="793557"/>
                      </a:cubicBezTo>
                      <a:cubicBezTo>
                        <a:pt x="607999" y="843586"/>
                        <a:pt x="594645" y="925571"/>
                        <a:pt x="541958" y="936266"/>
                      </a:cubicBezTo>
                      <a:lnTo>
                        <a:pt x="134500" y="973154"/>
                      </a:lnTo>
                      <a:cubicBezTo>
                        <a:pt x="103990" y="937916"/>
                        <a:pt x="83314" y="863347"/>
                        <a:pt x="129003" y="830569"/>
                      </a:cubicBezTo>
                      <a:cubicBezTo>
                        <a:pt x="88719" y="788732"/>
                        <a:pt x="104972" y="729688"/>
                        <a:pt x="126136" y="690309"/>
                      </a:cubicBezTo>
                      <a:lnTo>
                        <a:pt x="163673" y="687120"/>
                      </a:lnTo>
                      <a:lnTo>
                        <a:pt x="163673" y="623687"/>
                      </a:lnTo>
                      <a:lnTo>
                        <a:pt x="148316" y="615352"/>
                      </a:lnTo>
                      <a:cubicBezTo>
                        <a:pt x="58833" y="554898"/>
                        <a:pt x="0" y="452521"/>
                        <a:pt x="0" y="336402"/>
                      </a:cubicBezTo>
                      <a:cubicBezTo>
                        <a:pt x="0" y="150612"/>
                        <a:pt x="150612" y="0"/>
                        <a:pt x="336402"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4" name="Rectangle 40"/>
                <p:cNvSpPr/>
                <p:nvPr/>
              </p:nvSpPr>
              <p:spPr>
                <a:xfrm rot="21351274">
                  <a:off x="4569059" y="3959511"/>
                  <a:ext cx="110614" cy="52952"/>
                </a:xfrm>
                <a:custGeom>
                  <a:avLst/>
                  <a:gdLst>
                    <a:gd name="connsiteX0" fmla="*/ 0 w 200879"/>
                    <a:gd name="connsiteY0" fmla="*/ 0 h 96906"/>
                    <a:gd name="connsiteX1" fmla="*/ 200879 w 200879"/>
                    <a:gd name="connsiteY1" fmla="*/ 0 h 96906"/>
                    <a:gd name="connsiteX2" fmla="*/ 200879 w 200879"/>
                    <a:gd name="connsiteY2" fmla="*/ 96906 h 96906"/>
                    <a:gd name="connsiteX3" fmla="*/ 0 w 200879"/>
                    <a:gd name="connsiteY3" fmla="*/ 96906 h 96906"/>
                    <a:gd name="connsiteX4" fmla="*/ 0 w 200879"/>
                    <a:gd name="connsiteY4" fmla="*/ 0 h 96906"/>
                    <a:gd name="connsiteX0" fmla="*/ 0 w 200879"/>
                    <a:gd name="connsiteY0" fmla="*/ 0 h 100386"/>
                    <a:gd name="connsiteX1" fmla="*/ 200879 w 200879"/>
                    <a:gd name="connsiteY1" fmla="*/ 0 h 100386"/>
                    <a:gd name="connsiteX2" fmla="*/ 200879 w 200879"/>
                    <a:gd name="connsiteY2" fmla="*/ 96906 h 100386"/>
                    <a:gd name="connsiteX3" fmla="*/ 81815 w 200879"/>
                    <a:gd name="connsiteY3" fmla="*/ 100386 h 100386"/>
                    <a:gd name="connsiteX4" fmla="*/ 0 w 200879"/>
                    <a:gd name="connsiteY4" fmla="*/ 96906 h 100386"/>
                    <a:gd name="connsiteX5" fmla="*/ 0 w 200879"/>
                    <a:gd name="connsiteY5" fmla="*/ 0 h 100386"/>
                    <a:gd name="connsiteX0" fmla="*/ 0 w 200879"/>
                    <a:gd name="connsiteY0" fmla="*/ 0 h 100386"/>
                    <a:gd name="connsiteX1" fmla="*/ 200879 w 200879"/>
                    <a:gd name="connsiteY1" fmla="*/ 0 h 100386"/>
                    <a:gd name="connsiteX2" fmla="*/ 200879 w 200879"/>
                    <a:gd name="connsiteY2" fmla="*/ 96906 h 100386"/>
                    <a:gd name="connsiteX3" fmla="*/ 81815 w 200879"/>
                    <a:gd name="connsiteY3" fmla="*/ 100386 h 100386"/>
                    <a:gd name="connsiteX4" fmla="*/ 0 w 200879"/>
                    <a:gd name="connsiteY4" fmla="*/ 0 h 100386"/>
                    <a:gd name="connsiteX0" fmla="*/ 0 w 200879"/>
                    <a:gd name="connsiteY0" fmla="*/ 0 h 100386"/>
                    <a:gd name="connsiteX1" fmla="*/ 200879 w 200879"/>
                    <a:gd name="connsiteY1" fmla="*/ 0 h 100386"/>
                    <a:gd name="connsiteX2" fmla="*/ 81815 w 200879"/>
                    <a:gd name="connsiteY2" fmla="*/ 100386 h 100386"/>
                    <a:gd name="connsiteX3" fmla="*/ 0 w 200879"/>
                    <a:gd name="connsiteY3" fmla="*/ 0 h 100386"/>
                    <a:gd name="connsiteX0" fmla="*/ 0 w 200879"/>
                    <a:gd name="connsiteY0" fmla="*/ 0 h 93209"/>
                    <a:gd name="connsiteX1" fmla="*/ 200879 w 200879"/>
                    <a:gd name="connsiteY1" fmla="*/ 0 h 93209"/>
                    <a:gd name="connsiteX2" fmla="*/ 84800 w 200879"/>
                    <a:gd name="connsiteY2" fmla="*/ 93209 h 93209"/>
                    <a:gd name="connsiteX3" fmla="*/ 0 w 200879"/>
                    <a:gd name="connsiteY3" fmla="*/ 0 h 93209"/>
                    <a:gd name="connsiteX0" fmla="*/ 0 w 200879"/>
                    <a:gd name="connsiteY0" fmla="*/ 0 h 94796"/>
                    <a:gd name="connsiteX1" fmla="*/ 200879 w 200879"/>
                    <a:gd name="connsiteY1" fmla="*/ 0 h 94796"/>
                    <a:gd name="connsiteX2" fmla="*/ 84800 w 200879"/>
                    <a:gd name="connsiteY2" fmla="*/ 93209 h 94796"/>
                    <a:gd name="connsiteX3" fmla="*/ 0 w 200879"/>
                    <a:gd name="connsiteY3" fmla="*/ 0 h 94796"/>
                    <a:gd name="connsiteX0" fmla="*/ 0 w 200879"/>
                    <a:gd name="connsiteY0" fmla="*/ 0 h 95810"/>
                    <a:gd name="connsiteX1" fmla="*/ 200879 w 200879"/>
                    <a:gd name="connsiteY1" fmla="*/ 0 h 95810"/>
                    <a:gd name="connsiteX2" fmla="*/ 84800 w 200879"/>
                    <a:gd name="connsiteY2" fmla="*/ 93209 h 95810"/>
                    <a:gd name="connsiteX3" fmla="*/ 0 w 200879"/>
                    <a:gd name="connsiteY3" fmla="*/ 0 h 95810"/>
                    <a:gd name="connsiteX0" fmla="*/ 0 w 200879"/>
                    <a:gd name="connsiteY0" fmla="*/ 0 h 95810"/>
                    <a:gd name="connsiteX1" fmla="*/ 200879 w 200879"/>
                    <a:gd name="connsiteY1" fmla="*/ 0 h 95810"/>
                    <a:gd name="connsiteX2" fmla="*/ 84800 w 200879"/>
                    <a:gd name="connsiteY2" fmla="*/ 93209 h 95810"/>
                    <a:gd name="connsiteX3" fmla="*/ 0 w 200879"/>
                    <a:gd name="connsiteY3" fmla="*/ 0 h 95810"/>
                    <a:gd name="connsiteX0" fmla="*/ 0 w 200879"/>
                    <a:gd name="connsiteY0" fmla="*/ 0 h 95810"/>
                    <a:gd name="connsiteX1" fmla="*/ 200879 w 200879"/>
                    <a:gd name="connsiteY1" fmla="*/ 0 h 95810"/>
                    <a:gd name="connsiteX2" fmla="*/ 84800 w 200879"/>
                    <a:gd name="connsiteY2" fmla="*/ 93209 h 95810"/>
                    <a:gd name="connsiteX3" fmla="*/ 0 w 200879"/>
                    <a:gd name="connsiteY3" fmla="*/ 0 h 95810"/>
                    <a:gd name="connsiteX0" fmla="*/ 0 w 200879"/>
                    <a:gd name="connsiteY0" fmla="*/ 0 h 93209"/>
                    <a:gd name="connsiteX1" fmla="*/ 200879 w 200879"/>
                    <a:gd name="connsiteY1" fmla="*/ 0 h 93209"/>
                    <a:gd name="connsiteX2" fmla="*/ 84800 w 200879"/>
                    <a:gd name="connsiteY2" fmla="*/ 93209 h 93209"/>
                    <a:gd name="connsiteX3" fmla="*/ 0 w 200879"/>
                    <a:gd name="connsiteY3" fmla="*/ 0 h 93209"/>
                    <a:gd name="connsiteX0" fmla="*/ 0 w 200879"/>
                    <a:gd name="connsiteY0" fmla="*/ 0 h 95838"/>
                    <a:gd name="connsiteX1" fmla="*/ 200879 w 200879"/>
                    <a:gd name="connsiteY1" fmla="*/ 0 h 95838"/>
                    <a:gd name="connsiteX2" fmla="*/ 87074 w 200879"/>
                    <a:gd name="connsiteY2" fmla="*/ 95838 h 95838"/>
                    <a:gd name="connsiteX3" fmla="*/ 0 w 200879"/>
                    <a:gd name="connsiteY3" fmla="*/ 0 h 95838"/>
                    <a:gd name="connsiteX0" fmla="*/ 0 w 200879"/>
                    <a:gd name="connsiteY0" fmla="*/ 0 h 95838"/>
                    <a:gd name="connsiteX1" fmla="*/ 200879 w 200879"/>
                    <a:gd name="connsiteY1" fmla="*/ 0 h 95838"/>
                    <a:gd name="connsiteX2" fmla="*/ 87074 w 200879"/>
                    <a:gd name="connsiteY2" fmla="*/ 95838 h 95838"/>
                    <a:gd name="connsiteX3" fmla="*/ 0 w 200879"/>
                    <a:gd name="connsiteY3" fmla="*/ 0 h 95838"/>
                    <a:gd name="connsiteX0" fmla="*/ 0 w 200879"/>
                    <a:gd name="connsiteY0" fmla="*/ 0 h 95838"/>
                    <a:gd name="connsiteX1" fmla="*/ 200879 w 200879"/>
                    <a:gd name="connsiteY1" fmla="*/ 0 h 95838"/>
                    <a:gd name="connsiteX2" fmla="*/ 87074 w 200879"/>
                    <a:gd name="connsiteY2" fmla="*/ 95838 h 95838"/>
                    <a:gd name="connsiteX3" fmla="*/ 0 w 200879"/>
                    <a:gd name="connsiteY3" fmla="*/ 0 h 95838"/>
                    <a:gd name="connsiteX0" fmla="*/ 0 w 200879"/>
                    <a:gd name="connsiteY0" fmla="*/ 0 h 95838"/>
                    <a:gd name="connsiteX1" fmla="*/ 200879 w 200879"/>
                    <a:gd name="connsiteY1" fmla="*/ 0 h 95838"/>
                    <a:gd name="connsiteX2" fmla="*/ 87074 w 200879"/>
                    <a:gd name="connsiteY2" fmla="*/ 95838 h 95838"/>
                    <a:gd name="connsiteX3" fmla="*/ 0 w 200879"/>
                    <a:gd name="connsiteY3" fmla="*/ 0 h 95838"/>
                    <a:gd name="connsiteX0" fmla="*/ 0 w 200879"/>
                    <a:gd name="connsiteY0" fmla="*/ 0 h 96162"/>
                    <a:gd name="connsiteX1" fmla="*/ 200879 w 200879"/>
                    <a:gd name="connsiteY1" fmla="*/ 0 h 96162"/>
                    <a:gd name="connsiteX2" fmla="*/ 87074 w 200879"/>
                    <a:gd name="connsiteY2" fmla="*/ 95838 h 96162"/>
                    <a:gd name="connsiteX3" fmla="*/ 0 w 200879"/>
                    <a:gd name="connsiteY3" fmla="*/ 0 h 96162"/>
                    <a:gd name="connsiteX0" fmla="*/ 0 w 200879"/>
                    <a:gd name="connsiteY0" fmla="*/ 0 h 96162"/>
                    <a:gd name="connsiteX1" fmla="*/ 200879 w 200879"/>
                    <a:gd name="connsiteY1" fmla="*/ 0 h 96162"/>
                    <a:gd name="connsiteX2" fmla="*/ 87074 w 200879"/>
                    <a:gd name="connsiteY2" fmla="*/ 95838 h 96162"/>
                    <a:gd name="connsiteX3" fmla="*/ 0 w 200879"/>
                    <a:gd name="connsiteY3" fmla="*/ 0 h 96162"/>
                    <a:gd name="connsiteX0" fmla="*/ 0 w 200879"/>
                    <a:gd name="connsiteY0" fmla="*/ 0 h 96162"/>
                    <a:gd name="connsiteX1" fmla="*/ 200879 w 200879"/>
                    <a:gd name="connsiteY1" fmla="*/ 0 h 96162"/>
                    <a:gd name="connsiteX2" fmla="*/ 87074 w 200879"/>
                    <a:gd name="connsiteY2" fmla="*/ 95838 h 96162"/>
                    <a:gd name="connsiteX3" fmla="*/ 0 w 200879"/>
                    <a:gd name="connsiteY3" fmla="*/ 0 h 96162"/>
                    <a:gd name="connsiteX0" fmla="*/ 0 w 200879"/>
                    <a:gd name="connsiteY0" fmla="*/ 0 h 96162"/>
                    <a:gd name="connsiteX1" fmla="*/ 200879 w 200879"/>
                    <a:gd name="connsiteY1" fmla="*/ 0 h 96162"/>
                    <a:gd name="connsiteX2" fmla="*/ 87074 w 200879"/>
                    <a:gd name="connsiteY2" fmla="*/ 95838 h 96162"/>
                    <a:gd name="connsiteX3" fmla="*/ 0 w 200879"/>
                    <a:gd name="connsiteY3" fmla="*/ 0 h 96162"/>
                  </a:gdLst>
                  <a:ahLst/>
                  <a:cxnLst>
                    <a:cxn ang="0">
                      <a:pos x="connsiteX0" y="connsiteY0"/>
                    </a:cxn>
                    <a:cxn ang="0">
                      <a:pos x="connsiteX1" y="connsiteY1"/>
                    </a:cxn>
                    <a:cxn ang="0">
                      <a:pos x="connsiteX2" y="connsiteY2"/>
                    </a:cxn>
                    <a:cxn ang="0">
                      <a:pos x="connsiteX3" y="connsiteY3"/>
                    </a:cxn>
                  </a:cxnLst>
                  <a:rect l="l" t="t" r="r" b="b"/>
                  <a:pathLst>
                    <a:path w="200879" h="96162">
                      <a:moveTo>
                        <a:pt x="0" y="0"/>
                      </a:moveTo>
                      <a:lnTo>
                        <a:pt x="200879" y="0"/>
                      </a:lnTo>
                      <a:cubicBezTo>
                        <a:pt x="179311" y="66815"/>
                        <a:pt x="167585" y="99839"/>
                        <a:pt x="87074" y="95838"/>
                      </a:cubicBezTo>
                      <a:cubicBezTo>
                        <a:pt x="20789" y="79264"/>
                        <a:pt x="9684" y="49440"/>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00" name="Group 199"/>
            <p:cNvGrpSpPr/>
            <p:nvPr/>
          </p:nvGrpSpPr>
          <p:grpSpPr>
            <a:xfrm>
              <a:off x="834507" y="3058668"/>
              <a:ext cx="10522987" cy="772238"/>
              <a:chOff x="815914" y="2907962"/>
              <a:chExt cx="10522987" cy="772238"/>
            </a:xfrm>
          </p:grpSpPr>
          <p:grpSp>
            <p:nvGrpSpPr>
              <p:cNvPr id="423" name="Group 422"/>
              <p:cNvGrpSpPr/>
              <p:nvPr/>
            </p:nvGrpSpPr>
            <p:grpSpPr>
              <a:xfrm>
                <a:off x="5981975" y="3068213"/>
                <a:ext cx="478661" cy="535093"/>
                <a:chOff x="7370624" y="1776206"/>
                <a:chExt cx="1057188" cy="1181826"/>
              </a:xfrm>
              <a:solidFill>
                <a:srgbClr val="FFC000"/>
              </a:solidFill>
            </p:grpSpPr>
            <p:sp>
              <p:nvSpPr>
                <p:cNvPr id="443" name="Freeform 442"/>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44" name="Group 443"/>
                <p:cNvGrpSpPr/>
                <p:nvPr/>
              </p:nvGrpSpPr>
              <p:grpSpPr>
                <a:xfrm>
                  <a:off x="7597717" y="2122992"/>
                  <a:ext cx="830095" cy="835040"/>
                  <a:chOff x="7597717" y="2122992"/>
                  <a:chExt cx="830095" cy="835040"/>
                </a:xfrm>
                <a:grpFill/>
              </p:grpSpPr>
              <p:grpSp>
                <p:nvGrpSpPr>
                  <p:cNvPr id="445" name="Group 444"/>
                  <p:cNvGrpSpPr/>
                  <p:nvPr/>
                </p:nvGrpSpPr>
                <p:grpSpPr>
                  <a:xfrm>
                    <a:off x="7901236" y="2378063"/>
                    <a:ext cx="227537" cy="332238"/>
                    <a:chOff x="4498602" y="3473431"/>
                    <a:chExt cx="1252030" cy="1828156"/>
                  </a:xfrm>
                  <a:grpFill/>
                </p:grpSpPr>
                <p:sp>
                  <p:nvSpPr>
                    <p:cNvPr id="447"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48" name="Freeform 447"/>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46" name="Freeform 445"/>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424" name="Freeform 423"/>
              <p:cNvSpPr/>
              <p:nvPr/>
            </p:nvSpPr>
            <p:spPr>
              <a:xfrm>
                <a:off x="4285249" y="3102839"/>
                <a:ext cx="518445" cy="51797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FFC000"/>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425" name="Freeform 424"/>
              <p:cNvSpPr/>
              <p:nvPr/>
            </p:nvSpPr>
            <p:spPr>
              <a:xfrm>
                <a:off x="2514425" y="3087659"/>
                <a:ext cx="592543" cy="592541"/>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426" name="Freeform 425"/>
              <p:cNvSpPr/>
              <p:nvPr/>
            </p:nvSpPr>
            <p:spPr>
              <a:xfrm>
                <a:off x="815914" y="3004544"/>
                <a:ext cx="520230" cy="520300"/>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27" name="Group 426"/>
              <p:cNvGrpSpPr/>
              <p:nvPr/>
            </p:nvGrpSpPr>
            <p:grpSpPr>
              <a:xfrm>
                <a:off x="9283322" y="3041681"/>
                <a:ext cx="374062" cy="461231"/>
                <a:chOff x="690622" y="3966187"/>
                <a:chExt cx="669174" cy="825115"/>
              </a:xfrm>
              <a:solidFill>
                <a:srgbClr val="FFC000"/>
              </a:solidFill>
              <a:effectLst/>
            </p:grpSpPr>
            <p:sp>
              <p:nvSpPr>
                <p:cNvPr id="435" name="Freeform 434"/>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436"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7"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8"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9"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40"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41"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42" name="Freeform 441"/>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428" name="Freeform 427"/>
              <p:cNvSpPr/>
              <p:nvPr/>
            </p:nvSpPr>
            <p:spPr>
              <a:xfrm flipV="1">
                <a:off x="7638917" y="3054208"/>
                <a:ext cx="466124" cy="413691"/>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429" name="Group 428"/>
              <p:cNvGrpSpPr/>
              <p:nvPr/>
            </p:nvGrpSpPr>
            <p:grpSpPr>
              <a:xfrm>
                <a:off x="10835664" y="2907962"/>
                <a:ext cx="503237" cy="455390"/>
                <a:chOff x="2532064" y="2612497"/>
                <a:chExt cx="461963" cy="418042"/>
              </a:xfrm>
              <a:solidFill>
                <a:srgbClr val="FFC000"/>
              </a:solidFill>
            </p:grpSpPr>
            <p:sp>
              <p:nvSpPr>
                <p:cNvPr id="430" name="Freeform 54"/>
                <p:cNvSpPr>
                  <a:spLocks/>
                </p:cNvSpPr>
                <p:nvPr/>
              </p:nvSpPr>
              <p:spPr bwMode="auto">
                <a:xfrm>
                  <a:off x="2532064" y="2909888"/>
                  <a:ext cx="66675" cy="120650"/>
                </a:xfrm>
                <a:custGeom>
                  <a:avLst/>
                  <a:gdLst>
                    <a:gd name="T0" fmla="*/ 0 w 42"/>
                    <a:gd name="T1" fmla="*/ 76 h 76"/>
                    <a:gd name="T2" fmla="*/ 42 w 42"/>
                    <a:gd name="T3" fmla="*/ 76 h 76"/>
                    <a:gd name="T4" fmla="*/ 42 w 42"/>
                    <a:gd name="T5" fmla="*/ 0 h 76"/>
                    <a:gd name="T6" fmla="*/ 0 w 42"/>
                    <a:gd name="T7" fmla="*/ 36 h 76"/>
                    <a:gd name="T8" fmla="*/ 0 w 42"/>
                    <a:gd name="T9" fmla="*/ 76 h 76"/>
                  </a:gdLst>
                  <a:ahLst/>
                  <a:cxnLst>
                    <a:cxn ang="0">
                      <a:pos x="T0" y="T1"/>
                    </a:cxn>
                    <a:cxn ang="0">
                      <a:pos x="T2" y="T3"/>
                    </a:cxn>
                    <a:cxn ang="0">
                      <a:pos x="T4" y="T5"/>
                    </a:cxn>
                    <a:cxn ang="0">
                      <a:pos x="T6" y="T7"/>
                    </a:cxn>
                    <a:cxn ang="0">
                      <a:pos x="T8" y="T9"/>
                    </a:cxn>
                  </a:cxnLst>
                  <a:rect l="0" t="0" r="r" b="b"/>
                  <a:pathLst>
                    <a:path w="42" h="76">
                      <a:moveTo>
                        <a:pt x="0" y="76"/>
                      </a:moveTo>
                      <a:lnTo>
                        <a:pt x="42" y="76"/>
                      </a:lnTo>
                      <a:lnTo>
                        <a:pt x="42" y="0"/>
                      </a:lnTo>
                      <a:lnTo>
                        <a:pt x="0" y="36"/>
                      </a:lnTo>
                      <a:lnTo>
                        <a:pt x="0" y="7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1" name="Freeform 55"/>
                <p:cNvSpPr>
                  <a:spLocks/>
                </p:cNvSpPr>
                <p:nvPr/>
              </p:nvSpPr>
              <p:spPr bwMode="auto">
                <a:xfrm>
                  <a:off x="2643189" y="2838451"/>
                  <a:ext cx="63500" cy="192088"/>
                </a:xfrm>
                <a:custGeom>
                  <a:avLst/>
                  <a:gdLst>
                    <a:gd name="T0" fmla="*/ 0 w 40"/>
                    <a:gd name="T1" fmla="*/ 19 h 121"/>
                    <a:gd name="T2" fmla="*/ 0 w 40"/>
                    <a:gd name="T3" fmla="*/ 121 h 121"/>
                    <a:gd name="T4" fmla="*/ 40 w 40"/>
                    <a:gd name="T5" fmla="*/ 121 h 121"/>
                    <a:gd name="T6" fmla="*/ 40 w 40"/>
                    <a:gd name="T7" fmla="*/ 20 h 121"/>
                    <a:gd name="T8" fmla="*/ 20 w 40"/>
                    <a:gd name="T9" fmla="*/ 0 h 121"/>
                    <a:gd name="T10" fmla="*/ 0 w 40"/>
                    <a:gd name="T11" fmla="*/ 19 h 121"/>
                  </a:gdLst>
                  <a:ahLst/>
                  <a:cxnLst>
                    <a:cxn ang="0">
                      <a:pos x="T0" y="T1"/>
                    </a:cxn>
                    <a:cxn ang="0">
                      <a:pos x="T2" y="T3"/>
                    </a:cxn>
                    <a:cxn ang="0">
                      <a:pos x="T4" y="T5"/>
                    </a:cxn>
                    <a:cxn ang="0">
                      <a:pos x="T6" y="T7"/>
                    </a:cxn>
                    <a:cxn ang="0">
                      <a:pos x="T8" y="T9"/>
                    </a:cxn>
                    <a:cxn ang="0">
                      <a:pos x="T10" y="T11"/>
                    </a:cxn>
                  </a:cxnLst>
                  <a:rect l="0" t="0" r="r" b="b"/>
                  <a:pathLst>
                    <a:path w="40" h="121">
                      <a:moveTo>
                        <a:pt x="0" y="19"/>
                      </a:moveTo>
                      <a:lnTo>
                        <a:pt x="0" y="121"/>
                      </a:lnTo>
                      <a:lnTo>
                        <a:pt x="40" y="121"/>
                      </a:lnTo>
                      <a:lnTo>
                        <a:pt x="40" y="20"/>
                      </a:lnTo>
                      <a:lnTo>
                        <a:pt x="20" y="0"/>
                      </a:lnTo>
                      <a:lnTo>
                        <a:pt x="0" y="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2" name="Freeform 56"/>
                <p:cNvSpPr>
                  <a:spLocks/>
                </p:cNvSpPr>
                <p:nvPr/>
              </p:nvSpPr>
              <p:spPr bwMode="auto">
                <a:xfrm>
                  <a:off x="2862264" y="2770188"/>
                  <a:ext cx="65088" cy="260350"/>
                </a:xfrm>
                <a:custGeom>
                  <a:avLst/>
                  <a:gdLst>
                    <a:gd name="T0" fmla="*/ 0 w 41"/>
                    <a:gd name="T1" fmla="*/ 164 h 164"/>
                    <a:gd name="T2" fmla="*/ 41 w 41"/>
                    <a:gd name="T3" fmla="*/ 164 h 164"/>
                    <a:gd name="T4" fmla="*/ 41 w 41"/>
                    <a:gd name="T5" fmla="*/ 0 h 164"/>
                    <a:gd name="T6" fmla="*/ 0 w 41"/>
                    <a:gd name="T7" fmla="*/ 39 h 164"/>
                    <a:gd name="T8" fmla="*/ 0 w 41"/>
                    <a:gd name="T9" fmla="*/ 164 h 164"/>
                  </a:gdLst>
                  <a:ahLst/>
                  <a:cxnLst>
                    <a:cxn ang="0">
                      <a:pos x="T0" y="T1"/>
                    </a:cxn>
                    <a:cxn ang="0">
                      <a:pos x="T2" y="T3"/>
                    </a:cxn>
                    <a:cxn ang="0">
                      <a:pos x="T4" y="T5"/>
                    </a:cxn>
                    <a:cxn ang="0">
                      <a:pos x="T6" y="T7"/>
                    </a:cxn>
                    <a:cxn ang="0">
                      <a:pos x="T8" y="T9"/>
                    </a:cxn>
                  </a:cxnLst>
                  <a:rect l="0" t="0" r="r" b="b"/>
                  <a:pathLst>
                    <a:path w="41" h="164">
                      <a:moveTo>
                        <a:pt x="0" y="164"/>
                      </a:moveTo>
                      <a:lnTo>
                        <a:pt x="41" y="164"/>
                      </a:lnTo>
                      <a:lnTo>
                        <a:pt x="41" y="0"/>
                      </a:lnTo>
                      <a:lnTo>
                        <a:pt x="0" y="39"/>
                      </a:lnTo>
                      <a:lnTo>
                        <a:pt x="0" y="16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3" name="Freeform 57"/>
                <p:cNvSpPr>
                  <a:spLocks/>
                </p:cNvSpPr>
                <p:nvPr/>
              </p:nvSpPr>
              <p:spPr bwMode="auto">
                <a:xfrm>
                  <a:off x="2752726" y="2873376"/>
                  <a:ext cx="63500" cy="157163"/>
                </a:xfrm>
                <a:custGeom>
                  <a:avLst/>
                  <a:gdLst>
                    <a:gd name="T0" fmla="*/ 0 w 40"/>
                    <a:gd name="T1" fmla="*/ 99 h 99"/>
                    <a:gd name="T2" fmla="*/ 40 w 40"/>
                    <a:gd name="T3" fmla="*/ 99 h 99"/>
                    <a:gd name="T4" fmla="*/ 40 w 40"/>
                    <a:gd name="T5" fmla="*/ 0 h 99"/>
                    <a:gd name="T6" fmla="*/ 0 w 40"/>
                    <a:gd name="T7" fmla="*/ 35 h 99"/>
                    <a:gd name="T8" fmla="*/ 0 w 40"/>
                    <a:gd name="T9" fmla="*/ 99 h 99"/>
                  </a:gdLst>
                  <a:ahLst/>
                  <a:cxnLst>
                    <a:cxn ang="0">
                      <a:pos x="T0" y="T1"/>
                    </a:cxn>
                    <a:cxn ang="0">
                      <a:pos x="T2" y="T3"/>
                    </a:cxn>
                    <a:cxn ang="0">
                      <a:pos x="T4" y="T5"/>
                    </a:cxn>
                    <a:cxn ang="0">
                      <a:pos x="T6" y="T7"/>
                    </a:cxn>
                    <a:cxn ang="0">
                      <a:pos x="T8" y="T9"/>
                    </a:cxn>
                  </a:cxnLst>
                  <a:rect l="0" t="0" r="r" b="b"/>
                  <a:pathLst>
                    <a:path w="40" h="99">
                      <a:moveTo>
                        <a:pt x="0" y="99"/>
                      </a:moveTo>
                      <a:lnTo>
                        <a:pt x="40" y="99"/>
                      </a:lnTo>
                      <a:lnTo>
                        <a:pt x="40" y="0"/>
                      </a:lnTo>
                      <a:lnTo>
                        <a:pt x="0" y="35"/>
                      </a:lnTo>
                      <a:lnTo>
                        <a:pt x="0" y="9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34" name="Freeform 58"/>
                <p:cNvSpPr>
                  <a:spLocks/>
                </p:cNvSpPr>
                <p:nvPr/>
              </p:nvSpPr>
              <p:spPr bwMode="auto">
                <a:xfrm>
                  <a:off x="2532064" y="2612497"/>
                  <a:ext cx="461963" cy="322263"/>
                </a:xfrm>
                <a:custGeom>
                  <a:avLst/>
                  <a:gdLst>
                    <a:gd name="T0" fmla="*/ 197 w 291"/>
                    <a:gd name="T1" fmla="*/ 25 h 203"/>
                    <a:gd name="T2" fmla="*/ 231 w 291"/>
                    <a:gd name="T3" fmla="*/ 60 h 203"/>
                    <a:gd name="T4" fmla="*/ 147 w 291"/>
                    <a:gd name="T5" fmla="*/ 139 h 203"/>
                    <a:gd name="T6" fmla="*/ 90 w 291"/>
                    <a:gd name="T7" fmla="*/ 86 h 203"/>
                    <a:gd name="T8" fmla="*/ 0 w 291"/>
                    <a:gd name="T9" fmla="*/ 168 h 203"/>
                    <a:gd name="T10" fmla="*/ 0 w 291"/>
                    <a:gd name="T11" fmla="*/ 203 h 203"/>
                    <a:gd name="T12" fmla="*/ 90 w 291"/>
                    <a:gd name="T13" fmla="*/ 122 h 203"/>
                    <a:gd name="T14" fmla="*/ 147 w 291"/>
                    <a:gd name="T15" fmla="*/ 174 h 203"/>
                    <a:gd name="T16" fmla="*/ 248 w 291"/>
                    <a:gd name="T17" fmla="*/ 79 h 203"/>
                    <a:gd name="T18" fmla="*/ 276 w 291"/>
                    <a:gd name="T19" fmla="*/ 109 h 203"/>
                    <a:gd name="T20" fmla="*/ 291 w 291"/>
                    <a:gd name="T21" fmla="*/ 0 h 203"/>
                    <a:gd name="T22" fmla="*/ 197 w 291"/>
                    <a:gd name="T23"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1" h="203">
                      <a:moveTo>
                        <a:pt x="197" y="25"/>
                      </a:moveTo>
                      <a:lnTo>
                        <a:pt x="231" y="60"/>
                      </a:lnTo>
                      <a:lnTo>
                        <a:pt x="147" y="139"/>
                      </a:lnTo>
                      <a:lnTo>
                        <a:pt x="90" y="86"/>
                      </a:lnTo>
                      <a:lnTo>
                        <a:pt x="0" y="168"/>
                      </a:lnTo>
                      <a:lnTo>
                        <a:pt x="0" y="203"/>
                      </a:lnTo>
                      <a:lnTo>
                        <a:pt x="90" y="122"/>
                      </a:lnTo>
                      <a:lnTo>
                        <a:pt x="147" y="174"/>
                      </a:lnTo>
                      <a:lnTo>
                        <a:pt x="248" y="79"/>
                      </a:lnTo>
                      <a:lnTo>
                        <a:pt x="276" y="109"/>
                      </a:lnTo>
                      <a:lnTo>
                        <a:pt x="291" y="0"/>
                      </a:lnTo>
                      <a:lnTo>
                        <a:pt x="197"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grpSp>
        <p:grpSp>
          <p:nvGrpSpPr>
            <p:cNvPr id="201" name="Group 200"/>
            <p:cNvGrpSpPr/>
            <p:nvPr/>
          </p:nvGrpSpPr>
          <p:grpSpPr>
            <a:xfrm>
              <a:off x="833446" y="1797431"/>
              <a:ext cx="10525109" cy="589388"/>
              <a:chOff x="850977" y="1555385"/>
              <a:chExt cx="10525109" cy="589388"/>
            </a:xfrm>
          </p:grpSpPr>
          <p:grpSp>
            <p:nvGrpSpPr>
              <p:cNvPr id="202" name="Group 201"/>
              <p:cNvGrpSpPr/>
              <p:nvPr/>
            </p:nvGrpSpPr>
            <p:grpSpPr>
              <a:xfrm>
                <a:off x="6070941" y="1555385"/>
                <a:ext cx="656923" cy="497628"/>
                <a:chOff x="7554372" y="3220625"/>
                <a:chExt cx="987370" cy="747946"/>
              </a:xfrm>
              <a:solidFill>
                <a:srgbClr val="00B0F0"/>
              </a:solidFill>
              <a:effectLst/>
            </p:grpSpPr>
            <p:sp>
              <p:nvSpPr>
                <p:cNvPr id="419" name="Freeform 418"/>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420" name="Freeform 419"/>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421" name="Freeform 420"/>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422" name="Freeform 421"/>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03" name="Group 202"/>
              <p:cNvGrpSpPr/>
              <p:nvPr/>
            </p:nvGrpSpPr>
            <p:grpSpPr>
              <a:xfrm>
                <a:off x="4213383" y="1555385"/>
                <a:ext cx="756162" cy="589388"/>
                <a:chOff x="842552" y="4657366"/>
                <a:chExt cx="759780" cy="592208"/>
              </a:xfrm>
              <a:solidFill>
                <a:srgbClr val="00B0F0"/>
              </a:solidFill>
            </p:grpSpPr>
            <p:sp>
              <p:nvSpPr>
                <p:cNvPr id="416" name="TextBox 415"/>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417" name="Freeform 416"/>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418" name="Freeform 417"/>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nvGrpSpPr>
              <p:cNvPr id="204" name="Group 203"/>
              <p:cNvGrpSpPr/>
              <p:nvPr/>
            </p:nvGrpSpPr>
            <p:grpSpPr>
              <a:xfrm>
                <a:off x="2402478" y="1555385"/>
                <a:ext cx="709509" cy="577958"/>
                <a:chOff x="734758" y="1095428"/>
                <a:chExt cx="1075852" cy="876378"/>
              </a:xfrm>
              <a:solidFill>
                <a:srgbClr val="00B0F0"/>
              </a:solidFill>
            </p:grpSpPr>
            <p:sp>
              <p:nvSpPr>
                <p:cNvPr id="410" name="Freeform 409"/>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411" name="Freeform 410"/>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412" name="Freeform 411"/>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413"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14"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15" name="Rounded Rectangle 414"/>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sp>
            <p:nvSpPr>
              <p:cNvPr id="205" name="Freeform 204"/>
              <p:cNvSpPr/>
              <p:nvPr/>
            </p:nvSpPr>
            <p:spPr>
              <a:xfrm>
                <a:off x="850977" y="1555385"/>
                <a:ext cx="450105" cy="449776"/>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06" name="Group 205"/>
              <p:cNvGrpSpPr/>
              <p:nvPr/>
            </p:nvGrpSpPr>
            <p:grpSpPr>
              <a:xfrm>
                <a:off x="9324021" y="1555385"/>
                <a:ext cx="373062" cy="477984"/>
                <a:chOff x="945387" y="5316120"/>
                <a:chExt cx="724244" cy="927936"/>
              </a:xfrm>
              <a:solidFill>
                <a:srgbClr val="00B0F0"/>
              </a:solidFill>
              <a:effectLst/>
            </p:grpSpPr>
            <p:sp>
              <p:nvSpPr>
                <p:cNvPr id="408" name="Freeform 40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40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07" name="Freeform 206"/>
              <p:cNvSpPr/>
              <p:nvPr/>
            </p:nvSpPr>
            <p:spPr>
              <a:xfrm>
                <a:off x="7829260" y="1555385"/>
                <a:ext cx="393365" cy="442302"/>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208" name="Group 207"/>
              <p:cNvGrpSpPr/>
              <p:nvPr/>
            </p:nvGrpSpPr>
            <p:grpSpPr>
              <a:xfrm>
                <a:off x="10798479" y="1555385"/>
                <a:ext cx="577607" cy="354179"/>
                <a:chOff x="1344075" y="643592"/>
                <a:chExt cx="826534" cy="527307"/>
              </a:xfrm>
              <a:solidFill>
                <a:srgbClr val="00B0F0"/>
              </a:solidFill>
              <a:effectLst/>
            </p:grpSpPr>
            <p:sp>
              <p:nvSpPr>
                <p:cNvPr id="209" name="Rectangle 673"/>
                <p:cNvSpPr>
                  <a:spLocks noChangeArrowheads="1"/>
                </p:cNvSpPr>
                <p:nvPr/>
              </p:nvSpPr>
              <p:spPr bwMode="auto">
                <a:xfrm>
                  <a:off x="1344075" y="798105"/>
                  <a:ext cx="115271" cy="37279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10" name="Rectangle 674"/>
                <p:cNvSpPr>
                  <a:spLocks noChangeArrowheads="1"/>
                </p:cNvSpPr>
                <p:nvPr/>
              </p:nvSpPr>
              <p:spPr bwMode="auto">
                <a:xfrm>
                  <a:off x="1491229" y="888850"/>
                  <a:ext cx="110367" cy="28204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11" name="Rectangle 675"/>
                <p:cNvSpPr>
                  <a:spLocks noChangeArrowheads="1"/>
                </p:cNvSpPr>
                <p:nvPr/>
              </p:nvSpPr>
              <p:spPr bwMode="auto">
                <a:xfrm>
                  <a:off x="1631025" y="952617"/>
                  <a:ext cx="112819" cy="21828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05" name="Rectangle 676"/>
                <p:cNvSpPr>
                  <a:spLocks noChangeArrowheads="1"/>
                </p:cNvSpPr>
                <p:nvPr/>
              </p:nvSpPr>
              <p:spPr bwMode="auto">
                <a:xfrm>
                  <a:off x="1773276" y="910923"/>
                  <a:ext cx="115271" cy="2599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06" name="Rectangle 677"/>
                <p:cNvSpPr>
                  <a:spLocks noChangeArrowheads="1"/>
                </p:cNvSpPr>
                <p:nvPr/>
              </p:nvSpPr>
              <p:spPr bwMode="auto">
                <a:xfrm>
                  <a:off x="1917985" y="964879"/>
                  <a:ext cx="112819" cy="20601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07" name="Rectangle 678"/>
                <p:cNvSpPr>
                  <a:spLocks noChangeArrowheads="1"/>
                </p:cNvSpPr>
                <p:nvPr/>
              </p:nvSpPr>
              <p:spPr bwMode="auto">
                <a:xfrm>
                  <a:off x="2060242" y="643592"/>
                  <a:ext cx="110367" cy="52730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grpSp>
      </p:grpSp>
    </p:spTree>
    <p:extLst>
      <p:ext uri="{BB962C8B-B14F-4D97-AF65-F5344CB8AC3E}">
        <p14:creationId xmlns:p14="http://schemas.microsoft.com/office/powerpoint/2010/main" val="1991618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9836" t="43923" r="60130" b="36142"/>
          <a:stretch/>
        </p:blipFill>
        <p:spPr>
          <a:xfrm>
            <a:off x="881236" y="2002447"/>
            <a:ext cx="2172148" cy="2427693"/>
          </a:xfrm>
          <a:prstGeom prst="rect">
            <a:avLst/>
          </a:prstGeom>
        </p:spPr>
      </p:pic>
      <p:pic>
        <p:nvPicPr>
          <p:cNvPr id="42" name="Picture 41"/>
          <p:cNvPicPr>
            <a:picLocks noChangeAspect="1"/>
          </p:cNvPicPr>
          <p:nvPr/>
        </p:nvPicPr>
        <p:blipFill rotWithShape="1">
          <a:blip r:embed="rId3"/>
          <a:srcRect l="77801" t="19853" r="82" b="8272"/>
          <a:stretch/>
        </p:blipFill>
        <p:spPr>
          <a:xfrm>
            <a:off x="9169837" y="2078931"/>
            <a:ext cx="1686141" cy="3080755"/>
          </a:xfrm>
          <a:prstGeom prst="rect">
            <a:avLst/>
          </a:prstGeom>
        </p:spPr>
      </p:pic>
      <p:pic>
        <p:nvPicPr>
          <p:cNvPr id="41" name="Picture 40"/>
          <p:cNvPicPr>
            <a:picLocks noChangeAspect="1"/>
          </p:cNvPicPr>
          <p:nvPr/>
        </p:nvPicPr>
        <p:blipFill rotWithShape="1">
          <a:blip r:embed="rId4"/>
          <a:srcRect l="34498" t="33273" r="53564" b="20036"/>
          <a:stretch/>
        </p:blipFill>
        <p:spPr>
          <a:xfrm>
            <a:off x="5304450" y="2096575"/>
            <a:ext cx="1321088" cy="2917880"/>
          </a:xfrm>
          <a:prstGeom prst="rect">
            <a:avLst/>
          </a:prstGeom>
        </p:spPr>
      </p:pic>
      <p:sp>
        <p:nvSpPr>
          <p:cNvPr id="3" name="TextBox 2"/>
          <p:cNvSpPr txBox="1"/>
          <p:nvPr/>
        </p:nvSpPr>
        <p:spPr>
          <a:xfrm>
            <a:off x="1585546" y="5884171"/>
            <a:ext cx="9144000" cy="954107"/>
          </a:xfrm>
          <a:prstGeom prst="rect">
            <a:avLst/>
          </a:prstGeom>
          <a:noFill/>
        </p:spPr>
        <p:txBody>
          <a:bodyPr wrap="square" rtlCol="0">
            <a:spAutoFit/>
          </a:bodyPr>
          <a:lstStyle/>
          <a:p>
            <a:pPr marL="342900" indent="-342900">
              <a:buFont typeface="+mj-lt"/>
              <a:buAutoNum type="arabicPeriod"/>
            </a:pPr>
            <a:endParaRPr lang="en-US" sz="1400" dirty="0">
              <a:solidFill>
                <a:schemeClr val="bg1">
                  <a:lumMod val="50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sz="1400" dirty="0">
              <a:solidFill>
                <a:schemeClr val="bg1">
                  <a:lumMod val="50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sz="1400" dirty="0">
              <a:solidFill>
                <a:schemeClr val="bg1">
                  <a:lumMod val="50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GB" sz="1400" dirty="0">
              <a:solidFill>
                <a:schemeClr val="bg1">
                  <a:lumMod val="50000"/>
                </a:schemeClr>
              </a:solidFill>
              <a:latin typeface="Arial" panose="020B0604020202020204" pitchFamily="34" charset="0"/>
              <a:cs typeface="Arial" panose="020B0604020202020204" pitchFamily="34" charset="0"/>
            </a:endParaRPr>
          </a:p>
        </p:txBody>
      </p:sp>
      <p:sp>
        <p:nvSpPr>
          <p:cNvPr id="12" name="TextBox 11"/>
          <p:cNvSpPr txBox="1"/>
          <p:nvPr/>
        </p:nvSpPr>
        <p:spPr>
          <a:xfrm>
            <a:off x="4489" y="0"/>
            <a:ext cx="9144000" cy="1292662"/>
          </a:xfrm>
          <a:prstGeom prst="rect">
            <a:avLst/>
          </a:prstGeom>
          <a:noFill/>
        </p:spPr>
        <p:txBody>
          <a:bodyPr wrap="square" rtlCol="0">
            <a:spAutoFit/>
          </a:bodyPr>
          <a:lstStyle/>
          <a:p>
            <a:r>
              <a:rPr lang="en-US" sz="2400" b="1" u="sng" dirty="0">
                <a:solidFill>
                  <a:schemeClr val="tx1">
                    <a:lumMod val="50000"/>
                    <a:lumOff val="50000"/>
                  </a:schemeClr>
                </a:solidFill>
                <a:latin typeface="Arial" panose="020B0604020202020204" pitchFamily="34" charset="0"/>
                <a:cs typeface="Arial" panose="020B0604020202020204" pitchFamily="34" charset="0"/>
              </a:rPr>
              <a:t>Replace Image In This Slide With Your Own</a:t>
            </a:r>
          </a:p>
          <a:p>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65000"/>
                  </a:schemeClr>
                </a:solidFill>
                <a:latin typeface="Arial" panose="020B0604020202020204" pitchFamily="34" charset="0"/>
                <a:cs typeface="Arial" panose="020B0604020202020204" pitchFamily="34" charset="0"/>
              </a:rPr>
              <a:t>The image we have shown in this slide is for demo purposes only. You can replace this image with your own - </a:t>
            </a:r>
          </a:p>
        </p:txBody>
      </p:sp>
      <p:sp>
        <p:nvSpPr>
          <p:cNvPr id="10" name="Rectangle 9"/>
          <p:cNvSpPr/>
          <p:nvPr/>
        </p:nvSpPr>
        <p:spPr>
          <a:xfrm>
            <a:off x="1697151"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1</a:t>
            </a:r>
          </a:p>
        </p:txBody>
      </p:sp>
      <p:sp>
        <p:nvSpPr>
          <p:cNvPr id="11" name="Rectangle 10"/>
          <p:cNvSpPr/>
          <p:nvPr/>
        </p:nvSpPr>
        <p:spPr>
          <a:xfrm>
            <a:off x="572832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2</a:t>
            </a:r>
          </a:p>
        </p:txBody>
      </p:sp>
      <p:sp>
        <p:nvSpPr>
          <p:cNvPr id="13" name="Rectangle 12"/>
          <p:cNvSpPr/>
          <p:nvPr/>
        </p:nvSpPr>
        <p:spPr>
          <a:xfrm>
            <a:off x="975949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182804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79227" t="18800" r="-756" b="12351"/>
          <a:stretch/>
        </p:blipFill>
        <p:spPr>
          <a:xfrm>
            <a:off x="9123929" y="2067042"/>
            <a:ext cx="2012937" cy="3619116"/>
          </a:xfrm>
          <a:prstGeom prst="rect">
            <a:avLst/>
          </a:prstGeom>
        </p:spPr>
      </p:pic>
      <p:pic>
        <p:nvPicPr>
          <p:cNvPr id="20" name="Picture 19"/>
          <p:cNvPicPr>
            <a:picLocks noChangeAspect="1"/>
          </p:cNvPicPr>
          <p:nvPr/>
        </p:nvPicPr>
        <p:blipFill rotWithShape="1">
          <a:blip r:embed="rId3"/>
          <a:srcRect l="40737" t="37321" r="42000" b="33111"/>
          <a:stretch/>
        </p:blipFill>
        <p:spPr>
          <a:xfrm>
            <a:off x="1008238" y="2042550"/>
            <a:ext cx="1892969" cy="1823715"/>
          </a:xfrm>
          <a:prstGeom prst="rect">
            <a:avLst/>
          </a:prstGeom>
        </p:spPr>
      </p:pic>
      <p:pic>
        <p:nvPicPr>
          <p:cNvPr id="18" name="Picture 17"/>
          <p:cNvPicPr>
            <a:picLocks noChangeAspect="1"/>
          </p:cNvPicPr>
          <p:nvPr/>
        </p:nvPicPr>
        <p:blipFill rotWithShape="1">
          <a:blip r:embed="rId4"/>
          <a:srcRect l="34498" t="33273" r="53564" b="20036"/>
          <a:stretch/>
        </p:blipFill>
        <p:spPr>
          <a:xfrm>
            <a:off x="5288863" y="2076867"/>
            <a:ext cx="1321088" cy="2917880"/>
          </a:xfrm>
          <a:prstGeom prst="rect">
            <a:avLst/>
          </a:prstGeom>
        </p:spPr>
      </p:pic>
      <p:sp>
        <p:nvSpPr>
          <p:cNvPr id="4" name="Rectangle 3"/>
          <p:cNvSpPr/>
          <p:nvPr/>
        </p:nvSpPr>
        <p:spPr>
          <a:xfrm>
            <a:off x="4489" y="-7146"/>
            <a:ext cx="9144001" cy="129266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u="sng" dirty="0">
                <a:solidFill>
                  <a:schemeClr val="tx1">
                    <a:lumMod val="50000"/>
                    <a:lumOff val="50000"/>
                  </a:schemeClr>
                </a:solidFill>
                <a:latin typeface="Arial" panose="020B0604020202020204" pitchFamily="34" charset="0"/>
                <a:cs typeface="Arial" panose="020B0604020202020204" pitchFamily="34" charset="0"/>
              </a:rPr>
              <a:t>Change Orientation Of Any Graphic</a:t>
            </a:r>
          </a:p>
          <a:p>
            <a:endParaRPr lang="en-US"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bg1">
                    <a:lumMod val="65000"/>
                  </a:schemeClr>
                </a:solidFill>
                <a:latin typeface="Arial" panose="020B0604020202020204" pitchFamily="34" charset="0"/>
                <a:cs typeface="Arial" panose="020B0604020202020204" pitchFamily="34" charset="0"/>
              </a:rPr>
              <a:t>You can change the angle of any graphic in this slide e.g. if the slide has a needle, or any other shape, you can just select it and change the angle to suit your requirement.</a:t>
            </a:r>
          </a:p>
        </p:txBody>
      </p:sp>
      <p:pic>
        <p:nvPicPr>
          <p:cNvPr id="19" name="Picture 18"/>
          <p:cNvPicPr>
            <a:picLocks noChangeAspect="1"/>
          </p:cNvPicPr>
          <p:nvPr/>
        </p:nvPicPr>
        <p:blipFill rotWithShape="1">
          <a:blip r:embed="rId5"/>
          <a:srcRect l="33474" t="40129" r="48421" b="30117"/>
          <a:stretch/>
        </p:blipFill>
        <p:spPr>
          <a:xfrm>
            <a:off x="11114937" y="3147048"/>
            <a:ext cx="882510" cy="815808"/>
          </a:xfrm>
          <a:prstGeom prst="rect">
            <a:avLst/>
          </a:prstGeom>
        </p:spPr>
      </p:pic>
      <p:sp>
        <p:nvSpPr>
          <p:cNvPr id="22" name="TextBox 21"/>
          <p:cNvSpPr txBox="1"/>
          <p:nvPr/>
        </p:nvSpPr>
        <p:spPr>
          <a:xfrm>
            <a:off x="-1342" y="5428542"/>
            <a:ext cx="9144000" cy="1384995"/>
          </a:xfrm>
          <a:prstGeom prst="rect">
            <a:avLst/>
          </a:prstGeom>
          <a:noFill/>
        </p:spPr>
        <p:txBody>
          <a:bodyPr wrap="square" rtlCol="0">
            <a:spAutoFit/>
          </a:bodyPr>
          <a:lstStyle/>
          <a:p>
            <a:pPr marL="342900" indent="-342900">
              <a:buFont typeface="+mj-lt"/>
              <a:buAutoNum type="arabicPeriod"/>
            </a:pPr>
            <a:r>
              <a:rPr lang="en-US" sz="1400" dirty="0">
                <a:solidFill>
                  <a:schemeClr val="bg1">
                    <a:lumMod val="65000"/>
                  </a:schemeClr>
                </a:solidFill>
                <a:latin typeface="Arial" panose="020B0604020202020204" pitchFamily="34" charset="0"/>
                <a:cs typeface="Arial" panose="020B0604020202020204" pitchFamily="34" charset="0"/>
              </a:rPr>
              <a:t>For example, you can select the Dashboard Needle by double clicking on it, and then right click it once to highlight it.</a:t>
            </a:r>
          </a:p>
          <a:p>
            <a:pPr marL="342900" indent="-342900">
              <a:buFont typeface="+mj-lt"/>
              <a:buAutoNum type="arabicPeriod"/>
            </a:pPr>
            <a:r>
              <a:rPr lang="en-GB" sz="1400" dirty="0">
                <a:solidFill>
                  <a:schemeClr val="bg1">
                    <a:lumMod val="65000"/>
                  </a:schemeClr>
                </a:solidFill>
                <a:latin typeface="Arial" panose="020B0604020202020204" pitchFamily="34" charset="0"/>
                <a:cs typeface="Arial" panose="020B0604020202020204" pitchFamily="34" charset="0"/>
              </a:rPr>
              <a:t>Choose Format Shape in the dialog box.</a:t>
            </a:r>
          </a:p>
          <a:p>
            <a:pPr marL="342900" indent="-342900">
              <a:buFont typeface="+mj-lt"/>
              <a:buAutoNum type="arabicPeriod"/>
            </a:pPr>
            <a:r>
              <a:rPr lang="en-GB" sz="1400" dirty="0">
                <a:solidFill>
                  <a:schemeClr val="bg1">
                    <a:lumMod val="65000"/>
                  </a:schemeClr>
                </a:solidFill>
                <a:latin typeface="Arial" panose="020B0604020202020204" pitchFamily="34" charset="0"/>
                <a:cs typeface="Arial" panose="020B0604020202020204" pitchFamily="34" charset="0"/>
              </a:rPr>
              <a:t>Choose “Size” in the Format Shape box then “Rotation” and enter your preferred rotation angle. Once the angle is to your liking, adjust the position of the needle back to the centre. You can also just rotate it using the rotate icon on the top of the shape itself once it is highlighted.</a:t>
            </a:r>
          </a:p>
        </p:txBody>
      </p:sp>
      <p:sp>
        <p:nvSpPr>
          <p:cNvPr id="13" name="Rectangle 12"/>
          <p:cNvSpPr/>
          <p:nvPr/>
        </p:nvSpPr>
        <p:spPr>
          <a:xfrm>
            <a:off x="1697151"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1</a:t>
            </a:r>
          </a:p>
        </p:txBody>
      </p:sp>
      <p:sp>
        <p:nvSpPr>
          <p:cNvPr id="14" name="Rectangle 13"/>
          <p:cNvSpPr/>
          <p:nvPr/>
        </p:nvSpPr>
        <p:spPr>
          <a:xfrm>
            <a:off x="572832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2</a:t>
            </a:r>
          </a:p>
        </p:txBody>
      </p:sp>
      <p:sp>
        <p:nvSpPr>
          <p:cNvPr id="17" name="Rectangle 16"/>
          <p:cNvSpPr/>
          <p:nvPr/>
        </p:nvSpPr>
        <p:spPr>
          <a:xfrm>
            <a:off x="9759492" y="1576681"/>
            <a:ext cx="488248" cy="488248"/>
          </a:xfrm>
          <a:prstGeom prst="rect">
            <a:avLst/>
          </a:prstGeom>
          <a:solidFill>
            <a:schemeClr val="tx1">
              <a:lumMod val="65000"/>
              <a:lumOff val="35000"/>
            </a:schemeClr>
          </a:solidFill>
          <a:ln>
            <a:noFill/>
          </a:ln>
          <a:effectLst>
            <a:outerShdw dist="88900" dir="2700000" algn="tl" rotWithShape="0">
              <a:prstClr val="black">
                <a:alpha val="20000"/>
              </a:prst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prstClr val="white"/>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304489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523</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ssss</dc:creator>
  <cp:lastModifiedBy>dd</cp:lastModifiedBy>
  <cp:revision>59</cp:revision>
  <dcterms:created xsi:type="dcterms:W3CDTF">2016-04-16T08:37:49Z</dcterms:created>
  <dcterms:modified xsi:type="dcterms:W3CDTF">2016-05-19T10:02:47Z</dcterms:modified>
</cp:coreProperties>
</file>