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F7AF5-4A58-40F5-9CEF-2433E72D0DD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9561-B5CC-44FD-9177-9E1465A1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FB76B-F3EB-4258-B7A4-E49844A72E8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F806-5831-4250-92AB-A7F5D112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231820" y="0"/>
            <a:ext cx="891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Bulb With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Puzzle And Icons Financial Planning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110346" y="852239"/>
            <a:ext cx="2747493" cy="964666"/>
            <a:chOff x="4101" y="3449949"/>
            <a:chExt cx="2747493" cy="964666"/>
          </a:xfrm>
        </p:grpSpPr>
        <p:sp>
          <p:nvSpPr>
            <p:cNvPr id="110" name="Rectangle 109"/>
            <p:cNvSpPr/>
            <p:nvPr/>
          </p:nvSpPr>
          <p:spPr>
            <a:xfrm>
              <a:off x="4102" y="3837534"/>
              <a:ext cx="2747492" cy="577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50" kern="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Download this awesome diagram.</a:t>
              </a:r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>
            <a:xfrm flipH="1">
              <a:off x="4101" y="3822027"/>
              <a:ext cx="2377440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4101" y="3449949"/>
              <a:ext cx="177176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7963AC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YOUR TEXT HERE</a:t>
              </a:r>
              <a:endParaRPr lang="en-US" sz="2000" dirty="0">
                <a:solidFill>
                  <a:srgbClr val="7963AC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54535" y="886963"/>
            <a:ext cx="2584222" cy="929942"/>
            <a:chOff x="602868" y="3484673"/>
            <a:chExt cx="2584222" cy="929942"/>
          </a:xfrm>
        </p:grpSpPr>
        <p:sp>
          <p:nvSpPr>
            <p:cNvPr id="114" name="Rectangle 113"/>
            <p:cNvSpPr/>
            <p:nvPr/>
          </p:nvSpPr>
          <p:spPr>
            <a:xfrm>
              <a:off x="602868" y="3837534"/>
              <a:ext cx="2584222" cy="577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r"/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50" kern="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Download this awesome diagram.</a:t>
              </a:r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809650" y="3822027"/>
              <a:ext cx="2377440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415325" y="3484673"/>
              <a:ext cx="177176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 dirty="0">
                  <a:solidFill>
                    <a:srgbClr val="0084B4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PUT TEXT HERE</a:t>
              </a:r>
              <a:endParaRPr lang="en-US" sz="2000" dirty="0">
                <a:solidFill>
                  <a:srgbClr val="0084B4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10346" y="2296693"/>
            <a:ext cx="2548816" cy="964666"/>
            <a:chOff x="4101" y="3449949"/>
            <a:chExt cx="2548816" cy="964666"/>
          </a:xfrm>
        </p:grpSpPr>
        <p:sp>
          <p:nvSpPr>
            <p:cNvPr id="118" name="Rectangle 117"/>
            <p:cNvSpPr/>
            <p:nvPr/>
          </p:nvSpPr>
          <p:spPr>
            <a:xfrm>
              <a:off x="4101" y="3837534"/>
              <a:ext cx="2548816" cy="577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50" kern="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Download this awesome diagram.</a:t>
              </a:r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4101" y="3822027"/>
              <a:ext cx="2377440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101" y="3449949"/>
              <a:ext cx="177176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BF9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PUT TEXT HERE</a:t>
              </a:r>
              <a:endParaRPr lang="en-US" sz="2000" dirty="0">
                <a:solidFill>
                  <a:srgbClr val="BF9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0346" y="3706423"/>
            <a:ext cx="2555483" cy="964666"/>
            <a:chOff x="4101" y="3449949"/>
            <a:chExt cx="2555483" cy="964666"/>
          </a:xfrm>
        </p:grpSpPr>
        <p:sp>
          <p:nvSpPr>
            <p:cNvPr id="122" name="Rectangle 121"/>
            <p:cNvSpPr/>
            <p:nvPr/>
          </p:nvSpPr>
          <p:spPr>
            <a:xfrm>
              <a:off x="4101" y="3837534"/>
              <a:ext cx="2555483" cy="577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50" kern="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Download this awesome diagram.</a:t>
              </a:r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4101" y="3822027"/>
              <a:ext cx="2377440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101" y="3449949"/>
              <a:ext cx="177176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C6212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YOUR TEXT HERE</a:t>
              </a:r>
              <a:endParaRPr lang="en-US" sz="2000" dirty="0">
                <a:solidFill>
                  <a:srgbClr val="C62128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466053" y="2296693"/>
            <a:ext cx="2572704" cy="929942"/>
            <a:chOff x="614386" y="3484673"/>
            <a:chExt cx="2572704" cy="929942"/>
          </a:xfrm>
        </p:grpSpPr>
        <p:sp>
          <p:nvSpPr>
            <p:cNvPr id="126" name="Rectangle 125"/>
            <p:cNvSpPr/>
            <p:nvPr/>
          </p:nvSpPr>
          <p:spPr>
            <a:xfrm>
              <a:off x="614386" y="3837534"/>
              <a:ext cx="2572704" cy="577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r"/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50" kern="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Download this awesome diagram.</a:t>
              </a:r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809650" y="3822027"/>
              <a:ext cx="2377440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415325" y="3484673"/>
              <a:ext cx="177176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 dirty="0">
                  <a:solidFill>
                    <a:srgbClr val="15998E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YOUR TEXT HERE</a:t>
              </a:r>
              <a:endParaRPr lang="en-US" sz="2000" dirty="0">
                <a:solidFill>
                  <a:srgbClr val="15998E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466053" y="3706423"/>
            <a:ext cx="2572704" cy="929942"/>
            <a:chOff x="614386" y="3484673"/>
            <a:chExt cx="2572704" cy="929942"/>
          </a:xfrm>
        </p:grpSpPr>
        <p:sp>
          <p:nvSpPr>
            <p:cNvPr id="130" name="Rectangle 129"/>
            <p:cNvSpPr/>
            <p:nvPr/>
          </p:nvSpPr>
          <p:spPr>
            <a:xfrm>
              <a:off x="614386" y="3837534"/>
              <a:ext cx="2572704" cy="577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r"/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50" kern="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Download this awesome diagram.</a:t>
              </a:r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809650" y="3822027"/>
              <a:ext cx="2377440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415325" y="3484673"/>
              <a:ext cx="177176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 dirty="0">
                  <a:solidFill>
                    <a:srgbClr val="F78E2E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PUT TEXT HERE</a:t>
              </a:r>
              <a:endParaRPr lang="en-US" sz="2000" dirty="0">
                <a:solidFill>
                  <a:srgbClr val="F78E2E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308547" y="5116152"/>
            <a:ext cx="2730210" cy="920094"/>
            <a:chOff x="614386" y="3494521"/>
            <a:chExt cx="2730210" cy="920094"/>
          </a:xfrm>
        </p:grpSpPr>
        <p:sp>
          <p:nvSpPr>
            <p:cNvPr id="134" name="Rectangle 133"/>
            <p:cNvSpPr/>
            <p:nvPr/>
          </p:nvSpPr>
          <p:spPr>
            <a:xfrm>
              <a:off x="614386" y="3837534"/>
              <a:ext cx="2572704" cy="577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r"/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50" kern="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Download this awesome diagram.</a:t>
              </a:r>
              <a:r>
                <a:rPr lang="en-US" sz="105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809650" y="3822027"/>
              <a:ext cx="2377440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415325" y="3494521"/>
              <a:ext cx="192927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 dirty="0">
                  <a:solidFill>
                    <a:srgbClr val="0A4D74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YOUR TEXT HERE</a:t>
              </a:r>
              <a:endParaRPr lang="en-US" sz="2000" dirty="0">
                <a:solidFill>
                  <a:srgbClr val="0A4D74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98040" y="826283"/>
            <a:ext cx="3747921" cy="5924750"/>
            <a:chOff x="2698040" y="785942"/>
            <a:chExt cx="3747921" cy="5924750"/>
          </a:xfrm>
        </p:grpSpPr>
        <p:grpSp>
          <p:nvGrpSpPr>
            <p:cNvPr id="58" name="Group 57"/>
            <p:cNvGrpSpPr/>
            <p:nvPr/>
          </p:nvGrpSpPr>
          <p:grpSpPr>
            <a:xfrm>
              <a:off x="3697855" y="5444723"/>
              <a:ext cx="1785877" cy="1265969"/>
              <a:chOff x="1343025" y="4833533"/>
              <a:chExt cx="1625600" cy="1152351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343025" y="4833533"/>
                <a:ext cx="1625600" cy="230573"/>
              </a:xfrm>
              <a:prstGeom prst="roundRect">
                <a:avLst>
                  <a:gd name="adj" fmla="val 50000"/>
                </a:avLst>
              </a:prstGeom>
              <a:solidFill>
                <a:srgbClr val="7F7F7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1374775" y="5141508"/>
                <a:ext cx="1562100" cy="844376"/>
                <a:chOff x="1374775" y="5141508"/>
                <a:chExt cx="1562100" cy="844376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374775" y="5141508"/>
                  <a:ext cx="1562100" cy="2305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F7F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463675" y="5452658"/>
                  <a:ext cx="1384300" cy="2305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F7F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751527" y="5755311"/>
                  <a:ext cx="808596" cy="2305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F7F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2698040" y="785942"/>
              <a:ext cx="3747921" cy="4550834"/>
              <a:chOff x="2698040" y="785942"/>
              <a:chExt cx="3747921" cy="455083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666432" y="2078311"/>
                <a:ext cx="2779529" cy="1559979"/>
                <a:chOff x="3666432" y="2078311"/>
                <a:chExt cx="2779529" cy="1559979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16200000">
                  <a:off x="4276207" y="1468536"/>
                  <a:ext cx="1559979" cy="2779529"/>
                </a:xfrm>
                <a:custGeom>
                  <a:avLst/>
                  <a:gdLst>
                    <a:gd name="connsiteX0" fmla="*/ 1269476 w 1269476"/>
                    <a:gd name="connsiteY0" fmla="*/ 246276 h 2261919"/>
                    <a:gd name="connsiteX1" fmla="*/ 1269476 w 1269476"/>
                    <a:gd name="connsiteY1" fmla="*/ 2188520 h 2261919"/>
                    <a:gd name="connsiteX2" fmla="*/ 1247131 w 1269476"/>
                    <a:gd name="connsiteY2" fmla="*/ 2196652 h 2261919"/>
                    <a:gd name="connsiteX3" fmla="*/ 140828 w 1269476"/>
                    <a:gd name="connsiteY3" fmla="*/ 2092535 h 2261919"/>
                    <a:gd name="connsiteX4" fmla="*/ 0 w 1269476"/>
                    <a:gd name="connsiteY4" fmla="*/ 2019461 h 2261919"/>
                    <a:gd name="connsiteX5" fmla="*/ 0 w 1269476"/>
                    <a:gd name="connsiteY5" fmla="*/ 246276 h 2261919"/>
                    <a:gd name="connsiteX6" fmla="*/ 128551 w 1269476"/>
                    <a:gd name="connsiteY6" fmla="*/ 246276 h 2261919"/>
                    <a:gd name="connsiteX7" fmla="*/ 128551 w 1269476"/>
                    <a:gd name="connsiteY7" fmla="*/ 1873116 h 2261919"/>
                    <a:gd name="connsiteX8" fmla="*/ 128552 w 1269476"/>
                    <a:gd name="connsiteY8" fmla="*/ 1873116 h 2261919"/>
                    <a:gd name="connsiteX9" fmla="*/ 128552 w 1269476"/>
                    <a:gd name="connsiteY9" fmla="*/ 246276 h 2261919"/>
                    <a:gd name="connsiteX10" fmla="*/ 506527 w 1269476"/>
                    <a:gd name="connsiteY10" fmla="*/ 246276 h 2261919"/>
                    <a:gd name="connsiteX11" fmla="*/ 484540 w 1269476"/>
                    <a:gd name="connsiteY11" fmla="*/ 209749 h 2261919"/>
                    <a:gd name="connsiteX12" fmla="*/ 669333 w 1269476"/>
                    <a:gd name="connsiteY12" fmla="*/ 300 h 2261919"/>
                    <a:gd name="connsiteX13" fmla="*/ 836632 w 1269476"/>
                    <a:gd name="connsiteY13" fmla="*/ 203272 h 2261919"/>
                    <a:gd name="connsiteX14" fmla="*/ 810009 w 1269476"/>
                    <a:gd name="connsiteY14" fmla="*/ 245261 h 2261919"/>
                    <a:gd name="connsiteX15" fmla="*/ 809805 w 1269476"/>
                    <a:gd name="connsiteY15" fmla="*/ 246276 h 2261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269476" h="2261919">
                      <a:moveTo>
                        <a:pt x="1269476" y="246276"/>
                      </a:moveTo>
                      <a:lnTo>
                        <a:pt x="1269476" y="2188520"/>
                      </a:lnTo>
                      <a:lnTo>
                        <a:pt x="1247131" y="2196652"/>
                      </a:lnTo>
                      <a:cubicBezTo>
                        <a:pt x="873496" y="2311042"/>
                        <a:pt x="501321" y="2274290"/>
                        <a:pt x="140828" y="2092535"/>
                      </a:cubicBezTo>
                      <a:lnTo>
                        <a:pt x="0" y="2019461"/>
                      </a:lnTo>
                      <a:lnTo>
                        <a:pt x="0" y="246276"/>
                      </a:lnTo>
                      <a:lnTo>
                        <a:pt x="128551" y="246276"/>
                      </a:lnTo>
                      <a:lnTo>
                        <a:pt x="128551" y="1873116"/>
                      </a:lnTo>
                      <a:lnTo>
                        <a:pt x="128552" y="1873116"/>
                      </a:lnTo>
                      <a:lnTo>
                        <a:pt x="128552" y="246276"/>
                      </a:lnTo>
                      <a:lnTo>
                        <a:pt x="506527" y="246276"/>
                      </a:lnTo>
                      <a:lnTo>
                        <a:pt x="484540" y="209749"/>
                      </a:lnTo>
                      <a:cubicBezTo>
                        <a:pt x="361708" y="71915"/>
                        <a:pt x="522856" y="-5458"/>
                        <a:pt x="669333" y="300"/>
                      </a:cubicBezTo>
                      <a:cubicBezTo>
                        <a:pt x="875997" y="4259"/>
                        <a:pt x="918140" y="105384"/>
                        <a:pt x="836632" y="203272"/>
                      </a:cubicBezTo>
                      <a:cubicBezTo>
                        <a:pt x="824572" y="217812"/>
                        <a:pt x="815705" y="231888"/>
                        <a:pt x="810009" y="245261"/>
                      </a:cubicBezTo>
                      <a:lnTo>
                        <a:pt x="809805" y="246276"/>
                      </a:lnTo>
                      <a:close/>
                    </a:path>
                  </a:pathLst>
                </a:custGeom>
                <a:solidFill>
                  <a:srgbClr val="15998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4551507" y="2483272"/>
                  <a:ext cx="1173244" cy="764773"/>
                  <a:chOff x="4655937" y="2352312"/>
                  <a:chExt cx="954760" cy="622355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949608" y="2352312"/>
                    <a:ext cx="367418" cy="367418"/>
                    <a:chOff x="3829001" y="1250108"/>
                    <a:chExt cx="394649" cy="394649"/>
                  </a:xfrm>
                </p:grpSpPr>
                <p:sp>
                  <p:nvSpPr>
                    <p:cNvPr id="85" name="Freeform 84"/>
                    <p:cNvSpPr/>
                    <p:nvPr/>
                  </p:nvSpPr>
                  <p:spPr>
                    <a:xfrm>
                      <a:off x="4017544" y="1250108"/>
                      <a:ext cx="205004" cy="225403"/>
                    </a:xfrm>
                    <a:custGeom>
                      <a:avLst/>
                      <a:gdLst>
                        <a:gd name="connsiteX0" fmla="*/ 357187 w 1771650"/>
                        <a:gd name="connsiteY0" fmla="*/ 971550 h 1943100"/>
                        <a:gd name="connsiteX1" fmla="*/ 357187 w 1771650"/>
                        <a:gd name="connsiteY1" fmla="*/ 1123951 h 1943100"/>
                        <a:gd name="connsiteX2" fmla="*/ 1462087 w 1771650"/>
                        <a:gd name="connsiteY2" fmla="*/ 1123951 h 1943100"/>
                        <a:gd name="connsiteX3" fmla="*/ 1462087 w 1771650"/>
                        <a:gd name="connsiteY3" fmla="*/ 971550 h 1943100"/>
                        <a:gd name="connsiteX4" fmla="*/ 357187 w 1771650"/>
                        <a:gd name="connsiteY4" fmla="*/ 638175 h 1943100"/>
                        <a:gd name="connsiteX5" fmla="*/ 357187 w 1771650"/>
                        <a:gd name="connsiteY5" fmla="*/ 790576 h 1943100"/>
                        <a:gd name="connsiteX6" fmla="*/ 1462087 w 1771650"/>
                        <a:gd name="connsiteY6" fmla="*/ 790576 h 1943100"/>
                        <a:gd name="connsiteX7" fmla="*/ 1462087 w 1771650"/>
                        <a:gd name="connsiteY7" fmla="*/ 638175 h 1943100"/>
                        <a:gd name="connsiteX8" fmla="*/ 357187 w 1771650"/>
                        <a:gd name="connsiteY8" fmla="*/ 285750 h 1943100"/>
                        <a:gd name="connsiteX9" fmla="*/ 357187 w 1771650"/>
                        <a:gd name="connsiteY9" fmla="*/ 438151 h 1943100"/>
                        <a:gd name="connsiteX10" fmla="*/ 1462087 w 1771650"/>
                        <a:gd name="connsiteY10" fmla="*/ 438151 h 1943100"/>
                        <a:gd name="connsiteX11" fmla="*/ 1462087 w 1771650"/>
                        <a:gd name="connsiteY11" fmla="*/ 285750 h 1943100"/>
                        <a:gd name="connsiteX12" fmla="*/ 280168 w 1771650"/>
                        <a:gd name="connsiteY12" fmla="*/ 0 h 1943100"/>
                        <a:gd name="connsiteX13" fmla="*/ 1491482 w 1771650"/>
                        <a:gd name="connsiteY13" fmla="*/ 0 h 1943100"/>
                        <a:gd name="connsiteX14" fmla="*/ 1771650 w 1771650"/>
                        <a:gd name="connsiteY14" fmla="*/ 280168 h 1943100"/>
                        <a:gd name="connsiteX15" fmla="*/ 1771650 w 1771650"/>
                        <a:gd name="connsiteY15" fmla="*/ 1215257 h 1943100"/>
                        <a:gd name="connsiteX16" fmla="*/ 1491482 w 1771650"/>
                        <a:gd name="connsiteY16" fmla="*/ 1495425 h 1943100"/>
                        <a:gd name="connsiteX17" fmla="*/ 717364 w 1771650"/>
                        <a:gd name="connsiteY17" fmla="*/ 1495425 h 1943100"/>
                        <a:gd name="connsiteX18" fmla="*/ 304800 w 1771650"/>
                        <a:gd name="connsiteY18" fmla="*/ 1943100 h 1943100"/>
                        <a:gd name="connsiteX19" fmla="*/ 296191 w 1771650"/>
                        <a:gd name="connsiteY19" fmla="*/ 1495425 h 1943100"/>
                        <a:gd name="connsiteX20" fmla="*/ 280168 w 1771650"/>
                        <a:gd name="connsiteY20" fmla="*/ 1495425 h 1943100"/>
                        <a:gd name="connsiteX21" fmla="*/ 0 w 1771650"/>
                        <a:gd name="connsiteY21" fmla="*/ 1215257 h 1943100"/>
                        <a:gd name="connsiteX22" fmla="*/ 0 w 1771650"/>
                        <a:gd name="connsiteY22" fmla="*/ 280168 h 1943100"/>
                        <a:gd name="connsiteX23" fmla="*/ 280168 w 1771650"/>
                        <a:gd name="connsiteY23" fmla="*/ 0 h 194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771650" h="1943100">
                          <a:moveTo>
                            <a:pt x="357187" y="971550"/>
                          </a:moveTo>
                          <a:lnTo>
                            <a:pt x="357187" y="1123951"/>
                          </a:lnTo>
                          <a:lnTo>
                            <a:pt x="1462087" y="1123951"/>
                          </a:lnTo>
                          <a:lnTo>
                            <a:pt x="1462087" y="971550"/>
                          </a:lnTo>
                          <a:close/>
                          <a:moveTo>
                            <a:pt x="357187" y="638175"/>
                          </a:moveTo>
                          <a:lnTo>
                            <a:pt x="357187" y="790576"/>
                          </a:lnTo>
                          <a:lnTo>
                            <a:pt x="1462087" y="790576"/>
                          </a:lnTo>
                          <a:lnTo>
                            <a:pt x="1462087" y="638175"/>
                          </a:lnTo>
                          <a:close/>
                          <a:moveTo>
                            <a:pt x="357187" y="285750"/>
                          </a:moveTo>
                          <a:lnTo>
                            <a:pt x="357187" y="438151"/>
                          </a:lnTo>
                          <a:lnTo>
                            <a:pt x="1462087" y="438151"/>
                          </a:lnTo>
                          <a:lnTo>
                            <a:pt x="1462087" y="285750"/>
                          </a:lnTo>
                          <a:close/>
                          <a:moveTo>
                            <a:pt x="280168" y="0"/>
                          </a:moveTo>
                          <a:lnTo>
                            <a:pt x="1491482" y="0"/>
                          </a:lnTo>
                          <a:cubicBezTo>
                            <a:pt x="1646215" y="0"/>
                            <a:pt x="1771650" y="125435"/>
                            <a:pt x="1771650" y="280168"/>
                          </a:cubicBezTo>
                          <a:lnTo>
                            <a:pt x="1771650" y="1215257"/>
                          </a:lnTo>
                          <a:cubicBezTo>
                            <a:pt x="1771650" y="1369990"/>
                            <a:pt x="1646215" y="1495425"/>
                            <a:pt x="1491482" y="1495425"/>
                          </a:cubicBezTo>
                          <a:lnTo>
                            <a:pt x="717364" y="1495425"/>
                          </a:lnTo>
                          <a:lnTo>
                            <a:pt x="304800" y="1943100"/>
                          </a:lnTo>
                          <a:lnTo>
                            <a:pt x="296191" y="1495425"/>
                          </a:lnTo>
                          <a:lnTo>
                            <a:pt x="280168" y="1495425"/>
                          </a:lnTo>
                          <a:cubicBezTo>
                            <a:pt x="125435" y="1495425"/>
                            <a:pt x="0" y="1369990"/>
                            <a:pt x="0" y="1215257"/>
                          </a:cubicBezTo>
                          <a:lnTo>
                            <a:pt x="0" y="280168"/>
                          </a:lnTo>
                          <a:cubicBezTo>
                            <a:pt x="0" y="125435"/>
                            <a:pt x="125435" y="0"/>
                            <a:pt x="28016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6" name="Freeform 85"/>
                    <p:cNvSpPr/>
                    <p:nvPr/>
                  </p:nvSpPr>
                  <p:spPr>
                    <a:xfrm>
                      <a:off x="3829001" y="1250478"/>
                      <a:ext cx="394649" cy="394279"/>
                    </a:xfrm>
                    <a:custGeom>
                      <a:avLst/>
                      <a:gdLst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1742680 w 3410574"/>
                        <a:gd name="connsiteY7" fmla="*/ 2593623 h 3398898"/>
                        <a:gd name="connsiteX8" fmla="*/ 1742680 w 3410574"/>
                        <a:gd name="connsiteY8" fmla="*/ 3212195 h 3398898"/>
                        <a:gd name="connsiteX9" fmla="*/ 1887074 w 3410574"/>
                        <a:gd name="connsiteY9" fmla="*/ 3203654 h 3398898"/>
                        <a:gd name="connsiteX10" fmla="*/ 1960614 w 3410574"/>
                        <a:gd name="connsiteY10" fmla="*/ 3191029 h 3398898"/>
                        <a:gd name="connsiteX11" fmla="*/ 1970247 w 3410574"/>
                        <a:gd name="connsiteY11" fmla="*/ 3186343 h 3398898"/>
                        <a:gd name="connsiteX12" fmla="*/ 2363020 w 3410574"/>
                        <a:gd name="connsiteY12" fmla="*/ 2686574 h 3398898"/>
                        <a:gd name="connsiteX13" fmla="*/ 2399756 w 3410574"/>
                        <a:gd name="connsiteY13" fmla="*/ 2593623 h 3398898"/>
                        <a:gd name="connsiteX14" fmla="*/ 1048209 w 3410574"/>
                        <a:gd name="connsiteY14" fmla="*/ 2593623 h 3398898"/>
                        <a:gd name="connsiteX15" fmla="*/ 1084945 w 3410574"/>
                        <a:gd name="connsiteY15" fmla="*/ 2686574 h 3398898"/>
                        <a:gd name="connsiteX16" fmla="*/ 1477716 w 3410574"/>
                        <a:gd name="connsiteY16" fmla="*/ 3186343 h 3398898"/>
                        <a:gd name="connsiteX17" fmla="*/ 1507737 w 3410574"/>
                        <a:gd name="connsiteY17" fmla="*/ 3200948 h 3398898"/>
                        <a:gd name="connsiteX18" fmla="*/ 1523501 w 3410574"/>
                        <a:gd name="connsiteY18" fmla="*/ 3203654 h 3398898"/>
                        <a:gd name="connsiteX19" fmla="*/ 1667887 w 3410574"/>
                        <a:gd name="connsiteY19" fmla="*/ 3212195 h 3398898"/>
                        <a:gd name="connsiteX20" fmla="*/ 1667887 w 3410574"/>
                        <a:gd name="connsiteY20" fmla="*/ 2593623 h 3398898"/>
                        <a:gd name="connsiteX21" fmla="*/ 480579 w 3410574"/>
                        <a:gd name="connsiteY21" fmla="*/ 2593623 h 3398898"/>
                        <a:gd name="connsiteX22" fmla="*/ 497653 w 3410574"/>
                        <a:gd name="connsiteY22" fmla="*/ 2618097 h 3398898"/>
                        <a:gd name="connsiteX23" fmla="*/ 1221391 w 3410574"/>
                        <a:gd name="connsiteY23" fmla="*/ 3135805 h 3398898"/>
                        <a:gd name="connsiteX24" fmla="*/ 1241985 w 3410574"/>
                        <a:gd name="connsiteY24" fmla="*/ 3141561 h 3398898"/>
                        <a:gd name="connsiteX25" fmla="*/ 1199170 w 3410574"/>
                        <a:gd name="connsiteY25" fmla="*/ 3094616 h 3398898"/>
                        <a:gd name="connsiteX26" fmla="*/ 945633 w 3410574"/>
                        <a:gd name="connsiteY26" fmla="*/ 2637038 h 3398898"/>
                        <a:gd name="connsiteX27" fmla="*/ 931019 w 3410574"/>
                        <a:gd name="connsiteY27" fmla="*/ 2593623 h 3398898"/>
                        <a:gd name="connsiteX28" fmla="*/ 2659674 w 3410574"/>
                        <a:gd name="connsiteY28" fmla="*/ 1795828 h 3398898"/>
                        <a:gd name="connsiteX29" fmla="*/ 2657793 w 3410574"/>
                        <a:gd name="connsiteY29" fmla="*/ 1863076 h 3398898"/>
                        <a:gd name="connsiteX30" fmla="*/ 2588876 w 3410574"/>
                        <a:gd name="connsiteY30" fmla="*/ 2349276 h 3398898"/>
                        <a:gd name="connsiteX31" fmla="*/ 2577556 w 3410574"/>
                        <a:gd name="connsiteY31" fmla="*/ 2391683 h 3398898"/>
                        <a:gd name="connsiteX32" fmla="*/ 3056439 w 3410574"/>
                        <a:gd name="connsiteY32" fmla="*/ 2391683 h 3398898"/>
                        <a:gd name="connsiteX33" fmla="*/ 3059708 w 3410574"/>
                        <a:gd name="connsiteY33" fmla="*/ 2385956 h 3398898"/>
                        <a:gd name="connsiteX34" fmla="*/ 3218231 w 3410574"/>
                        <a:gd name="connsiteY34" fmla="*/ 1849104 h 3398898"/>
                        <a:gd name="connsiteX35" fmla="*/ 3220922 w 3410574"/>
                        <a:gd name="connsiteY35" fmla="*/ 1795828 h 3398898"/>
                        <a:gd name="connsiteX36" fmla="*/ 901482 w 3410574"/>
                        <a:gd name="connsiteY36" fmla="*/ 1795828 h 3398898"/>
                        <a:gd name="connsiteX37" fmla="*/ 912662 w 3410574"/>
                        <a:gd name="connsiteY37" fmla="*/ 2005656 h 3398898"/>
                        <a:gd name="connsiteX38" fmla="*/ 960916 w 3410574"/>
                        <a:gd name="connsiteY38" fmla="*/ 2299784 h 3398898"/>
                        <a:gd name="connsiteX39" fmla="*/ 987280 w 3410574"/>
                        <a:gd name="connsiteY39" fmla="*/ 2391683 h 3398898"/>
                        <a:gd name="connsiteX40" fmla="*/ 1667887 w 3410574"/>
                        <a:gd name="connsiteY40" fmla="*/ 2391683 h 3398898"/>
                        <a:gd name="connsiteX41" fmla="*/ 1667887 w 3410574"/>
                        <a:gd name="connsiteY41" fmla="*/ 1795828 h 3398898"/>
                        <a:gd name="connsiteX42" fmla="*/ 189653 w 3410574"/>
                        <a:gd name="connsiteY42" fmla="*/ 1795828 h 3398898"/>
                        <a:gd name="connsiteX43" fmla="*/ 192343 w 3410574"/>
                        <a:gd name="connsiteY43" fmla="*/ 1849104 h 3398898"/>
                        <a:gd name="connsiteX44" fmla="*/ 350866 w 3410574"/>
                        <a:gd name="connsiteY44" fmla="*/ 2385956 h 3398898"/>
                        <a:gd name="connsiteX45" fmla="*/ 354136 w 3410574"/>
                        <a:gd name="connsiteY45" fmla="*/ 2391683 h 3398898"/>
                        <a:gd name="connsiteX46" fmla="*/ 870408 w 3410574"/>
                        <a:gd name="connsiteY46" fmla="*/ 2391683 h 3398898"/>
                        <a:gd name="connsiteX47" fmla="*/ 859089 w 3410574"/>
                        <a:gd name="connsiteY47" fmla="*/ 2349276 h 3398898"/>
                        <a:gd name="connsiteX48" fmla="*/ 790171 w 3410574"/>
                        <a:gd name="connsiteY48" fmla="*/ 1863076 h 3398898"/>
                        <a:gd name="connsiteX49" fmla="*/ 788289 w 3410574"/>
                        <a:gd name="connsiteY49" fmla="*/ 1795828 h 3398898"/>
                        <a:gd name="connsiteX50" fmla="*/ 346714 w 3410574"/>
                        <a:gd name="connsiteY50" fmla="*/ 1012989 h 3398898"/>
                        <a:gd name="connsiteX51" fmla="*/ 304004 w 3410574"/>
                        <a:gd name="connsiteY51" fmla="*/ 1101649 h 3398898"/>
                        <a:gd name="connsiteX52" fmla="*/ 192343 w 3410574"/>
                        <a:gd name="connsiteY52" fmla="*/ 1538119 h 3398898"/>
                        <a:gd name="connsiteX53" fmla="*/ 189528 w 3410574"/>
                        <a:gd name="connsiteY53" fmla="*/ 1593887 h 3398898"/>
                        <a:gd name="connsiteX54" fmla="*/ 788010 w 3410574"/>
                        <a:gd name="connsiteY54" fmla="*/ 1593887 h 3398898"/>
                        <a:gd name="connsiteX55" fmla="*/ 790171 w 3410574"/>
                        <a:gd name="connsiteY55" fmla="*/ 1516658 h 3398898"/>
                        <a:gd name="connsiteX56" fmla="*/ 859089 w 3410574"/>
                        <a:gd name="connsiteY56" fmla="*/ 1030458 h 3398898"/>
                        <a:gd name="connsiteX57" fmla="*/ 863752 w 3410574"/>
                        <a:gd name="connsiteY57" fmla="*/ 1012989 h 3398898"/>
                        <a:gd name="connsiteX58" fmla="*/ 1938400 w 3410574"/>
                        <a:gd name="connsiteY58" fmla="*/ 949306 h 3398898"/>
                        <a:gd name="connsiteX59" fmla="*/ 3237771 w 3410574"/>
                        <a:gd name="connsiteY59" fmla="*/ 949306 h 3398898"/>
                        <a:gd name="connsiteX60" fmla="*/ 3276564 w 3410574"/>
                        <a:gd name="connsiteY60" fmla="*/ 1029837 h 3398898"/>
                        <a:gd name="connsiteX61" fmla="*/ 3303278 w 3410574"/>
                        <a:gd name="connsiteY61" fmla="*/ 1102823 h 3398898"/>
                        <a:gd name="connsiteX62" fmla="*/ 3303278 w 3410574"/>
                        <a:gd name="connsiteY62" fmla="*/ 1137566 h 3398898"/>
                        <a:gd name="connsiteX63" fmla="*/ 3120224 w 3410574"/>
                        <a:gd name="connsiteY63" fmla="*/ 1137566 h 3398898"/>
                        <a:gd name="connsiteX64" fmla="*/ 3106572 w 3410574"/>
                        <a:gd name="connsiteY64" fmla="*/ 1101649 h 3398898"/>
                        <a:gd name="connsiteX65" fmla="*/ 3063862 w 3410574"/>
                        <a:gd name="connsiteY65" fmla="*/ 1012989 h 3398898"/>
                        <a:gd name="connsiteX66" fmla="*/ 2584213 w 3410574"/>
                        <a:gd name="connsiteY66" fmla="*/ 1012989 h 3398898"/>
                        <a:gd name="connsiteX67" fmla="*/ 2588876 w 3410574"/>
                        <a:gd name="connsiteY67" fmla="*/ 1030458 h 3398898"/>
                        <a:gd name="connsiteX68" fmla="*/ 2608939 w 3410574"/>
                        <a:gd name="connsiteY68" fmla="*/ 1137566 h 3398898"/>
                        <a:gd name="connsiteX69" fmla="*/ 2498193 w 3410574"/>
                        <a:gd name="connsiteY69" fmla="*/ 1137566 h 3398898"/>
                        <a:gd name="connsiteX70" fmla="*/ 2487048 w 3410574"/>
                        <a:gd name="connsiteY70" fmla="*/ 1079951 h 3398898"/>
                        <a:gd name="connsiteX71" fmla="*/ 2467838 w 3410574"/>
                        <a:gd name="connsiteY71" fmla="*/ 1012989 h 3398898"/>
                        <a:gd name="connsiteX72" fmla="*/ 1938400 w 3410574"/>
                        <a:gd name="connsiteY72" fmla="*/ 1012989 h 3398898"/>
                        <a:gd name="connsiteX73" fmla="*/ 2689296 w 3410574"/>
                        <a:gd name="connsiteY73" fmla="*/ 537490 h 3398898"/>
                        <a:gd name="connsiteX74" fmla="*/ 2956276 w 3410574"/>
                        <a:gd name="connsiteY74" fmla="*/ 537490 h 3398898"/>
                        <a:gd name="connsiteX75" fmla="*/ 3021169 w 3410574"/>
                        <a:gd name="connsiteY75" fmla="*/ 608890 h 3398898"/>
                        <a:gd name="connsiteX76" fmla="*/ 3108555 w 3410574"/>
                        <a:gd name="connsiteY76" fmla="*/ 725750 h 3398898"/>
                        <a:gd name="connsiteX77" fmla="*/ 2878349 w 3410574"/>
                        <a:gd name="connsiteY77" fmla="*/ 725750 h 3398898"/>
                        <a:gd name="connsiteX78" fmla="*/ 2756608 w 3410574"/>
                        <a:gd name="connsiteY78" fmla="*/ 594724 h 3398898"/>
                        <a:gd name="connsiteX79" fmla="*/ 2284019 w 3410574"/>
                        <a:gd name="connsiteY79" fmla="*/ 537490 h 3398898"/>
                        <a:gd name="connsiteX80" fmla="*/ 2410632 w 3410574"/>
                        <a:gd name="connsiteY80" fmla="*/ 537490 h 3398898"/>
                        <a:gd name="connsiteX81" fmla="*/ 2448296 w 3410574"/>
                        <a:gd name="connsiteY81" fmla="*/ 612281 h 3398898"/>
                        <a:gd name="connsiteX82" fmla="*/ 2495310 w 3410574"/>
                        <a:gd name="connsiteY82" fmla="*/ 725750 h 3398898"/>
                        <a:gd name="connsiteX83" fmla="*/ 2375900 w 3410574"/>
                        <a:gd name="connsiteY83" fmla="*/ 725750 h 3398898"/>
                        <a:gd name="connsiteX84" fmla="*/ 2363020 w 3410574"/>
                        <a:gd name="connsiteY84" fmla="*/ 693159 h 3398898"/>
                        <a:gd name="connsiteX85" fmla="*/ 2295354 w 3410574"/>
                        <a:gd name="connsiteY85" fmla="*/ 555622 h 3398898"/>
                        <a:gd name="connsiteX86" fmla="*/ 1233141 w 3410574"/>
                        <a:gd name="connsiteY86" fmla="*/ 247871 h 3398898"/>
                        <a:gd name="connsiteX87" fmla="*/ 1102686 w 3410574"/>
                        <a:gd name="connsiteY87" fmla="*/ 296876 h 3398898"/>
                        <a:gd name="connsiteX88" fmla="*/ 531768 w 3410574"/>
                        <a:gd name="connsiteY88" fmla="*/ 726244 h 3398898"/>
                        <a:gd name="connsiteX89" fmla="*/ 468352 w 3410574"/>
                        <a:gd name="connsiteY89" fmla="*/ 811048 h 3398898"/>
                        <a:gd name="connsiteX90" fmla="*/ 922625 w 3410574"/>
                        <a:gd name="connsiteY90" fmla="*/ 811048 h 3398898"/>
                        <a:gd name="connsiteX91" fmla="*/ 945633 w 3410574"/>
                        <a:gd name="connsiteY91" fmla="*/ 742697 h 3398898"/>
                        <a:gd name="connsiteX92" fmla="*/ 1199170 w 3410574"/>
                        <a:gd name="connsiteY92" fmla="*/ 285117 h 3398898"/>
                        <a:gd name="connsiteX93" fmla="*/ 1938400 w 3410574"/>
                        <a:gd name="connsiteY93" fmla="*/ 102141 h 3398898"/>
                        <a:gd name="connsiteX94" fmla="*/ 2313889 w 3410574"/>
                        <a:gd name="connsiteY94" fmla="*/ 102141 h 3398898"/>
                        <a:gd name="connsiteX95" fmla="*/ 2369062 w 3410574"/>
                        <a:gd name="connsiteY95" fmla="*/ 122334 h 3398898"/>
                        <a:gd name="connsiteX96" fmla="*/ 2658729 w 3410574"/>
                        <a:gd name="connsiteY96" fmla="*/ 279561 h 3398898"/>
                        <a:gd name="connsiteX97" fmla="*/ 2673226 w 3410574"/>
                        <a:gd name="connsiteY97" fmla="*/ 290401 h 3398898"/>
                        <a:gd name="connsiteX98" fmla="*/ 2290653 w 3410574"/>
                        <a:gd name="connsiteY98" fmla="*/ 290401 h 3398898"/>
                        <a:gd name="connsiteX99" fmla="*/ 2234309 w 3410574"/>
                        <a:gd name="connsiteY99" fmla="*/ 269236 h 3398898"/>
                        <a:gd name="connsiteX100" fmla="*/ 2248795 w 3410574"/>
                        <a:gd name="connsiteY100" fmla="*/ 285117 h 3398898"/>
                        <a:gd name="connsiteX101" fmla="*/ 2252710 w 3410574"/>
                        <a:gd name="connsiteY101" fmla="*/ 290401 h 3398898"/>
                        <a:gd name="connsiteX102" fmla="*/ 2093488 w 3410574"/>
                        <a:gd name="connsiteY102" fmla="*/ 290401 h 3398898"/>
                        <a:gd name="connsiteX103" fmla="*/ 2046334 w 3410574"/>
                        <a:gd name="connsiteY103" fmla="*/ 246081 h 3398898"/>
                        <a:gd name="connsiteX104" fmla="*/ 1978244 w 3410574"/>
                        <a:gd name="connsiteY104" fmla="*/ 198929 h 3398898"/>
                        <a:gd name="connsiteX105" fmla="*/ 1938400 w 3410574"/>
                        <a:gd name="connsiteY105" fmla="*/ 192366 h 3398898"/>
                        <a:gd name="connsiteX106" fmla="*/ 1512115 w 3410574"/>
                        <a:gd name="connsiteY106" fmla="*/ 0 h 3398898"/>
                        <a:gd name="connsiteX107" fmla="*/ 1504201 w 3410574"/>
                        <a:gd name="connsiteY107" fmla="*/ 25496 h 3398898"/>
                        <a:gd name="connsiteX108" fmla="*/ 1497169 w 3410574"/>
                        <a:gd name="connsiteY108" fmla="*/ 95245 h 3398898"/>
                        <a:gd name="connsiteX109" fmla="*/ 1497169 w 3410574"/>
                        <a:gd name="connsiteY109" fmla="*/ 188249 h 3398898"/>
                        <a:gd name="connsiteX110" fmla="*/ 1483739 w 3410574"/>
                        <a:gd name="connsiteY110" fmla="*/ 190461 h 3398898"/>
                        <a:gd name="connsiteX111" fmla="*/ 1477716 w 3410574"/>
                        <a:gd name="connsiteY111" fmla="*/ 193392 h 3398898"/>
                        <a:gd name="connsiteX112" fmla="*/ 1084945 w 3410574"/>
                        <a:gd name="connsiteY112" fmla="*/ 693159 h 3398898"/>
                        <a:gd name="connsiteX113" fmla="*/ 1038352 w 3410574"/>
                        <a:gd name="connsiteY113" fmla="*/ 811048 h 3398898"/>
                        <a:gd name="connsiteX114" fmla="*/ 1497169 w 3410574"/>
                        <a:gd name="connsiteY114" fmla="*/ 811048 h 3398898"/>
                        <a:gd name="connsiteX115" fmla="*/ 1497169 w 3410574"/>
                        <a:gd name="connsiteY115" fmla="*/ 1012989 h 3398898"/>
                        <a:gd name="connsiteX116" fmla="*/ 980125 w 3410574"/>
                        <a:gd name="connsiteY116" fmla="*/ 1012989 h 3398898"/>
                        <a:gd name="connsiteX117" fmla="*/ 960916 w 3410574"/>
                        <a:gd name="connsiteY117" fmla="*/ 1079951 h 3398898"/>
                        <a:gd name="connsiteX118" fmla="*/ 912662 w 3410574"/>
                        <a:gd name="connsiteY118" fmla="*/ 1374077 h 3398898"/>
                        <a:gd name="connsiteX119" fmla="*/ 900949 w 3410574"/>
                        <a:gd name="connsiteY119" fmla="*/ 1593887 h 3398898"/>
                        <a:gd name="connsiteX120" fmla="*/ 1667887 w 3410574"/>
                        <a:gd name="connsiteY120" fmla="*/ 1593887 h 3398898"/>
                        <a:gd name="connsiteX121" fmla="*/ 1667887 w 3410574"/>
                        <a:gd name="connsiteY121" fmla="*/ 1547180 h 3398898"/>
                        <a:gd name="connsiteX122" fmla="*/ 1708545 w 3410574"/>
                        <a:gd name="connsiteY122" fmla="*/ 1569249 h 3398898"/>
                        <a:gd name="connsiteX123" fmla="*/ 1742680 w 3410574"/>
                        <a:gd name="connsiteY123" fmla="*/ 1579845 h 3398898"/>
                        <a:gd name="connsiteX124" fmla="*/ 1742680 w 3410574"/>
                        <a:gd name="connsiteY124" fmla="*/ 1593887 h 3398898"/>
                        <a:gd name="connsiteX125" fmla="*/ 1817872 w 3410574"/>
                        <a:gd name="connsiteY125" fmla="*/ 1593887 h 3398898"/>
                        <a:gd name="connsiteX126" fmla="*/ 1843259 w 3410574"/>
                        <a:gd name="connsiteY126" fmla="*/ 1596446 h 3398898"/>
                        <a:gd name="connsiteX127" fmla="*/ 1863052 w 3410574"/>
                        <a:gd name="connsiteY127" fmla="*/ 1596446 h 3398898"/>
                        <a:gd name="connsiteX128" fmla="*/ 1866887 w 3410574"/>
                        <a:gd name="connsiteY128" fmla="*/ 1795828 h 3398898"/>
                        <a:gd name="connsiteX129" fmla="*/ 1742680 w 3410574"/>
                        <a:gd name="connsiteY129" fmla="*/ 1795828 h 3398898"/>
                        <a:gd name="connsiteX130" fmla="*/ 1742680 w 3410574"/>
                        <a:gd name="connsiteY130" fmla="*/ 2391683 h 3398898"/>
                        <a:gd name="connsiteX131" fmla="*/ 2460685 w 3410574"/>
                        <a:gd name="connsiteY131" fmla="*/ 2391683 h 3398898"/>
                        <a:gd name="connsiteX132" fmla="*/ 2487048 w 3410574"/>
                        <a:gd name="connsiteY132" fmla="*/ 2299784 h 3398898"/>
                        <a:gd name="connsiteX133" fmla="*/ 2535303 w 3410574"/>
                        <a:gd name="connsiteY133" fmla="*/ 2005656 h 3398898"/>
                        <a:gd name="connsiteX134" fmla="*/ 2546483 w 3410574"/>
                        <a:gd name="connsiteY134" fmla="*/ 1795828 h 3398898"/>
                        <a:gd name="connsiteX135" fmla="*/ 2199581 w 3410574"/>
                        <a:gd name="connsiteY135" fmla="*/ 1795828 h 3398898"/>
                        <a:gd name="connsiteX136" fmla="*/ 2383325 w 3410574"/>
                        <a:gd name="connsiteY136" fmla="*/ 1596446 h 3398898"/>
                        <a:gd name="connsiteX137" fmla="*/ 3339589 w 3410574"/>
                        <a:gd name="connsiteY137" fmla="*/ 1596446 h 3398898"/>
                        <a:gd name="connsiteX138" fmla="*/ 3405333 w 3410574"/>
                        <a:gd name="connsiteY138" fmla="*/ 1589819 h 3398898"/>
                        <a:gd name="connsiteX139" fmla="*/ 3410574 w 3410574"/>
                        <a:gd name="connsiteY139" fmla="*/ 1693611 h 3398898"/>
                        <a:gd name="connsiteX140" fmla="*/ 1705287 w 3410574"/>
                        <a:gd name="connsiteY140" fmla="*/ 3398898 h 3398898"/>
                        <a:gd name="connsiteX141" fmla="*/ 0 w 3410574"/>
                        <a:gd name="connsiteY141" fmla="*/ 1693611 h 3398898"/>
                        <a:gd name="connsiteX142" fmla="*/ 1361613 w 3410574"/>
                        <a:gd name="connsiteY142" fmla="*/ 2297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38400 w 3410574"/>
                        <a:gd name="connsiteY105" fmla="*/ 102141 h 3398898"/>
                        <a:gd name="connsiteX106" fmla="*/ 2313889 w 3410574"/>
                        <a:gd name="connsiteY106" fmla="*/ 102141 h 3398898"/>
                        <a:gd name="connsiteX107" fmla="*/ 2658729 w 3410574"/>
                        <a:gd name="connsiteY107" fmla="*/ 279561 h 3398898"/>
                        <a:gd name="connsiteX108" fmla="*/ 2673226 w 3410574"/>
                        <a:gd name="connsiteY108" fmla="*/ 290401 h 3398898"/>
                        <a:gd name="connsiteX109" fmla="*/ 2290653 w 3410574"/>
                        <a:gd name="connsiteY109" fmla="*/ 290401 h 3398898"/>
                        <a:gd name="connsiteX110" fmla="*/ 2234309 w 3410574"/>
                        <a:gd name="connsiteY110" fmla="*/ 269236 h 3398898"/>
                        <a:gd name="connsiteX111" fmla="*/ 2248795 w 3410574"/>
                        <a:gd name="connsiteY111" fmla="*/ 285117 h 3398898"/>
                        <a:gd name="connsiteX112" fmla="*/ 2252710 w 3410574"/>
                        <a:gd name="connsiteY112" fmla="*/ 290401 h 3398898"/>
                        <a:gd name="connsiteX113" fmla="*/ 2093488 w 3410574"/>
                        <a:gd name="connsiteY113" fmla="*/ 290401 h 3398898"/>
                        <a:gd name="connsiteX114" fmla="*/ 2046334 w 3410574"/>
                        <a:gd name="connsiteY114" fmla="*/ 246081 h 3398898"/>
                        <a:gd name="connsiteX115" fmla="*/ 1978244 w 3410574"/>
                        <a:gd name="connsiteY115" fmla="*/ 198929 h 3398898"/>
                        <a:gd name="connsiteX116" fmla="*/ 1938400 w 3410574"/>
                        <a:gd name="connsiteY116" fmla="*/ 192366 h 3398898"/>
                        <a:gd name="connsiteX117" fmla="*/ 1938400 w 3410574"/>
                        <a:gd name="connsiteY117" fmla="*/ 102141 h 3398898"/>
                        <a:gd name="connsiteX118" fmla="*/ 1512115 w 3410574"/>
                        <a:gd name="connsiteY118" fmla="*/ 0 h 3398898"/>
                        <a:gd name="connsiteX119" fmla="*/ 1504201 w 3410574"/>
                        <a:gd name="connsiteY119" fmla="*/ 25496 h 3398898"/>
                        <a:gd name="connsiteX120" fmla="*/ 1497169 w 3410574"/>
                        <a:gd name="connsiteY120" fmla="*/ 95245 h 3398898"/>
                        <a:gd name="connsiteX121" fmla="*/ 1497169 w 3410574"/>
                        <a:gd name="connsiteY121" fmla="*/ 188249 h 3398898"/>
                        <a:gd name="connsiteX122" fmla="*/ 1483739 w 3410574"/>
                        <a:gd name="connsiteY122" fmla="*/ 190461 h 3398898"/>
                        <a:gd name="connsiteX123" fmla="*/ 1477716 w 3410574"/>
                        <a:gd name="connsiteY123" fmla="*/ 193392 h 3398898"/>
                        <a:gd name="connsiteX124" fmla="*/ 1084945 w 3410574"/>
                        <a:gd name="connsiteY124" fmla="*/ 693159 h 3398898"/>
                        <a:gd name="connsiteX125" fmla="*/ 1038352 w 3410574"/>
                        <a:gd name="connsiteY125" fmla="*/ 811048 h 3398898"/>
                        <a:gd name="connsiteX126" fmla="*/ 1497169 w 3410574"/>
                        <a:gd name="connsiteY126" fmla="*/ 811048 h 3398898"/>
                        <a:gd name="connsiteX127" fmla="*/ 1497169 w 3410574"/>
                        <a:gd name="connsiteY127" fmla="*/ 1012989 h 3398898"/>
                        <a:gd name="connsiteX128" fmla="*/ 980125 w 3410574"/>
                        <a:gd name="connsiteY128" fmla="*/ 1012989 h 3398898"/>
                        <a:gd name="connsiteX129" fmla="*/ 960916 w 3410574"/>
                        <a:gd name="connsiteY129" fmla="*/ 1079951 h 3398898"/>
                        <a:gd name="connsiteX130" fmla="*/ 912662 w 3410574"/>
                        <a:gd name="connsiteY130" fmla="*/ 1374077 h 3398898"/>
                        <a:gd name="connsiteX131" fmla="*/ 900949 w 3410574"/>
                        <a:gd name="connsiteY131" fmla="*/ 1593887 h 3398898"/>
                        <a:gd name="connsiteX132" fmla="*/ 1667887 w 3410574"/>
                        <a:gd name="connsiteY132" fmla="*/ 1593887 h 3398898"/>
                        <a:gd name="connsiteX133" fmla="*/ 1667887 w 3410574"/>
                        <a:gd name="connsiteY133" fmla="*/ 1547180 h 3398898"/>
                        <a:gd name="connsiteX134" fmla="*/ 1708545 w 3410574"/>
                        <a:gd name="connsiteY134" fmla="*/ 1569249 h 3398898"/>
                        <a:gd name="connsiteX135" fmla="*/ 1742680 w 3410574"/>
                        <a:gd name="connsiteY135" fmla="*/ 1579845 h 3398898"/>
                        <a:gd name="connsiteX136" fmla="*/ 1742680 w 3410574"/>
                        <a:gd name="connsiteY136" fmla="*/ 1593887 h 3398898"/>
                        <a:gd name="connsiteX137" fmla="*/ 1817872 w 3410574"/>
                        <a:gd name="connsiteY137" fmla="*/ 1593887 h 3398898"/>
                        <a:gd name="connsiteX138" fmla="*/ 1843259 w 3410574"/>
                        <a:gd name="connsiteY138" fmla="*/ 1596446 h 3398898"/>
                        <a:gd name="connsiteX139" fmla="*/ 1863052 w 3410574"/>
                        <a:gd name="connsiteY139" fmla="*/ 1596446 h 3398898"/>
                        <a:gd name="connsiteX140" fmla="*/ 1866887 w 3410574"/>
                        <a:gd name="connsiteY140" fmla="*/ 1795828 h 3398898"/>
                        <a:gd name="connsiteX141" fmla="*/ 1742680 w 3410574"/>
                        <a:gd name="connsiteY141" fmla="*/ 1795828 h 3398898"/>
                        <a:gd name="connsiteX142" fmla="*/ 1742680 w 3410574"/>
                        <a:gd name="connsiteY142" fmla="*/ 2391683 h 3398898"/>
                        <a:gd name="connsiteX143" fmla="*/ 2460685 w 3410574"/>
                        <a:gd name="connsiteY143" fmla="*/ 2391683 h 3398898"/>
                        <a:gd name="connsiteX144" fmla="*/ 2487048 w 3410574"/>
                        <a:gd name="connsiteY144" fmla="*/ 2299784 h 3398898"/>
                        <a:gd name="connsiteX145" fmla="*/ 2535303 w 3410574"/>
                        <a:gd name="connsiteY145" fmla="*/ 2005656 h 3398898"/>
                        <a:gd name="connsiteX146" fmla="*/ 2546483 w 3410574"/>
                        <a:gd name="connsiteY146" fmla="*/ 1795828 h 3398898"/>
                        <a:gd name="connsiteX147" fmla="*/ 2199581 w 3410574"/>
                        <a:gd name="connsiteY147" fmla="*/ 1795828 h 3398898"/>
                        <a:gd name="connsiteX148" fmla="*/ 2383325 w 3410574"/>
                        <a:gd name="connsiteY148" fmla="*/ 1596446 h 3398898"/>
                        <a:gd name="connsiteX149" fmla="*/ 3339589 w 3410574"/>
                        <a:gd name="connsiteY149" fmla="*/ 1596446 h 3398898"/>
                        <a:gd name="connsiteX150" fmla="*/ 3405333 w 3410574"/>
                        <a:gd name="connsiteY150" fmla="*/ 1589819 h 3398898"/>
                        <a:gd name="connsiteX151" fmla="*/ 3410574 w 3410574"/>
                        <a:gd name="connsiteY151" fmla="*/ 1693611 h 3398898"/>
                        <a:gd name="connsiteX152" fmla="*/ 1705287 w 3410574"/>
                        <a:gd name="connsiteY152" fmla="*/ 3398898 h 3398898"/>
                        <a:gd name="connsiteX153" fmla="*/ 0 w 3410574"/>
                        <a:gd name="connsiteY153" fmla="*/ 1693611 h 3398898"/>
                        <a:gd name="connsiteX154" fmla="*/ 1361613 w 3410574"/>
                        <a:gd name="connsiteY154" fmla="*/ 22970 h 3398898"/>
                        <a:gd name="connsiteX155" fmla="*/ 1512115 w 3410574"/>
                        <a:gd name="connsiteY15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38400 w 3410574"/>
                        <a:gd name="connsiteY105" fmla="*/ 102141 h 3398898"/>
                        <a:gd name="connsiteX106" fmla="*/ 2658729 w 3410574"/>
                        <a:gd name="connsiteY106" fmla="*/ 279561 h 3398898"/>
                        <a:gd name="connsiteX107" fmla="*/ 2673226 w 3410574"/>
                        <a:gd name="connsiteY107" fmla="*/ 290401 h 3398898"/>
                        <a:gd name="connsiteX108" fmla="*/ 2290653 w 3410574"/>
                        <a:gd name="connsiteY108" fmla="*/ 290401 h 3398898"/>
                        <a:gd name="connsiteX109" fmla="*/ 2234309 w 3410574"/>
                        <a:gd name="connsiteY109" fmla="*/ 269236 h 3398898"/>
                        <a:gd name="connsiteX110" fmla="*/ 2248795 w 3410574"/>
                        <a:gd name="connsiteY110" fmla="*/ 285117 h 3398898"/>
                        <a:gd name="connsiteX111" fmla="*/ 2252710 w 3410574"/>
                        <a:gd name="connsiteY111" fmla="*/ 290401 h 3398898"/>
                        <a:gd name="connsiteX112" fmla="*/ 2093488 w 3410574"/>
                        <a:gd name="connsiteY112" fmla="*/ 290401 h 3398898"/>
                        <a:gd name="connsiteX113" fmla="*/ 2046334 w 3410574"/>
                        <a:gd name="connsiteY113" fmla="*/ 246081 h 3398898"/>
                        <a:gd name="connsiteX114" fmla="*/ 1978244 w 3410574"/>
                        <a:gd name="connsiteY114" fmla="*/ 198929 h 3398898"/>
                        <a:gd name="connsiteX115" fmla="*/ 1938400 w 3410574"/>
                        <a:gd name="connsiteY115" fmla="*/ 192366 h 3398898"/>
                        <a:gd name="connsiteX116" fmla="*/ 1938400 w 3410574"/>
                        <a:gd name="connsiteY116" fmla="*/ 102141 h 3398898"/>
                        <a:gd name="connsiteX117" fmla="*/ 1512115 w 3410574"/>
                        <a:gd name="connsiteY117" fmla="*/ 0 h 3398898"/>
                        <a:gd name="connsiteX118" fmla="*/ 1504201 w 3410574"/>
                        <a:gd name="connsiteY118" fmla="*/ 25496 h 3398898"/>
                        <a:gd name="connsiteX119" fmla="*/ 1497169 w 3410574"/>
                        <a:gd name="connsiteY119" fmla="*/ 95245 h 3398898"/>
                        <a:gd name="connsiteX120" fmla="*/ 1497169 w 3410574"/>
                        <a:gd name="connsiteY120" fmla="*/ 188249 h 3398898"/>
                        <a:gd name="connsiteX121" fmla="*/ 1483739 w 3410574"/>
                        <a:gd name="connsiteY121" fmla="*/ 190461 h 3398898"/>
                        <a:gd name="connsiteX122" fmla="*/ 1477716 w 3410574"/>
                        <a:gd name="connsiteY122" fmla="*/ 193392 h 3398898"/>
                        <a:gd name="connsiteX123" fmla="*/ 1084945 w 3410574"/>
                        <a:gd name="connsiteY123" fmla="*/ 693159 h 3398898"/>
                        <a:gd name="connsiteX124" fmla="*/ 1038352 w 3410574"/>
                        <a:gd name="connsiteY124" fmla="*/ 811048 h 3398898"/>
                        <a:gd name="connsiteX125" fmla="*/ 1497169 w 3410574"/>
                        <a:gd name="connsiteY125" fmla="*/ 811048 h 3398898"/>
                        <a:gd name="connsiteX126" fmla="*/ 1497169 w 3410574"/>
                        <a:gd name="connsiteY126" fmla="*/ 1012989 h 3398898"/>
                        <a:gd name="connsiteX127" fmla="*/ 980125 w 3410574"/>
                        <a:gd name="connsiteY127" fmla="*/ 1012989 h 3398898"/>
                        <a:gd name="connsiteX128" fmla="*/ 960916 w 3410574"/>
                        <a:gd name="connsiteY128" fmla="*/ 1079951 h 3398898"/>
                        <a:gd name="connsiteX129" fmla="*/ 912662 w 3410574"/>
                        <a:gd name="connsiteY129" fmla="*/ 1374077 h 3398898"/>
                        <a:gd name="connsiteX130" fmla="*/ 900949 w 3410574"/>
                        <a:gd name="connsiteY130" fmla="*/ 1593887 h 3398898"/>
                        <a:gd name="connsiteX131" fmla="*/ 1667887 w 3410574"/>
                        <a:gd name="connsiteY131" fmla="*/ 1593887 h 3398898"/>
                        <a:gd name="connsiteX132" fmla="*/ 1667887 w 3410574"/>
                        <a:gd name="connsiteY132" fmla="*/ 1547180 h 3398898"/>
                        <a:gd name="connsiteX133" fmla="*/ 1708545 w 3410574"/>
                        <a:gd name="connsiteY133" fmla="*/ 1569249 h 3398898"/>
                        <a:gd name="connsiteX134" fmla="*/ 1742680 w 3410574"/>
                        <a:gd name="connsiteY134" fmla="*/ 1579845 h 3398898"/>
                        <a:gd name="connsiteX135" fmla="*/ 1742680 w 3410574"/>
                        <a:gd name="connsiteY135" fmla="*/ 1593887 h 3398898"/>
                        <a:gd name="connsiteX136" fmla="*/ 1817872 w 3410574"/>
                        <a:gd name="connsiteY136" fmla="*/ 1593887 h 3398898"/>
                        <a:gd name="connsiteX137" fmla="*/ 1843259 w 3410574"/>
                        <a:gd name="connsiteY137" fmla="*/ 1596446 h 3398898"/>
                        <a:gd name="connsiteX138" fmla="*/ 1863052 w 3410574"/>
                        <a:gd name="connsiteY138" fmla="*/ 1596446 h 3398898"/>
                        <a:gd name="connsiteX139" fmla="*/ 1866887 w 3410574"/>
                        <a:gd name="connsiteY139" fmla="*/ 1795828 h 3398898"/>
                        <a:gd name="connsiteX140" fmla="*/ 1742680 w 3410574"/>
                        <a:gd name="connsiteY140" fmla="*/ 1795828 h 3398898"/>
                        <a:gd name="connsiteX141" fmla="*/ 1742680 w 3410574"/>
                        <a:gd name="connsiteY141" fmla="*/ 2391683 h 3398898"/>
                        <a:gd name="connsiteX142" fmla="*/ 2460685 w 3410574"/>
                        <a:gd name="connsiteY142" fmla="*/ 2391683 h 3398898"/>
                        <a:gd name="connsiteX143" fmla="*/ 2487048 w 3410574"/>
                        <a:gd name="connsiteY143" fmla="*/ 2299784 h 3398898"/>
                        <a:gd name="connsiteX144" fmla="*/ 2535303 w 3410574"/>
                        <a:gd name="connsiteY144" fmla="*/ 2005656 h 3398898"/>
                        <a:gd name="connsiteX145" fmla="*/ 2546483 w 3410574"/>
                        <a:gd name="connsiteY145" fmla="*/ 1795828 h 3398898"/>
                        <a:gd name="connsiteX146" fmla="*/ 2199581 w 3410574"/>
                        <a:gd name="connsiteY146" fmla="*/ 1795828 h 3398898"/>
                        <a:gd name="connsiteX147" fmla="*/ 2383325 w 3410574"/>
                        <a:gd name="connsiteY147" fmla="*/ 1596446 h 3398898"/>
                        <a:gd name="connsiteX148" fmla="*/ 3339589 w 3410574"/>
                        <a:gd name="connsiteY148" fmla="*/ 1596446 h 3398898"/>
                        <a:gd name="connsiteX149" fmla="*/ 3405333 w 3410574"/>
                        <a:gd name="connsiteY149" fmla="*/ 1589819 h 3398898"/>
                        <a:gd name="connsiteX150" fmla="*/ 3410574 w 3410574"/>
                        <a:gd name="connsiteY150" fmla="*/ 1693611 h 3398898"/>
                        <a:gd name="connsiteX151" fmla="*/ 1705287 w 3410574"/>
                        <a:gd name="connsiteY151" fmla="*/ 3398898 h 3398898"/>
                        <a:gd name="connsiteX152" fmla="*/ 0 w 3410574"/>
                        <a:gd name="connsiteY152" fmla="*/ 1693611 h 3398898"/>
                        <a:gd name="connsiteX153" fmla="*/ 1361613 w 3410574"/>
                        <a:gd name="connsiteY153" fmla="*/ 22970 h 3398898"/>
                        <a:gd name="connsiteX154" fmla="*/ 1512115 w 3410574"/>
                        <a:gd name="connsiteY15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38400 w 3410574"/>
                        <a:gd name="connsiteY105" fmla="*/ 102141 h 3398898"/>
                        <a:gd name="connsiteX106" fmla="*/ 2658729 w 3410574"/>
                        <a:gd name="connsiteY106" fmla="*/ 279561 h 3398898"/>
                        <a:gd name="connsiteX107" fmla="*/ 2290653 w 3410574"/>
                        <a:gd name="connsiteY107" fmla="*/ 290401 h 3398898"/>
                        <a:gd name="connsiteX108" fmla="*/ 2234309 w 3410574"/>
                        <a:gd name="connsiteY108" fmla="*/ 269236 h 3398898"/>
                        <a:gd name="connsiteX109" fmla="*/ 2248795 w 3410574"/>
                        <a:gd name="connsiteY109" fmla="*/ 285117 h 3398898"/>
                        <a:gd name="connsiteX110" fmla="*/ 2252710 w 3410574"/>
                        <a:gd name="connsiteY110" fmla="*/ 290401 h 3398898"/>
                        <a:gd name="connsiteX111" fmla="*/ 2093488 w 3410574"/>
                        <a:gd name="connsiteY111" fmla="*/ 290401 h 3398898"/>
                        <a:gd name="connsiteX112" fmla="*/ 2046334 w 3410574"/>
                        <a:gd name="connsiteY112" fmla="*/ 246081 h 3398898"/>
                        <a:gd name="connsiteX113" fmla="*/ 1978244 w 3410574"/>
                        <a:gd name="connsiteY113" fmla="*/ 198929 h 3398898"/>
                        <a:gd name="connsiteX114" fmla="*/ 1938400 w 3410574"/>
                        <a:gd name="connsiteY114" fmla="*/ 192366 h 3398898"/>
                        <a:gd name="connsiteX115" fmla="*/ 1938400 w 3410574"/>
                        <a:gd name="connsiteY115" fmla="*/ 102141 h 3398898"/>
                        <a:gd name="connsiteX116" fmla="*/ 1512115 w 3410574"/>
                        <a:gd name="connsiteY116" fmla="*/ 0 h 3398898"/>
                        <a:gd name="connsiteX117" fmla="*/ 1504201 w 3410574"/>
                        <a:gd name="connsiteY117" fmla="*/ 25496 h 3398898"/>
                        <a:gd name="connsiteX118" fmla="*/ 1497169 w 3410574"/>
                        <a:gd name="connsiteY118" fmla="*/ 95245 h 3398898"/>
                        <a:gd name="connsiteX119" fmla="*/ 1497169 w 3410574"/>
                        <a:gd name="connsiteY119" fmla="*/ 188249 h 3398898"/>
                        <a:gd name="connsiteX120" fmla="*/ 1483739 w 3410574"/>
                        <a:gd name="connsiteY120" fmla="*/ 190461 h 3398898"/>
                        <a:gd name="connsiteX121" fmla="*/ 1477716 w 3410574"/>
                        <a:gd name="connsiteY121" fmla="*/ 193392 h 3398898"/>
                        <a:gd name="connsiteX122" fmla="*/ 1084945 w 3410574"/>
                        <a:gd name="connsiteY122" fmla="*/ 693159 h 3398898"/>
                        <a:gd name="connsiteX123" fmla="*/ 1038352 w 3410574"/>
                        <a:gd name="connsiteY123" fmla="*/ 811048 h 3398898"/>
                        <a:gd name="connsiteX124" fmla="*/ 1497169 w 3410574"/>
                        <a:gd name="connsiteY124" fmla="*/ 811048 h 3398898"/>
                        <a:gd name="connsiteX125" fmla="*/ 1497169 w 3410574"/>
                        <a:gd name="connsiteY125" fmla="*/ 1012989 h 3398898"/>
                        <a:gd name="connsiteX126" fmla="*/ 980125 w 3410574"/>
                        <a:gd name="connsiteY126" fmla="*/ 1012989 h 3398898"/>
                        <a:gd name="connsiteX127" fmla="*/ 960916 w 3410574"/>
                        <a:gd name="connsiteY127" fmla="*/ 1079951 h 3398898"/>
                        <a:gd name="connsiteX128" fmla="*/ 912662 w 3410574"/>
                        <a:gd name="connsiteY128" fmla="*/ 1374077 h 3398898"/>
                        <a:gd name="connsiteX129" fmla="*/ 900949 w 3410574"/>
                        <a:gd name="connsiteY129" fmla="*/ 1593887 h 3398898"/>
                        <a:gd name="connsiteX130" fmla="*/ 1667887 w 3410574"/>
                        <a:gd name="connsiteY130" fmla="*/ 1593887 h 3398898"/>
                        <a:gd name="connsiteX131" fmla="*/ 1667887 w 3410574"/>
                        <a:gd name="connsiteY131" fmla="*/ 1547180 h 3398898"/>
                        <a:gd name="connsiteX132" fmla="*/ 1708545 w 3410574"/>
                        <a:gd name="connsiteY132" fmla="*/ 1569249 h 3398898"/>
                        <a:gd name="connsiteX133" fmla="*/ 1742680 w 3410574"/>
                        <a:gd name="connsiteY133" fmla="*/ 1579845 h 3398898"/>
                        <a:gd name="connsiteX134" fmla="*/ 1742680 w 3410574"/>
                        <a:gd name="connsiteY134" fmla="*/ 1593887 h 3398898"/>
                        <a:gd name="connsiteX135" fmla="*/ 1817872 w 3410574"/>
                        <a:gd name="connsiteY135" fmla="*/ 1593887 h 3398898"/>
                        <a:gd name="connsiteX136" fmla="*/ 1843259 w 3410574"/>
                        <a:gd name="connsiteY136" fmla="*/ 1596446 h 3398898"/>
                        <a:gd name="connsiteX137" fmla="*/ 1863052 w 3410574"/>
                        <a:gd name="connsiteY137" fmla="*/ 1596446 h 3398898"/>
                        <a:gd name="connsiteX138" fmla="*/ 1866887 w 3410574"/>
                        <a:gd name="connsiteY138" fmla="*/ 1795828 h 3398898"/>
                        <a:gd name="connsiteX139" fmla="*/ 1742680 w 3410574"/>
                        <a:gd name="connsiteY139" fmla="*/ 1795828 h 3398898"/>
                        <a:gd name="connsiteX140" fmla="*/ 1742680 w 3410574"/>
                        <a:gd name="connsiteY140" fmla="*/ 2391683 h 3398898"/>
                        <a:gd name="connsiteX141" fmla="*/ 2460685 w 3410574"/>
                        <a:gd name="connsiteY141" fmla="*/ 2391683 h 3398898"/>
                        <a:gd name="connsiteX142" fmla="*/ 2487048 w 3410574"/>
                        <a:gd name="connsiteY142" fmla="*/ 2299784 h 3398898"/>
                        <a:gd name="connsiteX143" fmla="*/ 2535303 w 3410574"/>
                        <a:gd name="connsiteY143" fmla="*/ 2005656 h 3398898"/>
                        <a:gd name="connsiteX144" fmla="*/ 2546483 w 3410574"/>
                        <a:gd name="connsiteY144" fmla="*/ 1795828 h 3398898"/>
                        <a:gd name="connsiteX145" fmla="*/ 2199581 w 3410574"/>
                        <a:gd name="connsiteY145" fmla="*/ 1795828 h 3398898"/>
                        <a:gd name="connsiteX146" fmla="*/ 2383325 w 3410574"/>
                        <a:gd name="connsiteY146" fmla="*/ 1596446 h 3398898"/>
                        <a:gd name="connsiteX147" fmla="*/ 3339589 w 3410574"/>
                        <a:gd name="connsiteY147" fmla="*/ 1596446 h 3398898"/>
                        <a:gd name="connsiteX148" fmla="*/ 3405333 w 3410574"/>
                        <a:gd name="connsiteY148" fmla="*/ 1589819 h 3398898"/>
                        <a:gd name="connsiteX149" fmla="*/ 3410574 w 3410574"/>
                        <a:gd name="connsiteY149" fmla="*/ 1693611 h 3398898"/>
                        <a:gd name="connsiteX150" fmla="*/ 1705287 w 3410574"/>
                        <a:gd name="connsiteY150" fmla="*/ 3398898 h 3398898"/>
                        <a:gd name="connsiteX151" fmla="*/ 0 w 3410574"/>
                        <a:gd name="connsiteY151" fmla="*/ 1693611 h 3398898"/>
                        <a:gd name="connsiteX152" fmla="*/ 1361613 w 3410574"/>
                        <a:gd name="connsiteY152" fmla="*/ 22970 h 3398898"/>
                        <a:gd name="connsiteX153" fmla="*/ 1512115 w 3410574"/>
                        <a:gd name="connsiteY153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38400 w 3410574"/>
                        <a:gd name="connsiteY105" fmla="*/ 102141 h 3398898"/>
                        <a:gd name="connsiteX106" fmla="*/ 2658729 w 3410574"/>
                        <a:gd name="connsiteY106" fmla="*/ 279561 h 3398898"/>
                        <a:gd name="connsiteX107" fmla="*/ 2290653 w 3410574"/>
                        <a:gd name="connsiteY107" fmla="*/ 290401 h 3398898"/>
                        <a:gd name="connsiteX108" fmla="*/ 2234309 w 3410574"/>
                        <a:gd name="connsiteY108" fmla="*/ 269236 h 3398898"/>
                        <a:gd name="connsiteX109" fmla="*/ 2248795 w 3410574"/>
                        <a:gd name="connsiteY109" fmla="*/ 285117 h 3398898"/>
                        <a:gd name="connsiteX110" fmla="*/ 2093488 w 3410574"/>
                        <a:gd name="connsiteY110" fmla="*/ 290401 h 3398898"/>
                        <a:gd name="connsiteX111" fmla="*/ 2046334 w 3410574"/>
                        <a:gd name="connsiteY111" fmla="*/ 246081 h 3398898"/>
                        <a:gd name="connsiteX112" fmla="*/ 1978244 w 3410574"/>
                        <a:gd name="connsiteY112" fmla="*/ 198929 h 3398898"/>
                        <a:gd name="connsiteX113" fmla="*/ 1938400 w 3410574"/>
                        <a:gd name="connsiteY113" fmla="*/ 192366 h 3398898"/>
                        <a:gd name="connsiteX114" fmla="*/ 1938400 w 3410574"/>
                        <a:gd name="connsiteY114" fmla="*/ 102141 h 3398898"/>
                        <a:gd name="connsiteX115" fmla="*/ 1512115 w 3410574"/>
                        <a:gd name="connsiteY115" fmla="*/ 0 h 3398898"/>
                        <a:gd name="connsiteX116" fmla="*/ 1504201 w 3410574"/>
                        <a:gd name="connsiteY116" fmla="*/ 25496 h 3398898"/>
                        <a:gd name="connsiteX117" fmla="*/ 1497169 w 3410574"/>
                        <a:gd name="connsiteY117" fmla="*/ 95245 h 3398898"/>
                        <a:gd name="connsiteX118" fmla="*/ 1497169 w 3410574"/>
                        <a:gd name="connsiteY118" fmla="*/ 188249 h 3398898"/>
                        <a:gd name="connsiteX119" fmla="*/ 1483739 w 3410574"/>
                        <a:gd name="connsiteY119" fmla="*/ 190461 h 3398898"/>
                        <a:gd name="connsiteX120" fmla="*/ 1477716 w 3410574"/>
                        <a:gd name="connsiteY120" fmla="*/ 193392 h 3398898"/>
                        <a:gd name="connsiteX121" fmla="*/ 1084945 w 3410574"/>
                        <a:gd name="connsiteY121" fmla="*/ 693159 h 3398898"/>
                        <a:gd name="connsiteX122" fmla="*/ 1038352 w 3410574"/>
                        <a:gd name="connsiteY122" fmla="*/ 811048 h 3398898"/>
                        <a:gd name="connsiteX123" fmla="*/ 1497169 w 3410574"/>
                        <a:gd name="connsiteY123" fmla="*/ 811048 h 3398898"/>
                        <a:gd name="connsiteX124" fmla="*/ 1497169 w 3410574"/>
                        <a:gd name="connsiteY124" fmla="*/ 1012989 h 3398898"/>
                        <a:gd name="connsiteX125" fmla="*/ 980125 w 3410574"/>
                        <a:gd name="connsiteY125" fmla="*/ 1012989 h 3398898"/>
                        <a:gd name="connsiteX126" fmla="*/ 960916 w 3410574"/>
                        <a:gd name="connsiteY126" fmla="*/ 1079951 h 3398898"/>
                        <a:gd name="connsiteX127" fmla="*/ 912662 w 3410574"/>
                        <a:gd name="connsiteY127" fmla="*/ 1374077 h 3398898"/>
                        <a:gd name="connsiteX128" fmla="*/ 900949 w 3410574"/>
                        <a:gd name="connsiteY128" fmla="*/ 1593887 h 3398898"/>
                        <a:gd name="connsiteX129" fmla="*/ 1667887 w 3410574"/>
                        <a:gd name="connsiteY129" fmla="*/ 1593887 h 3398898"/>
                        <a:gd name="connsiteX130" fmla="*/ 1667887 w 3410574"/>
                        <a:gd name="connsiteY130" fmla="*/ 1547180 h 3398898"/>
                        <a:gd name="connsiteX131" fmla="*/ 1708545 w 3410574"/>
                        <a:gd name="connsiteY131" fmla="*/ 1569249 h 3398898"/>
                        <a:gd name="connsiteX132" fmla="*/ 1742680 w 3410574"/>
                        <a:gd name="connsiteY132" fmla="*/ 1579845 h 3398898"/>
                        <a:gd name="connsiteX133" fmla="*/ 1742680 w 3410574"/>
                        <a:gd name="connsiteY133" fmla="*/ 1593887 h 3398898"/>
                        <a:gd name="connsiteX134" fmla="*/ 1817872 w 3410574"/>
                        <a:gd name="connsiteY134" fmla="*/ 1593887 h 3398898"/>
                        <a:gd name="connsiteX135" fmla="*/ 1843259 w 3410574"/>
                        <a:gd name="connsiteY135" fmla="*/ 1596446 h 3398898"/>
                        <a:gd name="connsiteX136" fmla="*/ 1863052 w 3410574"/>
                        <a:gd name="connsiteY136" fmla="*/ 1596446 h 3398898"/>
                        <a:gd name="connsiteX137" fmla="*/ 1866887 w 3410574"/>
                        <a:gd name="connsiteY137" fmla="*/ 1795828 h 3398898"/>
                        <a:gd name="connsiteX138" fmla="*/ 1742680 w 3410574"/>
                        <a:gd name="connsiteY138" fmla="*/ 1795828 h 3398898"/>
                        <a:gd name="connsiteX139" fmla="*/ 1742680 w 3410574"/>
                        <a:gd name="connsiteY139" fmla="*/ 2391683 h 3398898"/>
                        <a:gd name="connsiteX140" fmla="*/ 2460685 w 3410574"/>
                        <a:gd name="connsiteY140" fmla="*/ 2391683 h 3398898"/>
                        <a:gd name="connsiteX141" fmla="*/ 2487048 w 3410574"/>
                        <a:gd name="connsiteY141" fmla="*/ 2299784 h 3398898"/>
                        <a:gd name="connsiteX142" fmla="*/ 2535303 w 3410574"/>
                        <a:gd name="connsiteY142" fmla="*/ 2005656 h 3398898"/>
                        <a:gd name="connsiteX143" fmla="*/ 2546483 w 3410574"/>
                        <a:gd name="connsiteY143" fmla="*/ 1795828 h 3398898"/>
                        <a:gd name="connsiteX144" fmla="*/ 2199581 w 3410574"/>
                        <a:gd name="connsiteY144" fmla="*/ 1795828 h 3398898"/>
                        <a:gd name="connsiteX145" fmla="*/ 2383325 w 3410574"/>
                        <a:gd name="connsiteY145" fmla="*/ 1596446 h 3398898"/>
                        <a:gd name="connsiteX146" fmla="*/ 3339589 w 3410574"/>
                        <a:gd name="connsiteY146" fmla="*/ 1596446 h 3398898"/>
                        <a:gd name="connsiteX147" fmla="*/ 3405333 w 3410574"/>
                        <a:gd name="connsiteY147" fmla="*/ 1589819 h 3398898"/>
                        <a:gd name="connsiteX148" fmla="*/ 3410574 w 3410574"/>
                        <a:gd name="connsiteY148" fmla="*/ 1693611 h 3398898"/>
                        <a:gd name="connsiteX149" fmla="*/ 1705287 w 3410574"/>
                        <a:gd name="connsiteY149" fmla="*/ 3398898 h 3398898"/>
                        <a:gd name="connsiteX150" fmla="*/ 0 w 3410574"/>
                        <a:gd name="connsiteY150" fmla="*/ 1693611 h 3398898"/>
                        <a:gd name="connsiteX151" fmla="*/ 1361613 w 3410574"/>
                        <a:gd name="connsiteY151" fmla="*/ 22970 h 3398898"/>
                        <a:gd name="connsiteX152" fmla="*/ 1512115 w 3410574"/>
                        <a:gd name="connsiteY152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38400 w 3410574"/>
                        <a:gd name="connsiteY105" fmla="*/ 102141 h 3398898"/>
                        <a:gd name="connsiteX106" fmla="*/ 2658729 w 3410574"/>
                        <a:gd name="connsiteY106" fmla="*/ 279561 h 3398898"/>
                        <a:gd name="connsiteX107" fmla="*/ 2290653 w 3410574"/>
                        <a:gd name="connsiteY107" fmla="*/ 290401 h 3398898"/>
                        <a:gd name="connsiteX108" fmla="*/ 2234309 w 3410574"/>
                        <a:gd name="connsiteY108" fmla="*/ 269236 h 3398898"/>
                        <a:gd name="connsiteX109" fmla="*/ 2093488 w 3410574"/>
                        <a:gd name="connsiteY109" fmla="*/ 290401 h 3398898"/>
                        <a:gd name="connsiteX110" fmla="*/ 2046334 w 3410574"/>
                        <a:gd name="connsiteY110" fmla="*/ 246081 h 3398898"/>
                        <a:gd name="connsiteX111" fmla="*/ 1978244 w 3410574"/>
                        <a:gd name="connsiteY111" fmla="*/ 198929 h 3398898"/>
                        <a:gd name="connsiteX112" fmla="*/ 1938400 w 3410574"/>
                        <a:gd name="connsiteY112" fmla="*/ 192366 h 3398898"/>
                        <a:gd name="connsiteX113" fmla="*/ 1938400 w 3410574"/>
                        <a:gd name="connsiteY113" fmla="*/ 102141 h 3398898"/>
                        <a:gd name="connsiteX114" fmla="*/ 1512115 w 3410574"/>
                        <a:gd name="connsiteY114" fmla="*/ 0 h 3398898"/>
                        <a:gd name="connsiteX115" fmla="*/ 1504201 w 3410574"/>
                        <a:gd name="connsiteY115" fmla="*/ 25496 h 3398898"/>
                        <a:gd name="connsiteX116" fmla="*/ 1497169 w 3410574"/>
                        <a:gd name="connsiteY116" fmla="*/ 95245 h 3398898"/>
                        <a:gd name="connsiteX117" fmla="*/ 1497169 w 3410574"/>
                        <a:gd name="connsiteY117" fmla="*/ 188249 h 3398898"/>
                        <a:gd name="connsiteX118" fmla="*/ 1483739 w 3410574"/>
                        <a:gd name="connsiteY118" fmla="*/ 190461 h 3398898"/>
                        <a:gd name="connsiteX119" fmla="*/ 1477716 w 3410574"/>
                        <a:gd name="connsiteY119" fmla="*/ 193392 h 3398898"/>
                        <a:gd name="connsiteX120" fmla="*/ 1084945 w 3410574"/>
                        <a:gd name="connsiteY120" fmla="*/ 693159 h 3398898"/>
                        <a:gd name="connsiteX121" fmla="*/ 1038352 w 3410574"/>
                        <a:gd name="connsiteY121" fmla="*/ 811048 h 3398898"/>
                        <a:gd name="connsiteX122" fmla="*/ 1497169 w 3410574"/>
                        <a:gd name="connsiteY122" fmla="*/ 811048 h 3398898"/>
                        <a:gd name="connsiteX123" fmla="*/ 1497169 w 3410574"/>
                        <a:gd name="connsiteY123" fmla="*/ 1012989 h 3398898"/>
                        <a:gd name="connsiteX124" fmla="*/ 980125 w 3410574"/>
                        <a:gd name="connsiteY124" fmla="*/ 1012989 h 3398898"/>
                        <a:gd name="connsiteX125" fmla="*/ 960916 w 3410574"/>
                        <a:gd name="connsiteY125" fmla="*/ 1079951 h 3398898"/>
                        <a:gd name="connsiteX126" fmla="*/ 912662 w 3410574"/>
                        <a:gd name="connsiteY126" fmla="*/ 1374077 h 3398898"/>
                        <a:gd name="connsiteX127" fmla="*/ 900949 w 3410574"/>
                        <a:gd name="connsiteY127" fmla="*/ 1593887 h 3398898"/>
                        <a:gd name="connsiteX128" fmla="*/ 1667887 w 3410574"/>
                        <a:gd name="connsiteY128" fmla="*/ 1593887 h 3398898"/>
                        <a:gd name="connsiteX129" fmla="*/ 1667887 w 3410574"/>
                        <a:gd name="connsiteY129" fmla="*/ 1547180 h 3398898"/>
                        <a:gd name="connsiteX130" fmla="*/ 1708545 w 3410574"/>
                        <a:gd name="connsiteY130" fmla="*/ 1569249 h 3398898"/>
                        <a:gd name="connsiteX131" fmla="*/ 1742680 w 3410574"/>
                        <a:gd name="connsiteY131" fmla="*/ 1579845 h 3398898"/>
                        <a:gd name="connsiteX132" fmla="*/ 1742680 w 3410574"/>
                        <a:gd name="connsiteY132" fmla="*/ 1593887 h 3398898"/>
                        <a:gd name="connsiteX133" fmla="*/ 1817872 w 3410574"/>
                        <a:gd name="connsiteY133" fmla="*/ 1593887 h 3398898"/>
                        <a:gd name="connsiteX134" fmla="*/ 1843259 w 3410574"/>
                        <a:gd name="connsiteY134" fmla="*/ 1596446 h 3398898"/>
                        <a:gd name="connsiteX135" fmla="*/ 1863052 w 3410574"/>
                        <a:gd name="connsiteY135" fmla="*/ 1596446 h 3398898"/>
                        <a:gd name="connsiteX136" fmla="*/ 1866887 w 3410574"/>
                        <a:gd name="connsiteY136" fmla="*/ 1795828 h 3398898"/>
                        <a:gd name="connsiteX137" fmla="*/ 1742680 w 3410574"/>
                        <a:gd name="connsiteY137" fmla="*/ 1795828 h 3398898"/>
                        <a:gd name="connsiteX138" fmla="*/ 1742680 w 3410574"/>
                        <a:gd name="connsiteY138" fmla="*/ 2391683 h 3398898"/>
                        <a:gd name="connsiteX139" fmla="*/ 2460685 w 3410574"/>
                        <a:gd name="connsiteY139" fmla="*/ 2391683 h 3398898"/>
                        <a:gd name="connsiteX140" fmla="*/ 2487048 w 3410574"/>
                        <a:gd name="connsiteY140" fmla="*/ 2299784 h 3398898"/>
                        <a:gd name="connsiteX141" fmla="*/ 2535303 w 3410574"/>
                        <a:gd name="connsiteY141" fmla="*/ 2005656 h 3398898"/>
                        <a:gd name="connsiteX142" fmla="*/ 2546483 w 3410574"/>
                        <a:gd name="connsiteY142" fmla="*/ 1795828 h 3398898"/>
                        <a:gd name="connsiteX143" fmla="*/ 2199581 w 3410574"/>
                        <a:gd name="connsiteY143" fmla="*/ 1795828 h 3398898"/>
                        <a:gd name="connsiteX144" fmla="*/ 2383325 w 3410574"/>
                        <a:gd name="connsiteY144" fmla="*/ 1596446 h 3398898"/>
                        <a:gd name="connsiteX145" fmla="*/ 3339589 w 3410574"/>
                        <a:gd name="connsiteY145" fmla="*/ 1596446 h 3398898"/>
                        <a:gd name="connsiteX146" fmla="*/ 3405333 w 3410574"/>
                        <a:gd name="connsiteY146" fmla="*/ 1589819 h 3398898"/>
                        <a:gd name="connsiteX147" fmla="*/ 3410574 w 3410574"/>
                        <a:gd name="connsiteY147" fmla="*/ 1693611 h 3398898"/>
                        <a:gd name="connsiteX148" fmla="*/ 1705287 w 3410574"/>
                        <a:gd name="connsiteY148" fmla="*/ 3398898 h 3398898"/>
                        <a:gd name="connsiteX149" fmla="*/ 0 w 3410574"/>
                        <a:gd name="connsiteY149" fmla="*/ 1693611 h 3398898"/>
                        <a:gd name="connsiteX150" fmla="*/ 1361613 w 3410574"/>
                        <a:gd name="connsiteY150" fmla="*/ 22970 h 3398898"/>
                        <a:gd name="connsiteX151" fmla="*/ 1512115 w 3410574"/>
                        <a:gd name="connsiteY151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38400 w 3410574"/>
                        <a:gd name="connsiteY105" fmla="*/ 102141 h 3398898"/>
                        <a:gd name="connsiteX106" fmla="*/ 2658729 w 3410574"/>
                        <a:gd name="connsiteY106" fmla="*/ 279561 h 3398898"/>
                        <a:gd name="connsiteX107" fmla="*/ 2290653 w 3410574"/>
                        <a:gd name="connsiteY107" fmla="*/ 290401 h 3398898"/>
                        <a:gd name="connsiteX108" fmla="*/ 2093488 w 3410574"/>
                        <a:gd name="connsiteY108" fmla="*/ 290401 h 3398898"/>
                        <a:gd name="connsiteX109" fmla="*/ 2046334 w 3410574"/>
                        <a:gd name="connsiteY109" fmla="*/ 246081 h 3398898"/>
                        <a:gd name="connsiteX110" fmla="*/ 1978244 w 3410574"/>
                        <a:gd name="connsiteY110" fmla="*/ 198929 h 3398898"/>
                        <a:gd name="connsiteX111" fmla="*/ 1938400 w 3410574"/>
                        <a:gd name="connsiteY111" fmla="*/ 192366 h 3398898"/>
                        <a:gd name="connsiteX112" fmla="*/ 1938400 w 3410574"/>
                        <a:gd name="connsiteY112" fmla="*/ 102141 h 3398898"/>
                        <a:gd name="connsiteX113" fmla="*/ 1512115 w 3410574"/>
                        <a:gd name="connsiteY113" fmla="*/ 0 h 3398898"/>
                        <a:gd name="connsiteX114" fmla="*/ 1504201 w 3410574"/>
                        <a:gd name="connsiteY114" fmla="*/ 25496 h 3398898"/>
                        <a:gd name="connsiteX115" fmla="*/ 1497169 w 3410574"/>
                        <a:gd name="connsiteY115" fmla="*/ 95245 h 3398898"/>
                        <a:gd name="connsiteX116" fmla="*/ 1497169 w 3410574"/>
                        <a:gd name="connsiteY116" fmla="*/ 188249 h 3398898"/>
                        <a:gd name="connsiteX117" fmla="*/ 1483739 w 3410574"/>
                        <a:gd name="connsiteY117" fmla="*/ 190461 h 3398898"/>
                        <a:gd name="connsiteX118" fmla="*/ 1477716 w 3410574"/>
                        <a:gd name="connsiteY118" fmla="*/ 193392 h 3398898"/>
                        <a:gd name="connsiteX119" fmla="*/ 1084945 w 3410574"/>
                        <a:gd name="connsiteY119" fmla="*/ 693159 h 3398898"/>
                        <a:gd name="connsiteX120" fmla="*/ 1038352 w 3410574"/>
                        <a:gd name="connsiteY120" fmla="*/ 811048 h 3398898"/>
                        <a:gd name="connsiteX121" fmla="*/ 1497169 w 3410574"/>
                        <a:gd name="connsiteY121" fmla="*/ 811048 h 3398898"/>
                        <a:gd name="connsiteX122" fmla="*/ 1497169 w 3410574"/>
                        <a:gd name="connsiteY122" fmla="*/ 1012989 h 3398898"/>
                        <a:gd name="connsiteX123" fmla="*/ 980125 w 3410574"/>
                        <a:gd name="connsiteY123" fmla="*/ 1012989 h 3398898"/>
                        <a:gd name="connsiteX124" fmla="*/ 960916 w 3410574"/>
                        <a:gd name="connsiteY124" fmla="*/ 1079951 h 3398898"/>
                        <a:gd name="connsiteX125" fmla="*/ 912662 w 3410574"/>
                        <a:gd name="connsiteY125" fmla="*/ 1374077 h 3398898"/>
                        <a:gd name="connsiteX126" fmla="*/ 900949 w 3410574"/>
                        <a:gd name="connsiteY126" fmla="*/ 1593887 h 3398898"/>
                        <a:gd name="connsiteX127" fmla="*/ 1667887 w 3410574"/>
                        <a:gd name="connsiteY127" fmla="*/ 1593887 h 3398898"/>
                        <a:gd name="connsiteX128" fmla="*/ 1667887 w 3410574"/>
                        <a:gd name="connsiteY128" fmla="*/ 1547180 h 3398898"/>
                        <a:gd name="connsiteX129" fmla="*/ 1708545 w 3410574"/>
                        <a:gd name="connsiteY129" fmla="*/ 1569249 h 3398898"/>
                        <a:gd name="connsiteX130" fmla="*/ 1742680 w 3410574"/>
                        <a:gd name="connsiteY130" fmla="*/ 1579845 h 3398898"/>
                        <a:gd name="connsiteX131" fmla="*/ 1742680 w 3410574"/>
                        <a:gd name="connsiteY131" fmla="*/ 1593887 h 3398898"/>
                        <a:gd name="connsiteX132" fmla="*/ 1817872 w 3410574"/>
                        <a:gd name="connsiteY132" fmla="*/ 1593887 h 3398898"/>
                        <a:gd name="connsiteX133" fmla="*/ 1843259 w 3410574"/>
                        <a:gd name="connsiteY133" fmla="*/ 1596446 h 3398898"/>
                        <a:gd name="connsiteX134" fmla="*/ 1863052 w 3410574"/>
                        <a:gd name="connsiteY134" fmla="*/ 1596446 h 3398898"/>
                        <a:gd name="connsiteX135" fmla="*/ 1866887 w 3410574"/>
                        <a:gd name="connsiteY135" fmla="*/ 1795828 h 3398898"/>
                        <a:gd name="connsiteX136" fmla="*/ 1742680 w 3410574"/>
                        <a:gd name="connsiteY136" fmla="*/ 1795828 h 3398898"/>
                        <a:gd name="connsiteX137" fmla="*/ 1742680 w 3410574"/>
                        <a:gd name="connsiteY137" fmla="*/ 2391683 h 3398898"/>
                        <a:gd name="connsiteX138" fmla="*/ 2460685 w 3410574"/>
                        <a:gd name="connsiteY138" fmla="*/ 2391683 h 3398898"/>
                        <a:gd name="connsiteX139" fmla="*/ 2487048 w 3410574"/>
                        <a:gd name="connsiteY139" fmla="*/ 2299784 h 3398898"/>
                        <a:gd name="connsiteX140" fmla="*/ 2535303 w 3410574"/>
                        <a:gd name="connsiteY140" fmla="*/ 2005656 h 3398898"/>
                        <a:gd name="connsiteX141" fmla="*/ 2546483 w 3410574"/>
                        <a:gd name="connsiteY141" fmla="*/ 1795828 h 3398898"/>
                        <a:gd name="connsiteX142" fmla="*/ 2199581 w 3410574"/>
                        <a:gd name="connsiteY142" fmla="*/ 1795828 h 3398898"/>
                        <a:gd name="connsiteX143" fmla="*/ 2383325 w 3410574"/>
                        <a:gd name="connsiteY143" fmla="*/ 1596446 h 3398898"/>
                        <a:gd name="connsiteX144" fmla="*/ 3339589 w 3410574"/>
                        <a:gd name="connsiteY144" fmla="*/ 1596446 h 3398898"/>
                        <a:gd name="connsiteX145" fmla="*/ 3405333 w 3410574"/>
                        <a:gd name="connsiteY145" fmla="*/ 1589819 h 3398898"/>
                        <a:gd name="connsiteX146" fmla="*/ 3410574 w 3410574"/>
                        <a:gd name="connsiteY146" fmla="*/ 1693611 h 3398898"/>
                        <a:gd name="connsiteX147" fmla="*/ 1705287 w 3410574"/>
                        <a:gd name="connsiteY147" fmla="*/ 3398898 h 3398898"/>
                        <a:gd name="connsiteX148" fmla="*/ 0 w 3410574"/>
                        <a:gd name="connsiteY148" fmla="*/ 1693611 h 3398898"/>
                        <a:gd name="connsiteX149" fmla="*/ 1361613 w 3410574"/>
                        <a:gd name="connsiteY149" fmla="*/ 22970 h 3398898"/>
                        <a:gd name="connsiteX150" fmla="*/ 1512115 w 3410574"/>
                        <a:gd name="connsiteY150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38400 w 3410574"/>
                        <a:gd name="connsiteY105" fmla="*/ 102141 h 3398898"/>
                        <a:gd name="connsiteX106" fmla="*/ 2658729 w 3410574"/>
                        <a:gd name="connsiteY106" fmla="*/ 279561 h 3398898"/>
                        <a:gd name="connsiteX107" fmla="*/ 2093488 w 3410574"/>
                        <a:gd name="connsiteY107" fmla="*/ 290401 h 3398898"/>
                        <a:gd name="connsiteX108" fmla="*/ 2046334 w 3410574"/>
                        <a:gd name="connsiteY108" fmla="*/ 246081 h 3398898"/>
                        <a:gd name="connsiteX109" fmla="*/ 1978244 w 3410574"/>
                        <a:gd name="connsiteY109" fmla="*/ 198929 h 3398898"/>
                        <a:gd name="connsiteX110" fmla="*/ 1938400 w 3410574"/>
                        <a:gd name="connsiteY110" fmla="*/ 192366 h 3398898"/>
                        <a:gd name="connsiteX111" fmla="*/ 1938400 w 3410574"/>
                        <a:gd name="connsiteY111" fmla="*/ 102141 h 3398898"/>
                        <a:gd name="connsiteX112" fmla="*/ 1512115 w 3410574"/>
                        <a:gd name="connsiteY112" fmla="*/ 0 h 3398898"/>
                        <a:gd name="connsiteX113" fmla="*/ 1504201 w 3410574"/>
                        <a:gd name="connsiteY113" fmla="*/ 25496 h 3398898"/>
                        <a:gd name="connsiteX114" fmla="*/ 1497169 w 3410574"/>
                        <a:gd name="connsiteY114" fmla="*/ 95245 h 3398898"/>
                        <a:gd name="connsiteX115" fmla="*/ 1497169 w 3410574"/>
                        <a:gd name="connsiteY115" fmla="*/ 188249 h 3398898"/>
                        <a:gd name="connsiteX116" fmla="*/ 1483739 w 3410574"/>
                        <a:gd name="connsiteY116" fmla="*/ 190461 h 3398898"/>
                        <a:gd name="connsiteX117" fmla="*/ 1477716 w 3410574"/>
                        <a:gd name="connsiteY117" fmla="*/ 193392 h 3398898"/>
                        <a:gd name="connsiteX118" fmla="*/ 1084945 w 3410574"/>
                        <a:gd name="connsiteY118" fmla="*/ 693159 h 3398898"/>
                        <a:gd name="connsiteX119" fmla="*/ 1038352 w 3410574"/>
                        <a:gd name="connsiteY119" fmla="*/ 811048 h 3398898"/>
                        <a:gd name="connsiteX120" fmla="*/ 1497169 w 3410574"/>
                        <a:gd name="connsiteY120" fmla="*/ 811048 h 3398898"/>
                        <a:gd name="connsiteX121" fmla="*/ 1497169 w 3410574"/>
                        <a:gd name="connsiteY121" fmla="*/ 1012989 h 3398898"/>
                        <a:gd name="connsiteX122" fmla="*/ 980125 w 3410574"/>
                        <a:gd name="connsiteY122" fmla="*/ 1012989 h 3398898"/>
                        <a:gd name="connsiteX123" fmla="*/ 960916 w 3410574"/>
                        <a:gd name="connsiteY123" fmla="*/ 1079951 h 3398898"/>
                        <a:gd name="connsiteX124" fmla="*/ 912662 w 3410574"/>
                        <a:gd name="connsiteY124" fmla="*/ 1374077 h 3398898"/>
                        <a:gd name="connsiteX125" fmla="*/ 900949 w 3410574"/>
                        <a:gd name="connsiteY125" fmla="*/ 1593887 h 3398898"/>
                        <a:gd name="connsiteX126" fmla="*/ 1667887 w 3410574"/>
                        <a:gd name="connsiteY126" fmla="*/ 1593887 h 3398898"/>
                        <a:gd name="connsiteX127" fmla="*/ 1667887 w 3410574"/>
                        <a:gd name="connsiteY127" fmla="*/ 1547180 h 3398898"/>
                        <a:gd name="connsiteX128" fmla="*/ 1708545 w 3410574"/>
                        <a:gd name="connsiteY128" fmla="*/ 1569249 h 3398898"/>
                        <a:gd name="connsiteX129" fmla="*/ 1742680 w 3410574"/>
                        <a:gd name="connsiteY129" fmla="*/ 1579845 h 3398898"/>
                        <a:gd name="connsiteX130" fmla="*/ 1742680 w 3410574"/>
                        <a:gd name="connsiteY130" fmla="*/ 1593887 h 3398898"/>
                        <a:gd name="connsiteX131" fmla="*/ 1817872 w 3410574"/>
                        <a:gd name="connsiteY131" fmla="*/ 1593887 h 3398898"/>
                        <a:gd name="connsiteX132" fmla="*/ 1843259 w 3410574"/>
                        <a:gd name="connsiteY132" fmla="*/ 1596446 h 3398898"/>
                        <a:gd name="connsiteX133" fmla="*/ 1863052 w 3410574"/>
                        <a:gd name="connsiteY133" fmla="*/ 1596446 h 3398898"/>
                        <a:gd name="connsiteX134" fmla="*/ 1866887 w 3410574"/>
                        <a:gd name="connsiteY134" fmla="*/ 1795828 h 3398898"/>
                        <a:gd name="connsiteX135" fmla="*/ 1742680 w 3410574"/>
                        <a:gd name="connsiteY135" fmla="*/ 1795828 h 3398898"/>
                        <a:gd name="connsiteX136" fmla="*/ 1742680 w 3410574"/>
                        <a:gd name="connsiteY136" fmla="*/ 2391683 h 3398898"/>
                        <a:gd name="connsiteX137" fmla="*/ 2460685 w 3410574"/>
                        <a:gd name="connsiteY137" fmla="*/ 2391683 h 3398898"/>
                        <a:gd name="connsiteX138" fmla="*/ 2487048 w 3410574"/>
                        <a:gd name="connsiteY138" fmla="*/ 2299784 h 3398898"/>
                        <a:gd name="connsiteX139" fmla="*/ 2535303 w 3410574"/>
                        <a:gd name="connsiteY139" fmla="*/ 2005656 h 3398898"/>
                        <a:gd name="connsiteX140" fmla="*/ 2546483 w 3410574"/>
                        <a:gd name="connsiteY140" fmla="*/ 1795828 h 3398898"/>
                        <a:gd name="connsiteX141" fmla="*/ 2199581 w 3410574"/>
                        <a:gd name="connsiteY141" fmla="*/ 1795828 h 3398898"/>
                        <a:gd name="connsiteX142" fmla="*/ 2383325 w 3410574"/>
                        <a:gd name="connsiteY142" fmla="*/ 1596446 h 3398898"/>
                        <a:gd name="connsiteX143" fmla="*/ 3339589 w 3410574"/>
                        <a:gd name="connsiteY143" fmla="*/ 1596446 h 3398898"/>
                        <a:gd name="connsiteX144" fmla="*/ 3405333 w 3410574"/>
                        <a:gd name="connsiteY144" fmla="*/ 1589819 h 3398898"/>
                        <a:gd name="connsiteX145" fmla="*/ 3410574 w 3410574"/>
                        <a:gd name="connsiteY145" fmla="*/ 1693611 h 3398898"/>
                        <a:gd name="connsiteX146" fmla="*/ 1705287 w 3410574"/>
                        <a:gd name="connsiteY146" fmla="*/ 3398898 h 3398898"/>
                        <a:gd name="connsiteX147" fmla="*/ 0 w 3410574"/>
                        <a:gd name="connsiteY147" fmla="*/ 1693611 h 3398898"/>
                        <a:gd name="connsiteX148" fmla="*/ 1361613 w 3410574"/>
                        <a:gd name="connsiteY148" fmla="*/ 22970 h 3398898"/>
                        <a:gd name="connsiteX149" fmla="*/ 1512115 w 3410574"/>
                        <a:gd name="connsiteY149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38400 w 3410574"/>
                        <a:gd name="connsiteY105" fmla="*/ 102141 h 3398898"/>
                        <a:gd name="connsiteX106" fmla="*/ 2093488 w 3410574"/>
                        <a:gd name="connsiteY106" fmla="*/ 290401 h 3398898"/>
                        <a:gd name="connsiteX107" fmla="*/ 2046334 w 3410574"/>
                        <a:gd name="connsiteY107" fmla="*/ 246081 h 3398898"/>
                        <a:gd name="connsiteX108" fmla="*/ 1978244 w 3410574"/>
                        <a:gd name="connsiteY108" fmla="*/ 198929 h 3398898"/>
                        <a:gd name="connsiteX109" fmla="*/ 1938400 w 3410574"/>
                        <a:gd name="connsiteY109" fmla="*/ 192366 h 3398898"/>
                        <a:gd name="connsiteX110" fmla="*/ 1938400 w 3410574"/>
                        <a:gd name="connsiteY110" fmla="*/ 102141 h 3398898"/>
                        <a:gd name="connsiteX111" fmla="*/ 1512115 w 3410574"/>
                        <a:gd name="connsiteY111" fmla="*/ 0 h 3398898"/>
                        <a:gd name="connsiteX112" fmla="*/ 1504201 w 3410574"/>
                        <a:gd name="connsiteY112" fmla="*/ 25496 h 3398898"/>
                        <a:gd name="connsiteX113" fmla="*/ 1497169 w 3410574"/>
                        <a:gd name="connsiteY113" fmla="*/ 95245 h 3398898"/>
                        <a:gd name="connsiteX114" fmla="*/ 1497169 w 3410574"/>
                        <a:gd name="connsiteY114" fmla="*/ 188249 h 3398898"/>
                        <a:gd name="connsiteX115" fmla="*/ 1483739 w 3410574"/>
                        <a:gd name="connsiteY115" fmla="*/ 190461 h 3398898"/>
                        <a:gd name="connsiteX116" fmla="*/ 1477716 w 3410574"/>
                        <a:gd name="connsiteY116" fmla="*/ 193392 h 3398898"/>
                        <a:gd name="connsiteX117" fmla="*/ 1084945 w 3410574"/>
                        <a:gd name="connsiteY117" fmla="*/ 693159 h 3398898"/>
                        <a:gd name="connsiteX118" fmla="*/ 1038352 w 3410574"/>
                        <a:gd name="connsiteY118" fmla="*/ 811048 h 3398898"/>
                        <a:gd name="connsiteX119" fmla="*/ 1497169 w 3410574"/>
                        <a:gd name="connsiteY119" fmla="*/ 811048 h 3398898"/>
                        <a:gd name="connsiteX120" fmla="*/ 1497169 w 3410574"/>
                        <a:gd name="connsiteY120" fmla="*/ 1012989 h 3398898"/>
                        <a:gd name="connsiteX121" fmla="*/ 980125 w 3410574"/>
                        <a:gd name="connsiteY121" fmla="*/ 1012989 h 3398898"/>
                        <a:gd name="connsiteX122" fmla="*/ 960916 w 3410574"/>
                        <a:gd name="connsiteY122" fmla="*/ 1079951 h 3398898"/>
                        <a:gd name="connsiteX123" fmla="*/ 912662 w 3410574"/>
                        <a:gd name="connsiteY123" fmla="*/ 1374077 h 3398898"/>
                        <a:gd name="connsiteX124" fmla="*/ 900949 w 3410574"/>
                        <a:gd name="connsiteY124" fmla="*/ 1593887 h 3398898"/>
                        <a:gd name="connsiteX125" fmla="*/ 1667887 w 3410574"/>
                        <a:gd name="connsiteY125" fmla="*/ 1593887 h 3398898"/>
                        <a:gd name="connsiteX126" fmla="*/ 1667887 w 3410574"/>
                        <a:gd name="connsiteY126" fmla="*/ 1547180 h 3398898"/>
                        <a:gd name="connsiteX127" fmla="*/ 1708545 w 3410574"/>
                        <a:gd name="connsiteY127" fmla="*/ 1569249 h 3398898"/>
                        <a:gd name="connsiteX128" fmla="*/ 1742680 w 3410574"/>
                        <a:gd name="connsiteY128" fmla="*/ 1579845 h 3398898"/>
                        <a:gd name="connsiteX129" fmla="*/ 1742680 w 3410574"/>
                        <a:gd name="connsiteY129" fmla="*/ 1593887 h 3398898"/>
                        <a:gd name="connsiteX130" fmla="*/ 1817872 w 3410574"/>
                        <a:gd name="connsiteY130" fmla="*/ 1593887 h 3398898"/>
                        <a:gd name="connsiteX131" fmla="*/ 1843259 w 3410574"/>
                        <a:gd name="connsiteY131" fmla="*/ 1596446 h 3398898"/>
                        <a:gd name="connsiteX132" fmla="*/ 1863052 w 3410574"/>
                        <a:gd name="connsiteY132" fmla="*/ 1596446 h 3398898"/>
                        <a:gd name="connsiteX133" fmla="*/ 1866887 w 3410574"/>
                        <a:gd name="connsiteY133" fmla="*/ 1795828 h 3398898"/>
                        <a:gd name="connsiteX134" fmla="*/ 1742680 w 3410574"/>
                        <a:gd name="connsiteY134" fmla="*/ 1795828 h 3398898"/>
                        <a:gd name="connsiteX135" fmla="*/ 1742680 w 3410574"/>
                        <a:gd name="connsiteY135" fmla="*/ 2391683 h 3398898"/>
                        <a:gd name="connsiteX136" fmla="*/ 2460685 w 3410574"/>
                        <a:gd name="connsiteY136" fmla="*/ 2391683 h 3398898"/>
                        <a:gd name="connsiteX137" fmla="*/ 2487048 w 3410574"/>
                        <a:gd name="connsiteY137" fmla="*/ 2299784 h 3398898"/>
                        <a:gd name="connsiteX138" fmla="*/ 2535303 w 3410574"/>
                        <a:gd name="connsiteY138" fmla="*/ 2005656 h 3398898"/>
                        <a:gd name="connsiteX139" fmla="*/ 2546483 w 3410574"/>
                        <a:gd name="connsiteY139" fmla="*/ 1795828 h 3398898"/>
                        <a:gd name="connsiteX140" fmla="*/ 2199581 w 3410574"/>
                        <a:gd name="connsiteY140" fmla="*/ 1795828 h 3398898"/>
                        <a:gd name="connsiteX141" fmla="*/ 2383325 w 3410574"/>
                        <a:gd name="connsiteY141" fmla="*/ 1596446 h 3398898"/>
                        <a:gd name="connsiteX142" fmla="*/ 3339589 w 3410574"/>
                        <a:gd name="connsiteY142" fmla="*/ 1596446 h 3398898"/>
                        <a:gd name="connsiteX143" fmla="*/ 3405333 w 3410574"/>
                        <a:gd name="connsiteY143" fmla="*/ 1589819 h 3398898"/>
                        <a:gd name="connsiteX144" fmla="*/ 3410574 w 3410574"/>
                        <a:gd name="connsiteY144" fmla="*/ 1693611 h 3398898"/>
                        <a:gd name="connsiteX145" fmla="*/ 1705287 w 3410574"/>
                        <a:gd name="connsiteY145" fmla="*/ 3398898 h 3398898"/>
                        <a:gd name="connsiteX146" fmla="*/ 0 w 3410574"/>
                        <a:gd name="connsiteY146" fmla="*/ 1693611 h 3398898"/>
                        <a:gd name="connsiteX147" fmla="*/ 1361613 w 3410574"/>
                        <a:gd name="connsiteY147" fmla="*/ 22970 h 3398898"/>
                        <a:gd name="connsiteX148" fmla="*/ 1512115 w 3410574"/>
                        <a:gd name="connsiteY148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38400 w 3410574"/>
                        <a:gd name="connsiteY105" fmla="*/ 192366 h 3398898"/>
                        <a:gd name="connsiteX106" fmla="*/ 2093488 w 3410574"/>
                        <a:gd name="connsiteY106" fmla="*/ 290401 h 3398898"/>
                        <a:gd name="connsiteX107" fmla="*/ 2046334 w 3410574"/>
                        <a:gd name="connsiteY107" fmla="*/ 246081 h 3398898"/>
                        <a:gd name="connsiteX108" fmla="*/ 1978244 w 3410574"/>
                        <a:gd name="connsiteY108" fmla="*/ 198929 h 3398898"/>
                        <a:gd name="connsiteX109" fmla="*/ 1938400 w 3410574"/>
                        <a:gd name="connsiteY109" fmla="*/ 192366 h 3398898"/>
                        <a:gd name="connsiteX110" fmla="*/ 1512115 w 3410574"/>
                        <a:gd name="connsiteY110" fmla="*/ 0 h 3398898"/>
                        <a:gd name="connsiteX111" fmla="*/ 1504201 w 3410574"/>
                        <a:gd name="connsiteY111" fmla="*/ 25496 h 3398898"/>
                        <a:gd name="connsiteX112" fmla="*/ 1497169 w 3410574"/>
                        <a:gd name="connsiteY112" fmla="*/ 95245 h 3398898"/>
                        <a:gd name="connsiteX113" fmla="*/ 1497169 w 3410574"/>
                        <a:gd name="connsiteY113" fmla="*/ 188249 h 3398898"/>
                        <a:gd name="connsiteX114" fmla="*/ 1483739 w 3410574"/>
                        <a:gd name="connsiteY114" fmla="*/ 190461 h 3398898"/>
                        <a:gd name="connsiteX115" fmla="*/ 1477716 w 3410574"/>
                        <a:gd name="connsiteY115" fmla="*/ 193392 h 3398898"/>
                        <a:gd name="connsiteX116" fmla="*/ 1084945 w 3410574"/>
                        <a:gd name="connsiteY116" fmla="*/ 693159 h 3398898"/>
                        <a:gd name="connsiteX117" fmla="*/ 1038352 w 3410574"/>
                        <a:gd name="connsiteY117" fmla="*/ 811048 h 3398898"/>
                        <a:gd name="connsiteX118" fmla="*/ 1497169 w 3410574"/>
                        <a:gd name="connsiteY118" fmla="*/ 811048 h 3398898"/>
                        <a:gd name="connsiteX119" fmla="*/ 1497169 w 3410574"/>
                        <a:gd name="connsiteY119" fmla="*/ 1012989 h 3398898"/>
                        <a:gd name="connsiteX120" fmla="*/ 980125 w 3410574"/>
                        <a:gd name="connsiteY120" fmla="*/ 1012989 h 3398898"/>
                        <a:gd name="connsiteX121" fmla="*/ 960916 w 3410574"/>
                        <a:gd name="connsiteY121" fmla="*/ 1079951 h 3398898"/>
                        <a:gd name="connsiteX122" fmla="*/ 912662 w 3410574"/>
                        <a:gd name="connsiteY122" fmla="*/ 1374077 h 3398898"/>
                        <a:gd name="connsiteX123" fmla="*/ 900949 w 3410574"/>
                        <a:gd name="connsiteY123" fmla="*/ 1593887 h 3398898"/>
                        <a:gd name="connsiteX124" fmla="*/ 1667887 w 3410574"/>
                        <a:gd name="connsiteY124" fmla="*/ 1593887 h 3398898"/>
                        <a:gd name="connsiteX125" fmla="*/ 1667887 w 3410574"/>
                        <a:gd name="connsiteY125" fmla="*/ 1547180 h 3398898"/>
                        <a:gd name="connsiteX126" fmla="*/ 1708545 w 3410574"/>
                        <a:gd name="connsiteY126" fmla="*/ 1569249 h 3398898"/>
                        <a:gd name="connsiteX127" fmla="*/ 1742680 w 3410574"/>
                        <a:gd name="connsiteY127" fmla="*/ 1579845 h 3398898"/>
                        <a:gd name="connsiteX128" fmla="*/ 1742680 w 3410574"/>
                        <a:gd name="connsiteY128" fmla="*/ 1593887 h 3398898"/>
                        <a:gd name="connsiteX129" fmla="*/ 1817872 w 3410574"/>
                        <a:gd name="connsiteY129" fmla="*/ 1593887 h 3398898"/>
                        <a:gd name="connsiteX130" fmla="*/ 1843259 w 3410574"/>
                        <a:gd name="connsiteY130" fmla="*/ 1596446 h 3398898"/>
                        <a:gd name="connsiteX131" fmla="*/ 1863052 w 3410574"/>
                        <a:gd name="connsiteY131" fmla="*/ 1596446 h 3398898"/>
                        <a:gd name="connsiteX132" fmla="*/ 1866887 w 3410574"/>
                        <a:gd name="connsiteY132" fmla="*/ 1795828 h 3398898"/>
                        <a:gd name="connsiteX133" fmla="*/ 1742680 w 3410574"/>
                        <a:gd name="connsiteY133" fmla="*/ 1795828 h 3398898"/>
                        <a:gd name="connsiteX134" fmla="*/ 1742680 w 3410574"/>
                        <a:gd name="connsiteY134" fmla="*/ 2391683 h 3398898"/>
                        <a:gd name="connsiteX135" fmla="*/ 2460685 w 3410574"/>
                        <a:gd name="connsiteY135" fmla="*/ 2391683 h 3398898"/>
                        <a:gd name="connsiteX136" fmla="*/ 2487048 w 3410574"/>
                        <a:gd name="connsiteY136" fmla="*/ 2299784 h 3398898"/>
                        <a:gd name="connsiteX137" fmla="*/ 2535303 w 3410574"/>
                        <a:gd name="connsiteY137" fmla="*/ 2005656 h 3398898"/>
                        <a:gd name="connsiteX138" fmla="*/ 2546483 w 3410574"/>
                        <a:gd name="connsiteY138" fmla="*/ 1795828 h 3398898"/>
                        <a:gd name="connsiteX139" fmla="*/ 2199581 w 3410574"/>
                        <a:gd name="connsiteY139" fmla="*/ 1795828 h 3398898"/>
                        <a:gd name="connsiteX140" fmla="*/ 2383325 w 3410574"/>
                        <a:gd name="connsiteY140" fmla="*/ 1596446 h 3398898"/>
                        <a:gd name="connsiteX141" fmla="*/ 3339589 w 3410574"/>
                        <a:gd name="connsiteY141" fmla="*/ 1596446 h 3398898"/>
                        <a:gd name="connsiteX142" fmla="*/ 3405333 w 3410574"/>
                        <a:gd name="connsiteY142" fmla="*/ 1589819 h 3398898"/>
                        <a:gd name="connsiteX143" fmla="*/ 3410574 w 3410574"/>
                        <a:gd name="connsiteY143" fmla="*/ 1693611 h 3398898"/>
                        <a:gd name="connsiteX144" fmla="*/ 1705287 w 3410574"/>
                        <a:gd name="connsiteY144" fmla="*/ 3398898 h 3398898"/>
                        <a:gd name="connsiteX145" fmla="*/ 0 w 3410574"/>
                        <a:gd name="connsiteY145" fmla="*/ 1693611 h 3398898"/>
                        <a:gd name="connsiteX146" fmla="*/ 1361613 w 3410574"/>
                        <a:gd name="connsiteY146" fmla="*/ 22970 h 3398898"/>
                        <a:gd name="connsiteX147" fmla="*/ 1512115 w 3410574"/>
                        <a:gd name="connsiteY147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978244 w 3410574"/>
                        <a:gd name="connsiteY105" fmla="*/ 198929 h 3398898"/>
                        <a:gd name="connsiteX106" fmla="*/ 2093488 w 3410574"/>
                        <a:gd name="connsiteY106" fmla="*/ 290401 h 3398898"/>
                        <a:gd name="connsiteX107" fmla="*/ 2046334 w 3410574"/>
                        <a:gd name="connsiteY107" fmla="*/ 246081 h 3398898"/>
                        <a:gd name="connsiteX108" fmla="*/ 1978244 w 3410574"/>
                        <a:gd name="connsiteY108" fmla="*/ 198929 h 3398898"/>
                        <a:gd name="connsiteX109" fmla="*/ 1512115 w 3410574"/>
                        <a:gd name="connsiteY109" fmla="*/ 0 h 3398898"/>
                        <a:gd name="connsiteX110" fmla="*/ 1504201 w 3410574"/>
                        <a:gd name="connsiteY110" fmla="*/ 25496 h 3398898"/>
                        <a:gd name="connsiteX111" fmla="*/ 1497169 w 3410574"/>
                        <a:gd name="connsiteY111" fmla="*/ 95245 h 3398898"/>
                        <a:gd name="connsiteX112" fmla="*/ 1497169 w 3410574"/>
                        <a:gd name="connsiteY112" fmla="*/ 188249 h 3398898"/>
                        <a:gd name="connsiteX113" fmla="*/ 1483739 w 3410574"/>
                        <a:gd name="connsiteY113" fmla="*/ 190461 h 3398898"/>
                        <a:gd name="connsiteX114" fmla="*/ 1477716 w 3410574"/>
                        <a:gd name="connsiteY114" fmla="*/ 193392 h 3398898"/>
                        <a:gd name="connsiteX115" fmla="*/ 1084945 w 3410574"/>
                        <a:gd name="connsiteY115" fmla="*/ 693159 h 3398898"/>
                        <a:gd name="connsiteX116" fmla="*/ 1038352 w 3410574"/>
                        <a:gd name="connsiteY116" fmla="*/ 811048 h 3398898"/>
                        <a:gd name="connsiteX117" fmla="*/ 1497169 w 3410574"/>
                        <a:gd name="connsiteY117" fmla="*/ 811048 h 3398898"/>
                        <a:gd name="connsiteX118" fmla="*/ 1497169 w 3410574"/>
                        <a:gd name="connsiteY118" fmla="*/ 1012989 h 3398898"/>
                        <a:gd name="connsiteX119" fmla="*/ 980125 w 3410574"/>
                        <a:gd name="connsiteY119" fmla="*/ 1012989 h 3398898"/>
                        <a:gd name="connsiteX120" fmla="*/ 960916 w 3410574"/>
                        <a:gd name="connsiteY120" fmla="*/ 1079951 h 3398898"/>
                        <a:gd name="connsiteX121" fmla="*/ 912662 w 3410574"/>
                        <a:gd name="connsiteY121" fmla="*/ 1374077 h 3398898"/>
                        <a:gd name="connsiteX122" fmla="*/ 900949 w 3410574"/>
                        <a:gd name="connsiteY122" fmla="*/ 1593887 h 3398898"/>
                        <a:gd name="connsiteX123" fmla="*/ 1667887 w 3410574"/>
                        <a:gd name="connsiteY123" fmla="*/ 1593887 h 3398898"/>
                        <a:gd name="connsiteX124" fmla="*/ 1667887 w 3410574"/>
                        <a:gd name="connsiteY124" fmla="*/ 1547180 h 3398898"/>
                        <a:gd name="connsiteX125" fmla="*/ 1708545 w 3410574"/>
                        <a:gd name="connsiteY125" fmla="*/ 1569249 h 3398898"/>
                        <a:gd name="connsiteX126" fmla="*/ 1742680 w 3410574"/>
                        <a:gd name="connsiteY126" fmla="*/ 1579845 h 3398898"/>
                        <a:gd name="connsiteX127" fmla="*/ 1742680 w 3410574"/>
                        <a:gd name="connsiteY127" fmla="*/ 1593887 h 3398898"/>
                        <a:gd name="connsiteX128" fmla="*/ 1817872 w 3410574"/>
                        <a:gd name="connsiteY128" fmla="*/ 1593887 h 3398898"/>
                        <a:gd name="connsiteX129" fmla="*/ 1843259 w 3410574"/>
                        <a:gd name="connsiteY129" fmla="*/ 1596446 h 3398898"/>
                        <a:gd name="connsiteX130" fmla="*/ 1863052 w 3410574"/>
                        <a:gd name="connsiteY130" fmla="*/ 1596446 h 3398898"/>
                        <a:gd name="connsiteX131" fmla="*/ 1866887 w 3410574"/>
                        <a:gd name="connsiteY131" fmla="*/ 1795828 h 3398898"/>
                        <a:gd name="connsiteX132" fmla="*/ 1742680 w 3410574"/>
                        <a:gd name="connsiteY132" fmla="*/ 1795828 h 3398898"/>
                        <a:gd name="connsiteX133" fmla="*/ 1742680 w 3410574"/>
                        <a:gd name="connsiteY133" fmla="*/ 2391683 h 3398898"/>
                        <a:gd name="connsiteX134" fmla="*/ 2460685 w 3410574"/>
                        <a:gd name="connsiteY134" fmla="*/ 2391683 h 3398898"/>
                        <a:gd name="connsiteX135" fmla="*/ 2487048 w 3410574"/>
                        <a:gd name="connsiteY135" fmla="*/ 2299784 h 3398898"/>
                        <a:gd name="connsiteX136" fmla="*/ 2535303 w 3410574"/>
                        <a:gd name="connsiteY136" fmla="*/ 2005656 h 3398898"/>
                        <a:gd name="connsiteX137" fmla="*/ 2546483 w 3410574"/>
                        <a:gd name="connsiteY137" fmla="*/ 1795828 h 3398898"/>
                        <a:gd name="connsiteX138" fmla="*/ 2199581 w 3410574"/>
                        <a:gd name="connsiteY138" fmla="*/ 1795828 h 3398898"/>
                        <a:gd name="connsiteX139" fmla="*/ 2383325 w 3410574"/>
                        <a:gd name="connsiteY139" fmla="*/ 1596446 h 3398898"/>
                        <a:gd name="connsiteX140" fmla="*/ 3339589 w 3410574"/>
                        <a:gd name="connsiteY140" fmla="*/ 1596446 h 3398898"/>
                        <a:gd name="connsiteX141" fmla="*/ 3405333 w 3410574"/>
                        <a:gd name="connsiteY141" fmla="*/ 1589819 h 3398898"/>
                        <a:gd name="connsiteX142" fmla="*/ 3410574 w 3410574"/>
                        <a:gd name="connsiteY142" fmla="*/ 1693611 h 3398898"/>
                        <a:gd name="connsiteX143" fmla="*/ 1705287 w 3410574"/>
                        <a:gd name="connsiteY143" fmla="*/ 3398898 h 3398898"/>
                        <a:gd name="connsiteX144" fmla="*/ 0 w 3410574"/>
                        <a:gd name="connsiteY144" fmla="*/ 1693611 h 3398898"/>
                        <a:gd name="connsiteX145" fmla="*/ 1361613 w 3410574"/>
                        <a:gd name="connsiteY145" fmla="*/ 22970 h 3398898"/>
                        <a:gd name="connsiteX146" fmla="*/ 1512115 w 3410574"/>
                        <a:gd name="connsiteY146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2046334 w 3410574"/>
                        <a:gd name="connsiteY105" fmla="*/ 246081 h 3398898"/>
                        <a:gd name="connsiteX106" fmla="*/ 2093488 w 3410574"/>
                        <a:gd name="connsiteY106" fmla="*/ 290401 h 3398898"/>
                        <a:gd name="connsiteX107" fmla="*/ 2046334 w 3410574"/>
                        <a:gd name="connsiteY107" fmla="*/ 246081 h 3398898"/>
                        <a:gd name="connsiteX108" fmla="*/ 1512115 w 3410574"/>
                        <a:gd name="connsiteY108" fmla="*/ 0 h 3398898"/>
                        <a:gd name="connsiteX109" fmla="*/ 1504201 w 3410574"/>
                        <a:gd name="connsiteY109" fmla="*/ 25496 h 3398898"/>
                        <a:gd name="connsiteX110" fmla="*/ 1497169 w 3410574"/>
                        <a:gd name="connsiteY110" fmla="*/ 95245 h 3398898"/>
                        <a:gd name="connsiteX111" fmla="*/ 1497169 w 3410574"/>
                        <a:gd name="connsiteY111" fmla="*/ 188249 h 3398898"/>
                        <a:gd name="connsiteX112" fmla="*/ 1483739 w 3410574"/>
                        <a:gd name="connsiteY112" fmla="*/ 190461 h 3398898"/>
                        <a:gd name="connsiteX113" fmla="*/ 1477716 w 3410574"/>
                        <a:gd name="connsiteY113" fmla="*/ 193392 h 3398898"/>
                        <a:gd name="connsiteX114" fmla="*/ 1084945 w 3410574"/>
                        <a:gd name="connsiteY114" fmla="*/ 693159 h 3398898"/>
                        <a:gd name="connsiteX115" fmla="*/ 1038352 w 3410574"/>
                        <a:gd name="connsiteY115" fmla="*/ 811048 h 3398898"/>
                        <a:gd name="connsiteX116" fmla="*/ 1497169 w 3410574"/>
                        <a:gd name="connsiteY116" fmla="*/ 811048 h 3398898"/>
                        <a:gd name="connsiteX117" fmla="*/ 1497169 w 3410574"/>
                        <a:gd name="connsiteY117" fmla="*/ 1012989 h 3398898"/>
                        <a:gd name="connsiteX118" fmla="*/ 980125 w 3410574"/>
                        <a:gd name="connsiteY118" fmla="*/ 1012989 h 3398898"/>
                        <a:gd name="connsiteX119" fmla="*/ 960916 w 3410574"/>
                        <a:gd name="connsiteY119" fmla="*/ 1079951 h 3398898"/>
                        <a:gd name="connsiteX120" fmla="*/ 912662 w 3410574"/>
                        <a:gd name="connsiteY120" fmla="*/ 1374077 h 3398898"/>
                        <a:gd name="connsiteX121" fmla="*/ 900949 w 3410574"/>
                        <a:gd name="connsiteY121" fmla="*/ 1593887 h 3398898"/>
                        <a:gd name="connsiteX122" fmla="*/ 1667887 w 3410574"/>
                        <a:gd name="connsiteY122" fmla="*/ 1593887 h 3398898"/>
                        <a:gd name="connsiteX123" fmla="*/ 1667887 w 3410574"/>
                        <a:gd name="connsiteY123" fmla="*/ 1547180 h 3398898"/>
                        <a:gd name="connsiteX124" fmla="*/ 1708545 w 3410574"/>
                        <a:gd name="connsiteY124" fmla="*/ 1569249 h 3398898"/>
                        <a:gd name="connsiteX125" fmla="*/ 1742680 w 3410574"/>
                        <a:gd name="connsiteY125" fmla="*/ 1579845 h 3398898"/>
                        <a:gd name="connsiteX126" fmla="*/ 1742680 w 3410574"/>
                        <a:gd name="connsiteY126" fmla="*/ 1593887 h 3398898"/>
                        <a:gd name="connsiteX127" fmla="*/ 1817872 w 3410574"/>
                        <a:gd name="connsiteY127" fmla="*/ 1593887 h 3398898"/>
                        <a:gd name="connsiteX128" fmla="*/ 1843259 w 3410574"/>
                        <a:gd name="connsiteY128" fmla="*/ 1596446 h 3398898"/>
                        <a:gd name="connsiteX129" fmla="*/ 1863052 w 3410574"/>
                        <a:gd name="connsiteY129" fmla="*/ 1596446 h 3398898"/>
                        <a:gd name="connsiteX130" fmla="*/ 1866887 w 3410574"/>
                        <a:gd name="connsiteY130" fmla="*/ 1795828 h 3398898"/>
                        <a:gd name="connsiteX131" fmla="*/ 1742680 w 3410574"/>
                        <a:gd name="connsiteY131" fmla="*/ 1795828 h 3398898"/>
                        <a:gd name="connsiteX132" fmla="*/ 1742680 w 3410574"/>
                        <a:gd name="connsiteY132" fmla="*/ 2391683 h 3398898"/>
                        <a:gd name="connsiteX133" fmla="*/ 2460685 w 3410574"/>
                        <a:gd name="connsiteY133" fmla="*/ 2391683 h 3398898"/>
                        <a:gd name="connsiteX134" fmla="*/ 2487048 w 3410574"/>
                        <a:gd name="connsiteY134" fmla="*/ 2299784 h 3398898"/>
                        <a:gd name="connsiteX135" fmla="*/ 2535303 w 3410574"/>
                        <a:gd name="connsiteY135" fmla="*/ 2005656 h 3398898"/>
                        <a:gd name="connsiteX136" fmla="*/ 2546483 w 3410574"/>
                        <a:gd name="connsiteY136" fmla="*/ 1795828 h 3398898"/>
                        <a:gd name="connsiteX137" fmla="*/ 2199581 w 3410574"/>
                        <a:gd name="connsiteY137" fmla="*/ 1795828 h 3398898"/>
                        <a:gd name="connsiteX138" fmla="*/ 2383325 w 3410574"/>
                        <a:gd name="connsiteY138" fmla="*/ 1596446 h 3398898"/>
                        <a:gd name="connsiteX139" fmla="*/ 3339589 w 3410574"/>
                        <a:gd name="connsiteY139" fmla="*/ 1596446 h 3398898"/>
                        <a:gd name="connsiteX140" fmla="*/ 3405333 w 3410574"/>
                        <a:gd name="connsiteY140" fmla="*/ 1589819 h 3398898"/>
                        <a:gd name="connsiteX141" fmla="*/ 3410574 w 3410574"/>
                        <a:gd name="connsiteY141" fmla="*/ 1693611 h 3398898"/>
                        <a:gd name="connsiteX142" fmla="*/ 1705287 w 3410574"/>
                        <a:gd name="connsiteY142" fmla="*/ 3398898 h 3398898"/>
                        <a:gd name="connsiteX143" fmla="*/ 0 w 3410574"/>
                        <a:gd name="connsiteY143" fmla="*/ 1693611 h 3398898"/>
                        <a:gd name="connsiteX144" fmla="*/ 1361613 w 3410574"/>
                        <a:gd name="connsiteY144" fmla="*/ 22970 h 3398898"/>
                        <a:gd name="connsiteX145" fmla="*/ 1512115 w 3410574"/>
                        <a:gd name="connsiteY14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84019 w 3410574"/>
                        <a:gd name="connsiteY89" fmla="*/ 537490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2284019 w 3410574"/>
                        <a:gd name="connsiteY96" fmla="*/ 537490 h 3398898"/>
                        <a:gd name="connsiteX97" fmla="*/ 1233141 w 3410574"/>
                        <a:gd name="connsiteY97" fmla="*/ 247871 h 3398898"/>
                        <a:gd name="connsiteX98" fmla="*/ 1102686 w 3410574"/>
                        <a:gd name="connsiteY98" fmla="*/ 296876 h 3398898"/>
                        <a:gd name="connsiteX99" fmla="*/ 531768 w 3410574"/>
                        <a:gd name="connsiteY99" fmla="*/ 726244 h 3398898"/>
                        <a:gd name="connsiteX100" fmla="*/ 468352 w 3410574"/>
                        <a:gd name="connsiteY100" fmla="*/ 811048 h 3398898"/>
                        <a:gd name="connsiteX101" fmla="*/ 922625 w 3410574"/>
                        <a:gd name="connsiteY101" fmla="*/ 811048 h 3398898"/>
                        <a:gd name="connsiteX102" fmla="*/ 945633 w 3410574"/>
                        <a:gd name="connsiteY102" fmla="*/ 742697 h 3398898"/>
                        <a:gd name="connsiteX103" fmla="*/ 1199170 w 3410574"/>
                        <a:gd name="connsiteY103" fmla="*/ 285117 h 3398898"/>
                        <a:gd name="connsiteX104" fmla="*/ 1233141 w 3410574"/>
                        <a:gd name="connsiteY104" fmla="*/ 247871 h 3398898"/>
                        <a:gd name="connsiteX105" fmla="*/ 1512115 w 3410574"/>
                        <a:gd name="connsiteY105" fmla="*/ 0 h 3398898"/>
                        <a:gd name="connsiteX106" fmla="*/ 1504201 w 3410574"/>
                        <a:gd name="connsiteY106" fmla="*/ 25496 h 3398898"/>
                        <a:gd name="connsiteX107" fmla="*/ 1497169 w 3410574"/>
                        <a:gd name="connsiteY107" fmla="*/ 95245 h 3398898"/>
                        <a:gd name="connsiteX108" fmla="*/ 1497169 w 3410574"/>
                        <a:gd name="connsiteY108" fmla="*/ 188249 h 3398898"/>
                        <a:gd name="connsiteX109" fmla="*/ 1483739 w 3410574"/>
                        <a:gd name="connsiteY109" fmla="*/ 190461 h 3398898"/>
                        <a:gd name="connsiteX110" fmla="*/ 1477716 w 3410574"/>
                        <a:gd name="connsiteY110" fmla="*/ 193392 h 3398898"/>
                        <a:gd name="connsiteX111" fmla="*/ 1084945 w 3410574"/>
                        <a:gd name="connsiteY111" fmla="*/ 693159 h 3398898"/>
                        <a:gd name="connsiteX112" fmla="*/ 1038352 w 3410574"/>
                        <a:gd name="connsiteY112" fmla="*/ 811048 h 3398898"/>
                        <a:gd name="connsiteX113" fmla="*/ 1497169 w 3410574"/>
                        <a:gd name="connsiteY113" fmla="*/ 811048 h 3398898"/>
                        <a:gd name="connsiteX114" fmla="*/ 1497169 w 3410574"/>
                        <a:gd name="connsiteY114" fmla="*/ 1012989 h 3398898"/>
                        <a:gd name="connsiteX115" fmla="*/ 980125 w 3410574"/>
                        <a:gd name="connsiteY115" fmla="*/ 1012989 h 3398898"/>
                        <a:gd name="connsiteX116" fmla="*/ 960916 w 3410574"/>
                        <a:gd name="connsiteY116" fmla="*/ 1079951 h 3398898"/>
                        <a:gd name="connsiteX117" fmla="*/ 912662 w 3410574"/>
                        <a:gd name="connsiteY117" fmla="*/ 1374077 h 3398898"/>
                        <a:gd name="connsiteX118" fmla="*/ 900949 w 3410574"/>
                        <a:gd name="connsiteY118" fmla="*/ 1593887 h 3398898"/>
                        <a:gd name="connsiteX119" fmla="*/ 1667887 w 3410574"/>
                        <a:gd name="connsiteY119" fmla="*/ 1593887 h 3398898"/>
                        <a:gd name="connsiteX120" fmla="*/ 1667887 w 3410574"/>
                        <a:gd name="connsiteY120" fmla="*/ 1547180 h 3398898"/>
                        <a:gd name="connsiteX121" fmla="*/ 1708545 w 3410574"/>
                        <a:gd name="connsiteY121" fmla="*/ 1569249 h 3398898"/>
                        <a:gd name="connsiteX122" fmla="*/ 1742680 w 3410574"/>
                        <a:gd name="connsiteY122" fmla="*/ 1579845 h 3398898"/>
                        <a:gd name="connsiteX123" fmla="*/ 1742680 w 3410574"/>
                        <a:gd name="connsiteY123" fmla="*/ 1593887 h 3398898"/>
                        <a:gd name="connsiteX124" fmla="*/ 1817872 w 3410574"/>
                        <a:gd name="connsiteY124" fmla="*/ 1593887 h 3398898"/>
                        <a:gd name="connsiteX125" fmla="*/ 1843259 w 3410574"/>
                        <a:gd name="connsiteY125" fmla="*/ 1596446 h 3398898"/>
                        <a:gd name="connsiteX126" fmla="*/ 1863052 w 3410574"/>
                        <a:gd name="connsiteY126" fmla="*/ 1596446 h 3398898"/>
                        <a:gd name="connsiteX127" fmla="*/ 1866887 w 3410574"/>
                        <a:gd name="connsiteY127" fmla="*/ 1795828 h 3398898"/>
                        <a:gd name="connsiteX128" fmla="*/ 1742680 w 3410574"/>
                        <a:gd name="connsiteY128" fmla="*/ 1795828 h 3398898"/>
                        <a:gd name="connsiteX129" fmla="*/ 1742680 w 3410574"/>
                        <a:gd name="connsiteY129" fmla="*/ 2391683 h 3398898"/>
                        <a:gd name="connsiteX130" fmla="*/ 2460685 w 3410574"/>
                        <a:gd name="connsiteY130" fmla="*/ 2391683 h 3398898"/>
                        <a:gd name="connsiteX131" fmla="*/ 2487048 w 3410574"/>
                        <a:gd name="connsiteY131" fmla="*/ 2299784 h 3398898"/>
                        <a:gd name="connsiteX132" fmla="*/ 2535303 w 3410574"/>
                        <a:gd name="connsiteY132" fmla="*/ 2005656 h 3398898"/>
                        <a:gd name="connsiteX133" fmla="*/ 2546483 w 3410574"/>
                        <a:gd name="connsiteY133" fmla="*/ 1795828 h 3398898"/>
                        <a:gd name="connsiteX134" fmla="*/ 2199581 w 3410574"/>
                        <a:gd name="connsiteY134" fmla="*/ 1795828 h 3398898"/>
                        <a:gd name="connsiteX135" fmla="*/ 2383325 w 3410574"/>
                        <a:gd name="connsiteY135" fmla="*/ 1596446 h 3398898"/>
                        <a:gd name="connsiteX136" fmla="*/ 3339589 w 3410574"/>
                        <a:gd name="connsiteY136" fmla="*/ 1596446 h 3398898"/>
                        <a:gd name="connsiteX137" fmla="*/ 3405333 w 3410574"/>
                        <a:gd name="connsiteY137" fmla="*/ 1589819 h 3398898"/>
                        <a:gd name="connsiteX138" fmla="*/ 3410574 w 3410574"/>
                        <a:gd name="connsiteY138" fmla="*/ 1693611 h 3398898"/>
                        <a:gd name="connsiteX139" fmla="*/ 1705287 w 3410574"/>
                        <a:gd name="connsiteY139" fmla="*/ 3398898 h 3398898"/>
                        <a:gd name="connsiteX140" fmla="*/ 0 w 3410574"/>
                        <a:gd name="connsiteY140" fmla="*/ 1693611 h 3398898"/>
                        <a:gd name="connsiteX141" fmla="*/ 1361613 w 3410574"/>
                        <a:gd name="connsiteY141" fmla="*/ 22970 h 3398898"/>
                        <a:gd name="connsiteX142" fmla="*/ 1512115 w 3410574"/>
                        <a:gd name="connsiteY142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295354 w 3410574"/>
                        <a:gd name="connsiteY89" fmla="*/ 555622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2295354 w 3410574"/>
                        <a:gd name="connsiteY95" fmla="*/ 555622 h 3398898"/>
                        <a:gd name="connsiteX96" fmla="*/ 1233141 w 3410574"/>
                        <a:gd name="connsiteY96" fmla="*/ 247871 h 3398898"/>
                        <a:gd name="connsiteX97" fmla="*/ 1102686 w 3410574"/>
                        <a:gd name="connsiteY97" fmla="*/ 296876 h 3398898"/>
                        <a:gd name="connsiteX98" fmla="*/ 531768 w 3410574"/>
                        <a:gd name="connsiteY98" fmla="*/ 726244 h 3398898"/>
                        <a:gd name="connsiteX99" fmla="*/ 468352 w 3410574"/>
                        <a:gd name="connsiteY99" fmla="*/ 811048 h 3398898"/>
                        <a:gd name="connsiteX100" fmla="*/ 922625 w 3410574"/>
                        <a:gd name="connsiteY100" fmla="*/ 811048 h 3398898"/>
                        <a:gd name="connsiteX101" fmla="*/ 945633 w 3410574"/>
                        <a:gd name="connsiteY101" fmla="*/ 742697 h 3398898"/>
                        <a:gd name="connsiteX102" fmla="*/ 1199170 w 3410574"/>
                        <a:gd name="connsiteY102" fmla="*/ 285117 h 3398898"/>
                        <a:gd name="connsiteX103" fmla="*/ 1233141 w 3410574"/>
                        <a:gd name="connsiteY103" fmla="*/ 247871 h 3398898"/>
                        <a:gd name="connsiteX104" fmla="*/ 1512115 w 3410574"/>
                        <a:gd name="connsiteY104" fmla="*/ 0 h 3398898"/>
                        <a:gd name="connsiteX105" fmla="*/ 1504201 w 3410574"/>
                        <a:gd name="connsiteY105" fmla="*/ 25496 h 3398898"/>
                        <a:gd name="connsiteX106" fmla="*/ 1497169 w 3410574"/>
                        <a:gd name="connsiteY106" fmla="*/ 95245 h 3398898"/>
                        <a:gd name="connsiteX107" fmla="*/ 1497169 w 3410574"/>
                        <a:gd name="connsiteY107" fmla="*/ 188249 h 3398898"/>
                        <a:gd name="connsiteX108" fmla="*/ 1483739 w 3410574"/>
                        <a:gd name="connsiteY108" fmla="*/ 190461 h 3398898"/>
                        <a:gd name="connsiteX109" fmla="*/ 1477716 w 3410574"/>
                        <a:gd name="connsiteY109" fmla="*/ 193392 h 3398898"/>
                        <a:gd name="connsiteX110" fmla="*/ 1084945 w 3410574"/>
                        <a:gd name="connsiteY110" fmla="*/ 693159 h 3398898"/>
                        <a:gd name="connsiteX111" fmla="*/ 1038352 w 3410574"/>
                        <a:gd name="connsiteY111" fmla="*/ 811048 h 3398898"/>
                        <a:gd name="connsiteX112" fmla="*/ 1497169 w 3410574"/>
                        <a:gd name="connsiteY112" fmla="*/ 811048 h 3398898"/>
                        <a:gd name="connsiteX113" fmla="*/ 1497169 w 3410574"/>
                        <a:gd name="connsiteY113" fmla="*/ 1012989 h 3398898"/>
                        <a:gd name="connsiteX114" fmla="*/ 980125 w 3410574"/>
                        <a:gd name="connsiteY114" fmla="*/ 1012989 h 3398898"/>
                        <a:gd name="connsiteX115" fmla="*/ 960916 w 3410574"/>
                        <a:gd name="connsiteY115" fmla="*/ 1079951 h 3398898"/>
                        <a:gd name="connsiteX116" fmla="*/ 912662 w 3410574"/>
                        <a:gd name="connsiteY116" fmla="*/ 1374077 h 3398898"/>
                        <a:gd name="connsiteX117" fmla="*/ 900949 w 3410574"/>
                        <a:gd name="connsiteY117" fmla="*/ 1593887 h 3398898"/>
                        <a:gd name="connsiteX118" fmla="*/ 1667887 w 3410574"/>
                        <a:gd name="connsiteY118" fmla="*/ 1593887 h 3398898"/>
                        <a:gd name="connsiteX119" fmla="*/ 1667887 w 3410574"/>
                        <a:gd name="connsiteY119" fmla="*/ 1547180 h 3398898"/>
                        <a:gd name="connsiteX120" fmla="*/ 1708545 w 3410574"/>
                        <a:gd name="connsiteY120" fmla="*/ 1569249 h 3398898"/>
                        <a:gd name="connsiteX121" fmla="*/ 1742680 w 3410574"/>
                        <a:gd name="connsiteY121" fmla="*/ 1579845 h 3398898"/>
                        <a:gd name="connsiteX122" fmla="*/ 1742680 w 3410574"/>
                        <a:gd name="connsiteY122" fmla="*/ 1593887 h 3398898"/>
                        <a:gd name="connsiteX123" fmla="*/ 1817872 w 3410574"/>
                        <a:gd name="connsiteY123" fmla="*/ 1593887 h 3398898"/>
                        <a:gd name="connsiteX124" fmla="*/ 1843259 w 3410574"/>
                        <a:gd name="connsiteY124" fmla="*/ 1596446 h 3398898"/>
                        <a:gd name="connsiteX125" fmla="*/ 1863052 w 3410574"/>
                        <a:gd name="connsiteY125" fmla="*/ 1596446 h 3398898"/>
                        <a:gd name="connsiteX126" fmla="*/ 1866887 w 3410574"/>
                        <a:gd name="connsiteY126" fmla="*/ 1795828 h 3398898"/>
                        <a:gd name="connsiteX127" fmla="*/ 1742680 w 3410574"/>
                        <a:gd name="connsiteY127" fmla="*/ 1795828 h 3398898"/>
                        <a:gd name="connsiteX128" fmla="*/ 1742680 w 3410574"/>
                        <a:gd name="connsiteY128" fmla="*/ 2391683 h 3398898"/>
                        <a:gd name="connsiteX129" fmla="*/ 2460685 w 3410574"/>
                        <a:gd name="connsiteY129" fmla="*/ 2391683 h 3398898"/>
                        <a:gd name="connsiteX130" fmla="*/ 2487048 w 3410574"/>
                        <a:gd name="connsiteY130" fmla="*/ 2299784 h 3398898"/>
                        <a:gd name="connsiteX131" fmla="*/ 2535303 w 3410574"/>
                        <a:gd name="connsiteY131" fmla="*/ 2005656 h 3398898"/>
                        <a:gd name="connsiteX132" fmla="*/ 2546483 w 3410574"/>
                        <a:gd name="connsiteY132" fmla="*/ 1795828 h 3398898"/>
                        <a:gd name="connsiteX133" fmla="*/ 2199581 w 3410574"/>
                        <a:gd name="connsiteY133" fmla="*/ 1795828 h 3398898"/>
                        <a:gd name="connsiteX134" fmla="*/ 2383325 w 3410574"/>
                        <a:gd name="connsiteY134" fmla="*/ 1596446 h 3398898"/>
                        <a:gd name="connsiteX135" fmla="*/ 3339589 w 3410574"/>
                        <a:gd name="connsiteY135" fmla="*/ 1596446 h 3398898"/>
                        <a:gd name="connsiteX136" fmla="*/ 3405333 w 3410574"/>
                        <a:gd name="connsiteY136" fmla="*/ 1589819 h 3398898"/>
                        <a:gd name="connsiteX137" fmla="*/ 3410574 w 3410574"/>
                        <a:gd name="connsiteY137" fmla="*/ 1693611 h 3398898"/>
                        <a:gd name="connsiteX138" fmla="*/ 1705287 w 3410574"/>
                        <a:gd name="connsiteY138" fmla="*/ 3398898 h 3398898"/>
                        <a:gd name="connsiteX139" fmla="*/ 0 w 3410574"/>
                        <a:gd name="connsiteY139" fmla="*/ 1693611 h 3398898"/>
                        <a:gd name="connsiteX140" fmla="*/ 1361613 w 3410574"/>
                        <a:gd name="connsiteY140" fmla="*/ 22970 h 3398898"/>
                        <a:gd name="connsiteX141" fmla="*/ 1512115 w 3410574"/>
                        <a:gd name="connsiteY141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363020 w 3410574"/>
                        <a:gd name="connsiteY89" fmla="*/ 693159 h 3398898"/>
                        <a:gd name="connsiteX90" fmla="*/ 2410632 w 3410574"/>
                        <a:gd name="connsiteY90" fmla="*/ 537490 h 3398898"/>
                        <a:gd name="connsiteX91" fmla="*/ 2448296 w 3410574"/>
                        <a:gd name="connsiteY91" fmla="*/ 612281 h 3398898"/>
                        <a:gd name="connsiteX92" fmla="*/ 2495310 w 3410574"/>
                        <a:gd name="connsiteY92" fmla="*/ 725750 h 3398898"/>
                        <a:gd name="connsiteX93" fmla="*/ 2375900 w 3410574"/>
                        <a:gd name="connsiteY93" fmla="*/ 725750 h 3398898"/>
                        <a:gd name="connsiteX94" fmla="*/ 2363020 w 3410574"/>
                        <a:gd name="connsiteY94" fmla="*/ 693159 h 3398898"/>
                        <a:gd name="connsiteX95" fmla="*/ 1233141 w 3410574"/>
                        <a:gd name="connsiteY95" fmla="*/ 247871 h 3398898"/>
                        <a:gd name="connsiteX96" fmla="*/ 1102686 w 3410574"/>
                        <a:gd name="connsiteY96" fmla="*/ 296876 h 3398898"/>
                        <a:gd name="connsiteX97" fmla="*/ 531768 w 3410574"/>
                        <a:gd name="connsiteY97" fmla="*/ 726244 h 3398898"/>
                        <a:gd name="connsiteX98" fmla="*/ 468352 w 3410574"/>
                        <a:gd name="connsiteY98" fmla="*/ 811048 h 3398898"/>
                        <a:gd name="connsiteX99" fmla="*/ 922625 w 3410574"/>
                        <a:gd name="connsiteY99" fmla="*/ 811048 h 3398898"/>
                        <a:gd name="connsiteX100" fmla="*/ 945633 w 3410574"/>
                        <a:gd name="connsiteY100" fmla="*/ 742697 h 3398898"/>
                        <a:gd name="connsiteX101" fmla="*/ 1199170 w 3410574"/>
                        <a:gd name="connsiteY101" fmla="*/ 285117 h 3398898"/>
                        <a:gd name="connsiteX102" fmla="*/ 1233141 w 3410574"/>
                        <a:gd name="connsiteY102" fmla="*/ 247871 h 3398898"/>
                        <a:gd name="connsiteX103" fmla="*/ 1512115 w 3410574"/>
                        <a:gd name="connsiteY103" fmla="*/ 0 h 3398898"/>
                        <a:gd name="connsiteX104" fmla="*/ 1504201 w 3410574"/>
                        <a:gd name="connsiteY104" fmla="*/ 25496 h 3398898"/>
                        <a:gd name="connsiteX105" fmla="*/ 1497169 w 3410574"/>
                        <a:gd name="connsiteY105" fmla="*/ 95245 h 3398898"/>
                        <a:gd name="connsiteX106" fmla="*/ 1497169 w 3410574"/>
                        <a:gd name="connsiteY106" fmla="*/ 188249 h 3398898"/>
                        <a:gd name="connsiteX107" fmla="*/ 1483739 w 3410574"/>
                        <a:gd name="connsiteY107" fmla="*/ 190461 h 3398898"/>
                        <a:gd name="connsiteX108" fmla="*/ 1477716 w 3410574"/>
                        <a:gd name="connsiteY108" fmla="*/ 193392 h 3398898"/>
                        <a:gd name="connsiteX109" fmla="*/ 1084945 w 3410574"/>
                        <a:gd name="connsiteY109" fmla="*/ 693159 h 3398898"/>
                        <a:gd name="connsiteX110" fmla="*/ 1038352 w 3410574"/>
                        <a:gd name="connsiteY110" fmla="*/ 811048 h 3398898"/>
                        <a:gd name="connsiteX111" fmla="*/ 1497169 w 3410574"/>
                        <a:gd name="connsiteY111" fmla="*/ 811048 h 3398898"/>
                        <a:gd name="connsiteX112" fmla="*/ 1497169 w 3410574"/>
                        <a:gd name="connsiteY112" fmla="*/ 1012989 h 3398898"/>
                        <a:gd name="connsiteX113" fmla="*/ 980125 w 3410574"/>
                        <a:gd name="connsiteY113" fmla="*/ 1012989 h 3398898"/>
                        <a:gd name="connsiteX114" fmla="*/ 960916 w 3410574"/>
                        <a:gd name="connsiteY114" fmla="*/ 1079951 h 3398898"/>
                        <a:gd name="connsiteX115" fmla="*/ 912662 w 3410574"/>
                        <a:gd name="connsiteY115" fmla="*/ 1374077 h 3398898"/>
                        <a:gd name="connsiteX116" fmla="*/ 900949 w 3410574"/>
                        <a:gd name="connsiteY116" fmla="*/ 1593887 h 3398898"/>
                        <a:gd name="connsiteX117" fmla="*/ 1667887 w 3410574"/>
                        <a:gd name="connsiteY117" fmla="*/ 1593887 h 3398898"/>
                        <a:gd name="connsiteX118" fmla="*/ 1667887 w 3410574"/>
                        <a:gd name="connsiteY118" fmla="*/ 1547180 h 3398898"/>
                        <a:gd name="connsiteX119" fmla="*/ 1708545 w 3410574"/>
                        <a:gd name="connsiteY119" fmla="*/ 1569249 h 3398898"/>
                        <a:gd name="connsiteX120" fmla="*/ 1742680 w 3410574"/>
                        <a:gd name="connsiteY120" fmla="*/ 1579845 h 3398898"/>
                        <a:gd name="connsiteX121" fmla="*/ 1742680 w 3410574"/>
                        <a:gd name="connsiteY121" fmla="*/ 1593887 h 3398898"/>
                        <a:gd name="connsiteX122" fmla="*/ 1817872 w 3410574"/>
                        <a:gd name="connsiteY122" fmla="*/ 1593887 h 3398898"/>
                        <a:gd name="connsiteX123" fmla="*/ 1843259 w 3410574"/>
                        <a:gd name="connsiteY123" fmla="*/ 1596446 h 3398898"/>
                        <a:gd name="connsiteX124" fmla="*/ 1863052 w 3410574"/>
                        <a:gd name="connsiteY124" fmla="*/ 1596446 h 3398898"/>
                        <a:gd name="connsiteX125" fmla="*/ 1866887 w 3410574"/>
                        <a:gd name="connsiteY125" fmla="*/ 1795828 h 3398898"/>
                        <a:gd name="connsiteX126" fmla="*/ 1742680 w 3410574"/>
                        <a:gd name="connsiteY126" fmla="*/ 1795828 h 3398898"/>
                        <a:gd name="connsiteX127" fmla="*/ 1742680 w 3410574"/>
                        <a:gd name="connsiteY127" fmla="*/ 2391683 h 3398898"/>
                        <a:gd name="connsiteX128" fmla="*/ 2460685 w 3410574"/>
                        <a:gd name="connsiteY128" fmla="*/ 2391683 h 3398898"/>
                        <a:gd name="connsiteX129" fmla="*/ 2487048 w 3410574"/>
                        <a:gd name="connsiteY129" fmla="*/ 2299784 h 3398898"/>
                        <a:gd name="connsiteX130" fmla="*/ 2535303 w 3410574"/>
                        <a:gd name="connsiteY130" fmla="*/ 2005656 h 3398898"/>
                        <a:gd name="connsiteX131" fmla="*/ 2546483 w 3410574"/>
                        <a:gd name="connsiteY131" fmla="*/ 1795828 h 3398898"/>
                        <a:gd name="connsiteX132" fmla="*/ 2199581 w 3410574"/>
                        <a:gd name="connsiteY132" fmla="*/ 1795828 h 3398898"/>
                        <a:gd name="connsiteX133" fmla="*/ 2383325 w 3410574"/>
                        <a:gd name="connsiteY133" fmla="*/ 1596446 h 3398898"/>
                        <a:gd name="connsiteX134" fmla="*/ 3339589 w 3410574"/>
                        <a:gd name="connsiteY134" fmla="*/ 1596446 h 3398898"/>
                        <a:gd name="connsiteX135" fmla="*/ 3405333 w 3410574"/>
                        <a:gd name="connsiteY135" fmla="*/ 1589819 h 3398898"/>
                        <a:gd name="connsiteX136" fmla="*/ 3410574 w 3410574"/>
                        <a:gd name="connsiteY136" fmla="*/ 1693611 h 3398898"/>
                        <a:gd name="connsiteX137" fmla="*/ 1705287 w 3410574"/>
                        <a:gd name="connsiteY137" fmla="*/ 3398898 h 3398898"/>
                        <a:gd name="connsiteX138" fmla="*/ 0 w 3410574"/>
                        <a:gd name="connsiteY138" fmla="*/ 1693611 h 3398898"/>
                        <a:gd name="connsiteX139" fmla="*/ 1361613 w 3410574"/>
                        <a:gd name="connsiteY139" fmla="*/ 22970 h 3398898"/>
                        <a:gd name="connsiteX140" fmla="*/ 1512115 w 3410574"/>
                        <a:gd name="connsiteY140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363020 w 3410574"/>
                        <a:gd name="connsiteY89" fmla="*/ 693159 h 3398898"/>
                        <a:gd name="connsiteX90" fmla="*/ 2448296 w 3410574"/>
                        <a:gd name="connsiteY90" fmla="*/ 612281 h 3398898"/>
                        <a:gd name="connsiteX91" fmla="*/ 2495310 w 3410574"/>
                        <a:gd name="connsiteY91" fmla="*/ 725750 h 3398898"/>
                        <a:gd name="connsiteX92" fmla="*/ 2375900 w 3410574"/>
                        <a:gd name="connsiteY92" fmla="*/ 725750 h 3398898"/>
                        <a:gd name="connsiteX93" fmla="*/ 2363020 w 3410574"/>
                        <a:gd name="connsiteY93" fmla="*/ 693159 h 3398898"/>
                        <a:gd name="connsiteX94" fmla="*/ 1233141 w 3410574"/>
                        <a:gd name="connsiteY94" fmla="*/ 247871 h 3398898"/>
                        <a:gd name="connsiteX95" fmla="*/ 1102686 w 3410574"/>
                        <a:gd name="connsiteY95" fmla="*/ 296876 h 3398898"/>
                        <a:gd name="connsiteX96" fmla="*/ 531768 w 3410574"/>
                        <a:gd name="connsiteY96" fmla="*/ 726244 h 3398898"/>
                        <a:gd name="connsiteX97" fmla="*/ 468352 w 3410574"/>
                        <a:gd name="connsiteY97" fmla="*/ 811048 h 3398898"/>
                        <a:gd name="connsiteX98" fmla="*/ 922625 w 3410574"/>
                        <a:gd name="connsiteY98" fmla="*/ 811048 h 3398898"/>
                        <a:gd name="connsiteX99" fmla="*/ 945633 w 3410574"/>
                        <a:gd name="connsiteY99" fmla="*/ 742697 h 3398898"/>
                        <a:gd name="connsiteX100" fmla="*/ 1199170 w 3410574"/>
                        <a:gd name="connsiteY100" fmla="*/ 285117 h 3398898"/>
                        <a:gd name="connsiteX101" fmla="*/ 1233141 w 3410574"/>
                        <a:gd name="connsiteY101" fmla="*/ 247871 h 3398898"/>
                        <a:gd name="connsiteX102" fmla="*/ 1512115 w 3410574"/>
                        <a:gd name="connsiteY102" fmla="*/ 0 h 3398898"/>
                        <a:gd name="connsiteX103" fmla="*/ 1504201 w 3410574"/>
                        <a:gd name="connsiteY103" fmla="*/ 25496 h 3398898"/>
                        <a:gd name="connsiteX104" fmla="*/ 1497169 w 3410574"/>
                        <a:gd name="connsiteY104" fmla="*/ 95245 h 3398898"/>
                        <a:gd name="connsiteX105" fmla="*/ 1497169 w 3410574"/>
                        <a:gd name="connsiteY105" fmla="*/ 188249 h 3398898"/>
                        <a:gd name="connsiteX106" fmla="*/ 1483739 w 3410574"/>
                        <a:gd name="connsiteY106" fmla="*/ 190461 h 3398898"/>
                        <a:gd name="connsiteX107" fmla="*/ 1477716 w 3410574"/>
                        <a:gd name="connsiteY107" fmla="*/ 193392 h 3398898"/>
                        <a:gd name="connsiteX108" fmla="*/ 1084945 w 3410574"/>
                        <a:gd name="connsiteY108" fmla="*/ 693159 h 3398898"/>
                        <a:gd name="connsiteX109" fmla="*/ 1038352 w 3410574"/>
                        <a:gd name="connsiteY109" fmla="*/ 811048 h 3398898"/>
                        <a:gd name="connsiteX110" fmla="*/ 1497169 w 3410574"/>
                        <a:gd name="connsiteY110" fmla="*/ 811048 h 3398898"/>
                        <a:gd name="connsiteX111" fmla="*/ 1497169 w 3410574"/>
                        <a:gd name="connsiteY111" fmla="*/ 1012989 h 3398898"/>
                        <a:gd name="connsiteX112" fmla="*/ 980125 w 3410574"/>
                        <a:gd name="connsiteY112" fmla="*/ 1012989 h 3398898"/>
                        <a:gd name="connsiteX113" fmla="*/ 960916 w 3410574"/>
                        <a:gd name="connsiteY113" fmla="*/ 1079951 h 3398898"/>
                        <a:gd name="connsiteX114" fmla="*/ 912662 w 3410574"/>
                        <a:gd name="connsiteY114" fmla="*/ 1374077 h 3398898"/>
                        <a:gd name="connsiteX115" fmla="*/ 900949 w 3410574"/>
                        <a:gd name="connsiteY115" fmla="*/ 1593887 h 3398898"/>
                        <a:gd name="connsiteX116" fmla="*/ 1667887 w 3410574"/>
                        <a:gd name="connsiteY116" fmla="*/ 1593887 h 3398898"/>
                        <a:gd name="connsiteX117" fmla="*/ 1667887 w 3410574"/>
                        <a:gd name="connsiteY117" fmla="*/ 1547180 h 3398898"/>
                        <a:gd name="connsiteX118" fmla="*/ 1708545 w 3410574"/>
                        <a:gd name="connsiteY118" fmla="*/ 1569249 h 3398898"/>
                        <a:gd name="connsiteX119" fmla="*/ 1742680 w 3410574"/>
                        <a:gd name="connsiteY119" fmla="*/ 1579845 h 3398898"/>
                        <a:gd name="connsiteX120" fmla="*/ 1742680 w 3410574"/>
                        <a:gd name="connsiteY120" fmla="*/ 1593887 h 3398898"/>
                        <a:gd name="connsiteX121" fmla="*/ 1817872 w 3410574"/>
                        <a:gd name="connsiteY121" fmla="*/ 1593887 h 3398898"/>
                        <a:gd name="connsiteX122" fmla="*/ 1843259 w 3410574"/>
                        <a:gd name="connsiteY122" fmla="*/ 1596446 h 3398898"/>
                        <a:gd name="connsiteX123" fmla="*/ 1863052 w 3410574"/>
                        <a:gd name="connsiteY123" fmla="*/ 1596446 h 3398898"/>
                        <a:gd name="connsiteX124" fmla="*/ 1866887 w 3410574"/>
                        <a:gd name="connsiteY124" fmla="*/ 1795828 h 3398898"/>
                        <a:gd name="connsiteX125" fmla="*/ 1742680 w 3410574"/>
                        <a:gd name="connsiteY125" fmla="*/ 1795828 h 3398898"/>
                        <a:gd name="connsiteX126" fmla="*/ 1742680 w 3410574"/>
                        <a:gd name="connsiteY126" fmla="*/ 2391683 h 3398898"/>
                        <a:gd name="connsiteX127" fmla="*/ 2460685 w 3410574"/>
                        <a:gd name="connsiteY127" fmla="*/ 2391683 h 3398898"/>
                        <a:gd name="connsiteX128" fmla="*/ 2487048 w 3410574"/>
                        <a:gd name="connsiteY128" fmla="*/ 2299784 h 3398898"/>
                        <a:gd name="connsiteX129" fmla="*/ 2535303 w 3410574"/>
                        <a:gd name="connsiteY129" fmla="*/ 2005656 h 3398898"/>
                        <a:gd name="connsiteX130" fmla="*/ 2546483 w 3410574"/>
                        <a:gd name="connsiteY130" fmla="*/ 1795828 h 3398898"/>
                        <a:gd name="connsiteX131" fmla="*/ 2199581 w 3410574"/>
                        <a:gd name="connsiteY131" fmla="*/ 1795828 h 3398898"/>
                        <a:gd name="connsiteX132" fmla="*/ 2383325 w 3410574"/>
                        <a:gd name="connsiteY132" fmla="*/ 1596446 h 3398898"/>
                        <a:gd name="connsiteX133" fmla="*/ 3339589 w 3410574"/>
                        <a:gd name="connsiteY133" fmla="*/ 1596446 h 3398898"/>
                        <a:gd name="connsiteX134" fmla="*/ 3405333 w 3410574"/>
                        <a:gd name="connsiteY134" fmla="*/ 1589819 h 3398898"/>
                        <a:gd name="connsiteX135" fmla="*/ 3410574 w 3410574"/>
                        <a:gd name="connsiteY135" fmla="*/ 1693611 h 3398898"/>
                        <a:gd name="connsiteX136" fmla="*/ 1705287 w 3410574"/>
                        <a:gd name="connsiteY136" fmla="*/ 3398898 h 3398898"/>
                        <a:gd name="connsiteX137" fmla="*/ 0 w 3410574"/>
                        <a:gd name="connsiteY137" fmla="*/ 1693611 h 3398898"/>
                        <a:gd name="connsiteX138" fmla="*/ 1361613 w 3410574"/>
                        <a:gd name="connsiteY138" fmla="*/ 22970 h 3398898"/>
                        <a:gd name="connsiteX139" fmla="*/ 1512115 w 3410574"/>
                        <a:gd name="connsiteY139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363020 w 3410574"/>
                        <a:gd name="connsiteY89" fmla="*/ 693159 h 3398898"/>
                        <a:gd name="connsiteX90" fmla="*/ 2495310 w 3410574"/>
                        <a:gd name="connsiteY90" fmla="*/ 725750 h 3398898"/>
                        <a:gd name="connsiteX91" fmla="*/ 2375900 w 3410574"/>
                        <a:gd name="connsiteY91" fmla="*/ 725750 h 3398898"/>
                        <a:gd name="connsiteX92" fmla="*/ 2363020 w 3410574"/>
                        <a:gd name="connsiteY92" fmla="*/ 693159 h 3398898"/>
                        <a:gd name="connsiteX93" fmla="*/ 1233141 w 3410574"/>
                        <a:gd name="connsiteY93" fmla="*/ 247871 h 3398898"/>
                        <a:gd name="connsiteX94" fmla="*/ 1102686 w 3410574"/>
                        <a:gd name="connsiteY94" fmla="*/ 296876 h 3398898"/>
                        <a:gd name="connsiteX95" fmla="*/ 531768 w 3410574"/>
                        <a:gd name="connsiteY95" fmla="*/ 726244 h 3398898"/>
                        <a:gd name="connsiteX96" fmla="*/ 468352 w 3410574"/>
                        <a:gd name="connsiteY96" fmla="*/ 811048 h 3398898"/>
                        <a:gd name="connsiteX97" fmla="*/ 922625 w 3410574"/>
                        <a:gd name="connsiteY97" fmla="*/ 811048 h 3398898"/>
                        <a:gd name="connsiteX98" fmla="*/ 945633 w 3410574"/>
                        <a:gd name="connsiteY98" fmla="*/ 742697 h 3398898"/>
                        <a:gd name="connsiteX99" fmla="*/ 1199170 w 3410574"/>
                        <a:gd name="connsiteY99" fmla="*/ 285117 h 3398898"/>
                        <a:gd name="connsiteX100" fmla="*/ 1233141 w 3410574"/>
                        <a:gd name="connsiteY100" fmla="*/ 247871 h 3398898"/>
                        <a:gd name="connsiteX101" fmla="*/ 1512115 w 3410574"/>
                        <a:gd name="connsiteY101" fmla="*/ 0 h 3398898"/>
                        <a:gd name="connsiteX102" fmla="*/ 1504201 w 3410574"/>
                        <a:gd name="connsiteY102" fmla="*/ 25496 h 3398898"/>
                        <a:gd name="connsiteX103" fmla="*/ 1497169 w 3410574"/>
                        <a:gd name="connsiteY103" fmla="*/ 95245 h 3398898"/>
                        <a:gd name="connsiteX104" fmla="*/ 1497169 w 3410574"/>
                        <a:gd name="connsiteY104" fmla="*/ 188249 h 3398898"/>
                        <a:gd name="connsiteX105" fmla="*/ 1483739 w 3410574"/>
                        <a:gd name="connsiteY105" fmla="*/ 190461 h 3398898"/>
                        <a:gd name="connsiteX106" fmla="*/ 1477716 w 3410574"/>
                        <a:gd name="connsiteY106" fmla="*/ 193392 h 3398898"/>
                        <a:gd name="connsiteX107" fmla="*/ 1084945 w 3410574"/>
                        <a:gd name="connsiteY107" fmla="*/ 693159 h 3398898"/>
                        <a:gd name="connsiteX108" fmla="*/ 1038352 w 3410574"/>
                        <a:gd name="connsiteY108" fmla="*/ 811048 h 3398898"/>
                        <a:gd name="connsiteX109" fmla="*/ 1497169 w 3410574"/>
                        <a:gd name="connsiteY109" fmla="*/ 811048 h 3398898"/>
                        <a:gd name="connsiteX110" fmla="*/ 1497169 w 3410574"/>
                        <a:gd name="connsiteY110" fmla="*/ 1012989 h 3398898"/>
                        <a:gd name="connsiteX111" fmla="*/ 980125 w 3410574"/>
                        <a:gd name="connsiteY111" fmla="*/ 1012989 h 3398898"/>
                        <a:gd name="connsiteX112" fmla="*/ 960916 w 3410574"/>
                        <a:gd name="connsiteY112" fmla="*/ 1079951 h 3398898"/>
                        <a:gd name="connsiteX113" fmla="*/ 912662 w 3410574"/>
                        <a:gd name="connsiteY113" fmla="*/ 1374077 h 3398898"/>
                        <a:gd name="connsiteX114" fmla="*/ 900949 w 3410574"/>
                        <a:gd name="connsiteY114" fmla="*/ 1593887 h 3398898"/>
                        <a:gd name="connsiteX115" fmla="*/ 1667887 w 3410574"/>
                        <a:gd name="connsiteY115" fmla="*/ 1593887 h 3398898"/>
                        <a:gd name="connsiteX116" fmla="*/ 1667887 w 3410574"/>
                        <a:gd name="connsiteY116" fmla="*/ 1547180 h 3398898"/>
                        <a:gd name="connsiteX117" fmla="*/ 1708545 w 3410574"/>
                        <a:gd name="connsiteY117" fmla="*/ 1569249 h 3398898"/>
                        <a:gd name="connsiteX118" fmla="*/ 1742680 w 3410574"/>
                        <a:gd name="connsiteY118" fmla="*/ 1579845 h 3398898"/>
                        <a:gd name="connsiteX119" fmla="*/ 1742680 w 3410574"/>
                        <a:gd name="connsiteY119" fmla="*/ 1593887 h 3398898"/>
                        <a:gd name="connsiteX120" fmla="*/ 1817872 w 3410574"/>
                        <a:gd name="connsiteY120" fmla="*/ 1593887 h 3398898"/>
                        <a:gd name="connsiteX121" fmla="*/ 1843259 w 3410574"/>
                        <a:gd name="connsiteY121" fmla="*/ 1596446 h 3398898"/>
                        <a:gd name="connsiteX122" fmla="*/ 1863052 w 3410574"/>
                        <a:gd name="connsiteY122" fmla="*/ 1596446 h 3398898"/>
                        <a:gd name="connsiteX123" fmla="*/ 1866887 w 3410574"/>
                        <a:gd name="connsiteY123" fmla="*/ 1795828 h 3398898"/>
                        <a:gd name="connsiteX124" fmla="*/ 1742680 w 3410574"/>
                        <a:gd name="connsiteY124" fmla="*/ 1795828 h 3398898"/>
                        <a:gd name="connsiteX125" fmla="*/ 1742680 w 3410574"/>
                        <a:gd name="connsiteY125" fmla="*/ 2391683 h 3398898"/>
                        <a:gd name="connsiteX126" fmla="*/ 2460685 w 3410574"/>
                        <a:gd name="connsiteY126" fmla="*/ 2391683 h 3398898"/>
                        <a:gd name="connsiteX127" fmla="*/ 2487048 w 3410574"/>
                        <a:gd name="connsiteY127" fmla="*/ 2299784 h 3398898"/>
                        <a:gd name="connsiteX128" fmla="*/ 2535303 w 3410574"/>
                        <a:gd name="connsiteY128" fmla="*/ 2005656 h 3398898"/>
                        <a:gd name="connsiteX129" fmla="*/ 2546483 w 3410574"/>
                        <a:gd name="connsiteY129" fmla="*/ 1795828 h 3398898"/>
                        <a:gd name="connsiteX130" fmla="*/ 2199581 w 3410574"/>
                        <a:gd name="connsiteY130" fmla="*/ 1795828 h 3398898"/>
                        <a:gd name="connsiteX131" fmla="*/ 2383325 w 3410574"/>
                        <a:gd name="connsiteY131" fmla="*/ 1596446 h 3398898"/>
                        <a:gd name="connsiteX132" fmla="*/ 3339589 w 3410574"/>
                        <a:gd name="connsiteY132" fmla="*/ 1596446 h 3398898"/>
                        <a:gd name="connsiteX133" fmla="*/ 3405333 w 3410574"/>
                        <a:gd name="connsiteY133" fmla="*/ 1589819 h 3398898"/>
                        <a:gd name="connsiteX134" fmla="*/ 3410574 w 3410574"/>
                        <a:gd name="connsiteY134" fmla="*/ 1693611 h 3398898"/>
                        <a:gd name="connsiteX135" fmla="*/ 1705287 w 3410574"/>
                        <a:gd name="connsiteY135" fmla="*/ 3398898 h 3398898"/>
                        <a:gd name="connsiteX136" fmla="*/ 0 w 3410574"/>
                        <a:gd name="connsiteY136" fmla="*/ 1693611 h 3398898"/>
                        <a:gd name="connsiteX137" fmla="*/ 1361613 w 3410574"/>
                        <a:gd name="connsiteY137" fmla="*/ 22970 h 3398898"/>
                        <a:gd name="connsiteX138" fmla="*/ 1512115 w 3410574"/>
                        <a:gd name="connsiteY138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2375900 w 3410574"/>
                        <a:gd name="connsiteY89" fmla="*/ 725750 h 3398898"/>
                        <a:gd name="connsiteX90" fmla="*/ 2495310 w 3410574"/>
                        <a:gd name="connsiteY90" fmla="*/ 725750 h 3398898"/>
                        <a:gd name="connsiteX91" fmla="*/ 2375900 w 3410574"/>
                        <a:gd name="connsiteY91" fmla="*/ 725750 h 3398898"/>
                        <a:gd name="connsiteX92" fmla="*/ 1233141 w 3410574"/>
                        <a:gd name="connsiteY92" fmla="*/ 247871 h 3398898"/>
                        <a:gd name="connsiteX93" fmla="*/ 1102686 w 3410574"/>
                        <a:gd name="connsiteY93" fmla="*/ 296876 h 3398898"/>
                        <a:gd name="connsiteX94" fmla="*/ 531768 w 3410574"/>
                        <a:gd name="connsiteY94" fmla="*/ 726244 h 3398898"/>
                        <a:gd name="connsiteX95" fmla="*/ 468352 w 3410574"/>
                        <a:gd name="connsiteY95" fmla="*/ 811048 h 3398898"/>
                        <a:gd name="connsiteX96" fmla="*/ 922625 w 3410574"/>
                        <a:gd name="connsiteY96" fmla="*/ 811048 h 3398898"/>
                        <a:gd name="connsiteX97" fmla="*/ 945633 w 3410574"/>
                        <a:gd name="connsiteY97" fmla="*/ 742697 h 3398898"/>
                        <a:gd name="connsiteX98" fmla="*/ 1199170 w 3410574"/>
                        <a:gd name="connsiteY98" fmla="*/ 285117 h 3398898"/>
                        <a:gd name="connsiteX99" fmla="*/ 1233141 w 3410574"/>
                        <a:gd name="connsiteY99" fmla="*/ 247871 h 3398898"/>
                        <a:gd name="connsiteX100" fmla="*/ 1512115 w 3410574"/>
                        <a:gd name="connsiteY100" fmla="*/ 0 h 3398898"/>
                        <a:gd name="connsiteX101" fmla="*/ 1504201 w 3410574"/>
                        <a:gd name="connsiteY101" fmla="*/ 25496 h 3398898"/>
                        <a:gd name="connsiteX102" fmla="*/ 1497169 w 3410574"/>
                        <a:gd name="connsiteY102" fmla="*/ 95245 h 3398898"/>
                        <a:gd name="connsiteX103" fmla="*/ 1497169 w 3410574"/>
                        <a:gd name="connsiteY103" fmla="*/ 188249 h 3398898"/>
                        <a:gd name="connsiteX104" fmla="*/ 1483739 w 3410574"/>
                        <a:gd name="connsiteY104" fmla="*/ 190461 h 3398898"/>
                        <a:gd name="connsiteX105" fmla="*/ 1477716 w 3410574"/>
                        <a:gd name="connsiteY105" fmla="*/ 193392 h 3398898"/>
                        <a:gd name="connsiteX106" fmla="*/ 1084945 w 3410574"/>
                        <a:gd name="connsiteY106" fmla="*/ 693159 h 3398898"/>
                        <a:gd name="connsiteX107" fmla="*/ 1038352 w 3410574"/>
                        <a:gd name="connsiteY107" fmla="*/ 811048 h 3398898"/>
                        <a:gd name="connsiteX108" fmla="*/ 1497169 w 3410574"/>
                        <a:gd name="connsiteY108" fmla="*/ 811048 h 3398898"/>
                        <a:gd name="connsiteX109" fmla="*/ 1497169 w 3410574"/>
                        <a:gd name="connsiteY109" fmla="*/ 1012989 h 3398898"/>
                        <a:gd name="connsiteX110" fmla="*/ 980125 w 3410574"/>
                        <a:gd name="connsiteY110" fmla="*/ 1012989 h 3398898"/>
                        <a:gd name="connsiteX111" fmla="*/ 960916 w 3410574"/>
                        <a:gd name="connsiteY111" fmla="*/ 1079951 h 3398898"/>
                        <a:gd name="connsiteX112" fmla="*/ 912662 w 3410574"/>
                        <a:gd name="connsiteY112" fmla="*/ 1374077 h 3398898"/>
                        <a:gd name="connsiteX113" fmla="*/ 900949 w 3410574"/>
                        <a:gd name="connsiteY113" fmla="*/ 1593887 h 3398898"/>
                        <a:gd name="connsiteX114" fmla="*/ 1667887 w 3410574"/>
                        <a:gd name="connsiteY114" fmla="*/ 1593887 h 3398898"/>
                        <a:gd name="connsiteX115" fmla="*/ 1667887 w 3410574"/>
                        <a:gd name="connsiteY115" fmla="*/ 1547180 h 3398898"/>
                        <a:gd name="connsiteX116" fmla="*/ 1708545 w 3410574"/>
                        <a:gd name="connsiteY116" fmla="*/ 1569249 h 3398898"/>
                        <a:gd name="connsiteX117" fmla="*/ 1742680 w 3410574"/>
                        <a:gd name="connsiteY117" fmla="*/ 1579845 h 3398898"/>
                        <a:gd name="connsiteX118" fmla="*/ 1742680 w 3410574"/>
                        <a:gd name="connsiteY118" fmla="*/ 1593887 h 3398898"/>
                        <a:gd name="connsiteX119" fmla="*/ 1817872 w 3410574"/>
                        <a:gd name="connsiteY119" fmla="*/ 1593887 h 3398898"/>
                        <a:gd name="connsiteX120" fmla="*/ 1843259 w 3410574"/>
                        <a:gd name="connsiteY120" fmla="*/ 1596446 h 3398898"/>
                        <a:gd name="connsiteX121" fmla="*/ 1863052 w 3410574"/>
                        <a:gd name="connsiteY121" fmla="*/ 1596446 h 3398898"/>
                        <a:gd name="connsiteX122" fmla="*/ 1866887 w 3410574"/>
                        <a:gd name="connsiteY122" fmla="*/ 1795828 h 3398898"/>
                        <a:gd name="connsiteX123" fmla="*/ 1742680 w 3410574"/>
                        <a:gd name="connsiteY123" fmla="*/ 1795828 h 3398898"/>
                        <a:gd name="connsiteX124" fmla="*/ 1742680 w 3410574"/>
                        <a:gd name="connsiteY124" fmla="*/ 2391683 h 3398898"/>
                        <a:gd name="connsiteX125" fmla="*/ 2460685 w 3410574"/>
                        <a:gd name="connsiteY125" fmla="*/ 2391683 h 3398898"/>
                        <a:gd name="connsiteX126" fmla="*/ 2487048 w 3410574"/>
                        <a:gd name="connsiteY126" fmla="*/ 2299784 h 3398898"/>
                        <a:gd name="connsiteX127" fmla="*/ 2535303 w 3410574"/>
                        <a:gd name="connsiteY127" fmla="*/ 2005656 h 3398898"/>
                        <a:gd name="connsiteX128" fmla="*/ 2546483 w 3410574"/>
                        <a:gd name="connsiteY128" fmla="*/ 1795828 h 3398898"/>
                        <a:gd name="connsiteX129" fmla="*/ 2199581 w 3410574"/>
                        <a:gd name="connsiteY129" fmla="*/ 1795828 h 3398898"/>
                        <a:gd name="connsiteX130" fmla="*/ 2383325 w 3410574"/>
                        <a:gd name="connsiteY130" fmla="*/ 1596446 h 3398898"/>
                        <a:gd name="connsiteX131" fmla="*/ 3339589 w 3410574"/>
                        <a:gd name="connsiteY131" fmla="*/ 1596446 h 3398898"/>
                        <a:gd name="connsiteX132" fmla="*/ 3405333 w 3410574"/>
                        <a:gd name="connsiteY132" fmla="*/ 1589819 h 3398898"/>
                        <a:gd name="connsiteX133" fmla="*/ 3410574 w 3410574"/>
                        <a:gd name="connsiteY133" fmla="*/ 1693611 h 3398898"/>
                        <a:gd name="connsiteX134" fmla="*/ 1705287 w 3410574"/>
                        <a:gd name="connsiteY134" fmla="*/ 3398898 h 3398898"/>
                        <a:gd name="connsiteX135" fmla="*/ 0 w 3410574"/>
                        <a:gd name="connsiteY135" fmla="*/ 1693611 h 3398898"/>
                        <a:gd name="connsiteX136" fmla="*/ 1361613 w 3410574"/>
                        <a:gd name="connsiteY136" fmla="*/ 22970 h 3398898"/>
                        <a:gd name="connsiteX137" fmla="*/ 1512115 w 3410574"/>
                        <a:gd name="connsiteY137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689296 w 3410574"/>
                        <a:gd name="connsiteY82" fmla="*/ 537490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2689296 w 3410574"/>
                        <a:gd name="connsiteY88" fmla="*/ 537490 h 3398898"/>
                        <a:gd name="connsiteX89" fmla="*/ 1233141 w 3410574"/>
                        <a:gd name="connsiteY89" fmla="*/ 247871 h 3398898"/>
                        <a:gd name="connsiteX90" fmla="*/ 1102686 w 3410574"/>
                        <a:gd name="connsiteY90" fmla="*/ 296876 h 3398898"/>
                        <a:gd name="connsiteX91" fmla="*/ 531768 w 3410574"/>
                        <a:gd name="connsiteY91" fmla="*/ 726244 h 3398898"/>
                        <a:gd name="connsiteX92" fmla="*/ 468352 w 3410574"/>
                        <a:gd name="connsiteY92" fmla="*/ 811048 h 3398898"/>
                        <a:gd name="connsiteX93" fmla="*/ 922625 w 3410574"/>
                        <a:gd name="connsiteY93" fmla="*/ 811048 h 3398898"/>
                        <a:gd name="connsiteX94" fmla="*/ 945633 w 3410574"/>
                        <a:gd name="connsiteY94" fmla="*/ 742697 h 3398898"/>
                        <a:gd name="connsiteX95" fmla="*/ 1199170 w 3410574"/>
                        <a:gd name="connsiteY95" fmla="*/ 285117 h 3398898"/>
                        <a:gd name="connsiteX96" fmla="*/ 1233141 w 3410574"/>
                        <a:gd name="connsiteY96" fmla="*/ 247871 h 3398898"/>
                        <a:gd name="connsiteX97" fmla="*/ 1512115 w 3410574"/>
                        <a:gd name="connsiteY97" fmla="*/ 0 h 3398898"/>
                        <a:gd name="connsiteX98" fmla="*/ 1504201 w 3410574"/>
                        <a:gd name="connsiteY98" fmla="*/ 25496 h 3398898"/>
                        <a:gd name="connsiteX99" fmla="*/ 1497169 w 3410574"/>
                        <a:gd name="connsiteY99" fmla="*/ 95245 h 3398898"/>
                        <a:gd name="connsiteX100" fmla="*/ 1497169 w 3410574"/>
                        <a:gd name="connsiteY100" fmla="*/ 188249 h 3398898"/>
                        <a:gd name="connsiteX101" fmla="*/ 1483739 w 3410574"/>
                        <a:gd name="connsiteY101" fmla="*/ 190461 h 3398898"/>
                        <a:gd name="connsiteX102" fmla="*/ 1477716 w 3410574"/>
                        <a:gd name="connsiteY102" fmla="*/ 193392 h 3398898"/>
                        <a:gd name="connsiteX103" fmla="*/ 1084945 w 3410574"/>
                        <a:gd name="connsiteY103" fmla="*/ 693159 h 3398898"/>
                        <a:gd name="connsiteX104" fmla="*/ 1038352 w 3410574"/>
                        <a:gd name="connsiteY104" fmla="*/ 811048 h 3398898"/>
                        <a:gd name="connsiteX105" fmla="*/ 1497169 w 3410574"/>
                        <a:gd name="connsiteY105" fmla="*/ 811048 h 3398898"/>
                        <a:gd name="connsiteX106" fmla="*/ 1497169 w 3410574"/>
                        <a:gd name="connsiteY106" fmla="*/ 1012989 h 3398898"/>
                        <a:gd name="connsiteX107" fmla="*/ 980125 w 3410574"/>
                        <a:gd name="connsiteY107" fmla="*/ 1012989 h 3398898"/>
                        <a:gd name="connsiteX108" fmla="*/ 960916 w 3410574"/>
                        <a:gd name="connsiteY108" fmla="*/ 1079951 h 3398898"/>
                        <a:gd name="connsiteX109" fmla="*/ 912662 w 3410574"/>
                        <a:gd name="connsiteY109" fmla="*/ 1374077 h 3398898"/>
                        <a:gd name="connsiteX110" fmla="*/ 900949 w 3410574"/>
                        <a:gd name="connsiteY110" fmla="*/ 1593887 h 3398898"/>
                        <a:gd name="connsiteX111" fmla="*/ 1667887 w 3410574"/>
                        <a:gd name="connsiteY111" fmla="*/ 1593887 h 3398898"/>
                        <a:gd name="connsiteX112" fmla="*/ 1667887 w 3410574"/>
                        <a:gd name="connsiteY112" fmla="*/ 1547180 h 3398898"/>
                        <a:gd name="connsiteX113" fmla="*/ 1708545 w 3410574"/>
                        <a:gd name="connsiteY113" fmla="*/ 1569249 h 3398898"/>
                        <a:gd name="connsiteX114" fmla="*/ 1742680 w 3410574"/>
                        <a:gd name="connsiteY114" fmla="*/ 1579845 h 3398898"/>
                        <a:gd name="connsiteX115" fmla="*/ 1742680 w 3410574"/>
                        <a:gd name="connsiteY115" fmla="*/ 1593887 h 3398898"/>
                        <a:gd name="connsiteX116" fmla="*/ 1817872 w 3410574"/>
                        <a:gd name="connsiteY116" fmla="*/ 1593887 h 3398898"/>
                        <a:gd name="connsiteX117" fmla="*/ 1843259 w 3410574"/>
                        <a:gd name="connsiteY117" fmla="*/ 1596446 h 3398898"/>
                        <a:gd name="connsiteX118" fmla="*/ 1863052 w 3410574"/>
                        <a:gd name="connsiteY118" fmla="*/ 1596446 h 3398898"/>
                        <a:gd name="connsiteX119" fmla="*/ 1866887 w 3410574"/>
                        <a:gd name="connsiteY119" fmla="*/ 1795828 h 3398898"/>
                        <a:gd name="connsiteX120" fmla="*/ 1742680 w 3410574"/>
                        <a:gd name="connsiteY120" fmla="*/ 1795828 h 3398898"/>
                        <a:gd name="connsiteX121" fmla="*/ 1742680 w 3410574"/>
                        <a:gd name="connsiteY121" fmla="*/ 2391683 h 3398898"/>
                        <a:gd name="connsiteX122" fmla="*/ 2460685 w 3410574"/>
                        <a:gd name="connsiteY122" fmla="*/ 2391683 h 3398898"/>
                        <a:gd name="connsiteX123" fmla="*/ 2487048 w 3410574"/>
                        <a:gd name="connsiteY123" fmla="*/ 2299784 h 3398898"/>
                        <a:gd name="connsiteX124" fmla="*/ 2535303 w 3410574"/>
                        <a:gd name="connsiteY124" fmla="*/ 2005656 h 3398898"/>
                        <a:gd name="connsiteX125" fmla="*/ 2546483 w 3410574"/>
                        <a:gd name="connsiteY125" fmla="*/ 1795828 h 3398898"/>
                        <a:gd name="connsiteX126" fmla="*/ 2199581 w 3410574"/>
                        <a:gd name="connsiteY126" fmla="*/ 1795828 h 3398898"/>
                        <a:gd name="connsiteX127" fmla="*/ 2383325 w 3410574"/>
                        <a:gd name="connsiteY127" fmla="*/ 1596446 h 3398898"/>
                        <a:gd name="connsiteX128" fmla="*/ 3339589 w 3410574"/>
                        <a:gd name="connsiteY128" fmla="*/ 1596446 h 3398898"/>
                        <a:gd name="connsiteX129" fmla="*/ 3405333 w 3410574"/>
                        <a:gd name="connsiteY129" fmla="*/ 1589819 h 3398898"/>
                        <a:gd name="connsiteX130" fmla="*/ 3410574 w 3410574"/>
                        <a:gd name="connsiteY130" fmla="*/ 1693611 h 3398898"/>
                        <a:gd name="connsiteX131" fmla="*/ 1705287 w 3410574"/>
                        <a:gd name="connsiteY131" fmla="*/ 3398898 h 3398898"/>
                        <a:gd name="connsiteX132" fmla="*/ 0 w 3410574"/>
                        <a:gd name="connsiteY132" fmla="*/ 1693611 h 3398898"/>
                        <a:gd name="connsiteX133" fmla="*/ 1361613 w 3410574"/>
                        <a:gd name="connsiteY133" fmla="*/ 22970 h 3398898"/>
                        <a:gd name="connsiteX134" fmla="*/ 1512115 w 3410574"/>
                        <a:gd name="connsiteY13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756608 w 3410574"/>
                        <a:gd name="connsiteY82" fmla="*/ 594724 h 3398898"/>
                        <a:gd name="connsiteX83" fmla="*/ 2956276 w 3410574"/>
                        <a:gd name="connsiteY83" fmla="*/ 537490 h 3398898"/>
                        <a:gd name="connsiteX84" fmla="*/ 3021169 w 3410574"/>
                        <a:gd name="connsiteY84" fmla="*/ 608890 h 3398898"/>
                        <a:gd name="connsiteX85" fmla="*/ 3108555 w 3410574"/>
                        <a:gd name="connsiteY85" fmla="*/ 725750 h 3398898"/>
                        <a:gd name="connsiteX86" fmla="*/ 2878349 w 3410574"/>
                        <a:gd name="connsiteY86" fmla="*/ 725750 h 3398898"/>
                        <a:gd name="connsiteX87" fmla="*/ 2756608 w 3410574"/>
                        <a:gd name="connsiteY87" fmla="*/ 594724 h 3398898"/>
                        <a:gd name="connsiteX88" fmla="*/ 1233141 w 3410574"/>
                        <a:gd name="connsiteY88" fmla="*/ 247871 h 3398898"/>
                        <a:gd name="connsiteX89" fmla="*/ 1102686 w 3410574"/>
                        <a:gd name="connsiteY89" fmla="*/ 296876 h 3398898"/>
                        <a:gd name="connsiteX90" fmla="*/ 531768 w 3410574"/>
                        <a:gd name="connsiteY90" fmla="*/ 726244 h 3398898"/>
                        <a:gd name="connsiteX91" fmla="*/ 468352 w 3410574"/>
                        <a:gd name="connsiteY91" fmla="*/ 811048 h 3398898"/>
                        <a:gd name="connsiteX92" fmla="*/ 922625 w 3410574"/>
                        <a:gd name="connsiteY92" fmla="*/ 811048 h 3398898"/>
                        <a:gd name="connsiteX93" fmla="*/ 945633 w 3410574"/>
                        <a:gd name="connsiteY93" fmla="*/ 742697 h 3398898"/>
                        <a:gd name="connsiteX94" fmla="*/ 1199170 w 3410574"/>
                        <a:gd name="connsiteY94" fmla="*/ 285117 h 3398898"/>
                        <a:gd name="connsiteX95" fmla="*/ 1233141 w 3410574"/>
                        <a:gd name="connsiteY95" fmla="*/ 247871 h 3398898"/>
                        <a:gd name="connsiteX96" fmla="*/ 1512115 w 3410574"/>
                        <a:gd name="connsiteY96" fmla="*/ 0 h 3398898"/>
                        <a:gd name="connsiteX97" fmla="*/ 1504201 w 3410574"/>
                        <a:gd name="connsiteY97" fmla="*/ 25496 h 3398898"/>
                        <a:gd name="connsiteX98" fmla="*/ 1497169 w 3410574"/>
                        <a:gd name="connsiteY98" fmla="*/ 95245 h 3398898"/>
                        <a:gd name="connsiteX99" fmla="*/ 1497169 w 3410574"/>
                        <a:gd name="connsiteY99" fmla="*/ 188249 h 3398898"/>
                        <a:gd name="connsiteX100" fmla="*/ 1483739 w 3410574"/>
                        <a:gd name="connsiteY100" fmla="*/ 190461 h 3398898"/>
                        <a:gd name="connsiteX101" fmla="*/ 1477716 w 3410574"/>
                        <a:gd name="connsiteY101" fmla="*/ 193392 h 3398898"/>
                        <a:gd name="connsiteX102" fmla="*/ 1084945 w 3410574"/>
                        <a:gd name="connsiteY102" fmla="*/ 693159 h 3398898"/>
                        <a:gd name="connsiteX103" fmla="*/ 1038352 w 3410574"/>
                        <a:gd name="connsiteY103" fmla="*/ 811048 h 3398898"/>
                        <a:gd name="connsiteX104" fmla="*/ 1497169 w 3410574"/>
                        <a:gd name="connsiteY104" fmla="*/ 811048 h 3398898"/>
                        <a:gd name="connsiteX105" fmla="*/ 1497169 w 3410574"/>
                        <a:gd name="connsiteY105" fmla="*/ 1012989 h 3398898"/>
                        <a:gd name="connsiteX106" fmla="*/ 980125 w 3410574"/>
                        <a:gd name="connsiteY106" fmla="*/ 1012989 h 3398898"/>
                        <a:gd name="connsiteX107" fmla="*/ 960916 w 3410574"/>
                        <a:gd name="connsiteY107" fmla="*/ 1079951 h 3398898"/>
                        <a:gd name="connsiteX108" fmla="*/ 912662 w 3410574"/>
                        <a:gd name="connsiteY108" fmla="*/ 1374077 h 3398898"/>
                        <a:gd name="connsiteX109" fmla="*/ 900949 w 3410574"/>
                        <a:gd name="connsiteY109" fmla="*/ 1593887 h 3398898"/>
                        <a:gd name="connsiteX110" fmla="*/ 1667887 w 3410574"/>
                        <a:gd name="connsiteY110" fmla="*/ 1593887 h 3398898"/>
                        <a:gd name="connsiteX111" fmla="*/ 1667887 w 3410574"/>
                        <a:gd name="connsiteY111" fmla="*/ 1547180 h 3398898"/>
                        <a:gd name="connsiteX112" fmla="*/ 1708545 w 3410574"/>
                        <a:gd name="connsiteY112" fmla="*/ 1569249 h 3398898"/>
                        <a:gd name="connsiteX113" fmla="*/ 1742680 w 3410574"/>
                        <a:gd name="connsiteY113" fmla="*/ 1579845 h 3398898"/>
                        <a:gd name="connsiteX114" fmla="*/ 1742680 w 3410574"/>
                        <a:gd name="connsiteY114" fmla="*/ 1593887 h 3398898"/>
                        <a:gd name="connsiteX115" fmla="*/ 1817872 w 3410574"/>
                        <a:gd name="connsiteY115" fmla="*/ 1593887 h 3398898"/>
                        <a:gd name="connsiteX116" fmla="*/ 1843259 w 3410574"/>
                        <a:gd name="connsiteY116" fmla="*/ 1596446 h 3398898"/>
                        <a:gd name="connsiteX117" fmla="*/ 1863052 w 3410574"/>
                        <a:gd name="connsiteY117" fmla="*/ 1596446 h 3398898"/>
                        <a:gd name="connsiteX118" fmla="*/ 1866887 w 3410574"/>
                        <a:gd name="connsiteY118" fmla="*/ 1795828 h 3398898"/>
                        <a:gd name="connsiteX119" fmla="*/ 1742680 w 3410574"/>
                        <a:gd name="connsiteY119" fmla="*/ 1795828 h 3398898"/>
                        <a:gd name="connsiteX120" fmla="*/ 1742680 w 3410574"/>
                        <a:gd name="connsiteY120" fmla="*/ 2391683 h 3398898"/>
                        <a:gd name="connsiteX121" fmla="*/ 2460685 w 3410574"/>
                        <a:gd name="connsiteY121" fmla="*/ 2391683 h 3398898"/>
                        <a:gd name="connsiteX122" fmla="*/ 2487048 w 3410574"/>
                        <a:gd name="connsiteY122" fmla="*/ 2299784 h 3398898"/>
                        <a:gd name="connsiteX123" fmla="*/ 2535303 w 3410574"/>
                        <a:gd name="connsiteY123" fmla="*/ 2005656 h 3398898"/>
                        <a:gd name="connsiteX124" fmla="*/ 2546483 w 3410574"/>
                        <a:gd name="connsiteY124" fmla="*/ 1795828 h 3398898"/>
                        <a:gd name="connsiteX125" fmla="*/ 2199581 w 3410574"/>
                        <a:gd name="connsiteY125" fmla="*/ 1795828 h 3398898"/>
                        <a:gd name="connsiteX126" fmla="*/ 2383325 w 3410574"/>
                        <a:gd name="connsiteY126" fmla="*/ 1596446 h 3398898"/>
                        <a:gd name="connsiteX127" fmla="*/ 3339589 w 3410574"/>
                        <a:gd name="connsiteY127" fmla="*/ 1596446 h 3398898"/>
                        <a:gd name="connsiteX128" fmla="*/ 3405333 w 3410574"/>
                        <a:gd name="connsiteY128" fmla="*/ 1589819 h 3398898"/>
                        <a:gd name="connsiteX129" fmla="*/ 3410574 w 3410574"/>
                        <a:gd name="connsiteY129" fmla="*/ 1693611 h 3398898"/>
                        <a:gd name="connsiteX130" fmla="*/ 1705287 w 3410574"/>
                        <a:gd name="connsiteY130" fmla="*/ 3398898 h 3398898"/>
                        <a:gd name="connsiteX131" fmla="*/ 0 w 3410574"/>
                        <a:gd name="connsiteY131" fmla="*/ 1693611 h 3398898"/>
                        <a:gd name="connsiteX132" fmla="*/ 1361613 w 3410574"/>
                        <a:gd name="connsiteY132" fmla="*/ 22970 h 3398898"/>
                        <a:gd name="connsiteX133" fmla="*/ 1512115 w 3410574"/>
                        <a:gd name="connsiteY133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756608 w 3410574"/>
                        <a:gd name="connsiteY82" fmla="*/ 594724 h 3398898"/>
                        <a:gd name="connsiteX83" fmla="*/ 3021169 w 3410574"/>
                        <a:gd name="connsiteY83" fmla="*/ 608890 h 3398898"/>
                        <a:gd name="connsiteX84" fmla="*/ 3108555 w 3410574"/>
                        <a:gd name="connsiteY84" fmla="*/ 725750 h 3398898"/>
                        <a:gd name="connsiteX85" fmla="*/ 2878349 w 3410574"/>
                        <a:gd name="connsiteY85" fmla="*/ 725750 h 3398898"/>
                        <a:gd name="connsiteX86" fmla="*/ 2756608 w 3410574"/>
                        <a:gd name="connsiteY86" fmla="*/ 594724 h 3398898"/>
                        <a:gd name="connsiteX87" fmla="*/ 1233141 w 3410574"/>
                        <a:gd name="connsiteY87" fmla="*/ 247871 h 3398898"/>
                        <a:gd name="connsiteX88" fmla="*/ 1102686 w 3410574"/>
                        <a:gd name="connsiteY88" fmla="*/ 296876 h 3398898"/>
                        <a:gd name="connsiteX89" fmla="*/ 531768 w 3410574"/>
                        <a:gd name="connsiteY89" fmla="*/ 726244 h 3398898"/>
                        <a:gd name="connsiteX90" fmla="*/ 468352 w 3410574"/>
                        <a:gd name="connsiteY90" fmla="*/ 811048 h 3398898"/>
                        <a:gd name="connsiteX91" fmla="*/ 922625 w 3410574"/>
                        <a:gd name="connsiteY91" fmla="*/ 811048 h 3398898"/>
                        <a:gd name="connsiteX92" fmla="*/ 945633 w 3410574"/>
                        <a:gd name="connsiteY92" fmla="*/ 742697 h 3398898"/>
                        <a:gd name="connsiteX93" fmla="*/ 1199170 w 3410574"/>
                        <a:gd name="connsiteY93" fmla="*/ 285117 h 3398898"/>
                        <a:gd name="connsiteX94" fmla="*/ 1233141 w 3410574"/>
                        <a:gd name="connsiteY94" fmla="*/ 247871 h 3398898"/>
                        <a:gd name="connsiteX95" fmla="*/ 1512115 w 3410574"/>
                        <a:gd name="connsiteY95" fmla="*/ 0 h 3398898"/>
                        <a:gd name="connsiteX96" fmla="*/ 1504201 w 3410574"/>
                        <a:gd name="connsiteY96" fmla="*/ 25496 h 3398898"/>
                        <a:gd name="connsiteX97" fmla="*/ 1497169 w 3410574"/>
                        <a:gd name="connsiteY97" fmla="*/ 95245 h 3398898"/>
                        <a:gd name="connsiteX98" fmla="*/ 1497169 w 3410574"/>
                        <a:gd name="connsiteY98" fmla="*/ 188249 h 3398898"/>
                        <a:gd name="connsiteX99" fmla="*/ 1483739 w 3410574"/>
                        <a:gd name="connsiteY99" fmla="*/ 190461 h 3398898"/>
                        <a:gd name="connsiteX100" fmla="*/ 1477716 w 3410574"/>
                        <a:gd name="connsiteY100" fmla="*/ 193392 h 3398898"/>
                        <a:gd name="connsiteX101" fmla="*/ 1084945 w 3410574"/>
                        <a:gd name="connsiteY101" fmla="*/ 693159 h 3398898"/>
                        <a:gd name="connsiteX102" fmla="*/ 1038352 w 3410574"/>
                        <a:gd name="connsiteY102" fmla="*/ 811048 h 3398898"/>
                        <a:gd name="connsiteX103" fmla="*/ 1497169 w 3410574"/>
                        <a:gd name="connsiteY103" fmla="*/ 811048 h 3398898"/>
                        <a:gd name="connsiteX104" fmla="*/ 1497169 w 3410574"/>
                        <a:gd name="connsiteY104" fmla="*/ 1012989 h 3398898"/>
                        <a:gd name="connsiteX105" fmla="*/ 980125 w 3410574"/>
                        <a:gd name="connsiteY105" fmla="*/ 1012989 h 3398898"/>
                        <a:gd name="connsiteX106" fmla="*/ 960916 w 3410574"/>
                        <a:gd name="connsiteY106" fmla="*/ 1079951 h 3398898"/>
                        <a:gd name="connsiteX107" fmla="*/ 912662 w 3410574"/>
                        <a:gd name="connsiteY107" fmla="*/ 1374077 h 3398898"/>
                        <a:gd name="connsiteX108" fmla="*/ 900949 w 3410574"/>
                        <a:gd name="connsiteY108" fmla="*/ 1593887 h 3398898"/>
                        <a:gd name="connsiteX109" fmla="*/ 1667887 w 3410574"/>
                        <a:gd name="connsiteY109" fmla="*/ 1593887 h 3398898"/>
                        <a:gd name="connsiteX110" fmla="*/ 1667887 w 3410574"/>
                        <a:gd name="connsiteY110" fmla="*/ 1547180 h 3398898"/>
                        <a:gd name="connsiteX111" fmla="*/ 1708545 w 3410574"/>
                        <a:gd name="connsiteY111" fmla="*/ 1569249 h 3398898"/>
                        <a:gd name="connsiteX112" fmla="*/ 1742680 w 3410574"/>
                        <a:gd name="connsiteY112" fmla="*/ 1579845 h 3398898"/>
                        <a:gd name="connsiteX113" fmla="*/ 1742680 w 3410574"/>
                        <a:gd name="connsiteY113" fmla="*/ 1593887 h 3398898"/>
                        <a:gd name="connsiteX114" fmla="*/ 1817872 w 3410574"/>
                        <a:gd name="connsiteY114" fmla="*/ 1593887 h 3398898"/>
                        <a:gd name="connsiteX115" fmla="*/ 1843259 w 3410574"/>
                        <a:gd name="connsiteY115" fmla="*/ 1596446 h 3398898"/>
                        <a:gd name="connsiteX116" fmla="*/ 1863052 w 3410574"/>
                        <a:gd name="connsiteY116" fmla="*/ 1596446 h 3398898"/>
                        <a:gd name="connsiteX117" fmla="*/ 1866887 w 3410574"/>
                        <a:gd name="connsiteY117" fmla="*/ 1795828 h 3398898"/>
                        <a:gd name="connsiteX118" fmla="*/ 1742680 w 3410574"/>
                        <a:gd name="connsiteY118" fmla="*/ 1795828 h 3398898"/>
                        <a:gd name="connsiteX119" fmla="*/ 1742680 w 3410574"/>
                        <a:gd name="connsiteY119" fmla="*/ 2391683 h 3398898"/>
                        <a:gd name="connsiteX120" fmla="*/ 2460685 w 3410574"/>
                        <a:gd name="connsiteY120" fmla="*/ 2391683 h 3398898"/>
                        <a:gd name="connsiteX121" fmla="*/ 2487048 w 3410574"/>
                        <a:gd name="connsiteY121" fmla="*/ 2299784 h 3398898"/>
                        <a:gd name="connsiteX122" fmla="*/ 2535303 w 3410574"/>
                        <a:gd name="connsiteY122" fmla="*/ 2005656 h 3398898"/>
                        <a:gd name="connsiteX123" fmla="*/ 2546483 w 3410574"/>
                        <a:gd name="connsiteY123" fmla="*/ 1795828 h 3398898"/>
                        <a:gd name="connsiteX124" fmla="*/ 2199581 w 3410574"/>
                        <a:gd name="connsiteY124" fmla="*/ 1795828 h 3398898"/>
                        <a:gd name="connsiteX125" fmla="*/ 2383325 w 3410574"/>
                        <a:gd name="connsiteY125" fmla="*/ 1596446 h 3398898"/>
                        <a:gd name="connsiteX126" fmla="*/ 3339589 w 3410574"/>
                        <a:gd name="connsiteY126" fmla="*/ 1596446 h 3398898"/>
                        <a:gd name="connsiteX127" fmla="*/ 3405333 w 3410574"/>
                        <a:gd name="connsiteY127" fmla="*/ 1589819 h 3398898"/>
                        <a:gd name="connsiteX128" fmla="*/ 3410574 w 3410574"/>
                        <a:gd name="connsiteY128" fmla="*/ 1693611 h 3398898"/>
                        <a:gd name="connsiteX129" fmla="*/ 1705287 w 3410574"/>
                        <a:gd name="connsiteY129" fmla="*/ 3398898 h 3398898"/>
                        <a:gd name="connsiteX130" fmla="*/ 0 w 3410574"/>
                        <a:gd name="connsiteY130" fmla="*/ 1693611 h 3398898"/>
                        <a:gd name="connsiteX131" fmla="*/ 1361613 w 3410574"/>
                        <a:gd name="connsiteY131" fmla="*/ 22970 h 3398898"/>
                        <a:gd name="connsiteX132" fmla="*/ 1512115 w 3410574"/>
                        <a:gd name="connsiteY132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878349 w 3410574"/>
                        <a:gd name="connsiteY82" fmla="*/ 725750 h 3398898"/>
                        <a:gd name="connsiteX83" fmla="*/ 3021169 w 3410574"/>
                        <a:gd name="connsiteY83" fmla="*/ 608890 h 3398898"/>
                        <a:gd name="connsiteX84" fmla="*/ 3108555 w 3410574"/>
                        <a:gd name="connsiteY84" fmla="*/ 725750 h 3398898"/>
                        <a:gd name="connsiteX85" fmla="*/ 2878349 w 3410574"/>
                        <a:gd name="connsiteY85" fmla="*/ 725750 h 3398898"/>
                        <a:gd name="connsiteX86" fmla="*/ 1233141 w 3410574"/>
                        <a:gd name="connsiteY86" fmla="*/ 247871 h 3398898"/>
                        <a:gd name="connsiteX87" fmla="*/ 1102686 w 3410574"/>
                        <a:gd name="connsiteY87" fmla="*/ 296876 h 3398898"/>
                        <a:gd name="connsiteX88" fmla="*/ 531768 w 3410574"/>
                        <a:gd name="connsiteY88" fmla="*/ 726244 h 3398898"/>
                        <a:gd name="connsiteX89" fmla="*/ 468352 w 3410574"/>
                        <a:gd name="connsiteY89" fmla="*/ 811048 h 3398898"/>
                        <a:gd name="connsiteX90" fmla="*/ 922625 w 3410574"/>
                        <a:gd name="connsiteY90" fmla="*/ 811048 h 3398898"/>
                        <a:gd name="connsiteX91" fmla="*/ 945633 w 3410574"/>
                        <a:gd name="connsiteY91" fmla="*/ 742697 h 3398898"/>
                        <a:gd name="connsiteX92" fmla="*/ 1199170 w 3410574"/>
                        <a:gd name="connsiteY92" fmla="*/ 285117 h 3398898"/>
                        <a:gd name="connsiteX93" fmla="*/ 1233141 w 3410574"/>
                        <a:gd name="connsiteY93" fmla="*/ 247871 h 3398898"/>
                        <a:gd name="connsiteX94" fmla="*/ 1512115 w 3410574"/>
                        <a:gd name="connsiteY94" fmla="*/ 0 h 3398898"/>
                        <a:gd name="connsiteX95" fmla="*/ 1504201 w 3410574"/>
                        <a:gd name="connsiteY95" fmla="*/ 25496 h 3398898"/>
                        <a:gd name="connsiteX96" fmla="*/ 1497169 w 3410574"/>
                        <a:gd name="connsiteY96" fmla="*/ 95245 h 3398898"/>
                        <a:gd name="connsiteX97" fmla="*/ 1497169 w 3410574"/>
                        <a:gd name="connsiteY97" fmla="*/ 188249 h 3398898"/>
                        <a:gd name="connsiteX98" fmla="*/ 1483739 w 3410574"/>
                        <a:gd name="connsiteY98" fmla="*/ 190461 h 3398898"/>
                        <a:gd name="connsiteX99" fmla="*/ 1477716 w 3410574"/>
                        <a:gd name="connsiteY99" fmla="*/ 193392 h 3398898"/>
                        <a:gd name="connsiteX100" fmla="*/ 1084945 w 3410574"/>
                        <a:gd name="connsiteY100" fmla="*/ 693159 h 3398898"/>
                        <a:gd name="connsiteX101" fmla="*/ 1038352 w 3410574"/>
                        <a:gd name="connsiteY101" fmla="*/ 811048 h 3398898"/>
                        <a:gd name="connsiteX102" fmla="*/ 1497169 w 3410574"/>
                        <a:gd name="connsiteY102" fmla="*/ 811048 h 3398898"/>
                        <a:gd name="connsiteX103" fmla="*/ 1497169 w 3410574"/>
                        <a:gd name="connsiteY103" fmla="*/ 1012989 h 3398898"/>
                        <a:gd name="connsiteX104" fmla="*/ 980125 w 3410574"/>
                        <a:gd name="connsiteY104" fmla="*/ 1012989 h 3398898"/>
                        <a:gd name="connsiteX105" fmla="*/ 960916 w 3410574"/>
                        <a:gd name="connsiteY105" fmla="*/ 1079951 h 3398898"/>
                        <a:gd name="connsiteX106" fmla="*/ 912662 w 3410574"/>
                        <a:gd name="connsiteY106" fmla="*/ 1374077 h 3398898"/>
                        <a:gd name="connsiteX107" fmla="*/ 900949 w 3410574"/>
                        <a:gd name="connsiteY107" fmla="*/ 1593887 h 3398898"/>
                        <a:gd name="connsiteX108" fmla="*/ 1667887 w 3410574"/>
                        <a:gd name="connsiteY108" fmla="*/ 1593887 h 3398898"/>
                        <a:gd name="connsiteX109" fmla="*/ 1667887 w 3410574"/>
                        <a:gd name="connsiteY109" fmla="*/ 1547180 h 3398898"/>
                        <a:gd name="connsiteX110" fmla="*/ 1708545 w 3410574"/>
                        <a:gd name="connsiteY110" fmla="*/ 1569249 h 3398898"/>
                        <a:gd name="connsiteX111" fmla="*/ 1742680 w 3410574"/>
                        <a:gd name="connsiteY111" fmla="*/ 1579845 h 3398898"/>
                        <a:gd name="connsiteX112" fmla="*/ 1742680 w 3410574"/>
                        <a:gd name="connsiteY112" fmla="*/ 1593887 h 3398898"/>
                        <a:gd name="connsiteX113" fmla="*/ 1817872 w 3410574"/>
                        <a:gd name="connsiteY113" fmla="*/ 1593887 h 3398898"/>
                        <a:gd name="connsiteX114" fmla="*/ 1843259 w 3410574"/>
                        <a:gd name="connsiteY114" fmla="*/ 1596446 h 3398898"/>
                        <a:gd name="connsiteX115" fmla="*/ 1863052 w 3410574"/>
                        <a:gd name="connsiteY115" fmla="*/ 1596446 h 3398898"/>
                        <a:gd name="connsiteX116" fmla="*/ 1866887 w 3410574"/>
                        <a:gd name="connsiteY116" fmla="*/ 1795828 h 3398898"/>
                        <a:gd name="connsiteX117" fmla="*/ 1742680 w 3410574"/>
                        <a:gd name="connsiteY117" fmla="*/ 1795828 h 3398898"/>
                        <a:gd name="connsiteX118" fmla="*/ 1742680 w 3410574"/>
                        <a:gd name="connsiteY118" fmla="*/ 2391683 h 3398898"/>
                        <a:gd name="connsiteX119" fmla="*/ 2460685 w 3410574"/>
                        <a:gd name="connsiteY119" fmla="*/ 2391683 h 3398898"/>
                        <a:gd name="connsiteX120" fmla="*/ 2487048 w 3410574"/>
                        <a:gd name="connsiteY120" fmla="*/ 2299784 h 3398898"/>
                        <a:gd name="connsiteX121" fmla="*/ 2535303 w 3410574"/>
                        <a:gd name="connsiteY121" fmla="*/ 2005656 h 3398898"/>
                        <a:gd name="connsiteX122" fmla="*/ 2546483 w 3410574"/>
                        <a:gd name="connsiteY122" fmla="*/ 1795828 h 3398898"/>
                        <a:gd name="connsiteX123" fmla="*/ 2199581 w 3410574"/>
                        <a:gd name="connsiteY123" fmla="*/ 1795828 h 3398898"/>
                        <a:gd name="connsiteX124" fmla="*/ 2383325 w 3410574"/>
                        <a:gd name="connsiteY124" fmla="*/ 1596446 h 3398898"/>
                        <a:gd name="connsiteX125" fmla="*/ 3339589 w 3410574"/>
                        <a:gd name="connsiteY125" fmla="*/ 1596446 h 3398898"/>
                        <a:gd name="connsiteX126" fmla="*/ 3405333 w 3410574"/>
                        <a:gd name="connsiteY126" fmla="*/ 1589819 h 3398898"/>
                        <a:gd name="connsiteX127" fmla="*/ 3410574 w 3410574"/>
                        <a:gd name="connsiteY127" fmla="*/ 1693611 h 3398898"/>
                        <a:gd name="connsiteX128" fmla="*/ 1705287 w 3410574"/>
                        <a:gd name="connsiteY128" fmla="*/ 3398898 h 3398898"/>
                        <a:gd name="connsiteX129" fmla="*/ 0 w 3410574"/>
                        <a:gd name="connsiteY129" fmla="*/ 1693611 h 3398898"/>
                        <a:gd name="connsiteX130" fmla="*/ 1361613 w 3410574"/>
                        <a:gd name="connsiteY130" fmla="*/ 22970 h 3398898"/>
                        <a:gd name="connsiteX131" fmla="*/ 1512115 w 3410574"/>
                        <a:gd name="connsiteY131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2878349 w 3410574"/>
                        <a:gd name="connsiteY82" fmla="*/ 725750 h 3398898"/>
                        <a:gd name="connsiteX83" fmla="*/ 3108555 w 3410574"/>
                        <a:gd name="connsiteY83" fmla="*/ 725750 h 3398898"/>
                        <a:gd name="connsiteX84" fmla="*/ 2878349 w 3410574"/>
                        <a:gd name="connsiteY84" fmla="*/ 725750 h 3398898"/>
                        <a:gd name="connsiteX85" fmla="*/ 1233141 w 3410574"/>
                        <a:gd name="connsiteY85" fmla="*/ 247871 h 3398898"/>
                        <a:gd name="connsiteX86" fmla="*/ 1102686 w 3410574"/>
                        <a:gd name="connsiteY86" fmla="*/ 296876 h 3398898"/>
                        <a:gd name="connsiteX87" fmla="*/ 531768 w 3410574"/>
                        <a:gd name="connsiteY87" fmla="*/ 726244 h 3398898"/>
                        <a:gd name="connsiteX88" fmla="*/ 468352 w 3410574"/>
                        <a:gd name="connsiteY88" fmla="*/ 811048 h 3398898"/>
                        <a:gd name="connsiteX89" fmla="*/ 922625 w 3410574"/>
                        <a:gd name="connsiteY89" fmla="*/ 811048 h 3398898"/>
                        <a:gd name="connsiteX90" fmla="*/ 945633 w 3410574"/>
                        <a:gd name="connsiteY90" fmla="*/ 742697 h 3398898"/>
                        <a:gd name="connsiteX91" fmla="*/ 1199170 w 3410574"/>
                        <a:gd name="connsiteY91" fmla="*/ 285117 h 3398898"/>
                        <a:gd name="connsiteX92" fmla="*/ 1233141 w 3410574"/>
                        <a:gd name="connsiteY92" fmla="*/ 247871 h 3398898"/>
                        <a:gd name="connsiteX93" fmla="*/ 1512115 w 3410574"/>
                        <a:gd name="connsiteY93" fmla="*/ 0 h 3398898"/>
                        <a:gd name="connsiteX94" fmla="*/ 1504201 w 3410574"/>
                        <a:gd name="connsiteY94" fmla="*/ 25496 h 3398898"/>
                        <a:gd name="connsiteX95" fmla="*/ 1497169 w 3410574"/>
                        <a:gd name="connsiteY95" fmla="*/ 95245 h 3398898"/>
                        <a:gd name="connsiteX96" fmla="*/ 1497169 w 3410574"/>
                        <a:gd name="connsiteY96" fmla="*/ 188249 h 3398898"/>
                        <a:gd name="connsiteX97" fmla="*/ 1483739 w 3410574"/>
                        <a:gd name="connsiteY97" fmla="*/ 190461 h 3398898"/>
                        <a:gd name="connsiteX98" fmla="*/ 1477716 w 3410574"/>
                        <a:gd name="connsiteY98" fmla="*/ 193392 h 3398898"/>
                        <a:gd name="connsiteX99" fmla="*/ 1084945 w 3410574"/>
                        <a:gd name="connsiteY99" fmla="*/ 693159 h 3398898"/>
                        <a:gd name="connsiteX100" fmla="*/ 1038352 w 3410574"/>
                        <a:gd name="connsiteY100" fmla="*/ 811048 h 3398898"/>
                        <a:gd name="connsiteX101" fmla="*/ 1497169 w 3410574"/>
                        <a:gd name="connsiteY101" fmla="*/ 811048 h 3398898"/>
                        <a:gd name="connsiteX102" fmla="*/ 1497169 w 3410574"/>
                        <a:gd name="connsiteY102" fmla="*/ 1012989 h 3398898"/>
                        <a:gd name="connsiteX103" fmla="*/ 980125 w 3410574"/>
                        <a:gd name="connsiteY103" fmla="*/ 1012989 h 3398898"/>
                        <a:gd name="connsiteX104" fmla="*/ 960916 w 3410574"/>
                        <a:gd name="connsiteY104" fmla="*/ 1079951 h 3398898"/>
                        <a:gd name="connsiteX105" fmla="*/ 912662 w 3410574"/>
                        <a:gd name="connsiteY105" fmla="*/ 1374077 h 3398898"/>
                        <a:gd name="connsiteX106" fmla="*/ 900949 w 3410574"/>
                        <a:gd name="connsiteY106" fmla="*/ 1593887 h 3398898"/>
                        <a:gd name="connsiteX107" fmla="*/ 1667887 w 3410574"/>
                        <a:gd name="connsiteY107" fmla="*/ 1593887 h 3398898"/>
                        <a:gd name="connsiteX108" fmla="*/ 1667887 w 3410574"/>
                        <a:gd name="connsiteY108" fmla="*/ 1547180 h 3398898"/>
                        <a:gd name="connsiteX109" fmla="*/ 1708545 w 3410574"/>
                        <a:gd name="connsiteY109" fmla="*/ 1569249 h 3398898"/>
                        <a:gd name="connsiteX110" fmla="*/ 1742680 w 3410574"/>
                        <a:gd name="connsiteY110" fmla="*/ 1579845 h 3398898"/>
                        <a:gd name="connsiteX111" fmla="*/ 1742680 w 3410574"/>
                        <a:gd name="connsiteY111" fmla="*/ 1593887 h 3398898"/>
                        <a:gd name="connsiteX112" fmla="*/ 1817872 w 3410574"/>
                        <a:gd name="connsiteY112" fmla="*/ 1593887 h 3398898"/>
                        <a:gd name="connsiteX113" fmla="*/ 1843259 w 3410574"/>
                        <a:gd name="connsiteY113" fmla="*/ 1596446 h 3398898"/>
                        <a:gd name="connsiteX114" fmla="*/ 1863052 w 3410574"/>
                        <a:gd name="connsiteY114" fmla="*/ 1596446 h 3398898"/>
                        <a:gd name="connsiteX115" fmla="*/ 1866887 w 3410574"/>
                        <a:gd name="connsiteY115" fmla="*/ 1795828 h 3398898"/>
                        <a:gd name="connsiteX116" fmla="*/ 1742680 w 3410574"/>
                        <a:gd name="connsiteY116" fmla="*/ 1795828 h 3398898"/>
                        <a:gd name="connsiteX117" fmla="*/ 1742680 w 3410574"/>
                        <a:gd name="connsiteY117" fmla="*/ 2391683 h 3398898"/>
                        <a:gd name="connsiteX118" fmla="*/ 2460685 w 3410574"/>
                        <a:gd name="connsiteY118" fmla="*/ 2391683 h 3398898"/>
                        <a:gd name="connsiteX119" fmla="*/ 2487048 w 3410574"/>
                        <a:gd name="connsiteY119" fmla="*/ 2299784 h 3398898"/>
                        <a:gd name="connsiteX120" fmla="*/ 2535303 w 3410574"/>
                        <a:gd name="connsiteY120" fmla="*/ 2005656 h 3398898"/>
                        <a:gd name="connsiteX121" fmla="*/ 2546483 w 3410574"/>
                        <a:gd name="connsiteY121" fmla="*/ 1795828 h 3398898"/>
                        <a:gd name="connsiteX122" fmla="*/ 2199581 w 3410574"/>
                        <a:gd name="connsiteY122" fmla="*/ 1795828 h 3398898"/>
                        <a:gd name="connsiteX123" fmla="*/ 2383325 w 3410574"/>
                        <a:gd name="connsiteY123" fmla="*/ 1596446 h 3398898"/>
                        <a:gd name="connsiteX124" fmla="*/ 3339589 w 3410574"/>
                        <a:gd name="connsiteY124" fmla="*/ 1596446 h 3398898"/>
                        <a:gd name="connsiteX125" fmla="*/ 3405333 w 3410574"/>
                        <a:gd name="connsiteY125" fmla="*/ 1589819 h 3398898"/>
                        <a:gd name="connsiteX126" fmla="*/ 3410574 w 3410574"/>
                        <a:gd name="connsiteY126" fmla="*/ 1693611 h 3398898"/>
                        <a:gd name="connsiteX127" fmla="*/ 1705287 w 3410574"/>
                        <a:gd name="connsiteY127" fmla="*/ 3398898 h 3398898"/>
                        <a:gd name="connsiteX128" fmla="*/ 0 w 3410574"/>
                        <a:gd name="connsiteY128" fmla="*/ 1693611 h 3398898"/>
                        <a:gd name="connsiteX129" fmla="*/ 1361613 w 3410574"/>
                        <a:gd name="connsiteY129" fmla="*/ 22970 h 3398898"/>
                        <a:gd name="connsiteX130" fmla="*/ 1512115 w 3410574"/>
                        <a:gd name="connsiteY130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94930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938400 w 3410574"/>
                        <a:gd name="connsiteY81" fmla="*/ 949306 h 3398898"/>
                        <a:gd name="connsiteX82" fmla="*/ 1233141 w 3410574"/>
                        <a:gd name="connsiteY82" fmla="*/ 247871 h 3398898"/>
                        <a:gd name="connsiteX83" fmla="*/ 1102686 w 3410574"/>
                        <a:gd name="connsiteY83" fmla="*/ 296876 h 3398898"/>
                        <a:gd name="connsiteX84" fmla="*/ 531768 w 3410574"/>
                        <a:gd name="connsiteY84" fmla="*/ 726244 h 3398898"/>
                        <a:gd name="connsiteX85" fmla="*/ 468352 w 3410574"/>
                        <a:gd name="connsiteY85" fmla="*/ 811048 h 3398898"/>
                        <a:gd name="connsiteX86" fmla="*/ 922625 w 3410574"/>
                        <a:gd name="connsiteY86" fmla="*/ 811048 h 3398898"/>
                        <a:gd name="connsiteX87" fmla="*/ 945633 w 3410574"/>
                        <a:gd name="connsiteY87" fmla="*/ 742697 h 3398898"/>
                        <a:gd name="connsiteX88" fmla="*/ 1199170 w 3410574"/>
                        <a:gd name="connsiteY88" fmla="*/ 285117 h 3398898"/>
                        <a:gd name="connsiteX89" fmla="*/ 1233141 w 3410574"/>
                        <a:gd name="connsiteY89" fmla="*/ 247871 h 3398898"/>
                        <a:gd name="connsiteX90" fmla="*/ 1512115 w 3410574"/>
                        <a:gd name="connsiteY90" fmla="*/ 0 h 3398898"/>
                        <a:gd name="connsiteX91" fmla="*/ 1504201 w 3410574"/>
                        <a:gd name="connsiteY91" fmla="*/ 25496 h 3398898"/>
                        <a:gd name="connsiteX92" fmla="*/ 1497169 w 3410574"/>
                        <a:gd name="connsiteY92" fmla="*/ 95245 h 3398898"/>
                        <a:gd name="connsiteX93" fmla="*/ 1497169 w 3410574"/>
                        <a:gd name="connsiteY93" fmla="*/ 188249 h 3398898"/>
                        <a:gd name="connsiteX94" fmla="*/ 1483739 w 3410574"/>
                        <a:gd name="connsiteY94" fmla="*/ 190461 h 3398898"/>
                        <a:gd name="connsiteX95" fmla="*/ 1477716 w 3410574"/>
                        <a:gd name="connsiteY95" fmla="*/ 193392 h 3398898"/>
                        <a:gd name="connsiteX96" fmla="*/ 1084945 w 3410574"/>
                        <a:gd name="connsiteY96" fmla="*/ 693159 h 3398898"/>
                        <a:gd name="connsiteX97" fmla="*/ 1038352 w 3410574"/>
                        <a:gd name="connsiteY97" fmla="*/ 811048 h 3398898"/>
                        <a:gd name="connsiteX98" fmla="*/ 1497169 w 3410574"/>
                        <a:gd name="connsiteY98" fmla="*/ 811048 h 3398898"/>
                        <a:gd name="connsiteX99" fmla="*/ 1497169 w 3410574"/>
                        <a:gd name="connsiteY99" fmla="*/ 1012989 h 3398898"/>
                        <a:gd name="connsiteX100" fmla="*/ 980125 w 3410574"/>
                        <a:gd name="connsiteY100" fmla="*/ 1012989 h 3398898"/>
                        <a:gd name="connsiteX101" fmla="*/ 960916 w 3410574"/>
                        <a:gd name="connsiteY101" fmla="*/ 1079951 h 3398898"/>
                        <a:gd name="connsiteX102" fmla="*/ 912662 w 3410574"/>
                        <a:gd name="connsiteY102" fmla="*/ 1374077 h 3398898"/>
                        <a:gd name="connsiteX103" fmla="*/ 900949 w 3410574"/>
                        <a:gd name="connsiteY103" fmla="*/ 1593887 h 3398898"/>
                        <a:gd name="connsiteX104" fmla="*/ 1667887 w 3410574"/>
                        <a:gd name="connsiteY104" fmla="*/ 1593887 h 3398898"/>
                        <a:gd name="connsiteX105" fmla="*/ 1667887 w 3410574"/>
                        <a:gd name="connsiteY105" fmla="*/ 1547180 h 3398898"/>
                        <a:gd name="connsiteX106" fmla="*/ 1708545 w 3410574"/>
                        <a:gd name="connsiteY106" fmla="*/ 1569249 h 3398898"/>
                        <a:gd name="connsiteX107" fmla="*/ 1742680 w 3410574"/>
                        <a:gd name="connsiteY107" fmla="*/ 1579845 h 3398898"/>
                        <a:gd name="connsiteX108" fmla="*/ 1742680 w 3410574"/>
                        <a:gd name="connsiteY108" fmla="*/ 1593887 h 3398898"/>
                        <a:gd name="connsiteX109" fmla="*/ 1817872 w 3410574"/>
                        <a:gd name="connsiteY109" fmla="*/ 1593887 h 3398898"/>
                        <a:gd name="connsiteX110" fmla="*/ 1843259 w 3410574"/>
                        <a:gd name="connsiteY110" fmla="*/ 1596446 h 3398898"/>
                        <a:gd name="connsiteX111" fmla="*/ 1863052 w 3410574"/>
                        <a:gd name="connsiteY111" fmla="*/ 1596446 h 3398898"/>
                        <a:gd name="connsiteX112" fmla="*/ 1866887 w 3410574"/>
                        <a:gd name="connsiteY112" fmla="*/ 1795828 h 3398898"/>
                        <a:gd name="connsiteX113" fmla="*/ 1742680 w 3410574"/>
                        <a:gd name="connsiteY113" fmla="*/ 1795828 h 3398898"/>
                        <a:gd name="connsiteX114" fmla="*/ 1742680 w 3410574"/>
                        <a:gd name="connsiteY114" fmla="*/ 2391683 h 3398898"/>
                        <a:gd name="connsiteX115" fmla="*/ 2460685 w 3410574"/>
                        <a:gd name="connsiteY115" fmla="*/ 2391683 h 3398898"/>
                        <a:gd name="connsiteX116" fmla="*/ 2487048 w 3410574"/>
                        <a:gd name="connsiteY116" fmla="*/ 2299784 h 3398898"/>
                        <a:gd name="connsiteX117" fmla="*/ 2535303 w 3410574"/>
                        <a:gd name="connsiteY117" fmla="*/ 2005656 h 3398898"/>
                        <a:gd name="connsiteX118" fmla="*/ 2546483 w 3410574"/>
                        <a:gd name="connsiteY118" fmla="*/ 1795828 h 3398898"/>
                        <a:gd name="connsiteX119" fmla="*/ 2199581 w 3410574"/>
                        <a:gd name="connsiteY119" fmla="*/ 1795828 h 3398898"/>
                        <a:gd name="connsiteX120" fmla="*/ 2383325 w 3410574"/>
                        <a:gd name="connsiteY120" fmla="*/ 1596446 h 3398898"/>
                        <a:gd name="connsiteX121" fmla="*/ 3339589 w 3410574"/>
                        <a:gd name="connsiteY121" fmla="*/ 1596446 h 3398898"/>
                        <a:gd name="connsiteX122" fmla="*/ 3405333 w 3410574"/>
                        <a:gd name="connsiteY122" fmla="*/ 1589819 h 3398898"/>
                        <a:gd name="connsiteX123" fmla="*/ 3410574 w 3410574"/>
                        <a:gd name="connsiteY123" fmla="*/ 1693611 h 3398898"/>
                        <a:gd name="connsiteX124" fmla="*/ 1705287 w 3410574"/>
                        <a:gd name="connsiteY124" fmla="*/ 3398898 h 3398898"/>
                        <a:gd name="connsiteX125" fmla="*/ 0 w 3410574"/>
                        <a:gd name="connsiteY125" fmla="*/ 1693611 h 3398898"/>
                        <a:gd name="connsiteX126" fmla="*/ 1361613 w 3410574"/>
                        <a:gd name="connsiteY126" fmla="*/ 22970 h 3398898"/>
                        <a:gd name="connsiteX127" fmla="*/ 1512115 w 3410574"/>
                        <a:gd name="connsiteY127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938400 w 3410574"/>
                        <a:gd name="connsiteY66" fmla="*/ 1012989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938400 w 3410574"/>
                        <a:gd name="connsiteY80" fmla="*/ 1012989 h 3398898"/>
                        <a:gd name="connsiteX81" fmla="*/ 1233141 w 3410574"/>
                        <a:gd name="connsiteY81" fmla="*/ 247871 h 3398898"/>
                        <a:gd name="connsiteX82" fmla="*/ 1102686 w 3410574"/>
                        <a:gd name="connsiteY82" fmla="*/ 296876 h 3398898"/>
                        <a:gd name="connsiteX83" fmla="*/ 531768 w 3410574"/>
                        <a:gd name="connsiteY83" fmla="*/ 726244 h 3398898"/>
                        <a:gd name="connsiteX84" fmla="*/ 468352 w 3410574"/>
                        <a:gd name="connsiteY84" fmla="*/ 811048 h 3398898"/>
                        <a:gd name="connsiteX85" fmla="*/ 922625 w 3410574"/>
                        <a:gd name="connsiteY85" fmla="*/ 811048 h 3398898"/>
                        <a:gd name="connsiteX86" fmla="*/ 945633 w 3410574"/>
                        <a:gd name="connsiteY86" fmla="*/ 742697 h 3398898"/>
                        <a:gd name="connsiteX87" fmla="*/ 1199170 w 3410574"/>
                        <a:gd name="connsiteY87" fmla="*/ 285117 h 3398898"/>
                        <a:gd name="connsiteX88" fmla="*/ 1233141 w 3410574"/>
                        <a:gd name="connsiteY88" fmla="*/ 247871 h 3398898"/>
                        <a:gd name="connsiteX89" fmla="*/ 1512115 w 3410574"/>
                        <a:gd name="connsiteY89" fmla="*/ 0 h 3398898"/>
                        <a:gd name="connsiteX90" fmla="*/ 1504201 w 3410574"/>
                        <a:gd name="connsiteY90" fmla="*/ 25496 h 3398898"/>
                        <a:gd name="connsiteX91" fmla="*/ 1497169 w 3410574"/>
                        <a:gd name="connsiteY91" fmla="*/ 95245 h 3398898"/>
                        <a:gd name="connsiteX92" fmla="*/ 1497169 w 3410574"/>
                        <a:gd name="connsiteY92" fmla="*/ 188249 h 3398898"/>
                        <a:gd name="connsiteX93" fmla="*/ 1483739 w 3410574"/>
                        <a:gd name="connsiteY93" fmla="*/ 190461 h 3398898"/>
                        <a:gd name="connsiteX94" fmla="*/ 1477716 w 3410574"/>
                        <a:gd name="connsiteY94" fmla="*/ 193392 h 3398898"/>
                        <a:gd name="connsiteX95" fmla="*/ 1084945 w 3410574"/>
                        <a:gd name="connsiteY95" fmla="*/ 693159 h 3398898"/>
                        <a:gd name="connsiteX96" fmla="*/ 1038352 w 3410574"/>
                        <a:gd name="connsiteY96" fmla="*/ 811048 h 3398898"/>
                        <a:gd name="connsiteX97" fmla="*/ 1497169 w 3410574"/>
                        <a:gd name="connsiteY97" fmla="*/ 811048 h 3398898"/>
                        <a:gd name="connsiteX98" fmla="*/ 1497169 w 3410574"/>
                        <a:gd name="connsiteY98" fmla="*/ 1012989 h 3398898"/>
                        <a:gd name="connsiteX99" fmla="*/ 980125 w 3410574"/>
                        <a:gd name="connsiteY99" fmla="*/ 1012989 h 3398898"/>
                        <a:gd name="connsiteX100" fmla="*/ 960916 w 3410574"/>
                        <a:gd name="connsiteY100" fmla="*/ 1079951 h 3398898"/>
                        <a:gd name="connsiteX101" fmla="*/ 912662 w 3410574"/>
                        <a:gd name="connsiteY101" fmla="*/ 1374077 h 3398898"/>
                        <a:gd name="connsiteX102" fmla="*/ 900949 w 3410574"/>
                        <a:gd name="connsiteY102" fmla="*/ 1593887 h 3398898"/>
                        <a:gd name="connsiteX103" fmla="*/ 1667887 w 3410574"/>
                        <a:gd name="connsiteY103" fmla="*/ 1593887 h 3398898"/>
                        <a:gd name="connsiteX104" fmla="*/ 1667887 w 3410574"/>
                        <a:gd name="connsiteY104" fmla="*/ 1547180 h 3398898"/>
                        <a:gd name="connsiteX105" fmla="*/ 1708545 w 3410574"/>
                        <a:gd name="connsiteY105" fmla="*/ 1569249 h 3398898"/>
                        <a:gd name="connsiteX106" fmla="*/ 1742680 w 3410574"/>
                        <a:gd name="connsiteY106" fmla="*/ 1579845 h 3398898"/>
                        <a:gd name="connsiteX107" fmla="*/ 1742680 w 3410574"/>
                        <a:gd name="connsiteY107" fmla="*/ 1593887 h 3398898"/>
                        <a:gd name="connsiteX108" fmla="*/ 1817872 w 3410574"/>
                        <a:gd name="connsiteY108" fmla="*/ 1593887 h 3398898"/>
                        <a:gd name="connsiteX109" fmla="*/ 1843259 w 3410574"/>
                        <a:gd name="connsiteY109" fmla="*/ 1596446 h 3398898"/>
                        <a:gd name="connsiteX110" fmla="*/ 1863052 w 3410574"/>
                        <a:gd name="connsiteY110" fmla="*/ 1596446 h 3398898"/>
                        <a:gd name="connsiteX111" fmla="*/ 1866887 w 3410574"/>
                        <a:gd name="connsiteY111" fmla="*/ 1795828 h 3398898"/>
                        <a:gd name="connsiteX112" fmla="*/ 1742680 w 3410574"/>
                        <a:gd name="connsiteY112" fmla="*/ 1795828 h 3398898"/>
                        <a:gd name="connsiteX113" fmla="*/ 1742680 w 3410574"/>
                        <a:gd name="connsiteY113" fmla="*/ 2391683 h 3398898"/>
                        <a:gd name="connsiteX114" fmla="*/ 2460685 w 3410574"/>
                        <a:gd name="connsiteY114" fmla="*/ 2391683 h 3398898"/>
                        <a:gd name="connsiteX115" fmla="*/ 2487048 w 3410574"/>
                        <a:gd name="connsiteY115" fmla="*/ 2299784 h 3398898"/>
                        <a:gd name="connsiteX116" fmla="*/ 2535303 w 3410574"/>
                        <a:gd name="connsiteY116" fmla="*/ 2005656 h 3398898"/>
                        <a:gd name="connsiteX117" fmla="*/ 2546483 w 3410574"/>
                        <a:gd name="connsiteY117" fmla="*/ 1795828 h 3398898"/>
                        <a:gd name="connsiteX118" fmla="*/ 2199581 w 3410574"/>
                        <a:gd name="connsiteY118" fmla="*/ 1795828 h 3398898"/>
                        <a:gd name="connsiteX119" fmla="*/ 2383325 w 3410574"/>
                        <a:gd name="connsiteY119" fmla="*/ 1596446 h 3398898"/>
                        <a:gd name="connsiteX120" fmla="*/ 3339589 w 3410574"/>
                        <a:gd name="connsiteY120" fmla="*/ 1596446 h 3398898"/>
                        <a:gd name="connsiteX121" fmla="*/ 3405333 w 3410574"/>
                        <a:gd name="connsiteY121" fmla="*/ 1589819 h 3398898"/>
                        <a:gd name="connsiteX122" fmla="*/ 3410574 w 3410574"/>
                        <a:gd name="connsiteY122" fmla="*/ 1693611 h 3398898"/>
                        <a:gd name="connsiteX123" fmla="*/ 1705287 w 3410574"/>
                        <a:gd name="connsiteY123" fmla="*/ 3398898 h 3398898"/>
                        <a:gd name="connsiteX124" fmla="*/ 0 w 3410574"/>
                        <a:gd name="connsiteY124" fmla="*/ 1693611 h 3398898"/>
                        <a:gd name="connsiteX125" fmla="*/ 1361613 w 3410574"/>
                        <a:gd name="connsiteY125" fmla="*/ 22970 h 3398898"/>
                        <a:gd name="connsiteX126" fmla="*/ 1512115 w 3410574"/>
                        <a:gd name="connsiteY126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2467838 w 3410574"/>
                        <a:gd name="connsiteY66" fmla="*/ 1012989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2467838 w 3410574"/>
                        <a:gd name="connsiteY79" fmla="*/ 1012989 h 3398898"/>
                        <a:gd name="connsiteX80" fmla="*/ 1233141 w 3410574"/>
                        <a:gd name="connsiteY80" fmla="*/ 247871 h 3398898"/>
                        <a:gd name="connsiteX81" fmla="*/ 1102686 w 3410574"/>
                        <a:gd name="connsiteY81" fmla="*/ 296876 h 3398898"/>
                        <a:gd name="connsiteX82" fmla="*/ 531768 w 3410574"/>
                        <a:gd name="connsiteY82" fmla="*/ 726244 h 3398898"/>
                        <a:gd name="connsiteX83" fmla="*/ 468352 w 3410574"/>
                        <a:gd name="connsiteY83" fmla="*/ 811048 h 3398898"/>
                        <a:gd name="connsiteX84" fmla="*/ 922625 w 3410574"/>
                        <a:gd name="connsiteY84" fmla="*/ 811048 h 3398898"/>
                        <a:gd name="connsiteX85" fmla="*/ 945633 w 3410574"/>
                        <a:gd name="connsiteY85" fmla="*/ 742697 h 3398898"/>
                        <a:gd name="connsiteX86" fmla="*/ 1199170 w 3410574"/>
                        <a:gd name="connsiteY86" fmla="*/ 285117 h 3398898"/>
                        <a:gd name="connsiteX87" fmla="*/ 1233141 w 3410574"/>
                        <a:gd name="connsiteY87" fmla="*/ 247871 h 3398898"/>
                        <a:gd name="connsiteX88" fmla="*/ 1512115 w 3410574"/>
                        <a:gd name="connsiteY88" fmla="*/ 0 h 3398898"/>
                        <a:gd name="connsiteX89" fmla="*/ 1504201 w 3410574"/>
                        <a:gd name="connsiteY89" fmla="*/ 25496 h 3398898"/>
                        <a:gd name="connsiteX90" fmla="*/ 1497169 w 3410574"/>
                        <a:gd name="connsiteY90" fmla="*/ 95245 h 3398898"/>
                        <a:gd name="connsiteX91" fmla="*/ 1497169 w 3410574"/>
                        <a:gd name="connsiteY91" fmla="*/ 188249 h 3398898"/>
                        <a:gd name="connsiteX92" fmla="*/ 1483739 w 3410574"/>
                        <a:gd name="connsiteY92" fmla="*/ 190461 h 3398898"/>
                        <a:gd name="connsiteX93" fmla="*/ 1477716 w 3410574"/>
                        <a:gd name="connsiteY93" fmla="*/ 193392 h 3398898"/>
                        <a:gd name="connsiteX94" fmla="*/ 1084945 w 3410574"/>
                        <a:gd name="connsiteY94" fmla="*/ 693159 h 3398898"/>
                        <a:gd name="connsiteX95" fmla="*/ 1038352 w 3410574"/>
                        <a:gd name="connsiteY95" fmla="*/ 811048 h 3398898"/>
                        <a:gd name="connsiteX96" fmla="*/ 1497169 w 3410574"/>
                        <a:gd name="connsiteY96" fmla="*/ 811048 h 3398898"/>
                        <a:gd name="connsiteX97" fmla="*/ 1497169 w 3410574"/>
                        <a:gd name="connsiteY97" fmla="*/ 1012989 h 3398898"/>
                        <a:gd name="connsiteX98" fmla="*/ 980125 w 3410574"/>
                        <a:gd name="connsiteY98" fmla="*/ 1012989 h 3398898"/>
                        <a:gd name="connsiteX99" fmla="*/ 960916 w 3410574"/>
                        <a:gd name="connsiteY99" fmla="*/ 1079951 h 3398898"/>
                        <a:gd name="connsiteX100" fmla="*/ 912662 w 3410574"/>
                        <a:gd name="connsiteY100" fmla="*/ 1374077 h 3398898"/>
                        <a:gd name="connsiteX101" fmla="*/ 900949 w 3410574"/>
                        <a:gd name="connsiteY101" fmla="*/ 1593887 h 3398898"/>
                        <a:gd name="connsiteX102" fmla="*/ 1667887 w 3410574"/>
                        <a:gd name="connsiteY102" fmla="*/ 1593887 h 3398898"/>
                        <a:gd name="connsiteX103" fmla="*/ 1667887 w 3410574"/>
                        <a:gd name="connsiteY103" fmla="*/ 1547180 h 3398898"/>
                        <a:gd name="connsiteX104" fmla="*/ 1708545 w 3410574"/>
                        <a:gd name="connsiteY104" fmla="*/ 1569249 h 3398898"/>
                        <a:gd name="connsiteX105" fmla="*/ 1742680 w 3410574"/>
                        <a:gd name="connsiteY105" fmla="*/ 1579845 h 3398898"/>
                        <a:gd name="connsiteX106" fmla="*/ 1742680 w 3410574"/>
                        <a:gd name="connsiteY106" fmla="*/ 1593887 h 3398898"/>
                        <a:gd name="connsiteX107" fmla="*/ 1817872 w 3410574"/>
                        <a:gd name="connsiteY107" fmla="*/ 1593887 h 3398898"/>
                        <a:gd name="connsiteX108" fmla="*/ 1843259 w 3410574"/>
                        <a:gd name="connsiteY108" fmla="*/ 1596446 h 3398898"/>
                        <a:gd name="connsiteX109" fmla="*/ 1863052 w 3410574"/>
                        <a:gd name="connsiteY109" fmla="*/ 1596446 h 3398898"/>
                        <a:gd name="connsiteX110" fmla="*/ 1866887 w 3410574"/>
                        <a:gd name="connsiteY110" fmla="*/ 1795828 h 3398898"/>
                        <a:gd name="connsiteX111" fmla="*/ 1742680 w 3410574"/>
                        <a:gd name="connsiteY111" fmla="*/ 1795828 h 3398898"/>
                        <a:gd name="connsiteX112" fmla="*/ 1742680 w 3410574"/>
                        <a:gd name="connsiteY112" fmla="*/ 2391683 h 3398898"/>
                        <a:gd name="connsiteX113" fmla="*/ 2460685 w 3410574"/>
                        <a:gd name="connsiteY113" fmla="*/ 2391683 h 3398898"/>
                        <a:gd name="connsiteX114" fmla="*/ 2487048 w 3410574"/>
                        <a:gd name="connsiteY114" fmla="*/ 2299784 h 3398898"/>
                        <a:gd name="connsiteX115" fmla="*/ 2535303 w 3410574"/>
                        <a:gd name="connsiteY115" fmla="*/ 2005656 h 3398898"/>
                        <a:gd name="connsiteX116" fmla="*/ 2546483 w 3410574"/>
                        <a:gd name="connsiteY116" fmla="*/ 1795828 h 3398898"/>
                        <a:gd name="connsiteX117" fmla="*/ 2199581 w 3410574"/>
                        <a:gd name="connsiteY117" fmla="*/ 1795828 h 3398898"/>
                        <a:gd name="connsiteX118" fmla="*/ 2383325 w 3410574"/>
                        <a:gd name="connsiteY118" fmla="*/ 1596446 h 3398898"/>
                        <a:gd name="connsiteX119" fmla="*/ 3339589 w 3410574"/>
                        <a:gd name="connsiteY119" fmla="*/ 1596446 h 3398898"/>
                        <a:gd name="connsiteX120" fmla="*/ 3405333 w 3410574"/>
                        <a:gd name="connsiteY120" fmla="*/ 1589819 h 3398898"/>
                        <a:gd name="connsiteX121" fmla="*/ 3410574 w 3410574"/>
                        <a:gd name="connsiteY121" fmla="*/ 1693611 h 3398898"/>
                        <a:gd name="connsiteX122" fmla="*/ 1705287 w 3410574"/>
                        <a:gd name="connsiteY122" fmla="*/ 3398898 h 3398898"/>
                        <a:gd name="connsiteX123" fmla="*/ 0 w 3410574"/>
                        <a:gd name="connsiteY123" fmla="*/ 1693611 h 3398898"/>
                        <a:gd name="connsiteX124" fmla="*/ 1361613 w 3410574"/>
                        <a:gd name="connsiteY124" fmla="*/ 22970 h 3398898"/>
                        <a:gd name="connsiteX125" fmla="*/ 1512115 w 3410574"/>
                        <a:gd name="connsiteY12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2487048 w 3410574"/>
                        <a:gd name="connsiteY66" fmla="*/ 1079951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2487048 w 3410574"/>
                        <a:gd name="connsiteY78" fmla="*/ 1079951 h 3398898"/>
                        <a:gd name="connsiteX79" fmla="*/ 1233141 w 3410574"/>
                        <a:gd name="connsiteY79" fmla="*/ 247871 h 3398898"/>
                        <a:gd name="connsiteX80" fmla="*/ 1102686 w 3410574"/>
                        <a:gd name="connsiteY80" fmla="*/ 296876 h 3398898"/>
                        <a:gd name="connsiteX81" fmla="*/ 531768 w 3410574"/>
                        <a:gd name="connsiteY81" fmla="*/ 726244 h 3398898"/>
                        <a:gd name="connsiteX82" fmla="*/ 468352 w 3410574"/>
                        <a:gd name="connsiteY82" fmla="*/ 811048 h 3398898"/>
                        <a:gd name="connsiteX83" fmla="*/ 922625 w 3410574"/>
                        <a:gd name="connsiteY83" fmla="*/ 811048 h 3398898"/>
                        <a:gd name="connsiteX84" fmla="*/ 945633 w 3410574"/>
                        <a:gd name="connsiteY84" fmla="*/ 742697 h 3398898"/>
                        <a:gd name="connsiteX85" fmla="*/ 1199170 w 3410574"/>
                        <a:gd name="connsiteY85" fmla="*/ 285117 h 3398898"/>
                        <a:gd name="connsiteX86" fmla="*/ 1233141 w 3410574"/>
                        <a:gd name="connsiteY86" fmla="*/ 247871 h 3398898"/>
                        <a:gd name="connsiteX87" fmla="*/ 1512115 w 3410574"/>
                        <a:gd name="connsiteY87" fmla="*/ 0 h 3398898"/>
                        <a:gd name="connsiteX88" fmla="*/ 1504201 w 3410574"/>
                        <a:gd name="connsiteY88" fmla="*/ 25496 h 3398898"/>
                        <a:gd name="connsiteX89" fmla="*/ 1497169 w 3410574"/>
                        <a:gd name="connsiteY89" fmla="*/ 95245 h 3398898"/>
                        <a:gd name="connsiteX90" fmla="*/ 1497169 w 3410574"/>
                        <a:gd name="connsiteY90" fmla="*/ 188249 h 3398898"/>
                        <a:gd name="connsiteX91" fmla="*/ 1483739 w 3410574"/>
                        <a:gd name="connsiteY91" fmla="*/ 190461 h 3398898"/>
                        <a:gd name="connsiteX92" fmla="*/ 1477716 w 3410574"/>
                        <a:gd name="connsiteY92" fmla="*/ 193392 h 3398898"/>
                        <a:gd name="connsiteX93" fmla="*/ 1084945 w 3410574"/>
                        <a:gd name="connsiteY93" fmla="*/ 693159 h 3398898"/>
                        <a:gd name="connsiteX94" fmla="*/ 1038352 w 3410574"/>
                        <a:gd name="connsiteY94" fmla="*/ 811048 h 3398898"/>
                        <a:gd name="connsiteX95" fmla="*/ 1497169 w 3410574"/>
                        <a:gd name="connsiteY95" fmla="*/ 811048 h 3398898"/>
                        <a:gd name="connsiteX96" fmla="*/ 1497169 w 3410574"/>
                        <a:gd name="connsiteY96" fmla="*/ 1012989 h 3398898"/>
                        <a:gd name="connsiteX97" fmla="*/ 980125 w 3410574"/>
                        <a:gd name="connsiteY97" fmla="*/ 1012989 h 3398898"/>
                        <a:gd name="connsiteX98" fmla="*/ 960916 w 3410574"/>
                        <a:gd name="connsiteY98" fmla="*/ 1079951 h 3398898"/>
                        <a:gd name="connsiteX99" fmla="*/ 912662 w 3410574"/>
                        <a:gd name="connsiteY99" fmla="*/ 1374077 h 3398898"/>
                        <a:gd name="connsiteX100" fmla="*/ 900949 w 3410574"/>
                        <a:gd name="connsiteY100" fmla="*/ 1593887 h 3398898"/>
                        <a:gd name="connsiteX101" fmla="*/ 1667887 w 3410574"/>
                        <a:gd name="connsiteY101" fmla="*/ 1593887 h 3398898"/>
                        <a:gd name="connsiteX102" fmla="*/ 1667887 w 3410574"/>
                        <a:gd name="connsiteY102" fmla="*/ 1547180 h 3398898"/>
                        <a:gd name="connsiteX103" fmla="*/ 1708545 w 3410574"/>
                        <a:gd name="connsiteY103" fmla="*/ 1569249 h 3398898"/>
                        <a:gd name="connsiteX104" fmla="*/ 1742680 w 3410574"/>
                        <a:gd name="connsiteY104" fmla="*/ 1579845 h 3398898"/>
                        <a:gd name="connsiteX105" fmla="*/ 1742680 w 3410574"/>
                        <a:gd name="connsiteY105" fmla="*/ 1593887 h 3398898"/>
                        <a:gd name="connsiteX106" fmla="*/ 1817872 w 3410574"/>
                        <a:gd name="connsiteY106" fmla="*/ 1593887 h 3398898"/>
                        <a:gd name="connsiteX107" fmla="*/ 1843259 w 3410574"/>
                        <a:gd name="connsiteY107" fmla="*/ 1596446 h 3398898"/>
                        <a:gd name="connsiteX108" fmla="*/ 1863052 w 3410574"/>
                        <a:gd name="connsiteY108" fmla="*/ 1596446 h 3398898"/>
                        <a:gd name="connsiteX109" fmla="*/ 1866887 w 3410574"/>
                        <a:gd name="connsiteY109" fmla="*/ 1795828 h 3398898"/>
                        <a:gd name="connsiteX110" fmla="*/ 1742680 w 3410574"/>
                        <a:gd name="connsiteY110" fmla="*/ 1795828 h 3398898"/>
                        <a:gd name="connsiteX111" fmla="*/ 1742680 w 3410574"/>
                        <a:gd name="connsiteY111" fmla="*/ 2391683 h 3398898"/>
                        <a:gd name="connsiteX112" fmla="*/ 2460685 w 3410574"/>
                        <a:gd name="connsiteY112" fmla="*/ 2391683 h 3398898"/>
                        <a:gd name="connsiteX113" fmla="*/ 2487048 w 3410574"/>
                        <a:gd name="connsiteY113" fmla="*/ 2299784 h 3398898"/>
                        <a:gd name="connsiteX114" fmla="*/ 2535303 w 3410574"/>
                        <a:gd name="connsiteY114" fmla="*/ 2005656 h 3398898"/>
                        <a:gd name="connsiteX115" fmla="*/ 2546483 w 3410574"/>
                        <a:gd name="connsiteY115" fmla="*/ 1795828 h 3398898"/>
                        <a:gd name="connsiteX116" fmla="*/ 2199581 w 3410574"/>
                        <a:gd name="connsiteY116" fmla="*/ 1795828 h 3398898"/>
                        <a:gd name="connsiteX117" fmla="*/ 2383325 w 3410574"/>
                        <a:gd name="connsiteY117" fmla="*/ 1596446 h 3398898"/>
                        <a:gd name="connsiteX118" fmla="*/ 3339589 w 3410574"/>
                        <a:gd name="connsiteY118" fmla="*/ 1596446 h 3398898"/>
                        <a:gd name="connsiteX119" fmla="*/ 3405333 w 3410574"/>
                        <a:gd name="connsiteY119" fmla="*/ 1589819 h 3398898"/>
                        <a:gd name="connsiteX120" fmla="*/ 3410574 w 3410574"/>
                        <a:gd name="connsiteY120" fmla="*/ 1693611 h 3398898"/>
                        <a:gd name="connsiteX121" fmla="*/ 1705287 w 3410574"/>
                        <a:gd name="connsiteY121" fmla="*/ 3398898 h 3398898"/>
                        <a:gd name="connsiteX122" fmla="*/ 0 w 3410574"/>
                        <a:gd name="connsiteY122" fmla="*/ 1693611 h 3398898"/>
                        <a:gd name="connsiteX123" fmla="*/ 1361613 w 3410574"/>
                        <a:gd name="connsiteY123" fmla="*/ 22970 h 3398898"/>
                        <a:gd name="connsiteX124" fmla="*/ 1512115 w 3410574"/>
                        <a:gd name="connsiteY12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2498193 w 3410574"/>
                        <a:gd name="connsiteY66" fmla="*/ 113756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2498193 w 3410574"/>
                        <a:gd name="connsiteY77" fmla="*/ 1137566 h 3398898"/>
                        <a:gd name="connsiteX78" fmla="*/ 1233141 w 3410574"/>
                        <a:gd name="connsiteY78" fmla="*/ 247871 h 3398898"/>
                        <a:gd name="connsiteX79" fmla="*/ 1102686 w 3410574"/>
                        <a:gd name="connsiteY79" fmla="*/ 296876 h 3398898"/>
                        <a:gd name="connsiteX80" fmla="*/ 531768 w 3410574"/>
                        <a:gd name="connsiteY80" fmla="*/ 726244 h 3398898"/>
                        <a:gd name="connsiteX81" fmla="*/ 468352 w 3410574"/>
                        <a:gd name="connsiteY81" fmla="*/ 811048 h 3398898"/>
                        <a:gd name="connsiteX82" fmla="*/ 922625 w 3410574"/>
                        <a:gd name="connsiteY82" fmla="*/ 811048 h 3398898"/>
                        <a:gd name="connsiteX83" fmla="*/ 945633 w 3410574"/>
                        <a:gd name="connsiteY83" fmla="*/ 742697 h 3398898"/>
                        <a:gd name="connsiteX84" fmla="*/ 1199170 w 3410574"/>
                        <a:gd name="connsiteY84" fmla="*/ 285117 h 3398898"/>
                        <a:gd name="connsiteX85" fmla="*/ 1233141 w 3410574"/>
                        <a:gd name="connsiteY85" fmla="*/ 247871 h 3398898"/>
                        <a:gd name="connsiteX86" fmla="*/ 1512115 w 3410574"/>
                        <a:gd name="connsiteY86" fmla="*/ 0 h 3398898"/>
                        <a:gd name="connsiteX87" fmla="*/ 1504201 w 3410574"/>
                        <a:gd name="connsiteY87" fmla="*/ 25496 h 3398898"/>
                        <a:gd name="connsiteX88" fmla="*/ 1497169 w 3410574"/>
                        <a:gd name="connsiteY88" fmla="*/ 95245 h 3398898"/>
                        <a:gd name="connsiteX89" fmla="*/ 1497169 w 3410574"/>
                        <a:gd name="connsiteY89" fmla="*/ 188249 h 3398898"/>
                        <a:gd name="connsiteX90" fmla="*/ 1483739 w 3410574"/>
                        <a:gd name="connsiteY90" fmla="*/ 190461 h 3398898"/>
                        <a:gd name="connsiteX91" fmla="*/ 1477716 w 3410574"/>
                        <a:gd name="connsiteY91" fmla="*/ 193392 h 3398898"/>
                        <a:gd name="connsiteX92" fmla="*/ 1084945 w 3410574"/>
                        <a:gd name="connsiteY92" fmla="*/ 693159 h 3398898"/>
                        <a:gd name="connsiteX93" fmla="*/ 1038352 w 3410574"/>
                        <a:gd name="connsiteY93" fmla="*/ 811048 h 3398898"/>
                        <a:gd name="connsiteX94" fmla="*/ 1497169 w 3410574"/>
                        <a:gd name="connsiteY94" fmla="*/ 811048 h 3398898"/>
                        <a:gd name="connsiteX95" fmla="*/ 1497169 w 3410574"/>
                        <a:gd name="connsiteY95" fmla="*/ 1012989 h 3398898"/>
                        <a:gd name="connsiteX96" fmla="*/ 980125 w 3410574"/>
                        <a:gd name="connsiteY96" fmla="*/ 1012989 h 3398898"/>
                        <a:gd name="connsiteX97" fmla="*/ 960916 w 3410574"/>
                        <a:gd name="connsiteY97" fmla="*/ 1079951 h 3398898"/>
                        <a:gd name="connsiteX98" fmla="*/ 912662 w 3410574"/>
                        <a:gd name="connsiteY98" fmla="*/ 1374077 h 3398898"/>
                        <a:gd name="connsiteX99" fmla="*/ 900949 w 3410574"/>
                        <a:gd name="connsiteY99" fmla="*/ 1593887 h 3398898"/>
                        <a:gd name="connsiteX100" fmla="*/ 1667887 w 3410574"/>
                        <a:gd name="connsiteY100" fmla="*/ 1593887 h 3398898"/>
                        <a:gd name="connsiteX101" fmla="*/ 1667887 w 3410574"/>
                        <a:gd name="connsiteY101" fmla="*/ 1547180 h 3398898"/>
                        <a:gd name="connsiteX102" fmla="*/ 1708545 w 3410574"/>
                        <a:gd name="connsiteY102" fmla="*/ 1569249 h 3398898"/>
                        <a:gd name="connsiteX103" fmla="*/ 1742680 w 3410574"/>
                        <a:gd name="connsiteY103" fmla="*/ 1579845 h 3398898"/>
                        <a:gd name="connsiteX104" fmla="*/ 1742680 w 3410574"/>
                        <a:gd name="connsiteY104" fmla="*/ 1593887 h 3398898"/>
                        <a:gd name="connsiteX105" fmla="*/ 1817872 w 3410574"/>
                        <a:gd name="connsiteY105" fmla="*/ 1593887 h 3398898"/>
                        <a:gd name="connsiteX106" fmla="*/ 1843259 w 3410574"/>
                        <a:gd name="connsiteY106" fmla="*/ 1596446 h 3398898"/>
                        <a:gd name="connsiteX107" fmla="*/ 1863052 w 3410574"/>
                        <a:gd name="connsiteY107" fmla="*/ 1596446 h 3398898"/>
                        <a:gd name="connsiteX108" fmla="*/ 1866887 w 3410574"/>
                        <a:gd name="connsiteY108" fmla="*/ 1795828 h 3398898"/>
                        <a:gd name="connsiteX109" fmla="*/ 1742680 w 3410574"/>
                        <a:gd name="connsiteY109" fmla="*/ 1795828 h 3398898"/>
                        <a:gd name="connsiteX110" fmla="*/ 1742680 w 3410574"/>
                        <a:gd name="connsiteY110" fmla="*/ 2391683 h 3398898"/>
                        <a:gd name="connsiteX111" fmla="*/ 2460685 w 3410574"/>
                        <a:gd name="connsiteY111" fmla="*/ 2391683 h 3398898"/>
                        <a:gd name="connsiteX112" fmla="*/ 2487048 w 3410574"/>
                        <a:gd name="connsiteY112" fmla="*/ 2299784 h 3398898"/>
                        <a:gd name="connsiteX113" fmla="*/ 2535303 w 3410574"/>
                        <a:gd name="connsiteY113" fmla="*/ 2005656 h 3398898"/>
                        <a:gd name="connsiteX114" fmla="*/ 2546483 w 3410574"/>
                        <a:gd name="connsiteY114" fmla="*/ 1795828 h 3398898"/>
                        <a:gd name="connsiteX115" fmla="*/ 2199581 w 3410574"/>
                        <a:gd name="connsiteY115" fmla="*/ 1795828 h 3398898"/>
                        <a:gd name="connsiteX116" fmla="*/ 2383325 w 3410574"/>
                        <a:gd name="connsiteY116" fmla="*/ 1596446 h 3398898"/>
                        <a:gd name="connsiteX117" fmla="*/ 3339589 w 3410574"/>
                        <a:gd name="connsiteY117" fmla="*/ 1596446 h 3398898"/>
                        <a:gd name="connsiteX118" fmla="*/ 3405333 w 3410574"/>
                        <a:gd name="connsiteY118" fmla="*/ 1589819 h 3398898"/>
                        <a:gd name="connsiteX119" fmla="*/ 3410574 w 3410574"/>
                        <a:gd name="connsiteY119" fmla="*/ 1693611 h 3398898"/>
                        <a:gd name="connsiteX120" fmla="*/ 1705287 w 3410574"/>
                        <a:gd name="connsiteY120" fmla="*/ 3398898 h 3398898"/>
                        <a:gd name="connsiteX121" fmla="*/ 0 w 3410574"/>
                        <a:gd name="connsiteY121" fmla="*/ 1693611 h 3398898"/>
                        <a:gd name="connsiteX122" fmla="*/ 1361613 w 3410574"/>
                        <a:gd name="connsiteY122" fmla="*/ 22970 h 3398898"/>
                        <a:gd name="connsiteX123" fmla="*/ 1512115 w 3410574"/>
                        <a:gd name="connsiteY123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2608939 w 3410574"/>
                        <a:gd name="connsiteY66" fmla="*/ 1137566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2608939 w 3410574"/>
                        <a:gd name="connsiteY76" fmla="*/ 1137566 h 3398898"/>
                        <a:gd name="connsiteX77" fmla="*/ 1233141 w 3410574"/>
                        <a:gd name="connsiteY77" fmla="*/ 247871 h 3398898"/>
                        <a:gd name="connsiteX78" fmla="*/ 1102686 w 3410574"/>
                        <a:gd name="connsiteY78" fmla="*/ 296876 h 3398898"/>
                        <a:gd name="connsiteX79" fmla="*/ 531768 w 3410574"/>
                        <a:gd name="connsiteY79" fmla="*/ 726244 h 3398898"/>
                        <a:gd name="connsiteX80" fmla="*/ 468352 w 3410574"/>
                        <a:gd name="connsiteY80" fmla="*/ 811048 h 3398898"/>
                        <a:gd name="connsiteX81" fmla="*/ 922625 w 3410574"/>
                        <a:gd name="connsiteY81" fmla="*/ 811048 h 3398898"/>
                        <a:gd name="connsiteX82" fmla="*/ 945633 w 3410574"/>
                        <a:gd name="connsiteY82" fmla="*/ 742697 h 3398898"/>
                        <a:gd name="connsiteX83" fmla="*/ 1199170 w 3410574"/>
                        <a:gd name="connsiteY83" fmla="*/ 285117 h 3398898"/>
                        <a:gd name="connsiteX84" fmla="*/ 1233141 w 3410574"/>
                        <a:gd name="connsiteY84" fmla="*/ 247871 h 3398898"/>
                        <a:gd name="connsiteX85" fmla="*/ 1512115 w 3410574"/>
                        <a:gd name="connsiteY85" fmla="*/ 0 h 3398898"/>
                        <a:gd name="connsiteX86" fmla="*/ 1504201 w 3410574"/>
                        <a:gd name="connsiteY86" fmla="*/ 25496 h 3398898"/>
                        <a:gd name="connsiteX87" fmla="*/ 1497169 w 3410574"/>
                        <a:gd name="connsiteY87" fmla="*/ 95245 h 3398898"/>
                        <a:gd name="connsiteX88" fmla="*/ 1497169 w 3410574"/>
                        <a:gd name="connsiteY88" fmla="*/ 188249 h 3398898"/>
                        <a:gd name="connsiteX89" fmla="*/ 1483739 w 3410574"/>
                        <a:gd name="connsiteY89" fmla="*/ 190461 h 3398898"/>
                        <a:gd name="connsiteX90" fmla="*/ 1477716 w 3410574"/>
                        <a:gd name="connsiteY90" fmla="*/ 193392 h 3398898"/>
                        <a:gd name="connsiteX91" fmla="*/ 1084945 w 3410574"/>
                        <a:gd name="connsiteY91" fmla="*/ 693159 h 3398898"/>
                        <a:gd name="connsiteX92" fmla="*/ 1038352 w 3410574"/>
                        <a:gd name="connsiteY92" fmla="*/ 811048 h 3398898"/>
                        <a:gd name="connsiteX93" fmla="*/ 1497169 w 3410574"/>
                        <a:gd name="connsiteY93" fmla="*/ 811048 h 3398898"/>
                        <a:gd name="connsiteX94" fmla="*/ 1497169 w 3410574"/>
                        <a:gd name="connsiteY94" fmla="*/ 1012989 h 3398898"/>
                        <a:gd name="connsiteX95" fmla="*/ 980125 w 3410574"/>
                        <a:gd name="connsiteY95" fmla="*/ 1012989 h 3398898"/>
                        <a:gd name="connsiteX96" fmla="*/ 960916 w 3410574"/>
                        <a:gd name="connsiteY96" fmla="*/ 1079951 h 3398898"/>
                        <a:gd name="connsiteX97" fmla="*/ 912662 w 3410574"/>
                        <a:gd name="connsiteY97" fmla="*/ 1374077 h 3398898"/>
                        <a:gd name="connsiteX98" fmla="*/ 900949 w 3410574"/>
                        <a:gd name="connsiteY98" fmla="*/ 1593887 h 3398898"/>
                        <a:gd name="connsiteX99" fmla="*/ 1667887 w 3410574"/>
                        <a:gd name="connsiteY99" fmla="*/ 1593887 h 3398898"/>
                        <a:gd name="connsiteX100" fmla="*/ 1667887 w 3410574"/>
                        <a:gd name="connsiteY100" fmla="*/ 1547180 h 3398898"/>
                        <a:gd name="connsiteX101" fmla="*/ 1708545 w 3410574"/>
                        <a:gd name="connsiteY101" fmla="*/ 1569249 h 3398898"/>
                        <a:gd name="connsiteX102" fmla="*/ 1742680 w 3410574"/>
                        <a:gd name="connsiteY102" fmla="*/ 1579845 h 3398898"/>
                        <a:gd name="connsiteX103" fmla="*/ 1742680 w 3410574"/>
                        <a:gd name="connsiteY103" fmla="*/ 1593887 h 3398898"/>
                        <a:gd name="connsiteX104" fmla="*/ 1817872 w 3410574"/>
                        <a:gd name="connsiteY104" fmla="*/ 1593887 h 3398898"/>
                        <a:gd name="connsiteX105" fmla="*/ 1843259 w 3410574"/>
                        <a:gd name="connsiteY105" fmla="*/ 1596446 h 3398898"/>
                        <a:gd name="connsiteX106" fmla="*/ 1863052 w 3410574"/>
                        <a:gd name="connsiteY106" fmla="*/ 1596446 h 3398898"/>
                        <a:gd name="connsiteX107" fmla="*/ 1866887 w 3410574"/>
                        <a:gd name="connsiteY107" fmla="*/ 1795828 h 3398898"/>
                        <a:gd name="connsiteX108" fmla="*/ 1742680 w 3410574"/>
                        <a:gd name="connsiteY108" fmla="*/ 1795828 h 3398898"/>
                        <a:gd name="connsiteX109" fmla="*/ 1742680 w 3410574"/>
                        <a:gd name="connsiteY109" fmla="*/ 2391683 h 3398898"/>
                        <a:gd name="connsiteX110" fmla="*/ 2460685 w 3410574"/>
                        <a:gd name="connsiteY110" fmla="*/ 2391683 h 3398898"/>
                        <a:gd name="connsiteX111" fmla="*/ 2487048 w 3410574"/>
                        <a:gd name="connsiteY111" fmla="*/ 2299784 h 3398898"/>
                        <a:gd name="connsiteX112" fmla="*/ 2535303 w 3410574"/>
                        <a:gd name="connsiteY112" fmla="*/ 2005656 h 3398898"/>
                        <a:gd name="connsiteX113" fmla="*/ 2546483 w 3410574"/>
                        <a:gd name="connsiteY113" fmla="*/ 1795828 h 3398898"/>
                        <a:gd name="connsiteX114" fmla="*/ 2199581 w 3410574"/>
                        <a:gd name="connsiteY114" fmla="*/ 1795828 h 3398898"/>
                        <a:gd name="connsiteX115" fmla="*/ 2383325 w 3410574"/>
                        <a:gd name="connsiteY115" fmla="*/ 1596446 h 3398898"/>
                        <a:gd name="connsiteX116" fmla="*/ 3339589 w 3410574"/>
                        <a:gd name="connsiteY116" fmla="*/ 1596446 h 3398898"/>
                        <a:gd name="connsiteX117" fmla="*/ 3405333 w 3410574"/>
                        <a:gd name="connsiteY117" fmla="*/ 1589819 h 3398898"/>
                        <a:gd name="connsiteX118" fmla="*/ 3410574 w 3410574"/>
                        <a:gd name="connsiteY118" fmla="*/ 1693611 h 3398898"/>
                        <a:gd name="connsiteX119" fmla="*/ 1705287 w 3410574"/>
                        <a:gd name="connsiteY119" fmla="*/ 3398898 h 3398898"/>
                        <a:gd name="connsiteX120" fmla="*/ 0 w 3410574"/>
                        <a:gd name="connsiteY120" fmla="*/ 1693611 h 3398898"/>
                        <a:gd name="connsiteX121" fmla="*/ 1361613 w 3410574"/>
                        <a:gd name="connsiteY121" fmla="*/ 22970 h 3398898"/>
                        <a:gd name="connsiteX122" fmla="*/ 1512115 w 3410574"/>
                        <a:gd name="connsiteY122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2588876 w 3410574"/>
                        <a:gd name="connsiteY66" fmla="*/ 1030458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2588876 w 3410574"/>
                        <a:gd name="connsiteY75" fmla="*/ 1030458 h 3398898"/>
                        <a:gd name="connsiteX76" fmla="*/ 1233141 w 3410574"/>
                        <a:gd name="connsiteY76" fmla="*/ 247871 h 3398898"/>
                        <a:gd name="connsiteX77" fmla="*/ 1102686 w 3410574"/>
                        <a:gd name="connsiteY77" fmla="*/ 296876 h 3398898"/>
                        <a:gd name="connsiteX78" fmla="*/ 531768 w 3410574"/>
                        <a:gd name="connsiteY78" fmla="*/ 726244 h 3398898"/>
                        <a:gd name="connsiteX79" fmla="*/ 468352 w 3410574"/>
                        <a:gd name="connsiteY79" fmla="*/ 811048 h 3398898"/>
                        <a:gd name="connsiteX80" fmla="*/ 922625 w 3410574"/>
                        <a:gd name="connsiteY80" fmla="*/ 811048 h 3398898"/>
                        <a:gd name="connsiteX81" fmla="*/ 945633 w 3410574"/>
                        <a:gd name="connsiteY81" fmla="*/ 742697 h 3398898"/>
                        <a:gd name="connsiteX82" fmla="*/ 1199170 w 3410574"/>
                        <a:gd name="connsiteY82" fmla="*/ 285117 h 3398898"/>
                        <a:gd name="connsiteX83" fmla="*/ 1233141 w 3410574"/>
                        <a:gd name="connsiteY83" fmla="*/ 247871 h 3398898"/>
                        <a:gd name="connsiteX84" fmla="*/ 1512115 w 3410574"/>
                        <a:gd name="connsiteY84" fmla="*/ 0 h 3398898"/>
                        <a:gd name="connsiteX85" fmla="*/ 1504201 w 3410574"/>
                        <a:gd name="connsiteY85" fmla="*/ 25496 h 3398898"/>
                        <a:gd name="connsiteX86" fmla="*/ 1497169 w 3410574"/>
                        <a:gd name="connsiteY86" fmla="*/ 95245 h 3398898"/>
                        <a:gd name="connsiteX87" fmla="*/ 1497169 w 3410574"/>
                        <a:gd name="connsiteY87" fmla="*/ 188249 h 3398898"/>
                        <a:gd name="connsiteX88" fmla="*/ 1483739 w 3410574"/>
                        <a:gd name="connsiteY88" fmla="*/ 190461 h 3398898"/>
                        <a:gd name="connsiteX89" fmla="*/ 1477716 w 3410574"/>
                        <a:gd name="connsiteY89" fmla="*/ 193392 h 3398898"/>
                        <a:gd name="connsiteX90" fmla="*/ 1084945 w 3410574"/>
                        <a:gd name="connsiteY90" fmla="*/ 693159 h 3398898"/>
                        <a:gd name="connsiteX91" fmla="*/ 1038352 w 3410574"/>
                        <a:gd name="connsiteY91" fmla="*/ 811048 h 3398898"/>
                        <a:gd name="connsiteX92" fmla="*/ 1497169 w 3410574"/>
                        <a:gd name="connsiteY92" fmla="*/ 811048 h 3398898"/>
                        <a:gd name="connsiteX93" fmla="*/ 1497169 w 3410574"/>
                        <a:gd name="connsiteY93" fmla="*/ 1012989 h 3398898"/>
                        <a:gd name="connsiteX94" fmla="*/ 980125 w 3410574"/>
                        <a:gd name="connsiteY94" fmla="*/ 1012989 h 3398898"/>
                        <a:gd name="connsiteX95" fmla="*/ 960916 w 3410574"/>
                        <a:gd name="connsiteY95" fmla="*/ 1079951 h 3398898"/>
                        <a:gd name="connsiteX96" fmla="*/ 912662 w 3410574"/>
                        <a:gd name="connsiteY96" fmla="*/ 1374077 h 3398898"/>
                        <a:gd name="connsiteX97" fmla="*/ 900949 w 3410574"/>
                        <a:gd name="connsiteY97" fmla="*/ 1593887 h 3398898"/>
                        <a:gd name="connsiteX98" fmla="*/ 1667887 w 3410574"/>
                        <a:gd name="connsiteY98" fmla="*/ 1593887 h 3398898"/>
                        <a:gd name="connsiteX99" fmla="*/ 1667887 w 3410574"/>
                        <a:gd name="connsiteY99" fmla="*/ 1547180 h 3398898"/>
                        <a:gd name="connsiteX100" fmla="*/ 1708545 w 3410574"/>
                        <a:gd name="connsiteY100" fmla="*/ 1569249 h 3398898"/>
                        <a:gd name="connsiteX101" fmla="*/ 1742680 w 3410574"/>
                        <a:gd name="connsiteY101" fmla="*/ 1579845 h 3398898"/>
                        <a:gd name="connsiteX102" fmla="*/ 1742680 w 3410574"/>
                        <a:gd name="connsiteY102" fmla="*/ 1593887 h 3398898"/>
                        <a:gd name="connsiteX103" fmla="*/ 1817872 w 3410574"/>
                        <a:gd name="connsiteY103" fmla="*/ 1593887 h 3398898"/>
                        <a:gd name="connsiteX104" fmla="*/ 1843259 w 3410574"/>
                        <a:gd name="connsiteY104" fmla="*/ 1596446 h 3398898"/>
                        <a:gd name="connsiteX105" fmla="*/ 1863052 w 3410574"/>
                        <a:gd name="connsiteY105" fmla="*/ 1596446 h 3398898"/>
                        <a:gd name="connsiteX106" fmla="*/ 1866887 w 3410574"/>
                        <a:gd name="connsiteY106" fmla="*/ 1795828 h 3398898"/>
                        <a:gd name="connsiteX107" fmla="*/ 1742680 w 3410574"/>
                        <a:gd name="connsiteY107" fmla="*/ 1795828 h 3398898"/>
                        <a:gd name="connsiteX108" fmla="*/ 1742680 w 3410574"/>
                        <a:gd name="connsiteY108" fmla="*/ 2391683 h 3398898"/>
                        <a:gd name="connsiteX109" fmla="*/ 2460685 w 3410574"/>
                        <a:gd name="connsiteY109" fmla="*/ 2391683 h 3398898"/>
                        <a:gd name="connsiteX110" fmla="*/ 2487048 w 3410574"/>
                        <a:gd name="connsiteY110" fmla="*/ 2299784 h 3398898"/>
                        <a:gd name="connsiteX111" fmla="*/ 2535303 w 3410574"/>
                        <a:gd name="connsiteY111" fmla="*/ 2005656 h 3398898"/>
                        <a:gd name="connsiteX112" fmla="*/ 2546483 w 3410574"/>
                        <a:gd name="connsiteY112" fmla="*/ 1795828 h 3398898"/>
                        <a:gd name="connsiteX113" fmla="*/ 2199581 w 3410574"/>
                        <a:gd name="connsiteY113" fmla="*/ 1795828 h 3398898"/>
                        <a:gd name="connsiteX114" fmla="*/ 2383325 w 3410574"/>
                        <a:gd name="connsiteY114" fmla="*/ 1596446 h 3398898"/>
                        <a:gd name="connsiteX115" fmla="*/ 3339589 w 3410574"/>
                        <a:gd name="connsiteY115" fmla="*/ 1596446 h 3398898"/>
                        <a:gd name="connsiteX116" fmla="*/ 3405333 w 3410574"/>
                        <a:gd name="connsiteY116" fmla="*/ 1589819 h 3398898"/>
                        <a:gd name="connsiteX117" fmla="*/ 3410574 w 3410574"/>
                        <a:gd name="connsiteY117" fmla="*/ 1693611 h 3398898"/>
                        <a:gd name="connsiteX118" fmla="*/ 1705287 w 3410574"/>
                        <a:gd name="connsiteY118" fmla="*/ 3398898 h 3398898"/>
                        <a:gd name="connsiteX119" fmla="*/ 0 w 3410574"/>
                        <a:gd name="connsiteY119" fmla="*/ 1693611 h 3398898"/>
                        <a:gd name="connsiteX120" fmla="*/ 1361613 w 3410574"/>
                        <a:gd name="connsiteY120" fmla="*/ 22970 h 3398898"/>
                        <a:gd name="connsiteX121" fmla="*/ 1512115 w 3410574"/>
                        <a:gd name="connsiteY121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2584213 w 3410574"/>
                        <a:gd name="connsiteY66" fmla="*/ 1012989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2584213 w 3410574"/>
                        <a:gd name="connsiteY74" fmla="*/ 1012989 h 3398898"/>
                        <a:gd name="connsiteX75" fmla="*/ 1233141 w 3410574"/>
                        <a:gd name="connsiteY75" fmla="*/ 247871 h 3398898"/>
                        <a:gd name="connsiteX76" fmla="*/ 1102686 w 3410574"/>
                        <a:gd name="connsiteY76" fmla="*/ 296876 h 3398898"/>
                        <a:gd name="connsiteX77" fmla="*/ 531768 w 3410574"/>
                        <a:gd name="connsiteY77" fmla="*/ 726244 h 3398898"/>
                        <a:gd name="connsiteX78" fmla="*/ 468352 w 3410574"/>
                        <a:gd name="connsiteY78" fmla="*/ 811048 h 3398898"/>
                        <a:gd name="connsiteX79" fmla="*/ 922625 w 3410574"/>
                        <a:gd name="connsiteY79" fmla="*/ 811048 h 3398898"/>
                        <a:gd name="connsiteX80" fmla="*/ 945633 w 3410574"/>
                        <a:gd name="connsiteY80" fmla="*/ 742697 h 3398898"/>
                        <a:gd name="connsiteX81" fmla="*/ 1199170 w 3410574"/>
                        <a:gd name="connsiteY81" fmla="*/ 285117 h 3398898"/>
                        <a:gd name="connsiteX82" fmla="*/ 1233141 w 3410574"/>
                        <a:gd name="connsiteY82" fmla="*/ 247871 h 3398898"/>
                        <a:gd name="connsiteX83" fmla="*/ 1512115 w 3410574"/>
                        <a:gd name="connsiteY83" fmla="*/ 0 h 3398898"/>
                        <a:gd name="connsiteX84" fmla="*/ 1504201 w 3410574"/>
                        <a:gd name="connsiteY84" fmla="*/ 25496 h 3398898"/>
                        <a:gd name="connsiteX85" fmla="*/ 1497169 w 3410574"/>
                        <a:gd name="connsiteY85" fmla="*/ 95245 h 3398898"/>
                        <a:gd name="connsiteX86" fmla="*/ 1497169 w 3410574"/>
                        <a:gd name="connsiteY86" fmla="*/ 188249 h 3398898"/>
                        <a:gd name="connsiteX87" fmla="*/ 1483739 w 3410574"/>
                        <a:gd name="connsiteY87" fmla="*/ 190461 h 3398898"/>
                        <a:gd name="connsiteX88" fmla="*/ 1477716 w 3410574"/>
                        <a:gd name="connsiteY88" fmla="*/ 193392 h 3398898"/>
                        <a:gd name="connsiteX89" fmla="*/ 1084945 w 3410574"/>
                        <a:gd name="connsiteY89" fmla="*/ 693159 h 3398898"/>
                        <a:gd name="connsiteX90" fmla="*/ 1038352 w 3410574"/>
                        <a:gd name="connsiteY90" fmla="*/ 811048 h 3398898"/>
                        <a:gd name="connsiteX91" fmla="*/ 1497169 w 3410574"/>
                        <a:gd name="connsiteY91" fmla="*/ 811048 h 3398898"/>
                        <a:gd name="connsiteX92" fmla="*/ 1497169 w 3410574"/>
                        <a:gd name="connsiteY92" fmla="*/ 1012989 h 3398898"/>
                        <a:gd name="connsiteX93" fmla="*/ 980125 w 3410574"/>
                        <a:gd name="connsiteY93" fmla="*/ 1012989 h 3398898"/>
                        <a:gd name="connsiteX94" fmla="*/ 960916 w 3410574"/>
                        <a:gd name="connsiteY94" fmla="*/ 1079951 h 3398898"/>
                        <a:gd name="connsiteX95" fmla="*/ 912662 w 3410574"/>
                        <a:gd name="connsiteY95" fmla="*/ 1374077 h 3398898"/>
                        <a:gd name="connsiteX96" fmla="*/ 900949 w 3410574"/>
                        <a:gd name="connsiteY96" fmla="*/ 1593887 h 3398898"/>
                        <a:gd name="connsiteX97" fmla="*/ 1667887 w 3410574"/>
                        <a:gd name="connsiteY97" fmla="*/ 1593887 h 3398898"/>
                        <a:gd name="connsiteX98" fmla="*/ 1667887 w 3410574"/>
                        <a:gd name="connsiteY98" fmla="*/ 1547180 h 3398898"/>
                        <a:gd name="connsiteX99" fmla="*/ 1708545 w 3410574"/>
                        <a:gd name="connsiteY99" fmla="*/ 1569249 h 3398898"/>
                        <a:gd name="connsiteX100" fmla="*/ 1742680 w 3410574"/>
                        <a:gd name="connsiteY100" fmla="*/ 1579845 h 3398898"/>
                        <a:gd name="connsiteX101" fmla="*/ 1742680 w 3410574"/>
                        <a:gd name="connsiteY101" fmla="*/ 1593887 h 3398898"/>
                        <a:gd name="connsiteX102" fmla="*/ 1817872 w 3410574"/>
                        <a:gd name="connsiteY102" fmla="*/ 1593887 h 3398898"/>
                        <a:gd name="connsiteX103" fmla="*/ 1843259 w 3410574"/>
                        <a:gd name="connsiteY103" fmla="*/ 1596446 h 3398898"/>
                        <a:gd name="connsiteX104" fmla="*/ 1863052 w 3410574"/>
                        <a:gd name="connsiteY104" fmla="*/ 1596446 h 3398898"/>
                        <a:gd name="connsiteX105" fmla="*/ 1866887 w 3410574"/>
                        <a:gd name="connsiteY105" fmla="*/ 1795828 h 3398898"/>
                        <a:gd name="connsiteX106" fmla="*/ 1742680 w 3410574"/>
                        <a:gd name="connsiteY106" fmla="*/ 1795828 h 3398898"/>
                        <a:gd name="connsiteX107" fmla="*/ 1742680 w 3410574"/>
                        <a:gd name="connsiteY107" fmla="*/ 2391683 h 3398898"/>
                        <a:gd name="connsiteX108" fmla="*/ 2460685 w 3410574"/>
                        <a:gd name="connsiteY108" fmla="*/ 2391683 h 3398898"/>
                        <a:gd name="connsiteX109" fmla="*/ 2487048 w 3410574"/>
                        <a:gd name="connsiteY109" fmla="*/ 2299784 h 3398898"/>
                        <a:gd name="connsiteX110" fmla="*/ 2535303 w 3410574"/>
                        <a:gd name="connsiteY110" fmla="*/ 2005656 h 3398898"/>
                        <a:gd name="connsiteX111" fmla="*/ 2546483 w 3410574"/>
                        <a:gd name="connsiteY111" fmla="*/ 1795828 h 3398898"/>
                        <a:gd name="connsiteX112" fmla="*/ 2199581 w 3410574"/>
                        <a:gd name="connsiteY112" fmla="*/ 1795828 h 3398898"/>
                        <a:gd name="connsiteX113" fmla="*/ 2383325 w 3410574"/>
                        <a:gd name="connsiteY113" fmla="*/ 1596446 h 3398898"/>
                        <a:gd name="connsiteX114" fmla="*/ 3339589 w 3410574"/>
                        <a:gd name="connsiteY114" fmla="*/ 1596446 h 3398898"/>
                        <a:gd name="connsiteX115" fmla="*/ 3405333 w 3410574"/>
                        <a:gd name="connsiteY115" fmla="*/ 1589819 h 3398898"/>
                        <a:gd name="connsiteX116" fmla="*/ 3410574 w 3410574"/>
                        <a:gd name="connsiteY116" fmla="*/ 1693611 h 3398898"/>
                        <a:gd name="connsiteX117" fmla="*/ 1705287 w 3410574"/>
                        <a:gd name="connsiteY117" fmla="*/ 3398898 h 3398898"/>
                        <a:gd name="connsiteX118" fmla="*/ 0 w 3410574"/>
                        <a:gd name="connsiteY118" fmla="*/ 1693611 h 3398898"/>
                        <a:gd name="connsiteX119" fmla="*/ 1361613 w 3410574"/>
                        <a:gd name="connsiteY119" fmla="*/ 22970 h 3398898"/>
                        <a:gd name="connsiteX120" fmla="*/ 1512115 w 3410574"/>
                        <a:gd name="connsiteY120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3063862 w 3410574"/>
                        <a:gd name="connsiteY66" fmla="*/ 1012989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3063862 w 3410574"/>
                        <a:gd name="connsiteY73" fmla="*/ 1012989 h 3398898"/>
                        <a:gd name="connsiteX74" fmla="*/ 1233141 w 3410574"/>
                        <a:gd name="connsiteY74" fmla="*/ 247871 h 3398898"/>
                        <a:gd name="connsiteX75" fmla="*/ 1102686 w 3410574"/>
                        <a:gd name="connsiteY75" fmla="*/ 296876 h 3398898"/>
                        <a:gd name="connsiteX76" fmla="*/ 531768 w 3410574"/>
                        <a:gd name="connsiteY76" fmla="*/ 726244 h 3398898"/>
                        <a:gd name="connsiteX77" fmla="*/ 468352 w 3410574"/>
                        <a:gd name="connsiteY77" fmla="*/ 811048 h 3398898"/>
                        <a:gd name="connsiteX78" fmla="*/ 922625 w 3410574"/>
                        <a:gd name="connsiteY78" fmla="*/ 811048 h 3398898"/>
                        <a:gd name="connsiteX79" fmla="*/ 945633 w 3410574"/>
                        <a:gd name="connsiteY79" fmla="*/ 742697 h 3398898"/>
                        <a:gd name="connsiteX80" fmla="*/ 1199170 w 3410574"/>
                        <a:gd name="connsiteY80" fmla="*/ 285117 h 3398898"/>
                        <a:gd name="connsiteX81" fmla="*/ 1233141 w 3410574"/>
                        <a:gd name="connsiteY81" fmla="*/ 247871 h 3398898"/>
                        <a:gd name="connsiteX82" fmla="*/ 1512115 w 3410574"/>
                        <a:gd name="connsiteY82" fmla="*/ 0 h 3398898"/>
                        <a:gd name="connsiteX83" fmla="*/ 1504201 w 3410574"/>
                        <a:gd name="connsiteY83" fmla="*/ 25496 h 3398898"/>
                        <a:gd name="connsiteX84" fmla="*/ 1497169 w 3410574"/>
                        <a:gd name="connsiteY84" fmla="*/ 95245 h 3398898"/>
                        <a:gd name="connsiteX85" fmla="*/ 1497169 w 3410574"/>
                        <a:gd name="connsiteY85" fmla="*/ 188249 h 3398898"/>
                        <a:gd name="connsiteX86" fmla="*/ 1483739 w 3410574"/>
                        <a:gd name="connsiteY86" fmla="*/ 190461 h 3398898"/>
                        <a:gd name="connsiteX87" fmla="*/ 1477716 w 3410574"/>
                        <a:gd name="connsiteY87" fmla="*/ 193392 h 3398898"/>
                        <a:gd name="connsiteX88" fmla="*/ 1084945 w 3410574"/>
                        <a:gd name="connsiteY88" fmla="*/ 693159 h 3398898"/>
                        <a:gd name="connsiteX89" fmla="*/ 1038352 w 3410574"/>
                        <a:gd name="connsiteY89" fmla="*/ 811048 h 3398898"/>
                        <a:gd name="connsiteX90" fmla="*/ 1497169 w 3410574"/>
                        <a:gd name="connsiteY90" fmla="*/ 811048 h 3398898"/>
                        <a:gd name="connsiteX91" fmla="*/ 1497169 w 3410574"/>
                        <a:gd name="connsiteY91" fmla="*/ 1012989 h 3398898"/>
                        <a:gd name="connsiteX92" fmla="*/ 980125 w 3410574"/>
                        <a:gd name="connsiteY92" fmla="*/ 1012989 h 3398898"/>
                        <a:gd name="connsiteX93" fmla="*/ 960916 w 3410574"/>
                        <a:gd name="connsiteY93" fmla="*/ 1079951 h 3398898"/>
                        <a:gd name="connsiteX94" fmla="*/ 912662 w 3410574"/>
                        <a:gd name="connsiteY94" fmla="*/ 1374077 h 3398898"/>
                        <a:gd name="connsiteX95" fmla="*/ 900949 w 3410574"/>
                        <a:gd name="connsiteY95" fmla="*/ 1593887 h 3398898"/>
                        <a:gd name="connsiteX96" fmla="*/ 1667887 w 3410574"/>
                        <a:gd name="connsiteY96" fmla="*/ 1593887 h 3398898"/>
                        <a:gd name="connsiteX97" fmla="*/ 1667887 w 3410574"/>
                        <a:gd name="connsiteY97" fmla="*/ 1547180 h 3398898"/>
                        <a:gd name="connsiteX98" fmla="*/ 1708545 w 3410574"/>
                        <a:gd name="connsiteY98" fmla="*/ 1569249 h 3398898"/>
                        <a:gd name="connsiteX99" fmla="*/ 1742680 w 3410574"/>
                        <a:gd name="connsiteY99" fmla="*/ 1579845 h 3398898"/>
                        <a:gd name="connsiteX100" fmla="*/ 1742680 w 3410574"/>
                        <a:gd name="connsiteY100" fmla="*/ 1593887 h 3398898"/>
                        <a:gd name="connsiteX101" fmla="*/ 1817872 w 3410574"/>
                        <a:gd name="connsiteY101" fmla="*/ 1593887 h 3398898"/>
                        <a:gd name="connsiteX102" fmla="*/ 1843259 w 3410574"/>
                        <a:gd name="connsiteY102" fmla="*/ 1596446 h 3398898"/>
                        <a:gd name="connsiteX103" fmla="*/ 1863052 w 3410574"/>
                        <a:gd name="connsiteY103" fmla="*/ 1596446 h 3398898"/>
                        <a:gd name="connsiteX104" fmla="*/ 1866887 w 3410574"/>
                        <a:gd name="connsiteY104" fmla="*/ 1795828 h 3398898"/>
                        <a:gd name="connsiteX105" fmla="*/ 1742680 w 3410574"/>
                        <a:gd name="connsiteY105" fmla="*/ 1795828 h 3398898"/>
                        <a:gd name="connsiteX106" fmla="*/ 1742680 w 3410574"/>
                        <a:gd name="connsiteY106" fmla="*/ 2391683 h 3398898"/>
                        <a:gd name="connsiteX107" fmla="*/ 2460685 w 3410574"/>
                        <a:gd name="connsiteY107" fmla="*/ 2391683 h 3398898"/>
                        <a:gd name="connsiteX108" fmla="*/ 2487048 w 3410574"/>
                        <a:gd name="connsiteY108" fmla="*/ 2299784 h 3398898"/>
                        <a:gd name="connsiteX109" fmla="*/ 2535303 w 3410574"/>
                        <a:gd name="connsiteY109" fmla="*/ 2005656 h 3398898"/>
                        <a:gd name="connsiteX110" fmla="*/ 2546483 w 3410574"/>
                        <a:gd name="connsiteY110" fmla="*/ 1795828 h 3398898"/>
                        <a:gd name="connsiteX111" fmla="*/ 2199581 w 3410574"/>
                        <a:gd name="connsiteY111" fmla="*/ 1795828 h 3398898"/>
                        <a:gd name="connsiteX112" fmla="*/ 2383325 w 3410574"/>
                        <a:gd name="connsiteY112" fmla="*/ 1596446 h 3398898"/>
                        <a:gd name="connsiteX113" fmla="*/ 3339589 w 3410574"/>
                        <a:gd name="connsiteY113" fmla="*/ 1596446 h 3398898"/>
                        <a:gd name="connsiteX114" fmla="*/ 3405333 w 3410574"/>
                        <a:gd name="connsiteY114" fmla="*/ 1589819 h 3398898"/>
                        <a:gd name="connsiteX115" fmla="*/ 3410574 w 3410574"/>
                        <a:gd name="connsiteY115" fmla="*/ 1693611 h 3398898"/>
                        <a:gd name="connsiteX116" fmla="*/ 1705287 w 3410574"/>
                        <a:gd name="connsiteY116" fmla="*/ 3398898 h 3398898"/>
                        <a:gd name="connsiteX117" fmla="*/ 0 w 3410574"/>
                        <a:gd name="connsiteY117" fmla="*/ 1693611 h 3398898"/>
                        <a:gd name="connsiteX118" fmla="*/ 1361613 w 3410574"/>
                        <a:gd name="connsiteY118" fmla="*/ 22970 h 3398898"/>
                        <a:gd name="connsiteX119" fmla="*/ 1512115 w 3410574"/>
                        <a:gd name="connsiteY119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3106572 w 3410574"/>
                        <a:gd name="connsiteY66" fmla="*/ 1101649 h 3398898"/>
                        <a:gd name="connsiteX67" fmla="*/ 3237771 w 3410574"/>
                        <a:gd name="connsiteY67" fmla="*/ 949306 h 3398898"/>
                        <a:gd name="connsiteX68" fmla="*/ 3276564 w 3410574"/>
                        <a:gd name="connsiteY68" fmla="*/ 1029837 h 3398898"/>
                        <a:gd name="connsiteX69" fmla="*/ 3303278 w 3410574"/>
                        <a:gd name="connsiteY69" fmla="*/ 1102823 h 3398898"/>
                        <a:gd name="connsiteX70" fmla="*/ 3303278 w 3410574"/>
                        <a:gd name="connsiteY70" fmla="*/ 1137566 h 3398898"/>
                        <a:gd name="connsiteX71" fmla="*/ 3120224 w 3410574"/>
                        <a:gd name="connsiteY71" fmla="*/ 1137566 h 3398898"/>
                        <a:gd name="connsiteX72" fmla="*/ 3106572 w 3410574"/>
                        <a:gd name="connsiteY72" fmla="*/ 1101649 h 3398898"/>
                        <a:gd name="connsiteX73" fmla="*/ 1233141 w 3410574"/>
                        <a:gd name="connsiteY73" fmla="*/ 247871 h 3398898"/>
                        <a:gd name="connsiteX74" fmla="*/ 1102686 w 3410574"/>
                        <a:gd name="connsiteY74" fmla="*/ 296876 h 3398898"/>
                        <a:gd name="connsiteX75" fmla="*/ 531768 w 3410574"/>
                        <a:gd name="connsiteY75" fmla="*/ 726244 h 3398898"/>
                        <a:gd name="connsiteX76" fmla="*/ 468352 w 3410574"/>
                        <a:gd name="connsiteY76" fmla="*/ 811048 h 3398898"/>
                        <a:gd name="connsiteX77" fmla="*/ 922625 w 3410574"/>
                        <a:gd name="connsiteY77" fmla="*/ 811048 h 3398898"/>
                        <a:gd name="connsiteX78" fmla="*/ 945633 w 3410574"/>
                        <a:gd name="connsiteY78" fmla="*/ 742697 h 3398898"/>
                        <a:gd name="connsiteX79" fmla="*/ 1199170 w 3410574"/>
                        <a:gd name="connsiteY79" fmla="*/ 285117 h 3398898"/>
                        <a:gd name="connsiteX80" fmla="*/ 1233141 w 3410574"/>
                        <a:gd name="connsiteY80" fmla="*/ 247871 h 3398898"/>
                        <a:gd name="connsiteX81" fmla="*/ 1512115 w 3410574"/>
                        <a:gd name="connsiteY81" fmla="*/ 0 h 3398898"/>
                        <a:gd name="connsiteX82" fmla="*/ 1504201 w 3410574"/>
                        <a:gd name="connsiteY82" fmla="*/ 25496 h 3398898"/>
                        <a:gd name="connsiteX83" fmla="*/ 1497169 w 3410574"/>
                        <a:gd name="connsiteY83" fmla="*/ 95245 h 3398898"/>
                        <a:gd name="connsiteX84" fmla="*/ 1497169 w 3410574"/>
                        <a:gd name="connsiteY84" fmla="*/ 188249 h 3398898"/>
                        <a:gd name="connsiteX85" fmla="*/ 1483739 w 3410574"/>
                        <a:gd name="connsiteY85" fmla="*/ 190461 h 3398898"/>
                        <a:gd name="connsiteX86" fmla="*/ 1477716 w 3410574"/>
                        <a:gd name="connsiteY86" fmla="*/ 193392 h 3398898"/>
                        <a:gd name="connsiteX87" fmla="*/ 1084945 w 3410574"/>
                        <a:gd name="connsiteY87" fmla="*/ 693159 h 3398898"/>
                        <a:gd name="connsiteX88" fmla="*/ 1038352 w 3410574"/>
                        <a:gd name="connsiteY88" fmla="*/ 811048 h 3398898"/>
                        <a:gd name="connsiteX89" fmla="*/ 1497169 w 3410574"/>
                        <a:gd name="connsiteY89" fmla="*/ 811048 h 3398898"/>
                        <a:gd name="connsiteX90" fmla="*/ 1497169 w 3410574"/>
                        <a:gd name="connsiteY90" fmla="*/ 1012989 h 3398898"/>
                        <a:gd name="connsiteX91" fmla="*/ 980125 w 3410574"/>
                        <a:gd name="connsiteY91" fmla="*/ 1012989 h 3398898"/>
                        <a:gd name="connsiteX92" fmla="*/ 960916 w 3410574"/>
                        <a:gd name="connsiteY92" fmla="*/ 1079951 h 3398898"/>
                        <a:gd name="connsiteX93" fmla="*/ 912662 w 3410574"/>
                        <a:gd name="connsiteY93" fmla="*/ 1374077 h 3398898"/>
                        <a:gd name="connsiteX94" fmla="*/ 900949 w 3410574"/>
                        <a:gd name="connsiteY94" fmla="*/ 1593887 h 3398898"/>
                        <a:gd name="connsiteX95" fmla="*/ 1667887 w 3410574"/>
                        <a:gd name="connsiteY95" fmla="*/ 1593887 h 3398898"/>
                        <a:gd name="connsiteX96" fmla="*/ 1667887 w 3410574"/>
                        <a:gd name="connsiteY96" fmla="*/ 1547180 h 3398898"/>
                        <a:gd name="connsiteX97" fmla="*/ 1708545 w 3410574"/>
                        <a:gd name="connsiteY97" fmla="*/ 1569249 h 3398898"/>
                        <a:gd name="connsiteX98" fmla="*/ 1742680 w 3410574"/>
                        <a:gd name="connsiteY98" fmla="*/ 1579845 h 3398898"/>
                        <a:gd name="connsiteX99" fmla="*/ 1742680 w 3410574"/>
                        <a:gd name="connsiteY99" fmla="*/ 1593887 h 3398898"/>
                        <a:gd name="connsiteX100" fmla="*/ 1817872 w 3410574"/>
                        <a:gd name="connsiteY100" fmla="*/ 1593887 h 3398898"/>
                        <a:gd name="connsiteX101" fmla="*/ 1843259 w 3410574"/>
                        <a:gd name="connsiteY101" fmla="*/ 1596446 h 3398898"/>
                        <a:gd name="connsiteX102" fmla="*/ 1863052 w 3410574"/>
                        <a:gd name="connsiteY102" fmla="*/ 1596446 h 3398898"/>
                        <a:gd name="connsiteX103" fmla="*/ 1866887 w 3410574"/>
                        <a:gd name="connsiteY103" fmla="*/ 1795828 h 3398898"/>
                        <a:gd name="connsiteX104" fmla="*/ 1742680 w 3410574"/>
                        <a:gd name="connsiteY104" fmla="*/ 1795828 h 3398898"/>
                        <a:gd name="connsiteX105" fmla="*/ 1742680 w 3410574"/>
                        <a:gd name="connsiteY105" fmla="*/ 2391683 h 3398898"/>
                        <a:gd name="connsiteX106" fmla="*/ 2460685 w 3410574"/>
                        <a:gd name="connsiteY106" fmla="*/ 2391683 h 3398898"/>
                        <a:gd name="connsiteX107" fmla="*/ 2487048 w 3410574"/>
                        <a:gd name="connsiteY107" fmla="*/ 2299784 h 3398898"/>
                        <a:gd name="connsiteX108" fmla="*/ 2535303 w 3410574"/>
                        <a:gd name="connsiteY108" fmla="*/ 2005656 h 3398898"/>
                        <a:gd name="connsiteX109" fmla="*/ 2546483 w 3410574"/>
                        <a:gd name="connsiteY109" fmla="*/ 1795828 h 3398898"/>
                        <a:gd name="connsiteX110" fmla="*/ 2199581 w 3410574"/>
                        <a:gd name="connsiteY110" fmla="*/ 1795828 h 3398898"/>
                        <a:gd name="connsiteX111" fmla="*/ 2383325 w 3410574"/>
                        <a:gd name="connsiteY111" fmla="*/ 1596446 h 3398898"/>
                        <a:gd name="connsiteX112" fmla="*/ 3339589 w 3410574"/>
                        <a:gd name="connsiteY112" fmla="*/ 1596446 h 3398898"/>
                        <a:gd name="connsiteX113" fmla="*/ 3405333 w 3410574"/>
                        <a:gd name="connsiteY113" fmla="*/ 1589819 h 3398898"/>
                        <a:gd name="connsiteX114" fmla="*/ 3410574 w 3410574"/>
                        <a:gd name="connsiteY114" fmla="*/ 1693611 h 3398898"/>
                        <a:gd name="connsiteX115" fmla="*/ 1705287 w 3410574"/>
                        <a:gd name="connsiteY115" fmla="*/ 3398898 h 3398898"/>
                        <a:gd name="connsiteX116" fmla="*/ 0 w 3410574"/>
                        <a:gd name="connsiteY116" fmla="*/ 1693611 h 3398898"/>
                        <a:gd name="connsiteX117" fmla="*/ 1361613 w 3410574"/>
                        <a:gd name="connsiteY117" fmla="*/ 22970 h 3398898"/>
                        <a:gd name="connsiteX118" fmla="*/ 1512115 w 3410574"/>
                        <a:gd name="connsiteY118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3106572 w 3410574"/>
                        <a:gd name="connsiteY66" fmla="*/ 1101649 h 3398898"/>
                        <a:gd name="connsiteX67" fmla="*/ 3276564 w 3410574"/>
                        <a:gd name="connsiteY67" fmla="*/ 1029837 h 3398898"/>
                        <a:gd name="connsiteX68" fmla="*/ 3303278 w 3410574"/>
                        <a:gd name="connsiteY68" fmla="*/ 1102823 h 3398898"/>
                        <a:gd name="connsiteX69" fmla="*/ 3303278 w 3410574"/>
                        <a:gd name="connsiteY69" fmla="*/ 1137566 h 3398898"/>
                        <a:gd name="connsiteX70" fmla="*/ 3120224 w 3410574"/>
                        <a:gd name="connsiteY70" fmla="*/ 1137566 h 3398898"/>
                        <a:gd name="connsiteX71" fmla="*/ 3106572 w 3410574"/>
                        <a:gd name="connsiteY71" fmla="*/ 1101649 h 3398898"/>
                        <a:gd name="connsiteX72" fmla="*/ 1233141 w 3410574"/>
                        <a:gd name="connsiteY72" fmla="*/ 247871 h 3398898"/>
                        <a:gd name="connsiteX73" fmla="*/ 1102686 w 3410574"/>
                        <a:gd name="connsiteY73" fmla="*/ 296876 h 3398898"/>
                        <a:gd name="connsiteX74" fmla="*/ 531768 w 3410574"/>
                        <a:gd name="connsiteY74" fmla="*/ 726244 h 3398898"/>
                        <a:gd name="connsiteX75" fmla="*/ 468352 w 3410574"/>
                        <a:gd name="connsiteY75" fmla="*/ 811048 h 3398898"/>
                        <a:gd name="connsiteX76" fmla="*/ 922625 w 3410574"/>
                        <a:gd name="connsiteY76" fmla="*/ 811048 h 3398898"/>
                        <a:gd name="connsiteX77" fmla="*/ 945633 w 3410574"/>
                        <a:gd name="connsiteY77" fmla="*/ 742697 h 3398898"/>
                        <a:gd name="connsiteX78" fmla="*/ 1199170 w 3410574"/>
                        <a:gd name="connsiteY78" fmla="*/ 285117 h 3398898"/>
                        <a:gd name="connsiteX79" fmla="*/ 1233141 w 3410574"/>
                        <a:gd name="connsiteY79" fmla="*/ 247871 h 3398898"/>
                        <a:gd name="connsiteX80" fmla="*/ 1512115 w 3410574"/>
                        <a:gd name="connsiteY80" fmla="*/ 0 h 3398898"/>
                        <a:gd name="connsiteX81" fmla="*/ 1504201 w 3410574"/>
                        <a:gd name="connsiteY81" fmla="*/ 25496 h 3398898"/>
                        <a:gd name="connsiteX82" fmla="*/ 1497169 w 3410574"/>
                        <a:gd name="connsiteY82" fmla="*/ 95245 h 3398898"/>
                        <a:gd name="connsiteX83" fmla="*/ 1497169 w 3410574"/>
                        <a:gd name="connsiteY83" fmla="*/ 188249 h 3398898"/>
                        <a:gd name="connsiteX84" fmla="*/ 1483739 w 3410574"/>
                        <a:gd name="connsiteY84" fmla="*/ 190461 h 3398898"/>
                        <a:gd name="connsiteX85" fmla="*/ 1477716 w 3410574"/>
                        <a:gd name="connsiteY85" fmla="*/ 193392 h 3398898"/>
                        <a:gd name="connsiteX86" fmla="*/ 1084945 w 3410574"/>
                        <a:gd name="connsiteY86" fmla="*/ 693159 h 3398898"/>
                        <a:gd name="connsiteX87" fmla="*/ 1038352 w 3410574"/>
                        <a:gd name="connsiteY87" fmla="*/ 811048 h 3398898"/>
                        <a:gd name="connsiteX88" fmla="*/ 1497169 w 3410574"/>
                        <a:gd name="connsiteY88" fmla="*/ 811048 h 3398898"/>
                        <a:gd name="connsiteX89" fmla="*/ 1497169 w 3410574"/>
                        <a:gd name="connsiteY89" fmla="*/ 1012989 h 3398898"/>
                        <a:gd name="connsiteX90" fmla="*/ 980125 w 3410574"/>
                        <a:gd name="connsiteY90" fmla="*/ 1012989 h 3398898"/>
                        <a:gd name="connsiteX91" fmla="*/ 960916 w 3410574"/>
                        <a:gd name="connsiteY91" fmla="*/ 1079951 h 3398898"/>
                        <a:gd name="connsiteX92" fmla="*/ 912662 w 3410574"/>
                        <a:gd name="connsiteY92" fmla="*/ 1374077 h 3398898"/>
                        <a:gd name="connsiteX93" fmla="*/ 900949 w 3410574"/>
                        <a:gd name="connsiteY93" fmla="*/ 1593887 h 3398898"/>
                        <a:gd name="connsiteX94" fmla="*/ 1667887 w 3410574"/>
                        <a:gd name="connsiteY94" fmla="*/ 1593887 h 3398898"/>
                        <a:gd name="connsiteX95" fmla="*/ 1667887 w 3410574"/>
                        <a:gd name="connsiteY95" fmla="*/ 1547180 h 3398898"/>
                        <a:gd name="connsiteX96" fmla="*/ 1708545 w 3410574"/>
                        <a:gd name="connsiteY96" fmla="*/ 1569249 h 3398898"/>
                        <a:gd name="connsiteX97" fmla="*/ 1742680 w 3410574"/>
                        <a:gd name="connsiteY97" fmla="*/ 1579845 h 3398898"/>
                        <a:gd name="connsiteX98" fmla="*/ 1742680 w 3410574"/>
                        <a:gd name="connsiteY98" fmla="*/ 1593887 h 3398898"/>
                        <a:gd name="connsiteX99" fmla="*/ 1817872 w 3410574"/>
                        <a:gd name="connsiteY99" fmla="*/ 1593887 h 3398898"/>
                        <a:gd name="connsiteX100" fmla="*/ 1843259 w 3410574"/>
                        <a:gd name="connsiteY100" fmla="*/ 1596446 h 3398898"/>
                        <a:gd name="connsiteX101" fmla="*/ 1863052 w 3410574"/>
                        <a:gd name="connsiteY101" fmla="*/ 1596446 h 3398898"/>
                        <a:gd name="connsiteX102" fmla="*/ 1866887 w 3410574"/>
                        <a:gd name="connsiteY102" fmla="*/ 1795828 h 3398898"/>
                        <a:gd name="connsiteX103" fmla="*/ 1742680 w 3410574"/>
                        <a:gd name="connsiteY103" fmla="*/ 1795828 h 3398898"/>
                        <a:gd name="connsiteX104" fmla="*/ 1742680 w 3410574"/>
                        <a:gd name="connsiteY104" fmla="*/ 2391683 h 3398898"/>
                        <a:gd name="connsiteX105" fmla="*/ 2460685 w 3410574"/>
                        <a:gd name="connsiteY105" fmla="*/ 2391683 h 3398898"/>
                        <a:gd name="connsiteX106" fmla="*/ 2487048 w 3410574"/>
                        <a:gd name="connsiteY106" fmla="*/ 2299784 h 3398898"/>
                        <a:gd name="connsiteX107" fmla="*/ 2535303 w 3410574"/>
                        <a:gd name="connsiteY107" fmla="*/ 2005656 h 3398898"/>
                        <a:gd name="connsiteX108" fmla="*/ 2546483 w 3410574"/>
                        <a:gd name="connsiteY108" fmla="*/ 1795828 h 3398898"/>
                        <a:gd name="connsiteX109" fmla="*/ 2199581 w 3410574"/>
                        <a:gd name="connsiteY109" fmla="*/ 1795828 h 3398898"/>
                        <a:gd name="connsiteX110" fmla="*/ 2383325 w 3410574"/>
                        <a:gd name="connsiteY110" fmla="*/ 1596446 h 3398898"/>
                        <a:gd name="connsiteX111" fmla="*/ 3339589 w 3410574"/>
                        <a:gd name="connsiteY111" fmla="*/ 1596446 h 3398898"/>
                        <a:gd name="connsiteX112" fmla="*/ 3405333 w 3410574"/>
                        <a:gd name="connsiteY112" fmla="*/ 1589819 h 3398898"/>
                        <a:gd name="connsiteX113" fmla="*/ 3410574 w 3410574"/>
                        <a:gd name="connsiteY113" fmla="*/ 1693611 h 3398898"/>
                        <a:gd name="connsiteX114" fmla="*/ 1705287 w 3410574"/>
                        <a:gd name="connsiteY114" fmla="*/ 3398898 h 3398898"/>
                        <a:gd name="connsiteX115" fmla="*/ 0 w 3410574"/>
                        <a:gd name="connsiteY115" fmla="*/ 1693611 h 3398898"/>
                        <a:gd name="connsiteX116" fmla="*/ 1361613 w 3410574"/>
                        <a:gd name="connsiteY116" fmla="*/ 22970 h 3398898"/>
                        <a:gd name="connsiteX117" fmla="*/ 1512115 w 3410574"/>
                        <a:gd name="connsiteY117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3106572 w 3410574"/>
                        <a:gd name="connsiteY66" fmla="*/ 1101649 h 3398898"/>
                        <a:gd name="connsiteX67" fmla="*/ 3303278 w 3410574"/>
                        <a:gd name="connsiteY67" fmla="*/ 1102823 h 3398898"/>
                        <a:gd name="connsiteX68" fmla="*/ 3303278 w 3410574"/>
                        <a:gd name="connsiteY68" fmla="*/ 1137566 h 3398898"/>
                        <a:gd name="connsiteX69" fmla="*/ 3120224 w 3410574"/>
                        <a:gd name="connsiteY69" fmla="*/ 1137566 h 3398898"/>
                        <a:gd name="connsiteX70" fmla="*/ 3106572 w 3410574"/>
                        <a:gd name="connsiteY70" fmla="*/ 1101649 h 3398898"/>
                        <a:gd name="connsiteX71" fmla="*/ 1233141 w 3410574"/>
                        <a:gd name="connsiteY71" fmla="*/ 247871 h 3398898"/>
                        <a:gd name="connsiteX72" fmla="*/ 1102686 w 3410574"/>
                        <a:gd name="connsiteY72" fmla="*/ 296876 h 3398898"/>
                        <a:gd name="connsiteX73" fmla="*/ 531768 w 3410574"/>
                        <a:gd name="connsiteY73" fmla="*/ 726244 h 3398898"/>
                        <a:gd name="connsiteX74" fmla="*/ 468352 w 3410574"/>
                        <a:gd name="connsiteY74" fmla="*/ 811048 h 3398898"/>
                        <a:gd name="connsiteX75" fmla="*/ 922625 w 3410574"/>
                        <a:gd name="connsiteY75" fmla="*/ 811048 h 3398898"/>
                        <a:gd name="connsiteX76" fmla="*/ 945633 w 3410574"/>
                        <a:gd name="connsiteY76" fmla="*/ 742697 h 3398898"/>
                        <a:gd name="connsiteX77" fmla="*/ 1199170 w 3410574"/>
                        <a:gd name="connsiteY77" fmla="*/ 285117 h 3398898"/>
                        <a:gd name="connsiteX78" fmla="*/ 1233141 w 3410574"/>
                        <a:gd name="connsiteY78" fmla="*/ 247871 h 3398898"/>
                        <a:gd name="connsiteX79" fmla="*/ 1512115 w 3410574"/>
                        <a:gd name="connsiteY79" fmla="*/ 0 h 3398898"/>
                        <a:gd name="connsiteX80" fmla="*/ 1504201 w 3410574"/>
                        <a:gd name="connsiteY80" fmla="*/ 25496 h 3398898"/>
                        <a:gd name="connsiteX81" fmla="*/ 1497169 w 3410574"/>
                        <a:gd name="connsiteY81" fmla="*/ 95245 h 3398898"/>
                        <a:gd name="connsiteX82" fmla="*/ 1497169 w 3410574"/>
                        <a:gd name="connsiteY82" fmla="*/ 188249 h 3398898"/>
                        <a:gd name="connsiteX83" fmla="*/ 1483739 w 3410574"/>
                        <a:gd name="connsiteY83" fmla="*/ 190461 h 3398898"/>
                        <a:gd name="connsiteX84" fmla="*/ 1477716 w 3410574"/>
                        <a:gd name="connsiteY84" fmla="*/ 193392 h 3398898"/>
                        <a:gd name="connsiteX85" fmla="*/ 1084945 w 3410574"/>
                        <a:gd name="connsiteY85" fmla="*/ 693159 h 3398898"/>
                        <a:gd name="connsiteX86" fmla="*/ 1038352 w 3410574"/>
                        <a:gd name="connsiteY86" fmla="*/ 811048 h 3398898"/>
                        <a:gd name="connsiteX87" fmla="*/ 1497169 w 3410574"/>
                        <a:gd name="connsiteY87" fmla="*/ 811048 h 3398898"/>
                        <a:gd name="connsiteX88" fmla="*/ 1497169 w 3410574"/>
                        <a:gd name="connsiteY88" fmla="*/ 1012989 h 3398898"/>
                        <a:gd name="connsiteX89" fmla="*/ 980125 w 3410574"/>
                        <a:gd name="connsiteY89" fmla="*/ 1012989 h 3398898"/>
                        <a:gd name="connsiteX90" fmla="*/ 960916 w 3410574"/>
                        <a:gd name="connsiteY90" fmla="*/ 1079951 h 3398898"/>
                        <a:gd name="connsiteX91" fmla="*/ 912662 w 3410574"/>
                        <a:gd name="connsiteY91" fmla="*/ 1374077 h 3398898"/>
                        <a:gd name="connsiteX92" fmla="*/ 900949 w 3410574"/>
                        <a:gd name="connsiteY92" fmla="*/ 1593887 h 3398898"/>
                        <a:gd name="connsiteX93" fmla="*/ 1667887 w 3410574"/>
                        <a:gd name="connsiteY93" fmla="*/ 1593887 h 3398898"/>
                        <a:gd name="connsiteX94" fmla="*/ 1667887 w 3410574"/>
                        <a:gd name="connsiteY94" fmla="*/ 1547180 h 3398898"/>
                        <a:gd name="connsiteX95" fmla="*/ 1708545 w 3410574"/>
                        <a:gd name="connsiteY95" fmla="*/ 1569249 h 3398898"/>
                        <a:gd name="connsiteX96" fmla="*/ 1742680 w 3410574"/>
                        <a:gd name="connsiteY96" fmla="*/ 1579845 h 3398898"/>
                        <a:gd name="connsiteX97" fmla="*/ 1742680 w 3410574"/>
                        <a:gd name="connsiteY97" fmla="*/ 1593887 h 3398898"/>
                        <a:gd name="connsiteX98" fmla="*/ 1817872 w 3410574"/>
                        <a:gd name="connsiteY98" fmla="*/ 1593887 h 3398898"/>
                        <a:gd name="connsiteX99" fmla="*/ 1843259 w 3410574"/>
                        <a:gd name="connsiteY99" fmla="*/ 1596446 h 3398898"/>
                        <a:gd name="connsiteX100" fmla="*/ 1863052 w 3410574"/>
                        <a:gd name="connsiteY100" fmla="*/ 1596446 h 3398898"/>
                        <a:gd name="connsiteX101" fmla="*/ 1866887 w 3410574"/>
                        <a:gd name="connsiteY101" fmla="*/ 1795828 h 3398898"/>
                        <a:gd name="connsiteX102" fmla="*/ 1742680 w 3410574"/>
                        <a:gd name="connsiteY102" fmla="*/ 1795828 h 3398898"/>
                        <a:gd name="connsiteX103" fmla="*/ 1742680 w 3410574"/>
                        <a:gd name="connsiteY103" fmla="*/ 2391683 h 3398898"/>
                        <a:gd name="connsiteX104" fmla="*/ 2460685 w 3410574"/>
                        <a:gd name="connsiteY104" fmla="*/ 2391683 h 3398898"/>
                        <a:gd name="connsiteX105" fmla="*/ 2487048 w 3410574"/>
                        <a:gd name="connsiteY105" fmla="*/ 2299784 h 3398898"/>
                        <a:gd name="connsiteX106" fmla="*/ 2535303 w 3410574"/>
                        <a:gd name="connsiteY106" fmla="*/ 2005656 h 3398898"/>
                        <a:gd name="connsiteX107" fmla="*/ 2546483 w 3410574"/>
                        <a:gd name="connsiteY107" fmla="*/ 1795828 h 3398898"/>
                        <a:gd name="connsiteX108" fmla="*/ 2199581 w 3410574"/>
                        <a:gd name="connsiteY108" fmla="*/ 1795828 h 3398898"/>
                        <a:gd name="connsiteX109" fmla="*/ 2383325 w 3410574"/>
                        <a:gd name="connsiteY109" fmla="*/ 1596446 h 3398898"/>
                        <a:gd name="connsiteX110" fmla="*/ 3339589 w 3410574"/>
                        <a:gd name="connsiteY110" fmla="*/ 1596446 h 3398898"/>
                        <a:gd name="connsiteX111" fmla="*/ 3405333 w 3410574"/>
                        <a:gd name="connsiteY111" fmla="*/ 1589819 h 3398898"/>
                        <a:gd name="connsiteX112" fmla="*/ 3410574 w 3410574"/>
                        <a:gd name="connsiteY112" fmla="*/ 1693611 h 3398898"/>
                        <a:gd name="connsiteX113" fmla="*/ 1705287 w 3410574"/>
                        <a:gd name="connsiteY113" fmla="*/ 3398898 h 3398898"/>
                        <a:gd name="connsiteX114" fmla="*/ 0 w 3410574"/>
                        <a:gd name="connsiteY114" fmla="*/ 1693611 h 3398898"/>
                        <a:gd name="connsiteX115" fmla="*/ 1361613 w 3410574"/>
                        <a:gd name="connsiteY115" fmla="*/ 22970 h 3398898"/>
                        <a:gd name="connsiteX116" fmla="*/ 1512115 w 3410574"/>
                        <a:gd name="connsiteY116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3106572 w 3410574"/>
                        <a:gd name="connsiteY66" fmla="*/ 1101649 h 3398898"/>
                        <a:gd name="connsiteX67" fmla="*/ 3303278 w 3410574"/>
                        <a:gd name="connsiteY67" fmla="*/ 1102823 h 3398898"/>
                        <a:gd name="connsiteX68" fmla="*/ 3120224 w 3410574"/>
                        <a:gd name="connsiteY68" fmla="*/ 1137566 h 3398898"/>
                        <a:gd name="connsiteX69" fmla="*/ 3106572 w 3410574"/>
                        <a:gd name="connsiteY69" fmla="*/ 1101649 h 3398898"/>
                        <a:gd name="connsiteX70" fmla="*/ 1233141 w 3410574"/>
                        <a:gd name="connsiteY70" fmla="*/ 247871 h 3398898"/>
                        <a:gd name="connsiteX71" fmla="*/ 1102686 w 3410574"/>
                        <a:gd name="connsiteY71" fmla="*/ 296876 h 3398898"/>
                        <a:gd name="connsiteX72" fmla="*/ 531768 w 3410574"/>
                        <a:gd name="connsiteY72" fmla="*/ 726244 h 3398898"/>
                        <a:gd name="connsiteX73" fmla="*/ 468352 w 3410574"/>
                        <a:gd name="connsiteY73" fmla="*/ 811048 h 3398898"/>
                        <a:gd name="connsiteX74" fmla="*/ 922625 w 3410574"/>
                        <a:gd name="connsiteY74" fmla="*/ 811048 h 3398898"/>
                        <a:gd name="connsiteX75" fmla="*/ 945633 w 3410574"/>
                        <a:gd name="connsiteY75" fmla="*/ 742697 h 3398898"/>
                        <a:gd name="connsiteX76" fmla="*/ 1199170 w 3410574"/>
                        <a:gd name="connsiteY76" fmla="*/ 285117 h 3398898"/>
                        <a:gd name="connsiteX77" fmla="*/ 1233141 w 3410574"/>
                        <a:gd name="connsiteY77" fmla="*/ 247871 h 3398898"/>
                        <a:gd name="connsiteX78" fmla="*/ 1512115 w 3410574"/>
                        <a:gd name="connsiteY78" fmla="*/ 0 h 3398898"/>
                        <a:gd name="connsiteX79" fmla="*/ 1504201 w 3410574"/>
                        <a:gd name="connsiteY79" fmla="*/ 25496 h 3398898"/>
                        <a:gd name="connsiteX80" fmla="*/ 1497169 w 3410574"/>
                        <a:gd name="connsiteY80" fmla="*/ 95245 h 3398898"/>
                        <a:gd name="connsiteX81" fmla="*/ 1497169 w 3410574"/>
                        <a:gd name="connsiteY81" fmla="*/ 188249 h 3398898"/>
                        <a:gd name="connsiteX82" fmla="*/ 1483739 w 3410574"/>
                        <a:gd name="connsiteY82" fmla="*/ 190461 h 3398898"/>
                        <a:gd name="connsiteX83" fmla="*/ 1477716 w 3410574"/>
                        <a:gd name="connsiteY83" fmla="*/ 193392 h 3398898"/>
                        <a:gd name="connsiteX84" fmla="*/ 1084945 w 3410574"/>
                        <a:gd name="connsiteY84" fmla="*/ 693159 h 3398898"/>
                        <a:gd name="connsiteX85" fmla="*/ 1038352 w 3410574"/>
                        <a:gd name="connsiteY85" fmla="*/ 811048 h 3398898"/>
                        <a:gd name="connsiteX86" fmla="*/ 1497169 w 3410574"/>
                        <a:gd name="connsiteY86" fmla="*/ 811048 h 3398898"/>
                        <a:gd name="connsiteX87" fmla="*/ 1497169 w 3410574"/>
                        <a:gd name="connsiteY87" fmla="*/ 1012989 h 3398898"/>
                        <a:gd name="connsiteX88" fmla="*/ 980125 w 3410574"/>
                        <a:gd name="connsiteY88" fmla="*/ 1012989 h 3398898"/>
                        <a:gd name="connsiteX89" fmla="*/ 960916 w 3410574"/>
                        <a:gd name="connsiteY89" fmla="*/ 1079951 h 3398898"/>
                        <a:gd name="connsiteX90" fmla="*/ 912662 w 3410574"/>
                        <a:gd name="connsiteY90" fmla="*/ 1374077 h 3398898"/>
                        <a:gd name="connsiteX91" fmla="*/ 900949 w 3410574"/>
                        <a:gd name="connsiteY91" fmla="*/ 1593887 h 3398898"/>
                        <a:gd name="connsiteX92" fmla="*/ 1667887 w 3410574"/>
                        <a:gd name="connsiteY92" fmla="*/ 1593887 h 3398898"/>
                        <a:gd name="connsiteX93" fmla="*/ 1667887 w 3410574"/>
                        <a:gd name="connsiteY93" fmla="*/ 1547180 h 3398898"/>
                        <a:gd name="connsiteX94" fmla="*/ 1708545 w 3410574"/>
                        <a:gd name="connsiteY94" fmla="*/ 1569249 h 3398898"/>
                        <a:gd name="connsiteX95" fmla="*/ 1742680 w 3410574"/>
                        <a:gd name="connsiteY95" fmla="*/ 1579845 h 3398898"/>
                        <a:gd name="connsiteX96" fmla="*/ 1742680 w 3410574"/>
                        <a:gd name="connsiteY96" fmla="*/ 1593887 h 3398898"/>
                        <a:gd name="connsiteX97" fmla="*/ 1817872 w 3410574"/>
                        <a:gd name="connsiteY97" fmla="*/ 1593887 h 3398898"/>
                        <a:gd name="connsiteX98" fmla="*/ 1843259 w 3410574"/>
                        <a:gd name="connsiteY98" fmla="*/ 1596446 h 3398898"/>
                        <a:gd name="connsiteX99" fmla="*/ 1863052 w 3410574"/>
                        <a:gd name="connsiteY99" fmla="*/ 1596446 h 3398898"/>
                        <a:gd name="connsiteX100" fmla="*/ 1866887 w 3410574"/>
                        <a:gd name="connsiteY100" fmla="*/ 1795828 h 3398898"/>
                        <a:gd name="connsiteX101" fmla="*/ 1742680 w 3410574"/>
                        <a:gd name="connsiteY101" fmla="*/ 1795828 h 3398898"/>
                        <a:gd name="connsiteX102" fmla="*/ 1742680 w 3410574"/>
                        <a:gd name="connsiteY102" fmla="*/ 2391683 h 3398898"/>
                        <a:gd name="connsiteX103" fmla="*/ 2460685 w 3410574"/>
                        <a:gd name="connsiteY103" fmla="*/ 2391683 h 3398898"/>
                        <a:gd name="connsiteX104" fmla="*/ 2487048 w 3410574"/>
                        <a:gd name="connsiteY104" fmla="*/ 2299784 h 3398898"/>
                        <a:gd name="connsiteX105" fmla="*/ 2535303 w 3410574"/>
                        <a:gd name="connsiteY105" fmla="*/ 2005656 h 3398898"/>
                        <a:gd name="connsiteX106" fmla="*/ 2546483 w 3410574"/>
                        <a:gd name="connsiteY106" fmla="*/ 1795828 h 3398898"/>
                        <a:gd name="connsiteX107" fmla="*/ 2199581 w 3410574"/>
                        <a:gd name="connsiteY107" fmla="*/ 1795828 h 3398898"/>
                        <a:gd name="connsiteX108" fmla="*/ 2383325 w 3410574"/>
                        <a:gd name="connsiteY108" fmla="*/ 1596446 h 3398898"/>
                        <a:gd name="connsiteX109" fmla="*/ 3339589 w 3410574"/>
                        <a:gd name="connsiteY109" fmla="*/ 1596446 h 3398898"/>
                        <a:gd name="connsiteX110" fmla="*/ 3405333 w 3410574"/>
                        <a:gd name="connsiteY110" fmla="*/ 1589819 h 3398898"/>
                        <a:gd name="connsiteX111" fmla="*/ 3410574 w 3410574"/>
                        <a:gd name="connsiteY111" fmla="*/ 1693611 h 3398898"/>
                        <a:gd name="connsiteX112" fmla="*/ 1705287 w 3410574"/>
                        <a:gd name="connsiteY112" fmla="*/ 3398898 h 3398898"/>
                        <a:gd name="connsiteX113" fmla="*/ 0 w 3410574"/>
                        <a:gd name="connsiteY113" fmla="*/ 1693611 h 3398898"/>
                        <a:gd name="connsiteX114" fmla="*/ 1361613 w 3410574"/>
                        <a:gd name="connsiteY114" fmla="*/ 22970 h 3398898"/>
                        <a:gd name="connsiteX115" fmla="*/ 1512115 w 3410574"/>
                        <a:gd name="connsiteY11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3106572 w 3410574"/>
                        <a:gd name="connsiteY66" fmla="*/ 1101649 h 3398898"/>
                        <a:gd name="connsiteX67" fmla="*/ 3120224 w 3410574"/>
                        <a:gd name="connsiteY67" fmla="*/ 1137566 h 3398898"/>
                        <a:gd name="connsiteX68" fmla="*/ 3106572 w 3410574"/>
                        <a:gd name="connsiteY68" fmla="*/ 1101649 h 3398898"/>
                        <a:gd name="connsiteX69" fmla="*/ 1233141 w 3410574"/>
                        <a:gd name="connsiteY69" fmla="*/ 247871 h 3398898"/>
                        <a:gd name="connsiteX70" fmla="*/ 1102686 w 3410574"/>
                        <a:gd name="connsiteY70" fmla="*/ 296876 h 3398898"/>
                        <a:gd name="connsiteX71" fmla="*/ 531768 w 3410574"/>
                        <a:gd name="connsiteY71" fmla="*/ 726244 h 3398898"/>
                        <a:gd name="connsiteX72" fmla="*/ 468352 w 3410574"/>
                        <a:gd name="connsiteY72" fmla="*/ 811048 h 3398898"/>
                        <a:gd name="connsiteX73" fmla="*/ 922625 w 3410574"/>
                        <a:gd name="connsiteY73" fmla="*/ 811048 h 3398898"/>
                        <a:gd name="connsiteX74" fmla="*/ 945633 w 3410574"/>
                        <a:gd name="connsiteY74" fmla="*/ 742697 h 3398898"/>
                        <a:gd name="connsiteX75" fmla="*/ 1199170 w 3410574"/>
                        <a:gd name="connsiteY75" fmla="*/ 285117 h 3398898"/>
                        <a:gd name="connsiteX76" fmla="*/ 1233141 w 3410574"/>
                        <a:gd name="connsiteY76" fmla="*/ 247871 h 3398898"/>
                        <a:gd name="connsiteX77" fmla="*/ 1512115 w 3410574"/>
                        <a:gd name="connsiteY77" fmla="*/ 0 h 3398898"/>
                        <a:gd name="connsiteX78" fmla="*/ 1504201 w 3410574"/>
                        <a:gd name="connsiteY78" fmla="*/ 25496 h 3398898"/>
                        <a:gd name="connsiteX79" fmla="*/ 1497169 w 3410574"/>
                        <a:gd name="connsiteY79" fmla="*/ 95245 h 3398898"/>
                        <a:gd name="connsiteX80" fmla="*/ 1497169 w 3410574"/>
                        <a:gd name="connsiteY80" fmla="*/ 188249 h 3398898"/>
                        <a:gd name="connsiteX81" fmla="*/ 1483739 w 3410574"/>
                        <a:gd name="connsiteY81" fmla="*/ 190461 h 3398898"/>
                        <a:gd name="connsiteX82" fmla="*/ 1477716 w 3410574"/>
                        <a:gd name="connsiteY82" fmla="*/ 193392 h 3398898"/>
                        <a:gd name="connsiteX83" fmla="*/ 1084945 w 3410574"/>
                        <a:gd name="connsiteY83" fmla="*/ 693159 h 3398898"/>
                        <a:gd name="connsiteX84" fmla="*/ 1038352 w 3410574"/>
                        <a:gd name="connsiteY84" fmla="*/ 811048 h 3398898"/>
                        <a:gd name="connsiteX85" fmla="*/ 1497169 w 3410574"/>
                        <a:gd name="connsiteY85" fmla="*/ 811048 h 3398898"/>
                        <a:gd name="connsiteX86" fmla="*/ 1497169 w 3410574"/>
                        <a:gd name="connsiteY86" fmla="*/ 1012989 h 3398898"/>
                        <a:gd name="connsiteX87" fmla="*/ 980125 w 3410574"/>
                        <a:gd name="connsiteY87" fmla="*/ 1012989 h 3398898"/>
                        <a:gd name="connsiteX88" fmla="*/ 960916 w 3410574"/>
                        <a:gd name="connsiteY88" fmla="*/ 1079951 h 3398898"/>
                        <a:gd name="connsiteX89" fmla="*/ 912662 w 3410574"/>
                        <a:gd name="connsiteY89" fmla="*/ 1374077 h 3398898"/>
                        <a:gd name="connsiteX90" fmla="*/ 900949 w 3410574"/>
                        <a:gd name="connsiteY90" fmla="*/ 1593887 h 3398898"/>
                        <a:gd name="connsiteX91" fmla="*/ 1667887 w 3410574"/>
                        <a:gd name="connsiteY91" fmla="*/ 1593887 h 3398898"/>
                        <a:gd name="connsiteX92" fmla="*/ 1667887 w 3410574"/>
                        <a:gd name="connsiteY92" fmla="*/ 1547180 h 3398898"/>
                        <a:gd name="connsiteX93" fmla="*/ 1708545 w 3410574"/>
                        <a:gd name="connsiteY93" fmla="*/ 1569249 h 3398898"/>
                        <a:gd name="connsiteX94" fmla="*/ 1742680 w 3410574"/>
                        <a:gd name="connsiteY94" fmla="*/ 1579845 h 3398898"/>
                        <a:gd name="connsiteX95" fmla="*/ 1742680 w 3410574"/>
                        <a:gd name="connsiteY95" fmla="*/ 1593887 h 3398898"/>
                        <a:gd name="connsiteX96" fmla="*/ 1817872 w 3410574"/>
                        <a:gd name="connsiteY96" fmla="*/ 1593887 h 3398898"/>
                        <a:gd name="connsiteX97" fmla="*/ 1843259 w 3410574"/>
                        <a:gd name="connsiteY97" fmla="*/ 1596446 h 3398898"/>
                        <a:gd name="connsiteX98" fmla="*/ 1863052 w 3410574"/>
                        <a:gd name="connsiteY98" fmla="*/ 1596446 h 3398898"/>
                        <a:gd name="connsiteX99" fmla="*/ 1866887 w 3410574"/>
                        <a:gd name="connsiteY99" fmla="*/ 1795828 h 3398898"/>
                        <a:gd name="connsiteX100" fmla="*/ 1742680 w 3410574"/>
                        <a:gd name="connsiteY100" fmla="*/ 1795828 h 3398898"/>
                        <a:gd name="connsiteX101" fmla="*/ 1742680 w 3410574"/>
                        <a:gd name="connsiteY101" fmla="*/ 2391683 h 3398898"/>
                        <a:gd name="connsiteX102" fmla="*/ 2460685 w 3410574"/>
                        <a:gd name="connsiteY102" fmla="*/ 2391683 h 3398898"/>
                        <a:gd name="connsiteX103" fmla="*/ 2487048 w 3410574"/>
                        <a:gd name="connsiteY103" fmla="*/ 2299784 h 3398898"/>
                        <a:gd name="connsiteX104" fmla="*/ 2535303 w 3410574"/>
                        <a:gd name="connsiteY104" fmla="*/ 2005656 h 3398898"/>
                        <a:gd name="connsiteX105" fmla="*/ 2546483 w 3410574"/>
                        <a:gd name="connsiteY105" fmla="*/ 1795828 h 3398898"/>
                        <a:gd name="connsiteX106" fmla="*/ 2199581 w 3410574"/>
                        <a:gd name="connsiteY106" fmla="*/ 1795828 h 3398898"/>
                        <a:gd name="connsiteX107" fmla="*/ 2383325 w 3410574"/>
                        <a:gd name="connsiteY107" fmla="*/ 1596446 h 3398898"/>
                        <a:gd name="connsiteX108" fmla="*/ 3339589 w 3410574"/>
                        <a:gd name="connsiteY108" fmla="*/ 1596446 h 3398898"/>
                        <a:gd name="connsiteX109" fmla="*/ 3405333 w 3410574"/>
                        <a:gd name="connsiteY109" fmla="*/ 1589819 h 3398898"/>
                        <a:gd name="connsiteX110" fmla="*/ 3410574 w 3410574"/>
                        <a:gd name="connsiteY110" fmla="*/ 1693611 h 3398898"/>
                        <a:gd name="connsiteX111" fmla="*/ 1705287 w 3410574"/>
                        <a:gd name="connsiteY111" fmla="*/ 3398898 h 3398898"/>
                        <a:gd name="connsiteX112" fmla="*/ 0 w 3410574"/>
                        <a:gd name="connsiteY112" fmla="*/ 1693611 h 3398898"/>
                        <a:gd name="connsiteX113" fmla="*/ 1361613 w 3410574"/>
                        <a:gd name="connsiteY113" fmla="*/ 22970 h 3398898"/>
                        <a:gd name="connsiteX114" fmla="*/ 1512115 w 3410574"/>
                        <a:gd name="connsiteY11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667887 w 3410574"/>
                        <a:gd name="connsiteY89" fmla="*/ 1547180 h 3398898"/>
                        <a:gd name="connsiteX90" fmla="*/ 1708545 w 3410574"/>
                        <a:gd name="connsiteY90" fmla="*/ 1569249 h 3398898"/>
                        <a:gd name="connsiteX91" fmla="*/ 1742680 w 3410574"/>
                        <a:gd name="connsiteY91" fmla="*/ 1579845 h 3398898"/>
                        <a:gd name="connsiteX92" fmla="*/ 1742680 w 3410574"/>
                        <a:gd name="connsiteY92" fmla="*/ 1593887 h 3398898"/>
                        <a:gd name="connsiteX93" fmla="*/ 1817872 w 3410574"/>
                        <a:gd name="connsiteY93" fmla="*/ 1593887 h 3398898"/>
                        <a:gd name="connsiteX94" fmla="*/ 1843259 w 3410574"/>
                        <a:gd name="connsiteY94" fmla="*/ 1596446 h 3398898"/>
                        <a:gd name="connsiteX95" fmla="*/ 1863052 w 3410574"/>
                        <a:gd name="connsiteY95" fmla="*/ 1596446 h 3398898"/>
                        <a:gd name="connsiteX96" fmla="*/ 1866887 w 3410574"/>
                        <a:gd name="connsiteY96" fmla="*/ 1795828 h 3398898"/>
                        <a:gd name="connsiteX97" fmla="*/ 1742680 w 3410574"/>
                        <a:gd name="connsiteY97" fmla="*/ 1795828 h 3398898"/>
                        <a:gd name="connsiteX98" fmla="*/ 1742680 w 3410574"/>
                        <a:gd name="connsiteY98" fmla="*/ 2391683 h 3398898"/>
                        <a:gd name="connsiteX99" fmla="*/ 2460685 w 3410574"/>
                        <a:gd name="connsiteY99" fmla="*/ 2391683 h 3398898"/>
                        <a:gd name="connsiteX100" fmla="*/ 2487048 w 3410574"/>
                        <a:gd name="connsiteY100" fmla="*/ 2299784 h 3398898"/>
                        <a:gd name="connsiteX101" fmla="*/ 2535303 w 3410574"/>
                        <a:gd name="connsiteY101" fmla="*/ 2005656 h 3398898"/>
                        <a:gd name="connsiteX102" fmla="*/ 2546483 w 3410574"/>
                        <a:gd name="connsiteY102" fmla="*/ 1795828 h 3398898"/>
                        <a:gd name="connsiteX103" fmla="*/ 2199581 w 3410574"/>
                        <a:gd name="connsiteY103" fmla="*/ 1795828 h 3398898"/>
                        <a:gd name="connsiteX104" fmla="*/ 2383325 w 3410574"/>
                        <a:gd name="connsiteY104" fmla="*/ 1596446 h 3398898"/>
                        <a:gd name="connsiteX105" fmla="*/ 3339589 w 3410574"/>
                        <a:gd name="connsiteY105" fmla="*/ 1596446 h 3398898"/>
                        <a:gd name="connsiteX106" fmla="*/ 3405333 w 3410574"/>
                        <a:gd name="connsiteY106" fmla="*/ 1589819 h 3398898"/>
                        <a:gd name="connsiteX107" fmla="*/ 3410574 w 3410574"/>
                        <a:gd name="connsiteY107" fmla="*/ 1693611 h 3398898"/>
                        <a:gd name="connsiteX108" fmla="*/ 1705287 w 3410574"/>
                        <a:gd name="connsiteY108" fmla="*/ 3398898 h 3398898"/>
                        <a:gd name="connsiteX109" fmla="*/ 0 w 3410574"/>
                        <a:gd name="connsiteY109" fmla="*/ 1693611 h 3398898"/>
                        <a:gd name="connsiteX110" fmla="*/ 1361613 w 3410574"/>
                        <a:gd name="connsiteY110" fmla="*/ 22970 h 3398898"/>
                        <a:gd name="connsiteX111" fmla="*/ 1512115 w 3410574"/>
                        <a:gd name="connsiteY111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08545 w 3410574"/>
                        <a:gd name="connsiteY89" fmla="*/ 1569249 h 3398898"/>
                        <a:gd name="connsiteX90" fmla="*/ 1742680 w 3410574"/>
                        <a:gd name="connsiteY90" fmla="*/ 1579845 h 3398898"/>
                        <a:gd name="connsiteX91" fmla="*/ 1742680 w 3410574"/>
                        <a:gd name="connsiteY91" fmla="*/ 1593887 h 3398898"/>
                        <a:gd name="connsiteX92" fmla="*/ 1817872 w 3410574"/>
                        <a:gd name="connsiteY92" fmla="*/ 1593887 h 3398898"/>
                        <a:gd name="connsiteX93" fmla="*/ 1843259 w 3410574"/>
                        <a:gd name="connsiteY93" fmla="*/ 1596446 h 3398898"/>
                        <a:gd name="connsiteX94" fmla="*/ 1863052 w 3410574"/>
                        <a:gd name="connsiteY94" fmla="*/ 1596446 h 3398898"/>
                        <a:gd name="connsiteX95" fmla="*/ 1866887 w 3410574"/>
                        <a:gd name="connsiteY95" fmla="*/ 1795828 h 3398898"/>
                        <a:gd name="connsiteX96" fmla="*/ 1742680 w 3410574"/>
                        <a:gd name="connsiteY96" fmla="*/ 1795828 h 3398898"/>
                        <a:gd name="connsiteX97" fmla="*/ 1742680 w 3410574"/>
                        <a:gd name="connsiteY97" fmla="*/ 2391683 h 3398898"/>
                        <a:gd name="connsiteX98" fmla="*/ 2460685 w 3410574"/>
                        <a:gd name="connsiteY98" fmla="*/ 2391683 h 3398898"/>
                        <a:gd name="connsiteX99" fmla="*/ 2487048 w 3410574"/>
                        <a:gd name="connsiteY99" fmla="*/ 2299784 h 3398898"/>
                        <a:gd name="connsiteX100" fmla="*/ 2535303 w 3410574"/>
                        <a:gd name="connsiteY100" fmla="*/ 2005656 h 3398898"/>
                        <a:gd name="connsiteX101" fmla="*/ 2546483 w 3410574"/>
                        <a:gd name="connsiteY101" fmla="*/ 1795828 h 3398898"/>
                        <a:gd name="connsiteX102" fmla="*/ 2199581 w 3410574"/>
                        <a:gd name="connsiteY102" fmla="*/ 1795828 h 3398898"/>
                        <a:gd name="connsiteX103" fmla="*/ 2383325 w 3410574"/>
                        <a:gd name="connsiteY103" fmla="*/ 1596446 h 3398898"/>
                        <a:gd name="connsiteX104" fmla="*/ 3339589 w 3410574"/>
                        <a:gd name="connsiteY104" fmla="*/ 1596446 h 3398898"/>
                        <a:gd name="connsiteX105" fmla="*/ 3405333 w 3410574"/>
                        <a:gd name="connsiteY105" fmla="*/ 1589819 h 3398898"/>
                        <a:gd name="connsiteX106" fmla="*/ 3410574 w 3410574"/>
                        <a:gd name="connsiteY106" fmla="*/ 1693611 h 3398898"/>
                        <a:gd name="connsiteX107" fmla="*/ 1705287 w 3410574"/>
                        <a:gd name="connsiteY107" fmla="*/ 3398898 h 3398898"/>
                        <a:gd name="connsiteX108" fmla="*/ 0 w 3410574"/>
                        <a:gd name="connsiteY108" fmla="*/ 1693611 h 3398898"/>
                        <a:gd name="connsiteX109" fmla="*/ 1361613 w 3410574"/>
                        <a:gd name="connsiteY109" fmla="*/ 22970 h 3398898"/>
                        <a:gd name="connsiteX110" fmla="*/ 1512115 w 3410574"/>
                        <a:gd name="connsiteY110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42680 w 3410574"/>
                        <a:gd name="connsiteY89" fmla="*/ 1579845 h 3398898"/>
                        <a:gd name="connsiteX90" fmla="*/ 1742680 w 3410574"/>
                        <a:gd name="connsiteY90" fmla="*/ 1593887 h 3398898"/>
                        <a:gd name="connsiteX91" fmla="*/ 1817872 w 3410574"/>
                        <a:gd name="connsiteY91" fmla="*/ 1593887 h 3398898"/>
                        <a:gd name="connsiteX92" fmla="*/ 1843259 w 3410574"/>
                        <a:gd name="connsiteY92" fmla="*/ 1596446 h 3398898"/>
                        <a:gd name="connsiteX93" fmla="*/ 1863052 w 3410574"/>
                        <a:gd name="connsiteY93" fmla="*/ 1596446 h 3398898"/>
                        <a:gd name="connsiteX94" fmla="*/ 1866887 w 3410574"/>
                        <a:gd name="connsiteY94" fmla="*/ 1795828 h 3398898"/>
                        <a:gd name="connsiteX95" fmla="*/ 1742680 w 3410574"/>
                        <a:gd name="connsiteY95" fmla="*/ 1795828 h 3398898"/>
                        <a:gd name="connsiteX96" fmla="*/ 1742680 w 3410574"/>
                        <a:gd name="connsiteY96" fmla="*/ 2391683 h 3398898"/>
                        <a:gd name="connsiteX97" fmla="*/ 2460685 w 3410574"/>
                        <a:gd name="connsiteY97" fmla="*/ 2391683 h 3398898"/>
                        <a:gd name="connsiteX98" fmla="*/ 2487048 w 3410574"/>
                        <a:gd name="connsiteY98" fmla="*/ 2299784 h 3398898"/>
                        <a:gd name="connsiteX99" fmla="*/ 2535303 w 3410574"/>
                        <a:gd name="connsiteY99" fmla="*/ 2005656 h 3398898"/>
                        <a:gd name="connsiteX100" fmla="*/ 2546483 w 3410574"/>
                        <a:gd name="connsiteY100" fmla="*/ 1795828 h 3398898"/>
                        <a:gd name="connsiteX101" fmla="*/ 2199581 w 3410574"/>
                        <a:gd name="connsiteY101" fmla="*/ 1795828 h 3398898"/>
                        <a:gd name="connsiteX102" fmla="*/ 2383325 w 3410574"/>
                        <a:gd name="connsiteY102" fmla="*/ 1596446 h 3398898"/>
                        <a:gd name="connsiteX103" fmla="*/ 3339589 w 3410574"/>
                        <a:gd name="connsiteY103" fmla="*/ 1596446 h 3398898"/>
                        <a:gd name="connsiteX104" fmla="*/ 3405333 w 3410574"/>
                        <a:gd name="connsiteY104" fmla="*/ 1589819 h 3398898"/>
                        <a:gd name="connsiteX105" fmla="*/ 3410574 w 3410574"/>
                        <a:gd name="connsiteY105" fmla="*/ 1693611 h 3398898"/>
                        <a:gd name="connsiteX106" fmla="*/ 1705287 w 3410574"/>
                        <a:gd name="connsiteY106" fmla="*/ 3398898 h 3398898"/>
                        <a:gd name="connsiteX107" fmla="*/ 0 w 3410574"/>
                        <a:gd name="connsiteY107" fmla="*/ 1693611 h 3398898"/>
                        <a:gd name="connsiteX108" fmla="*/ 1361613 w 3410574"/>
                        <a:gd name="connsiteY108" fmla="*/ 22970 h 3398898"/>
                        <a:gd name="connsiteX109" fmla="*/ 1512115 w 3410574"/>
                        <a:gd name="connsiteY109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42680 w 3410574"/>
                        <a:gd name="connsiteY89" fmla="*/ 1579845 h 3398898"/>
                        <a:gd name="connsiteX90" fmla="*/ 1817872 w 3410574"/>
                        <a:gd name="connsiteY90" fmla="*/ 1593887 h 3398898"/>
                        <a:gd name="connsiteX91" fmla="*/ 1843259 w 3410574"/>
                        <a:gd name="connsiteY91" fmla="*/ 1596446 h 3398898"/>
                        <a:gd name="connsiteX92" fmla="*/ 1863052 w 3410574"/>
                        <a:gd name="connsiteY92" fmla="*/ 1596446 h 3398898"/>
                        <a:gd name="connsiteX93" fmla="*/ 1866887 w 3410574"/>
                        <a:gd name="connsiteY93" fmla="*/ 1795828 h 3398898"/>
                        <a:gd name="connsiteX94" fmla="*/ 1742680 w 3410574"/>
                        <a:gd name="connsiteY94" fmla="*/ 1795828 h 3398898"/>
                        <a:gd name="connsiteX95" fmla="*/ 1742680 w 3410574"/>
                        <a:gd name="connsiteY95" fmla="*/ 2391683 h 3398898"/>
                        <a:gd name="connsiteX96" fmla="*/ 2460685 w 3410574"/>
                        <a:gd name="connsiteY96" fmla="*/ 2391683 h 3398898"/>
                        <a:gd name="connsiteX97" fmla="*/ 2487048 w 3410574"/>
                        <a:gd name="connsiteY97" fmla="*/ 2299784 h 3398898"/>
                        <a:gd name="connsiteX98" fmla="*/ 2535303 w 3410574"/>
                        <a:gd name="connsiteY98" fmla="*/ 2005656 h 3398898"/>
                        <a:gd name="connsiteX99" fmla="*/ 2546483 w 3410574"/>
                        <a:gd name="connsiteY99" fmla="*/ 1795828 h 3398898"/>
                        <a:gd name="connsiteX100" fmla="*/ 2199581 w 3410574"/>
                        <a:gd name="connsiteY100" fmla="*/ 1795828 h 3398898"/>
                        <a:gd name="connsiteX101" fmla="*/ 2383325 w 3410574"/>
                        <a:gd name="connsiteY101" fmla="*/ 1596446 h 3398898"/>
                        <a:gd name="connsiteX102" fmla="*/ 3339589 w 3410574"/>
                        <a:gd name="connsiteY102" fmla="*/ 1596446 h 3398898"/>
                        <a:gd name="connsiteX103" fmla="*/ 3405333 w 3410574"/>
                        <a:gd name="connsiteY103" fmla="*/ 1589819 h 3398898"/>
                        <a:gd name="connsiteX104" fmla="*/ 3410574 w 3410574"/>
                        <a:gd name="connsiteY104" fmla="*/ 1693611 h 3398898"/>
                        <a:gd name="connsiteX105" fmla="*/ 1705287 w 3410574"/>
                        <a:gd name="connsiteY105" fmla="*/ 3398898 h 3398898"/>
                        <a:gd name="connsiteX106" fmla="*/ 0 w 3410574"/>
                        <a:gd name="connsiteY106" fmla="*/ 1693611 h 3398898"/>
                        <a:gd name="connsiteX107" fmla="*/ 1361613 w 3410574"/>
                        <a:gd name="connsiteY107" fmla="*/ 22970 h 3398898"/>
                        <a:gd name="connsiteX108" fmla="*/ 1512115 w 3410574"/>
                        <a:gd name="connsiteY108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817872 w 3410574"/>
                        <a:gd name="connsiteY89" fmla="*/ 1593887 h 3398898"/>
                        <a:gd name="connsiteX90" fmla="*/ 1843259 w 3410574"/>
                        <a:gd name="connsiteY90" fmla="*/ 1596446 h 3398898"/>
                        <a:gd name="connsiteX91" fmla="*/ 1863052 w 3410574"/>
                        <a:gd name="connsiteY91" fmla="*/ 1596446 h 3398898"/>
                        <a:gd name="connsiteX92" fmla="*/ 1866887 w 3410574"/>
                        <a:gd name="connsiteY92" fmla="*/ 1795828 h 3398898"/>
                        <a:gd name="connsiteX93" fmla="*/ 1742680 w 3410574"/>
                        <a:gd name="connsiteY93" fmla="*/ 1795828 h 3398898"/>
                        <a:gd name="connsiteX94" fmla="*/ 1742680 w 3410574"/>
                        <a:gd name="connsiteY94" fmla="*/ 2391683 h 3398898"/>
                        <a:gd name="connsiteX95" fmla="*/ 2460685 w 3410574"/>
                        <a:gd name="connsiteY95" fmla="*/ 2391683 h 3398898"/>
                        <a:gd name="connsiteX96" fmla="*/ 2487048 w 3410574"/>
                        <a:gd name="connsiteY96" fmla="*/ 2299784 h 3398898"/>
                        <a:gd name="connsiteX97" fmla="*/ 2535303 w 3410574"/>
                        <a:gd name="connsiteY97" fmla="*/ 2005656 h 3398898"/>
                        <a:gd name="connsiteX98" fmla="*/ 2546483 w 3410574"/>
                        <a:gd name="connsiteY98" fmla="*/ 1795828 h 3398898"/>
                        <a:gd name="connsiteX99" fmla="*/ 2199581 w 3410574"/>
                        <a:gd name="connsiteY99" fmla="*/ 1795828 h 3398898"/>
                        <a:gd name="connsiteX100" fmla="*/ 2383325 w 3410574"/>
                        <a:gd name="connsiteY100" fmla="*/ 1596446 h 3398898"/>
                        <a:gd name="connsiteX101" fmla="*/ 3339589 w 3410574"/>
                        <a:gd name="connsiteY101" fmla="*/ 1596446 h 3398898"/>
                        <a:gd name="connsiteX102" fmla="*/ 3405333 w 3410574"/>
                        <a:gd name="connsiteY102" fmla="*/ 1589819 h 3398898"/>
                        <a:gd name="connsiteX103" fmla="*/ 3410574 w 3410574"/>
                        <a:gd name="connsiteY103" fmla="*/ 1693611 h 3398898"/>
                        <a:gd name="connsiteX104" fmla="*/ 1705287 w 3410574"/>
                        <a:gd name="connsiteY104" fmla="*/ 3398898 h 3398898"/>
                        <a:gd name="connsiteX105" fmla="*/ 0 w 3410574"/>
                        <a:gd name="connsiteY105" fmla="*/ 1693611 h 3398898"/>
                        <a:gd name="connsiteX106" fmla="*/ 1361613 w 3410574"/>
                        <a:gd name="connsiteY106" fmla="*/ 22970 h 3398898"/>
                        <a:gd name="connsiteX107" fmla="*/ 1512115 w 3410574"/>
                        <a:gd name="connsiteY107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843259 w 3410574"/>
                        <a:gd name="connsiteY89" fmla="*/ 1596446 h 3398898"/>
                        <a:gd name="connsiteX90" fmla="*/ 1863052 w 3410574"/>
                        <a:gd name="connsiteY90" fmla="*/ 1596446 h 3398898"/>
                        <a:gd name="connsiteX91" fmla="*/ 1866887 w 3410574"/>
                        <a:gd name="connsiteY91" fmla="*/ 1795828 h 3398898"/>
                        <a:gd name="connsiteX92" fmla="*/ 1742680 w 3410574"/>
                        <a:gd name="connsiteY92" fmla="*/ 1795828 h 3398898"/>
                        <a:gd name="connsiteX93" fmla="*/ 1742680 w 3410574"/>
                        <a:gd name="connsiteY93" fmla="*/ 2391683 h 3398898"/>
                        <a:gd name="connsiteX94" fmla="*/ 2460685 w 3410574"/>
                        <a:gd name="connsiteY94" fmla="*/ 2391683 h 3398898"/>
                        <a:gd name="connsiteX95" fmla="*/ 2487048 w 3410574"/>
                        <a:gd name="connsiteY95" fmla="*/ 2299784 h 3398898"/>
                        <a:gd name="connsiteX96" fmla="*/ 2535303 w 3410574"/>
                        <a:gd name="connsiteY96" fmla="*/ 2005656 h 3398898"/>
                        <a:gd name="connsiteX97" fmla="*/ 2546483 w 3410574"/>
                        <a:gd name="connsiteY97" fmla="*/ 1795828 h 3398898"/>
                        <a:gd name="connsiteX98" fmla="*/ 2199581 w 3410574"/>
                        <a:gd name="connsiteY98" fmla="*/ 1795828 h 3398898"/>
                        <a:gd name="connsiteX99" fmla="*/ 2383325 w 3410574"/>
                        <a:gd name="connsiteY99" fmla="*/ 1596446 h 3398898"/>
                        <a:gd name="connsiteX100" fmla="*/ 3339589 w 3410574"/>
                        <a:gd name="connsiteY100" fmla="*/ 1596446 h 3398898"/>
                        <a:gd name="connsiteX101" fmla="*/ 3405333 w 3410574"/>
                        <a:gd name="connsiteY101" fmla="*/ 1589819 h 3398898"/>
                        <a:gd name="connsiteX102" fmla="*/ 3410574 w 3410574"/>
                        <a:gd name="connsiteY102" fmla="*/ 1693611 h 3398898"/>
                        <a:gd name="connsiteX103" fmla="*/ 1705287 w 3410574"/>
                        <a:gd name="connsiteY103" fmla="*/ 3398898 h 3398898"/>
                        <a:gd name="connsiteX104" fmla="*/ 0 w 3410574"/>
                        <a:gd name="connsiteY104" fmla="*/ 1693611 h 3398898"/>
                        <a:gd name="connsiteX105" fmla="*/ 1361613 w 3410574"/>
                        <a:gd name="connsiteY105" fmla="*/ 22970 h 3398898"/>
                        <a:gd name="connsiteX106" fmla="*/ 1512115 w 3410574"/>
                        <a:gd name="connsiteY106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863052 w 3410574"/>
                        <a:gd name="connsiteY89" fmla="*/ 1596446 h 3398898"/>
                        <a:gd name="connsiteX90" fmla="*/ 1866887 w 3410574"/>
                        <a:gd name="connsiteY90" fmla="*/ 1795828 h 3398898"/>
                        <a:gd name="connsiteX91" fmla="*/ 1742680 w 3410574"/>
                        <a:gd name="connsiteY91" fmla="*/ 1795828 h 3398898"/>
                        <a:gd name="connsiteX92" fmla="*/ 1742680 w 3410574"/>
                        <a:gd name="connsiteY92" fmla="*/ 2391683 h 3398898"/>
                        <a:gd name="connsiteX93" fmla="*/ 2460685 w 3410574"/>
                        <a:gd name="connsiteY93" fmla="*/ 2391683 h 3398898"/>
                        <a:gd name="connsiteX94" fmla="*/ 2487048 w 3410574"/>
                        <a:gd name="connsiteY94" fmla="*/ 2299784 h 3398898"/>
                        <a:gd name="connsiteX95" fmla="*/ 2535303 w 3410574"/>
                        <a:gd name="connsiteY95" fmla="*/ 2005656 h 3398898"/>
                        <a:gd name="connsiteX96" fmla="*/ 2546483 w 3410574"/>
                        <a:gd name="connsiteY96" fmla="*/ 1795828 h 3398898"/>
                        <a:gd name="connsiteX97" fmla="*/ 2199581 w 3410574"/>
                        <a:gd name="connsiteY97" fmla="*/ 1795828 h 3398898"/>
                        <a:gd name="connsiteX98" fmla="*/ 2383325 w 3410574"/>
                        <a:gd name="connsiteY98" fmla="*/ 1596446 h 3398898"/>
                        <a:gd name="connsiteX99" fmla="*/ 3339589 w 3410574"/>
                        <a:gd name="connsiteY99" fmla="*/ 1596446 h 3398898"/>
                        <a:gd name="connsiteX100" fmla="*/ 3405333 w 3410574"/>
                        <a:gd name="connsiteY100" fmla="*/ 1589819 h 3398898"/>
                        <a:gd name="connsiteX101" fmla="*/ 3410574 w 3410574"/>
                        <a:gd name="connsiteY101" fmla="*/ 1693611 h 3398898"/>
                        <a:gd name="connsiteX102" fmla="*/ 1705287 w 3410574"/>
                        <a:gd name="connsiteY102" fmla="*/ 3398898 h 3398898"/>
                        <a:gd name="connsiteX103" fmla="*/ 0 w 3410574"/>
                        <a:gd name="connsiteY103" fmla="*/ 1693611 h 3398898"/>
                        <a:gd name="connsiteX104" fmla="*/ 1361613 w 3410574"/>
                        <a:gd name="connsiteY104" fmla="*/ 22970 h 3398898"/>
                        <a:gd name="connsiteX105" fmla="*/ 1512115 w 3410574"/>
                        <a:gd name="connsiteY10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863052 w 3410574"/>
                        <a:gd name="connsiteY89" fmla="*/ 1590640 h 3398898"/>
                        <a:gd name="connsiteX90" fmla="*/ 1866887 w 3410574"/>
                        <a:gd name="connsiteY90" fmla="*/ 1795828 h 3398898"/>
                        <a:gd name="connsiteX91" fmla="*/ 1742680 w 3410574"/>
                        <a:gd name="connsiteY91" fmla="*/ 1795828 h 3398898"/>
                        <a:gd name="connsiteX92" fmla="*/ 1742680 w 3410574"/>
                        <a:gd name="connsiteY92" fmla="*/ 2391683 h 3398898"/>
                        <a:gd name="connsiteX93" fmla="*/ 2460685 w 3410574"/>
                        <a:gd name="connsiteY93" fmla="*/ 2391683 h 3398898"/>
                        <a:gd name="connsiteX94" fmla="*/ 2487048 w 3410574"/>
                        <a:gd name="connsiteY94" fmla="*/ 2299784 h 3398898"/>
                        <a:gd name="connsiteX95" fmla="*/ 2535303 w 3410574"/>
                        <a:gd name="connsiteY95" fmla="*/ 2005656 h 3398898"/>
                        <a:gd name="connsiteX96" fmla="*/ 2546483 w 3410574"/>
                        <a:gd name="connsiteY96" fmla="*/ 1795828 h 3398898"/>
                        <a:gd name="connsiteX97" fmla="*/ 2199581 w 3410574"/>
                        <a:gd name="connsiteY97" fmla="*/ 1795828 h 3398898"/>
                        <a:gd name="connsiteX98" fmla="*/ 2383325 w 3410574"/>
                        <a:gd name="connsiteY98" fmla="*/ 1596446 h 3398898"/>
                        <a:gd name="connsiteX99" fmla="*/ 3339589 w 3410574"/>
                        <a:gd name="connsiteY99" fmla="*/ 1596446 h 3398898"/>
                        <a:gd name="connsiteX100" fmla="*/ 3405333 w 3410574"/>
                        <a:gd name="connsiteY100" fmla="*/ 1589819 h 3398898"/>
                        <a:gd name="connsiteX101" fmla="*/ 3410574 w 3410574"/>
                        <a:gd name="connsiteY101" fmla="*/ 1693611 h 3398898"/>
                        <a:gd name="connsiteX102" fmla="*/ 1705287 w 3410574"/>
                        <a:gd name="connsiteY102" fmla="*/ 3398898 h 3398898"/>
                        <a:gd name="connsiteX103" fmla="*/ 0 w 3410574"/>
                        <a:gd name="connsiteY103" fmla="*/ 1693611 h 3398898"/>
                        <a:gd name="connsiteX104" fmla="*/ 1361613 w 3410574"/>
                        <a:gd name="connsiteY104" fmla="*/ 22970 h 3398898"/>
                        <a:gd name="connsiteX105" fmla="*/ 1512115 w 3410574"/>
                        <a:gd name="connsiteY10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863052 w 3410574"/>
                        <a:gd name="connsiteY89" fmla="*/ 1590640 h 3398898"/>
                        <a:gd name="connsiteX90" fmla="*/ 1858178 w 3410574"/>
                        <a:gd name="connsiteY90" fmla="*/ 1795828 h 3398898"/>
                        <a:gd name="connsiteX91" fmla="*/ 1742680 w 3410574"/>
                        <a:gd name="connsiteY91" fmla="*/ 1795828 h 3398898"/>
                        <a:gd name="connsiteX92" fmla="*/ 1742680 w 3410574"/>
                        <a:gd name="connsiteY92" fmla="*/ 2391683 h 3398898"/>
                        <a:gd name="connsiteX93" fmla="*/ 2460685 w 3410574"/>
                        <a:gd name="connsiteY93" fmla="*/ 2391683 h 3398898"/>
                        <a:gd name="connsiteX94" fmla="*/ 2487048 w 3410574"/>
                        <a:gd name="connsiteY94" fmla="*/ 2299784 h 3398898"/>
                        <a:gd name="connsiteX95" fmla="*/ 2535303 w 3410574"/>
                        <a:gd name="connsiteY95" fmla="*/ 2005656 h 3398898"/>
                        <a:gd name="connsiteX96" fmla="*/ 2546483 w 3410574"/>
                        <a:gd name="connsiteY96" fmla="*/ 1795828 h 3398898"/>
                        <a:gd name="connsiteX97" fmla="*/ 2199581 w 3410574"/>
                        <a:gd name="connsiteY97" fmla="*/ 1795828 h 3398898"/>
                        <a:gd name="connsiteX98" fmla="*/ 2383325 w 3410574"/>
                        <a:gd name="connsiteY98" fmla="*/ 1596446 h 3398898"/>
                        <a:gd name="connsiteX99" fmla="*/ 3339589 w 3410574"/>
                        <a:gd name="connsiteY99" fmla="*/ 1596446 h 3398898"/>
                        <a:gd name="connsiteX100" fmla="*/ 3405333 w 3410574"/>
                        <a:gd name="connsiteY100" fmla="*/ 1589819 h 3398898"/>
                        <a:gd name="connsiteX101" fmla="*/ 3410574 w 3410574"/>
                        <a:gd name="connsiteY101" fmla="*/ 1693611 h 3398898"/>
                        <a:gd name="connsiteX102" fmla="*/ 1705287 w 3410574"/>
                        <a:gd name="connsiteY102" fmla="*/ 3398898 h 3398898"/>
                        <a:gd name="connsiteX103" fmla="*/ 0 w 3410574"/>
                        <a:gd name="connsiteY103" fmla="*/ 1693611 h 3398898"/>
                        <a:gd name="connsiteX104" fmla="*/ 1361613 w 3410574"/>
                        <a:gd name="connsiteY104" fmla="*/ 22970 h 3398898"/>
                        <a:gd name="connsiteX105" fmla="*/ 1512115 w 3410574"/>
                        <a:gd name="connsiteY10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863052 w 3410574"/>
                        <a:gd name="connsiteY89" fmla="*/ 1590640 h 3398898"/>
                        <a:gd name="connsiteX90" fmla="*/ 1866887 w 3410574"/>
                        <a:gd name="connsiteY90" fmla="*/ 1795828 h 3398898"/>
                        <a:gd name="connsiteX91" fmla="*/ 1742680 w 3410574"/>
                        <a:gd name="connsiteY91" fmla="*/ 1795828 h 3398898"/>
                        <a:gd name="connsiteX92" fmla="*/ 1742680 w 3410574"/>
                        <a:gd name="connsiteY92" fmla="*/ 2391683 h 3398898"/>
                        <a:gd name="connsiteX93" fmla="*/ 2460685 w 3410574"/>
                        <a:gd name="connsiteY93" fmla="*/ 2391683 h 3398898"/>
                        <a:gd name="connsiteX94" fmla="*/ 2487048 w 3410574"/>
                        <a:gd name="connsiteY94" fmla="*/ 2299784 h 3398898"/>
                        <a:gd name="connsiteX95" fmla="*/ 2535303 w 3410574"/>
                        <a:gd name="connsiteY95" fmla="*/ 2005656 h 3398898"/>
                        <a:gd name="connsiteX96" fmla="*/ 2546483 w 3410574"/>
                        <a:gd name="connsiteY96" fmla="*/ 1795828 h 3398898"/>
                        <a:gd name="connsiteX97" fmla="*/ 2199581 w 3410574"/>
                        <a:gd name="connsiteY97" fmla="*/ 1795828 h 3398898"/>
                        <a:gd name="connsiteX98" fmla="*/ 2383325 w 3410574"/>
                        <a:gd name="connsiteY98" fmla="*/ 1596446 h 3398898"/>
                        <a:gd name="connsiteX99" fmla="*/ 3339589 w 3410574"/>
                        <a:gd name="connsiteY99" fmla="*/ 1596446 h 3398898"/>
                        <a:gd name="connsiteX100" fmla="*/ 3405333 w 3410574"/>
                        <a:gd name="connsiteY100" fmla="*/ 1589819 h 3398898"/>
                        <a:gd name="connsiteX101" fmla="*/ 3410574 w 3410574"/>
                        <a:gd name="connsiteY101" fmla="*/ 1693611 h 3398898"/>
                        <a:gd name="connsiteX102" fmla="*/ 1705287 w 3410574"/>
                        <a:gd name="connsiteY102" fmla="*/ 3398898 h 3398898"/>
                        <a:gd name="connsiteX103" fmla="*/ 0 w 3410574"/>
                        <a:gd name="connsiteY103" fmla="*/ 1693611 h 3398898"/>
                        <a:gd name="connsiteX104" fmla="*/ 1361613 w 3410574"/>
                        <a:gd name="connsiteY104" fmla="*/ 22970 h 3398898"/>
                        <a:gd name="connsiteX105" fmla="*/ 1512115 w 3410574"/>
                        <a:gd name="connsiteY10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863052 w 3410574"/>
                        <a:gd name="connsiteY89" fmla="*/ 1590640 h 3398898"/>
                        <a:gd name="connsiteX90" fmla="*/ 1866887 w 3410574"/>
                        <a:gd name="connsiteY90" fmla="*/ 1795828 h 3398898"/>
                        <a:gd name="connsiteX91" fmla="*/ 1742680 w 3410574"/>
                        <a:gd name="connsiteY91" fmla="*/ 1795828 h 3398898"/>
                        <a:gd name="connsiteX92" fmla="*/ 1742680 w 3410574"/>
                        <a:gd name="connsiteY92" fmla="*/ 2391683 h 3398898"/>
                        <a:gd name="connsiteX93" fmla="*/ 2460685 w 3410574"/>
                        <a:gd name="connsiteY93" fmla="*/ 2391683 h 3398898"/>
                        <a:gd name="connsiteX94" fmla="*/ 2487048 w 3410574"/>
                        <a:gd name="connsiteY94" fmla="*/ 2299784 h 3398898"/>
                        <a:gd name="connsiteX95" fmla="*/ 2535303 w 3410574"/>
                        <a:gd name="connsiteY95" fmla="*/ 2005656 h 3398898"/>
                        <a:gd name="connsiteX96" fmla="*/ 2546483 w 3410574"/>
                        <a:gd name="connsiteY96" fmla="*/ 1795828 h 3398898"/>
                        <a:gd name="connsiteX97" fmla="*/ 2199581 w 3410574"/>
                        <a:gd name="connsiteY97" fmla="*/ 1795828 h 3398898"/>
                        <a:gd name="connsiteX98" fmla="*/ 2383325 w 3410574"/>
                        <a:gd name="connsiteY98" fmla="*/ 1596446 h 3398898"/>
                        <a:gd name="connsiteX99" fmla="*/ 3339589 w 3410574"/>
                        <a:gd name="connsiteY99" fmla="*/ 1596446 h 3398898"/>
                        <a:gd name="connsiteX100" fmla="*/ 3405333 w 3410574"/>
                        <a:gd name="connsiteY100" fmla="*/ 1589819 h 3398898"/>
                        <a:gd name="connsiteX101" fmla="*/ 3410574 w 3410574"/>
                        <a:gd name="connsiteY101" fmla="*/ 1693611 h 3398898"/>
                        <a:gd name="connsiteX102" fmla="*/ 1705287 w 3410574"/>
                        <a:gd name="connsiteY102" fmla="*/ 3398898 h 3398898"/>
                        <a:gd name="connsiteX103" fmla="*/ 0 w 3410574"/>
                        <a:gd name="connsiteY103" fmla="*/ 1693611 h 3398898"/>
                        <a:gd name="connsiteX104" fmla="*/ 1361613 w 3410574"/>
                        <a:gd name="connsiteY104" fmla="*/ 22970 h 3398898"/>
                        <a:gd name="connsiteX105" fmla="*/ 1512115 w 3410574"/>
                        <a:gd name="connsiteY10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863052 w 3410574"/>
                        <a:gd name="connsiteY89" fmla="*/ 1590640 h 3398898"/>
                        <a:gd name="connsiteX90" fmla="*/ 1866887 w 3410574"/>
                        <a:gd name="connsiteY90" fmla="*/ 1795828 h 3398898"/>
                        <a:gd name="connsiteX91" fmla="*/ 1742680 w 3410574"/>
                        <a:gd name="connsiteY91" fmla="*/ 1795828 h 3398898"/>
                        <a:gd name="connsiteX92" fmla="*/ 1742680 w 3410574"/>
                        <a:gd name="connsiteY92" fmla="*/ 2391683 h 3398898"/>
                        <a:gd name="connsiteX93" fmla="*/ 2460685 w 3410574"/>
                        <a:gd name="connsiteY93" fmla="*/ 2391683 h 3398898"/>
                        <a:gd name="connsiteX94" fmla="*/ 2487048 w 3410574"/>
                        <a:gd name="connsiteY94" fmla="*/ 2299784 h 3398898"/>
                        <a:gd name="connsiteX95" fmla="*/ 2535303 w 3410574"/>
                        <a:gd name="connsiteY95" fmla="*/ 2005656 h 3398898"/>
                        <a:gd name="connsiteX96" fmla="*/ 2546483 w 3410574"/>
                        <a:gd name="connsiteY96" fmla="*/ 1795828 h 3398898"/>
                        <a:gd name="connsiteX97" fmla="*/ 2199581 w 3410574"/>
                        <a:gd name="connsiteY97" fmla="*/ 1795828 h 3398898"/>
                        <a:gd name="connsiteX98" fmla="*/ 2383325 w 3410574"/>
                        <a:gd name="connsiteY98" fmla="*/ 1596446 h 3398898"/>
                        <a:gd name="connsiteX99" fmla="*/ 3339589 w 3410574"/>
                        <a:gd name="connsiteY99" fmla="*/ 1596446 h 3398898"/>
                        <a:gd name="connsiteX100" fmla="*/ 3405333 w 3410574"/>
                        <a:gd name="connsiteY100" fmla="*/ 1589819 h 3398898"/>
                        <a:gd name="connsiteX101" fmla="*/ 3410574 w 3410574"/>
                        <a:gd name="connsiteY101" fmla="*/ 1693611 h 3398898"/>
                        <a:gd name="connsiteX102" fmla="*/ 1705287 w 3410574"/>
                        <a:gd name="connsiteY102" fmla="*/ 3398898 h 3398898"/>
                        <a:gd name="connsiteX103" fmla="*/ 0 w 3410574"/>
                        <a:gd name="connsiteY103" fmla="*/ 1693611 h 3398898"/>
                        <a:gd name="connsiteX104" fmla="*/ 1361613 w 3410574"/>
                        <a:gd name="connsiteY104" fmla="*/ 22970 h 3398898"/>
                        <a:gd name="connsiteX105" fmla="*/ 1512115 w 3410574"/>
                        <a:gd name="connsiteY105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863052 w 3410574"/>
                        <a:gd name="connsiteY89" fmla="*/ 1590640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199581 w 3410574"/>
                        <a:gd name="connsiteY96" fmla="*/ 1795828 h 3398898"/>
                        <a:gd name="connsiteX97" fmla="*/ 2383325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57544 w 3410574"/>
                        <a:gd name="connsiteY89" fmla="*/ 1597034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199581 w 3410574"/>
                        <a:gd name="connsiteY96" fmla="*/ 1795828 h 3398898"/>
                        <a:gd name="connsiteX97" fmla="*/ 2383325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57544 w 3410574"/>
                        <a:gd name="connsiteY89" fmla="*/ 1593837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199581 w 3410574"/>
                        <a:gd name="connsiteY96" fmla="*/ 1795828 h 3398898"/>
                        <a:gd name="connsiteX97" fmla="*/ 2383325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57544 w 3410574"/>
                        <a:gd name="connsiteY89" fmla="*/ 1593837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199581 w 3410574"/>
                        <a:gd name="connsiteY96" fmla="*/ 1795828 h 3398898"/>
                        <a:gd name="connsiteX97" fmla="*/ 2383325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57544 w 3410574"/>
                        <a:gd name="connsiteY89" fmla="*/ 1593837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199581 w 3410574"/>
                        <a:gd name="connsiteY96" fmla="*/ 1795828 h 3398898"/>
                        <a:gd name="connsiteX97" fmla="*/ 2383325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47952 w 3410574"/>
                        <a:gd name="connsiteY89" fmla="*/ 1593837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199581 w 3410574"/>
                        <a:gd name="connsiteY96" fmla="*/ 1795828 h 3398898"/>
                        <a:gd name="connsiteX97" fmla="*/ 2383325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47952 w 3410574"/>
                        <a:gd name="connsiteY89" fmla="*/ 1593837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199581 w 3410574"/>
                        <a:gd name="connsiteY96" fmla="*/ 1795828 h 3398898"/>
                        <a:gd name="connsiteX97" fmla="*/ 2383325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47952 w 3410574"/>
                        <a:gd name="connsiteY89" fmla="*/ 1593837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199581 w 3410574"/>
                        <a:gd name="connsiteY96" fmla="*/ 1795828 h 3398898"/>
                        <a:gd name="connsiteX97" fmla="*/ 2492030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47952 w 3410574"/>
                        <a:gd name="connsiteY89" fmla="*/ 1593837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321075 w 3410574"/>
                        <a:gd name="connsiteY96" fmla="*/ 1786237 h 3398898"/>
                        <a:gd name="connsiteX97" fmla="*/ 2492030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47952 w 3410574"/>
                        <a:gd name="connsiteY89" fmla="*/ 1593837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321075 w 3410574"/>
                        <a:gd name="connsiteY96" fmla="*/ 1795828 h 3398898"/>
                        <a:gd name="connsiteX97" fmla="*/ 2492030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89819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  <a:gd name="connsiteX0" fmla="*/ 2516945 w 3410574"/>
                        <a:gd name="connsiteY0" fmla="*/ 2593623 h 3398898"/>
                        <a:gd name="connsiteX1" fmla="*/ 2502331 w 3410574"/>
                        <a:gd name="connsiteY1" fmla="*/ 2637038 h 3398898"/>
                        <a:gd name="connsiteX2" fmla="*/ 2248795 w 3410574"/>
                        <a:gd name="connsiteY2" fmla="*/ 3094616 h 3398898"/>
                        <a:gd name="connsiteX3" fmla="*/ 2223522 w 3410574"/>
                        <a:gd name="connsiteY3" fmla="*/ 3122326 h 3398898"/>
                        <a:gd name="connsiteX4" fmla="*/ 2330887 w 3410574"/>
                        <a:gd name="connsiteY4" fmla="*/ 3080184 h 3398898"/>
                        <a:gd name="connsiteX5" fmla="*/ 2912921 w 3410574"/>
                        <a:gd name="connsiteY5" fmla="*/ 2618097 h 3398898"/>
                        <a:gd name="connsiteX6" fmla="*/ 2929995 w 3410574"/>
                        <a:gd name="connsiteY6" fmla="*/ 2593623 h 3398898"/>
                        <a:gd name="connsiteX7" fmla="*/ 2516945 w 3410574"/>
                        <a:gd name="connsiteY7" fmla="*/ 2593623 h 3398898"/>
                        <a:gd name="connsiteX8" fmla="*/ 1742680 w 3410574"/>
                        <a:gd name="connsiteY8" fmla="*/ 2593623 h 3398898"/>
                        <a:gd name="connsiteX9" fmla="*/ 1742680 w 3410574"/>
                        <a:gd name="connsiteY9" fmla="*/ 3212195 h 3398898"/>
                        <a:gd name="connsiteX10" fmla="*/ 1887074 w 3410574"/>
                        <a:gd name="connsiteY10" fmla="*/ 3203654 h 3398898"/>
                        <a:gd name="connsiteX11" fmla="*/ 1960614 w 3410574"/>
                        <a:gd name="connsiteY11" fmla="*/ 3191029 h 3398898"/>
                        <a:gd name="connsiteX12" fmla="*/ 1970247 w 3410574"/>
                        <a:gd name="connsiteY12" fmla="*/ 3186343 h 3398898"/>
                        <a:gd name="connsiteX13" fmla="*/ 2363020 w 3410574"/>
                        <a:gd name="connsiteY13" fmla="*/ 2686574 h 3398898"/>
                        <a:gd name="connsiteX14" fmla="*/ 2399756 w 3410574"/>
                        <a:gd name="connsiteY14" fmla="*/ 2593623 h 3398898"/>
                        <a:gd name="connsiteX15" fmla="*/ 1742680 w 3410574"/>
                        <a:gd name="connsiteY15" fmla="*/ 2593623 h 3398898"/>
                        <a:gd name="connsiteX16" fmla="*/ 1048209 w 3410574"/>
                        <a:gd name="connsiteY16" fmla="*/ 2593623 h 3398898"/>
                        <a:gd name="connsiteX17" fmla="*/ 1084945 w 3410574"/>
                        <a:gd name="connsiteY17" fmla="*/ 2686574 h 3398898"/>
                        <a:gd name="connsiteX18" fmla="*/ 1477716 w 3410574"/>
                        <a:gd name="connsiteY18" fmla="*/ 3186343 h 3398898"/>
                        <a:gd name="connsiteX19" fmla="*/ 1507737 w 3410574"/>
                        <a:gd name="connsiteY19" fmla="*/ 3200948 h 3398898"/>
                        <a:gd name="connsiteX20" fmla="*/ 1523501 w 3410574"/>
                        <a:gd name="connsiteY20" fmla="*/ 3203654 h 3398898"/>
                        <a:gd name="connsiteX21" fmla="*/ 1667887 w 3410574"/>
                        <a:gd name="connsiteY21" fmla="*/ 3212195 h 3398898"/>
                        <a:gd name="connsiteX22" fmla="*/ 1667887 w 3410574"/>
                        <a:gd name="connsiteY22" fmla="*/ 2593623 h 3398898"/>
                        <a:gd name="connsiteX23" fmla="*/ 1048209 w 3410574"/>
                        <a:gd name="connsiteY23" fmla="*/ 2593623 h 3398898"/>
                        <a:gd name="connsiteX24" fmla="*/ 480579 w 3410574"/>
                        <a:gd name="connsiteY24" fmla="*/ 2593623 h 3398898"/>
                        <a:gd name="connsiteX25" fmla="*/ 497653 w 3410574"/>
                        <a:gd name="connsiteY25" fmla="*/ 2618097 h 3398898"/>
                        <a:gd name="connsiteX26" fmla="*/ 1221391 w 3410574"/>
                        <a:gd name="connsiteY26" fmla="*/ 3135805 h 3398898"/>
                        <a:gd name="connsiteX27" fmla="*/ 1241985 w 3410574"/>
                        <a:gd name="connsiteY27" fmla="*/ 3141561 h 3398898"/>
                        <a:gd name="connsiteX28" fmla="*/ 1199170 w 3410574"/>
                        <a:gd name="connsiteY28" fmla="*/ 3094616 h 3398898"/>
                        <a:gd name="connsiteX29" fmla="*/ 945633 w 3410574"/>
                        <a:gd name="connsiteY29" fmla="*/ 2637038 h 3398898"/>
                        <a:gd name="connsiteX30" fmla="*/ 931019 w 3410574"/>
                        <a:gd name="connsiteY30" fmla="*/ 2593623 h 3398898"/>
                        <a:gd name="connsiteX31" fmla="*/ 480579 w 3410574"/>
                        <a:gd name="connsiteY31" fmla="*/ 2593623 h 3398898"/>
                        <a:gd name="connsiteX32" fmla="*/ 2659674 w 3410574"/>
                        <a:gd name="connsiteY32" fmla="*/ 1795828 h 3398898"/>
                        <a:gd name="connsiteX33" fmla="*/ 2657793 w 3410574"/>
                        <a:gd name="connsiteY33" fmla="*/ 1863076 h 3398898"/>
                        <a:gd name="connsiteX34" fmla="*/ 2588876 w 3410574"/>
                        <a:gd name="connsiteY34" fmla="*/ 2349276 h 3398898"/>
                        <a:gd name="connsiteX35" fmla="*/ 2577556 w 3410574"/>
                        <a:gd name="connsiteY35" fmla="*/ 2391683 h 3398898"/>
                        <a:gd name="connsiteX36" fmla="*/ 3056439 w 3410574"/>
                        <a:gd name="connsiteY36" fmla="*/ 2391683 h 3398898"/>
                        <a:gd name="connsiteX37" fmla="*/ 3059708 w 3410574"/>
                        <a:gd name="connsiteY37" fmla="*/ 2385956 h 3398898"/>
                        <a:gd name="connsiteX38" fmla="*/ 3218231 w 3410574"/>
                        <a:gd name="connsiteY38" fmla="*/ 1849104 h 3398898"/>
                        <a:gd name="connsiteX39" fmla="*/ 3220922 w 3410574"/>
                        <a:gd name="connsiteY39" fmla="*/ 1795828 h 3398898"/>
                        <a:gd name="connsiteX40" fmla="*/ 2659674 w 3410574"/>
                        <a:gd name="connsiteY40" fmla="*/ 1795828 h 3398898"/>
                        <a:gd name="connsiteX41" fmla="*/ 901482 w 3410574"/>
                        <a:gd name="connsiteY41" fmla="*/ 1795828 h 3398898"/>
                        <a:gd name="connsiteX42" fmla="*/ 912662 w 3410574"/>
                        <a:gd name="connsiteY42" fmla="*/ 2005656 h 3398898"/>
                        <a:gd name="connsiteX43" fmla="*/ 960916 w 3410574"/>
                        <a:gd name="connsiteY43" fmla="*/ 2299784 h 3398898"/>
                        <a:gd name="connsiteX44" fmla="*/ 987280 w 3410574"/>
                        <a:gd name="connsiteY44" fmla="*/ 2391683 h 3398898"/>
                        <a:gd name="connsiteX45" fmla="*/ 1667887 w 3410574"/>
                        <a:gd name="connsiteY45" fmla="*/ 2391683 h 3398898"/>
                        <a:gd name="connsiteX46" fmla="*/ 1667887 w 3410574"/>
                        <a:gd name="connsiteY46" fmla="*/ 1795828 h 3398898"/>
                        <a:gd name="connsiteX47" fmla="*/ 901482 w 3410574"/>
                        <a:gd name="connsiteY47" fmla="*/ 1795828 h 3398898"/>
                        <a:gd name="connsiteX48" fmla="*/ 189653 w 3410574"/>
                        <a:gd name="connsiteY48" fmla="*/ 1795828 h 3398898"/>
                        <a:gd name="connsiteX49" fmla="*/ 192343 w 3410574"/>
                        <a:gd name="connsiteY49" fmla="*/ 1849104 h 3398898"/>
                        <a:gd name="connsiteX50" fmla="*/ 350866 w 3410574"/>
                        <a:gd name="connsiteY50" fmla="*/ 2385956 h 3398898"/>
                        <a:gd name="connsiteX51" fmla="*/ 354136 w 3410574"/>
                        <a:gd name="connsiteY51" fmla="*/ 2391683 h 3398898"/>
                        <a:gd name="connsiteX52" fmla="*/ 870408 w 3410574"/>
                        <a:gd name="connsiteY52" fmla="*/ 2391683 h 3398898"/>
                        <a:gd name="connsiteX53" fmla="*/ 859089 w 3410574"/>
                        <a:gd name="connsiteY53" fmla="*/ 2349276 h 3398898"/>
                        <a:gd name="connsiteX54" fmla="*/ 790171 w 3410574"/>
                        <a:gd name="connsiteY54" fmla="*/ 1863076 h 3398898"/>
                        <a:gd name="connsiteX55" fmla="*/ 788289 w 3410574"/>
                        <a:gd name="connsiteY55" fmla="*/ 1795828 h 3398898"/>
                        <a:gd name="connsiteX56" fmla="*/ 189653 w 3410574"/>
                        <a:gd name="connsiteY56" fmla="*/ 1795828 h 3398898"/>
                        <a:gd name="connsiteX57" fmla="*/ 346714 w 3410574"/>
                        <a:gd name="connsiteY57" fmla="*/ 1012989 h 3398898"/>
                        <a:gd name="connsiteX58" fmla="*/ 304004 w 3410574"/>
                        <a:gd name="connsiteY58" fmla="*/ 1101649 h 3398898"/>
                        <a:gd name="connsiteX59" fmla="*/ 192343 w 3410574"/>
                        <a:gd name="connsiteY59" fmla="*/ 1538119 h 3398898"/>
                        <a:gd name="connsiteX60" fmla="*/ 189528 w 3410574"/>
                        <a:gd name="connsiteY60" fmla="*/ 1593887 h 3398898"/>
                        <a:gd name="connsiteX61" fmla="*/ 788010 w 3410574"/>
                        <a:gd name="connsiteY61" fmla="*/ 1593887 h 3398898"/>
                        <a:gd name="connsiteX62" fmla="*/ 790171 w 3410574"/>
                        <a:gd name="connsiteY62" fmla="*/ 1516658 h 3398898"/>
                        <a:gd name="connsiteX63" fmla="*/ 859089 w 3410574"/>
                        <a:gd name="connsiteY63" fmla="*/ 1030458 h 3398898"/>
                        <a:gd name="connsiteX64" fmla="*/ 863752 w 3410574"/>
                        <a:gd name="connsiteY64" fmla="*/ 1012989 h 3398898"/>
                        <a:gd name="connsiteX65" fmla="*/ 346714 w 3410574"/>
                        <a:gd name="connsiteY65" fmla="*/ 1012989 h 3398898"/>
                        <a:gd name="connsiteX66" fmla="*/ 1233141 w 3410574"/>
                        <a:gd name="connsiteY66" fmla="*/ 247871 h 3398898"/>
                        <a:gd name="connsiteX67" fmla="*/ 1102686 w 3410574"/>
                        <a:gd name="connsiteY67" fmla="*/ 296876 h 3398898"/>
                        <a:gd name="connsiteX68" fmla="*/ 531768 w 3410574"/>
                        <a:gd name="connsiteY68" fmla="*/ 726244 h 3398898"/>
                        <a:gd name="connsiteX69" fmla="*/ 468352 w 3410574"/>
                        <a:gd name="connsiteY69" fmla="*/ 811048 h 3398898"/>
                        <a:gd name="connsiteX70" fmla="*/ 922625 w 3410574"/>
                        <a:gd name="connsiteY70" fmla="*/ 811048 h 3398898"/>
                        <a:gd name="connsiteX71" fmla="*/ 945633 w 3410574"/>
                        <a:gd name="connsiteY71" fmla="*/ 742697 h 3398898"/>
                        <a:gd name="connsiteX72" fmla="*/ 1199170 w 3410574"/>
                        <a:gd name="connsiteY72" fmla="*/ 285117 h 3398898"/>
                        <a:gd name="connsiteX73" fmla="*/ 1233141 w 3410574"/>
                        <a:gd name="connsiteY73" fmla="*/ 247871 h 3398898"/>
                        <a:gd name="connsiteX74" fmla="*/ 1512115 w 3410574"/>
                        <a:gd name="connsiteY74" fmla="*/ 0 h 3398898"/>
                        <a:gd name="connsiteX75" fmla="*/ 1504201 w 3410574"/>
                        <a:gd name="connsiteY75" fmla="*/ 25496 h 3398898"/>
                        <a:gd name="connsiteX76" fmla="*/ 1497169 w 3410574"/>
                        <a:gd name="connsiteY76" fmla="*/ 95245 h 3398898"/>
                        <a:gd name="connsiteX77" fmla="*/ 1497169 w 3410574"/>
                        <a:gd name="connsiteY77" fmla="*/ 188249 h 3398898"/>
                        <a:gd name="connsiteX78" fmla="*/ 1483739 w 3410574"/>
                        <a:gd name="connsiteY78" fmla="*/ 190461 h 3398898"/>
                        <a:gd name="connsiteX79" fmla="*/ 1477716 w 3410574"/>
                        <a:gd name="connsiteY79" fmla="*/ 193392 h 3398898"/>
                        <a:gd name="connsiteX80" fmla="*/ 1084945 w 3410574"/>
                        <a:gd name="connsiteY80" fmla="*/ 693159 h 3398898"/>
                        <a:gd name="connsiteX81" fmla="*/ 1038352 w 3410574"/>
                        <a:gd name="connsiteY81" fmla="*/ 811048 h 3398898"/>
                        <a:gd name="connsiteX82" fmla="*/ 1497169 w 3410574"/>
                        <a:gd name="connsiteY82" fmla="*/ 811048 h 3398898"/>
                        <a:gd name="connsiteX83" fmla="*/ 1497169 w 3410574"/>
                        <a:gd name="connsiteY83" fmla="*/ 1012989 h 3398898"/>
                        <a:gd name="connsiteX84" fmla="*/ 980125 w 3410574"/>
                        <a:gd name="connsiteY84" fmla="*/ 1012989 h 3398898"/>
                        <a:gd name="connsiteX85" fmla="*/ 960916 w 3410574"/>
                        <a:gd name="connsiteY85" fmla="*/ 1079951 h 3398898"/>
                        <a:gd name="connsiteX86" fmla="*/ 912662 w 3410574"/>
                        <a:gd name="connsiteY86" fmla="*/ 1374077 h 3398898"/>
                        <a:gd name="connsiteX87" fmla="*/ 900949 w 3410574"/>
                        <a:gd name="connsiteY87" fmla="*/ 1593887 h 3398898"/>
                        <a:gd name="connsiteX88" fmla="*/ 1667887 w 3410574"/>
                        <a:gd name="connsiteY88" fmla="*/ 1593887 h 3398898"/>
                        <a:gd name="connsiteX89" fmla="*/ 1747952 w 3410574"/>
                        <a:gd name="connsiteY89" fmla="*/ 1593837 h 3398898"/>
                        <a:gd name="connsiteX90" fmla="*/ 1742680 w 3410574"/>
                        <a:gd name="connsiteY90" fmla="*/ 1795828 h 3398898"/>
                        <a:gd name="connsiteX91" fmla="*/ 1742680 w 3410574"/>
                        <a:gd name="connsiteY91" fmla="*/ 2391683 h 3398898"/>
                        <a:gd name="connsiteX92" fmla="*/ 2460685 w 3410574"/>
                        <a:gd name="connsiteY92" fmla="*/ 2391683 h 3398898"/>
                        <a:gd name="connsiteX93" fmla="*/ 2487048 w 3410574"/>
                        <a:gd name="connsiteY93" fmla="*/ 2299784 h 3398898"/>
                        <a:gd name="connsiteX94" fmla="*/ 2535303 w 3410574"/>
                        <a:gd name="connsiteY94" fmla="*/ 2005656 h 3398898"/>
                        <a:gd name="connsiteX95" fmla="*/ 2546483 w 3410574"/>
                        <a:gd name="connsiteY95" fmla="*/ 1795828 h 3398898"/>
                        <a:gd name="connsiteX96" fmla="*/ 2321075 w 3410574"/>
                        <a:gd name="connsiteY96" fmla="*/ 1795828 h 3398898"/>
                        <a:gd name="connsiteX97" fmla="*/ 2492030 w 3410574"/>
                        <a:gd name="connsiteY97" fmla="*/ 1596446 h 3398898"/>
                        <a:gd name="connsiteX98" fmla="*/ 3339589 w 3410574"/>
                        <a:gd name="connsiteY98" fmla="*/ 1596446 h 3398898"/>
                        <a:gd name="connsiteX99" fmla="*/ 3405333 w 3410574"/>
                        <a:gd name="connsiteY99" fmla="*/ 1596213 h 3398898"/>
                        <a:gd name="connsiteX100" fmla="*/ 3410574 w 3410574"/>
                        <a:gd name="connsiteY100" fmla="*/ 1693611 h 3398898"/>
                        <a:gd name="connsiteX101" fmla="*/ 1705287 w 3410574"/>
                        <a:gd name="connsiteY101" fmla="*/ 3398898 h 3398898"/>
                        <a:gd name="connsiteX102" fmla="*/ 0 w 3410574"/>
                        <a:gd name="connsiteY102" fmla="*/ 1693611 h 3398898"/>
                        <a:gd name="connsiteX103" fmla="*/ 1361613 w 3410574"/>
                        <a:gd name="connsiteY103" fmla="*/ 22970 h 3398898"/>
                        <a:gd name="connsiteX104" fmla="*/ 1512115 w 3410574"/>
                        <a:gd name="connsiteY104" fmla="*/ 0 h 33988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</a:cxnLst>
                      <a:rect l="l" t="t" r="r" b="b"/>
                      <a:pathLst>
                        <a:path w="3410574" h="3398898">
                          <a:moveTo>
                            <a:pt x="2516945" y="2593623"/>
                          </a:moveTo>
                          <a:lnTo>
                            <a:pt x="2502331" y="2637038"/>
                          </a:lnTo>
                          <a:cubicBezTo>
                            <a:pt x="2434858" y="2817288"/>
                            <a:pt x="2348668" y="2972842"/>
                            <a:pt x="2248795" y="3094616"/>
                          </a:cubicBezTo>
                          <a:lnTo>
                            <a:pt x="2223522" y="3122326"/>
                          </a:lnTo>
                          <a:lnTo>
                            <a:pt x="2330887" y="3080184"/>
                          </a:lnTo>
                          <a:cubicBezTo>
                            <a:pt x="2561178" y="2976118"/>
                            <a:pt x="2760913" y="2816365"/>
                            <a:pt x="2912921" y="2618097"/>
                          </a:cubicBezTo>
                          <a:lnTo>
                            <a:pt x="2929995" y="2593623"/>
                          </a:lnTo>
                          <a:lnTo>
                            <a:pt x="2516945" y="2593623"/>
                          </a:lnTo>
                          <a:close/>
                          <a:moveTo>
                            <a:pt x="1742680" y="2593623"/>
                          </a:moveTo>
                          <a:lnTo>
                            <a:pt x="1742680" y="3212195"/>
                          </a:lnTo>
                          <a:lnTo>
                            <a:pt x="1887074" y="3203654"/>
                          </a:lnTo>
                          <a:lnTo>
                            <a:pt x="1960614" y="3191029"/>
                          </a:lnTo>
                          <a:lnTo>
                            <a:pt x="1970247" y="3186343"/>
                          </a:lnTo>
                          <a:cubicBezTo>
                            <a:pt x="2125838" y="3094778"/>
                            <a:pt x="2261757" y="2918738"/>
                            <a:pt x="2363020" y="2686574"/>
                          </a:cubicBezTo>
                          <a:lnTo>
                            <a:pt x="2399756" y="2593623"/>
                          </a:lnTo>
                          <a:lnTo>
                            <a:pt x="1742680" y="2593623"/>
                          </a:lnTo>
                          <a:close/>
                          <a:moveTo>
                            <a:pt x="1048209" y="2593623"/>
                          </a:moveTo>
                          <a:lnTo>
                            <a:pt x="1084945" y="2686574"/>
                          </a:lnTo>
                          <a:cubicBezTo>
                            <a:pt x="1186207" y="2918738"/>
                            <a:pt x="1322127" y="3094778"/>
                            <a:pt x="1477716" y="3186343"/>
                          </a:cubicBezTo>
                          <a:lnTo>
                            <a:pt x="1507737" y="3200948"/>
                          </a:lnTo>
                          <a:lnTo>
                            <a:pt x="1523501" y="3203654"/>
                          </a:lnTo>
                          <a:lnTo>
                            <a:pt x="1667887" y="3212195"/>
                          </a:lnTo>
                          <a:lnTo>
                            <a:pt x="1667887" y="2593623"/>
                          </a:lnTo>
                          <a:lnTo>
                            <a:pt x="1048209" y="2593623"/>
                          </a:lnTo>
                          <a:close/>
                          <a:moveTo>
                            <a:pt x="480579" y="2593623"/>
                          </a:moveTo>
                          <a:lnTo>
                            <a:pt x="497653" y="2618097"/>
                          </a:lnTo>
                          <a:cubicBezTo>
                            <a:pt x="680065" y="2856019"/>
                            <a:pt x="931200" y="3038477"/>
                            <a:pt x="1221391" y="3135805"/>
                          </a:cubicBezTo>
                          <a:lnTo>
                            <a:pt x="1241985" y="3141561"/>
                          </a:lnTo>
                          <a:lnTo>
                            <a:pt x="1199170" y="3094616"/>
                          </a:lnTo>
                          <a:cubicBezTo>
                            <a:pt x="1099296" y="2972842"/>
                            <a:pt x="1013106" y="2817288"/>
                            <a:pt x="945633" y="2637038"/>
                          </a:cubicBezTo>
                          <a:lnTo>
                            <a:pt x="931019" y="2593623"/>
                          </a:lnTo>
                          <a:lnTo>
                            <a:pt x="480579" y="2593623"/>
                          </a:lnTo>
                          <a:close/>
                          <a:moveTo>
                            <a:pt x="2659674" y="1795828"/>
                          </a:moveTo>
                          <a:lnTo>
                            <a:pt x="2657793" y="1863076"/>
                          </a:lnTo>
                          <a:cubicBezTo>
                            <a:pt x="2648180" y="2033924"/>
                            <a:pt x="2624499" y="2197268"/>
                            <a:pt x="2588876" y="2349276"/>
                          </a:cubicBezTo>
                          <a:lnTo>
                            <a:pt x="2577556" y="2391683"/>
                          </a:lnTo>
                          <a:lnTo>
                            <a:pt x="3056439" y="2391683"/>
                          </a:lnTo>
                          <a:lnTo>
                            <a:pt x="3059708" y="2385956"/>
                          </a:lnTo>
                          <a:cubicBezTo>
                            <a:pt x="3143681" y="2222012"/>
                            <a:pt x="3198761" y="2040822"/>
                            <a:pt x="3218231" y="1849104"/>
                          </a:cubicBezTo>
                          <a:lnTo>
                            <a:pt x="3220922" y="1795828"/>
                          </a:lnTo>
                          <a:lnTo>
                            <a:pt x="2659674" y="1795828"/>
                          </a:lnTo>
                          <a:close/>
                          <a:moveTo>
                            <a:pt x="901482" y="1795828"/>
                          </a:moveTo>
                          <a:lnTo>
                            <a:pt x="912662" y="2005656"/>
                          </a:lnTo>
                          <a:cubicBezTo>
                            <a:pt x="923692" y="2107659"/>
                            <a:pt x="939962" y="2206051"/>
                            <a:pt x="960916" y="2299784"/>
                          </a:cubicBezTo>
                          <a:lnTo>
                            <a:pt x="987280" y="2391683"/>
                          </a:lnTo>
                          <a:lnTo>
                            <a:pt x="1667887" y="2391683"/>
                          </a:lnTo>
                          <a:lnTo>
                            <a:pt x="1667887" y="1795828"/>
                          </a:lnTo>
                          <a:lnTo>
                            <a:pt x="901482" y="1795828"/>
                          </a:lnTo>
                          <a:close/>
                          <a:moveTo>
                            <a:pt x="189653" y="1795828"/>
                          </a:moveTo>
                          <a:lnTo>
                            <a:pt x="192343" y="1849104"/>
                          </a:lnTo>
                          <a:cubicBezTo>
                            <a:pt x="211814" y="2040822"/>
                            <a:pt x="266894" y="2222012"/>
                            <a:pt x="350866" y="2385956"/>
                          </a:cubicBezTo>
                          <a:lnTo>
                            <a:pt x="354136" y="2391683"/>
                          </a:lnTo>
                          <a:lnTo>
                            <a:pt x="870408" y="2391683"/>
                          </a:lnTo>
                          <a:lnTo>
                            <a:pt x="859089" y="2349276"/>
                          </a:lnTo>
                          <a:cubicBezTo>
                            <a:pt x="823465" y="2197268"/>
                            <a:pt x="799785" y="2033924"/>
                            <a:pt x="790171" y="1863076"/>
                          </a:cubicBezTo>
                          <a:cubicBezTo>
                            <a:pt x="789544" y="1840660"/>
                            <a:pt x="788916" y="1818244"/>
                            <a:pt x="788289" y="1795828"/>
                          </a:cubicBezTo>
                          <a:lnTo>
                            <a:pt x="189653" y="1795828"/>
                          </a:lnTo>
                          <a:close/>
                          <a:moveTo>
                            <a:pt x="346714" y="1012989"/>
                          </a:moveTo>
                          <a:lnTo>
                            <a:pt x="304004" y="1101649"/>
                          </a:lnTo>
                          <a:cubicBezTo>
                            <a:pt x="246286" y="1238108"/>
                            <a:pt x="207920" y="1384745"/>
                            <a:pt x="192343" y="1538119"/>
                          </a:cubicBezTo>
                          <a:lnTo>
                            <a:pt x="189528" y="1593887"/>
                          </a:lnTo>
                          <a:lnTo>
                            <a:pt x="788010" y="1593887"/>
                          </a:lnTo>
                          <a:cubicBezTo>
                            <a:pt x="788730" y="1568144"/>
                            <a:pt x="789451" y="1542401"/>
                            <a:pt x="790171" y="1516658"/>
                          </a:cubicBezTo>
                          <a:cubicBezTo>
                            <a:pt x="799785" y="1345809"/>
                            <a:pt x="823465" y="1182465"/>
                            <a:pt x="859089" y="1030458"/>
                          </a:cubicBezTo>
                          <a:lnTo>
                            <a:pt x="863752" y="1012989"/>
                          </a:lnTo>
                          <a:lnTo>
                            <a:pt x="346714" y="1012989"/>
                          </a:lnTo>
                          <a:close/>
                          <a:moveTo>
                            <a:pt x="1233141" y="247871"/>
                          </a:moveTo>
                          <a:lnTo>
                            <a:pt x="1102686" y="296876"/>
                          </a:lnTo>
                          <a:cubicBezTo>
                            <a:pt x="879680" y="393219"/>
                            <a:pt x="684310" y="541404"/>
                            <a:pt x="531768" y="726244"/>
                          </a:cubicBezTo>
                          <a:lnTo>
                            <a:pt x="468352" y="811048"/>
                          </a:lnTo>
                          <a:lnTo>
                            <a:pt x="922625" y="811048"/>
                          </a:lnTo>
                          <a:lnTo>
                            <a:pt x="945633" y="742697"/>
                          </a:lnTo>
                          <a:cubicBezTo>
                            <a:pt x="1013106" y="562446"/>
                            <a:pt x="1099296" y="406892"/>
                            <a:pt x="1199170" y="285117"/>
                          </a:cubicBezTo>
                          <a:lnTo>
                            <a:pt x="1233141" y="247871"/>
                          </a:lnTo>
                          <a:close/>
                          <a:moveTo>
                            <a:pt x="1512115" y="0"/>
                          </a:moveTo>
                          <a:lnTo>
                            <a:pt x="1504201" y="25496"/>
                          </a:lnTo>
                          <a:cubicBezTo>
                            <a:pt x="1499590" y="48026"/>
                            <a:pt x="1497169" y="71353"/>
                            <a:pt x="1497169" y="95245"/>
                          </a:cubicBezTo>
                          <a:lnTo>
                            <a:pt x="1497169" y="188249"/>
                          </a:lnTo>
                          <a:lnTo>
                            <a:pt x="1483739" y="190461"/>
                          </a:lnTo>
                          <a:lnTo>
                            <a:pt x="1477716" y="193392"/>
                          </a:lnTo>
                          <a:cubicBezTo>
                            <a:pt x="1322127" y="284956"/>
                            <a:pt x="1186207" y="460997"/>
                            <a:pt x="1084945" y="693159"/>
                          </a:cubicBezTo>
                          <a:lnTo>
                            <a:pt x="1038352" y="811048"/>
                          </a:lnTo>
                          <a:lnTo>
                            <a:pt x="1497169" y="811048"/>
                          </a:lnTo>
                          <a:lnTo>
                            <a:pt x="1497169" y="1012989"/>
                          </a:lnTo>
                          <a:lnTo>
                            <a:pt x="980125" y="1012989"/>
                          </a:lnTo>
                          <a:lnTo>
                            <a:pt x="960916" y="1079951"/>
                          </a:lnTo>
                          <a:cubicBezTo>
                            <a:pt x="939962" y="1173683"/>
                            <a:pt x="923692" y="1272075"/>
                            <a:pt x="912662" y="1374077"/>
                          </a:cubicBezTo>
                          <a:lnTo>
                            <a:pt x="900949" y="1593887"/>
                          </a:lnTo>
                          <a:lnTo>
                            <a:pt x="1667887" y="1593887"/>
                          </a:lnTo>
                          <a:lnTo>
                            <a:pt x="1747952" y="1593837"/>
                          </a:lnTo>
                          <a:cubicBezTo>
                            <a:pt x="1747629" y="1678649"/>
                            <a:pt x="1743559" y="1703885"/>
                            <a:pt x="1742680" y="1795828"/>
                          </a:cubicBezTo>
                          <a:lnTo>
                            <a:pt x="1742680" y="2391683"/>
                          </a:lnTo>
                          <a:lnTo>
                            <a:pt x="2460685" y="2391683"/>
                          </a:lnTo>
                          <a:lnTo>
                            <a:pt x="2487048" y="2299784"/>
                          </a:lnTo>
                          <a:cubicBezTo>
                            <a:pt x="2508001" y="2206051"/>
                            <a:pt x="2524271" y="2107659"/>
                            <a:pt x="2535303" y="2005656"/>
                          </a:cubicBezTo>
                          <a:lnTo>
                            <a:pt x="2546483" y="1795828"/>
                          </a:lnTo>
                          <a:lnTo>
                            <a:pt x="2321075" y="1795828"/>
                          </a:lnTo>
                          <a:lnTo>
                            <a:pt x="2492030" y="1596446"/>
                          </a:lnTo>
                          <a:lnTo>
                            <a:pt x="3339589" y="1596446"/>
                          </a:lnTo>
                          <a:lnTo>
                            <a:pt x="3405333" y="1596213"/>
                          </a:lnTo>
                          <a:lnTo>
                            <a:pt x="3410574" y="1693611"/>
                          </a:lnTo>
                          <a:cubicBezTo>
                            <a:pt x="3410574" y="2635415"/>
                            <a:pt x="2647091" y="3398898"/>
                            <a:pt x="1705287" y="3398898"/>
                          </a:cubicBezTo>
                          <a:cubicBezTo>
                            <a:pt x="763484" y="3398898"/>
                            <a:pt x="0" y="2635415"/>
                            <a:pt x="0" y="1693611"/>
                          </a:cubicBezTo>
                          <a:cubicBezTo>
                            <a:pt x="0" y="869533"/>
                            <a:pt x="584542" y="181981"/>
                            <a:pt x="1361613" y="22970"/>
                          </a:cubicBezTo>
                          <a:lnTo>
                            <a:pt x="151211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4" name="Rectangle 83"/>
                  <p:cNvSpPr/>
                  <p:nvPr/>
                </p:nvSpPr>
                <p:spPr>
                  <a:xfrm>
                    <a:off x="4655937" y="2749251"/>
                    <a:ext cx="954760" cy="2254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4240269" y="4588875"/>
                <a:ext cx="1446452" cy="747901"/>
                <a:chOff x="4240269" y="4588875"/>
                <a:chExt cx="1446452" cy="747901"/>
              </a:xfrm>
            </p:grpSpPr>
            <p:sp>
              <p:nvSpPr>
                <p:cNvPr id="78" name="Freeform 77"/>
                <p:cNvSpPr/>
                <p:nvPr/>
              </p:nvSpPr>
              <p:spPr>
                <a:xfrm rot="5400000">
                  <a:off x="4589999" y="4239145"/>
                  <a:ext cx="746992" cy="1446452"/>
                </a:xfrm>
                <a:custGeom>
                  <a:avLst/>
                  <a:gdLst>
                    <a:gd name="connsiteX0" fmla="*/ 0 w 746992"/>
                    <a:gd name="connsiteY0" fmla="*/ 1446452 h 1446452"/>
                    <a:gd name="connsiteX1" fmla="*/ 0 w 746992"/>
                    <a:gd name="connsiteY1" fmla="*/ 1023255 h 1446452"/>
                    <a:gd name="connsiteX2" fmla="*/ 10651 w 746992"/>
                    <a:gd name="connsiteY2" fmla="*/ 1031057 h 1446452"/>
                    <a:gd name="connsiteX3" fmla="*/ 332898 w 746992"/>
                    <a:gd name="connsiteY3" fmla="*/ 765444 h 1446452"/>
                    <a:gd name="connsiteX4" fmla="*/ 368 w 746992"/>
                    <a:gd name="connsiteY4" fmla="*/ 472060 h 1446452"/>
                    <a:gd name="connsiteX5" fmla="*/ 0 w 746992"/>
                    <a:gd name="connsiteY5" fmla="*/ 472329 h 1446452"/>
                    <a:gd name="connsiteX6" fmla="*/ 0 w 746992"/>
                    <a:gd name="connsiteY6" fmla="*/ 0 h 1446452"/>
                    <a:gd name="connsiteX7" fmla="*/ 93168 w 746992"/>
                    <a:gd name="connsiteY7" fmla="*/ 16251 h 1446452"/>
                    <a:gd name="connsiteX8" fmla="*/ 211415 w 746992"/>
                    <a:gd name="connsiteY8" fmla="*/ 19477 h 1446452"/>
                    <a:gd name="connsiteX9" fmla="*/ 653933 w 746992"/>
                    <a:gd name="connsiteY9" fmla="*/ 214670 h 1446452"/>
                    <a:gd name="connsiteX10" fmla="*/ 746992 w 746992"/>
                    <a:gd name="connsiteY10" fmla="*/ 352266 h 1446452"/>
                    <a:gd name="connsiteX11" fmla="*/ 746861 w 746992"/>
                    <a:gd name="connsiteY11" fmla="*/ 1446452 h 1446452"/>
                    <a:gd name="connsiteX12" fmla="*/ 0 w 746992"/>
                    <a:gd name="connsiteY12" fmla="*/ 1446452 h 1446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6992" h="1446452">
                      <a:moveTo>
                        <a:pt x="0" y="1446452"/>
                      </a:moveTo>
                      <a:lnTo>
                        <a:pt x="0" y="1023255"/>
                      </a:lnTo>
                      <a:lnTo>
                        <a:pt x="10651" y="1031057"/>
                      </a:lnTo>
                      <a:cubicBezTo>
                        <a:pt x="166062" y="1160462"/>
                        <a:pt x="326613" y="1093554"/>
                        <a:pt x="332898" y="765444"/>
                      </a:cubicBezTo>
                      <a:cubicBezTo>
                        <a:pt x="342040" y="532892"/>
                        <a:pt x="219198" y="277046"/>
                        <a:pt x="368" y="472060"/>
                      </a:cubicBezTo>
                      <a:lnTo>
                        <a:pt x="0" y="472329"/>
                      </a:lnTo>
                      <a:lnTo>
                        <a:pt x="0" y="0"/>
                      </a:lnTo>
                      <a:lnTo>
                        <a:pt x="93168" y="16251"/>
                      </a:lnTo>
                      <a:cubicBezTo>
                        <a:pt x="131724" y="20180"/>
                        <a:pt x="171101" y="21354"/>
                        <a:pt x="211415" y="19477"/>
                      </a:cubicBezTo>
                      <a:cubicBezTo>
                        <a:pt x="391423" y="8216"/>
                        <a:pt x="533927" y="87045"/>
                        <a:pt x="653933" y="214670"/>
                      </a:cubicBezTo>
                      <a:cubicBezTo>
                        <a:pt x="683935" y="244701"/>
                        <a:pt x="730418" y="291905"/>
                        <a:pt x="746992" y="352266"/>
                      </a:cubicBezTo>
                      <a:lnTo>
                        <a:pt x="746861" y="1446452"/>
                      </a:lnTo>
                      <a:lnTo>
                        <a:pt x="0" y="1446452"/>
                      </a:lnTo>
                      <a:close/>
                    </a:path>
                  </a:pathLst>
                </a:custGeom>
                <a:solidFill>
                  <a:srgbClr val="0A4D7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4348680" y="4875111"/>
                  <a:ext cx="1218827" cy="461665"/>
                  <a:chOff x="4490882" y="4173966"/>
                  <a:chExt cx="991855" cy="375691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4490882" y="4204611"/>
                    <a:ext cx="479600" cy="231386"/>
                    <a:chOff x="7370548" y="5904751"/>
                    <a:chExt cx="1300803" cy="627580"/>
                  </a:xfrm>
                  <a:solidFill>
                    <a:srgbClr val="FFFFFF"/>
                  </a:solidFill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8236482" y="5956569"/>
                      <a:ext cx="434869" cy="483595"/>
                      <a:chOff x="4772890" y="5635147"/>
                      <a:chExt cx="309843" cy="344578"/>
                    </a:xfrm>
                    <a:grpFill/>
                    <a:effectLst/>
                  </p:grpSpPr>
                  <p:sp>
                    <p:nvSpPr>
                      <p:cNvPr id="98" name="Freeform 97"/>
                      <p:cNvSpPr/>
                      <p:nvPr/>
                    </p:nvSpPr>
                    <p:spPr>
                      <a:xfrm>
                        <a:off x="4781081" y="5635147"/>
                        <a:ext cx="186947" cy="227558"/>
                      </a:xfrm>
                      <a:custGeom>
                        <a:avLst/>
                        <a:gdLst>
                          <a:gd name="connsiteX0" fmla="*/ 242512 w 312470"/>
                          <a:gd name="connsiteY0" fmla="*/ 108723 h 380348"/>
                          <a:gd name="connsiteX1" fmla="*/ 224829 w 312470"/>
                          <a:gd name="connsiteY1" fmla="*/ 122510 h 380348"/>
                          <a:gd name="connsiteX2" fmla="*/ 86299 w 312470"/>
                          <a:gd name="connsiteY2" fmla="*/ 141741 h 380348"/>
                          <a:gd name="connsiteX3" fmla="*/ 57941 w 312470"/>
                          <a:gd name="connsiteY3" fmla="*/ 142067 h 380348"/>
                          <a:gd name="connsiteX4" fmla="*/ 58919 w 312470"/>
                          <a:gd name="connsiteY4" fmla="*/ 177922 h 380348"/>
                          <a:gd name="connsiteX5" fmla="*/ 55007 w 312470"/>
                          <a:gd name="connsiteY5" fmla="*/ 274006 h 380348"/>
                          <a:gd name="connsiteX6" fmla="*/ 278611 w 312470"/>
                          <a:gd name="connsiteY6" fmla="*/ 261294 h 380348"/>
                          <a:gd name="connsiteX7" fmla="*/ 298495 w 312470"/>
                          <a:gd name="connsiteY7" fmla="*/ 152498 h 380348"/>
                          <a:gd name="connsiteX8" fmla="*/ 276982 w 312470"/>
                          <a:gd name="connsiteY8" fmla="*/ 168144 h 380348"/>
                          <a:gd name="connsiteX9" fmla="*/ 254492 w 312470"/>
                          <a:gd name="connsiteY9" fmla="*/ 169121 h 380348"/>
                          <a:gd name="connsiteX10" fmla="*/ 242512 w 312470"/>
                          <a:gd name="connsiteY10" fmla="*/ 108723 h 380348"/>
                          <a:gd name="connsiteX11" fmla="*/ 148621 w 312470"/>
                          <a:gd name="connsiteY11" fmla="*/ 14 h 380348"/>
                          <a:gd name="connsiteX12" fmla="*/ 232326 w 312470"/>
                          <a:gd name="connsiteY12" fmla="*/ 21464 h 380348"/>
                          <a:gd name="connsiteX13" fmla="*/ 305129 w 312470"/>
                          <a:gd name="connsiteY13" fmla="*/ 150985 h 380348"/>
                          <a:gd name="connsiteX14" fmla="*/ 286520 w 312470"/>
                          <a:gd name="connsiteY14" fmla="*/ 280665 h 380348"/>
                          <a:gd name="connsiteX15" fmla="*/ 39526 w 312470"/>
                          <a:gd name="connsiteY15" fmla="*/ 282357 h 380348"/>
                          <a:gd name="connsiteX16" fmla="*/ 14150 w 312470"/>
                          <a:gd name="connsiteY16" fmla="*/ 142526 h 380348"/>
                          <a:gd name="connsiteX17" fmla="*/ 148621 w 312470"/>
                          <a:gd name="connsiteY17" fmla="*/ 14 h 3803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312470" h="380348">
                            <a:moveTo>
                              <a:pt x="242512" y="108723"/>
                            </a:moveTo>
                            <a:cubicBezTo>
                              <a:pt x="237698" y="109805"/>
                              <a:pt x="231783" y="114171"/>
                              <a:pt x="224829" y="122510"/>
                            </a:cubicBezTo>
                            <a:lnTo>
                              <a:pt x="86299" y="141741"/>
                            </a:lnTo>
                            <a:lnTo>
                              <a:pt x="57941" y="142067"/>
                            </a:lnTo>
                            <a:cubicBezTo>
                              <a:pt x="58267" y="154019"/>
                              <a:pt x="58593" y="165970"/>
                              <a:pt x="58919" y="177922"/>
                            </a:cubicBezTo>
                            <a:cubicBezTo>
                              <a:pt x="24368" y="119009"/>
                              <a:pt x="3507" y="224377"/>
                              <a:pt x="55007" y="274006"/>
                            </a:cubicBezTo>
                            <a:cubicBezTo>
                              <a:pt x="92384" y="378311"/>
                              <a:pt x="224612" y="422966"/>
                              <a:pt x="278611" y="261294"/>
                            </a:cubicBezTo>
                            <a:cubicBezTo>
                              <a:pt x="314955" y="246746"/>
                              <a:pt x="300233" y="167860"/>
                              <a:pt x="298495" y="152498"/>
                            </a:cubicBezTo>
                            <a:cubicBezTo>
                              <a:pt x="295779" y="145937"/>
                              <a:pt x="278612" y="159506"/>
                              <a:pt x="276982" y="168144"/>
                            </a:cubicBezTo>
                            <a:lnTo>
                              <a:pt x="254492" y="169121"/>
                            </a:lnTo>
                            <a:cubicBezTo>
                              <a:pt x="261499" y="131800"/>
                              <a:pt x="256956" y="105479"/>
                              <a:pt x="242512" y="108723"/>
                            </a:cubicBezTo>
                            <a:close/>
                            <a:moveTo>
                              <a:pt x="148621" y="14"/>
                            </a:moveTo>
                            <a:cubicBezTo>
                              <a:pt x="186732" y="-434"/>
                              <a:pt x="220985" y="10179"/>
                              <a:pt x="232326" y="21464"/>
                            </a:cubicBezTo>
                            <a:cubicBezTo>
                              <a:pt x="293861" y="24178"/>
                              <a:pt x="316089" y="94747"/>
                              <a:pt x="305129" y="150985"/>
                            </a:cubicBezTo>
                            <a:cubicBezTo>
                              <a:pt x="320918" y="173911"/>
                              <a:pt x="309641" y="256048"/>
                              <a:pt x="286520" y="280665"/>
                            </a:cubicBezTo>
                            <a:cubicBezTo>
                              <a:pt x="266782" y="394575"/>
                              <a:pt x="82947" y="430665"/>
                              <a:pt x="39526" y="282357"/>
                            </a:cubicBezTo>
                            <a:cubicBezTo>
                              <a:pt x="10767" y="283115"/>
                              <a:pt x="-17993" y="153610"/>
                              <a:pt x="14150" y="142526"/>
                            </a:cubicBezTo>
                            <a:cubicBezTo>
                              <a:pt x="10873" y="32232"/>
                              <a:pt x="85104" y="760"/>
                              <a:pt x="148621" y="14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9" name="Rectangle 43"/>
                      <p:cNvSpPr/>
                      <p:nvPr/>
                    </p:nvSpPr>
                    <p:spPr>
                      <a:xfrm>
                        <a:off x="4772890" y="5862132"/>
                        <a:ext cx="309843" cy="117593"/>
                      </a:xfrm>
                      <a:custGeom>
                        <a:avLst/>
                        <a:gdLst>
                          <a:gd name="connsiteX0" fmla="*/ 0 w 1226945"/>
                          <a:gd name="connsiteY0" fmla="*/ 0 h 552290"/>
                          <a:gd name="connsiteX1" fmla="*/ 1226945 w 1226945"/>
                          <a:gd name="connsiteY1" fmla="*/ 0 h 552290"/>
                          <a:gd name="connsiteX2" fmla="*/ 1226945 w 1226945"/>
                          <a:gd name="connsiteY2" fmla="*/ 552290 h 552290"/>
                          <a:gd name="connsiteX3" fmla="*/ 0 w 1226945"/>
                          <a:gd name="connsiteY3" fmla="*/ 552290 h 552290"/>
                          <a:gd name="connsiteX4" fmla="*/ 0 w 1226945"/>
                          <a:gd name="connsiteY4" fmla="*/ 0 h 552290"/>
                          <a:gd name="connsiteX0" fmla="*/ 0 w 1226945"/>
                          <a:gd name="connsiteY0" fmla="*/ 0 h 552290"/>
                          <a:gd name="connsiteX1" fmla="*/ 693545 w 1226945"/>
                          <a:gd name="connsiteY1" fmla="*/ 73819 h 552290"/>
                          <a:gd name="connsiteX2" fmla="*/ 1226945 w 1226945"/>
                          <a:gd name="connsiteY2" fmla="*/ 552290 h 552290"/>
                          <a:gd name="connsiteX3" fmla="*/ 0 w 1226945"/>
                          <a:gd name="connsiteY3" fmla="*/ 552290 h 552290"/>
                          <a:gd name="connsiteX4" fmla="*/ 0 w 1226945"/>
                          <a:gd name="connsiteY4" fmla="*/ 0 h 552290"/>
                          <a:gd name="connsiteX0" fmla="*/ 0 w 1226945"/>
                          <a:gd name="connsiteY0" fmla="*/ 0 h 552290"/>
                          <a:gd name="connsiteX1" fmla="*/ 693545 w 1226945"/>
                          <a:gd name="connsiteY1" fmla="*/ 73819 h 552290"/>
                          <a:gd name="connsiteX2" fmla="*/ 1226945 w 1226945"/>
                          <a:gd name="connsiteY2" fmla="*/ 552290 h 552290"/>
                          <a:gd name="connsiteX3" fmla="*/ 0 w 1226945"/>
                          <a:gd name="connsiteY3" fmla="*/ 552290 h 552290"/>
                          <a:gd name="connsiteX4" fmla="*/ 0 w 1226945"/>
                          <a:gd name="connsiteY4" fmla="*/ 0 h 552290"/>
                          <a:gd name="connsiteX0" fmla="*/ 0 w 1227788"/>
                          <a:gd name="connsiteY0" fmla="*/ 0 h 552290"/>
                          <a:gd name="connsiteX1" fmla="*/ 693545 w 1227788"/>
                          <a:gd name="connsiteY1" fmla="*/ 73819 h 552290"/>
                          <a:gd name="connsiteX2" fmla="*/ 1226945 w 1227788"/>
                          <a:gd name="connsiteY2" fmla="*/ 552290 h 552290"/>
                          <a:gd name="connsiteX3" fmla="*/ 0 w 1227788"/>
                          <a:gd name="connsiteY3" fmla="*/ 552290 h 552290"/>
                          <a:gd name="connsiteX4" fmla="*/ 0 w 1227788"/>
                          <a:gd name="connsiteY4" fmla="*/ 0 h 552290"/>
                          <a:gd name="connsiteX0" fmla="*/ 123825 w 1227788"/>
                          <a:gd name="connsiteY0" fmla="*/ 16668 h 478471"/>
                          <a:gd name="connsiteX1" fmla="*/ 693545 w 1227788"/>
                          <a:gd name="connsiteY1" fmla="*/ 0 h 478471"/>
                          <a:gd name="connsiteX2" fmla="*/ 1226945 w 1227788"/>
                          <a:gd name="connsiteY2" fmla="*/ 478471 h 478471"/>
                          <a:gd name="connsiteX3" fmla="*/ 0 w 1227788"/>
                          <a:gd name="connsiteY3" fmla="*/ 478471 h 478471"/>
                          <a:gd name="connsiteX4" fmla="*/ 123825 w 1227788"/>
                          <a:gd name="connsiteY4" fmla="*/ 16668 h 478471"/>
                          <a:gd name="connsiteX0" fmla="*/ 123825 w 1227788"/>
                          <a:gd name="connsiteY0" fmla="*/ 16668 h 478631"/>
                          <a:gd name="connsiteX1" fmla="*/ 693545 w 1227788"/>
                          <a:gd name="connsiteY1" fmla="*/ 0 h 478631"/>
                          <a:gd name="connsiteX2" fmla="*/ 1226945 w 1227788"/>
                          <a:gd name="connsiteY2" fmla="*/ 478471 h 478631"/>
                          <a:gd name="connsiteX3" fmla="*/ 400650 w 1227788"/>
                          <a:gd name="connsiteY3" fmla="*/ 478631 h 478631"/>
                          <a:gd name="connsiteX4" fmla="*/ 0 w 1227788"/>
                          <a:gd name="connsiteY4" fmla="*/ 478471 h 478631"/>
                          <a:gd name="connsiteX5" fmla="*/ 123825 w 1227788"/>
                          <a:gd name="connsiteY5" fmla="*/ 16668 h 478631"/>
                          <a:gd name="connsiteX0" fmla="*/ 157163 w 1261126"/>
                          <a:gd name="connsiteY0" fmla="*/ 16668 h 478631"/>
                          <a:gd name="connsiteX1" fmla="*/ 726883 w 1261126"/>
                          <a:gd name="connsiteY1" fmla="*/ 0 h 478631"/>
                          <a:gd name="connsiteX2" fmla="*/ 1260283 w 1261126"/>
                          <a:gd name="connsiteY2" fmla="*/ 478471 h 478631"/>
                          <a:gd name="connsiteX3" fmla="*/ 433988 w 1261126"/>
                          <a:gd name="connsiteY3" fmla="*/ 478631 h 478631"/>
                          <a:gd name="connsiteX4" fmla="*/ 0 w 1261126"/>
                          <a:gd name="connsiteY4" fmla="*/ 80803 h 478631"/>
                          <a:gd name="connsiteX5" fmla="*/ 157163 w 1261126"/>
                          <a:gd name="connsiteY5" fmla="*/ 16668 h 478631"/>
                          <a:gd name="connsiteX0" fmla="*/ 157163 w 1261126"/>
                          <a:gd name="connsiteY0" fmla="*/ 16668 h 478631"/>
                          <a:gd name="connsiteX1" fmla="*/ 726883 w 1261126"/>
                          <a:gd name="connsiteY1" fmla="*/ 0 h 478631"/>
                          <a:gd name="connsiteX2" fmla="*/ 1260283 w 1261126"/>
                          <a:gd name="connsiteY2" fmla="*/ 478471 h 478631"/>
                          <a:gd name="connsiteX3" fmla="*/ 433988 w 1261126"/>
                          <a:gd name="connsiteY3" fmla="*/ 478631 h 478631"/>
                          <a:gd name="connsiteX4" fmla="*/ 0 w 1261126"/>
                          <a:gd name="connsiteY4" fmla="*/ 80803 h 478631"/>
                          <a:gd name="connsiteX5" fmla="*/ 157163 w 1261126"/>
                          <a:gd name="connsiteY5" fmla="*/ 16668 h 478631"/>
                          <a:gd name="connsiteX0" fmla="*/ 157163 w 1261126"/>
                          <a:gd name="connsiteY0" fmla="*/ 16668 h 478631"/>
                          <a:gd name="connsiteX1" fmla="*/ 726883 w 1261126"/>
                          <a:gd name="connsiteY1" fmla="*/ 0 h 478631"/>
                          <a:gd name="connsiteX2" fmla="*/ 1260283 w 1261126"/>
                          <a:gd name="connsiteY2" fmla="*/ 478471 h 478631"/>
                          <a:gd name="connsiteX3" fmla="*/ 433988 w 1261126"/>
                          <a:gd name="connsiteY3" fmla="*/ 478631 h 478631"/>
                          <a:gd name="connsiteX4" fmla="*/ 0 w 1261126"/>
                          <a:gd name="connsiteY4" fmla="*/ 80803 h 478631"/>
                          <a:gd name="connsiteX5" fmla="*/ 157163 w 1261126"/>
                          <a:gd name="connsiteY5" fmla="*/ 16668 h 478631"/>
                          <a:gd name="connsiteX0" fmla="*/ 154782 w 1261126"/>
                          <a:gd name="connsiteY0" fmla="*/ 11906 h 478631"/>
                          <a:gd name="connsiteX1" fmla="*/ 726883 w 1261126"/>
                          <a:gd name="connsiteY1" fmla="*/ 0 h 478631"/>
                          <a:gd name="connsiteX2" fmla="*/ 1260283 w 1261126"/>
                          <a:gd name="connsiteY2" fmla="*/ 478471 h 478631"/>
                          <a:gd name="connsiteX3" fmla="*/ 433988 w 1261126"/>
                          <a:gd name="connsiteY3" fmla="*/ 478631 h 478631"/>
                          <a:gd name="connsiteX4" fmla="*/ 0 w 1261126"/>
                          <a:gd name="connsiteY4" fmla="*/ 80803 h 478631"/>
                          <a:gd name="connsiteX5" fmla="*/ 154782 w 1261126"/>
                          <a:gd name="connsiteY5" fmla="*/ 11906 h 478631"/>
                          <a:gd name="connsiteX0" fmla="*/ 154782 w 1261126"/>
                          <a:gd name="connsiteY0" fmla="*/ 11906 h 478631"/>
                          <a:gd name="connsiteX1" fmla="*/ 257776 w 1261126"/>
                          <a:gd name="connsiteY1" fmla="*/ 7143 h 478631"/>
                          <a:gd name="connsiteX2" fmla="*/ 726883 w 1261126"/>
                          <a:gd name="connsiteY2" fmla="*/ 0 h 478631"/>
                          <a:gd name="connsiteX3" fmla="*/ 1260283 w 1261126"/>
                          <a:gd name="connsiteY3" fmla="*/ 478471 h 478631"/>
                          <a:gd name="connsiteX4" fmla="*/ 433988 w 1261126"/>
                          <a:gd name="connsiteY4" fmla="*/ 478631 h 478631"/>
                          <a:gd name="connsiteX5" fmla="*/ 0 w 1261126"/>
                          <a:gd name="connsiteY5" fmla="*/ 80803 h 478631"/>
                          <a:gd name="connsiteX6" fmla="*/ 154782 w 1261126"/>
                          <a:gd name="connsiteY6" fmla="*/ 11906 h 478631"/>
                          <a:gd name="connsiteX0" fmla="*/ 154782 w 1261126"/>
                          <a:gd name="connsiteY0" fmla="*/ 11906 h 478631"/>
                          <a:gd name="connsiteX1" fmla="*/ 310164 w 1261126"/>
                          <a:gd name="connsiteY1" fmla="*/ 130968 h 478631"/>
                          <a:gd name="connsiteX2" fmla="*/ 726883 w 1261126"/>
                          <a:gd name="connsiteY2" fmla="*/ 0 h 478631"/>
                          <a:gd name="connsiteX3" fmla="*/ 1260283 w 1261126"/>
                          <a:gd name="connsiteY3" fmla="*/ 478471 h 478631"/>
                          <a:gd name="connsiteX4" fmla="*/ 433988 w 1261126"/>
                          <a:gd name="connsiteY4" fmla="*/ 478631 h 478631"/>
                          <a:gd name="connsiteX5" fmla="*/ 0 w 1261126"/>
                          <a:gd name="connsiteY5" fmla="*/ 80803 h 478631"/>
                          <a:gd name="connsiteX6" fmla="*/ 154782 w 1261126"/>
                          <a:gd name="connsiteY6" fmla="*/ 11906 h 478631"/>
                          <a:gd name="connsiteX0" fmla="*/ 154782 w 1261126"/>
                          <a:gd name="connsiteY0" fmla="*/ 11906 h 478631"/>
                          <a:gd name="connsiteX1" fmla="*/ 310164 w 1261126"/>
                          <a:gd name="connsiteY1" fmla="*/ 130968 h 478631"/>
                          <a:gd name="connsiteX2" fmla="*/ 524476 w 1261126"/>
                          <a:gd name="connsiteY2" fmla="*/ 59531 h 478631"/>
                          <a:gd name="connsiteX3" fmla="*/ 726883 w 1261126"/>
                          <a:gd name="connsiteY3" fmla="*/ 0 h 478631"/>
                          <a:gd name="connsiteX4" fmla="*/ 1260283 w 1261126"/>
                          <a:gd name="connsiteY4" fmla="*/ 478471 h 478631"/>
                          <a:gd name="connsiteX5" fmla="*/ 433988 w 1261126"/>
                          <a:gd name="connsiteY5" fmla="*/ 478631 h 478631"/>
                          <a:gd name="connsiteX6" fmla="*/ 0 w 1261126"/>
                          <a:gd name="connsiteY6" fmla="*/ 80803 h 478631"/>
                          <a:gd name="connsiteX7" fmla="*/ 154782 w 1261126"/>
                          <a:gd name="connsiteY7" fmla="*/ 11906 h 478631"/>
                          <a:gd name="connsiteX0" fmla="*/ 154782 w 1261126"/>
                          <a:gd name="connsiteY0" fmla="*/ 11906 h 478631"/>
                          <a:gd name="connsiteX1" fmla="*/ 310164 w 1261126"/>
                          <a:gd name="connsiteY1" fmla="*/ 130968 h 478631"/>
                          <a:gd name="connsiteX2" fmla="*/ 538764 w 1261126"/>
                          <a:gd name="connsiteY2" fmla="*/ 157162 h 478631"/>
                          <a:gd name="connsiteX3" fmla="*/ 726883 w 1261126"/>
                          <a:gd name="connsiteY3" fmla="*/ 0 h 478631"/>
                          <a:gd name="connsiteX4" fmla="*/ 1260283 w 1261126"/>
                          <a:gd name="connsiteY4" fmla="*/ 478471 h 478631"/>
                          <a:gd name="connsiteX5" fmla="*/ 433988 w 1261126"/>
                          <a:gd name="connsiteY5" fmla="*/ 478631 h 478631"/>
                          <a:gd name="connsiteX6" fmla="*/ 0 w 1261126"/>
                          <a:gd name="connsiteY6" fmla="*/ 80803 h 478631"/>
                          <a:gd name="connsiteX7" fmla="*/ 154782 w 1261126"/>
                          <a:gd name="connsiteY7" fmla="*/ 11906 h 478631"/>
                          <a:gd name="connsiteX0" fmla="*/ 154782 w 1261126"/>
                          <a:gd name="connsiteY0" fmla="*/ 11906 h 478631"/>
                          <a:gd name="connsiteX1" fmla="*/ 317307 w 1261126"/>
                          <a:gd name="connsiteY1" fmla="*/ 157161 h 478631"/>
                          <a:gd name="connsiteX2" fmla="*/ 538764 w 1261126"/>
                          <a:gd name="connsiteY2" fmla="*/ 157162 h 478631"/>
                          <a:gd name="connsiteX3" fmla="*/ 726883 w 1261126"/>
                          <a:gd name="connsiteY3" fmla="*/ 0 h 478631"/>
                          <a:gd name="connsiteX4" fmla="*/ 1260283 w 1261126"/>
                          <a:gd name="connsiteY4" fmla="*/ 478471 h 478631"/>
                          <a:gd name="connsiteX5" fmla="*/ 433988 w 1261126"/>
                          <a:gd name="connsiteY5" fmla="*/ 478631 h 478631"/>
                          <a:gd name="connsiteX6" fmla="*/ 0 w 1261126"/>
                          <a:gd name="connsiteY6" fmla="*/ 80803 h 478631"/>
                          <a:gd name="connsiteX7" fmla="*/ 154782 w 1261126"/>
                          <a:gd name="connsiteY7" fmla="*/ 11906 h 478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61126" h="478631">
                            <a:moveTo>
                              <a:pt x="154782" y="11906"/>
                            </a:moveTo>
                            <a:lnTo>
                              <a:pt x="317307" y="157161"/>
                            </a:lnTo>
                            <a:lnTo>
                              <a:pt x="538764" y="157162"/>
                            </a:lnTo>
                            <a:lnTo>
                              <a:pt x="726883" y="0"/>
                            </a:lnTo>
                            <a:cubicBezTo>
                              <a:pt x="945164" y="47571"/>
                              <a:pt x="1280127" y="295169"/>
                              <a:pt x="1260283" y="478471"/>
                            </a:cubicBezTo>
                            <a:lnTo>
                              <a:pt x="433988" y="478631"/>
                            </a:lnTo>
                            <a:cubicBezTo>
                              <a:pt x="415531" y="331734"/>
                              <a:pt x="220863" y="115781"/>
                              <a:pt x="0" y="80803"/>
                            </a:cubicBezTo>
                            <a:lnTo>
                              <a:pt x="154782" y="11906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7370548" y="5920380"/>
                      <a:ext cx="469716" cy="499379"/>
                      <a:chOff x="4155912" y="5609383"/>
                      <a:chExt cx="334674" cy="355796"/>
                    </a:xfrm>
                    <a:grpFill/>
                    <a:effectLst/>
                  </p:grpSpPr>
                  <p:sp>
                    <p:nvSpPr>
                      <p:cNvPr id="96" name="Rectangle 44"/>
                      <p:cNvSpPr/>
                      <p:nvPr/>
                    </p:nvSpPr>
                    <p:spPr>
                      <a:xfrm>
                        <a:off x="4155912" y="5849829"/>
                        <a:ext cx="329675" cy="115350"/>
                      </a:xfrm>
                      <a:custGeom>
                        <a:avLst/>
                        <a:gdLst>
                          <a:gd name="connsiteX0" fmla="*/ 0 w 1389473"/>
                          <a:gd name="connsiteY0" fmla="*/ 0 h 631424"/>
                          <a:gd name="connsiteX1" fmla="*/ 1389473 w 1389473"/>
                          <a:gd name="connsiteY1" fmla="*/ 0 h 631424"/>
                          <a:gd name="connsiteX2" fmla="*/ 1389473 w 1389473"/>
                          <a:gd name="connsiteY2" fmla="*/ 631424 h 631424"/>
                          <a:gd name="connsiteX3" fmla="*/ 0 w 1389473"/>
                          <a:gd name="connsiteY3" fmla="*/ 631424 h 631424"/>
                          <a:gd name="connsiteX4" fmla="*/ 0 w 1389473"/>
                          <a:gd name="connsiteY4" fmla="*/ 0 h 631424"/>
                          <a:gd name="connsiteX0" fmla="*/ 121444 w 1510917"/>
                          <a:gd name="connsiteY0" fmla="*/ 0 h 631424"/>
                          <a:gd name="connsiteX1" fmla="*/ 1510917 w 1510917"/>
                          <a:gd name="connsiteY1" fmla="*/ 0 h 631424"/>
                          <a:gd name="connsiteX2" fmla="*/ 1510917 w 1510917"/>
                          <a:gd name="connsiteY2" fmla="*/ 631424 h 631424"/>
                          <a:gd name="connsiteX3" fmla="*/ 0 w 1510917"/>
                          <a:gd name="connsiteY3" fmla="*/ 514743 h 631424"/>
                          <a:gd name="connsiteX4" fmla="*/ 121444 w 1510917"/>
                          <a:gd name="connsiteY4" fmla="*/ 0 h 631424"/>
                          <a:gd name="connsiteX0" fmla="*/ 121444 w 1510917"/>
                          <a:gd name="connsiteY0" fmla="*/ 0 h 531412"/>
                          <a:gd name="connsiteX1" fmla="*/ 1510917 w 1510917"/>
                          <a:gd name="connsiteY1" fmla="*/ 0 h 531412"/>
                          <a:gd name="connsiteX2" fmla="*/ 937036 w 1510917"/>
                          <a:gd name="connsiteY2" fmla="*/ 531412 h 531412"/>
                          <a:gd name="connsiteX3" fmla="*/ 0 w 1510917"/>
                          <a:gd name="connsiteY3" fmla="*/ 514743 h 531412"/>
                          <a:gd name="connsiteX4" fmla="*/ 121444 w 1510917"/>
                          <a:gd name="connsiteY4" fmla="*/ 0 h 531412"/>
                          <a:gd name="connsiteX0" fmla="*/ 126206 w 1515679"/>
                          <a:gd name="connsiteY0" fmla="*/ 0 h 531412"/>
                          <a:gd name="connsiteX1" fmla="*/ 1515679 w 1515679"/>
                          <a:gd name="connsiteY1" fmla="*/ 0 h 531412"/>
                          <a:gd name="connsiteX2" fmla="*/ 941798 w 1515679"/>
                          <a:gd name="connsiteY2" fmla="*/ 531412 h 531412"/>
                          <a:gd name="connsiteX3" fmla="*/ 0 w 1515679"/>
                          <a:gd name="connsiteY3" fmla="*/ 524268 h 531412"/>
                          <a:gd name="connsiteX4" fmla="*/ 126206 w 1515679"/>
                          <a:gd name="connsiteY4" fmla="*/ 0 h 531412"/>
                          <a:gd name="connsiteX0" fmla="*/ 126206 w 1515679"/>
                          <a:gd name="connsiteY0" fmla="*/ 0 h 524268"/>
                          <a:gd name="connsiteX1" fmla="*/ 1515679 w 1515679"/>
                          <a:gd name="connsiteY1" fmla="*/ 0 h 524268"/>
                          <a:gd name="connsiteX2" fmla="*/ 941798 w 1515679"/>
                          <a:gd name="connsiteY2" fmla="*/ 524268 h 524268"/>
                          <a:gd name="connsiteX3" fmla="*/ 0 w 1515679"/>
                          <a:gd name="connsiteY3" fmla="*/ 524268 h 524268"/>
                          <a:gd name="connsiteX4" fmla="*/ 126206 w 1515679"/>
                          <a:gd name="connsiteY4" fmla="*/ 0 h 524268"/>
                          <a:gd name="connsiteX0" fmla="*/ 500062 w 1515679"/>
                          <a:gd name="connsiteY0" fmla="*/ 61912 h 524268"/>
                          <a:gd name="connsiteX1" fmla="*/ 1515679 w 1515679"/>
                          <a:gd name="connsiteY1" fmla="*/ 0 h 524268"/>
                          <a:gd name="connsiteX2" fmla="*/ 941798 w 1515679"/>
                          <a:gd name="connsiteY2" fmla="*/ 524268 h 524268"/>
                          <a:gd name="connsiteX3" fmla="*/ 0 w 1515679"/>
                          <a:gd name="connsiteY3" fmla="*/ 524268 h 524268"/>
                          <a:gd name="connsiteX4" fmla="*/ 500062 w 1515679"/>
                          <a:gd name="connsiteY4" fmla="*/ 61912 h 524268"/>
                          <a:gd name="connsiteX0" fmla="*/ 500062 w 1515679"/>
                          <a:gd name="connsiteY0" fmla="*/ 61912 h 524268"/>
                          <a:gd name="connsiteX1" fmla="*/ 1515679 w 1515679"/>
                          <a:gd name="connsiteY1" fmla="*/ 0 h 524268"/>
                          <a:gd name="connsiteX2" fmla="*/ 941798 w 1515679"/>
                          <a:gd name="connsiteY2" fmla="*/ 524268 h 524268"/>
                          <a:gd name="connsiteX3" fmla="*/ 0 w 1515679"/>
                          <a:gd name="connsiteY3" fmla="*/ 524268 h 524268"/>
                          <a:gd name="connsiteX4" fmla="*/ 500062 w 1515679"/>
                          <a:gd name="connsiteY4" fmla="*/ 61912 h 524268"/>
                          <a:gd name="connsiteX0" fmla="*/ 500062 w 1515679"/>
                          <a:gd name="connsiteY0" fmla="*/ 61912 h 524268"/>
                          <a:gd name="connsiteX1" fmla="*/ 1515679 w 1515679"/>
                          <a:gd name="connsiteY1" fmla="*/ 0 h 524268"/>
                          <a:gd name="connsiteX2" fmla="*/ 941798 w 1515679"/>
                          <a:gd name="connsiteY2" fmla="*/ 524268 h 524268"/>
                          <a:gd name="connsiteX3" fmla="*/ 0 w 1515679"/>
                          <a:gd name="connsiteY3" fmla="*/ 524268 h 524268"/>
                          <a:gd name="connsiteX4" fmla="*/ 500062 w 1515679"/>
                          <a:gd name="connsiteY4" fmla="*/ 61912 h 524268"/>
                          <a:gd name="connsiteX0" fmla="*/ 500062 w 1334704"/>
                          <a:gd name="connsiteY0" fmla="*/ 0 h 462356"/>
                          <a:gd name="connsiteX1" fmla="*/ 1334704 w 1334704"/>
                          <a:gd name="connsiteY1" fmla="*/ 83344 h 462356"/>
                          <a:gd name="connsiteX2" fmla="*/ 941798 w 1334704"/>
                          <a:gd name="connsiteY2" fmla="*/ 462356 h 462356"/>
                          <a:gd name="connsiteX3" fmla="*/ 0 w 1334704"/>
                          <a:gd name="connsiteY3" fmla="*/ 462356 h 462356"/>
                          <a:gd name="connsiteX4" fmla="*/ 500062 w 1334704"/>
                          <a:gd name="connsiteY4" fmla="*/ 0 h 462356"/>
                          <a:gd name="connsiteX0" fmla="*/ 500062 w 1334704"/>
                          <a:gd name="connsiteY0" fmla="*/ 0 h 462356"/>
                          <a:gd name="connsiteX1" fmla="*/ 1334704 w 1334704"/>
                          <a:gd name="connsiteY1" fmla="*/ 83344 h 462356"/>
                          <a:gd name="connsiteX2" fmla="*/ 941798 w 1334704"/>
                          <a:gd name="connsiteY2" fmla="*/ 462356 h 462356"/>
                          <a:gd name="connsiteX3" fmla="*/ 0 w 1334704"/>
                          <a:gd name="connsiteY3" fmla="*/ 462356 h 462356"/>
                          <a:gd name="connsiteX4" fmla="*/ 500062 w 1334704"/>
                          <a:gd name="connsiteY4" fmla="*/ 0 h 462356"/>
                          <a:gd name="connsiteX0" fmla="*/ 500062 w 1334704"/>
                          <a:gd name="connsiteY0" fmla="*/ 0 h 462356"/>
                          <a:gd name="connsiteX1" fmla="*/ 1334704 w 1334704"/>
                          <a:gd name="connsiteY1" fmla="*/ 83344 h 462356"/>
                          <a:gd name="connsiteX2" fmla="*/ 941798 w 1334704"/>
                          <a:gd name="connsiteY2" fmla="*/ 462356 h 462356"/>
                          <a:gd name="connsiteX3" fmla="*/ 0 w 1334704"/>
                          <a:gd name="connsiteY3" fmla="*/ 462356 h 462356"/>
                          <a:gd name="connsiteX4" fmla="*/ 500062 w 1334704"/>
                          <a:gd name="connsiteY4" fmla="*/ 0 h 462356"/>
                          <a:gd name="connsiteX0" fmla="*/ 500062 w 1334704"/>
                          <a:gd name="connsiteY0" fmla="*/ 0 h 462356"/>
                          <a:gd name="connsiteX1" fmla="*/ 1334704 w 1334704"/>
                          <a:gd name="connsiteY1" fmla="*/ 83344 h 462356"/>
                          <a:gd name="connsiteX2" fmla="*/ 941798 w 1334704"/>
                          <a:gd name="connsiteY2" fmla="*/ 462356 h 462356"/>
                          <a:gd name="connsiteX3" fmla="*/ 0 w 1334704"/>
                          <a:gd name="connsiteY3" fmla="*/ 462356 h 462356"/>
                          <a:gd name="connsiteX4" fmla="*/ 500062 w 1334704"/>
                          <a:gd name="connsiteY4" fmla="*/ 0 h 462356"/>
                          <a:gd name="connsiteX0" fmla="*/ 500062 w 1341848"/>
                          <a:gd name="connsiteY0" fmla="*/ 0 h 462356"/>
                          <a:gd name="connsiteX1" fmla="*/ 1341848 w 1341848"/>
                          <a:gd name="connsiteY1" fmla="*/ 95250 h 462356"/>
                          <a:gd name="connsiteX2" fmla="*/ 941798 w 1341848"/>
                          <a:gd name="connsiteY2" fmla="*/ 462356 h 462356"/>
                          <a:gd name="connsiteX3" fmla="*/ 0 w 1341848"/>
                          <a:gd name="connsiteY3" fmla="*/ 462356 h 462356"/>
                          <a:gd name="connsiteX4" fmla="*/ 500062 w 1341848"/>
                          <a:gd name="connsiteY4" fmla="*/ 0 h 462356"/>
                          <a:gd name="connsiteX0" fmla="*/ 500062 w 1341848"/>
                          <a:gd name="connsiteY0" fmla="*/ 0 h 462356"/>
                          <a:gd name="connsiteX1" fmla="*/ 1090225 w 1341848"/>
                          <a:gd name="connsiteY1" fmla="*/ 61913 h 462356"/>
                          <a:gd name="connsiteX2" fmla="*/ 1341848 w 1341848"/>
                          <a:gd name="connsiteY2" fmla="*/ 95250 h 462356"/>
                          <a:gd name="connsiteX3" fmla="*/ 941798 w 1341848"/>
                          <a:gd name="connsiteY3" fmla="*/ 462356 h 462356"/>
                          <a:gd name="connsiteX4" fmla="*/ 0 w 1341848"/>
                          <a:gd name="connsiteY4" fmla="*/ 462356 h 462356"/>
                          <a:gd name="connsiteX5" fmla="*/ 500062 w 1341848"/>
                          <a:gd name="connsiteY5" fmla="*/ 0 h 462356"/>
                          <a:gd name="connsiteX0" fmla="*/ 500062 w 1341848"/>
                          <a:gd name="connsiteY0" fmla="*/ 7144 h 469500"/>
                          <a:gd name="connsiteX1" fmla="*/ 1142612 w 1341848"/>
                          <a:gd name="connsiteY1" fmla="*/ 0 h 469500"/>
                          <a:gd name="connsiteX2" fmla="*/ 1341848 w 1341848"/>
                          <a:gd name="connsiteY2" fmla="*/ 102394 h 469500"/>
                          <a:gd name="connsiteX3" fmla="*/ 941798 w 1341848"/>
                          <a:gd name="connsiteY3" fmla="*/ 469500 h 469500"/>
                          <a:gd name="connsiteX4" fmla="*/ 0 w 1341848"/>
                          <a:gd name="connsiteY4" fmla="*/ 469500 h 469500"/>
                          <a:gd name="connsiteX5" fmla="*/ 500062 w 1341848"/>
                          <a:gd name="connsiteY5" fmla="*/ 7144 h 469500"/>
                          <a:gd name="connsiteX0" fmla="*/ 500062 w 1341848"/>
                          <a:gd name="connsiteY0" fmla="*/ 7144 h 469500"/>
                          <a:gd name="connsiteX1" fmla="*/ 1142612 w 1341848"/>
                          <a:gd name="connsiteY1" fmla="*/ 0 h 469500"/>
                          <a:gd name="connsiteX2" fmla="*/ 1341848 w 1341848"/>
                          <a:gd name="connsiteY2" fmla="*/ 102394 h 469500"/>
                          <a:gd name="connsiteX3" fmla="*/ 941798 w 1341848"/>
                          <a:gd name="connsiteY3" fmla="*/ 469500 h 469500"/>
                          <a:gd name="connsiteX4" fmla="*/ 0 w 1341848"/>
                          <a:gd name="connsiteY4" fmla="*/ 469500 h 469500"/>
                          <a:gd name="connsiteX5" fmla="*/ 500062 w 1341848"/>
                          <a:gd name="connsiteY5" fmla="*/ 7144 h 469500"/>
                          <a:gd name="connsiteX0" fmla="*/ 500062 w 1341848"/>
                          <a:gd name="connsiteY0" fmla="*/ 24790 h 487146"/>
                          <a:gd name="connsiteX1" fmla="*/ 804475 w 1341848"/>
                          <a:gd name="connsiteY1" fmla="*/ 58128 h 487146"/>
                          <a:gd name="connsiteX2" fmla="*/ 1142612 w 1341848"/>
                          <a:gd name="connsiteY2" fmla="*/ 17646 h 487146"/>
                          <a:gd name="connsiteX3" fmla="*/ 1341848 w 1341848"/>
                          <a:gd name="connsiteY3" fmla="*/ 120040 h 487146"/>
                          <a:gd name="connsiteX4" fmla="*/ 941798 w 1341848"/>
                          <a:gd name="connsiteY4" fmla="*/ 487146 h 487146"/>
                          <a:gd name="connsiteX5" fmla="*/ 0 w 1341848"/>
                          <a:gd name="connsiteY5" fmla="*/ 487146 h 487146"/>
                          <a:gd name="connsiteX6" fmla="*/ 500062 w 1341848"/>
                          <a:gd name="connsiteY6" fmla="*/ 24790 h 487146"/>
                          <a:gd name="connsiteX0" fmla="*/ 500062 w 1341848"/>
                          <a:gd name="connsiteY0" fmla="*/ 10410 h 472766"/>
                          <a:gd name="connsiteX1" fmla="*/ 816381 w 1341848"/>
                          <a:gd name="connsiteY1" fmla="*/ 258060 h 472766"/>
                          <a:gd name="connsiteX2" fmla="*/ 1142612 w 1341848"/>
                          <a:gd name="connsiteY2" fmla="*/ 3266 h 472766"/>
                          <a:gd name="connsiteX3" fmla="*/ 1341848 w 1341848"/>
                          <a:gd name="connsiteY3" fmla="*/ 105660 h 472766"/>
                          <a:gd name="connsiteX4" fmla="*/ 941798 w 1341848"/>
                          <a:gd name="connsiteY4" fmla="*/ 472766 h 472766"/>
                          <a:gd name="connsiteX5" fmla="*/ 0 w 1341848"/>
                          <a:gd name="connsiteY5" fmla="*/ 472766 h 472766"/>
                          <a:gd name="connsiteX6" fmla="*/ 500062 w 1341848"/>
                          <a:gd name="connsiteY6" fmla="*/ 10410 h 472766"/>
                          <a:gd name="connsiteX0" fmla="*/ 500062 w 1341848"/>
                          <a:gd name="connsiteY0" fmla="*/ 10410 h 472766"/>
                          <a:gd name="connsiteX1" fmla="*/ 816381 w 1341848"/>
                          <a:gd name="connsiteY1" fmla="*/ 258060 h 472766"/>
                          <a:gd name="connsiteX2" fmla="*/ 1142612 w 1341848"/>
                          <a:gd name="connsiteY2" fmla="*/ 3266 h 472766"/>
                          <a:gd name="connsiteX3" fmla="*/ 1341848 w 1341848"/>
                          <a:gd name="connsiteY3" fmla="*/ 105660 h 472766"/>
                          <a:gd name="connsiteX4" fmla="*/ 941798 w 1341848"/>
                          <a:gd name="connsiteY4" fmla="*/ 472766 h 472766"/>
                          <a:gd name="connsiteX5" fmla="*/ 0 w 1341848"/>
                          <a:gd name="connsiteY5" fmla="*/ 472766 h 472766"/>
                          <a:gd name="connsiteX6" fmla="*/ 500062 w 1341848"/>
                          <a:gd name="connsiteY6" fmla="*/ 10410 h 472766"/>
                          <a:gd name="connsiteX0" fmla="*/ 500062 w 1341848"/>
                          <a:gd name="connsiteY0" fmla="*/ 7144 h 469500"/>
                          <a:gd name="connsiteX1" fmla="*/ 816381 w 1341848"/>
                          <a:gd name="connsiteY1" fmla="*/ 254794 h 469500"/>
                          <a:gd name="connsiteX2" fmla="*/ 1142612 w 1341848"/>
                          <a:gd name="connsiteY2" fmla="*/ 0 h 469500"/>
                          <a:gd name="connsiteX3" fmla="*/ 1341848 w 1341848"/>
                          <a:gd name="connsiteY3" fmla="*/ 102394 h 469500"/>
                          <a:gd name="connsiteX4" fmla="*/ 941798 w 1341848"/>
                          <a:gd name="connsiteY4" fmla="*/ 469500 h 469500"/>
                          <a:gd name="connsiteX5" fmla="*/ 0 w 1341848"/>
                          <a:gd name="connsiteY5" fmla="*/ 469500 h 469500"/>
                          <a:gd name="connsiteX6" fmla="*/ 500062 w 1341848"/>
                          <a:gd name="connsiteY6" fmla="*/ 7144 h 469500"/>
                          <a:gd name="connsiteX0" fmla="*/ 500062 w 1341848"/>
                          <a:gd name="connsiteY0" fmla="*/ 7144 h 469500"/>
                          <a:gd name="connsiteX1" fmla="*/ 814000 w 1341848"/>
                          <a:gd name="connsiteY1" fmla="*/ 238125 h 469500"/>
                          <a:gd name="connsiteX2" fmla="*/ 1142612 w 1341848"/>
                          <a:gd name="connsiteY2" fmla="*/ 0 h 469500"/>
                          <a:gd name="connsiteX3" fmla="*/ 1341848 w 1341848"/>
                          <a:gd name="connsiteY3" fmla="*/ 102394 h 469500"/>
                          <a:gd name="connsiteX4" fmla="*/ 941798 w 1341848"/>
                          <a:gd name="connsiteY4" fmla="*/ 469500 h 469500"/>
                          <a:gd name="connsiteX5" fmla="*/ 0 w 1341848"/>
                          <a:gd name="connsiteY5" fmla="*/ 469500 h 469500"/>
                          <a:gd name="connsiteX6" fmla="*/ 500062 w 1341848"/>
                          <a:gd name="connsiteY6" fmla="*/ 7144 h 469500"/>
                          <a:gd name="connsiteX0" fmla="*/ 500062 w 1341848"/>
                          <a:gd name="connsiteY0" fmla="*/ 7144 h 469500"/>
                          <a:gd name="connsiteX1" fmla="*/ 814000 w 1341848"/>
                          <a:gd name="connsiteY1" fmla="*/ 238125 h 469500"/>
                          <a:gd name="connsiteX2" fmla="*/ 1142612 w 1341848"/>
                          <a:gd name="connsiteY2" fmla="*/ 0 h 469500"/>
                          <a:gd name="connsiteX3" fmla="*/ 1341848 w 1341848"/>
                          <a:gd name="connsiteY3" fmla="*/ 102394 h 469500"/>
                          <a:gd name="connsiteX4" fmla="*/ 941798 w 1341848"/>
                          <a:gd name="connsiteY4" fmla="*/ 469500 h 469500"/>
                          <a:gd name="connsiteX5" fmla="*/ 0 w 1341848"/>
                          <a:gd name="connsiteY5" fmla="*/ 469500 h 469500"/>
                          <a:gd name="connsiteX6" fmla="*/ 500062 w 1341848"/>
                          <a:gd name="connsiteY6" fmla="*/ 7144 h 469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341848" h="469500">
                            <a:moveTo>
                              <a:pt x="500062" y="7144"/>
                            </a:moveTo>
                            <a:cubicBezTo>
                              <a:pt x="569847" y="-21497"/>
                              <a:pt x="706908" y="239316"/>
                              <a:pt x="814000" y="238125"/>
                            </a:cubicBezTo>
                            <a:cubicBezTo>
                              <a:pt x="921092" y="236934"/>
                              <a:pt x="1119725" y="20638"/>
                              <a:pt x="1142612" y="0"/>
                            </a:cubicBezTo>
                            <a:lnTo>
                              <a:pt x="1341848" y="102394"/>
                            </a:lnTo>
                            <a:cubicBezTo>
                              <a:pt x="1194210" y="159675"/>
                              <a:pt x="1006092" y="240769"/>
                              <a:pt x="941798" y="469500"/>
                            </a:cubicBezTo>
                            <a:lnTo>
                              <a:pt x="0" y="469500"/>
                            </a:lnTo>
                            <a:cubicBezTo>
                              <a:pt x="11906" y="322525"/>
                              <a:pt x="359569" y="54107"/>
                              <a:pt x="500062" y="7144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7" name="Freeform 96"/>
                      <p:cNvSpPr/>
                      <p:nvPr/>
                    </p:nvSpPr>
                    <p:spPr>
                      <a:xfrm>
                        <a:off x="4229902" y="5609383"/>
                        <a:ext cx="260684" cy="253322"/>
                      </a:xfrm>
                      <a:custGeom>
                        <a:avLst/>
                        <a:gdLst>
                          <a:gd name="connsiteX0" fmla="*/ 266337 w 435716"/>
                          <a:gd name="connsiteY0" fmla="*/ 100370 h 423411"/>
                          <a:gd name="connsiteX1" fmla="*/ 231133 w 435716"/>
                          <a:gd name="connsiteY1" fmla="*/ 127751 h 423411"/>
                          <a:gd name="connsiteX2" fmla="*/ 148015 w 435716"/>
                          <a:gd name="connsiteY2" fmla="*/ 143396 h 423411"/>
                          <a:gd name="connsiteX3" fmla="*/ 107745 w 435716"/>
                          <a:gd name="connsiteY3" fmla="*/ 160497 h 423411"/>
                          <a:gd name="connsiteX4" fmla="*/ 124369 w 435716"/>
                          <a:gd name="connsiteY4" fmla="*/ 298375 h 423411"/>
                          <a:gd name="connsiteX5" fmla="*/ 324456 w 435716"/>
                          <a:gd name="connsiteY5" fmla="*/ 288596 h 423411"/>
                          <a:gd name="connsiteX6" fmla="*/ 337169 w 435716"/>
                          <a:gd name="connsiteY6" fmla="*/ 156585 h 423411"/>
                          <a:gd name="connsiteX7" fmla="*/ 266337 w 435716"/>
                          <a:gd name="connsiteY7" fmla="*/ 100370 h 423411"/>
                          <a:gd name="connsiteX8" fmla="*/ 193565 w 435716"/>
                          <a:gd name="connsiteY8" fmla="*/ 79 h 423411"/>
                          <a:gd name="connsiteX9" fmla="*/ 248735 w 435716"/>
                          <a:gd name="connsiteY9" fmla="*/ 13688 h 423411"/>
                          <a:gd name="connsiteX10" fmla="*/ 300562 w 435716"/>
                          <a:gd name="connsiteY10" fmla="*/ 17599 h 423411"/>
                          <a:gd name="connsiteX11" fmla="*/ 379000 w 435716"/>
                          <a:gd name="connsiteY11" fmla="*/ 107888 h 423411"/>
                          <a:gd name="connsiteX12" fmla="*/ 435716 w 435716"/>
                          <a:gd name="connsiteY12" fmla="*/ 420477 h 423411"/>
                          <a:gd name="connsiteX13" fmla="*/ 348478 w 435716"/>
                          <a:gd name="connsiteY13" fmla="*/ 370606 h 423411"/>
                          <a:gd name="connsiteX14" fmla="*/ 311319 w 435716"/>
                          <a:gd name="connsiteY14" fmla="*/ 397987 h 423411"/>
                          <a:gd name="connsiteX15" fmla="*/ 286873 w 435716"/>
                          <a:gd name="connsiteY15" fmla="*/ 374518 h 423411"/>
                          <a:gd name="connsiteX16" fmla="*/ 141171 w 435716"/>
                          <a:gd name="connsiteY16" fmla="*/ 373540 h 423411"/>
                          <a:gd name="connsiteX17" fmla="*/ 119658 w 435716"/>
                          <a:gd name="connsiteY17" fmla="*/ 398964 h 423411"/>
                          <a:gd name="connsiteX18" fmla="*/ 80544 w 435716"/>
                          <a:gd name="connsiteY18" fmla="*/ 377452 h 423411"/>
                          <a:gd name="connsiteX19" fmla="*/ 0 w 435716"/>
                          <a:gd name="connsiteY19" fmla="*/ 423411 h 423411"/>
                          <a:gd name="connsiteX20" fmla="*/ 38495 w 435716"/>
                          <a:gd name="connsiteY20" fmla="*/ 337359 h 423411"/>
                          <a:gd name="connsiteX21" fmla="*/ 52805 w 435716"/>
                          <a:gd name="connsiteY21" fmla="*/ 108866 h 423411"/>
                          <a:gd name="connsiteX22" fmla="*/ 193565 w 435716"/>
                          <a:gd name="connsiteY22" fmla="*/ 79 h 4234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435716" h="423411">
                            <a:moveTo>
                              <a:pt x="266337" y="100370"/>
                            </a:moveTo>
                            <a:cubicBezTo>
                              <a:pt x="249713" y="102652"/>
                              <a:pt x="242867" y="118624"/>
                              <a:pt x="231133" y="127751"/>
                            </a:cubicBezTo>
                            <a:lnTo>
                              <a:pt x="148015" y="143396"/>
                            </a:lnTo>
                            <a:cubicBezTo>
                              <a:pt x="126117" y="132799"/>
                              <a:pt x="102263" y="146648"/>
                              <a:pt x="107745" y="160497"/>
                            </a:cubicBezTo>
                            <a:cubicBezTo>
                              <a:pt x="81995" y="194722"/>
                              <a:pt x="106116" y="282730"/>
                              <a:pt x="124369" y="298375"/>
                            </a:cubicBezTo>
                            <a:cubicBezTo>
                              <a:pt x="162381" y="371715"/>
                              <a:pt x="268843" y="394205"/>
                              <a:pt x="324456" y="288596"/>
                            </a:cubicBezTo>
                            <a:cubicBezTo>
                              <a:pt x="338147" y="261542"/>
                              <a:pt x="348903" y="174838"/>
                              <a:pt x="337169" y="156585"/>
                            </a:cubicBezTo>
                            <a:cubicBezTo>
                              <a:pt x="314210" y="139803"/>
                              <a:pt x="288318" y="133776"/>
                              <a:pt x="266337" y="100370"/>
                            </a:cubicBezTo>
                            <a:close/>
                            <a:moveTo>
                              <a:pt x="193565" y="79"/>
                            </a:moveTo>
                            <a:cubicBezTo>
                              <a:pt x="214063" y="-641"/>
                              <a:pt x="233386" y="3529"/>
                              <a:pt x="248735" y="13688"/>
                            </a:cubicBezTo>
                            <a:cubicBezTo>
                              <a:pt x="258188" y="22814"/>
                              <a:pt x="274486" y="23140"/>
                              <a:pt x="300562" y="17599"/>
                            </a:cubicBezTo>
                            <a:cubicBezTo>
                              <a:pt x="332575" y="19337"/>
                              <a:pt x="374367" y="65080"/>
                              <a:pt x="379000" y="107888"/>
                            </a:cubicBezTo>
                            <a:lnTo>
                              <a:pt x="435716" y="420477"/>
                            </a:lnTo>
                            <a:lnTo>
                              <a:pt x="348478" y="370606"/>
                            </a:lnTo>
                            <a:cubicBezTo>
                              <a:pt x="344858" y="365880"/>
                              <a:pt x="312786" y="392445"/>
                              <a:pt x="311319" y="397987"/>
                            </a:cubicBezTo>
                            <a:cubicBezTo>
                              <a:pt x="304963" y="394727"/>
                              <a:pt x="296162" y="377615"/>
                              <a:pt x="286873" y="374518"/>
                            </a:cubicBezTo>
                            <a:cubicBezTo>
                              <a:pt x="225919" y="418033"/>
                              <a:pt x="171484" y="407276"/>
                              <a:pt x="141171" y="373540"/>
                            </a:cubicBezTo>
                            <a:lnTo>
                              <a:pt x="119658" y="398964"/>
                            </a:lnTo>
                            <a:cubicBezTo>
                              <a:pt x="111509" y="375170"/>
                              <a:pt x="100426" y="367021"/>
                              <a:pt x="80544" y="377452"/>
                            </a:cubicBezTo>
                            <a:lnTo>
                              <a:pt x="0" y="423411"/>
                            </a:lnTo>
                            <a:lnTo>
                              <a:pt x="38495" y="337359"/>
                            </a:lnTo>
                            <a:cubicBezTo>
                              <a:pt x="41309" y="287597"/>
                              <a:pt x="47057" y="146894"/>
                              <a:pt x="52805" y="108866"/>
                            </a:cubicBezTo>
                            <a:cubicBezTo>
                              <a:pt x="59984" y="48401"/>
                              <a:pt x="132068" y="2238"/>
                              <a:pt x="193565" y="79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7688846" y="5904751"/>
                      <a:ext cx="681753" cy="627580"/>
                      <a:chOff x="4382688" y="5598243"/>
                      <a:chExt cx="485747" cy="447156"/>
                    </a:xfrm>
                    <a:grpFill/>
                    <a:effectLst/>
                  </p:grpSpPr>
                  <p:sp>
                    <p:nvSpPr>
                      <p:cNvPr id="93" name="Freeform 92"/>
                      <p:cNvSpPr/>
                      <p:nvPr/>
                    </p:nvSpPr>
                    <p:spPr>
                      <a:xfrm>
                        <a:off x="4382688" y="5876942"/>
                        <a:ext cx="485747" cy="168457"/>
                      </a:xfrm>
                      <a:custGeom>
                        <a:avLst/>
                        <a:gdLst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3044 w 1496515"/>
                          <a:gd name="connsiteY2" fmla="*/ 307410 h 495793"/>
                          <a:gd name="connsiteX3" fmla="*/ 721126 w 1496515"/>
                          <a:gd name="connsiteY3" fmla="*/ 146220 h 495793"/>
                          <a:gd name="connsiteX4" fmla="*/ 656834 w 1496515"/>
                          <a:gd name="connsiteY4" fmla="*/ 50969 h 495793"/>
                          <a:gd name="connsiteX5" fmla="*/ 680645 w 1496515"/>
                          <a:gd name="connsiteY5" fmla="*/ 38082 h 495793"/>
                          <a:gd name="connsiteX6" fmla="*/ 726283 w 1496515"/>
                          <a:gd name="connsiteY6" fmla="*/ 70038 h 495793"/>
                          <a:gd name="connsiteX7" fmla="*/ 785814 w 1496515"/>
                          <a:gd name="connsiteY7" fmla="*/ 72421 h 495793"/>
                          <a:gd name="connsiteX8" fmla="*/ 847332 w 1496515"/>
                          <a:gd name="connsiteY8" fmla="*/ 39064 h 495793"/>
                          <a:gd name="connsiteX9" fmla="*/ 871145 w 1496515"/>
                          <a:gd name="connsiteY9" fmla="*/ 64277 h 495793"/>
                          <a:gd name="connsiteX10" fmla="*/ 797327 w 1496515"/>
                          <a:gd name="connsiteY10" fmla="*/ 136695 h 495793"/>
                          <a:gd name="connsiteX11" fmla="*/ 798517 w 1496515"/>
                          <a:gd name="connsiteY11" fmla="*/ 240280 h 495793"/>
                          <a:gd name="connsiteX12" fmla="*/ 799295 w 1496515"/>
                          <a:gd name="connsiteY12" fmla="*/ 307968 h 495793"/>
                          <a:gd name="connsiteX13" fmla="*/ 823054 w 1496515"/>
                          <a:gd name="connsiteY13" fmla="*/ 307733 h 495793"/>
                          <a:gd name="connsiteX14" fmla="*/ 856566 w 1496515"/>
                          <a:gd name="connsiteY14" fmla="*/ 306486 h 495793"/>
                          <a:gd name="connsiteX15" fmla="*/ 992922 w 1496515"/>
                          <a:gd name="connsiteY15" fmla="*/ 2539 h 495793"/>
                          <a:gd name="connsiteX16" fmla="*/ 1493558 w 1496515"/>
                          <a:gd name="connsiteY16" fmla="*/ 495793 h 495793"/>
                          <a:gd name="connsiteX17" fmla="*/ 0 w 1496515"/>
                          <a:gd name="connsiteY17" fmla="*/ 495793 h 495793"/>
                          <a:gd name="connsiteX18" fmla="*/ 529813 w 1496515"/>
                          <a:gd name="connsiteY18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656834 w 1496515"/>
                          <a:gd name="connsiteY3" fmla="*/ 50969 h 495793"/>
                          <a:gd name="connsiteX4" fmla="*/ 680645 w 1496515"/>
                          <a:gd name="connsiteY4" fmla="*/ 38082 h 495793"/>
                          <a:gd name="connsiteX5" fmla="*/ 726283 w 1496515"/>
                          <a:gd name="connsiteY5" fmla="*/ 70038 h 495793"/>
                          <a:gd name="connsiteX6" fmla="*/ 785814 w 1496515"/>
                          <a:gd name="connsiteY6" fmla="*/ 72421 h 495793"/>
                          <a:gd name="connsiteX7" fmla="*/ 847332 w 1496515"/>
                          <a:gd name="connsiteY7" fmla="*/ 39064 h 495793"/>
                          <a:gd name="connsiteX8" fmla="*/ 871145 w 1496515"/>
                          <a:gd name="connsiteY8" fmla="*/ 64277 h 495793"/>
                          <a:gd name="connsiteX9" fmla="*/ 797327 w 1496515"/>
                          <a:gd name="connsiteY9" fmla="*/ 136695 h 495793"/>
                          <a:gd name="connsiteX10" fmla="*/ 798517 w 1496515"/>
                          <a:gd name="connsiteY10" fmla="*/ 240280 h 495793"/>
                          <a:gd name="connsiteX11" fmla="*/ 799295 w 1496515"/>
                          <a:gd name="connsiteY11" fmla="*/ 307968 h 495793"/>
                          <a:gd name="connsiteX12" fmla="*/ 823054 w 1496515"/>
                          <a:gd name="connsiteY12" fmla="*/ 307733 h 495793"/>
                          <a:gd name="connsiteX13" fmla="*/ 856566 w 1496515"/>
                          <a:gd name="connsiteY13" fmla="*/ 306486 h 495793"/>
                          <a:gd name="connsiteX14" fmla="*/ 992922 w 1496515"/>
                          <a:gd name="connsiteY14" fmla="*/ 2539 h 495793"/>
                          <a:gd name="connsiteX15" fmla="*/ 1493558 w 1496515"/>
                          <a:gd name="connsiteY15" fmla="*/ 495793 h 495793"/>
                          <a:gd name="connsiteX16" fmla="*/ 0 w 1496515"/>
                          <a:gd name="connsiteY16" fmla="*/ 495793 h 495793"/>
                          <a:gd name="connsiteX17" fmla="*/ 529813 w 1496515"/>
                          <a:gd name="connsiteY17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656834 w 1496515"/>
                          <a:gd name="connsiteY3" fmla="*/ 50969 h 495793"/>
                          <a:gd name="connsiteX4" fmla="*/ 680645 w 1496515"/>
                          <a:gd name="connsiteY4" fmla="*/ 38082 h 495793"/>
                          <a:gd name="connsiteX5" fmla="*/ 726283 w 1496515"/>
                          <a:gd name="connsiteY5" fmla="*/ 70038 h 495793"/>
                          <a:gd name="connsiteX6" fmla="*/ 785814 w 1496515"/>
                          <a:gd name="connsiteY6" fmla="*/ 72421 h 495793"/>
                          <a:gd name="connsiteX7" fmla="*/ 847332 w 1496515"/>
                          <a:gd name="connsiteY7" fmla="*/ 39064 h 495793"/>
                          <a:gd name="connsiteX8" fmla="*/ 871145 w 1496515"/>
                          <a:gd name="connsiteY8" fmla="*/ 64277 h 495793"/>
                          <a:gd name="connsiteX9" fmla="*/ 797327 w 1496515"/>
                          <a:gd name="connsiteY9" fmla="*/ 136695 h 495793"/>
                          <a:gd name="connsiteX10" fmla="*/ 798517 w 1496515"/>
                          <a:gd name="connsiteY10" fmla="*/ 240280 h 495793"/>
                          <a:gd name="connsiteX11" fmla="*/ 823054 w 1496515"/>
                          <a:gd name="connsiteY11" fmla="*/ 307733 h 495793"/>
                          <a:gd name="connsiteX12" fmla="*/ 856566 w 1496515"/>
                          <a:gd name="connsiteY12" fmla="*/ 306486 h 495793"/>
                          <a:gd name="connsiteX13" fmla="*/ 992922 w 1496515"/>
                          <a:gd name="connsiteY13" fmla="*/ 2539 h 495793"/>
                          <a:gd name="connsiteX14" fmla="*/ 1493558 w 1496515"/>
                          <a:gd name="connsiteY14" fmla="*/ 495793 h 495793"/>
                          <a:gd name="connsiteX15" fmla="*/ 0 w 1496515"/>
                          <a:gd name="connsiteY15" fmla="*/ 495793 h 495793"/>
                          <a:gd name="connsiteX16" fmla="*/ 529813 w 1496515"/>
                          <a:gd name="connsiteY16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656834 w 1496515"/>
                          <a:gd name="connsiteY3" fmla="*/ 50969 h 495793"/>
                          <a:gd name="connsiteX4" fmla="*/ 680645 w 1496515"/>
                          <a:gd name="connsiteY4" fmla="*/ 38082 h 495793"/>
                          <a:gd name="connsiteX5" fmla="*/ 726283 w 1496515"/>
                          <a:gd name="connsiteY5" fmla="*/ 70038 h 495793"/>
                          <a:gd name="connsiteX6" fmla="*/ 785814 w 1496515"/>
                          <a:gd name="connsiteY6" fmla="*/ 72421 h 495793"/>
                          <a:gd name="connsiteX7" fmla="*/ 847332 w 1496515"/>
                          <a:gd name="connsiteY7" fmla="*/ 39064 h 495793"/>
                          <a:gd name="connsiteX8" fmla="*/ 871145 w 1496515"/>
                          <a:gd name="connsiteY8" fmla="*/ 64277 h 495793"/>
                          <a:gd name="connsiteX9" fmla="*/ 797327 w 1496515"/>
                          <a:gd name="connsiteY9" fmla="*/ 136695 h 495793"/>
                          <a:gd name="connsiteX10" fmla="*/ 823054 w 1496515"/>
                          <a:gd name="connsiteY10" fmla="*/ 307733 h 495793"/>
                          <a:gd name="connsiteX11" fmla="*/ 856566 w 1496515"/>
                          <a:gd name="connsiteY11" fmla="*/ 306486 h 495793"/>
                          <a:gd name="connsiteX12" fmla="*/ 992922 w 1496515"/>
                          <a:gd name="connsiteY12" fmla="*/ 2539 h 495793"/>
                          <a:gd name="connsiteX13" fmla="*/ 1493558 w 1496515"/>
                          <a:gd name="connsiteY13" fmla="*/ 495793 h 495793"/>
                          <a:gd name="connsiteX14" fmla="*/ 0 w 1496515"/>
                          <a:gd name="connsiteY14" fmla="*/ 495793 h 495793"/>
                          <a:gd name="connsiteX15" fmla="*/ 529813 w 1496515"/>
                          <a:gd name="connsiteY15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656834 w 1496515"/>
                          <a:gd name="connsiteY3" fmla="*/ 50969 h 495793"/>
                          <a:gd name="connsiteX4" fmla="*/ 680645 w 1496515"/>
                          <a:gd name="connsiteY4" fmla="*/ 38082 h 495793"/>
                          <a:gd name="connsiteX5" fmla="*/ 726283 w 1496515"/>
                          <a:gd name="connsiteY5" fmla="*/ 70038 h 495793"/>
                          <a:gd name="connsiteX6" fmla="*/ 785814 w 1496515"/>
                          <a:gd name="connsiteY6" fmla="*/ 72421 h 495793"/>
                          <a:gd name="connsiteX7" fmla="*/ 847332 w 1496515"/>
                          <a:gd name="connsiteY7" fmla="*/ 39064 h 495793"/>
                          <a:gd name="connsiteX8" fmla="*/ 871145 w 1496515"/>
                          <a:gd name="connsiteY8" fmla="*/ 64277 h 495793"/>
                          <a:gd name="connsiteX9" fmla="*/ 823054 w 1496515"/>
                          <a:gd name="connsiteY9" fmla="*/ 307733 h 495793"/>
                          <a:gd name="connsiteX10" fmla="*/ 856566 w 1496515"/>
                          <a:gd name="connsiteY10" fmla="*/ 306486 h 495793"/>
                          <a:gd name="connsiteX11" fmla="*/ 992922 w 1496515"/>
                          <a:gd name="connsiteY11" fmla="*/ 2539 h 495793"/>
                          <a:gd name="connsiteX12" fmla="*/ 1493558 w 1496515"/>
                          <a:gd name="connsiteY12" fmla="*/ 495793 h 495793"/>
                          <a:gd name="connsiteX13" fmla="*/ 0 w 1496515"/>
                          <a:gd name="connsiteY13" fmla="*/ 495793 h 495793"/>
                          <a:gd name="connsiteX14" fmla="*/ 529813 w 1496515"/>
                          <a:gd name="connsiteY14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656834 w 1496515"/>
                          <a:gd name="connsiteY3" fmla="*/ 50969 h 495793"/>
                          <a:gd name="connsiteX4" fmla="*/ 680645 w 1496515"/>
                          <a:gd name="connsiteY4" fmla="*/ 38082 h 495793"/>
                          <a:gd name="connsiteX5" fmla="*/ 726283 w 1496515"/>
                          <a:gd name="connsiteY5" fmla="*/ 70038 h 495793"/>
                          <a:gd name="connsiteX6" fmla="*/ 785814 w 1496515"/>
                          <a:gd name="connsiteY6" fmla="*/ 72421 h 495793"/>
                          <a:gd name="connsiteX7" fmla="*/ 847332 w 1496515"/>
                          <a:gd name="connsiteY7" fmla="*/ 39064 h 495793"/>
                          <a:gd name="connsiteX8" fmla="*/ 823054 w 1496515"/>
                          <a:gd name="connsiteY8" fmla="*/ 307733 h 495793"/>
                          <a:gd name="connsiteX9" fmla="*/ 856566 w 1496515"/>
                          <a:gd name="connsiteY9" fmla="*/ 306486 h 495793"/>
                          <a:gd name="connsiteX10" fmla="*/ 992922 w 1496515"/>
                          <a:gd name="connsiteY10" fmla="*/ 2539 h 495793"/>
                          <a:gd name="connsiteX11" fmla="*/ 1493558 w 1496515"/>
                          <a:gd name="connsiteY11" fmla="*/ 495793 h 495793"/>
                          <a:gd name="connsiteX12" fmla="*/ 0 w 1496515"/>
                          <a:gd name="connsiteY12" fmla="*/ 495793 h 495793"/>
                          <a:gd name="connsiteX13" fmla="*/ 529813 w 1496515"/>
                          <a:gd name="connsiteY13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656834 w 1496515"/>
                          <a:gd name="connsiteY3" fmla="*/ 50969 h 495793"/>
                          <a:gd name="connsiteX4" fmla="*/ 680645 w 1496515"/>
                          <a:gd name="connsiteY4" fmla="*/ 38082 h 495793"/>
                          <a:gd name="connsiteX5" fmla="*/ 726283 w 1496515"/>
                          <a:gd name="connsiteY5" fmla="*/ 70038 h 495793"/>
                          <a:gd name="connsiteX6" fmla="*/ 785814 w 1496515"/>
                          <a:gd name="connsiteY6" fmla="*/ 72421 h 495793"/>
                          <a:gd name="connsiteX7" fmla="*/ 823054 w 1496515"/>
                          <a:gd name="connsiteY7" fmla="*/ 307733 h 495793"/>
                          <a:gd name="connsiteX8" fmla="*/ 856566 w 1496515"/>
                          <a:gd name="connsiteY8" fmla="*/ 306486 h 495793"/>
                          <a:gd name="connsiteX9" fmla="*/ 992922 w 1496515"/>
                          <a:gd name="connsiteY9" fmla="*/ 2539 h 495793"/>
                          <a:gd name="connsiteX10" fmla="*/ 1493558 w 1496515"/>
                          <a:gd name="connsiteY10" fmla="*/ 495793 h 495793"/>
                          <a:gd name="connsiteX11" fmla="*/ 0 w 1496515"/>
                          <a:gd name="connsiteY11" fmla="*/ 495793 h 495793"/>
                          <a:gd name="connsiteX12" fmla="*/ 529813 w 1496515"/>
                          <a:gd name="connsiteY12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656834 w 1496515"/>
                          <a:gd name="connsiteY3" fmla="*/ 50969 h 495793"/>
                          <a:gd name="connsiteX4" fmla="*/ 680645 w 1496515"/>
                          <a:gd name="connsiteY4" fmla="*/ 38082 h 495793"/>
                          <a:gd name="connsiteX5" fmla="*/ 726283 w 1496515"/>
                          <a:gd name="connsiteY5" fmla="*/ 70038 h 495793"/>
                          <a:gd name="connsiteX6" fmla="*/ 823054 w 1496515"/>
                          <a:gd name="connsiteY6" fmla="*/ 307733 h 495793"/>
                          <a:gd name="connsiteX7" fmla="*/ 856566 w 1496515"/>
                          <a:gd name="connsiteY7" fmla="*/ 306486 h 495793"/>
                          <a:gd name="connsiteX8" fmla="*/ 992922 w 1496515"/>
                          <a:gd name="connsiteY8" fmla="*/ 2539 h 495793"/>
                          <a:gd name="connsiteX9" fmla="*/ 1493558 w 1496515"/>
                          <a:gd name="connsiteY9" fmla="*/ 495793 h 495793"/>
                          <a:gd name="connsiteX10" fmla="*/ 0 w 1496515"/>
                          <a:gd name="connsiteY10" fmla="*/ 495793 h 495793"/>
                          <a:gd name="connsiteX11" fmla="*/ 529813 w 1496515"/>
                          <a:gd name="connsiteY11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656834 w 1496515"/>
                          <a:gd name="connsiteY3" fmla="*/ 50969 h 495793"/>
                          <a:gd name="connsiteX4" fmla="*/ 726283 w 1496515"/>
                          <a:gd name="connsiteY4" fmla="*/ 70038 h 495793"/>
                          <a:gd name="connsiteX5" fmla="*/ 823054 w 1496515"/>
                          <a:gd name="connsiteY5" fmla="*/ 307733 h 495793"/>
                          <a:gd name="connsiteX6" fmla="*/ 856566 w 1496515"/>
                          <a:gd name="connsiteY6" fmla="*/ 306486 h 495793"/>
                          <a:gd name="connsiteX7" fmla="*/ 992922 w 1496515"/>
                          <a:gd name="connsiteY7" fmla="*/ 2539 h 495793"/>
                          <a:gd name="connsiteX8" fmla="*/ 1493558 w 1496515"/>
                          <a:gd name="connsiteY8" fmla="*/ 495793 h 495793"/>
                          <a:gd name="connsiteX9" fmla="*/ 0 w 1496515"/>
                          <a:gd name="connsiteY9" fmla="*/ 495793 h 495793"/>
                          <a:gd name="connsiteX10" fmla="*/ 529813 w 1496515"/>
                          <a:gd name="connsiteY10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656834 w 1496515"/>
                          <a:gd name="connsiteY3" fmla="*/ 50969 h 495793"/>
                          <a:gd name="connsiteX4" fmla="*/ 823054 w 1496515"/>
                          <a:gd name="connsiteY4" fmla="*/ 307733 h 495793"/>
                          <a:gd name="connsiteX5" fmla="*/ 856566 w 1496515"/>
                          <a:gd name="connsiteY5" fmla="*/ 306486 h 495793"/>
                          <a:gd name="connsiteX6" fmla="*/ 992922 w 1496515"/>
                          <a:gd name="connsiteY6" fmla="*/ 2539 h 495793"/>
                          <a:gd name="connsiteX7" fmla="*/ 1493558 w 1496515"/>
                          <a:gd name="connsiteY7" fmla="*/ 495793 h 495793"/>
                          <a:gd name="connsiteX8" fmla="*/ 0 w 1496515"/>
                          <a:gd name="connsiteY8" fmla="*/ 495793 h 495793"/>
                          <a:gd name="connsiteX9" fmla="*/ 529813 w 1496515"/>
                          <a:gd name="connsiteY9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721126 w 1496515"/>
                          <a:gd name="connsiteY2" fmla="*/ 146220 h 495793"/>
                          <a:gd name="connsiteX3" fmla="*/ 823054 w 1496515"/>
                          <a:gd name="connsiteY3" fmla="*/ 307733 h 495793"/>
                          <a:gd name="connsiteX4" fmla="*/ 856566 w 1496515"/>
                          <a:gd name="connsiteY4" fmla="*/ 306486 h 495793"/>
                          <a:gd name="connsiteX5" fmla="*/ 992922 w 1496515"/>
                          <a:gd name="connsiteY5" fmla="*/ 2539 h 495793"/>
                          <a:gd name="connsiteX6" fmla="*/ 1493558 w 1496515"/>
                          <a:gd name="connsiteY6" fmla="*/ 495793 h 495793"/>
                          <a:gd name="connsiteX7" fmla="*/ 0 w 1496515"/>
                          <a:gd name="connsiteY7" fmla="*/ 495793 h 495793"/>
                          <a:gd name="connsiteX8" fmla="*/ 529813 w 1496515"/>
                          <a:gd name="connsiteY8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823054 w 1496515"/>
                          <a:gd name="connsiteY2" fmla="*/ 307733 h 495793"/>
                          <a:gd name="connsiteX3" fmla="*/ 856566 w 1496515"/>
                          <a:gd name="connsiteY3" fmla="*/ 306486 h 495793"/>
                          <a:gd name="connsiteX4" fmla="*/ 992922 w 1496515"/>
                          <a:gd name="connsiteY4" fmla="*/ 2539 h 495793"/>
                          <a:gd name="connsiteX5" fmla="*/ 1493558 w 1496515"/>
                          <a:gd name="connsiteY5" fmla="*/ 495793 h 495793"/>
                          <a:gd name="connsiteX6" fmla="*/ 0 w 1496515"/>
                          <a:gd name="connsiteY6" fmla="*/ 495793 h 495793"/>
                          <a:gd name="connsiteX7" fmla="*/ 529813 w 1496515"/>
                          <a:gd name="connsiteY7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856566 w 1496515"/>
                          <a:gd name="connsiteY2" fmla="*/ 306486 h 495793"/>
                          <a:gd name="connsiteX3" fmla="*/ 992922 w 1496515"/>
                          <a:gd name="connsiteY3" fmla="*/ 2539 h 495793"/>
                          <a:gd name="connsiteX4" fmla="*/ 1493558 w 1496515"/>
                          <a:gd name="connsiteY4" fmla="*/ 495793 h 495793"/>
                          <a:gd name="connsiteX5" fmla="*/ 0 w 1496515"/>
                          <a:gd name="connsiteY5" fmla="*/ 495793 h 495793"/>
                          <a:gd name="connsiteX6" fmla="*/ 529813 w 1496515"/>
                          <a:gd name="connsiteY6" fmla="*/ 0 h 495793"/>
                          <a:gd name="connsiteX0" fmla="*/ 529813 w 1496515"/>
                          <a:gd name="connsiteY0" fmla="*/ 0 h 495793"/>
                          <a:gd name="connsiteX1" fmla="*/ 666593 w 1496515"/>
                          <a:gd name="connsiteY1" fmla="*/ 306488 h 495793"/>
                          <a:gd name="connsiteX2" fmla="*/ 804229 w 1496515"/>
                          <a:gd name="connsiteY2" fmla="*/ 266759 h 495793"/>
                          <a:gd name="connsiteX3" fmla="*/ 992922 w 1496515"/>
                          <a:gd name="connsiteY3" fmla="*/ 2539 h 495793"/>
                          <a:gd name="connsiteX4" fmla="*/ 1493558 w 1496515"/>
                          <a:gd name="connsiteY4" fmla="*/ 495793 h 495793"/>
                          <a:gd name="connsiteX5" fmla="*/ 0 w 1496515"/>
                          <a:gd name="connsiteY5" fmla="*/ 495793 h 495793"/>
                          <a:gd name="connsiteX6" fmla="*/ 529813 w 1496515"/>
                          <a:gd name="connsiteY6" fmla="*/ 0 h 495793"/>
                          <a:gd name="connsiteX0" fmla="*/ 529813 w 1496515"/>
                          <a:gd name="connsiteY0" fmla="*/ 0 h 495793"/>
                          <a:gd name="connsiteX1" fmla="*/ 678671 w 1496515"/>
                          <a:gd name="connsiteY1" fmla="*/ 258816 h 495793"/>
                          <a:gd name="connsiteX2" fmla="*/ 804229 w 1496515"/>
                          <a:gd name="connsiteY2" fmla="*/ 266759 h 495793"/>
                          <a:gd name="connsiteX3" fmla="*/ 992922 w 1496515"/>
                          <a:gd name="connsiteY3" fmla="*/ 2539 h 495793"/>
                          <a:gd name="connsiteX4" fmla="*/ 1493558 w 1496515"/>
                          <a:gd name="connsiteY4" fmla="*/ 495793 h 495793"/>
                          <a:gd name="connsiteX5" fmla="*/ 0 w 1496515"/>
                          <a:gd name="connsiteY5" fmla="*/ 495793 h 495793"/>
                          <a:gd name="connsiteX6" fmla="*/ 529813 w 1496515"/>
                          <a:gd name="connsiteY6" fmla="*/ 0 h 495793"/>
                          <a:gd name="connsiteX0" fmla="*/ 529813 w 1496515"/>
                          <a:gd name="connsiteY0" fmla="*/ 0 h 495793"/>
                          <a:gd name="connsiteX1" fmla="*/ 678671 w 1496515"/>
                          <a:gd name="connsiteY1" fmla="*/ 258816 h 495793"/>
                          <a:gd name="connsiteX2" fmla="*/ 802217 w 1496515"/>
                          <a:gd name="connsiteY2" fmla="*/ 258814 h 495793"/>
                          <a:gd name="connsiteX3" fmla="*/ 992922 w 1496515"/>
                          <a:gd name="connsiteY3" fmla="*/ 2539 h 495793"/>
                          <a:gd name="connsiteX4" fmla="*/ 1493558 w 1496515"/>
                          <a:gd name="connsiteY4" fmla="*/ 495793 h 495793"/>
                          <a:gd name="connsiteX5" fmla="*/ 0 w 1496515"/>
                          <a:gd name="connsiteY5" fmla="*/ 495793 h 495793"/>
                          <a:gd name="connsiteX6" fmla="*/ 529813 w 1496515"/>
                          <a:gd name="connsiteY6" fmla="*/ 0 h 495793"/>
                          <a:gd name="connsiteX0" fmla="*/ 529813 w 1496082"/>
                          <a:gd name="connsiteY0" fmla="*/ 0 h 495793"/>
                          <a:gd name="connsiteX1" fmla="*/ 678671 w 1496082"/>
                          <a:gd name="connsiteY1" fmla="*/ 258816 h 495793"/>
                          <a:gd name="connsiteX2" fmla="*/ 802217 w 1496082"/>
                          <a:gd name="connsiteY2" fmla="*/ 258814 h 495793"/>
                          <a:gd name="connsiteX3" fmla="*/ 948637 w 1496082"/>
                          <a:gd name="connsiteY3" fmla="*/ 50212 h 495793"/>
                          <a:gd name="connsiteX4" fmla="*/ 1493558 w 1496082"/>
                          <a:gd name="connsiteY4" fmla="*/ 495793 h 495793"/>
                          <a:gd name="connsiteX5" fmla="*/ 0 w 1496082"/>
                          <a:gd name="connsiteY5" fmla="*/ 495793 h 495793"/>
                          <a:gd name="connsiteX6" fmla="*/ 529813 w 1496082"/>
                          <a:gd name="connsiteY6" fmla="*/ 0 h 495793"/>
                          <a:gd name="connsiteX0" fmla="*/ 529813 w 1458201"/>
                          <a:gd name="connsiteY0" fmla="*/ 0 h 495793"/>
                          <a:gd name="connsiteX1" fmla="*/ 678671 w 1458201"/>
                          <a:gd name="connsiteY1" fmla="*/ 258816 h 495793"/>
                          <a:gd name="connsiteX2" fmla="*/ 802217 w 1458201"/>
                          <a:gd name="connsiteY2" fmla="*/ 258814 h 495793"/>
                          <a:gd name="connsiteX3" fmla="*/ 948637 w 1458201"/>
                          <a:gd name="connsiteY3" fmla="*/ 50212 h 495793"/>
                          <a:gd name="connsiteX4" fmla="*/ 1455311 w 1458201"/>
                          <a:gd name="connsiteY4" fmla="*/ 492615 h 495793"/>
                          <a:gd name="connsiteX5" fmla="*/ 0 w 1458201"/>
                          <a:gd name="connsiteY5" fmla="*/ 495793 h 495793"/>
                          <a:gd name="connsiteX6" fmla="*/ 529813 w 1458201"/>
                          <a:gd name="connsiteY6" fmla="*/ 0 h 495793"/>
                          <a:gd name="connsiteX0" fmla="*/ 515722 w 1444110"/>
                          <a:gd name="connsiteY0" fmla="*/ 0 h 494204"/>
                          <a:gd name="connsiteX1" fmla="*/ 664580 w 1444110"/>
                          <a:gd name="connsiteY1" fmla="*/ 258816 h 494204"/>
                          <a:gd name="connsiteX2" fmla="*/ 788126 w 1444110"/>
                          <a:gd name="connsiteY2" fmla="*/ 258814 h 494204"/>
                          <a:gd name="connsiteX3" fmla="*/ 934546 w 1444110"/>
                          <a:gd name="connsiteY3" fmla="*/ 50212 h 494204"/>
                          <a:gd name="connsiteX4" fmla="*/ 1441220 w 1444110"/>
                          <a:gd name="connsiteY4" fmla="*/ 492615 h 494204"/>
                          <a:gd name="connsiteX5" fmla="*/ 0 w 1444110"/>
                          <a:gd name="connsiteY5" fmla="*/ 494204 h 494204"/>
                          <a:gd name="connsiteX6" fmla="*/ 515722 w 1444110"/>
                          <a:gd name="connsiteY6" fmla="*/ 0 h 494204"/>
                          <a:gd name="connsiteX0" fmla="*/ 527800 w 1444110"/>
                          <a:gd name="connsiteY0" fmla="*/ 0 h 451299"/>
                          <a:gd name="connsiteX1" fmla="*/ 664580 w 1444110"/>
                          <a:gd name="connsiteY1" fmla="*/ 215911 h 451299"/>
                          <a:gd name="connsiteX2" fmla="*/ 788126 w 1444110"/>
                          <a:gd name="connsiteY2" fmla="*/ 215909 h 451299"/>
                          <a:gd name="connsiteX3" fmla="*/ 934546 w 1444110"/>
                          <a:gd name="connsiteY3" fmla="*/ 7307 h 451299"/>
                          <a:gd name="connsiteX4" fmla="*/ 1441220 w 1444110"/>
                          <a:gd name="connsiteY4" fmla="*/ 449710 h 451299"/>
                          <a:gd name="connsiteX5" fmla="*/ 0 w 1444110"/>
                          <a:gd name="connsiteY5" fmla="*/ 451299 h 451299"/>
                          <a:gd name="connsiteX6" fmla="*/ 527800 w 1444110"/>
                          <a:gd name="connsiteY6" fmla="*/ 0 h 451299"/>
                          <a:gd name="connsiteX0" fmla="*/ 527800 w 1444110"/>
                          <a:gd name="connsiteY0" fmla="*/ 0 h 451299"/>
                          <a:gd name="connsiteX1" fmla="*/ 664580 w 1444110"/>
                          <a:gd name="connsiteY1" fmla="*/ 215911 h 451299"/>
                          <a:gd name="connsiteX2" fmla="*/ 788126 w 1444110"/>
                          <a:gd name="connsiteY2" fmla="*/ 215909 h 451299"/>
                          <a:gd name="connsiteX3" fmla="*/ 934546 w 1444110"/>
                          <a:gd name="connsiteY3" fmla="*/ 7307 h 451299"/>
                          <a:gd name="connsiteX4" fmla="*/ 1441220 w 1444110"/>
                          <a:gd name="connsiteY4" fmla="*/ 449710 h 451299"/>
                          <a:gd name="connsiteX5" fmla="*/ 0 w 1444110"/>
                          <a:gd name="connsiteY5" fmla="*/ 451299 h 451299"/>
                          <a:gd name="connsiteX6" fmla="*/ 527800 w 1444110"/>
                          <a:gd name="connsiteY6" fmla="*/ 0 h 451299"/>
                          <a:gd name="connsiteX0" fmla="*/ 527800 w 1444110"/>
                          <a:gd name="connsiteY0" fmla="*/ 0 h 451299"/>
                          <a:gd name="connsiteX1" fmla="*/ 664580 w 1444110"/>
                          <a:gd name="connsiteY1" fmla="*/ 215911 h 451299"/>
                          <a:gd name="connsiteX2" fmla="*/ 788126 w 1444110"/>
                          <a:gd name="connsiteY2" fmla="*/ 215909 h 451299"/>
                          <a:gd name="connsiteX3" fmla="*/ 934546 w 1444110"/>
                          <a:gd name="connsiteY3" fmla="*/ 7307 h 451299"/>
                          <a:gd name="connsiteX4" fmla="*/ 1441220 w 1444110"/>
                          <a:gd name="connsiteY4" fmla="*/ 449710 h 451299"/>
                          <a:gd name="connsiteX5" fmla="*/ 0 w 1444110"/>
                          <a:gd name="connsiteY5" fmla="*/ 451299 h 451299"/>
                          <a:gd name="connsiteX6" fmla="*/ 527800 w 1444110"/>
                          <a:gd name="connsiteY6" fmla="*/ 0 h 451299"/>
                          <a:gd name="connsiteX0" fmla="*/ 527800 w 1444110"/>
                          <a:gd name="connsiteY0" fmla="*/ 0 h 451299"/>
                          <a:gd name="connsiteX1" fmla="*/ 664580 w 1444110"/>
                          <a:gd name="connsiteY1" fmla="*/ 215911 h 451299"/>
                          <a:gd name="connsiteX2" fmla="*/ 788126 w 1444110"/>
                          <a:gd name="connsiteY2" fmla="*/ 215909 h 451299"/>
                          <a:gd name="connsiteX3" fmla="*/ 934546 w 1444110"/>
                          <a:gd name="connsiteY3" fmla="*/ 7307 h 451299"/>
                          <a:gd name="connsiteX4" fmla="*/ 1441220 w 1444110"/>
                          <a:gd name="connsiteY4" fmla="*/ 449710 h 451299"/>
                          <a:gd name="connsiteX5" fmla="*/ 0 w 1444110"/>
                          <a:gd name="connsiteY5" fmla="*/ 451299 h 451299"/>
                          <a:gd name="connsiteX6" fmla="*/ 527800 w 1444110"/>
                          <a:gd name="connsiteY6" fmla="*/ 0 h 451299"/>
                          <a:gd name="connsiteX0" fmla="*/ 527800 w 1444110"/>
                          <a:gd name="connsiteY0" fmla="*/ 0 h 451299"/>
                          <a:gd name="connsiteX1" fmla="*/ 664580 w 1444110"/>
                          <a:gd name="connsiteY1" fmla="*/ 215911 h 451299"/>
                          <a:gd name="connsiteX2" fmla="*/ 788126 w 1444110"/>
                          <a:gd name="connsiteY2" fmla="*/ 215909 h 451299"/>
                          <a:gd name="connsiteX3" fmla="*/ 934546 w 1444110"/>
                          <a:gd name="connsiteY3" fmla="*/ 7307 h 451299"/>
                          <a:gd name="connsiteX4" fmla="*/ 1441220 w 1444110"/>
                          <a:gd name="connsiteY4" fmla="*/ 449710 h 451299"/>
                          <a:gd name="connsiteX5" fmla="*/ 0 w 1444110"/>
                          <a:gd name="connsiteY5" fmla="*/ 451299 h 451299"/>
                          <a:gd name="connsiteX6" fmla="*/ 527800 w 1444110"/>
                          <a:gd name="connsiteY6" fmla="*/ 0 h 451299"/>
                          <a:gd name="connsiteX0" fmla="*/ 527800 w 1444110"/>
                          <a:gd name="connsiteY0" fmla="*/ 0 h 451299"/>
                          <a:gd name="connsiteX1" fmla="*/ 664580 w 1444110"/>
                          <a:gd name="connsiteY1" fmla="*/ 215911 h 451299"/>
                          <a:gd name="connsiteX2" fmla="*/ 788126 w 1444110"/>
                          <a:gd name="connsiteY2" fmla="*/ 215909 h 451299"/>
                          <a:gd name="connsiteX3" fmla="*/ 934546 w 1444110"/>
                          <a:gd name="connsiteY3" fmla="*/ 7307 h 451299"/>
                          <a:gd name="connsiteX4" fmla="*/ 1441220 w 1444110"/>
                          <a:gd name="connsiteY4" fmla="*/ 449710 h 451299"/>
                          <a:gd name="connsiteX5" fmla="*/ 0 w 1444110"/>
                          <a:gd name="connsiteY5" fmla="*/ 451299 h 451299"/>
                          <a:gd name="connsiteX6" fmla="*/ 527800 w 1444110"/>
                          <a:gd name="connsiteY6" fmla="*/ 0 h 451299"/>
                          <a:gd name="connsiteX0" fmla="*/ 527800 w 1444110"/>
                          <a:gd name="connsiteY0" fmla="*/ 0 h 451299"/>
                          <a:gd name="connsiteX1" fmla="*/ 664580 w 1444110"/>
                          <a:gd name="connsiteY1" fmla="*/ 215911 h 451299"/>
                          <a:gd name="connsiteX2" fmla="*/ 788126 w 1444110"/>
                          <a:gd name="connsiteY2" fmla="*/ 215909 h 451299"/>
                          <a:gd name="connsiteX3" fmla="*/ 934546 w 1444110"/>
                          <a:gd name="connsiteY3" fmla="*/ 7307 h 451299"/>
                          <a:gd name="connsiteX4" fmla="*/ 1441220 w 1444110"/>
                          <a:gd name="connsiteY4" fmla="*/ 449710 h 451299"/>
                          <a:gd name="connsiteX5" fmla="*/ 0 w 1444110"/>
                          <a:gd name="connsiteY5" fmla="*/ 451299 h 451299"/>
                          <a:gd name="connsiteX6" fmla="*/ 527800 w 1444110"/>
                          <a:gd name="connsiteY6" fmla="*/ 0 h 451299"/>
                          <a:gd name="connsiteX0" fmla="*/ 527800 w 1444110"/>
                          <a:gd name="connsiteY0" fmla="*/ 0 h 451299"/>
                          <a:gd name="connsiteX1" fmla="*/ 664580 w 1444110"/>
                          <a:gd name="connsiteY1" fmla="*/ 215911 h 451299"/>
                          <a:gd name="connsiteX2" fmla="*/ 784552 w 1444110"/>
                          <a:gd name="connsiteY2" fmla="*/ 300544 h 451299"/>
                          <a:gd name="connsiteX3" fmla="*/ 934546 w 1444110"/>
                          <a:gd name="connsiteY3" fmla="*/ 7307 h 451299"/>
                          <a:gd name="connsiteX4" fmla="*/ 1441220 w 1444110"/>
                          <a:gd name="connsiteY4" fmla="*/ 449710 h 451299"/>
                          <a:gd name="connsiteX5" fmla="*/ 0 w 1444110"/>
                          <a:gd name="connsiteY5" fmla="*/ 451299 h 451299"/>
                          <a:gd name="connsiteX6" fmla="*/ 527800 w 1444110"/>
                          <a:gd name="connsiteY6" fmla="*/ 0 h 451299"/>
                          <a:gd name="connsiteX0" fmla="*/ 527800 w 1444110"/>
                          <a:gd name="connsiteY0" fmla="*/ 0 h 451299"/>
                          <a:gd name="connsiteX1" fmla="*/ 646712 w 1444110"/>
                          <a:gd name="connsiteY1" fmla="*/ 289261 h 451299"/>
                          <a:gd name="connsiteX2" fmla="*/ 784552 w 1444110"/>
                          <a:gd name="connsiteY2" fmla="*/ 300544 h 451299"/>
                          <a:gd name="connsiteX3" fmla="*/ 934546 w 1444110"/>
                          <a:gd name="connsiteY3" fmla="*/ 7307 h 451299"/>
                          <a:gd name="connsiteX4" fmla="*/ 1441220 w 1444110"/>
                          <a:gd name="connsiteY4" fmla="*/ 449710 h 451299"/>
                          <a:gd name="connsiteX5" fmla="*/ 0 w 1444110"/>
                          <a:gd name="connsiteY5" fmla="*/ 451299 h 451299"/>
                          <a:gd name="connsiteX6" fmla="*/ 527800 w 1444110"/>
                          <a:gd name="connsiteY6" fmla="*/ 0 h 451299"/>
                          <a:gd name="connsiteX0" fmla="*/ 484916 w 1444110"/>
                          <a:gd name="connsiteY0" fmla="*/ 37831 h 443992"/>
                          <a:gd name="connsiteX1" fmla="*/ 646712 w 1444110"/>
                          <a:gd name="connsiteY1" fmla="*/ 281954 h 443992"/>
                          <a:gd name="connsiteX2" fmla="*/ 784552 w 1444110"/>
                          <a:gd name="connsiteY2" fmla="*/ 293237 h 443992"/>
                          <a:gd name="connsiteX3" fmla="*/ 934546 w 1444110"/>
                          <a:gd name="connsiteY3" fmla="*/ 0 h 443992"/>
                          <a:gd name="connsiteX4" fmla="*/ 1441220 w 1444110"/>
                          <a:gd name="connsiteY4" fmla="*/ 442403 h 443992"/>
                          <a:gd name="connsiteX5" fmla="*/ 0 w 1444110"/>
                          <a:gd name="connsiteY5" fmla="*/ 443992 h 443992"/>
                          <a:gd name="connsiteX6" fmla="*/ 484916 w 1444110"/>
                          <a:gd name="connsiteY6" fmla="*/ 37831 h 443992"/>
                          <a:gd name="connsiteX0" fmla="*/ 524226 w 1483420"/>
                          <a:gd name="connsiteY0" fmla="*/ 37831 h 443992"/>
                          <a:gd name="connsiteX1" fmla="*/ 686022 w 1483420"/>
                          <a:gd name="connsiteY1" fmla="*/ 281954 h 443992"/>
                          <a:gd name="connsiteX2" fmla="*/ 823862 w 1483420"/>
                          <a:gd name="connsiteY2" fmla="*/ 293237 h 443992"/>
                          <a:gd name="connsiteX3" fmla="*/ 973856 w 1483420"/>
                          <a:gd name="connsiteY3" fmla="*/ 0 h 443992"/>
                          <a:gd name="connsiteX4" fmla="*/ 1480530 w 1483420"/>
                          <a:gd name="connsiteY4" fmla="*/ 442403 h 443992"/>
                          <a:gd name="connsiteX5" fmla="*/ 0 w 1483420"/>
                          <a:gd name="connsiteY5" fmla="*/ 443992 h 443992"/>
                          <a:gd name="connsiteX6" fmla="*/ 524226 w 1483420"/>
                          <a:gd name="connsiteY6" fmla="*/ 37831 h 443992"/>
                          <a:gd name="connsiteX0" fmla="*/ 524226 w 1483420"/>
                          <a:gd name="connsiteY0" fmla="*/ 37831 h 443992"/>
                          <a:gd name="connsiteX1" fmla="*/ 686022 w 1483420"/>
                          <a:gd name="connsiteY1" fmla="*/ 281954 h 443992"/>
                          <a:gd name="connsiteX2" fmla="*/ 823862 w 1483420"/>
                          <a:gd name="connsiteY2" fmla="*/ 293237 h 443992"/>
                          <a:gd name="connsiteX3" fmla="*/ 973856 w 1483420"/>
                          <a:gd name="connsiteY3" fmla="*/ 0 h 443992"/>
                          <a:gd name="connsiteX4" fmla="*/ 1480530 w 1483420"/>
                          <a:gd name="connsiteY4" fmla="*/ 442403 h 443992"/>
                          <a:gd name="connsiteX5" fmla="*/ 0 w 1483420"/>
                          <a:gd name="connsiteY5" fmla="*/ 443992 h 443992"/>
                          <a:gd name="connsiteX6" fmla="*/ 524226 w 1483420"/>
                          <a:gd name="connsiteY6" fmla="*/ 37831 h 443992"/>
                          <a:gd name="connsiteX0" fmla="*/ 524226 w 1483420"/>
                          <a:gd name="connsiteY0" fmla="*/ 37831 h 443992"/>
                          <a:gd name="connsiteX1" fmla="*/ 686022 w 1483420"/>
                          <a:gd name="connsiteY1" fmla="*/ 281954 h 443992"/>
                          <a:gd name="connsiteX2" fmla="*/ 823862 w 1483420"/>
                          <a:gd name="connsiteY2" fmla="*/ 293237 h 443992"/>
                          <a:gd name="connsiteX3" fmla="*/ 973856 w 1483420"/>
                          <a:gd name="connsiteY3" fmla="*/ 0 h 443992"/>
                          <a:gd name="connsiteX4" fmla="*/ 1480530 w 1483420"/>
                          <a:gd name="connsiteY4" fmla="*/ 442403 h 443992"/>
                          <a:gd name="connsiteX5" fmla="*/ 0 w 1483420"/>
                          <a:gd name="connsiteY5" fmla="*/ 443992 h 443992"/>
                          <a:gd name="connsiteX6" fmla="*/ 524226 w 1483420"/>
                          <a:gd name="connsiteY6" fmla="*/ 37831 h 443992"/>
                          <a:gd name="connsiteX0" fmla="*/ 524226 w 1483420"/>
                          <a:gd name="connsiteY0" fmla="*/ 37831 h 443992"/>
                          <a:gd name="connsiteX1" fmla="*/ 686022 w 1483420"/>
                          <a:gd name="connsiteY1" fmla="*/ 281954 h 443992"/>
                          <a:gd name="connsiteX2" fmla="*/ 820289 w 1483420"/>
                          <a:gd name="connsiteY2" fmla="*/ 290415 h 443992"/>
                          <a:gd name="connsiteX3" fmla="*/ 973856 w 1483420"/>
                          <a:gd name="connsiteY3" fmla="*/ 0 h 443992"/>
                          <a:gd name="connsiteX4" fmla="*/ 1480530 w 1483420"/>
                          <a:gd name="connsiteY4" fmla="*/ 442403 h 443992"/>
                          <a:gd name="connsiteX5" fmla="*/ 0 w 1483420"/>
                          <a:gd name="connsiteY5" fmla="*/ 443992 h 443992"/>
                          <a:gd name="connsiteX6" fmla="*/ 524226 w 1483420"/>
                          <a:gd name="connsiteY6" fmla="*/ 37831 h 443992"/>
                          <a:gd name="connsiteX0" fmla="*/ 524226 w 1483584"/>
                          <a:gd name="connsiteY0" fmla="*/ 0 h 406161"/>
                          <a:gd name="connsiteX1" fmla="*/ 686022 w 1483584"/>
                          <a:gd name="connsiteY1" fmla="*/ 244123 h 406161"/>
                          <a:gd name="connsiteX2" fmla="*/ 820289 w 1483584"/>
                          <a:gd name="connsiteY2" fmla="*/ 252584 h 406161"/>
                          <a:gd name="connsiteX3" fmla="*/ 988151 w 1483584"/>
                          <a:gd name="connsiteY3" fmla="*/ 12950 h 406161"/>
                          <a:gd name="connsiteX4" fmla="*/ 1480530 w 1483584"/>
                          <a:gd name="connsiteY4" fmla="*/ 404572 h 406161"/>
                          <a:gd name="connsiteX5" fmla="*/ 0 w 1483584"/>
                          <a:gd name="connsiteY5" fmla="*/ 406161 h 406161"/>
                          <a:gd name="connsiteX6" fmla="*/ 524226 w 1483584"/>
                          <a:gd name="connsiteY6" fmla="*/ 0 h 406161"/>
                          <a:gd name="connsiteX0" fmla="*/ 524226 w 1483584"/>
                          <a:gd name="connsiteY0" fmla="*/ 0 h 406161"/>
                          <a:gd name="connsiteX1" fmla="*/ 686022 w 1483584"/>
                          <a:gd name="connsiteY1" fmla="*/ 244123 h 406161"/>
                          <a:gd name="connsiteX2" fmla="*/ 820289 w 1483584"/>
                          <a:gd name="connsiteY2" fmla="*/ 249762 h 406161"/>
                          <a:gd name="connsiteX3" fmla="*/ 988151 w 1483584"/>
                          <a:gd name="connsiteY3" fmla="*/ 12950 h 406161"/>
                          <a:gd name="connsiteX4" fmla="*/ 1480530 w 1483584"/>
                          <a:gd name="connsiteY4" fmla="*/ 404572 h 406161"/>
                          <a:gd name="connsiteX5" fmla="*/ 0 w 1483584"/>
                          <a:gd name="connsiteY5" fmla="*/ 406161 h 406161"/>
                          <a:gd name="connsiteX6" fmla="*/ 524226 w 1483584"/>
                          <a:gd name="connsiteY6" fmla="*/ 0 h 406161"/>
                          <a:gd name="connsiteX0" fmla="*/ 524226 w 1483584"/>
                          <a:gd name="connsiteY0" fmla="*/ 0 h 406161"/>
                          <a:gd name="connsiteX1" fmla="*/ 686022 w 1483584"/>
                          <a:gd name="connsiteY1" fmla="*/ 244123 h 406161"/>
                          <a:gd name="connsiteX2" fmla="*/ 820289 w 1483584"/>
                          <a:gd name="connsiteY2" fmla="*/ 246941 h 406161"/>
                          <a:gd name="connsiteX3" fmla="*/ 988151 w 1483584"/>
                          <a:gd name="connsiteY3" fmla="*/ 12950 h 406161"/>
                          <a:gd name="connsiteX4" fmla="*/ 1480530 w 1483584"/>
                          <a:gd name="connsiteY4" fmla="*/ 404572 h 406161"/>
                          <a:gd name="connsiteX5" fmla="*/ 0 w 1483584"/>
                          <a:gd name="connsiteY5" fmla="*/ 406161 h 406161"/>
                          <a:gd name="connsiteX6" fmla="*/ 524226 w 1483584"/>
                          <a:gd name="connsiteY6" fmla="*/ 0 h 406161"/>
                          <a:gd name="connsiteX0" fmla="*/ 524226 w 1483584"/>
                          <a:gd name="connsiteY0" fmla="*/ 0 h 406161"/>
                          <a:gd name="connsiteX1" fmla="*/ 686022 w 1483584"/>
                          <a:gd name="connsiteY1" fmla="*/ 244123 h 406161"/>
                          <a:gd name="connsiteX2" fmla="*/ 820289 w 1483584"/>
                          <a:gd name="connsiteY2" fmla="*/ 246941 h 406161"/>
                          <a:gd name="connsiteX3" fmla="*/ 988151 w 1483584"/>
                          <a:gd name="connsiteY3" fmla="*/ 12950 h 406161"/>
                          <a:gd name="connsiteX4" fmla="*/ 1480530 w 1483584"/>
                          <a:gd name="connsiteY4" fmla="*/ 404572 h 406161"/>
                          <a:gd name="connsiteX5" fmla="*/ 0 w 1483584"/>
                          <a:gd name="connsiteY5" fmla="*/ 406161 h 406161"/>
                          <a:gd name="connsiteX6" fmla="*/ 524226 w 1483584"/>
                          <a:gd name="connsiteY6" fmla="*/ 0 h 4061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83584" h="406161">
                            <a:moveTo>
                              <a:pt x="524226" y="0"/>
                            </a:moveTo>
                            <a:cubicBezTo>
                              <a:pt x="578364" y="87873"/>
                              <a:pt x="663002" y="203220"/>
                              <a:pt x="686022" y="244123"/>
                            </a:cubicBezTo>
                            <a:lnTo>
                              <a:pt x="820289" y="246941"/>
                            </a:lnTo>
                            <a:cubicBezTo>
                              <a:pt x="868050" y="177385"/>
                              <a:pt x="930669" y="89894"/>
                              <a:pt x="988151" y="12950"/>
                            </a:cubicBezTo>
                            <a:cubicBezTo>
                              <a:pt x="1296031" y="41432"/>
                              <a:pt x="1512067" y="193201"/>
                              <a:pt x="1480530" y="404572"/>
                            </a:cubicBezTo>
                            <a:lnTo>
                              <a:pt x="0" y="406161"/>
                            </a:lnTo>
                            <a:cubicBezTo>
                              <a:pt x="85722" y="24103"/>
                              <a:pt x="309963" y="48713"/>
                              <a:pt x="524226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" name="Freeform 93"/>
                      <p:cNvSpPr/>
                      <p:nvPr/>
                    </p:nvSpPr>
                    <p:spPr>
                      <a:xfrm>
                        <a:off x="4600607" y="5886035"/>
                        <a:ext cx="64524" cy="100424"/>
                      </a:xfrm>
                      <a:custGeom>
                        <a:avLst/>
                        <a:gdLst>
                          <a:gd name="connsiteX0" fmla="*/ 33317 w 233124"/>
                          <a:gd name="connsiteY0" fmla="*/ 161 h 312102"/>
                          <a:gd name="connsiteX1" fmla="*/ 76180 w 233124"/>
                          <a:gd name="connsiteY1" fmla="*/ 45403 h 312102"/>
                          <a:gd name="connsiteX2" fmla="*/ 146585 w 233124"/>
                          <a:gd name="connsiteY2" fmla="*/ 45321 h 312102"/>
                          <a:gd name="connsiteX3" fmla="*/ 209531 w 233124"/>
                          <a:gd name="connsiteY3" fmla="*/ 2541 h 312102"/>
                          <a:gd name="connsiteX4" fmla="*/ 231750 w 233124"/>
                          <a:gd name="connsiteY4" fmla="*/ 26351 h 312102"/>
                          <a:gd name="connsiteX5" fmla="*/ 167456 w 233124"/>
                          <a:gd name="connsiteY5" fmla="*/ 127465 h 312102"/>
                          <a:gd name="connsiteX6" fmla="*/ 166669 w 233124"/>
                          <a:gd name="connsiteY6" fmla="*/ 127465 h 312102"/>
                          <a:gd name="connsiteX7" fmla="*/ 166669 w 233124"/>
                          <a:gd name="connsiteY7" fmla="*/ 312102 h 312102"/>
                          <a:gd name="connsiteX8" fmla="*/ 61894 w 233124"/>
                          <a:gd name="connsiteY8" fmla="*/ 312102 h 312102"/>
                          <a:gd name="connsiteX9" fmla="*/ 61894 w 233124"/>
                          <a:gd name="connsiteY9" fmla="*/ 126519 h 312102"/>
                          <a:gd name="connsiteX10" fmla="*/ 535 w 233124"/>
                          <a:gd name="connsiteY10" fmla="*/ 21589 h 312102"/>
                          <a:gd name="connsiteX11" fmla="*/ 33317 w 233124"/>
                          <a:gd name="connsiteY11" fmla="*/ 161 h 312102"/>
                          <a:gd name="connsiteX0" fmla="*/ 33317 w 233124"/>
                          <a:gd name="connsiteY0" fmla="*/ 161 h 358604"/>
                          <a:gd name="connsiteX1" fmla="*/ 76180 w 233124"/>
                          <a:gd name="connsiteY1" fmla="*/ 45403 h 358604"/>
                          <a:gd name="connsiteX2" fmla="*/ 146585 w 233124"/>
                          <a:gd name="connsiteY2" fmla="*/ 45321 h 358604"/>
                          <a:gd name="connsiteX3" fmla="*/ 209531 w 233124"/>
                          <a:gd name="connsiteY3" fmla="*/ 2541 h 358604"/>
                          <a:gd name="connsiteX4" fmla="*/ 231750 w 233124"/>
                          <a:gd name="connsiteY4" fmla="*/ 26351 h 358604"/>
                          <a:gd name="connsiteX5" fmla="*/ 167456 w 233124"/>
                          <a:gd name="connsiteY5" fmla="*/ 127465 h 358604"/>
                          <a:gd name="connsiteX6" fmla="*/ 166669 w 233124"/>
                          <a:gd name="connsiteY6" fmla="*/ 127465 h 358604"/>
                          <a:gd name="connsiteX7" fmla="*/ 166669 w 233124"/>
                          <a:gd name="connsiteY7" fmla="*/ 312102 h 358604"/>
                          <a:gd name="connsiteX8" fmla="*/ 61894 w 233124"/>
                          <a:gd name="connsiteY8" fmla="*/ 358604 h 358604"/>
                          <a:gd name="connsiteX9" fmla="*/ 61894 w 233124"/>
                          <a:gd name="connsiteY9" fmla="*/ 126519 h 358604"/>
                          <a:gd name="connsiteX10" fmla="*/ 535 w 233124"/>
                          <a:gd name="connsiteY10" fmla="*/ 21589 h 358604"/>
                          <a:gd name="connsiteX11" fmla="*/ 33317 w 233124"/>
                          <a:gd name="connsiteY11" fmla="*/ 161 h 358604"/>
                          <a:gd name="connsiteX0" fmla="*/ 33317 w 233124"/>
                          <a:gd name="connsiteY0" fmla="*/ 161 h 362832"/>
                          <a:gd name="connsiteX1" fmla="*/ 76180 w 233124"/>
                          <a:gd name="connsiteY1" fmla="*/ 45403 h 362832"/>
                          <a:gd name="connsiteX2" fmla="*/ 146585 w 233124"/>
                          <a:gd name="connsiteY2" fmla="*/ 45321 h 362832"/>
                          <a:gd name="connsiteX3" fmla="*/ 209531 w 233124"/>
                          <a:gd name="connsiteY3" fmla="*/ 2541 h 362832"/>
                          <a:gd name="connsiteX4" fmla="*/ 231750 w 233124"/>
                          <a:gd name="connsiteY4" fmla="*/ 26351 h 362832"/>
                          <a:gd name="connsiteX5" fmla="*/ 167456 w 233124"/>
                          <a:gd name="connsiteY5" fmla="*/ 127465 h 362832"/>
                          <a:gd name="connsiteX6" fmla="*/ 166669 w 233124"/>
                          <a:gd name="connsiteY6" fmla="*/ 127465 h 362832"/>
                          <a:gd name="connsiteX7" fmla="*/ 166669 w 233124"/>
                          <a:gd name="connsiteY7" fmla="*/ 362832 h 362832"/>
                          <a:gd name="connsiteX8" fmla="*/ 61894 w 233124"/>
                          <a:gd name="connsiteY8" fmla="*/ 358604 h 362832"/>
                          <a:gd name="connsiteX9" fmla="*/ 61894 w 233124"/>
                          <a:gd name="connsiteY9" fmla="*/ 126519 h 362832"/>
                          <a:gd name="connsiteX10" fmla="*/ 535 w 233124"/>
                          <a:gd name="connsiteY10" fmla="*/ 21589 h 362832"/>
                          <a:gd name="connsiteX11" fmla="*/ 33317 w 233124"/>
                          <a:gd name="connsiteY11" fmla="*/ 161 h 3628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33124" h="362832">
                            <a:moveTo>
                              <a:pt x="33317" y="161"/>
                            </a:moveTo>
                            <a:lnTo>
                              <a:pt x="76180" y="45403"/>
                            </a:lnTo>
                            <a:lnTo>
                              <a:pt x="146585" y="45321"/>
                            </a:lnTo>
                            <a:lnTo>
                              <a:pt x="209531" y="2541"/>
                            </a:lnTo>
                            <a:cubicBezTo>
                              <a:pt x="222495" y="3334"/>
                              <a:pt x="237837" y="30321"/>
                              <a:pt x="231750" y="26351"/>
                            </a:cubicBezTo>
                            <a:lnTo>
                              <a:pt x="167456" y="127465"/>
                            </a:lnTo>
                            <a:lnTo>
                              <a:pt x="166669" y="127465"/>
                            </a:lnTo>
                            <a:lnTo>
                              <a:pt x="166669" y="362832"/>
                            </a:lnTo>
                            <a:lnTo>
                              <a:pt x="61894" y="358604"/>
                            </a:lnTo>
                            <a:lnTo>
                              <a:pt x="61894" y="126519"/>
                            </a:lnTo>
                            <a:lnTo>
                              <a:pt x="535" y="21589"/>
                            </a:lnTo>
                            <a:cubicBezTo>
                              <a:pt x="-4413" y="8890"/>
                              <a:pt x="26359" y="-1427"/>
                              <a:pt x="33317" y="16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" name="Freeform 94"/>
                      <p:cNvSpPr/>
                      <p:nvPr/>
                    </p:nvSpPr>
                    <p:spPr>
                      <a:xfrm>
                        <a:off x="4521043" y="5598243"/>
                        <a:ext cx="216119" cy="270415"/>
                      </a:xfrm>
                      <a:custGeom>
                        <a:avLst/>
                        <a:gdLst>
                          <a:gd name="connsiteX0" fmla="*/ 92012 w 361229"/>
                          <a:gd name="connsiteY0" fmla="*/ 144797 h 451981"/>
                          <a:gd name="connsiteX1" fmla="*/ 67191 w 361229"/>
                          <a:gd name="connsiteY1" fmla="*/ 207623 h 451981"/>
                          <a:gd name="connsiteX2" fmla="*/ 58043 w 361229"/>
                          <a:gd name="connsiteY2" fmla="*/ 307170 h 451981"/>
                          <a:gd name="connsiteX3" fmla="*/ 318033 w 361229"/>
                          <a:gd name="connsiteY3" fmla="*/ 307520 h 451981"/>
                          <a:gd name="connsiteX4" fmla="*/ 298547 w 361229"/>
                          <a:gd name="connsiteY4" fmla="*/ 203922 h 451981"/>
                          <a:gd name="connsiteX5" fmla="*/ 237355 w 361229"/>
                          <a:gd name="connsiteY5" fmla="*/ 179281 h 451981"/>
                          <a:gd name="connsiteX6" fmla="*/ 137613 w 361229"/>
                          <a:gd name="connsiteY6" fmla="*/ 177048 h 451981"/>
                          <a:gd name="connsiteX7" fmla="*/ 92012 w 361229"/>
                          <a:gd name="connsiteY7" fmla="*/ 144797 h 451981"/>
                          <a:gd name="connsiteX8" fmla="*/ 186750 w 361229"/>
                          <a:gd name="connsiteY8" fmla="*/ 55 h 451981"/>
                          <a:gd name="connsiteX9" fmla="*/ 352742 w 361229"/>
                          <a:gd name="connsiteY9" fmla="*/ 186827 h 451981"/>
                          <a:gd name="connsiteX10" fmla="*/ 331229 w 361229"/>
                          <a:gd name="connsiteY10" fmla="*/ 336743 h 451981"/>
                          <a:gd name="connsiteX11" fmla="*/ 45694 w 361229"/>
                          <a:gd name="connsiteY11" fmla="*/ 338698 h 451981"/>
                          <a:gd name="connsiteX12" fmla="*/ 16358 w 361229"/>
                          <a:gd name="connsiteY12" fmla="*/ 177048 h 451981"/>
                          <a:gd name="connsiteX13" fmla="*/ 186750 w 361229"/>
                          <a:gd name="connsiteY13" fmla="*/ 55 h 4519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61229" h="451981">
                            <a:moveTo>
                              <a:pt x="92012" y="144797"/>
                            </a:moveTo>
                            <a:cubicBezTo>
                              <a:pt x="71579" y="151497"/>
                              <a:pt x="60812" y="189180"/>
                              <a:pt x="67191" y="207623"/>
                            </a:cubicBezTo>
                            <a:cubicBezTo>
                              <a:pt x="28843" y="147743"/>
                              <a:pt x="3350" y="274643"/>
                              <a:pt x="58043" y="307170"/>
                            </a:cubicBezTo>
                            <a:cubicBezTo>
                              <a:pt x="103191" y="485175"/>
                              <a:pt x="277776" y="454813"/>
                              <a:pt x="318033" y="307520"/>
                            </a:cubicBezTo>
                            <a:cubicBezTo>
                              <a:pt x="373238" y="252851"/>
                              <a:pt x="338966" y="149422"/>
                              <a:pt x="298547" y="203922"/>
                            </a:cubicBezTo>
                            <a:cubicBezTo>
                              <a:pt x="300414" y="134496"/>
                              <a:pt x="271674" y="131239"/>
                              <a:pt x="237355" y="179281"/>
                            </a:cubicBezTo>
                            <a:cubicBezTo>
                              <a:pt x="208903" y="177601"/>
                              <a:pt x="160808" y="178194"/>
                              <a:pt x="137613" y="177048"/>
                            </a:cubicBezTo>
                            <a:cubicBezTo>
                              <a:pt x="120011" y="147912"/>
                              <a:pt x="104272" y="140778"/>
                              <a:pt x="92012" y="144797"/>
                            </a:cubicBezTo>
                            <a:close/>
                            <a:moveTo>
                              <a:pt x="186750" y="55"/>
                            </a:moveTo>
                            <a:cubicBezTo>
                              <a:pt x="267505" y="2174"/>
                              <a:pt x="347527" y="64920"/>
                              <a:pt x="352742" y="186827"/>
                            </a:cubicBezTo>
                            <a:cubicBezTo>
                              <a:pt x="370995" y="213330"/>
                              <a:pt x="357958" y="308284"/>
                              <a:pt x="331229" y="336743"/>
                            </a:cubicBezTo>
                            <a:cubicBezTo>
                              <a:pt x="308412" y="468428"/>
                              <a:pt x="95891" y="510150"/>
                              <a:pt x="45694" y="338698"/>
                            </a:cubicBezTo>
                            <a:cubicBezTo>
                              <a:pt x="12447" y="339575"/>
                              <a:pt x="-20801" y="189861"/>
                              <a:pt x="16358" y="177048"/>
                            </a:cubicBezTo>
                            <a:cubicBezTo>
                              <a:pt x="24507" y="56446"/>
                              <a:pt x="105995" y="-2064"/>
                              <a:pt x="186750" y="55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89" name="Rectangle 88"/>
                  <p:cNvSpPr/>
                  <p:nvPr/>
                </p:nvSpPr>
                <p:spPr>
                  <a:xfrm>
                    <a:off x="4884179" y="4173966"/>
                    <a:ext cx="598558" cy="37569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</p:grpSp>
          </p:grpSp>
          <p:grpSp>
            <p:nvGrpSpPr>
              <p:cNvPr id="5" name="Group 4"/>
              <p:cNvGrpSpPr/>
              <p:nvPr/>
            </p:nvGrpSpPr>
            <p:grpSpPr>
              <a:xfrm>
                <a:off x="2698040" y="2078314"/>
                <a:ext cx="1176342" cy="1559978"/>
                <a:chOff x="2698040" y="2078314"/>
                <a:chExt cx="1176342" cy="1559978"/>
              </a:xfrm>
            </p:grpSpPr>
            <p:sp>
              <p:nvSpPr>
                <p:cNvPr id="64" name="Freeform 63"/>
                <p:cNvSpPr/>
                <p:nvPr/>
              </p:nvSpPr>
              <p:spPr>
                <a:xfrm rot="10800000">
                  <a:off x="2734588" y="2078314"/>
                  <a:ext cx="1139794" cy="1559978"/>
                </a:xfrm>
                <a:custGeom>
                  <a:avLst/>
                  <a:gdLst>
                    <a:gd name="connsiteX0" fmla="*/ 1048609 w 1139794"/>
                    <a:gd name="connsiteY0" fmla="*/ 1559978 h 1559978"/>
                    <a:gd name="connsiteX1" fmla="*/ 0 w 1139794"/>
                    <a:gd name="connsiteY1" fmla="*/ 1559978 h 1559978"/>
                    <a:gd name="connsiteX2" fmla="*/ 0 w 1139794"/>
                    <a:gd name="connsiteY2" fmla="*/ 1113297 h 1559978"/>
                    <a:gd name="connsiteX3" fmla="*/ 27525 w 1139794"/>
                    <a:gd name="connsiteY3" fmla="*/ 1131832 h 1559978"/>
                    <a:gd name="connsiteX4" fmla="*/ 291563 w 1139794"/>
                    <a:gd name="connsiteY4" fmla="*/ 827022 h 1559978"/>
                    <a:gd name="connsiteX5" fmla="*/ 36525 w 1139794"/>
                    <a:gd name="connsiteY5" fmla="*/ 480717 h 1559978"/>
                    <a:gd name="connsiteX6" fmla="*/ 0 w 1139794"/>
                    <a:gd name="connsiteY6" fmla="*/ 501629 h 1559978"/>
                    <a:gd name="connsiteX7" fmla="*/ 0 w 1139794"/>
                    <a:gd name="connsiteY7" fmla="*/ 157969 h 1559978"/>
                    <a:gd name="connsiteX8" fmla="*/ 660017 w 1139794"/>
                    <a:gd name="connsiteY8" fmla="*/ 157969 h 1559978"/>
                    <a:gd name="connsiteX9" fmla="*/ 660015 w 1139794"/>
                    <a:gd name="connsiteY9" fmla="*/ 157968 h 1559978"/>
                    <a:gd name="connsiteX10" fmla="*/ 0 w 1139794"/>
                    <a:gd name="connsiteY10" fmla="*/ 157968 h 1559978"/>
                    <a:gd name="connsiteX11" fmla="*/ 0 w 1139794"/>
                    <a:gd name="connsiteY11" fmla="*/ 0 h 1559978"/>
                    <a:gd name="connsiteX12" fmla="*/ 836167 w 1139794"/>
                    <a:gd name="connsiteY12" fmla="*/ 0 h 1559978"/>
                    <a:gd name="connsiteX13" fmla="*/ 913683 w 1139794"/>
                    <a:gd name="connsiteY13" fmla="*/ 140709 h 1559978"/>
                    <a:gd name="connsiteX14" fmla="*/ 1068525 w 1139794"/>
                    <a:gd name="connsiteY14" fmla="*/ 499317 h 1559978"/>
                    <a:gd name="connsiteX15" fmla="*/ 1078093 w 1139794"/>
                    <a:gd name="connsiteY15" fmla="*/ 1468185 h 1559978"/>
                    <a:gd name="connsiteX16" fmla="*/ 1048609 w 1139794"/>
                    <a:gd name="connsiteY16" fmla="*/ 1559978 h 1559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39794" h="1559978">
                      <a:moveTo>
                        <a:pt x="1048609" y="1559978"/>
                      </a:moveTo>
                      <a:lnTo>
                        <a:pt x="0" y="1559978"/>
                      </a:lnTo>
                      <a:lnTo>
                        <a:pt x="0" y="1113297"/>
                      </a:lnTo>
                      <a:lnTo>
                        <a:pt x="27525" y="1131832"/>
                      </a:lnTo>
                      <a:cubicBezTo>
                        <a:pt x="162455" y="1201231"/>
                        <a:pt x="286065" y="1114118"/>
                        <a:pt x="291563" y="827022"/>
                      </a:cubicBezTo>
                      <a:cubicBezTo>
                        <a:pt x="299562" y="623539"/>
                        <a:pt x="206512" y="402222"/>
                        <a:pt x="36525" y="480717"/>
                      </a:cubicBezTo>
                      <a:lnTo>
                        <a:pt x="0" y="501629"/>
                      </a:lnTo>
                      <a:lnTo>
                        <a:pt x="0" y="157969"/>
                      </a:lnTo>
                      <a:lnTo>
                        <a:pt x="660017" y="157969"/>
                      </a:lnTo>
                      <a:lnTo>
                        <a:pt x="660015" y="157968"/>
                      </a:lnTo>
                      <a:lnTo>
                        <a:pt x="0" y="157968"/>
                      </a:lnTo>
                      <a:lnTo>
                        <a:pt x="0" y="0"/>
                      </a:lnTo>
                      <a:lnTo>
                        <a:pt x="836167" y="0"/>
                      </a:lnTo>
                      <a:lnTo>
                        <a:pt x="913683" y="140709"/>
                      </a:lnTo>
                      <a:cubicBezTo>
                        <a:pt x="974680" y="254620"/>
                        <a:pt x="1030986" y="371812"/>
                        <a:pt x="1068525" y="499317"/>
                      </a:cubicBezTo>
                      <a:cubicBezTo>
                        <a:pt x="1163541" y="825111"/>
                        <a:pt x="1160315" y="1158595"/>
                        <a:pt x="1078093" y="1468185"/>
                      </a:cubicBezTo>
                      <a:lnTo>
                        <a:pt x="1048609" y="1559978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>
                  <a:off x="2698040" y="2469780"/>
                  <a:ext cx="1173244" cy="807090"/>
                  <a:chOff x="3130044" y="2235912"/>
                  <a:chExt cx="954760" cy="656792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3398743" y="2235912"/>
                    <a:ext cx="417362" cy="408220"/>
                    <a:chOff x="4904423" y="5620301"/>
                    <a:chExt cx="448296" cy="438475"/>
                  </a:xfrm>
                </p:grpSpPr>
                <p:sp>
                  <p:nvSpPr>
                    <p:cNvPr id="103" name="Rectangle 912"/>
                    <p:cNvSpPr/>
                    <p:nvPr/>
                  </p:nvSpPr>
                  <p:spPr>
                    <a:xfrm>
                      <a:off x="4937721" y="5620301"/>
                      <a:ext cx="381015" cy="438475"/>
                    </a:xfrm>
                    <a:custGeom>
                      <a:avLst/>
                      <a:gdLst>
                        <a:gd name="connsiteX0" fmla="*/ 0 w 5341620"/>
                        <a:gd name="connsiteY0" fmla="*/ 0 h 5524500"/>
                        <a:gd name="connsiteX1" fmla="*/ 5341620 w 5341620"/>
                        <a:gd name="connsiteY1" fmla="*/ 0 h 5524500"/>
                        <a:gd name="connsiteX2" fmla="*/ 5341620 w 5341620"/>
                        <a:gd name="connsiteY2" fmla="*/ 5524500 h 5524500"/>
                        <a:gd name="connsiteX3" fmla="*/ 0 w 5341620"/>
                        <a:gd name="connsiteY3" fmla="*/ 5524500 h 5524500"/>
                        <a:gd name="connsiteX4" fmla="*/ 0 w 5341620"/>
                        <a:gd name="connsiteY4" fmla="*/ 0 h 5524500"/>
                        <a:gd name="connsiteX0" fmla="*/ 1668780 w 5341620"/>
                        <a:gd name="connsiteY0" fmla="*/ 929640 h 5524500"/>
                        <a:gd name="connsiteX1" fmla="*/ 5341620 w 5341620"/>
                        <a:gd name="connsiteY1" fmla="*/ 0 h 5524500"/>
                        <a:gd name="connsiteX2" fmla="*/ 5341620 w 5341620"/>
                        <a:gd name="connsiteY2" fmla="*/ 5524500 h 5524500"/>
                        <a:gd name="connsiteX3" fmla="*/ 0 w 5341620"/>
                        <a:gd name="connsiteY3" fmla="*/ 5524500 h 5524500"/>
                        <a:gd name="connsiteX4" fmla="*/ 1668780 w 5341620"/>
                        <a:gd name="connsiteY4" fmla="*/ 929640 h 5524500"/>
                        <a:gd name="connsiteX0" fmla="*/ 1668780 w 5341620"/>
                        <a:gd name="connsiteY0" fmla="*/ 7620 h 4602480"/>
                        <a:gd name="connsiteX1" fmla="*/ 3718560 w 5341620"/>
                        <a:gd name="connsiteY1" fmla="*/ 0 h 4602480"/>
                        <a:gd name="connsiteX2" fmla="*/ 5341620 w 5341620"/>
                        <a:gd name="connsiteY2" fmla="*/ 4602480 h 4602480"/>
                        <a:gd name="connsiteX3" fmla="*/ 0 w 5341620"/>
                        <a:gd name="connsiteY3" fmla="*/ 4602480 h 4602480"/>
                        <a:gd name="connsiteX4" fmla="*/ 1668780 w 5341620"/>
                        <a:gd name="connsiteY4" fmla="*/ 7620 h 4602480"/>
                        <a:gd name="connsiteX0" fmla="*/ 1668780 w 5341620"/>
                        <a:gd name="connsiteY0" fmla="*/ 7620 h 4602480"/>
                        <a:gd name="connsiteX1" fmla="*/ 3718560 w 5341620"/>
                        <a:gd name="connsiteY1" fmla="*/ 0 h 4602480"/>
                        <a:gd name="connsiteX2" fmla="*/ 5341620 w 5341620"/>
                        <a:gd name="connsiteY2" fmla="*/ 4602480 h 4602480"/>
                        <a:gd name="connsiteX3" fmla="*/ 0 w 5341620"/>
                        <a:gd name="connsiteY3" fmla="*/ 4602480 h 4602480"/>
                        <a:gd name="connsiteX4" fmla="*/ 300990 w 5341620"/>
                        <a:gd name="connsiteY4" fmla="*/ 2937510 h 4602480"/>
                        <a:gd name="connsiteX5" fmla="*/ 1668780 w 5341620"/>
                        <a:gd name="connsiteY5" fmla="*/ 7620 h 4602480"/>
                        <a:gd name="connsiteX0" fmla="*/ 1668780 w 5341620"/>
                        <a:gd name="connsiteY0" fmla="*/ 7620 h 4602480"/>
                        <a:gd name="connsiteX1" fmla="*/ 3718560 w 5341620"/>
                        <a:gd name="connsiteY1" fmla="*/ 0 h 4602480"/>
                        <a:gd name="connsiteX2" fmla="*/ 5034915 w 5341620"/>
                        <a:gd name="connsiteY2" fmla="*/ 2947035 h 4602480"/>
                        <a:gd name="connsiteX3" fmla="*/ 5341620 w 5341620"/>
                        <a:gd name="connsiteY3" fmla="*/ 4602480 h 4602480"/>
                        <a:gd name="connsiteX4" fmla="*/ 0 w 5341620"/>
                        <a:gd name="connsiteY4" fmla="*/ 4602480 h 4602480"/>
                        <a:gd name="connsiteX5" fmla="*/ 300990 w 5341620"/>
                        <a:gd name="connsiteY5" fmla="*/ 2937510 h 4602480"/>
                        <a:gd name="connsiteX6" fmla="*/ 1668780 w 5341620"/>
                        <a:gd name="connsiteY6" fmla="*/ 7620 h 4602480"/>
                        <a:gd name="connsiteX0" fmla="*/ 1668780 w 5341620"/>
                        <a:gd name="connsiteY0" fmla="*/ 7620 h 4602480"/>
                        <a:gd name="connsiteX1" fmla="*/ 3718560 w 5341620"/>
                        <a:gd name="connsiteY1" fmla="*/ 0 h 4602480"/>
                        <a:gd name="connsiteX2" fmla="*/ 5034915 w 5341620"/>
                        <a:gd name="connsiteY2" fmla="*/ 2947035 h 4602480"/>
                        <a:gd name="connsiteX3" fmla="*/ 5341620 w 5341620"/>
                        <a:gd name="connsiteY3" fmla="*/ 4602480 h 4602480"/>
                        <a:gd name="connsiteX4" fmla="*/ 0 w 5341620"/>
                        <a:gd name="connsiteY4" fmla="*/ 4602480 h 4602480"/>
                        <a:gd name="connsiteX5" fmla="*/ 300990 w 5341620"/>
                        <a:gd name="connsiteY5" fmla="*/ 2937510 h 4602480"/>
                        <a:gd name="connsiteX6" fmla="*/ 1958340 w 5341620"/>
                        <a:gd name="connsiteY6" fmla="*/ 2023110 h 4602480"/>
                        <a:gd name="connsiteX7" fmla="*/ 1668780 w 5341620"/>
                        <a:gd name="connsiteY7" fmla="*/ 7620 h 4602480"/>
                        <a:gd name="connsiteX0" fmla="*/ 1668780 w 5341620"/>
                        <a:gd name="connsiteY0" fmla="*/ 7620 h 4602480"/>
                        <a:gd name="connsiteX1" fmla="*/ 3718560 w 5341620"/>
                        <a:gd name="connsiteY1" fmla="*/ 0 h 4602480"/>
                        <a:gd name="connsiteX2" fmla="*/ 3358515 w 5341620"/>
                        <a:gd name="connsiteY2" fmla="*/ 1956435 h 4602480"/>
                        <a:gd name="connsiteX3" fmla="*/ 5034915 w 5341620"/>
                        <a:gd name="connsiteY3" fmla="*/ 2947035 h 4602480"/>
                        <a:gd name="connsiteX4" fmla="*/ 5341620 w 5341620"/>
                        <a:gd name="connsiteY4" fmla="*/ 4602480 h 4602480"/>
                        <a:gd name="connsiteX5" fmla="*/ 0 w 5341620"/>
                        <a:gd name="connsiteY5" fmla="*/ 4602480 h 4602480"/>
                        <a:gd name="connsiteX6" fmla="*/ 300990 w 5341620"/>
                        <a:gd name="connsiteY6" fmla="*/ 2937510 h 4602480"/>
                        <a:gd name="connsiteX7" fmla="*/ 1958340 w 5341620"/>
                        <a:gd name="connsiteY7" fmla="*/ 2023110 h 4602480"/>
                        <a:gd name="connsiteX8" fmla="*/ 1668780 w 5341620"/>
                        <a:gd name="connsiteY8" fmla="*/ 7620 h 4602480"/>
                        <a:gd name="connsiteX0" fmla="*/ 1670724 w 5343564"/>
                        <a:gd name="connsiteY0" fmla="*/ 7620 h 4602480"/>
                        <a:gd name="connsiteX1" fmla="*/ 3720504 w 5343564"/>
                        <a:gd name="connsiteY1" fmla="*/ 0 h 4602480"/>
                        <a:gd name="connsiteX2" fmla="*/ 3360459 w 5343564"/>
                        <a:gd name="connsiteY2" fmla="*/ 1956435 h 4602480"/>
                        <a:gd name="connsiteX3" fmla="*/ 5036859 w 5343564"/>
                        <a:gd name="connsiteY3" fmla="*/ 2947035 h 4602480"/>
                        <a:gd name="connsiteX4" fmla="*/ 5343564 w 5343564"/>
                        <a:gd name="connsiteY4" fmla="*/ 4602480 h 4602480"/>
                        <a:gd name="connsiteX5" fmla="*/ 1944 w 5343564"/>
                        <a:gd name="connsiteY5" fmla="*/ 4602480 h 4602480"/>
                        <a:gd name="connsiteX6" fmla="*/ 302934 w 5343564"/>
                        <a:gd name="connsiteY6" fmla="*/ 2937510 h 4602480"/>
                        <a:gd name="connsiteX7" fmla="*/ 1960284 w 5343564"/>
                        <a:gd name="connsiteY7" fmla="*/ 2023110 h 4602480"/>
                        <a:gd name="connsiteX8" fmla="*/ 1670724 w 5343564"/>
                        <a:gd name="connsiteY8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61211 w 5344316"/>
                        <a:gd name="connsiteY2" fmla="*/ 1956435 h 4602480"/>
                        <a:gd name="connsiteX3" fmla="*/ 5037611 w 5344316"/>
                        <a:gd name="connsiteY3" fmla="*/ 2947035 h 4602480"/>
                        <a:gd name="connsiteX4" fmla="*/ 5344316 w 5344316"/>
                        <a:gd name="connsiteY4" fmla="*/ 4602480 h 4602480"/>
                        <a:gd name="connsiteX5" fmla="*/ 2696 w 5344316"/>
                        <a:gd name="connsiteY5" fmla="*/ 4602480 h 4602480"/>
                        <a:gd name="connsiteX6" fmla="*/ 303686 w 5344316"/>
                        <a:gd name="connsiteY6" fmla="*/ 2937510 h 4602480"/>
                        <a:gd name="connsiteX7" fmla="*/ 1961036 w 5344316"/>
                        <a:gd name="connsiteY7" fmla="*/ 2023110 h 4602480"/>
                        <a:gd name="connsiteX8" fmla="*/ 1671476 w 5344316"/>
                        <a:gd name="connsiteY8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61211 w 5344316"/>
                        <a:gd name="connsiteY2" fmla="*/ 1956435 h 4602480"/>
                        <a:gd name="connsiteX3" fmla="*/ 5037611 w 5344316"/>
                        <a:gd name="connsiteY3" fmla="*/ 2947035 h 4602480"/>
                        <a:gd name="connsiteX4" fmla="*/ 5344316 w 5344316"/>
                        <a:gd name="connsiteY4" fmla="*/ 4602480 h 4602480"/>
                        <a:gd name="connsiteX5" fmla="*/ 2696 w 5344316"/>
                        <a:gd name="connsiteY5" fmla="*/ 4602480 h 4602480"/>
                        <a:gd name="connsiteX6" fmla="*/ 303686 w 5344316"/>
                        <a:gd name="connsiteY6" fmla="*/ 2937510 h 4602480"/>
                        <a:gd name="connsiteX7" fmla="*/ 1961036 w 5344316"/>
                        <a:gd name="connsiteY7" fmla="*/ 2023110 h 4602480"/>
                        <a:gd name="connsiteX8" fmla="*/ 1671476 w 5344316"/>
                        <a:gd name="connsiteY8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61211 w 5344316"/>
                        <a:gd name="connsiteY2" fmla="*/ 1956435 h 4602480"/>
                        <a:gd name="connsiteX3" fmla="*/ 5037611 w 5344316"/>
                        <a:gd name="connsiteY3" fmla="*/ 2947035 h 4602480"/>
                        <a:gd name="connsiteX4" fmla="*/ 5344316 w 5344316"/>
                        <a:gd name="connsiteY4" fmla="*/ 4602480 h 4602480"/>
                        <a:gd name="connsiteX5" fmla="*/ 2696 w 5344316"/>
                        <a:gd name="connsiteY5" fmla="*/ 4602480 h 4602480"/>
                        <a:gd name="connsiteX6" fmla="*/ 303686 w 5344316"/>
                        <a:gd name="connsiteY6" fmla="*/ 2937510 h 4602480"/>
                        <a:gd name="connsiteX7" fmla="*/ 1961036 w 5344316"/>
                        <a:gd name="connsiteY7" fmla="*/ 2023110 h 4602480"/>
                        <a:gd name="connsiteX8" fmla="*/ 1671476 w 5344316"/>
                        <a:gd name="connsiteY8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61211 w 5344316"/>
                        <a:gd name="connsiteY2" fmla="*/ 1956435 h 4602480"/>
                        <a:gd name="connsiteX3" fmla="*/ 5037611 w 5344316"/>
                        <a:gd name="connsiteY3" fmla="*/ 2947035 h 4602480"/>
                        <a:gd name="connsiteX4" fmla="*/ 5344316 w 5344316"/>
                        <a:gd name="connsiteY4" fmla="*/ 4602480 h 4602480"/>
                        <a:gd name="connsiteX5" fmla="*/ 2696 w 5344316"/>
                        <a:gd name="connsiteY5" fmla="*/ 4602480 h 4602480"/>
                        <a:gd name="connsiteX6" fmla="*/ 303686 w 5344316"/>
                        <a:gd name="connsiteY6" fmla="*/ 2937510 h 4602480"/>
                        <a:gd name="connsiteX7" fmla="*/ 1961036 w 5344316"/>
                        <a:gd name="connsiteY7" fmla="*/ 2023110 h 4602480"/>
                        <a:gd name="connsiteX8" fmla="*/ 1671476 w 5344316"/>
                        <a:gd name="connsiteY8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61211 w 5344316"/>
                        <a:gd name="connsiteY2" fmla="*/ 1956435 h 4602480"/>
                        <a:gd name="connsiteX3" fmla="*/ 5037611 w 5344316"/>
                        <a:gd name="connsiteY3" fmla="*/ 2947035 h 4602480"/>
                        <a:gd name="connsiteX4" fmla="*/ 5344316 w 5344316"/>
                        <a:gd name="connsiteY4" fmla="*/ 4602480 h 4602480"/>
                        <a:gd name="connsiteX5" fmla="*/ 2696 w 5344316"/>
                        <a:gd name="connsiteY5" fmla="*/ 4602480 h 4602480"/>
                        <a:gd name="connsiteX6" fmla="*/ 303686 w 5344316"/>
                        <a:gd name="connsiteY6" fmla="*/ 2937510 h 4602480"/>
                        <a:gd name="connsiteX7" fmla="*/ 1961036 w 5344316"/>
                        <a:gd name="connsiteY7" fmla="*/ 2023110 h 4602480"/>
                        <a:gd name="connsiteX8" fmla="*/ 1671476 w 5344316"/>
                        <a:gd name="connsiteY8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61211 w 5344316"/>
                        <a:gd name="connsiteY2" fmla="*/ 1956435 h 4602480"/>
                        <a:gd name="connsiteX3" fmla="*/ 5037611 w 5344316"/>
                        <a:gd name="connsiteY3" fmla="*/ 2947035 h 4602480"/>
                        <a:gd name="connsiteX4" fmla="*/ 5344316 w 5344316"/>
                        <a:gd name="connsiteY4" fmla="*/ 4602480 h 4602480"/>
                        <a:gd name="connsiteX5" fmla="*/ 2696 w 5344316"/>
                        <a:gd name="connsiteY5" fmla="*/ 4602480 h 4602480"/>
                        <a:gd name="connsiteX6" fmla="*/ 303686 w 5344316"/>
                        <a:gd name="connsiteY6" fmla="*/ 2937510 h 4602480"/>
                        <a:gd name="connsiteX7" fmla="*/ 1961036 w 5344316"/>
                        <a:gd name="connsiteY7" fmla="*/ 2023110 h 4602480"/>
                        <a:gd name="connsiteX8" fmla="*/ 1671476 w 5344316"/>
                        <a:gd name="connsiteY8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61211 w 5344316"/>
                        <a:gd name="connsiteY2" fmla="*/ 1956435 h 4602480"/>
                        <a:gd name="connsiteX3" fmla="*/ 5037611 w 5344316"/>
                        <a:gd name="connsiteY3" fmla="*/ 2947035 h 4602480"/>
                        <a:gd name="connsiteX4" fmla="*/ 5344316 w 5344316"/>
                        <a:gd name="connsiteY4" fmla="*/ 4602480 h 4602480"/>
                        <a:gd name="connsiteX5" fmla="*/ 2696 w 5344316"/>
                        <a:gd name="connsiteY5" fmla="*/ 4602480 h 4602480"/>
                        <a:gd name="connsiteX6" fmla="*/ 303686 w 5344316"/>
                        <a:gd name="connsiteY6" fmla="*/ 2937510 h 4602480"/>
                        <a:gd name="connsiteX7" fmla="*/ 1961036 w 5344316"/>
                        <a:gd name="connsiteY7" fmla="*/ 2023110 h 4602480"/>
                        <a:gd name="connsiteX8" fmla="*/ 1671476 w 5344316"/>
                        <a:gd name="connsiteY8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61211 w 5344316"/>
                        <a:gd name="connsiteY2" fmla="*/ 1956435 h 4602480"/>
                        <a:gd name="connsiteX3" fmla="*/ 5037611 w 5344316"/>
                        <a:gd name="connsiteY3" fmla="*/ 2947035 h 4602480"/>
                        <a:gd name="connsiteX4" fmla="*/ 5344316 w 5344316"/>
                        <a:gd name="connsiteY4" fmla="*/ 4602480 h 4602480"/>
                        <a:gd name="connsiteX5" fmla="*/ 2696 w 5344316"/>
                        <a:gd name="connsiteY5" fmla="*/ 4602480 h 4602480"/>
                        <a:gd name="connsiteX6" fmla="*/ 303686 w 5344316"/>
                        <a:gd name="connsiteY6" fmla="*/ 2937510 h 4602480"/>
                        <a:gd name="connsiteX7" fmla="*/ 1961036 w 5344316"/>
                        <a:gd name="connsiteY7" fmla="*/ 2023110 h 4602480"/>
                        <a:gd name="connsiteX8" fmla="*/ 1989611 w 5344316"/>
                        <a:gd name="connsiteY8" fmla="*/ 1537335 h 4602480"/>
                        <a:gd name="connsiteX9" fmla="*/ 1671476 w 5344316"/>
                        <a:gd name="connsiteY9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51686 w 5344316"/>
                        <a:gd name="connsiteY2" fmla="*/ 1527810 h 4602480"/>
                        <a:gd name="connsiteX3" fmla="*/ 3361211 w 5344316"/>
                        <a:gd name="connsiteY3" fmla="*/ 1956435 h 4602480"/>
                        <a:gd name="connsiteX4" fmla="*/ 5037611 w 5344316"/>
                        <a:gd name="connsiteY4" fmla="*/ 2947035 h 4602480"/>
                        <a:gd name="connsiteX5" fmla="*/ 5344316 w 5344316"/>
                        <a:gd name="connsiteY5" fmla="*/ 4602480 h 4602480"/>
                        <a:gd name="connsiteX6" fmla="*/ 2696 w 5344316"/>
                        <a:gd name="connsiteY6" fmla="*/ 4602480 h 4602480"/>
                        <a:gd name="connsiteX7" fmla="*/ 303686 w 5344316"/>
                        <a:gd name="connsiteY7" fmla="*/ 2937510 h 4602480"/>
                        <a:gd name="connsiteX8" fmla="*/ 1961036 w 5344316"/>
                        <a:gd name="connsiteY8" fmla="*/ 2023110 h 4602480"/>
                        <a:gd name="connsiteX9" fmla="*/ 1989611 w 5344316"/>
                        <a:gd name="connsiteY9" fmla="*/ 1537335 h 4602480"/>
                        <a:gd name="connsiteX10" fmla="*/ 1671476 w 5344316"/>
                        <a:gd name="connsiteY10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51686 w 5344316"/>
                        <a:gd name="connsiteY2" fmla="*/ 1527810 h 4602480"/>
                        <a:gd name="connsiteX3" fmla="*/ 3361211 w 5344316"/>
                        <a:gd name="connsiteY3" fmla="*/ 1956435 h 4602480"/>
                        <a:gd name="connsiteX4" fmla="*/ 5037611 w 5344316"/>
                        <a:gd name="connsiteY4" fmla="*/ 2947035 h 4602480"/>
                        <a:gd name="connsiteX5" fmla="*/ 5344316 w 5344316"/>
                        <a:gd name="connsiteY5" fmla="*/ 4602480 h 4602480"/>
                        <a:gd name="connsiteX6" fmla="*/ 2696 w 5344316"/>
                        <a:gd name="connsiteY6" fmla="*/ 4602480 h 4602480"/>
                        <a:gd name="connsiteX7" fmla="*/ 303686 w 5344316"/>
                        <a:gd name="connsiteY7" fmla="*/ 2937510 h 4602480"/>
                        <a:gd name="connsiteX8" fmla="*/ 1961036 w 5344316"/>
                        <a:gd name="connsiteY8" fmla="*/ 2023110 h 4602480"/>
                        <a:gd name="connsiteX9" fmla="*/ 1989611 w 5344316"/>
                        <a:gd name="connsiteY9" fmla="*/ 1537335 h 4602480"/>
                        <a:gd name="connsiteX10" fmla="*/ 1671476 w 5344316"/>
                        <a:gd name="connsiteY10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51686 w 5344316"/>
                        <a:gd name="connsiteY2" fmla="*/ 1527810 h 4602480"/>
                        <a:gd name="connsiteX3" fmla="*/ 3361211 w 5344316"/>
                        <a:gd name="connsiteY3" fmla="*/ 1956435 h 4602480"/>
                        <a:gd name="connsiteX4" fmla="*/ 5037611 w 5344316"/>
                        <a:gd name="connsiteY4" fmla="*/ 2947035 h 4602480"/>
                        <a:gd name="connsiteX5" fmla="*/ 5344316 w 5344316"/>
                        <a:gd name="connsiteY5" fmla="*/ 4602480 h 4602480"/>
                        <a:gd name="connsiteX6" fmla="*/ 2696 w 5344316"/>
                        <a:gd name="connsiteY6" fmla="*/ 4602480 h 4602480"/>
                        <a:gd name="connsiteX7" fmla="*/ 303686 w 5344316"/>
                        <a:gd name="connsiteY7" fmla="*/ 2937510 h 4602480"/>
                        <a:gd name="connsiteX8" fmla="*/ 1961036 w 5344316"/>
                        <a:gd name="connsiteY8" fmla="*/ 2023110 h 4602480"/>
                        <a:gd name="connsiteX9" fmla="*/ 1989611 w 5344316"/>
                        <a:gd name="connsiteY9" fmla="*/ 1537335 h 4602480"/>
                        <a:gd name="connsiteX10" fmla="*/ 1671476 w 5344316"/>
                        <a:gd name="connsiteY10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46924 w 5344316"/>
                        <a:gd name="connsiteY2" fmla="*/ 1534954 h 4602480"/>
                        <a:gd name="connsiteX3" fmla="*/ 3361211 w 5344316"/>
                        <a:gd name="connsiteY3" fmla="*/ 1956435 h 4602480"/>
                        <a:gd name="connsiteX4" fmla="*/ 5037611 w 5344316"/>
                        <a:gd name="connsiteY4" fmla="*/ 2947035 h 4602480"/>
                        <a:gd name="connsiteX5" fmla="*/ 5344316 w 5344316"/>
                        <a:gd name="connsiteY5" fmla="*/ 4602480 h 4602480"/>
                        <a:gd name="connsiteX6" fmla="*/ 2696 w 5344316"/>
                        <a:gd name="connsiteY6" fmla="*/ 4602480 h 4602480"/>
                        <a:gd name="connsiteX7" fmla="*/ 303686 w 5344316"/>
                        <a:gd name="connsiteY7" fmla="*/ 2937510 h 4602480"/>
                        <a:gd name="connsiteX8" fmla="*/ 1961036 w 5344316"/>
                        <a:gd name="connsiteY8" fmla="*/ 2023110 h 4602480"/>
                        <a:gd name="connsiteX9" fmla="*/ 1989611 w 5344316"/>
                        <a:gd name="connsiteY9" fmla="*/ 1537335 h 4602480"/>
                        <a:gd name="connsiteX10" fmla="*/ 1671476 w 5344316"/>
                        <a:gd name="connsiteY10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46924 w 5344316"/>
                        <a:gd name="connsiteY2" fmla="*/ 1534954 h 4602480"/>
                        <a:gd name="connsiteX3" fmla="*/ 3361211 w 5344316"/>
                        <a:gd name="connsiteY3" fmla="*/ 1956435 h 4602480"/>
                        <a:gd name="connsiteX4" fmla="*/ 5037611 w 5344316"/>
                        <a:gd name="connsiteY4" fmla="*/ 2947035 h 4602480"/>
                        <a:gd name="connsiteX5" fmla="*/ 5344316 w 5344316"/>
                        <a:gd name="connsiteY5" fmla="*/ 4602480 h 4602480"/>
                        <a:gd name="connsiteX6" fmla="*/ 2696 w 5344316"/>
                        <a:gd name="connsiteY6" fmla="*/ 4602480 h 4602480"/>
                        <a:gd name="connsiteX7" fmla="*/ 303686 w 5344316"/>
                        <a:gd name="connsiteY7" fmla="*/ 2937510 h 4602480"/>
                        <a:gd name="connsiteX8" fmla="*/ 1961036 w 5344316"/>
                        <a:gd name="connsiteY8" fmla="*/ 2023110 h 4602480"/>
                        <a:gd name="connsiteX9" fmla="*/ 1989611 w 5344316"/>
                        <a:gd name="connsiteY9" fmla="*/ 1537335 h 4602480"/>
                        <a:gd name="connsiteX10" fmla="*/ 1671476 w 5344316"/>
                        <a:gd name="connsiteY10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346924 w 5344316"/>
                        <a:gd name="connsiteY2" fmla="*/ 1534954 h 4602480"/>
                        <a:gd name="connsiteX3" fmla="*/ 3361211 w 5344316"/>
                        <a:gd name="connsiteY3" fmla="*/ 1956435 h 4602480"/>
                        <a:gd name="connsiteX4" fmla="*/ 5037611 w 5344316"/>
                        <a:gd name="connsiteY4" fmla="*/ 2947035 h 4602480"/>
                        <a:gd name="connsiteX5" fmla="*/ 5344316 w 5344316"/>
                        <a:gd name="connsiteY5" fmla="*/ 4602480 h 4602480"/>
                        <a:gd name="connsiteX6" fmla="*/ 2696 w 5344316"/>
                        <a:gd name="connsiteY6" fmla="*/ 4602480 h 4602480"/>
                        <a:gd name="connsiteX7" fmla="*/ 303686 w 5344316"/>
                        <a:gd name="connsiteY7" fmla="*/ 2937510 h 4602480"/>
                        <a:gd name="connsiteX8" fmla="*/ 1961036 w 5344316"/>
                        <a:gd name="connsiteY8" fmla="*/ 2023110 h 4602480"/>
                        <a:gd name="connsiteX9" fmla="*/ 1989611 w 5344316"/>
                        <a:gd name="connsiteY9" fmla="*/ 1537335 h 4602480"/>
                        <a:gd name="connsiteX10" fmla="*/ 1671476 w 5344316"/>
                        <a:gd name="connsiteY10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520755 w 5344316"/>
                        <a:gd name="connsiteY2" fmla="*/ 920591 h 4602480"/>
                        <a:gd name="connsiteX3" fmla="*/ 3346924 w 5344316"/>
                        <a:gd name="connsiteY3" fmla="*/ 1534954 h 4602480"/>
                        <a:gd name="connsiteX4" fmla="*/ 3361211 w 5344316"/>
                        <a:gd name="connsiteY4" fmla="*/ 1956435 h 4602480"/>
                        <a:gd name="connsiteX5" fmla="*/ 5037611 w 5344316"/>
                        <a:gd name="connsiteY5" fmla="*/ 2947035 h 4602480"/>
                        <a:gd name="connsiteX6" fmla="*/ 5344316 w 5344316"/>
                        <a:gd name="connsiteY6" fmla="*/ 4602480 h 4602480"/>
                        <a:gd name="connsiteX7" fmla="*/ 2696 w 5344316"/>
                        <a:gd name="connsiteY7" fmla="*/ 4602480 h 4602480"/>
                        <a:gd name="connsiteX8" fmla="*/ 303686 w 5344316"/>
                        <a:gd name="connsiteY8" fmla="*/ 2937510 h 4602480"/>
                        <a:gd name="connsiteX9" fmla="*/ 1961036 w 5344316"/>
                        <a:gd name="connsiteY9" fmla="*/ 2023110 h 4602480"/>
                        <a:gd name="connsiteX10" fmla="*/ 1989611 w 5344316"/>
                        <a:gd name="connsiteY10" fmla="*/ 1537335 h 4602480"/>
                        <a:gd name="connsiteX11" fmla="*/ 1671476 w 5344316"/>
                        <a:gd name="connsiteY11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520755 w 5344316"/>
                        <a:gd name="connsiteY2" fmla="*/ 920591 h 4602480"/>
                        <a:gd name="connsiteX3" fmla="*/ 3346924 w 5344316"/>
                        <a:gd name="connsiteY3" fmla="*/ 1534954 h 4602480"/>
                        <a:gd name="connsiteX4" fmla="*/ 3361211 w 5344316"/>
                        <a:gd name="connsiteY4" fmla="*/ 1956435 h 4602480"/>
                        <a:gd name="connsiteX5" fmla="*/ 5037611 w 5344316"/>
                        <a:gd name="connsiteY5" fmla="*/ 2947035 h 4602480"/>
                        <a:gd name="connsiteX6" fmla="*/ 5344316 w 5344316"/>
                        <a:gd name="connsiteY6" fmla="*/ 4602480 h 4602480"/>
                        <a:gd name="connsiteX7" fmla="*/ 2696 w 5344316"/>
                        <a:gd name="connsiteY7" fmla="*/ 4602480 h 4602480"/>
                        <a:gd name="connsiteX8" fmla="*/ 303686 w 5344316"/>
                        <a:gd name="connsiteY8" fmla="*/ 2937510 h 4602480"/>
                        <a:gd name="connsiteX9" fmla="*/ 1961036 w 5344316"/>
                        <a:gd name="connsiteY9" fmla="*/ 2023110 h 4602480"/>
                        <a:gd name="connsiteX10" fmla="*/ 1989611 w 5344316"/>
                        <a:gd name="connsiteY10" fmla="*/ 1537335 h 4602480"/>
                        <a:gd name="connsiteX11" fmla="*/ 1671476 w 5344316"/>
                        <a:gd name="connsiteY11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520755 w 5344316"/>
                        <a:gd name="connsiteY2" fmla="*/ 920591 h 4602480"/>
                        <a:gd name="connsiteX3" fmla="*/ 3346924 w 5344316"/>
                        <a:gd name="connsiteY3" fmla="*/ 1534954 h 4602480"/>
                        <a:gd name="connsiteX4" fmla="*/ 3361211 w 5344316"/>
                        <a:gd name="connsiteY4" fmla="*/ 1956435 h 4602480"/>
                        <a:gd name="connsiteX5" fmla="*/ 5037611 w 5344316"/>
                        <a:gd name="connsiteY5" fmla="*/ 2947035 h 4602480"/>
                        <a:gd name="connsiteX6" fmla="*/ 5344316 w 5344316"/>
                        <a:gd name="connsiteY6" fmla="*/ 4602480 h 4602480"/>
                        <a:gd name="connsiteX7" fmla="*/ 2696 w 5344316"/>
                        <a:gd name="connsiteY7" fmla="*/ 4602480 h 4602480"/>
                        <a:gd name="connsiteX8" fmla="*/ 303686 w 5344316"/>
                        <a:gd name="connsiteY8" fmla="*/ 2937510 h 4602480"/>
                        <a:gd name="connsiteX9" fmla="*/ 1961036 w 5344316"/>
                        <a:gd name="connsiteY9" fmla="*/ 2023110 h 4602480"/>
                        <a:gd name="connsiteX10" fmla="*/ 1989611 w 5344316"/>
                        <a:gd name="connsiteY10" fmla="*/ 1537335 h 4602480"/>
                        <a:gd name="connsiteX11" fmla="*/ 1671476 w 5344316"/>
                        <a:gd name="connsiteY11" fmla="*/ 7620 h 4602480"/>
                        <a:gd name="connsiteX0" fmla="*/ 1671476 w 5344316"/>
                        <a:gd name="connsiteY0" fmla="*/ 7620 h 4602480"/>
                        <a:gd name="connsiteX1" fmla="*/ 3721256 w 5344316"/>
                        <a:gd name="connsiteY1" fmla="*/ 0 h 4602480"/>
                        <a:gd name="connsiteX2" fmla="*/ 3520755 w 5344316"/>
                        <a:gd name="connsiteY2" fmla="*/ 920591 h 4602480"/>
                        <a:gd name="connsiteX3" fmla="*/ 3346924 w 5344316"/>
                        <a:gd name="connsiteY3" fmla="*/ 1534954 h 4602480"/>
                        <a:gd name="connsiteX4" fmla="*/ 3361211 w 5344316"/>
                        <a:gd name="connsiteY4" fmla="*/ 1956435 h 4602480"/>
                        <a:gd name="connsiteX5" fmla="*/ 5037611 w 5344316"/>
                        <a:gd name="connsiteY5" fmla="*/ 2947035 h 4602480"/>
                        <a:gd name="connsiteX6" fmla="*/ 5344316 w 5344316"/>
                        <a:gd name="connsiteY6" fmla="*/ 4602480 h 4602480"/>
                        <a:gd name="connsiteX7" fmla="*/ 2696 w 5344316"/>
                        <a:gd name="connsiteY7" fmla="*/ 4602480 h 4602480"/>
                        <a:gd name="connsiteX8" fmla="*/ 303686 w 5344316"/>
                        <a:gd name="connsiteY8" fmla="*/ 2937510 h 4602480"/>
                        <a:gd name="connsiteX9" fmla="*/ 1961036 w 5344316"/>
                        <a:gd name="connsiteY9" fmla="*/ 2023110 h 4602480"/>
                        <a:gd name="connsiteX10" fmla="*/ 1989611 w 5344316"/>
                        <a:gd name="connsiteY10" fmla="*/ 1537335 h 4602480"/>
                        <a:gd name="connsiteX11" fmla="*/ 1671476 w 5344316"/>
                        <a:gd name="connsiteY11" fmla="*/ 7620 h 4602480"/>
                        <a:gd name="connsiteX0" fmla="*/ 1671476 w 5344316"/>
                        <a:gd name="connsiteY0" fmla="*/ 0 h 4594860"/>
                        <a:gd name="connsiteX1" fmla="*/ 3702206 w 5344316"/>
                        <a:gd name="connsiteY1" fmla="*/ 23336 h 4594860"/>
                        <a:gd name="connsiteX2" fmla="*/ 3520755 w 5344316"/>
                        <a:gd name="connsiteY2" fmla="*/ 912971 h 4594860"/>
                        <a:gd name="connsiteX3" fmla="*/ 3346924 w 5344316"/>
                        <a:gd name="connsiteY3" fmla="*/ 1527334 h 4594860"/>
                        <a:gd name="connsiteX4" fmla="*/ 3361211 w 5344316"/>
                        <a:gd name="connsiteY4" fmla="*/ 1948815 h 4594860"/>
                        <a:gd name="connsiteX5" fmla="*/ 5037611 w 5344316"/>
                        <a:gd name="connsiteY5" fmla="*/ 2939415 h 4594860"/>
                        <a:gd name="connsiteX6" fmla="*/ 5344316 w 5344316"/>
                        <a:gd name="connsiteY6" fmla="*/ 4594860 h 4594860"/>
                        <a:gd name="connsiteX7" fmla="*/ 2696 w 5344316"/>
                        <a:gd name="connsiteY7" fmla="*/ 4594860 h 4594860"/>
                        <a:gd name="connsiteX8" fmla="*/ 303686 w 5344316"/>
                        <a:gd name="connsiteY8" fmla="*/ 2929890 h 4594860"/>
                        <a:gd name="connsiteX9" fmla="*/ 1961036 w 5344316"/>
                        <a:gd name="connsiteY9" fmla="*/ 2015490 h 4594860"/>
                        <a:gd name="connsiteX10" fmla="*/ 1989611 w 5344316"/>
                        <a:gd name="connsiteY10" fmla="*/ 1529715 h 4594860"/>
                        <a:gd name="connsiteX11" fmla="*/ 1671476 w 5344316"/>
                        <a:gd name="connsiteY11" fmla="*/ 0 h 4594860"/>
                        <a:gd name="connsiteX0" fmla="*/ 1671476 w 5344316"/>
                        <a:gd name="connsiteY0" fmla="*/ 0 h 4594860"/>
                        <a:gd name="connsiteX1" fmla="*/ 3702206 w 5344316"/>
                        <a:gd name="connsiteY1" fmla="*/ 23336 h 4594860"/>
                        <a:gd name="connsiteX2" fmla="*/ 3520755 w 5344316"/>
                        <a:gd name="connsiteY2" fmla="*/ 912971 h 4594860"/>
                        <a:gd name="connsiteX3" fmla="*/ 3346924 w 5344316"/>
                        <a:gd name="connsiteY3" fmla="*/ 1527334 h 4594860"/>
                        <a:gd name="connsiteX4" fmla="*/ 3361211 w 5344316"/>
                        <a:gd name="connsiteY4" fmla="*/ 1948815 h 4594860"/>
                        <a:gd name="connsiteX5" fmla="*/ 5037611 w 5344316"/>
                        <a:gd name="connsiteY5" fmla="*/ 2939415 h 4594860"/>
                        <a:gd name="connsiteX6" fmla="*/ 5344316 w 5344316"/>
                        <a:gd name="connsiteY6" fmla="*/ 4594860 h 4594860"/>
                        <a:gd name="connsiteX7" fmla="*/ 2696 w 5344316"/>
                        <a:gd name="connsiteY7" fmla="*/ 4594860 h 4594860"/>
                        <a:gd name="connsiteX8" fmla="*/ 303686 w 5344316"/>
                        <a:gd name="connsiteY8" fmla="*/ 2929890 h 4594860"/>
                        <a:gd name="connsiteX9" fmla="*/ 1961036 w 5344316"/>
                        <a:gd name="connsiteY9" fmla="*/ 2015490 h 4594860"/>
                        <a:gd name="connsiteX10" fmla="*/ 1989611 w 5344316"/>
                        <a:gd name="connsiteY10" fmla="*/ 1529715 h 4594860"/>
                        <a:gd name="connsiteX11" fmla="*/ 1671476 w 5344316"/>
                        <a:gd name="connsiteY11" fmla="*/ 0 h 4594860"/>
                        <a:gd name="connsiteX0" fmla="*/ 1671476 w 5344316"/>
                        <a:gd name="connsiteY0" fmla="*/ 0 h 4594860"/>
                        <a:gd name="connsiteX1" fmla="*/ 3702206 w 5344316"/>
                        <a:gd name="connsiteY1" fmla="*/ 23336 h 4594860"/>
                        <a:gd name="connsiteX2" fmla="*/ 3520755 w 5344316"/>
                        <a:gd name="connsiteY2" fmla="*/ 912971 h 4594860"/>
                        <a:gd name="connsiteX3" fmla="*/ 3346924 w 5344316"/>
                        <a:gd name="connsiteY3" fmla="*/ 1527334 h 4594860"/>
                        <a:gd name="connsiteX4" fmla="*/ 3361211 w 5344316"/>
                        <a:gd name="connsiteY4" fmla="*/ 1948815 h 4594860"/>
                        <a:gd name="connsiteX5" fmla="*/ 5037611 w 5344316"/>
                        <a:gd name="connsiteY5" fmla="*/ 2939415 h 4594860"/>
                        <a:gd name="connsiteX6" fmla="*/ 5344316 w 5344316"/>
                        <a:gd name="connsiteY6" fmla="*/ 4594860 h 4594860"/>
                        <a:gd name="connsiteX7" fmla="*/ 2696 w 5344316"/>
                        <a:gd name="connsiteY7" fmla="*/ 4594860 h 4594860"/>
                        <a:gd name="connsiteX8" fmla="*/ 303686 w 5344316"/>
                        <a:gd name="connsiteY8" fmla="*/ 2929890 h 4594860"/>
                        <a:gd name="connsiteX9" fmla="*/ 1961036 w 5344316"/>
                        <a:gd name="connsiteY9" fmla="*/ 2015490 h 4594860"/>
                        <a:gd name="connsiteX10" fmla="*/ 1989611 w 5344316"/>
                        <a:gd name="connsiteY10" fmla="*/ 1529715 h 4594860"/>
                        <a:gd name="connsiteX11" fmla="*/ 1671476 w 5344316"/>
                        <a:gd name="connsiteY11" fmla="*/ 0 h 4594860"/>
                        <a:gd name="connsiteX0" fmla="*/ 1671476 w 5344316"/>
                        <a:gd name="connsiteY0" fmla="*/ 0 h 4594860"/>
                        <a:gd name="connsiteX1" fmla="*/ 3702206 w 5344316"/>
                        <a:gd name="connsiteY1" fmla="*/ 23336 h 4594860"/>
                        <a:gd name="connsiteX2" fmla="*/ 3520755 w 5344316"/>
                        <a:gd name="connsiteY2" fmla="*/ 912971 h 4594860"/>
                        <a:gd name="connsiteX3" fmla="*/ 3346924 w 5344316"/>
                        <a:gd name="connsiteY3" fmla="*/ 1527334 h 4594860"/>
                        <a:gd name="connsiteX4" fmla="*/ 3361211 w 5344316"/>
                        <a:gd name="connsiteY4" fmla="*/ 1948815 h 4594860"/>
                        <a:gd name="connsiteX5" fmla="*/ 5037611 w 5344316"/>
                        <a:gd name="connsiteY5" fmla="*/ 2939415 h 4594860"/>
                        <a:gd name="connsiteX6" fmla="*/ 5344316 w 5344316"/>
                        <a:gd name="connsiteY6" fmla="*/ 4594860 h 4594860"/>
                        <a:gd name="connsiteX7" fmla="*/ 2696 w 5344316"/>
                        <a:gd name="connsiteY7" fmla="*/ 4594860 h 4594860"/>
                        <a:gd name="connsiteX8" fmla="*/ 303686 w 5344316"/>
                        <a:gd name="connsiteY8" fmla="*/ 2929890 h 4594860"/>
                        <a:gd name="connsiteX9" fmla="*/ 1961036 w 5344316"/>
                        <a:gd name="connsiteY9" fmla="*/ 2015490 h 4594860"/>
                        <a:gd name="connsiteX10" fmla="*/ 1989611 w 5344316"/>
                        <a:gd name="connsiteY10" fmla="*/ 1529715 h 4594860"/>
                        <a:gd name="connsiteX11" fmla="*/ 1671476 w 5344316"/>
                        <a:gd name="connsiteY11" fmla="*/ 0 h 4594860"/>
                        <a:gd name="connsiteX0" fmla="*/ 1671476 w 5344316"/>
                        <a:gd name="connsiteY0" fmla="*/ 0 h 4594860"/>
                        <a:gd name="connsiteX1" fmla="*/ 3702206 w 5344316"/>
                        <a:gd name="connsiteY1" fmla="*/ 23336 h 4594860"/>
                        <a:gd name="connsiteX2" fmla="*/ 3520755 w 5344316"/>
                        <a:gd name="connsiteY2" fmla="*/ 912971 h 4594860"/>
                        <a:gd name="connsiteX3" fmla="*/ 3346924 w 5344316"/>
                        <a:gd name="connsiteY3" fmla="*/ 1527334 h 4594860"/>
                        <a:gd name="connsiteX4" fmla="*/ 3361211 w 5344316"/>
                        <a:gd name="connsiteY4" fmla="*/ 1948815 h 4594860"/>
                        <a:gd name="connsiteX5" fmla="*/ 5037611 w 5344316"/>
                        <a:gd name="connsiteY5" fmla="*/ 2939415 h 4594860"/>
                        <a:gd name="connsiteX6" fmla="*/ 5344316 w 5344316"/>
                        <a:gd name="connsiteY6" fmla="*/ 4594860 h 4594860"/>
                        <a:gd name="connsiteX7" fmla="*/ 2696 w 5344316"/>
                        <a:gd name="connsiteY7" fmla="*/ 4594860 h 4594860"/>
                        <a:gd name="connsiteX8" fmla="*/ 303686 w 5344316"/>
                        <a:gd name="connsiteY8" fmla="*/ 2929890 h 4594860"/>
                        <a:gd name="connsiteX9" fmla="*/ 1961036 w 5344316"/>
                        <a:gd name="connsiteY9" fmla="*/ 2008346 h 4594860"/>
                        <a:gd name="connsiteX10" fmla="*/ 1989611 w 5344316"/>
                        <a:gd name="connsiteY10" fmla="*/ 1529715 h 4594860"/>
                        <a:gd name="connsiteX11" fmla="*/ 1671476 w 5344316"/>
                        <a:gd name="connsiteY11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1989719 w 5344424"/>
                        <a:gd name="connsiteY10" fmla="*/ 1529715 h 4594860"/>
                        <a:gd name="connsiteX11" fmla="*/ 1671584 w 5344424"/>
                        <a:gd name="connsiteY11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1989719 w 5344424"/>
                        <a:gd name="connsiteY10" fmla="*/ 1529715 h 4594860"/>
                        <a:gd name="connsiteX11" fmla="*/ 1671584 w 5344424"/>
                        <a:gd name="connsiteY11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1989719 w 5344424"/>
                        <a:gd name="connsiteY10" fmla="*/ 1529715 h 4594860"/>
                        <a:gd name="connsiteX11" fmla="*/ 1671584 w 5344424"/>
                        <a:gd name="connsiteY11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2004006 w 5344424"/>
                        <a:gd name="connsiteY10" fmla="*/ 1520190 h 4594860"/>
                        <a:gd name="connsiteX11" fmla="*/ 1671584 w 5344424"/>
                        <a:gd name="connsiteY11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2004006 w 5344424"/>
                        <a:gd name="connsiteY10" fmla="*/ 1520190 h 4594860"/>
                        <a:gd name="connsiteX11" fmla="*/ 1671584 w 5344424"/>
                        <a:gd name="connsiteY11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2004006 w 5344424"/>
                        <a:gd name="connsiteY10" fmla="*/ 1520190 h 4594860"/>
                        <a:gd name="connsiteX11" fmla="*/ 1671584 w 5344424"/>
                        <a:gd name="connsiteY11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2004006 w 5344424"/>
                        <a:gd name="connsiteY10" fmla="*/ 1520190 h 4594860"/>
                        <a:gd name="connsiteX11" fmla="*/ 1671584 w 5344424"/>
                        <a:gd name="connsiteY11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2004006 w 5344424"/>
                        <a:gd name="connsiteY10" fmla="*/ 1520190 h 4594860"/>
                        <a:gd name="connsiteX11" fmla="*/ 1832557 w 5344424"/>
                        <a:gd name="connsiteY11" fmla="*/ 912971 h 4594860"/>
                        <a:gd name="connsiteX12" fmla="*/ 1671584 w 5344424"/>
                        <a:gd name="connsiteY12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2004006 w 5344424"/>
                        <a:gd name="connsiteY10" fmla="*/ 1520190 h 4594860"/>
                        <a:gd name="connsiteX11" fmla="*/ 1832557 w 5344424"/>
                        <a:gd name="connsiteY11" fmla="*/ 912971 h 4594860"/>
                        <a:gd name="connsiteX12" fmla="*/ 1671584 w 5344424"/>
                        <a:gd name="connsiteY12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2004006 w 5344424"/>
                        <a:gd name="connsiteY10" fmla="*/ 1520190 h 4594860"/>
                        <a:gd name="connsiteX11" fmla="*/ 1832557 w 5344424"/>
                        <a:gd name="connsiteY11" fmla="*/ 912971 h 4594860"/>
                        <a:gd name="connsiteX12" fmla="*/ 1671584 w 5344424"/>
                        <a:gd name="connsiteY12" fmla="*/ 0 h 4594860"/>
                        <a:gd name="connsiteX0" fmla="*/ 1671584 w 5344424"/>
                        <a:gd name="connsiteY0" fmla="*/ 0 h 4594860"/>
                        <a:gd name="connsiteX1" fmla="*/ 3702314 w 5344424"/>
                        <a:gd name="connsiteY1" fmla="*/ 23336 h 4594860"/>
                        <a:gd name="connsiteX2" fmla="*/ 3520863 w 5344424"/>
                        <a:gd name="connsiteY2" fmla="*/ 912971 h 4594860"/>
                        <a:gd name="connsiteX3" fmla="*/ 3347032 w 5344424"/>
                        <a:gd name="connsiteY3" fmla="*/ 1527334 h 4594860"/>
                        <a:gd name="connsiteX4" fmla="*/ 3361319 w 5344424"/>
                        <a:gd name="connsiteY4" fmla="*/ 1948815 h 4594860"/>
                        <a:gd name="connsiteX5" fmla="*/ 5037719 w 5344424"/>
                        <a:gd name="connsiteY5" fmla="*/ 2939415 h 4594860"/>
                        <a:gd name="connsiteX6" fmla="*/ 5344424 w 5344424"/>
                        <a:gd name="connsiteY6" fmla="*/ 4594860 h 4594860"/>
                        <a:gd name="connsiteX7" fmla="*/ 2804 w 5344424"/>
                        <a:gd name="connsiteY7" fmla="*/ 4594860 h 4594860"/>
                        <a:gd name="connsiteX8" fmla="*/ 299031 w 5344424"/>
                        <a:gd name="connsiteY8" fmla="*/ 2920365 h 4594860"/>
                        <a:gd name="connsiteX9" fmla="*/ 1961144 w 5344424"/>
                        <a:gd name="connsiteY9" fmla="*/ 2008346 h 4594860"/>
                        <a:gd name="connsiteX10" fmla="*/ 2004006 w 5344424"/>
                        <a:gd name="connsiteY10" fmla="*/ 1520190 h 4594860"/>
                        <a:gd name="connsiteX11" fmla="*/ 1832557 w 5344424"/>
                        <a:gd name="connsiteY11" fmla="*/ 912971 h 4594860"/>
                        <a:gd name="connsiteX12" fmla="*/ 1671584 w 5344424"/>
                        <a:gd name="connsiteY12" fmla="*/ 0 h 4594860"/>
                        <a:gd name="connsiteX0" fmla="*/ 1654915 w 5344424"/>
                        <a:gd name="connsiteY0" fmla="*/ 0 h 4578192"/>
                        <a:gd name="connsiteX1" fmla="*/ 3702314 w 5344424"/>
                        <a:gd name="connsiteY1" fmla="*/ 6668 h 4578192"/>
                        <a:gd name="connsiteX2" fmla="*/ 3520863 w 5344424"/>
                        <a:gd name="connsiteY2" fmla="*/ 896303 h 4578192"/>
                        <a:gd name="connsiteX3" fmla="*/ 3347032 w 5344424"/>
                        <a:gd name="connsiteY3" fmla="*/ 1510666 h 4578192"/>
                        <a:gd name="connsiteX4" fmla="*/ 3361319 w 5344424"/>
                        <a:gd name="connsiteY4" fmla="*/ 1932147 h 4578192"/>
                        <a:gd name="connsiteX5" fmla="*/ 5037719 w 5344424"/>
                        <a:gd name="connsiteY5" fmla="*/ 2922747 h 4578192"/>
                        <a:gd name="connsiteX6" fmla="*/ 5344424 w 5344424"/>
                        <a:gd name="connsiteY6" fmla="*/ 4578192 h 4578192"/>
                        <a:gd name="connsiteX7" fmla="*/ 2804 w 5344424"/>
                        <a:gd name="connsiteY7" fmla="*/ 4578192 h 4578192"/>
                        <a:gd name="connsiteX8" fmla="*/ 299031 w 5344424"/>
                        <a:gd name="connsiteY8" fmla="*/ 2903697 h 4578192"/>
                        <a:gd name="connsiteX9" fmla="*/ 1961144 w 5344424"/>
                        <a:gd name="connsiteY9" fmla="*/ 1991678 h 4578192"/>
                        <a:gd name="connsiteX10" fmla="*/ 2004006 w 5344424"/>
                        <a:gd name="connsiteY10" fmla="*/ 1503522 h 4578192"/>
                        <a:gd name="connsiteX11" fmla="*/ 1832557 w 5344424"/>
                        <a:gd name="connsiteY11" fmla="*/ 896303 h 4578192"/>
                        <a:gd name="connsiteX12" fmla="*/ 1654915 w 5344424"/>
                        <a:gd name="connsiteY12" fmla="*/ 0 h 4578192"/>
                        <a:gd name="connsiteX0" fmla="*/ 1650152 w 5344424"/>
                        <a:gd name="connsiteY0" fmla="*/ 0 h 4578192"/>
                        <a:gd name="connsiteX1" fmla="*/ 3702314 w 5344424"/>
                        <a:gd name="connsiteY1" fmla="*/ 6668 h 4578192"/>
                        <a:gd name="connsiteX2" fmla="*/ 3520863 w 5344424"/>
                        <a:gd name="connsiteY2" fmla="*/ 896303 h 4578192"/>
                        <a:gd name="connsiteX3" fmla="*/ 3347032 w 5344424"/>
                        <a:gd name="connsiteY3" fmla="*/ 1510666 h 4578192"/>
                        <a:gd name="connsiteX4" fmla="*/ 3361319 w 5344424"/>
                        <a:gd name="connsiteY4" fmla="*/ 1932147 h 4578192"/>
                        <a:gd name="connsiteX5" fmla="*/ 5037719 w 5344424"/>
                        <a:gd name="connsiteY5" fmla="*/ 2922747 h 4578192"/>
                        <a:gd name="connsiteX6" fmla="*/ 5344424 w 5344424"/>
                        <a:gd name="connsiteY6" fmla="*/ 4578192 h 4578192"/>
                        <a:gd name="connsiteX7" fmla="*/ 2804 w 5344424"/>
                        <a:gd name="connsiteY7" fmla="*/ 4578192 h 4578192"/>
                        <a:gd name="connsiteX8" fmla="*/ 299031 w 5344424"/>
                        <a:gd name="connsiteY8" fmla="*/ 2903697 h 4578192"/>
                        <a:gd name="connsiteX9" fmla="*/ 1961144 w 5344424"/>
                        <a:gd name="connsiteY9" fmla="*/ 1991678 h 4578192"/>
                        <a:gd name="connsiteX10" fmla="*/ 2004006 w 5344424"/>
                        <a:gd name="connsiteY10" fmla="*/ 1503522 h 4578192"/>
                        <a:gd name="connsiteX11" fmla="*/ 1832557 w 5344424"/>
                        <a:gd name="connsiteY11" fmla="*/ 896303 h 4578192"/>
                        <a:gd name="connsiteX12" fmla="*/ 1650152 w 5344424"/>
                        <a:gd name="connsiteY12" fmla="*/ 0 h 4578192"/>
                        <a:gd name="connsiteX0" fmla="*/ 1650152 w 5344424"/>
                        <a:gd name="connsiteY0" fmla="*/ 0 h 4578192"/>
                        <a:gd name="connsiteX1" fmla="*/ 3702314 w 5344424"/>
                        <a:gd name="connsiteY1" fmla="*/ 6668 h 4578192"/>
                        <a:gd name="connsiteX2" fmla="*/ 3520863 w 5344424"/>
                        <a:gd name="connsiteY2" fmla="*/ 896303 h 4578192"/>
                        <a:gd name="connsiteX3" fmla="*/ 3347032 w 5344424"/>
                        <a:gd name="connsiteY3" fmla="*/ 1510666 h 4578192"/>
                        <a:gd name="connsiteX4" fmla="*/ 3361319 w 5344424"/>
                        <a:gd name="connsiteY4" fmla="*/ 1932147 h 4578192"/>
                        <a:gd name="connsiteX5" fmla="*/ 5037719 w 5344424"/>
                        <a:gd name="connsiteY5" fmla="*/ 2922747 h 4578192"/>
                        <a:gd name="connsiteX6" fmla="*/ 5344424 w 5344424"/>
                        <a:gd name="connsiteY6" fmla="*/ 4578192 h 4578192"/>
                        <a:gd name="connsiteX7" fmla="*/ 2804 w 5344424"/>
                        <a:gd name="connsiteY7" fmla="*/ 4578192 h 4578192"/>
                        <a:gd name="connsiteX8" fmla="*/ 299031 w 5344424"/>
                        <a:gd name="connsiteY8" fmla="*/ 2903697 h 4578192"/>
                        <a:gd name="connsiteX9" fmla="*/ 1961144 w 5344424"/>
                        <a:gd name="connsiteY9" fmla="*/ 1991678 h 4578192"/>
                        <a:gd name="connsiteX10" fmla="*/ 2004006 w 5344424"/>
                        <a:gd name="connsiteY10" fmla="*/ 1503522 h 4578192"/>
                        <a:gd name="connsiteX11" fmla="*/ 1832557 w 5344424"/>
                        <a:gd name="connsiteY11" fmla="*/ 896303 h 4578192"/>
                        <a:gd name="connsiteX12" fmla="*/ 1650152 w 5344424"/>
                        <a:gd name="connsiteY12" fmla="*/ 0 h 4578192"/>
                        <a:gd name="connsiteX0" fmla="*/ 1650152 w 5344424"/>
                        <a:gd name="connsiteY0" fmla="*/ 476 h 4571524"/>
                        <a:gd name="connsiteX1" fmla="*/ 3702314 w 5344424"/>
                        <a:gd name="connsiteY1" fmla="*/ 0 h 4571524"/>
                        <a:gd name="connsiteX2" fmla="*/ 3520863 w 5344424"/>
                        <a:gd name="connsiteY2" fmla="*/ 889635 h 4571524"/>
                        <a:gd name="connsiteX3" fmla="*/ 3347032 w 5344424"/>
                        <a:gd name="connsiteY3" fmla="*/ 1503998 h 4571524"/>
                        <a:gd name="connsiteX4" fmla="*/ 3361319 w 5344424"/>
                        <a:gd name="connsiteY4" fmla="*/ 1925479 h 4571524"/>
                        <a:gd name="connsiteX5" fmla="*/ 5037719 w 5344424"/>
                        <a:gd name="connsiteY5" fmla="*/ 2916079 h 4571524"/>
                        <a:gd name="connsiteX6" fmla="*/ 5344424 w 5344424"/>
                        <a:gd name="connsiteY6" fmla="*/ 4571524 h 4571524"/>
                        <a:gd name="connsiteX7" fmla="*/ 2804 w 5344424"/>
                        <a:gd name="connsiteY7" fmla="*/ 4571524 h 4571524"/>
                        <a:gd name="connsiteX8" fmla="*/ 299031 w 5344424"/>
                        <a:gd name="connsiteY8" fmla="*/ 2897029 h 4571524"/>
                        <a:gd name="connsiteX9" fmla="*/ 1961144 w 5344424"/>
                        <a:gd name="connsiteY9" fmla="*/ 1985010 h 4571524"/>
                        <a:gd name="connsiteX10" fmla="*/ 2004006 w 5344424"/>
                        <a:gd name="connsiteY10" fmla="*/ 1496854 h 4571524"/>
                        <a:gd name="connsiteX11" fmla="*/ 1832557 w 5344424"/>
                        <a:gd name="connsiteY11" fmla="*/ 889635 h 4571524"/>
                        <a:gd name="connsiteX12" fmla="*/ 1650152 w 5344424"/>
                        <a:gd name="connsiteY12" fmla="*/ 476 h 4571524"/>
                        <a:gd name="connsiteX0" fmla="*/ 1650152 w 5344424"/>
                        <a:gd name="connsiteY0" fmla="*/ 476 h 4571524"/>
                        <a:gd name="connsiteX1" fmla="*/ 3702314 w 5344424"/>
                        <a:gd name="connsiteY1" fmla="*/ 0 h 4571524"/>
                        <a:gd name="connsiteX2" fmla="*/ 3520863 w 5344424"/>
                        <a:gd name="connsiteY2" fmla="*/ 889635 h 4571524"/>
                        <a:gd name="connsiteX3" fmla="*/ 3347032 w 5344424"/>
                        <a:gd name="connsiteY3" fmla="*/ 1503998 h 4571524"/>
                        <a:gd name="connsiteX4" fmla="*/ 3361319 w 5344424"/>
                        <a:gd name="connsiteY4" fmla="*/ 1925479 h 4571524"/>
                        <a:gd name="connsiteX5" fmla="*/ 5037719 w 5344424"/>
                        <a:gd name="connsiteY5" fmla="*/ 2916079 h 4571524"/>
                        <a:gd name="connsiteX6" fmla="*/ 5344424 w 5344424"/>
                        <a:gd name="connsiteY6" fmla="*/ 4571524 h 4571524"/>
                        <a:gd name="connsiteX7" fmla="*/ 2804 w 5344424"/>
                        <a:gd name="connsiteY7" fmla="*/ 4571524 h 4571524"/>
                        <a:gd name="connsiteX8" fmla="*/ 299031 w 5344424"/>
                        <a:gd name="connsiteY8" fmla="*/ 2897029 h 4571524"/>
                        <a:gd name="connsiteX9" fmla="*/ 1961144 w 5344424"/>
                        <a:gd name="connsiteY9" fmla="*/ 1985010 h 4571524"/>
                        <a:gd name="connsiteX10" fmla="*/ 2004006 w 5344424"/>
                        <a:gd name="connsiteY10" fmla="*/ 1496854 h 4571524"/>
                        <a:gd name="connsiteX11" fmla="*/ 1832557 w 5344424"/>
                        <a:gd name="connsiteY11" fmla="*/ 889635 h 4571524"/>
                        <a:gd name="connsiteX12" fmla="*/ 1650152 w 5344424"/>
                        <a:gd name="connsiteY12" fmla="*/ 476 h 4571524"/>
                        <a:gd name="connsiteX0" fmla="*/ 1650152 w 5344424"/>
                        <a:gd name="connsiteY0" fmla="*/ 476 h 4571524"/>
                        <a:gd name="connsiteX1" fmla="*/ 3702314 w 5344424"/>
                        <a:gd name="connsiteY1" fmla="*/ 0 h 4571524"/>
                        <a:gd name="connsiteX2" fmla="*/ 3520863 w 5344424"/>
                        <a:gd name="connsiteY2" fmla="*/ 889635 h 4571524"/>
                        <a:gd name="connsiteX3" fmla="*/ 3347032 w 5344424"/>
                        <a:gd name="connsiteY3" fmla="*/ 1503998 h 4571524"/>
                        <a:gd name="connsiteX4" fmla="*/ 3361319 w 5344424"/>
                        <a:gd name="connsiteY4" fmla="*/ 1925479 h 4571524"/>
                        <a:gd name="connsiteX5" fmla="*/ 5037719 w 5344424"/>
                        <a:gd name="connsiteY5" fmla="*/ 2916079 h 4571524"/>
                        <a:gd name="connsiteX6" fmla="*/ 5344424 w 5344424"/>
                        <a:gd name="connsiteY6" fmla="*/ 4571524 h 4571524"/>
                        <a:gd name="connsiteX7" fmla="*/ 2804 w 5344424"/>
                        <a:gd name="connsiteY7" fmla="*/ 4571524 h 4571524"/>
                        <a:gd name="connsiteX8" fmla="*/ 299031 w 5344424"/>
                        <a:gd name="connsiteY8" fmla="*/ 2897029 h 4571524"/>
                        <a:gd name="connsiteX9" fmla="*/ 1961144 w 5344424"/>
                        <a:gd name="connsiteY9" fmla="*/ 1985010 h 4571524"/>
                        <a:gd name="connsiteX10" fmla="*/ 2004006 w 5344424"/>
                        <a:gd name="connsiteY10" fmla="*/ 1496854 h 4571524"/>
                        <a:gd name="connsiteX11" fmla="*/ 1832557 w 5344424"/>
                        <a:gd name="connsiteY11" fmla="*/ 889635 h 4571524"/>
                        <a:gd name="connsiteX12" fmla="*/ 1650152 w 5344424"/>
                        <a:gd name="connsiteY12" fmla="*/ 476 h 4571524"/>
                        <a:gd name="connsiteX0" fmla="*/ 1650152 w 5344424"/>
                        <a:gd name="connsiteY0" fmla="*/ 1357947 h 5928995"/>
                        <a:gd name="connsiteX1" fmla="*/ 1992894 w 5344424"/>
                        <a:gd name="connsiteY1" fmla="*/ 0 h 5928995"/>
                        <a:gd name="connsiteX2" fmla="*/ 3702314 w 5344424"/>
                        <a:gd name="connsiteY2" fmla="*/ 1357471 h 5928995"/>
                        <a:gd name="connsiteX3" fmla="*/ 3520863 w 5344424"/>
                        <a:gd name="connsiteY3" fmla="*/ 2247106 h 5928995"/>
                        <a:gd name="connsiteX4" fmla="*/ 3347032 w 5344424"/>
                        <a:gd name="connsiteY4" fmla="*/ 2861469 h 5928995"/>
                        <a:gd name="connsiteX5" fmla="*/ 3361319 w 5344424"/>
                        <a:gd name="connsiteY5" fmla="*/ 3282950 h 5928995"/>
                        <a:gd name="connsiteX6" fmla="*/ 5037719 w 5344424"/>
                        <a:gd name="connsiteY6" fmla="*/ 4273550 h 5928995"/>
                        <a:gd name="connsiteX7" fmla="*/ 5344424 w 5344424"/>
                        <a:gd name="connsiteY7" fmla="*/ 5928995 h 5928995"/>
                        <a:gd name="connsiteX8" fmla="*/ 2804 w 5344424"/>
                        <a:gd name="connsiteY8" fmla="*/ 5928995 h 5928995"/>
                        <a:gd name="connsiteX9" fmla="*/ 299031 w 5344424"/>
                        <a:gd name="connsiteY9" fmla="*/ 4254500 h 5928995"/>
                        <a:gd name="connsiteX10" fmla="*/ 1961144 w 5344424"/>
                        <a:gd name="connsiteY10" fmla="*/ 3342481 h 5928995"/>
                        <a:gd name="connsiteX11" fmla="*/ 2004006 w 5344424"/>
                        <a:gd name="connsiteY11" fmla="*/ 2854325 h 5928995"/>
                        <a:gd name="connsiteX12" fmla="*/ 1832557 w 5344424"/>
                        <a:gd name="connsiteY12" fmla="*/ 2247106 h 5928995"/>
                        <a:gd name="connsiteX13" fmla="*/ 1650152 w 5344424"/>
                        <a:gd name="connsiteY13" fmla="*/ 1357947 h 5928995"/>
                        <a:gd name="connsiteX0" fmla="*/ 1650152 w 5344424"/>
                        <a:gd name="connsiteY0" fmla="*/ 1361908 h 5932956"/>
                        <a:gd name="connsiteX1" fmla="*/ 1992894 w 5344424"/>
                        <a:gd name="connsiteY1" fmla="*/ 3961 h 5932956"/>
                        <a:gd name="connsiteX2" fmla="*/ 3702314 w 5344424"/>
                        <a:gd name="connsiteY2" fmla="*/ 1361432 h 5932956"/>
                        <a:gd name="connsiteX3" fmla="*/ 3520863 w 5344424"/>
                        <a:gd name="connsiteY3" fmla="*/ 2251067 h 5932956"/>
                        <a:gd name="connsiteX4" fmla="*/ 3347032 w 5344424"/>
                        <a:gd name="connsiteY4" fmla="*/ 2865430 h 5932956"/>
                        <a:gd name="connsiteX5" fmla="*/ 3361319 w 5344424"/>
                        <a:gd name="connsiteY5" fmla="*/ 3286911 h 5932956"/>
                        <a:gd name="connsiteX6" fmla="*/ 5037719 w 5344424"/>
                        <a:gd name="connsiteY6" fmla="*/ 4277511 h 5932956"/>
                        <a:gd name="connsiteX7" fmla="*/ 5344424 w 5344424"/>
                        <a:gd name="connsiteY7" fmla="*/ 5932956 h 5932956"/>
                        <a:gd name="connsiteX8" fmla="*/ 2804 w 5344424"/>
                        <a:gd name="connsiteY8" fmla="*/ 5932956 h 5932956"/>
                        <a:gd name="connsiteX9" fmla="*/ 299031 w 5344424"/>
                        <a:gd name="connsiteY9" fmla="*/ 4258461 h 5932956"/>
                        <a:gd name="connsiteX10" fmla="*/ 1961144 w 5344424"/>
                        <a:gd name="connsiteY10" fmla="*/ 3346442 h 5932956"/>
                        <a:gd name="connsiteX11" fmla="*/ 2004006 w 5344424"/>
                        <a:gd name="connsiteY11" fmla="*/ 2858286 h 5932956"/>
                        <a:gd name="connsiteX12" fmla="*/ 1832557 w 5344424"/>
                        <a:gd name="connsiteY12" fmla="*/ 2251067 h 5932956"/>
                        <a:gd name="connsiteX13" fmla="*/ 1650152 w 5344424"/>
                        <a:gd name="connsiteY13" fmla="*/ 1361908 h 5932956"/>
                        <a:gd name="connsiteX0" fmla="*/ 1650152 w 5344424"/>
                        <a:gd name="connsiteY0" fmla="*/ 1361908 h 5932956"/>
                        <a:gd name="connsiteX1" fmla="*/ 1992894 w 5344424"/>
                        <a:gd name="connsiteY1" fmla="*/ 3961 h 5932956"/>
                        <a:gd name="connsiteX2" fmla="*/ 3702314 w 5344424"/>
                        <a:gd name="connsiteY2" fmla="*/ 1361432 h 5932956"/>
                        <a:gd name="connsiteX3" fmla="*/ 3520863 w 5344424"/>
                        <a:gd name="connsiteY3" fmla="*/ 2251067 h 5932956"/>
                        <a:gd name="connsiteX4" fmla="*/ 3347032 w 5344424"/>
                        <a:gd name="connsiteY4" fmla="*/ 2865430 h 5932956"/>
                        <a:gd name="connsiteX5" fmla="*/ 3361319 w 5344424"/>
                        <a:gd name="connsiteY5" fmla="*/ 3286911 h 5932956"/>
                        <a:gd name="connsiteX6" fmla="*/ 5037719 w 5344424"/>
                        <a:gd name="connsiteY6" fmla="*/ 4277511 h 5932956"/>
                        <a:gd name="connsiteX7" fmla="*/ 5344424 w 5344424"/>
                        <a:gd name="connsiteY7" fmla="*/ 5932956 h 5932956"/>
                        <a:gd name="connsiteX8" fmla="*/ 2804 w 5344424"/>
                        <a:gd name="connsiteY8" fmla="*/ 5932956 h 5932956"/>
                        <a:gd name="connsiteX9" fmla="*/ 299031 w 5344424"/>
                        <a:gd name="connsiteY9" fmla="*/ 4258461 h 5932956"/>
                        <a:gd name="connsiteX10" fmla="*/ 1961144 w 5344424"/>
                        <a:gd name="connsiteY10" fmla="*/ 3346442 h 5932956"/>
                        <a:gd name="connsiteX11" fmla="*/ 2004006 w 5344424"/>
                        <a:gd name="connsiteY11" fmla="*/ 2858286 h 5932956"/>
                        <a:gd name="connsiteX12" fmla="*/ 1832557 w 5344424"/>
                        <a:gd name="connsiteY12" fmla="*/ 2251067 h 5932956"/>
                        <a:gd name="connsiteX13" fmla="*/ 1650152 w 5344424"/>
                        <a:gd name="connsiteY13" fmla="*/ 1361908 h 5932956"/>
                        <a:gd name="connsiteX0" fmla="*/ 1650152 w 5344424"/>
                        <a:gd name="connsiteY0" fmla="*/ 1362191 h 5933239"/>
                        <a:gd name="connsiteX1" fmla="*/ 1992894 w 5344424"/>
                        <a:gd name="connsiteY1" fmla="*/ 4244 h 5933239"/>
                        <a:gd name="connsiteX2" fmla="*/ 3702314 w 5344424"/>
                        <a:gd name="connsiteY2" fmla="*/ 1361715 h 5933239"/>
                        <a:gd name="connsiteX3" fmla="*/ 3520863 w 5344424"/>
                        <a:gd name="connsiteY3" fmla="*/ 2251350 h 5933239"/>
                        <a:gd name="connsiteX4" fmla="*/ 3347032 w 5344424"/>
                        <a:gd name="connsiteY4" fmla="*/ 2865713 h 5933239"/>
                        <a:gd name="connsiteX5" fmla="*/ 3361319 w 5344424"/>
                        <a:gd name="connsiteY5" fmla="*/ 3287194 h 5933239"/>
                        <a:gd name="connsiteX6" fmla="*/ 5037719 w 5344424"/>
                        <a:gd name="connsiteY6" fmla="*/ 4277794 h 5933239"/>
                        <a:gd name="connsiteX7" fmla="*/ 5344424 w 5344424"/>
                        <a:gd name="connsiteY7" fmla="*/ 5933239 h 5933239"/>
                        <a:gd name="connsiteX8" fmla="*/ 2804 w 5344424"/>
                        <a:gd name="connsiteY8" fmla="*/ 5933239 h 5933239"/>
                        <a:gd name="connsiteX9" fmla="*/ 299031 w 5344424"/>
                        <a:gd name="connsiteY9" fmla="*/ 4258744 h 5933239"/>
                        <a:gd name="connsiteX10" fmla="*/ 1961144 w 5344424"/>
                        <a:gd name="connsiteY10" fmla="*/ 3346725 h 5933239"/>
                        <a:gd name="connsiteX11" fmla="*/ 2004006 w 5344424"/>
                        <a:gd name="connsiteY11" fmla="*/ 2858569 h 5933239"/>
                        <a:gd name="connsiteX12" fmla="*/ 1832557 w 5344424"/>
                        <a:gd name="connsiteY12" fmla="*/ 2251350 h 5933239"/>
                        <a:gd name="connsiteX13" fmla="*/ 1650152 w 5344424"/>
                        <a:gd name="connsiteY13" fmla="*/ 1362191 h 5933239"/>
                        <a:gd name="connsiteX0" fmla="*/ 1650152 w 5344424"/>
                        <a:gd name="connsiteY0" fmla="*/ 1361637 h 5932685"/>
                        <a:gd name="connsiteX1" fmla="*/ 1992894 w 5344424"/>
                        <a:gd name="connsiteY1" fmla="*/ 3690 h 5932685"/>
                        <a:gd name="connsiteX2" fmla="*/ 3702314 w 5344424"/>
                        <a:gd name="connsiteY2" fmla="*/ 1361161 h 5932685"/>
                        <a:gd name="connsiteX3" fmla="*/ 3520863 w 5344424"/>
                        <a:gd name="connsiteY3" fmla="*/ 2250796 h 5932685"/>
                        <a:gd name="connsiteX4" fmla="*/ 3347032 w 5344424"/>
                        <a:gd name="connsiteY4" fmla="*/ 2865159 h 5932685"/>
                        <a:gd name="connsiteX5" fmla="*/ 3361319 w 5344424"/>
                        <a:gd name="connsiteY5" fmla="*/ 3286640 h 5932685"/>
                        <a:gd name="connsiteX6" fmla="*/ 5037719 w 5344424"/>
                        <a:gd name="connsiteY6" fmla="*/ 4277240 h 5932685"/>
                        <a:gd name="connsiteX7" fmla="*/ 5344424 w 5344424"/>
                        <a:gd name="connsiteY7" fmla="*/ 5932685 h 5932685"/>
                        <a:gd name="connsiteX8" fmla="*/ 2804 w 5344424"/>
                        <a:gd name="connsiteY8" fmla="*/ 5932685 h 5932685"/>
                        <a:gd name="connsiteX9" fmla="*/ 299031 w 5344424"/>
                        <a:gd name="connsiteY9" fmla="*/ 4258190 h 5932685"/>
                        <a:gd name="connsiteX10" fmla="*/ 1961144 w 5344424"/>
                        <a:gd name="connsiteY10" fmla="*/ 3346171 h 5932685"/>
                        <a:gd name="connsiteX11" fmla="*/ 2004006 w 5344424"/>
                        <a:gd name="connsiteY11" fmla="*/ 2858015 h 5932685"/>
                        <a:gd name="connsiteX12" fmla="*/ 1832557 w 5344424"/>
                        <a:gd name="connsiteY12" fmla="*/ 2250796 h 5932685"/>
                        <a:gd name="connsiteX13" fmla="*/ 1650152 w 5344424"/>
                        <a:gd name="connsiteY13" fmla="*/ 1361637 h 5932685"/>
                        <a:gd name="connsiteX0" fmla="*/ 1650152 w 5344424"/>
                        <a:gd name="connsiteY0" fmla="*/ 1362167 h 5933215"/>
                        <a:gd name="connsiteX1" fmla="*/ 1992894 w 5344424"/>
                        <a:gd name="connsiteY1" fmla="*/ 4220 h 5933215"/>
                        <a:gd name="connsiteX2" fmla="*/ 3702314 w 5344424"/>
                        <a:gd name="connsiteY2" fmla="*/ 1361691 h 5933215"/>
                        <a:gd name="connsiteX3" fmla="*/ 3520863 w 5344424"/>
                        <a:gd name="connsiteY3" fmla="*/ 2251326 h 5933215"/>
                        <a:gd name="connsiteX4" fmla="*/ 3347032 w 5344424"/>
                        <a:gd name="connsiteY4" fmla="*/ 2865689 h 5933215"/>
                        <a:gd name="connsiteX5" fmla="*/ 3361319 w 5344424"/>
                        <a:gd name="connsiteY5" fmla="*/ 3287170 h 5933215"/>
                        <a:gd name="connsiteX6" fmla="*/ 5037719 w 5344424"/>
                        <a:gd name="connsiteY6" fmla="*/ 4277770 h 5933215"/>
                        <a:gd name="connsiteX7" fmla="*/ 5344424 w 5344424"/>
                        <a:gd name="connsiteY7" fmla="*/ 5933215 h 5933215"/>
                        <a:gd name="connsiteX8" fmla="*/ 2804 w 5344424"/>
                        <a:gd name="connsiteY8" fmla="*/ 5933215 h 5933215"/>
                        <a:gd name="connsiteX9" fmla="*/ 299031 w 5344424"/>
                        <a:gd name="connsiteY9" fmla="*/ 4258720 h 5933215"/>
                        <a:gd name="connsiteX10" fmla="*/ 1961144 w 5344424"/>
                        <a:gd name="connsiteY10" fmla="*/ 3346701 h 5933215"/>
                        <a:gd name="connsiteX11" fmla="*/ 2004006 w 5344424"/>
                        <a:gd name="connsiteY11" fmla="*/ 2858545 h 5933215"/>
                        <a:gd name="connsiteX12" fmla="*/ 1832557 w 5344424"/>
                        <a:gd name="connsiteY12" fmla="*/ 2251326 h 5933215"/>
                        <a:gd name="connsiteX13" fmla="*/ 1650152 w 5344424"/>
                        <a:gd name="connsiteY13" fmla="*/ 1362167 h 5933215"/>
                        <a:gd name="connsiteX0" fmla="*/ 1650152 w 5344424"/>
                        <a:gd name="connsiteY0" fmla="*/ 1362167 h 5933215"/>
                        <a:gd name="connsiteX1" fmla="*/ 1992894 w 5344424"/>
                        <a:gd name="connsiteY1" fmla="*/ 4220 h 5933215"/>
                        <a:gd name="connsiteX2" fmla="*/ 3702314 w 5344424"/>
                        <a:gd name="connsiteY2" fmla="*/ 1361691 h 5933215"/>
                        <a:gd name="connsiteX3" fmla="*/ 3520863 w 5344424"/>
                        <a:gd name="connsiteY3" fmla="*/ 2251326 h 5933215"/>
                        <a:gd name="connsiteX4" fmla="*/ 3347032 w 5344424"/>
                        <a:gd name="connsiteY4" fmla="*/ 2865689 h 5933215"/>
                        <a:gd name="connsiteX5" fmla="*/ 3361319 w 5344424"/>
                        <a:gd name="connsiteY5" fmla="*/ 3287170 h 5933215"/>
                        <a:gd name="connsiteX6" fmla="*/ 5037719 w 5344424"/>
                        <a:gd name="connsiteY6" fmla="*/ 4277770 h 5933215"/>
                        <a:gd name="connsiteX7" fmla="*/ 5344424 w 5344424"/>
                        <a:gd name="connsiteY7" fmla="*/ 5933215 h 5933215"/>
                        <a:gd name="connsiteX8" fmla="*/ 2804 w 5344424"/>
                        <a:gd name="connsiteY8" fmla="*/ 5933215 h 5933215"/>
                        <a:gd name="connsiteX9" fmla="*/ 299031 w 5344424"/>
                        <a:gd name="connsiteY9" fmla="*/ 4258720 h 5933215"/>
                        <a:gd name="connsiteX10" fmla="*/ 1961144 w 5344424"/>
                        <a:gd name="connsiteY10" fmla="*/ 3346701 h 5933215"/>
                        <a:gd name="connsiteX11" fmla="*/ 2004006 w 5344424"/>
                        <a:gd name="connsiteY11" fmla="*/ 2858545 h 5933215"/>
                        <a:gd name="connsiteX12" fmla="*/ 1832557 w 5344424"/>
                        <a:gd name="connsiteY12" fmla="*/ 2251326 h 5933215"/>
                        <a:gd name="connsiteX13" fmla="*/ 1650152 w 5344424"/>
                        <a:gd name="connsiteY13" fmla="*/ 1362167 h 5933215"/>
                        <a:gd name="connsiteX0" fmla="*/ 1650152 w 5344424"/>
                        <a:gd name="connsiteY0" fmla="*/ 1362167 h 5933215"/>
                        <a:gd name="connsiteX1" fmla="*/ 1992894 w 5344424"/>
                        <a:gd name="connsiteY1" fmla="*/ 4220 h 5933215"/>
                        <a:gd name="connsiteX2" fmla="*/ 3702314 w 5344424"/>
                        <a:gd name="connsiteY2" fmla="*/ 1361691 h 5933215"/>
                        <a:gd name="connsiteX3" fmla="*/ 3520863 w 5344424"/>
                        <a:gd name="connsiteY3" fmla="*/ 2251326 h 5933215"/>
                        <a:gd name="connsiteX4" fmla="*/ 3347032 w 5344424"/>
                        <a:gd name="connsiteY4" fmla="*/ 2865689 h 5933215"/>
                        <a:gd name="connsiteX5" fmla="*/ 3361319 w 5344424"/>
                        <a:gd name="connsiteY5" fmla="*/ 3287170 h 5933215"/>
                        <a:gd name="connsiteX6" fmla="*/ 5037719 w 5344424"/>
                        <a:gd name="connsiteY6" fmla="*/ 4277770 h 5933215"/>
                        <a:gd name="connsiteX7" fmla="*/ 5344424 w 5344424"/>
                        <a:gd name="connsiteY7" fmla="*/ 5933215 h 5933215"/>
                        <a:gd name="connsiteX8" fmla="*/ 2804 w 5344424"/>
                        <a:gd name="connsiteY8" fmla="*/ 5933215 h 5933215"/>
                        <a:gd name="connsiteX9" fmla="*/ 299031 w 5344424"/>
                        <a:gd name="connsiteY9" fmla="*/ 4258720 h 5933215"/>
                        <a:gd name="connsiteX10" fmla="*/ 1961144 w 5344424"/>
                        <a:gd name="connsiteY10" fmla="*/ 3346701 h 5933215"/>
                        <a:gd name="connsiteX11" fmla="*/ 2004006 w 5344424"/>
                        <a:gd name="connsiteY11" fmla="*/ 2858545 h 5933215"/>
                        <a:gd name="connsiteX12" fmla="*/ 1832557 w 5344424"/>
                        <a:gd name="connsiteY12" fmla="*/ 2251326 h 5933215"/>
                        <a:gd name="connsiteX13" fmla="*/ 1650152 w 5344424"/>
                        <a:gd name="connsiteY13" fmla="*/ 1362167 h 5933215"/>
                        <a:gd name="connsiteX0" fmla="*/ 1650152 w 5344424"/>
                        <a:gd name="connsiteY0" fmla="*/ 1368199 h 5939247"/>
                        <a:gd name="connsiteX1" fmla="*/ 1992894 w 5344424"/>
                        <a:gd name="connsiteY1" fmla="*/ 10252 h 5939247"/>
                        <a:gd name="connsiteX2" fmla="*/ 3702314 w 5344424"/>
                        <a:gd name="connsiteY2" fmla="*/ 1367723 h 5939247"/>
                        <a:gd name="connsiteX3" fmla="*/ 3520863 w 5344424"/>
                        <a:gd name="connsiteY3" fmla="*/ 2257358 h 5939247"/>
                        <a:gd name="connsiteX4" fmla="*/ 3347032 w 5344424"/>
                        <a:gd name="connsiteY4" fmla="*/ 2871721 h 5939247"/>
                        <a:gd name="connsiteX5" fmla="*/ 3361319 w 5344424"/>
                        <a:gd name="connsiteY5" fmla="*/ 3293202 h 5939247"/>
                        <a:gd name="connsiteX6" fmla="*/ 5037719 w 5344424"/>
                        <a:gd name="connsiteY6" fmla="*/ 4283802 h 5939247"/>
                        <a:gd name="connsiteX7" fmla="*/ 5344424 w 5344424"/>
                        <a:gd name="connsiteY7" fmla="*/ 5939247 h 5939247"/>
                        <a:gd name="connsiteX8" fmla="*/ 2804 w 5344424"/>
                        <a:gd name="connsiteY8" fmla="*/ 5939247 h 5939247"/>
                        <a:gd name="connsiteX9" fmla="*/ 299031 w 5344424"/>
                        <a:gd name="connsiteY9" fmla="*/ 4264752 h 5939247"/>
                        <a:gd name="connsiteX10" fmla="*/ 1961144 w 5344424"/>
                        <a:gd name="connsiteY10" fmla="*/ 3352733 h 5939247"/>
                        <a:gd name="connsiteX11" fmla="*/ 2004006 w 5344424"/>
                        <a:gd name="connsiteY11" fmla="*/ 2864577 h 5939247"/>
                        <a:gd name="connsiteX12" fmla="*/ 1832557 w 5344424"/>
                        <a:gd name="connsiteY12" fmla="*/ 2257358 h 5939247"/>
                        <a:gd name="connsiteX13" fmla="*/ 1650152 w 5344424"/>
                        <a:gd name="connsiteY13" fmla="*/ 1368199 h 5939247"/>
                        <a:gd name="connsiteX0" fmla="*/ 1650152 w 5344424"/>
                        <a:gd name="connsiteY0" fmla="*/ 1417618 h 5988666"/>
                        <a:gd name="connsiteX1" fmla="*/ 1992894 w 5344424"/>
                        <a:gd name="connsiteY1" fmla="*/ 59671 h 5988666"/>
                        <a:gd name="connsiteX2" fmla="*/ 3332744 w 5344424"/>
                        <a:gd name="connsiteY2" fmla="*/ 72373 h 5988666"/>
                        <a:gd name="connsiteX3" fmla="*/ 3702314 w 5344424"/>
                        <a:gd name="connsiteY3" fmla="*/ 1417142 h 5988666"/>
                        <a:gd name="connsiteX4" fmla="*/ 3520863 w 5344424"/>
                        <a:gd name="connsiteY4" fmla="*/ 2306777 h 5988666"/>
                        <a:gd name="connsiteX5" fmla="*/ 3347032 w 5344424"/>
                        <a:gd name="connsiteY5" fmla="*/ 2921140 h 5988666"/>
                        <a:gd name="connsiteX6" fmla="*/ 3361319 w 5344424"/>
                        <a:gd name="connsiteY6" fmla="*/ 3342621 h 5988666"/>
                        <a:gd name="connsiteX7" fmla="*/ 5037719 w 5344424"/>
                        <a:gd name="connsiteY7" fmla="*/ 4333221 h 5988666"/>
                        <a:gd name="connsiteX8" fmla="*/ 5344424 w 5344424"/>
                        <a:gd name="connsiteY8" fmla="*/ 5988666 h 5988666"/>
                        <a:gd name="connsiteX9" fmla="*/ 2804 w 5344424"/>
                        <a:gd name="connsiteY9" fmla="*/ 5988666 h 5988666"/>
                        <a:gd name="connsiteX10" fmla="*/ 299031 w 5344424"/>
                        <a:gd name="connsiteY10" fmla="*/ 4314171 h 5988666"/>
                        <a:gd name="connsiteX11" fmla="*/ 1961144 w 5344424"/>
                        <a:gd name="connsiteY11" fmla="*/ 3402152 h 5988666"/>
                        <a:gd name="connsiteX12" fmla="*/ 2004006 w 5344424"/>
                        <a:gd name="connsiteY12" fmla="*/ 2913996 h 5988666"/>
                        <a:gd name="connsiteX13" fmla="*/ 1832557 w 5344424"/>
                        <a:gd name="connsiteY13" fmla="*/ 2306777 h 5988666"/>
                        <a:gd name="connsiteX14" fmla="*/ 1650152 w 5344424"/>
                        <a:gd name="connsiteY14" fmla="*/ 1417618 h 5988666"/>
                        <a:gd name="connsiteX0" fmla="*/ 1650152 w 5344424"/>
                        <a:gd name="connsiteY0" fmla="*/ 1482117 h 6053165"/>
                        <a:gd name="connsiteX1" fmla="*/ 1992894 w 5344424"/>
                        <a:gd name="connsiteY1" fmla="*/ 124170 h 6053165"/>
                        <a:gd name="connsiteX2" fmla="*/ 3332744 w 5344424"/>
                        <a:gd name="connsiteY2" fmla="*/ 136872 h 6053165"/>
                        <a:gd name="connsiteX3" fmla="*/ 3702314 w 5344424"/>
                        <a:gd name="connsiteY3" fmla="*/ 1481641 h 6053165"/>
                        <a:gd name="connsiteX4" fmla="*/ 3520863 w 5344424"/>
                        <a:gd name="connsiteY4" fmla="*/ 2371276 h 6053165"/>
                        <a:gd name="connsiteX5" fmla="*/ 3347032 w 5344424"/>
                        <a:gd name="connsiteY5" fmla="*/ 2985639 h 6053165"/>
                        <a:gd name="connsiteX6" fmla="*/ 3361319 w 5344424"/>
                        <a:gd name="connsiteY6" fmla="*/ 3407120 h 6053165"/>
                        <a:gd name="connsiteX7" fmla="*/ 5037719 w 5344424"/>
                        <a:gd name="connsiteY7" fmla="*/ 4397720 h 6053165"/>
                        <a:gd name="connsiteX8" fmla="*/ 5344424 w 5344424"/>
                        <a:gd name="connsiteY8" fmla="*/ 6053165 h 6053165"/>
                        <a:gd name="connsiteX9" fmla="*/ 2804 w 5344424"/>
                        <a:gd name="connsiteY9" fmla="*/ 6053165 h 6053165"/>
                        <a:gd name="connsiteX10" fmla="*/ 299031 w 5344424"/>
                        <a:gd name="connsiteY10" fmla="*/ 4378670 h 6053165"/>
                        <a:gd name="connsiteX11" fmla="*/ 1961144 w 5344424"/>
                        <a:gd name="connsiteY11" fmla="*/ 3466651 h 6053165"/>
                        <a:gd name="connsiteX12" fmla="*/ 2004006 w 5344424"/>
                        <a:gd name="connsiteY12" fmla="*/ 2978495 h 6053165"/>
                        <a:gd name="connsiteX13" fmla="*/ 1832557 w 5344424"/>
                        <a:gd name="connsiteY13" fmla="*/ 2371276 h 6053165"/>
                        <a:gd name="connsiteX14" fmla="*/ 1650152 w 5344424"/>
                        <a:gd name="connsiteY14" fmla="*/ 1482117 h 6053165"/>
                        <a:gd name="connsiteX0" fmla="*/ 1650152 w 5344424"/>
                        <a:gd name="connsiteY0" fmla="*/ 1534302 h 6105350"/>
                        <a:gd name="connsiteX1" fmla="*/ 1992894 w 5344424"/>
                        <a:gd name="connsiteY1" fmla="*/ 176355 h 6105350"/>
                        <a:gd name="connsiteX2" fmla="*/ 3332744 w 5344424"/>
                        <a:gd name="connsiteY2" fmla="*/ 189057 h 6105350"/>
                        <a:gd name="connsiteX3" fmla="*/ 3702314 w 5344424"/>
                        <a:gd name="connsiteY3" fmla="*/ 1533826 h 6105350"/>
                        <a:gd name="connsiteX4" fmla="*/ 3520863 w 5344424"/>
                        <a:gd name="connsiteY4" fmla="*/ 2423461 h 6105350"/>
                        <a:gd name="connsiteX5" fmla="*/ 3347032 w 5344424"/>
                        <a:gd name="connsiteY5" fmla="*/ 3037824 h 6105350"/>
                        <a:gd name="connsiteX6" fmla="*/ 3361319 w 5344424"/>
                        <a:gd name="connsiteY6" fmla="*/ 3459305 h 6105350"/>
                        <a:gd name="connsiteX7" fmla="*/ 5037719 w 5344424"/>
                        <a:gd name="connsiteY7" fmla="*/ 4449905 h 6105350"/>
                        <a:gd name="connsiteX8" fmla="*/ 5344424 w 5344424"/>
                        <a:gd name="connsiteY8" fmla="*/ 6105350 h 6105350"/>
                        <a:gd name="connsiteX9" fmla="*/ 2804 w 5344424"/>
                        <a:gd name="connsiteY9" fmla="*/ 6105350 h 6105350"/>
                        <a:gd name="connsiteX10" fmla="*/ 299031 w 5344424"/>
                        <a:gd name="connsiteY10" fmla="*/ 4430855 h 6105350"/>
                        <a:gd name="connsiteX11" fmla="*/ 1961144 w 5344424"/>
                        <a:gd name="connsiteY11" fmla="*/ 3518836 h 6105350"/>
                        <a:gd name="connsiteX12" fmla="*/ 2004006 w 5344424"/>
                        <a:gd name="connsiteY12" fmla="*/ 3030680 h 6105350"/>
                        <a:gd name="connsiteX13" fmla="*/ 1832557 w 5344424"/>
                        <a:gd name="connsiteY13" fmla="*/ 2423461 h 6105350"/>
                        <a:gd name="connsiteX14" fmla="*/ 1650152 w 5344424"/>
                        <a:gd name="connsiteY14" fmla="*/ 1534302 h 6105350"/>
                        <a:gd name="connsiteX0" fmla="*/ 1650152 w 5344424"/>
                        <a:gd name="connsiteY0" fmla="*/ 1568829 h 6139877"/>
                        <a:gd name="connsiteX1" fmla="*/ 1992894 w 5344424"/>
                        <a:gd name="connsiteY1" fmla="*/ 210882 h 6139877"/>
                        <a:gd name="connsiteX2" fmla="*/ 3332744 w 5344424"/>
                        <a:gd name="connsiteY2" fmla="*/ 223584 h 6139877"/>
                        <a:gd name="connsiteX3" fmla="*/ 3702314 w 5344424"/>
                        <a:gd name="connsiteY3" fmla="*/ 1568353 h 6139877"/>
                        <a:gd name="connsiteX4" fmla="*/ 3520863 w 5344424"/>
                        <a:gd name="connsiteY4" fmla="*/ 2457988 h 6139877"/>
                        <a:gd name="connsiteX5" fmla="*/ 3347032 w 5344424"/>
                        <a:gd name="connsiteY5" fmla="*/ 3072351 h 6139877"/>
                        <a:gd name="connsiteX6" fmla="*/ 3361319 w 5344424"/>
                        <a:gd name="connsiteY6" fmla="*/ 3493832 h 6139877"/>
                        <a:gd name="connsiteX7" fmla="*/ 5037719 w 5344424"/>
                        <a:gd name="connsiteY7" fmla="*/ 4484432 h 6139877"/>
                        <a:gd name="connsiteX8" fmla="*/ 5344424 w 5344424"/>
                        <a:gd name="connsiteY8" fmla="*/ 6139877 h 6139877"/>
                        <a:gd name="connsiteX9" fmla="*/ 2804 w 5344424"/>
                        <a:gd name="connsiteY9" fmla="*/ 6139877 h 6139877"/>
                        <a:gd name="connsiteX10" fmla="*/ 299031 w 5344424"/>
                        <a:gd name="connsiteY10" fmla="*/ 4465382 h 6139877"/>
                        <a:gd name="connsiteX11" fmla="*/ 1961144 w 5344424"/>
                        <a:gd name="connsiteY11" fmla="*/ 3553363 h 6139877"/>
                        <a:gd name="connsiteX12" fmla="*/ 2004006 w 5344424"/>
                        <a:gd name="connsiteY12" fmla="*/ 3065207 h 6139877"/>
                        <a:gd name="connsiteX13" fmla="*/ 1832557 w 5344424"/>
                        <a:gd name="connsiteY13" fmla="*/ 2457988 h 6139877"/>
                        <a:gd name="connsiteX14" fmla="*/ 1650152 w 5344424"/>
                        <a:gd name="connsiteY14" fmla="*/ 1568829 h 6139877"/>
                        <a:gd name="connsiteX0" fmla="*/ 1650152 w 5344424"/>
                        <a:gd name="connsiteY0" fmla="*/ 1579347 h 6150395"/>
                        <a:gd name="connsiteX1" fmla="*/ 1992894 w 5344424"/>
                        <a:gd name="connsiteY1" fmla="*/ 221400 h 6150395"/>
                        <a:gd name="connsiteX2" fmla="*/ 3332744 w 5344424"/>
                        <a:gd name="connsiteY2" fmla="*/ 234102 h 6150395"/>
                        <a:gd name="connsiteX3" fmla="*/ 3702314 w 5344424"/>
                        <a:gd name="connsiteY3" fmla="*/ 1578871 h 6150395"/>
                        <a:gd name="connsiteX4" fmla="*/ 3520863 w 5344424"/>
                        <a:gd name="connsiteY4" fmla="*/ 2468506 h 6150395"/>
                        <a:gd name="connsiteX5" fmla="*/ 3347032 w 5344424"/>
                        <a:gd name="connsiteY5" fmla="*/ 3082869 h 6150395"/>
                        <a:gd name="connsiteX6" fmla="*/ 3361319 w 5344424"/>
                        <a:gd name="connsiteY6" fmla="*/ 3504350 h 6150395"/>
                        <a:gd name="connsiteX7" fmla="*/ 5037719 w 5344424"/>
                        <a:gd name="connsiteY7" fmla="*/ 4494950 h 6150395"/>
                        <a:gd name="connsiteX8" fmla="*/ 5344424 w 5344424"/>
                        <a:gd name="connsiteY8" fmla="*/ 6150395 h 6150395"/>
                        <a:gd name="connsiteX9" fmla="*/ 2804 w 5344424"/>
                        <a:gd name="connsiteY9" fmla="*/ 6150395 h 6150395"/>
                        <a:gd name="connsiteX10" fmla="*/ 299031 w 5344424"/>
                        <a:gd name="connsiteY10" fmla="*/ 4475900 h 6150395"/>
                        <a:gd name="connsiteX11" fmla="*/ 1961144 w 5344424"/>
                        <a:gd name="connsiteY11" fmla="*/ 3563881 h 6150395"/>
                        <a:gd name="connsiteX12" fmla="*/ 2004006 w 5344424"/>
                        <a:gd name="connsiteY12" fmla="*/ 3075725 h 6150395"/>
                        <a:gd name="connsiteX13" fmla="*/ 1832557 w 5344424"/>
                        <a:gd name="connsiteY13" fmla="*/ 2468506 h 6150395"/>
                        <a:gd name="connsiteX14" fmla="*/ 1650152 w 5344424"/>
                        <a:gd name="connsiteY14" fmla="*/ 1579347 h 6150395"/>
                        <a:gd name="connsiteX0" fmla="*/ 1650152 w 5344424"/>
                        <a:gd name="connsiteY0" fmla="*/ 1579347 h 6150395"/>
                        <a:gd name="connsiteX1" fmla="*/ 1992894 w 5344424"/>
                        <a:gd name="connsiteY1" fmla="*/ 221400 h 6150395"/>
                        <a:gd name="connsiteX2" fmla="*/ 3332744 w 5344424"/>
                        <a:gd name="connsiteY2" fmla="*/ 234102 h 6150395"/>
                        <a:gd name="connsiteX3" fmla="*/ 3702314 w 5344424"/>
                        <a:gd name="connsiteY3" fmla="*/ 1578871 h 6150395"/>
                        <a:gd name="connsiteX4" fmla="*/ 3520863 w 5344424"/>
                        <a:gd name="connsiteY4" fmla="*/ 2468506 h 6150395"/>
                        <a:gd name="connsiteX5" fmla="*/ 3347032 w 5344424"/>
                        <a:gd name="connsiteY5" fmla="*/ 3082869 h 6150395"/>
                        <a:gd name="connsiteX6" fmla="*/ 3361319 w 5344424"/>
                        <a:gd name="connsiteY6" fmla="*/ 3504350 h 6150395"/>
                        <a:gd name="connsiteX7" fmla="*/ 5037719 w 5344424"/>
                        <a:gd name="connsiteY7" fmla="*/ 4494950 h 6150395"/>
                        <a:gd name="connsiteX8" fmla="*/ 5344424 w 5344424"/>
                        <a:gd name="connsiteY8" fmla="*/ 6150395 h 6150395"/>
                        <a:gd name="connsiteX9" fmla="*/ 2804 w 5344424"/>
                        <a:gd name="connsiteY9" fmla="*/ 6150395 h 6150395"/>
                        <a:gd name="connsiteX10" fmla="*/ 299031 w 5344424"/>
                        <a:gd name="connsiteY10" fmla="*/ 4475900 h 6150395"/>
                        <a:gd name="connsiteX11" fmla="*/ 1961144 w 5344424"/>
                        <a:gd name="connsiteY11" fmla="*/ 3563881 h 6150395"/>
                        <a:gd name="connsiteX12" fmla="*/ 2004006 w 5344424"/>
                        <a:gd name="connsiteY12" fmla="*/ 3075725 h 6150395"/>
                        <a:gd name="connsiteX13" fmla="*/ 1832557 w 5344424"/>
                        <a:gd name="connsiteY13" fmla="*/ 2468506 h 6150395"/>
                        <a:gd name="connsiteX14" fmla="*/ 1650152 w 5344424"/>
                        <a:gd name="connsiteY14" fmla="*/ 1579347 h 6150395"/>
                        <a:gd name="connsiteX0" fmla="*/ 1650152 w 5344424"/>
                        <a:gd name="connsiteY0" fmla="*/ 1579347 h 6150395"/>
                        <a:gd name="connsiteX1" fmla="*/ 1992894 w 5344424"/>
                        <a:gd name="connsiteY1" fmla="*/ 221400 h 6150395"/>
                        <a:gd name="connsiteX2" fmla="*/ 3332744 w 5344424"/>
                        <a:gd name="connsiteY2" fmla="*/ 234102 h 6150395"/>
                        <a:gd name="connsiteX3" fmla="*/ 3702314 w 5344424"/>
                        <a:gd name="connsiteY3" fmla="*/ 1578871 h 6150395"/>
                        <a:gd name="connsiteX4" fmla="*/ 3520863 w 5344424"/>
                        <a:gd name="connsiteY4" fmla="*/ 2468506 h 6150395"/>
                        <a:gd name="connsiteX5" fmla="*/ 3347032 w 5344424"/>
                        <a:gd name="connsiteY5" fmla="*/ 3082869 h 6150395"/>
                        <a:gd name="connsiteX6" fmla="*/ 3361319 w 5344424"/>
                        <a:gd name="connsiteY6" fmla="*/ 3504350 h 6150395"/>
                        <a:gd name="connsiteX7" fmla="*/ 5037719 w 5344424"/>
                        <a:gd name="connsiteY7" fmla="*/ 4494950 h 6150395"/>
                        <a:gd name="connsiteX8" fmla="*/ 5344424 w 5344424"/>
                        <a:gd name="connsiteY8" fmla="*/ 6150395 h 6150395"/>
                        <a:gd name="connsiteX9" fmla="*/ 2804 w 5344424"/>
                        <a:gd name="connsiteY9" fmla="*/ 6150395 h 6150395"/>
                        <a:gd name="connsiteX10" fmla="*/ 299031 w 5344424"/>
                        <a:gd name="connsiteY10" fmla="*/ 4475900 h 6150395"/>
                        <a:gd name="connsiteX11" fmla="*/ 1961144 w 5344424"/>
                        <a:gd name="connsiteY11" fmla="*/ 3563881 h 6150395"/>
                        <a:gd name="connsiteX12" fmla="*/ 2004006 w 5344424"/>
                        <a:gd name="connsiteY12" fmla="*/ 3075725 h 6150395"/>
                        <a:gd name="connsiteX13" fmla="*/ 1832557 w 5344424"/>
                        <a:gd name="connsiteY13" fmla="*/ 2468506 h 6150395"/>
                        <a:gd name="connsiteX14" fmla="*/ 1650152 w 5344424"/>
                        <a:gd name="connsiteY14" fmla="*/ 1579347 h 6150395"/>
                        <a:gd name="connsiteX0" fmla="*/ 1650152 w 5344424"/>
                        <a:gd name="connsiteY0" fmla="*/ 1579347 h 6150395"/>
                        <a:gd name="connsiteX1" fmla="*/ 1992894 w 5344424"/>
                        <a:gd name="connsiteY1" fmla="*/ 221400 h 6150395"/>
                        <a:gd name="connsiteX2" fmla="*/ 3332744 w 5344424"/>
                        <a:gd name="connsiteY2" fmla="*/ 234102 h 6150395"/>
                        <a:gd name="connsiteX3" fmla="*/ 3702314 w 5344424"/>
                        <a:gd name="connsiteY3" fmla="*/ 1578871 h 6150395"/>
                        <a:gd name="connsiteX4" fmla="*/ 3520863 w 5344424"/>
                        <a:gd name="connsiteY4" fmla="*/ 2468506 h 6150395"/>
                        <a:gd name="connsiteX5" fmla="*/ 3347032 w 5344424"/>
                        <a:gd name="connsiteY5" fmla="*/ 3082869 h 6150395"/>
                        <a:gd name="connsiteX6" fmla="*/ 3361319 w 5344424"/>
                        <a:gd name="connsiteY6" fmla="*/ 3504350 h 6150395"/>
                        <a:gd name="connsiteX7" fmla="*/ 5037719 w 5344424"/>
                        <a:gd name="connsiteY7" fmla="*/ 4494950 h 6150395"/>
                        <a:gd name="connsiteX8" fmla="*/ 5344424 w 5344424"/>
                        <a:gd name="connsiteY8" fmla="*/ 6150395 h 6150395"/>
                        <a:gd name="connsiteX9" fmla="*/ 2804 w 5344424"/>
                        <a:gd name="connsiteY9" fmla="*/ 6150395 h 6150395"/>
                        <a:gd name="connsiteX10" fmla="*/ 299031 w 5344424"/>
                        <a:gd name="connsiteY10" fmla="*/ 4475900 h 6150395"/>
                        <a:gd name="connsiteX11" fmla="*/ 1961144 w 5344424"/>
                        <a:gd name="connsiteY11" fmla="*/ 3563881 h 6150395"/>
                        <a:gd name="connsiteX12" fmla="*/ 2004006 w 5344424"/>
                        <a:gd name="connsiteY12" fmla="*/ 3075725 h 6150395"/>
                        <a:gd name="connsiteX13" fmla="*/ 1832557 w 5344424"/>
                        <a:gd name="connsiteY13" fmla="*/ 2468506 h 6150395"/>
                        <a:gd name="connsiteX14" fmla="*/ 1650152 w 5344424"/>
                        <a:gd name="connsiteY14" fmla="*/ 1579347 h 6150395"/>
                        <a:gd name="connsiteX0" fmla="*/ 1650152 w 5344424"/>
                        <a:gd name="connsiteY0" fmla="*/ 1579347 h 6150395"/>
                        <a:gd name="connsiteX1" fmla="*/ 1992894 w 5344424"/>
                        <a:gd name="connsiteY1" fmla="*/ 221400 h 6150395"/>
                        <a:gd name="connsiteX2" fmla="*/ 3332744 w 5344424"/>
                        <a:gd name="connsiteY2" fmla="*/ 234102 h 6150395"/>
                        <a:gd name="connsiteX3" fmla="*/ 3702314 w 5344424"/>
                        <a:gd name="connsiteY3" fmla="*/ 1578871 h 6150395"/>
                        <a:gd name="connsiteX4" fmla="*/ 3520863 w 5344424"/>
                        <a:gd name="connsiteY4" fmla="*/ 2468506 h 6150395"/>
                        <a:gd name="connsiteX5" fmla="*/ 3347032 w 5344424"/>
                        <a:gd name="connsiteY5" fmla="*/ 3082869 h 6150395"/>
                        <a:gd name="connsiteX6" fmla="*/ 3361319 w 5344424"/>
                        <a:gd name="connsiteY6" fmla="*/ 3504350 h 6150395"/>
                        <a:gd name="connsiteX7" fmla="*/ 5037719 w 5344424"/>
                        <a:gd name="connsiteY7" fmla="*/ 4494950 h 6150395"/>
                        <a:gd name="connsiteX8" fmla="*/ 5344424 w 5344424"/>
                        <a:gd name="connsiteY8" fmla="*/ 6150395 h 6150395"/>
                        <a:gd name="connsiteX9" fmla="*/ 2804 w 5344424"/>
                        <a:gd name="connsiteY9" fmla="*/ 6150395 h 6150395"/>
                        <a:gd name="connsiteX10" fmla="*/ 299031 w 5344424"/>
                        <a:gd name="connsiteY10" fmla="*/ 4475900 h 6150395"/>
                        <a:gd name="connsiteX11" fmla="*/ 1961144 w 5344424"/>
                        <a:gd name="connsiteY11" fmla="*/ 3563881 h 6150395"/>
                        <a:gd name="connsiteX12" fmla="*/ 2004006 w 5344424"/>
                        <a:gd name="connsiteY12" fmla="*/ 3075725 h 6150395"/>
                        <a:gd name="connsiteX13" fmla="*/ 1832557 w 5344424"/>
                        <a:gd name="connsiteY13" fmla="*/ 2468506 h 6150395"/>
                        <a:gd name="connsiteX14" fmla="*/ 1650152 w 5344424"/>
                        <a:gd name="connsiteY14" fmla="*/ 1579347 h 6150395"/>
                        <a:gd name="connsiteX0" fmla="*/ 1650152 w 5344424"/>
                        <a:gd name="connsiteY0" fmla="*/ 1579347 h 6150395"/>
                        <a:gd name="connsiteX1" fmla="*/ 1992894 w 5344424"/>
                        <a:gd name="connsiteY1" fmla="*/ 221400 h 6150395"/>
                        <a:gd name="connsiteX2" fmla="*/ 3332744 w 5344424"/>
                        <a:gd name="connsiteY2" fmla="*/ 234102 h 6150395"/>
                        <a:gd name="connsiteX3" fmla="*/ 3702314 w 5344424"/>
                        <a:gd name="connsiteY3" fmla="*/ 1578871 h 6150395"/>
                        <a:gd name="connsiteX4" fmla="*/ 3520863 w 5344424"/>
                        <a:gd name="connsiteY4" fmla="*/ 2468506 h 6150395"/>
                        <a:gd name="connsiteX5" fmla="*/ 3347032 w 5344424"/>
                        <a:gd name="connsiteY5" fmla="*/ 3082869 h 6150395"/>
                        <a:gd name="connsiteX6" fmla="*/ 3361319 w 5344424"/>
                        <a:gd name="connsiteY6" fmla="*/ 3504350 h 6150395"/>
                        <a:gd name="connsiteX7" fmla="*/ 5037719 w 5344424"/>
                        <a:gd name="connsiteY7" fmla="*/ 4494950 h 6150395"/>
                        <a:gd name="connsiteX8" fmla="*/ 5344424 w 5344424"/>
                        <a:gd name="connsiteY8" fmla="*/ 6150395 h 6150395"/>
                        <a:gd name="connsiteX9" fmla="*/ 2804 w 5344424"/>
                        <a:gd name="connsiteY9" fmla="*/ 6150395 h 6150395"/>
                        <a:gd name="connsiteX10" fmla="*/ 299031 w 5344424"/>
                        <a:gd name="connsiteY10" fmla="*/ 4475900 h 6150395"/>
                        <a:gd name="connsiteX11" fmla="*/ 1961144 w 5344424"/>
                        <a:gd name="connsiteY11" fmla="*/ 3563881 h 6150395"/>
                        <a:gd name="connsiteX12" fmla="*/ 2004006 w 5344424"/>
                        <a:gd name="connsiteY12" fmla="*/ 3075725 h 6150395"/>
                        <a:gd name="connsiteX13" fmla="*/ 1832557 w 5344424"/>
                        <a:gd name="connsiteY13" fmla="*/ 2468506 h 6150395"/>
                        <a:gd name="connsiteX14" fmla="*/ 1650152 w 5344424"/>
                        <a:gd name="connsiteY14" fmla="*/ 1579347 h 6150395"/>
                        <a:gd name="connsiteX0" fmla="*/ 1650152 w 5344424"/>
                        <a:gd name="connsiteY0" fmla="*/ 1579347 h 6150395"/>
                        <a:gd name="connsiteX1" fmla="*/ 1992894 w 5344424"/>
                        <a:gd name="connsiteY1" fmla="*/ 221400 h 6150395"/>
                        <a:gd name="connsiteX2" fmla="*/ 3332744 w 5344424"/>
                        <a:gd name="connsiteY2" fmla="*/ 234102 h 6150395"/>
                        <a:gd name="connsiteX3" fmla="*/ 3702314 w 5344424"/>
                        <a:gd name="connsiteY3" fmla="*/ 1578871 h 6150395"/>
                        <a:gd name="connsiteX4" fmla="*/ 3520863 w 5344424"/>
                        <a:gd name="connsiteY4" fmla="*/ 2468506 h 6150395"/>
                        <a:gd name="connsiteX5" fmla="*/ 3347032 w 5344424"/>
                        <a:gd name="connsiteY5" fmla="*/ 3082869 h 6150395"/>
                        <a:gd name="connsiteX6" fmla="*/ 3361319 w 5344424"/>
                        <a:gd name="connsiteY6" fmla="*/ 3504350 h 6150395"/>
                        <a:gd name="connsiteX7" fmla="*/ 5037719 w 5344424"/>
                        <a:gd name="connsiteY7" fmla="*/ 4494950 h 6150395"/>
                        <a:gd name="connsiteX8" fmla="*/ 5344424 w 5344424"/>
                        <a:gd name="connsiteY8" fmla="*/ 6150395 h 6150395"/>
                        <a:gd name="connsiteX9" fmla="*/ 2804 w 5344424"/>
                        <a:gd name="connsiteY9" fmla="*/ 6150395 h 6150395"/>
                        <a:gd name="connsiteX10" fmla="*/ 299031 w 5344424"/>
                        <a:gd name="connsiteY10" fmla="*/ 4475900 h 6150395"/>
                        <a:gd name="connsiteX11" fmla="*/ 1961144 w 5344424"/>
                        <a:gd name="connsiteY11" fmla="*/ 3563881 h 6150395"/>
                        <a:gd name="connsiteX12" fmla="*/ 2004006 w 5344424"/>
                        <a:gd name="connsiteY12" fmla="*/ 3075725 h 6150395"/>
                        <a:gd name="connsiteX13" fmla="*/ 1832557 w 5344424"/>
                        <a:gd name="connsiteY13" fmla="*/ 2468506 h 6150395"/>
                        <a:gd name="connsiteX14" fmla="*/ 1650152 w 5344424"/>
                        <a:gd name="connsiteY14" fmla="*/ 1579347 h 6150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344424" h="6150395">
                          <a:moveTo>
                            <a:pt x="1650152" y="1579347"/>
                          </a:moveTo>
                          <a:cubicBezTo>
                            <a:pt x="1650099" y="1300265"/>
                            <a:pt x="1376997" y="87732"/>
                            <a:pt x="1992894" y="221400"/>
                          </a:cubicBezTo>
                          <a:cubicBezTo>
                            <a:pt x="2373894" y="16084"/>
                            <a:pt x="3066044" y="-157482"/>
                            <a:pt x="3332744" y="234102"/>
                          </a:cubicBezTo>
                          <a:cubicBezTo>
                            <a:pt x="3957584" y="225158"/>
                            <a:pt x="3674374" y="1378265"/>
                            <a:pt x="3702314" y="1578871"/>
                          </a:cubicBezTo>
                          <a:cubicBezTo>
                            <a:pt x="4003383" y="1744130"/>
                            <a:pt x="3835664" y="2407942"/>
                            <a:pt x="3520863" y="2468506"/>
                          </a:cubicBezTo>
                          <a:cubicBezTo>
                            <a:pt x="3479905" y="2750526"/>
                            <a:pt x="3414104" y="2939994"/>
                            <a:pt x="3347032" y="3082869"/>
                          </a:cubicBezTo>
                          <a:cubicBezTo>
                            <a:pt x="3332269" y="3223204"/>
                            <a:pt x="3342269" y="3418625"/>
                            <a:pt x="3361319" y="3504350"/>
                          </a:cubicBezTo>
                          <a:cubicBezTo>
                            <a:pt x="3423549" y="3705009"/>
                            <a:pt x="4721489" y="4119030"/>
                            <a:pt x="5037719" y="4494950"/>
                          </a:cubicBezTo>
                          <a:cubicBezTo>
                            <a:pt x="5292354" y="4713390"/>
                            <a:pt x="5308864" y="5817655"/>
                            <a:pt x="5344424" y="6150395"/>
                          </a:cubicBezTo>
                          <a:lnTo>
                            <a:pt x="2804" y="6150395"/>
                          </a:lnTo>
                          <a:cubicBezTo>
                            <a:pt x="-17516" y="5773205"/>
                            <a:pt x="71701" y="4662590"/>
                            <a:pt x="299031" y="4475900"/>
                          </a:cubicBezTo>
                          <a:cubicBezTo>
                            <a:pt x="647487" y="4159194"/>
                            <a:pt x="1786519" y="3706756"/>
                            <a:pt x="1961144" y="3563881"/>
                          </a:cubicBezTo>
                          <a:cubicBezTo>
                            <a:pt x="2034169" y="3443231"/>
                            <a:pt x="2007181" y="3232093"/>
                            <a:pt x="2004006" y="3075725"/>
                          </a:cubicBezTo>
                          <a:cubicBezTo>
                            <a:pt x="1930981" y="2950312"/>
                            <a:pt x="1848432" y="2686787"/>
                            <a:pt x="1832557" y="2468506"/>
                          </a:cubicBezTo>
                          <a:cubicBezTo>
                            <a:pt x="1590780" y="2460250"/>
                            <a:pt x="1315666" y="1790009"/>
                            <a:pt x="1650152" y="157934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4" name="Rectangle 913"/>
                    <p:cNvSpPr/>
                    <p:nvPr/>
                  </p:nvSpPr>
                  <p:spPr>
                    <a:xfrm>
                      <a:off x="4904423" y="5680374"/>
                      <a:ext cx="161648" cy="278748"/>
                    </a:xfrm>
                    <a:custGeom>
                      <a:avLst/>
                      <a:gdLst>
                        <a:gd name="connsiteX0" fmla="*/ 0 w 2257876"/>
                        <a:gd name="connsiteY0" fmla="*/ 0 h 3280172"/>
                        <a:gd name="connsiteX1" fmla="*/ 2257876 w 2257876"/>
                        <a:gd name="connsiteY1" fmla="*/ 0 h 3280172"/>
                        <a:gd name="connsiteX2" fmla="*/ 2257876 w 2257876"/>
                        <a:gd name="connsiteY2" fmla="*/ 3280172 h 3280172"/>
                        <a:gd name="connsiteX3" fmla="*/ 0 w 2257876"/>
                        <a:gd name="connsiteY3" fmla="*/ 3280172 h 3280172"/>
                        <a:gd name="connsiteX4" fmla="*/ 0 w 2257876"/>
                        <a:gd name="connsiteY4" fmla="*/ 0 h 3280172"/>
                        <a:gd name="connsiteX0" fmla="*/ 0 w 2257876"/>
                        <a:gd name="connsiteY0" fmla="*/ 0 h 3280172"/>
                        <a:gd name="connsiteX1" fmla="*/ 2257876 w 2257876"/>
                        <a:gd name="connsiteY1" fmla="*/ 0 h 3280172"/>
                        <a:gd name="connsiteX2" fmla="*/ 2257876 w 2257876"/>
                        <a:gd name="connsiteY2" fmla="*/ 3280172 h 3280172"/>
                        <a:gd name="connsiteX3" fmla="*/ 376689 w 2257876"/>
                        <a:gd name="connsiteY3" fmla="*/ 3274984 h 3280172"/>
                        <a:gd name="connsiteX4" fmla="*/ 0 w 2257876"/>
                        <a:gd name="connsiteY4" fmla="*/ 3280172 h 3280172"/>
                        <a:gd name="connsiteX5" fmla="*/ 0 w 2257876"/>
                        <a:gd name="connsiteY5" fmla="*/ 0 h 3280172"/>
                        <a:gd name="connsiteX0" fmla="*/ 0 w 2257876"/>
                        <a:gd name="connsiteY0" fmla="*/ 0 h 3280172"/>
                        <a:gd name="connsiteX1" fmla="*/ 2257876 w 2257876"/>
                        <a:gd name="connsiteY1" fmla="*/ 0 h 3280172"/>
                        <a:gd name="connsiteX2" fmla="*/ 376689 w 2257876"/>
                        <a:gd name="connsiteY2" fmla="*/ 3274984 h 3280172"/>
                        <a:gd name="connsiteX3" fmla="*/ 0 w 2257876"/>
                        <a:gd name="connsiteY3" fmla="*/ 3280172 h 3280172"/>
                        <a:gd name="connsiteX4" fmla="*/ 0 w 2257876"/>
                        <a:gd name="connsiteY4" fmla="*/ 0 h 3280172"/>
                        <a:gd name="connsiteX0" fmla="*/ 0 w 2257876"/>
                        <a:gd name="connsiteY0" fmla="*/ 0 h 3280172"/>
                        <a:gd name="connsiteX1" fmla="*/ 2257876 w 2257876"/>
                        <a:gd name="connsiteY1" fmla="*/ 0 h 3280172"/>
                        <a:gd name="connsiteX2" fmla="*/ 376689 w 2257876"/>
                        <a:gd name="connsiteY2" fmla="*/ 3279747 h 3280172"/>
                        <a:gd name="connsiteX3" fmla="*/ 0 w 2257876"/>
                        <a:gd name="connsiteY3" fmla="*/ 3280172 h 3280172"/>
                        <a:gd name="connsiteX4" fmla="*/ 0 w 2257876"/>
                        <a:gd name="connsiteY4" fmla="*/ 0 h 3280172"/>
                        <a:gd name="connsiteX0" fmla="*/ 0 w 2257876"/>
                        <a:gd name="connsiteY0" fmla="*/ 0 h 3280172"/>
                        <a:gd name="connsiteX1" fmla="*/ 2257876 w 2257876"/>
                        <a:gd name="connsiteY1" fmla="*/ 0 h 3280172"/>
                        <a:gd name="connsiteX2" fmla="*/ 786264 w 2257876"/>
                        <a:gd name="connsiteY2" fmla="*/ 2855884 h 3280172"/>
                        <a:gd name="connsiteX3" fmla="*/ 376689 w 2257876"/>
                        <a:gd name="connsiteY3" fmla="*/ 3279747 h 3280172"/>
                        <a:gd name="connsiteX4" fmla="*/ 0 w 2257876"/>
                        <a:gd name="connsiteY4" fmla="*/ 3280172 h 3280172"/>
                        <a:gd name="connsiteX5" fmla="*/ 0 w 2257876"/>
                        <a:gd name="connsiteY5" fmla="*/ 0 h 3280172"/>
                        <a:gd name="connsiteX0" fmla="*/ 0 w 2257876"/>
                        <a:gd name="connsiteY0" fmla="*/ 0 h 3280172"/>
                        <a:gd name="connsiteX1" fmla="*/ 2257876 w 2257876"/>
                        <a:gd name="connsiteY1" fmla="*/ 0 h 3280172"/>
                        <a:gd name="connsiteX2" fmla="*/ 1138689 w 2257876"/>
                        <a:gd name="connsiteY2" fmla="*/ 2722534 h 3280172"/>
                        <a:gd name="connsiteX3" fmla="*/ 376689 w 2257876"/>
                        <a:gd name="connsiteY3" fmla="*/ 3279747 h 3280172"/>
                        <a:gd name="connsiteX4" fmla="*/ 0 w 2257876"/>
                        <a:gd name="connsiteY4" fmla="*/ 3280172 h 3280172"/>
                        <a:gd name="connsiteX5" fmla="*/ 0 w 2257876"/>
                        <a:gd name="connsiteY5" fmla="*/ 0 h 3280172"/>
                        <a:gd name="connsiteX0" fmla="*/ 0 w 2420750"/>
                        <a:gd name="connsiteY0" fmla="*/ 0 h 3280172"/>
                        <a:gd name="connsiteX1" fmla="*/ 2257876 w 2420750"/>
                        <a:gd name="connsiteY1" fmla="*/ 0 h 3280172"/>
                        <a:gd name="connsiteX2" fmla="*/ 2267401 w 2420750"/>
                        <a:gd name="connsiteY2" fmla="*/ 1908146 h 3280172"/>
                        <a:gd name="connsiteX3" fmla="*/ 376689 w 2420750"/>
                        <a:gd name="connsiteY3" fmla="*/ 3279747 h 3280172"/>
                        <a:gd name="connsiteX4" fmla="*/ 0 w 2420750"/>
                        <a:gd name="connsiteY4" fmla="*/ 3280172 h 3280172"/>
                        <a:gd name="connsiteX5" fmla="*/ 0 w 2420750"/>
                        <a:gd name="connsiteY5" fmla="*/ 0 h 3280172"/>
                        <a:gd name="connsiteX0" fmla="*/ 0 w 2420750"/>
                        <a:gd name="connsiteY0" fmla="*/ 0 h 3280172"/>
                        <a:gd name="connsiteX1" fmla="*/ 2257876 w 2420750"/>
                        <a:gd name="connsiteY1" fmla="*/ 0 h 3280172"/>
                        <a:gd name="connsiteX2" fmla="*/ 2267401 w 2420750"/>
                        <a:gd name="connsiteY2" fmla="*/ 1908146 h 3280172"/>
                        <a:gd name="connsiteX3" fmla="*/ 376689 w 2420750"/>
                        <a:gd name="connsiteY3" fmla="*/ 3279747 h 3280172"/>
                        <a:gd name="connsiteX4" fmla="*/ 0 w 2420750"/>
                        <a:gd name="connsiteY4" fmla="*/ 3280172 h 3280172"/>
                        <a:gd name="connsiteX5" fmla="*/ 0 w 2420750"/>
                        <a:gd name="connsiteY5" fmla="*/ 0 h 3280172"/>
                        <a:gd name="connsiteX0" fmla="*/ 0 w 2420750"/>
                        <a:gd name="connsiteY0" fmla="*/ 0 h 3280172"/>
                        <a:gd name="connsiteX1" fmla="*/ 2257876 w 2420750"/>
                        <a:gd name="connsiteY1" fmla="*/ 0 h 3280172"/>
                        <a:gd name="connsiteX2" fmla="*/ 2267401 w 2420750"/>
                        <a:gd name="connsiteY2" fmla="*/ 1908146 h 3280172"/>
                        <a:gd name="connsiteX3" fmla="*/ 376689 w 2420750"/>
                        <a:gd name="connsiteY3" fmla="*/ 3279747 h 3280172"/>
                        <a:gd name="connsiteX4" fmla="*/ 0 w 2420750"/>
                        <a:gd name="connsiteY4" fmla="*/ 3280172 h 3280172"/>
                        <a:gd name="connsiteX5" fmla="*/ 0 w 2420750"/>
                        <a:gd name="connsiteY5" fmla="*/ 0 h 3280172"/>
                        <a:gd name="connsiteX0" fmla="*/ 0 w 2420750"/>
                        <a:gd name="connsiteY0" fmla="*/ 0 h 3280172"/>
                        <a:gd name="connsiteX1" fmla="*/ 2257876 w 2420750"/>
                        <a:gd name="connsiteY1" fmla="*/ 0 h 3280172"/>
                        <a:gd name="connsiteX2" fmla="*/ 2267401 w 2420750"/>
                        <a:gd name="connsiteY2" fmla="*/ 1908146 h 3280172"/>
                        <a:gd name="connsiteX3" fmla="*/ 752926 w 2420750"/>
                        <a:gd name="connsiteY3" fmla="*/ 2689196 h 3280172"/>
                        <a:gd name="connsiteX4" fmla="*/ 376689 w 2420750"/>
                        <a:gd name="connsiteY4" fmla="*/ 3279747 h 3280172"/>
                        <a:gd name="connsiteX5" fmla="*/ 0 w 2420750"/>
                        <a:gd name="connsiteY5" fmla="*/ 3280172 h 3280172"/>
                        <a:gd name="connsiteX6" fmla="*/ 0 w 2420750"/>
                        <a:gd name="connsiteY6" fmla="*/ 0 h 3280172"/>
                        <a:gd name="connsiteX0" fmla="*/ 0 w 2420750"/>
                        <a:gd name="connsiteY0" fmla="*/ 0 h 3280172"/>
                        <a:gd name="connsiteX1" fmla="*/ 2257876 w 2420750"/>
                        <a:gd name="connsiteY1" fmla="*/ 0 h 3280172"/>
                        <a:gd name="connsiteX2" fmla="*/ 2267401 w 2420750"/>
                        <a:gd name="connsiteY2" fmla="*/ 1908146 h 3280172"/>
                        <a:gd name="connsiteX3" fmla="*/ 752926 w 2420750"/>
                        <a:gd name="connsiteY3" fmla="*/ 2689196 h 3280172"/>
                        <a:gd name="connsiteX4" fmla="*/ 376689 w 2420750"/>
                        <a:gd name="connsiteY4" fmla="*/ 3279747 h 3280172"/>
                        <a:gd name="connsiteX5" fmla="*/ 0 w 2420750"/>
                        <a:gd name="connsiteY5" fmla="*/ 3280172 h 3280172"/>
                        <a:gd name="connsiteX6" fmla="*/ 0 w 2420750"/>
                        <a:gd name="connsiteY6" fmla="*/ 0 h 3280172"/>
                        <a:gd name="connsiteX0" fmla="*/ 0 w 2420750"/>
                        <a:gd name="connsiteY0" fmla="*/ 0 h 3280172"/>
                        <a:gd name="connsiteX1" fmla="*/ 2257876 w 2420750"/>
                        <a:gd name="connsiteY1" fmla="*/ 0 h 3280172"/>
                        <a:gd name="connsiteX2" fmla="*/ 2267401 w 2420750"/>
                        <a:gd name="connsiteY2" fmla="*/ 1908146 h 3280172"/>
                        <a:gd name="connsiteX3" fmla="*/ 752926 w 2420750"/>
                        <a:gd name="connsiteY3" fmla="*/ 2689196 h 3280172"/>
                        <a:gd name="connsiteX4" fmla="*/ 376689 w 2420750"/>
                        <a:gd name="connsiteY4" fmla="*/ 3279747 h 3280172"/>
                        <a:gd name="connsiteX5" fmla="*/ 0 w 2420750"/>
                        <a:gd name="connsiteY5" fmla="*/ 3280172 h 3280172"/>
                        <a:gd name="connsiteX6" fmla="*/ 0 w 2420750"/>
                        <a:gd name="connsiteY6" fmla="*/ 0 h 3280172"/>
                        <a:gd name="connsiteX0" fmla="*/ 0 w 2420750"/>
                        <a:gd name="connsiteY0" fmla="*/ 0 h 3280172"/>
                        <a:gd name="connsiteX1" fmla="*/ 2257876 w 2420750"/>
                        <a:gd name="connsiteY1" fmla="*/ 0 h 3280172"/>
                        <a:gd name="connsiteX2" fmla="*/ 2267401 w 2420750"/>
                        <a:gd name="connsiteY2" fmla="*/ 1908146 h 3280172"/>
                        <a:gd name="connsiteX3" fmla="*/ 752926 w 2420750"/>
                        <a:gd name="connsiteY3" fmla="*/ 2689196 h 3280172"/>
                        <a:gd name="connsiteX4" fmla="*/ 376689 w 2420750"/>
                        <a:gd name="connsiteY4" fmla="*/ 3279747 h 3280172"/>
                        <a:gd name="connsiteX5" fmla="*/ 0 w 2420750"/>
                        <a:gd name="connsiteY5" fmla="*/ 3280172 h 3280172"/>
                        <a:gd name="connsiteX6" fmla="*/ 0 w 2420750"/>
                        <a:gd name="connsiteY6" fmla="*/ 0 h 3280172"/>
                        <a:gd name="connsiteX0" fmla="*/ 0 w 2420750"/>
                        <a:gd name="connsiteY0" fmla="*/ 0 h 3280172"/>
                        <a:gd name="connsiteX1" fmla="*/ 2257876 w 2420750"/>
                        <a:gd name="connsiteY1" fmla="*/ 0 h 3280172"/>
                        <a:gd name="connsiteX2" fmla="*/ 2267401 w 2420750"/>
                        <a:gd name="connsiteY2" fmla="*/ 1908146 h 3280172"/>
                        <a:gd name="connsiteX3" fmla="*/ 752926 w 2420750"/>
                        <a:gd name="connsiteY3" fmla="*/ 2689196 h 3280172"/>
                        <a:gd name="connsiteX4" fmla="*/ 376689 w 2420750"/>
                        <a:gd name="connsiteY4" fmla="*/ 3279747 h 3280172"/>
                        <a:gd name="connsiteX5" fmla="*/ 0 w 2420750"/>
                        <a:gd name="connsiteY5" fmla="*/ 3280172 h 3280172"/>
                        <a:gd name="connsiteX6" fmla="*/ 0 w 2420750"/>
                        <a:gd name="connsiteY6" fmla="*/ 0 h 3280172"/>
                        <a:gd name="connsiteX0" fmla="*/ 0 w 2435246"/>
                        <a:gd name="connsiteY0" fmla="*/ 0 h 3280172"/>
                        <a:gd name="connsiteX1" fmla="*/ 2257876 w 2435246"/>
                        <a:gd name="connsiteY1" fmla="*/ 0 h 3280172"/>
                        <a:gd name="connsiteX2" fmla="*/ 2272164 w 2435246"/>
                        <a:gd name="connsiteY2" fmla="*/ 1731934 h 3280172"/>
                        <a:gd name="connsiteX3" fmla="*/ 2267401 w 2435246"/>
                        <a:gd name="connsiteY3" fmla="*/ 1908146 h 3280172"/>
                        <a:gd name="connsiteX4" fmla="*/ 752926 w 2435246"/>
                        <a:gd name="connsiteY4" fmla="*/ 2689196 h 3280172"/>
                        <a:gd name="connsiteX5" fmla="*/ 376689 w 2435246"/>
                        <a:gd name="connsiteY5" fmla="*/ 3279747 h 3280172"/>
                        <a:gd name="connsiteX6" fmla="*/ 0 w 2435246"/>
                        <a:gd name="connsiteY6" fmla="*/ 3280172 h 3280172"/>
                        <a:gd name="connsiteX7" fmla="*/ 0 w 2435246"/>
                        <a:gd name="connsiteY7" fmla="*/ 0 h 3280172"/>
                        <a:gd name="connsiteX0" fmla="*/ 0 w 2435246"/>
                        <a:gd name="connsiteY0" fmla="*/ 0 h 3280172"/>
                        <a:gd name="connsiteX1" fmla="*/ 2257876 w 2435246"/>
                        <a:gd name="connsiteY1" fmla="*/ 0 h 3280172"/>
                        <a:gd name="connsiteX2" fmla="*/ 2272164 w 2435246"/>
                        <a:gd name="connsiteY2" fmla="*/ 1731934 h 3280172"/>
                        <a:gd name="connsiteX3" fmla="*/ 2267401 w 2435246"/>
                        <a:gd name="connsiteY3" fmla="*/ 1908146 h 3280172"/>
                        <a:gd name="connsiteX4" fmla="*/ 752926 w 2435246"/>
                        <a:gd name="connsiteY4" fmla="*/ 2689196 h 3280172"/>
                        <a:gd name="connsiteX5" fmla="*/ 376689 w 2435246"/>
                        <a:gd name="connsiteY5" fmla="*/ 3279747 h 3280172"/>
                        <a:gd name="connsiteX6" fmla="*/ 0 w 2435246"/>
                        <a:gd name="connsiteY6" fmla="*/ 3280172 h 3280172"/>
                        <a:gd name="connsiteX7" fmla="*/ 0 w 2435246"/>
                        <a:gd name="connsiteY7" fmla="*/ 0 h 3280172"/>
                        <a:gd name="connsiteX0" fmla="*/ 0 w 2435246"/>
                        <a:gd name="connsiteY0" fmla="*/ 0 h 3280172"/>
                        <a:gd name="connsiteX1" fmla="*/ 2257876 w 2435246"/>
                        <a:gd name="connsiteY1" fmla="*/ 0 h 3280172"/>
                        <a:gd name="connsiteX2" fmla="*/ 2272164 w 2435246"/>
                        <a:gd name="connsiteY2" fmla="*/ 1731934 h 3280172"/>
                        <a:gd name="connsiteX3" fmla="*/ 2267401 w 2435246"/>
                        <a:gd name="connsiteY3" fmla="*/ 1908146 h 3280172"/>
                        <a:gd name="connsiteX4" fmla="*/ 752926 w 2435246"/>
                        <a:gd name="connsiteY4" fmla="*/ 2689196 h 3280172"/>
                        <a:gd name="connsiteX5" fmla="*/ 376689 w 2435246"/>
                        <a:gd name="connsiteY5" fmla="*/ 3279747 h 3280172"/>
                        <a:gd name="connsiteX6" fmla="*/ 0 w 2435246"/>
                        <a:gd name="connsiteY6" fmla="*/ 3280172 h 3280172"/>
                        <a:gd name="connsiteX7" fmla="*/ 0 w 2435246"/>
                        <a:gd name="connsiteY7" fmla="*/ 0 h 3280172"/>
                        <a:gd name="connsiteX0" fmla="*/ 0 w 2435246"/>
                        <a:gd name="connsiteY0" fmla="*/ 0 h 3280172"/>
                        <a:gd name="connsiteX1" fmla="*/ 2257876 w 2435246"/>
                        <a:gd name="connsiteY1" fmla="*/ 0 h 3280172"/>
                        <a:gd name="connsiteX2" fmla="*/ 2272164 w 2435246"/>
                        <a:gd name="connsiteY2" fmla="*/ 1731934 h 3280172"/>
                        <a:gd name="connsiteX3" fmla="*/ 2267401 w 2435246"/>
                        <a:gd name="connsiteY3" fmla="*/ 1908146 h 3280172"/>
                        <a:gd name="connsiteX4" fmla="*/ 752926 w 2435246"/>
                        <a:gd name="connsiteY4" fmla="*/ 2689196 h 3280172"/>
                        <a:gd name="connsiteX5" fmla="*/ 376689 w 2435246"/>
                        <a:gd name="connsiteY5" fmla="*/ 3279747 h 3280172"/>
                        <a:gd name="connsiteX6" fmla="*/ 0 w 2435246"/>
                        <a:gd name="connsiteY6" fmla="*/ 3280172 h 3280172"/>
                        <a:gd name="connsiteX7" fmla="*/ 0 w 2435246"/>
                        <a:gd name="connsiteY7" fmla="*/ 0 h 3280172"/>
                        <a:gd name="connsiteX0" fmla="*/ 0 w 2435246"/>
                        <a:gd name="connsiteY0" fmla="*/ 0 h 3280172"/>
                        <a:gd name="connsiteX1" fmla="*/ 2257876 w 2435246"/>
                        <a:gd name="connsiteY1" fmla="*/ 0 h 3280172"/>
                        <a:gd name="connsiteX2" fmla="*/ 2272164 w 2435246"/>
                        <a:gd name="connsiteY2" fmla="*/ 1731934 h 3280172"/>
                        <a:gd name="connsiteX3" fmla="*/ 2267401 w 2435246"/>
                        <a:gd name="connsiteY3" fmla="*/ 1908146 h 3280172"/>
                        <a:gd name="connsiteX4" fmla="*/ 752926 w 2435246"/>
                        <a:gd name="connsiteY4" fmla="*/ 2689196 h 3280172"/>
                        <a:gd name="connsiteX5" fmla="*/ 376689 w 2435246"/>
                        <a:gd name="connsiteY5" fmla="*/ 3279747 h 3280172"/>
                        <a:gd name="connsiteX6" fmla="*/ 0 w 2435246"/>
                        <a:gd name="connsiteY6" fmla="*/ 3280172 h 3280172"/>
                        <a:gd name="connsiteX7" fmla="*/ 0 w 2435246"/>
                        <a:gd name="connsiteY7" fmla="*/ 0 h 3280172"/>
                        <a:gd name="connsiteX0" fmla="*/ 0 w 2435246"/>
                        <a:gd name="connsiteY0" fmla="*/ 0 h 3280172"/>
                        <a:gd name="connsiteX1" fmla="*/ 2257876 w 2435246"/>
                        <a:gd name="connsiteY1" fmla="*/ 0 h 3280172"/>
                        <a:gd name="connsiteX2" fmla="*/ 2272164 w 2435246"/>
                        <a:gd name="connsiteY2" fmla="*/ 1731934 h 3280172"/>
                        <a:gd name="connsiteX3" fmla="*/ 2267401 w 2435246"/>
                        <a:gd name="connsiteY3" fmla="*/ 1908146 h 3280172"/>
                        <a:gd name="connsiteX4" fmla="*/ 752926 w 2435246"/>
                        <a:gd name="connsiteY4" fmla="*/ 2689196 h 3280172"/>
                        <a:gd name="connsiteX5" fmla="*/ 376689 w 2435246"/>
                        <a:gd name="connsiteY5" fmla="*/ 3279747 h 3280172"/>
                        <a:gd name="connsiteX6" fmla="*/ 0 w 2435246"/>
                        <a:gd name="connsiteY6" fmla="*/ 3280172 h 3280172"/>
                        <a:gd name="connsiteX7" fmla="*/ 0 w 2435246"/>
                        <a:gd name="connsiteY7" fmla="*/ 0 h 3280172"/>
                        <a:gd name="connsiteX0" fmla="*/ 0 w 2435246"/>
                        <a:gd name="connsiteY0" fmla="*/ 0 h 3280172"/>
                        <a:gd name="connsiteX1" fmla="*/ 2257876 w 2435246"/>
                        <a:gd name="connsiteY1" fmla="*/ 0 h 3280172"/>
                        <a:gd name="connsiteX2" fmla="*/ 2272164 w 2435246"/>
                        <a:gd name="connsiteY2" fmla="*/ 1731934 h 3280172"/>
                        <a:gd name="connsiteX3" fmla="*/ 2267401 w 2435246"/>
                        <a:gd name="connsiteY3" fmla="*/ 1908146 h 3280172"/>
                        <a:gd name="connsiteX4" fmla="*/ 752926 w 2435246"/>
                        <a:gd name="connsiteY4" fmla="*/ 2689196 h 3280172"/>
                        <a:gd name="connsiteX5" fmla="*/ 376689 w 2435246"/>
                        <a:gd name="connsiteY5" fmla="*/ 3279747 h 3280172"/>
                        <a:gd name="connsiteX6" fmla="*/ 0 w 2435246"/>
                        <a:gd name="connsiteY6" fmla="*/ 3280172 h 3280172"/>
                        <a:gd name="connsiteX7" fmla="*/ 0 w 2435246"/>
                        <a:gd name="connsiteY7" fmla="*/ 0 h 3280172"/>
                        <a:gd name="connsiteX0" fmla="*/ 0 w 2435246"/>
                        <a:gd name="connsiteY0" fmla="*/ 0 h 3280172"/>
                        <a:gd name="connsiteX1" fmla="*/ 2257876 w 2435246"/>
                        <a:gd name="connsiteY1" fmla="*/ 0 h 3280172"/>
                        <a:gd name="connsiteX2" fmla="*/ 2272164 w 2435246"/>
                        <a:gd name="connsiteY2" fmla="*/ 1731934 h 3280172"/>
                        <a:gd name="connsiteX3" fmla="*/ 2267401 w 2435246"/>
                        <a:gd name="connsiteY3" fmla="*/ 1908146 h 3280172"/>
                        <a:gd name="connsiteX4" fmla="*/ 752926 w 2435246"/>
                        <a:gd name="connsiteY4" fmla="*/ 2689196 h 3280172"/>
                        <a:gd name="connsiteX5" fmla="*/ 376689 w 2435246"/>
                        <a:gd name="connsiteY5" fmla="*/ 3279747 h 3280172"/>
                        <a:gd name="connsiteX6" fmla="*/ 0 w 2435246"/>
                        <a:gd name="connsiteY6" fmla="*/ 3280172 h 3280172"/>
                        <a:gd name="connsiteX7" fmla="*/ 0 w 2435246"/>
                        <a:gd name="connsiteY7" fmla="*/ 0 h 3280172"/>
                        <a:gd name="connsiteX0" fmla="*/ 0 w 2433341"/>
                        <a:gd name="connsiteY0" fmla="*/ 0 h 3280172"/>
                        <a:gd name="connsiteX1" fmla="*/ 2257876 w 2433341"/>
                        <a:gd name="connsiteY1" fmla="*/ 0 h 3280172"/>
                        <a:gd name="connsiteX2" fmla="*/ 2265020 w 2433341"/>
                        <a:gd name="connsiteY2" fmla="*/ 1734315 h 3280172"/>
                        <a:gd name="connsiteX3" fmla="*/ 2267401 w 2433341"/>
                        <a:gd name="connsiteY3" fmla="*/ 1908146 h 3280172"/>
                        <a:gd name="connsiteX4" fmla="*/ 752926 w 2433341"/>
                        <a:gd name="connsiteY4" fmla="*/ 2689196 h 3280172"/>
                        <a:gd name="connsiteX5" fmla="*/ 376689 w 2433341"/>
                        <a:gd name="connsiteY5" fmla="*/ 3279747 h 3280172"/>
                        <a:gd name="connsiteX6" fmla="*/ 0 w 2433341"/>
                        <a:gd name="connsiteY6" fmla="*/ 3280172 h 3280172"/>
                        <a:gd name="connsiteX7" fmla="*/ 0 w 2433341"/>
                        <a:gd name="connsiteY7" fmla="*/ 0 h 3280172"/>
                        <a:gd name="connsiteX0" fmla="*/ 0 w 2433341"/>
                        <a:gd name="connsiteY0" fmla="*/ 0 h 3280172"/>
                        <a:gd name="connsiteX1" fmla="*/ 2257876 w 2433341"/>
                        <a:gd name="connsiteY1" fmla="*/ 0 h 3280172"/>
                        <a:gd name="connsiteX2" fmla="*/ 2265020 w 2433341"/>
                        <a:gd name="connsiteY2" fmla="*/ 1734315 h 3280172"/>
                        <a:gd name="connsiteX3" fmla="*/ 2267401 w 2433341"/>
                        <a:gd name="connsiteY3" fmla="*/ 1908146 h 3280172"/>
                        <a:gd name="connsiteX4" fmla="*/ 752926 w 2433341"/>
                        <a:gd name="connsiteY4" fmla="*/ 2689196 h 3280172"/>
                        <a:gd name="connsiteX5" fmla="*/ 376689 w 2433341"/>
                        <a:gd name="connsiteY5" fmla="*/ 3279747 h 3280172"/>
                        <a:gd name="connsiteX6" fmla="*/ 0 w 2433341"/>
                        <a:gd name="connsiteY6" fmla="*/ 3280172 h 3280172"/>
                        <a:gd name="connsiteX7" fmla="*/ 0 w 2433341"/>
                        <a:gd name="connsiteY7" fmla="*/ 0 h 3280172"/>
                        <a:gd name="connsiteX0" fmla="*/ 0 w 2367830"/>
                        <a:gd name="connsiteY0" fmla="*/ 0 h 3280172"/>
                        <a:gd name="connsiteX1" fmla="*/ 2257876 w 2367830"/>
                        <a:gd name="connsiteY1" fmla="*/ 0 h 3280172"/>
                        <a:gd name="connsiteX2" fmla="*/ 1905452 w 2367830"/>
                        <a:gd name="connsiteY2" fmla="*/ 1484284 h 3280172"/>
                        <a:gd name="connsiteX3" fmla="*/ 2265020 w 2367830"/>
                        <a:gd name="connsiteY3" fmla="*/ 1734315 h 3280172"/>
                        <a:gd name="connsiteX4" fmla="*/ 2267401 w 2367830"/>
                        <a:gd name="connsiteY4" fmla="*/ 1908146 h 3280172"/>
                        <a:gd name="connsiteX5" fmla="*/ 752926 w 2367830"/>
                        <a:gd name="connsiteY5" fmla="*/ 2689196 h 3280172"/>
                        <a:gd name="connsiteX6" fmla="*/ 376689 w 2367830"/>
                        <a:gd name="connsiteY6" fmla="*/ 3279747 h 3280172"/>
                        <a:gd name="connsiteX7" fmla="*/ 0 w 2367830"/>
                        <a:gd name="connsiteY7" fmla="*/ 3280172 h 3280172"/>
                        <a:gd name="connsiteX8" fmla="*/ 0 w 2367830"/>
                        <a:gd name="connsiteY8" fmla="*/ 0 h 3280172"/>
                        <a:gd name="connsiteX0" fmla="*/ 0 w 2367830"/>
                        <a:gd name="connsiteY0" fmla="*/ 0 h 3280172"/>
                        <a:gd name="connsiteX1" fmla="*/ 2257876 w 2367830"/>
                        <a:gd name="connsiteY1" fmla="*/ 0 h 3280172"/>
                        <a:gd name="connsiteX2" fmla="*/ 1905452 w 2367830"/>
                        <a:gd name="connsiteY2" fmla="*/ 1484284 h 3280172"/>
                        <a:gd name="connsiteX3" fmla="*/ 2265020 w 2367830"/>
                        <a:gd name="connsiteY3" fmla="*/ 1734315 h 3280172"/>
                        <a:gd name="connsiteX4" fmla="*/ 2267401 w 2367830"/>
                        <a:gd name="connsiteY4" fmla="*/ 1908146 h 3280172"/>
                        <a:gd name="connsiteX5" fmla="*/ 752926 w 2367830"/>
                        <a:gd name="connsiteY5" fmla="*/ 2689196 h 3280172"/>
                        <a:gd name="connsiteX6" fmla="*/ 376689 w 2367830"/>
                        <a:gd name="connsiteY6" fmla="*/ 3279747 h 3280172"/>
                        <a:gd name="connsiteX7" fmla="*/ 0 w 2367830"/>
                        <a:gd name="connsiteY7" fmla="*/ 3280172 h 3280172"/>
                        <a:gd name="connsiteX8" fmla="*/ 0 w 2367830"/>
                        <a:gd name="connsiteY8" fmla="*/ 0 h 3280172"/>
                        <a:gd name="connsiteX0" fmla="*/ 0 w 2367830"/>
                        <a:gd name="connsiteY0" fmla="*/ 0 h 3280172"/>
                        <a:gd name="connsiteX1" fmla="*/ 2257876 w 2367830"/>
                        <a:gd name="connsiteY1" fmla="*/ 0 h 3280172"/>
                        <a:gd name="connsiteX2" fmla="*/ 1905452 w 2367830"/>
                        <a:gd name="connsiteY2" fmla="*/ 1484284 h 3280172"/>
                        <a:gd name="connsiteX3" fmla="*/ 2265020 w 2367830"/>
                        <a:gd name="connsiteY3" fmla="*/ 1734315 h 3280172"/>
                        <a:gd name="connsiteX4" fmla="*/ 2267401 w 2367830"/>
                        <a:gd name="connsiteY4" fmla="*/ 1908146 h 3280172"/>
                        <a:gd name="connsiteX5" fmla="*/ 752926 w 2367830"/>
                        <a:gd name="connsiteY5" fmla="*/ 2689196 h 3280172"/>
                        <a:gd name="connsiteX6" fmla="*/ 376689 w 2367830"/>
                        <a:gd name="connsiteY6" fmla="*/ 3279747 h 3280172"/>
                        <a:gd name="connsiteX7" fmla="*/ 0 w 2367830"/>
                        <a:gd name="connsiteY7" fmla="*/ 3280172 h 3280172"/>
                        <a:gd name="connsiteX8" fmla="*/ 0 w 2367830"/>
                        <a:gd name="connsiteY8" fmla="*/ 0 h 3280172"/>
                        <a:gd name="connsiteX0" fmla="*/ 0 w 2349734"/>
                        <a:gd name="connsiteY0" fmla="*/ 0 h 3280172"/>
                        <a:gd name="connsiteX1" fmla="*/ 2257876 w 2349734"/>
                        <a:gd name="connsiteY1" fmla="*/ 0 h 3280172"/>
                        <a:gd name="connsiteX2" fmla="*/ 1867352 w 2349734"/>
                        <a:gd name="connsiteY2" fmla="*/ 1179484 h 3280172"/>
                        <a:gd name="connsiteX3" fmla="*/ 1905452 w 2349734"/>
                        <a:gd name="connsiteY3" fmla="*/ 1484284 h 3280172"/>
                        <a:gd name="connsiteX4" fmla="*/ 2265020 w 2349734"/>
                        <a:gd name="connsiteY4" fmla="*/ 1734315 h 3280172"/>
                        <a:gd name="connsiteX5" fmla="*/ 2267401 w 2349734"/>
                        <a:gd name="connsiteY5" fmla="*/ 1908146 h 3280172"/>
                        <a:gd name="connsiteX6" fmla="*/ 752926 w 2349734"/>
                        <a:gd name="connsiteY6" fmla="*/ 2689196 h 3280172"/>
                        <a:gd name="connsiteX7" fmla="*/ 376689 w 2349734"/>
                        <a:gd name="connsiteY7" fmla="*/ 3279747 h 3280172"/>
                        <a:gd name="connsiteX8" fmla="*/ 0 w 2349734"/>
                        <a:gd name="connsiteY8" fmla="*/ 3280172 h 3280172"/>
                        <a:gd name="connsiteX9" fmla="*/ 0 w 2349734"/>
                        <a:gd name="connsiteY9" fmla="*/ 0 h 3280172"/>
                        <a:gd name="connsiteX0" fmla="*/ 0 w 2349734"/>
                        <a:gd name="connsiteY0" fmla="*/ 0 h 3280172"/>
                        <a:gd name="connsiteX1" fmla="*/ 2257876 w 2349734"/>
                        <a:gd name="connsiteY1" fmla="*/ 0 h 3280172"/>
                        <a:gd name="connsiteX2" fmla="*/ 1867352 w 2349734"/>
                        <a:gd name="connsiteY2" fmla="*/ 1179484 h 3280172"/>
                        <a:gd name="connsiteX3" fmla="*/ 1905452 w 2349734"/>
                        <a:gd name="connsiteY3" fmla="*/ 1484284 h 3280172"/>
                        <a:gd name="connsiteX4" fmla="*/ 2265020 w 2349734"/>
                        <a:gd name="connsiteY4" fmla="*/ 1734315 h 3280172"/>
                        <a:gd name="connsiteX5" fmla="*/ 2267401 w 2349734"/>
                        <a:gd name="connsiteY5" fmla="*/ 1908146 h 3280172"/>
                        <a:gd name="connsiteX6" fmla="*/ 752926 w 2349734"/>
                        <a:gd name="connsiteY6" fmla="*/ 2689196 h 3280172"/>
                        <a:gd name="connsiteX7" fmla="*/ 376689 w 2349734"/>
                        <a:gd name="connsiteY7" fmla="*/ 3279747 h 3280172"/>
                        <a:gd name="connsiteX8" fmla="*/ 0 w 2349734"/>
                        <a:gd name="connsiteY8" fmla="*/ 3280172 h 3280172"/>
                        <a:gd name="connsiteX9" fmla="*/ 0 w 2349734"/>
                        <a:gd name="connsiteY9" fmla="*/ 0 h 3280172"/>
                        <a:gd name="connsiteX0" fmla="*/ 0 w 2349734"/>
                        <a:gd name="connsiteY0" fmla="*/ 0 h 3280172"/>
                        <a:gd name="connsiteX1" fmla="*/ 2257876 w 2349734"/>
                        <a:gd name="connsiteY1" fmla="*/ 0 h 3280172"/>
                        <a:gd name="connsiteX2" fmla="*/ 1867352 w 2349734"/>
                        <a:gd name="connsiteY2" fmla="*/ 1179484 h 3280172"/>
                        <a:gd name="connsiteX3" fmla="*/ 1905452 w 2349734"/>
                        <a:gd name="connsiteY3" fmla="*/ 1484284 h 3280172"/>
                        <a:gd name="connsiteX4" fmla="*/ 2265020 w 2349734"/>
                        <a:gd name="connsiteY4" fmla="*/ 1734315 h 3280172"/>
                        <a:gd name="connsiteX5" fmla="*/ 2267401 w 2349734"/>
                        <a:gd name="connsiteY5" fmla="*/ 1908146 h 3280172"/>
                        <a:gd name="connsiteX6" fmla="*/ 752926 w 2349734"/>
                        <a:gd name="connsiteY6" fmla="*/ 2689196 h 3280172"/>
                        <a:gd name="connsiteX7" fmla="*/ 376689 w 2349734"/>
                        <a:gd name="connsiteY7" fmla="*/ 3279747 h 3280172"/>
                        <a:gd name="connsiteX8" fmla="*/ 0 w 2349734"/>
                        <a:gd name="connsiteY8" fmla="*/ 3280172 h 3280172"/>
                        <a:gd name="connsiteX9" fmla="*/ 0 w 2349734"/>
                        <a:gd name="connsiteY9" fmla="*/ 0 h 3280172"/>
                        <a:gd name="connsiteX0" fmla="*/ 0 w 2349734"/>
                        <a:gd name="connsiteY0" fmla="*/ 0 h 3280172"/>
                        <a:gd name="connsiteX1" fmla="*/ 2257876 w 2349734"/>
                        <a:gd name="connsiteY1" fmla="*/ 0 h 3280172"/>
                        <a:gd name="connsiteX2" fmla="*/ 1867352 w 2349734"/>
                        <a:gd name="connsiteY2" fmla="*/ 1179484 h 3280172"/>
                        <a:gd name="connsiteX3" fmla="*/ 1905452 w 2349734"/>
                        <a:gd name="connsiteY3" fmla="*/ 1484284 h 3280172"/>
                        <a:gd name="connsiteX4" fmla="*/ 2265020 w 2349734"/>
                        <a:gd name="connsiteY4" fmla="*/ 1734315 h 3280172"/>
                        <a:gd name="connsiteX5" fmla="*/ 2267401 w 2349734"/>
                        <a:gd name="connsiteY5" fmla="*/ 1908146 h 3280172"/>
                        <a:gd name="connsiteX6" fmla="*/ 752926 w 2349734"/>
                        <a:gd name="connsiteY6" fmla="*/ 2689196 h 3280172"/>
                        <a:gd name="connsiteX7" fmla="*/ 376689 w 2349734"/>
                        <a:gd name="connsiteY7" fmla="*/ 3279747 h 3280172"/>
                        <a:gd name="connsiteX8" fmla="*/ 0 w 2349734"/>
                        <a:gd name="connsiteY8" fmla="*/ 3280172 h 3280172"/>
                        <a:gd name="connsiteX9" fmla="*/ 0 w 2349734"/>
                        <a:gd name="connsiteY9" fmla="*/ 0 h 3280172"/>
                        <a:gd name="connsiteX0" fmla="*/ 0 w 2360116"/>
                        <a:gd name="connsiteY0" fmla="*/ 0 h 3280172"/>
                        <a:gd name="connsiteX1" fmla="*/ 2257876 w 2360116"/>
                        <a:gd name="connsiteY1" fmla="*/ 0 h 3280172"/>
                        <a:gd name="connsiteX2" fmla="*/ 1976890 w 2360116"/>
                        <a:gd name="connsiteY2" fmla="*/ 1058040 h 3280172"/>
                        <a:gd name="connsiteX3" fmla="*/ 1867352 w 2360116"/>
                        <a:gd name="connsiteY3" fmla="*/ 1179484 h 3280172"/>
                        <a:gd name="connsiteX4" fmla="*/ 1905452 w 2360116"/>
                        <a:gd name="connsiteY4" fmla="*/ 1484284 h 3280172"/>
                        <a:gd name="connsiteX5" fmla="*/ 2265020 w 2360116"/>
                        <a:gd name="connsiteY5" fmla="*/ 1734315 h 3280172"/>
                        <a:gd name="connsiteX6" fmla="*/ 2267401 w 2360116"/>
                        <a:gd name="connsiteY6" fmla="*/ 1908146 h 3280172"/>
                        <a:gd name="connsiteX7" fmla="*/ 752926 w 2360116"/>
                        <a:gd name="connsiteY7" fmla="*/ 2689196 h 3280172"/>
                        <a:gd name="connsiteX8" fmla="*/ 376689 w 2360116"/>
                        <a:gd name="connsiteY8" fmla="*/ 3279747 h 3280172"/>
                        <a:gd name="connsiteX9" fmla="*/ 0 w 2360116"/>
                        <a:gd name="connsiteY9" fmla="*/ 3280172 h 3280172"/>
                        <a:gd name="connsiteX10" fmla="*/ 0 w 2360116"/>
                        <a:gd name="connsiteY10" fmla="*/ 0 h 3280172"/>
                        <a:gd name="connsiteX0" fmla="*/ 0 w 2354764"/>
                        <a:gd name="connsiteY0" fmla="*/ 0 h 3280172"/>
                        <a:gd name="connsiteX1" fmla="*/ 2257876 w 2354764"/>
                        <a:gd name="connsiteY1" fmla="*/ 0 h 3280172"/>
                        <a:gd name="connsiteX2" fmla="*/ 1934027 w 2354764"/>
                        <a:gd name="connsiteY2" fmla="*/ 1027084 h 3280172"/>
                        <a:gd name="connsiteX3" fmla="*/ 1867352 w 2354764"/>
                        <a:gd name="connsiteY3" fmla="*/ 1179484 h 3280172"/>
                        <a:gd name="connsiteX4" fmla="*/ 1905452 w 2354764"/>
                        <a:gd name="connsiteY4" fmla="*/ 1484284 h 3280172"/>
                        <a:gd name="connsiteX5" fmla="*/ 2265020 w 2354764"/>
                        <a:gd name="connsiteY5" fmla="*/ 1734315 h 3280172"/>
                        <a:gd name="connsiteX6" fmla="*/ 2267401 w 2354764"/>
                        <a:gd name="connsiteY6" fmla="*/ 1908146 h 3280172"/>
                        <a:gd name="connsiteX7" fmla="*/ 752926 w 2354764"/>
                        <a:gd name="connsiteY7" fmla="*/ 2689196 h 3280172"/>
                        <a:gd name="connsiteX8" fmla="*/ 376689 w 2354764"/>
                        <a:gd name="connsiteY8" fmla="*/ 3279747 h 3280172"/>
                        <a:gd name="connsiteX9" fmla="*/ 0 w 2354764"/>
                        <a:gd name="connsiteY9" fmla="*/ 3280172 h 3280172"/>
                        <a:gd name="connsiteX10" fmla="*/ 0 w 2354764"/>
                        <a:gd name="connsiteY10" fmla="*/ 0 h 3280172"/>
                        <a:gd name="connsiteX0" fmla="*/ 0 w 2354764"/>
                        <a:gd name="connsiteY0" fmla="*/ 0 h 3280172"/>
                        <a:gd name="connsiteX1" fmla="*/ 2257876 w 2354764"/>
                        <a:gd name="connsiteY1" fmla="*/ 0 h 3280172"/>
                        <a:gd name="connsiteX2" fmla="*/ 1934027 w 2354764"/>
                        <a:gd name="connsiteY2" fmla="*/ 1027084 h 3280172"/>
                        <a:gd name="connsiteX3" fmla="*/ 1867352 w 2354764"/>
                        <a:gd name="connsiteY3" fmla="*/ 1179484 h 3280172"/>
                        <a:gd name="connsiteX4" fmla="*/ 1905452 w 2354764"/>
                        <a:gd name="connsiteY4" fmla="*/ 1484284 h 3280172"/>
                        <a:gd name="connsiteX5" fmla="*/ 2265020 w 2354764"/>
                        <a:gd name="connsiteY5" fmla="*/ 1734315 h 3280172"/>
                        <a:gd name="connsiteX6" fmla="*/ 2267401 w 2354764"/>
                        <a:gd name="connsiteY6" fmla="*/ 1908146 h 3280172"/>
                        <a:gd name="connsiteX7" fmla="*/ 752926 w 2354764"/>
                        <a:gd name="connsiteY7" fmla="*/ 2689196 h 3280172"/>
                        <a:gd name="connsiteX8" fmla="*/ 376689 w 2354764"/>
                        <a:gd name="connsiteY8" fmla="*/ 3279747 h 3280172"/>
                        <a:gd name="connsiteX9" fmla="*/ 0 w 2354764"/>
                        <a:gd name="connsiteY9" fmla="*/ 3280172 h 3280172"/>
                        <a:gd name="connsiteX10" fmla="*/ 0 w 2354764"/>
                        <a:gd name="connsiteY10" fmla="*/ 0 h 3280172"/>
                        <a:gd name="connsiteX0" fmla="*/ 0 w 2354764"/>
                        <a:gd name="connsiteY0" fmla="*/ 0 h 3280172"/>
                        <a:gd name="connsiteX1" fmla="*/ 2257876 w 2354764"/>
                        <a:gd name="connsiteY1" fmla="*/ 0 h 3280172"/>
                        <a:gd name="connsiteX2" fmla="*/ 1934027 w 2354764"/>
                        <a:gd name="connsiteY2" fmla="*/ 1027084 h 3280172"/>
                        <a:gd name="connsiteX3" fmla="*/ 1867352 w 2354764"/>
                        <a:gd name="connsiteY3" fmla="*/ 1179484 h 3280172"/>
                        <a:gd name="connsiteX4" fmla="*/ 1905452 w 2354764"/>
                        <a:gd name="connsiteY4" fmla="*/ 1484284 h 3280172"/>
                        <a:gd name="connsiteX5" fmla="*/ 2265020 w 2354764"/>
                        <a:gd name="connsiteY5" fmla="*/ 1734315 h 3280172"/>
                        <a:gd name="connsiteX6" fmla="*/ 2267401 w 2354764"/>
                        <a:gd name="connsiteY6" fmla="*/ 1908146 h 3280172"/>
                        <a:gd name="connsiteX7" fmla="*/ 752926 w 2354764"/>
                        <a:gd name="connsiteY7" fmla="*/ 2689196 h 3280172"/>
                        <a:gd name="connsiteX8" fmla="*/ 376689 w 2354764"/>
                        <a:gd name="connsiteY8" fmla="*/ 3279747 h 3280172"/>
                        <a:gd name="connsiteX9" fmla="*/ 0 w 2354764"/>
                        <a:gd name="connsiteY9" fmla="*/ 3280172 h 3280172"/>
                        <a:gd name="connsiteX10" fmla="*/ 0 w 2354764"/>
                        <a:gd name="connsiteY10" fmla="*/ 0 h 3280172"/>
                        <a:gd name="connsiteX0" fmla="*/ 0 w 2267401"/>
                        <a:gd name="connsiteY0" fmla="*/ 28575 h 3308747"/>
                        <a:gd name="connsiteX1" fmla="*/ 1870526 w 2267401"/>
                        <a:gd name="connsiteY1" fmla="*/ 0 h 3308747"/>
                        <a:gd name="connsiteX2" fmla="*/ 1934027 w 2267401"/>
                        <a:gd name="connsiteY2" fmla="*/ 1055659 h 3308747"/>
                        <a:gd name="connsiteX3" fmla="*/ 1867352 w 2267401"/>
                        <a:gd name="connsiteY3" fmla="*/ 1208059 h 3308747"/>
                        <a:gd name="connsiteX4" fmla="*/ 1905452 w 2267401"/>
                        <a:gd name="connsiteY4" fmla="*/ 1512859 h 3308747"/>
                        <a:gd name="connsiteX5" fmla="*/ 2265020 w 2267401"/>
                        <a:gd name="connsiteY5" fmla="*/ 1762890 h 3308747"/>
                        <a:gd name="connsiteX6" fmla="*/ 2267401 w 2267401"/>
                        <a:gd name="connsiteY6" fmla="*/ 1936721 h 3308747"/>
                        <a:gd name="connsiteX7" fmla="*/ 752926 w 2267401"/>
                        <a:gd name="connsiteY7" fmla="*/ 2717771 h 3308747"/>
                        <a:gd name="connsiteX8" fmla="*/ 376689 w 2267401"/>
                        <a:gd name="connsiteY8" fmla="*/ 3308322 h 3308747"/>
                        <a:gd name="connsiteX9" fmla="*/ 0 w 2267401"/>
                        <a:gd name="connsiteY9" fmla="*/ 3308747 h 3308747"/>
                        <a:gd name="connsiteX10" fmla="*/ 0 w 2267401"/>
                        <a:gd name="connsiteY10" fmla="*/ 28575 h 3308747"/>
                        <a:gd name="connsiteX0" fmla="*/ 0 w 2267401"/>
                        <a:gd name="connsiteY0" fmla="*/ 28575 h 3308747"/>
                        <a:gd name="connsiteX1" fmla="*/ 1870526 w 2267401"/>
                        <a:gd name="connsiteY1" fmla="*/ 0 h 3308747"/>
                        <a:gd name="connsiteX2" fmla="*/ 1934027 w 2267401"/>
                        <a:gd name="connsiteY2" fmla="*/ 1055659 h 3308747"/>
                        <a:gd name="connsiteX3" fmla="*/ 1867352 w 2267401"/>
                        <a:gd name="connsiteY3" fmla="*/ 1208059 h 3308747"/>
                        <a:gd name="connsiteX4" fmla="*/ 1905452 w 2267401"/>
                        <a:gd name="connsiteY4" fmla="*/ 1512859 h 3308747"/>
                        <a:gd name="connsiteX5" fmla="*/ 2265020 w 2267401"/>
                        <a:gd name="connsiteY5" fmla="*/ 1762890 h 3308747"/>
                        <a:gd name="connsiteX6" fmla="*/ 2267401 w 2267401"/>
                        <a:gd name="connsiteY6" fmla="*/ 1936721 h 3308747"/>
                        <a:gd name="connsiteX7" fmla="*/ 752926 w 2267401"/>
                        <a:gd name="connsiteY7" fmla="*/ 2717771 h 3308747"/>
                        <a:gd name="connsiteX8" fmla="*/ 376689 w 2267401"/>
                        <a:gd name="connsiteY8" fmla="*/ 3308322 h 3308747"/>
                        <a:gd name="connsiteX9" fmla="*/ 0 w 2267401"/>
                        <a:gd name="connsiteY9" fmla="*/ 3308747 h 3308747"/>
                        <a:gd name="connsiteX10" fmla="*/ 0 w 2267401"/>
                        <a:gd name="connsiteY10" fmla="*/ 28575 h 3308747"/>
                        <a:gd name="connsiteX0" fmla="*/ 0 w 2267401"/>
                        <a:gd name="connsiteY0" fmla="*/ 28575 h 3308747"/>
                        <a:gd name="connsiteX1" fmla="*/ 1870526 w 2267401"/>
                        <a:gd name="connsiteY1" fmla="*/ 0 h 3308747"/>
                        <a:gd name="connsiteX2" fmla="*/ 1934027 w 2267401"/>
                        <a:gd name="connsiteY2" fmla="*/ 1055659 h 3308747"/>
                        <a:gd name="connsiteX3" fmla="*/ 1867352 w 2267401"/>
                        <a:gd name="connsiteY3" fmla="*/ 1208059 h 3308747"/>
                        <a:gd name="connsiteX4" fmla="*/ 1905452 w 2267401"/>
                        <a:gd name="connsiteY4" fmla="*/ 1512859 h 3308747"/>
                        <a:gd name="connsiteX5" fmla="*/ 2265020 w 2267401"/>
                        <a:gd name="connsiteY5" fmla="*/ 1762890 h 3308747"/>
                        <a:gd name="connsiteX6" fmla="*/ 2267401 w 2267401"/>
                        <a:gd name="connsiteY6" fmla="*/ 1936721 h 3308747"/>
                        <a:gd name="connsiteX7" fmla="*/ 752926 w 2267401"/>
                        <a:gd name="connsiteY7" fmla="*/ 2717771 h 3308747"/>
                        <a:gd name="connsiteX8" fmla="*/ 376689 w 2267401"/>
                        <a:gd name="connsiteY8" fmla="*/ 3308322 h 3308747"/>
                        <a:gd name="connsiteX9" fmla="*/ 0 w 2267401"/>
                        <a:gd name="connsiteY9" fmla="*/ 3308747 h 3308747"/>
                        <a:gd name="connsiteX10" fmla="*/ 0 w 2267401"/>
                        <a:gd name="connsiteY10" fmla="*/ 28575 h 3308747"/>
                        <a:gd name="connsiteX0" fmla="*/ 0 w 2267401"/>
                        <a:gd name="connsiteY0" fmla="*/ 28575 h 3308747"/>
                        <a:gd name="connsiteX1" fmla="*/ 1870526 w 2267401"/>
                        <a:gd name="connsiteY1" fmla="*/ 0 h 3308747"/>
                        <a:gd name="connsiteX2" fmla="*/ 1934027 w 2267401"/>
                        <a:gd name="connsiteY2" fmla="*/ 1055659 h 3308747"/>
                        <a:gd name="connsiteX3" fmla="*/ 1867352 w 2267401"/>
                        <a:gd name="connsiteY3" fmla="*/ 1208059 h 3308747"/>
                        <a:gd name="connsiteX4" fmla="*/ 1905452 w 2267401"/>
                        <a:gd name="connsiteY4" fmla="*/ 1512859 h 3308747"/>
                        <a:gd name="connsiteX5" fmla="*/ 2265020 w 2267401"/>
                        <a:gd name="connsiteY5" fmla="*/ 1762890 h 3308747"/>
                        <a:gd name="connsiteX6" fmla="*/ 2267401 w 2267401"/>
                        <a:gd name="connsiteY6" fmla="*/ 1936721 h 3308747"/>
                        <a:gd name="connsiteX7" fmla="*/ 752926 w 2267401"/>
                        <a:gd name="connsiteY7" fmla="*/ 2717771 h 3308747"/>
                        <a:gd name="connsiteX8" fmla="*/ 376689 w 2267401"/>
                        <a:gd name="connsiteY8" fmla="*/ 3308322 h 3308747"/>
                        <a:gd name="connsiteX9" fmla="*/ 0 w 2267401"/>
                        <a:gd name="connsiteY9" fmla="*/ 3308747 h 3308747"/>
                        <a:gd name="connsiteX10" fmla="*/ 0 w 2267401"/>
                        <a:gd name="connsiteY10" fmla="*/ 28575 h 3308747"/>
                        <a:gd name="connsiteX0" fmla="*/ 0 w 2267401"/>
                        <a:gd name="connsiteY0" fmla="*/ 530253 h 3810425"/>
                        <a:gd name="connsiteX1" fmla="*/ 1838778 w 2267401"/>
                        <a:gd name="connsiteY1" fmla="*/ 0 h 3810425"/>
                        <a:gd name="connsiteX2" fmla="*/ 1870526 w 2267401"/>
                        <a:gd name="connsiteY2" fmla="*/ 501678 h 3810425"/>
                        <a:gd name="connsiteX3" fmla="*/ 1934027 w 2267401"/>
                        <a:gd name="connsiteY3" fmla="*/ 1557337 h 3810425"/>
                        <a:gd name="connsiteX4" fmla="*/ 1867352 w 2267401"/>
                        <a:gd name="connsiteY4" fmla="*/ 1709737 h 3810425"/>
                        <a:gd name="connsiteX5" fmla="*/ 1905452 w 2267401"/>
                        <a:gd name="connsiteY5" fmla="*/ 2014537 h 3810425"/>
                        <a:gd name="connsiteX6" fmla="*/ 2265020 w 2267401"/>
                        <a:gd name="connsiteY6" fmla="*/ 2264568 h 3810425"/>
                        <a:gd name="connsiteX7" fmla="*/ 2267401 w 2267401"/>
                        <a:gd name="connsiteY7" fmla="*/ 2438399 h 3810425"/>
                        <a:gd name="connsiteX8" fmla="*/ 752926 w 2267401"/>
                        <a:gd name="connsiteY8" fmla="*/ 3219449 h 3810425"/>
                        <a:gd name="connsiteX9" fmla="*/ 376689 w 2267401"/>
                        <a:gd name="connsiteY9" fmla="*/ 3810000 h 3810425"/>
                        <a:gd name="connsiteX10" fmla="*/ 0 w 2267401"/>
                        <a:gd name="connsiteY10" fmla="*/ 3810425 h 3810425"/>
                        <a:gd name="connsiteX11" fmla="*/ 0 w 2267401"/>
                        <a:gd name="connsiteY11" fmla="*/ 530253 h 3810425"/>
                        <a:gd name="connsiteX0" fmla="*/ 0 w 2267401"/>
                        <a:gd name="connsiteY0" fmla="*/ 530253 h 3810425"/>
                        <a:gd name="connsiteX1" fmla="*/ 1838778 w 2267401"/>
                        <a:gd name="connsiteY1" fmla="*/ 0 h 3810425"/>
                        <a:gd name="connsiteX2" fmla="*/ 1876876 w 2267401"/>
                        <a:gd name="connsiteY2" fmla="*/ 498503 h 3810425"/>
                        <a:gd name="connsiteX3" fmla="*/ 1934027 w 2267401"/>
                        <a:gd name="connsiteY3" fmla="*/ 1557337 h 3810425"/>
                        <a:gd name="connsiteX4" fmla="*/ 1867352 w 2267401"/>
                        <a:gd name="connsiteY4" fmla="*/ 1709737 h 3810425"/>
                        <a:gd name="connsiteX5" fmla="*/ 1905452 w 2267401"/>
                        <a:gd name="connsiteY5" fmla="*/ 2014537 h 3810425"/>
                        <a:gd name="connsiteX6" fmla="*/ 2265020 w 2267401"/>
                        <a:gd name="connsiteY6" fmla="*/ 2264568 h 3810425"/>
                        <a:gd name="connsiteX7" fmla="*/ 2267401 w 2267401"/>
                        <a:gd name="connsiteY7" fmla="*/ 2438399 h 3810425"/>
                        <a:gd name="connsiteX8" fmla="*/ 752926 w 2267401"/>
                        <a:gd name="connsiteY8" fmla="*/ 3219449 h 3810425"/>
                        <a:gd name="connsiteX9" fmla="*/ 376689 w 2267401"/>
                        <a:gd name="connsiteY9" fmla="*/ 3810000 h 3810425"/>
                        <a:gd name="connsiteX10" fmla="*/ 0 w 2267401"/>
                        <a:gd name="connsiteY10" fmla="*/ 3810425 h 3810425"/>
                        <a:gd name="connsiteX11" fmla="*/ 0 w 2267401"/>
                        <a:gd name="connsiteY11" fmla="*/ 530253 h 3810425"/>
                        <a:gd name="connsiteX0" fmla="*/ 866775 w 2267401"/>
                        <a:gd name="connsiteY0" fmla="*/ 133378 h 3810425"/>
                        <a:gd name="connsiteX1" fmla="*/ 1838778 w 2267401"/>
                        <a:gd name="connsiteY1" fmla="*/ 0 h 3810425"/>
                        <a:gd name="connsiteX2" fmla="*/ 1876876 w 2267401"/>
                        <a:gd name="connsiteY2" fmla="*/ 498503 h 3810425"/>
                        <a:gd name="connsiteX3" fmla="*/ 1934027 w 2267401"/>
                        <a:gd name="connsiteY3" fmla="*/ 1557337 h 3810425"/>
                        <a:gd name="connsiteX4" fmla="*/ 1867352 w 2267401"/>
                        <a:gd name="connsiteY4" fmla="*/ 1709737 h 3810425"/>
                        <a:gd name="connsiteX5" fmla="*/ 1905452 w 2267401"/>
                        <a:gd name="connsiteY5" fmla="*/ 2014537 h 3810425"/>
                        <a:gd name="connsiteX6" fmla="*/ 2265020 w 2267401"/>
                        <a:gd name="connsiteY6" fmla="*/ 2264568 h 3810425"/>
                        <a:gd name="connsiteX7" fmla="*/ 2267401 w 2267401"/>
                        <a:gd name="connsiteY7" fmla="*/ 2438399 h 3810425"/>
                        <a:gd name="connsiteX8" fmla="*/ 752926 w 2267401"/>
                        <a:gd name="connsiteY8" fmla="*/ 3219449 h 3810425"/>
                        <a:gd name="connsiteX9" fmla="*/ 376689 w 2267401"/>
                        <a:gd name="connsiteY9" fmla="*/ 3810000 h 3810425"/>
                        <a:gd name="connsiteX10" fmla="*/ 0 w 2267401"/>
                        <a:gd name="connsiteY10" fmla="*/ 3810425 h 3810425"/>
                        <a:gd name="connsiteX11" fmla="*/ 866775 w 2267401"/>
                        <a:gd name="connsiteY11" fmla="*/ 133378 h 3810425"/>
                        <a:gd name="connsiteX0" fmla="*/ 860425 w 2267401"/>
                        <a:gd name="connsiteY0" fmla="*/ 142903 h 3810425"/>
                        <a:gd name="connsiteX1" fmla="*/ 1838778 w 2267401"/>
                        <a:gd name="connsiteY1" fmla="*/ 0 h 3810425"/>
                        <a:gd name="connsiteX2" fmla="*/ 1876876 w 2267401"/>
                        <a:gd name="connsiteY2" fmla="*/ 498503 h 3810425"/>
                        <a:gd name="connsiteX3" fmla="*/ 1934027 w 2267401"/>
                        <a:gd name="connsiteY3" fmla="*/ 1557337 h 3810425"/>
                        <a:gd name="connsiteX4" fmla="*/ 1867352 w 2267401"/>
                        <a:gd name="connsiteY4" fmla="*/ 1709737 h 3810425"/>
                        <a:gd name="connsiteX5" fmla="*/ 1905452 w 2267401"/>
                        <a:gd name="connsiteY5" fmla="*/ 2014537 h 3810425"/>
                        <a:gd name="connsiteX6" fmla="*/ 2265020 w 2267401"/>
                        <a:gd name="connsiteY6" fmla="*/ 2264568 h 3810425"/>
                        <a:gd name="connsiteX7" fmla="*/ 2267401 w 2267401"/>
                        <a:gd name="connsiteY7" fmla="*/ 2438399 h 3810425"/>
                        <a:gd name="connsiteX8" fmla="*/ 752926 w 2267401"/>
                        <a:gd name="connsiteY8" fmla="*/ 3219449 h 3810425"/>
                        <a:gd name="connsiteX9" fmla="*/ 376689 w 2267401"/>
                        <a:gd name="connsiteY9" fmla="*/ 3810000 h 3810425"/>
                        <a:gd name="connsiteX10" fmla="*/ 0 w 2267401"/>
                        <a:gd name="connsiteY10" fmla="*/ 3810425 h 3810425"/>
                        <a:gd name="connsiteX11" fmla="*/ 860425 w 2267401"/>
                        <a:gd name="connsiteY11" fmla="*/ 142903 h 3810425"/>
                        <a:gd name="connsiteX0" fmla="*/ 860425 w 2267401"/>
                        <a:gd name="connsiteY0" fmla="*/ 171470 h 3838992"/>
                        <a:gd name="connsiteX1" fmla="*/ 1838778 w 2267401"/>
                        <a:gd name="connsiteY1" fmla="*/ 28567 h 3838992"/>
                        <a:gd name="connsiteX2" fmla="*/ 1876876 w 2267401"/>
                        <a:gd name="connsiteY2" fmla="*/ 527070 h 3838992"/>
                        <a:gd name="connsiteX3" fmla="*/ 1934027 w 2267401"/>
                        <a:gd name="connsiteY3" fmla="*/ 1585904 h 3838992"/>
                        <a:gd name="connsiteX4" fmla="*/ 1867352 w 2267401"/>
                        <a:gd name="connsiteY4" fmla="*/ 1738304 h 3838992"/>
                        <a:gd name="connsiteX5" fmla="*/ 1905452 w 2267401"/>
                        <a:gd name="connsiteY5" fmla="*/ 2043104 h 3838992"/>
                        <a:gd name="connsiteX6" fmla="*/ 2265020 w 2267401"/>
                        <a:gd name="connsiteY6" fmla="*/ 2293135 h 3838992"/>
                        <a:gd name="connsiteX7" fmla="*/ 2267401 w 2267401"/>
                        <a:gd name="connsiteY7" fmla="*/ 2466966 h 3838992"/>
                        <a:gd name="connsiteX8" fmla="*/ 752926 w 2267401"/>
                        <a:gd name="connsiteY8" fmla="*/ 3248016 h 3838992"/>
                        <a:gd name="connsiteX9" fmla="*/ 376689 w 2267401"/>
                        <a:gd name="connsiteY9" fmla="*/ 3838567 h 3838992"/>
                        <a:gd name="connsiteX10" fmla="*/ 0 w 2267401"/>
                        <a:gd name="connsiteY10" fmla="*/ 3838992 h 3838992"/>
                        <a:gd name="connsiteX11" fmla="*/ 860425 w 2267401"/>
                        <a:gd name="connsiteY11" fmla="*/ 171470 h 383899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860425 w 2267401"/>
                        <a:gd name="connsiteY11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860425 w 2267401"/>
                        <a:gd name="connsiteY11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822778 w 2267401"/>
                        <a:gd name="connsiteY11" fmla="*/ 953582 h 3909932"/>
                        <a:gd name="connsiteX12" fmla="*/ 860425 w 2267401"/>
                        <a:gd name="connsiteY12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822778 w 2267401"/>
                        <a:gd name="connsiteY11" fmla="*/ 953582 h 3909932"/>
                        <a:gd name="connsiteX12" fmla="*/ 860425 w 2267401"/>
                        <a:gd name="connsiteY12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822778 w 2267401"/>
                        <a:gd name="connsiteY11" fmla="*/ 953582 h 3909932"/>
                        <a:gd name="connsiteX12" fmla="*/ 860425 w 2267401"/>
                        <a:gd name="connsiteY12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956128 w 2267401"/>
                        <a:gd name="connsiteY11" fmla="*/ 1486982 h 3909932"/>
                        <a:gd name="connsiteX12" fmla="*/ 822778 w 2267401"/>
                        <a:gd name="connsiteY12" fmla="*/ 953582 h 3909932"/>
                        <a:gd name="connsiteX13" fmla="*/ 860425 w 2267401"/>
                        <a:gd name="connsiteY13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956128 w 2267401"/>
                        <a:gd name="connsiteY11" fmla="*/ 1486982 h 3909932"/>
                        <a:gd name="connsiteX12" fmla="*/ 822778 w 2267401"/>
                        <a:gd name="connsiteY12" fmla="*/ 953582 h 3909932"/>
                        <a:gd name="connsiteX13" fmla="*/ 860425 w 2267401"/>
                        <a:gd name="connsiteY13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956128 w 2267401"/>
                        <a:gd name="connsiteY11" fmla="*/ 1486982 h 3909932"/>
                        <a:gd name="connsiteX12" fmla="*/ 819603 w 2267401"/>
                        <a:gd name="connsiteY12" fmla="*/ 963107 h 3909932"/>
                        <a:gd name="connsiteX13" fmla="*/ 860425 w 2267401"/>
                        <a:gd name="connsiteY13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956128 w 2267401"/>
                        <a:gd name="connsiteY11" fmla="*/ 1486982 h 3909932"/>
                        <a:gd name="connsiteX12" fmla="*/ 829128 w 2267401"/>
                        <a:gd name="connsiteY12" fmla="*/ 956757 h 3909932"/>
                        <a:gd name="connsiteX13" fmla="*/ 860425 w 2267401"/>
                        <a:gd name="connsiteY13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956128 w 2267401"/>
                        <a:gd name="connsiteY11" fmla="*/ 1486982 h 3909932"/>
                        <a:gd name="connsiteX12" fmla="*/ 829128 w 2267401"/>
                        <a:gd name="connsiteY12" fmla="*/ 956757 h 3909932"/>
                        <a:gd name="connsiteX13" fmla="*/ 860425 w 2267401"/>
                        <a:gd name="connsiteY13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1057728 w 2267401"/>
                        <a:gd name="connsiteY11" fmla="*/ 1826707 h 3909932"/>
                        <a:gd name="connsiteX12" fmla="*/ 956128 w 2267401"/>
                        <a:gd name="connsiteY12" fmla="*/ 1486982 h 3909932"/>
                        <a:gd name="connsiteX13" fmla="*/ 829128 w 2267401"/>
                        <a:gd name="connsiteY13" fmla="*/ 956757 h 3909932"/>
                        <a:gd name="connsiteX14" fmla="*/ 860425 w 2267401"/>
                        <a:gd name="connsiteY14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1057728 w 2267401"/>
                        <a:gd name="connsiteY11" fmla="*/ 1826707 h 3909932"/>
                        <a:gd name="connsiteX12" fmla="*/ 956128 w 2267401"/>
                        <a:gd name="connsiteY12" fmla="*/ 1486982 h 3909932"/>
                        <a:gd name="connsiteX13" fmla="*/ 829128 w 2267401"/>
                        <a:gd name="connsiteY13" fmla="*/ 956757 h 3909932"/>
                        <a:gd name="connsiteX14" fmla="*/ 860425 w 2267401"/>
                        <a:gd name="connsiteY14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1057728 w 2267401"/>
                        <a:gd name="connsiteY11" fmla="*/ 1826707 h 3909932"/>
                        <a:gd name="connsiteX12" fmla="*/ 956128 w 2267401"/>
                        <a:gd name="connsiteY12" fmla="*/ 1486982 h 3909932"/>
                        <a:gd name="connsiteX13" fmla="*/ 829128 w 2267401"/>
                        <a:gd name="connsiteY13" fmla="*/ 956757 h 3909932"/>
                        <a:gd name="connsiteX14" fmla="*/ 860425 w 2267401"/>
                        <a:gd name="connsiteY14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1064078 w 2267401"/>
                        <a:gd name="connsiteY11" fmla="*/ 1823532 h 3909932"/>
                        <a:gd name="connsiteX12" fmla="*/ 956128 w 2267401"/>
                        <a:gd name="connsiteY12" fmla="*/ 1486982 h 3909932"/>
                        <a:gd name="connsiteX13" fmla="*/ 829128 w 2267401"/>
                        <a:gd name="connsiteY13" fmla="*/ 956757 h 3909932"/>
                        <a:gd name="connsiteX14" fmla="*/ 860425 w 2267401"/>
                        <a:gd name="connsiteY14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1099003 w 2267401"/>
                        <a:gd name="connsiteY11" fmla="*/ 2328357 h 3909932"/>
                        <a:gd name="connsiteX12" fmla="*/ 1064078 w 2267401"/>
                        <a:gd name="connsiteY12" fmla="*/ 1823532 h 3909932"/>
                        <a:gd name="connsiteX13" fmla="*/ 956128 w 2267401"/>
                        <a:gd name="connsiteY13" fmla="*/ 1486982 h 3909932"/>
                        <a:gd name="connsiteX14" fmla="*/ 829128 w 2267401"/>
                        <a:gd name="connsiteY14" fmla="*/ 956757 h 3909932"/>
                        <a:gd name="connsiteX15" fmla="*/ 860425 w 2267401"/>
                        <a:gd name="connsiteY15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886278 w 2267401"/>
                        <a:gd name="connsiteY11" fmla="*/ 2214057 h 3909932"/>
                        <a:gd name="connsiteX12" fmla="*/ 1064078 w 2267401"/>
                        <a:gd name="connsiteY12" fmla="*/ 1823532 h 3909932"/>
                        <a:gd name="connsiteX13" fmla="*/ 956128 w 2267401"/>
                        <a:gd name="connsiteY13" fmla="*/ 1486982 h 3909932"/>
                        <a:gd name="connsiteX14" fmla="*/ 829128 w 2267401"/>
                        <a:gd name="connsiteY14" fmla="*/ 956757 h 3909932"/>
                        <a:gd name="connsiteX15" fmla="*/ 860425 w 2267401"/>
                        <a:gd name="connsiteY15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886278 w 2267401"/>
                        <a:gd name="connsiteY11" fmla="*/ 2214057 h 3909932"/>
                        <a:gd name="connsiteX12" fmla="*/ 1064078 w 2267401"/>
                        <a:gd name="connsiteY12" fmla="*/ 1823532 h 3909932"/>
                        <a:gd name="connsiteX13" fmla="*/ 956128 w 2267401"/>
                        <a:gd name="connsiteY13" fmla="*/ 1486982 h 3909932"/>
                        <a:gd name="connsiteX14" fmla="*/ 829128 w 2267401"/>
                        <a:gd name="connsiteY14" fmla="*/ 956757 h 3909932"/>
                        <a:gd name="connsiteX15" fmla="*/ 860425 w 2267401"/>
                        <a:gd name="connsiteY15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146503 w 2267401"/>
                        <a:gd name="connsiteY11" fmla="*/ 2763332 h 3909932"/>
                        <a:gd name="connsiteX12" fmla="*/ 886278 w 2267401"/>
                        <a:gd name="connsiteY12" fmla="*/ 2214057 h 3909932"/>
                        <a:gd name="connsiteX13" fmla="*/ 1064078 w 2267401"/>
                        <a:gd name="connsiteY13" fmla="*/ 1823532 h 3909932"/>
                        <a:gd name="connsiteX14" fmla="*/ 956128 w 2267401"/>
                        <a:gd name="connsiteY14" fmla="*/ 1486982 h 3909932"/>
                        <a:gd name="connsiteX15" fmla="*/ 829128 w 2267401"/>
                        <a:gd name="connsiteY15" fmla="*/ 956757 h 3909932"/>
                        <a:gd name="connsiteX16" fmla="*/ 860425 w 2267401"/>
                        <a:gd name="connsiteY16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146503 w 2267401"/>
                        <a:gd name="connsiteY11" fmla="*/ 2763332 h 3909932"/>
                        <a:gd name="connsiteX12" fmla="*/ 886278 w 2267401"/>
                        <a:gd name="connsiteY12" fmla="*/ 2214057 h 3909932"/>
                        <a:gd name="connsiteX13" fmla="*/ 1064078 w 2267401"/>
                        <a:gd name="connsiteY13" fmla="*/ 1823532 h 3909932"/>
                        <a:gd name="connsiteX14" fmla="*/ 956128 w 2267401"/>
                        <a:gd name="connsiteY14" fmla="*/ 1486982 h 3909932"/>
                        <a:gd name="connsiteX15" fmla="*/ 829128 w 2267401"/>
                        <a:gd name="connsiteY15" fmla="*/ 956757 h 3909932"/>
                        <a:gd name="connsiteX16" fmla="*/ 860425 w 2267401"/>
                        <a:gd name="connsiteY16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127453 w 2267401"/>
                        <a:gd name="connsiteY11" fmla="*/ 2763332 h 3909932"/>
                        <a:gd name="connsiteX12" fmla="*/ 886278 w 2267401"/>
                        <a:gd name="connsiteY12" fmla="*/ 2214057 h 3909932"/>
                        <a:gd name="connsiteX13" fmla="*/ 1064078 w 2267401"/>
                        <a:gd name="connsiteY13" fmla="*/ 1823532 h 3909932"/>
                        <a:gd name="connsiteX14" fmla="*/ 956128 w 2267401"/>
                        <a:gd name="connsiteY14" fmla="*/ 1486982 h 3909932"/>
                        <a:gd name="connsiteX15" fmla="*/ 829128 w 2267401"/>
                        <a:gd name="connsiteY15" fmla="*/ 956757 h 3909932"/>
                        <a:gd name="connsiteX16" fmla="*/ 860425 w 2267401"/>
                        <a:gd name="connsiteY16" fmla="*/ 242410 h 3909932"/>
                        <a:gd name="connsiteX0" fmla="*/ 860425 w 2267401"/>
                        <a:gd name="connsiteY0" fmla="*/ 242410 h 3909932"/>
                        <a:gd name="connsiteX1" fmla="*/ 1838778 w 2267401"/>
                        <a:gd name="connsiteY1" fmla="*/ 99507 h 3909932"/>
                        <a:gd name="connsiteX2" fmla="*/ 1876876 w 2267401"/>
                        <a:gd name="connsiteY2" fmla="*/ 598010 h 3909932"/>
                        <a:gd name="connsiteX3" fmla="*/ 1934027 w 2267401"/>
                        <a:gd name="connsiteY3" fmla="*/ 1656844 h 3909932"/>
                        <a:gd name="connsiteX4" fmla="*/ 1867352 w 2267401"/>
                        <a:gd name="connsiteY4" fmla="*/ 1809244 h 3909932"/>
                        <a:gd name="connsiteX5" fmla="*/ 1905452 w 2267401"/>
                        <a:gd name="connsiteY5" fmla="*/ 2114044 h 3909932"/>
                        <a:gd name="connsiteX6" fmla="*/ 2265020 w 2267401"/>
                        <a:gd name="connsiteY6" fmla="*/ 2364075 h 3909932"/>
                        <a:gd name="connsiteX7" fmla="*/ 2267401 w 2267401"/>
                        <a:gd name="connsiteY7" fmla="*/ 2537906 h 3909932"/>
                        <a:gd name="connsiteX8" fmla="*/ 752926 w 2267401"/>
                        <a:gd name="connsiteY8" fmla="*/ 3318956 h 3909932"/>
                        <a:gd name="connsiteX9" fmla="*/ 376689 w 2267401"/>
                        <a:gd name="connsiteY9" fmla="*/ 3909507 h 3909932"/>
                        <a:gd name="connsiteX10" fmla="*/ 0 w 2267401"/>
                        <a:gd name="connsiteY10" fmla="*/ 3909932 h 3909932"/>
                        <a:gd name="connsiteX11" fmla="*/ 127453 w 2267401"/>
                        <a:gd name="connsiteY11" fmla="*/ 2763332 h 3909932"/>
                        <a:gd name="connsiteX12" fmla="*/ 886278 w 2267401"/>
                        <a:gd name="connsiteY12" fmla="*/ 2214057 h 3909932"/>
                        <a:gd name="connsiteX13" fmla="*/ 1064078 w 2267401"/>
                        <a:gd name="connsiteY13" fmla="*/ 1823532 h 3909932"/>
                        <a:gd name="connsiteX14" fmla="*/ 956128 w 2267401"/>
                        <a:gd name="connsiteY14" fmla="*/ 1486982 h 3909932"/>
                        <a:gd name="connsiteX15" fmla="*/ 829128 w 2267401"/>
                        <a:gd name="connsiteY15" fmla="*/ 956757 h 3909932"/>
                        <a:gd name="connsiteX16" fmla="*/ 860425 w 2267401"/>
                        <a:gd name="connsiteY16" fmla="*/ 242410 h 39099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267401" h="3909932">
                          <a:moveTo>
                            <a:pt x="860425" y="242410"/>
                          </a:moveTo>
                          <a:cubicBezTo>
                            <a:pt x="991809" y="-31708"/>
                            <a:pt x="1710569" y="-64525"/>
                            <a:pt x="1838778" y="99507"/>
                          </a:cubicBezTo>
                          <a:lnTo>
                            <a:pt x="1876876" y="598010"/>
                          </a:lnTo>
                          <a:cubicBezTo>
                            <a:pt x="1618586" y="1006919"/>
                            <a:pt x="1729239" y="1399938"/>
                            <a:pt x="1934027" y="1656844"/>
                          </a:cubicBezTo>
                          <a:cubicBezTo>
                            <a:pt x="1907040" y="1755794"/>
                            <a:pt x="1891561" y="1756459"/>
                            <a:pt x="1867352" y="1809244"/>
                          </a:cubicBezTo>
                          <a:cubicBezTo>
                            <a:pt x="1858622" y="2020906"/>
                            <a:pt x="1870130" y="2042210"/>
                            <a:pt x="1905452" y="2114044"/>
                          </a:cubicBezTo>
                          <a:cubicBezTo>
                            <a:pt x="1949505" y="2136396"/>
                            <a:pt x="2178502" y="2318831"/>
                            <a:pt x="2265020" y="2364075"/>
                          </a:cubicBezTo>
                          <a:cubicBezTo>
                            <a:pt x="2266607" y="2443973"/>
                            <a:pt x="2266606" y="2435513"/>
                            <a:pt x="2267401" y="2537906"/>
                          </a:cubicBezTo>
                          <a:cubicBezTo>
                            <a:pt x="1849888" y="2726549"/>
                            <a:pt x="1068045" y="3090356"/>
                            <a:pt x="752926" y="3318956"/>
                          </a:cubicBezTo>
                          <a:cubicBezTo>
                            <a:pt x="452095" y="3557081"/>
                            <a:pt x="402165" y="3832442"/>
                            <a:pt x="376689" y="3909507"/>
                          </a:cubicBezTo>
                          <a:lnTo>
                            <a:pt x="0" y="3909932"/>
                          </a:lnTo>
                          <a:cubicBezTo>
                            <a:pt x="24606" y="3736365"/>
                            <a:pt x="-20260" y="3045978"/>
                            <a:pt x="127453" y="2763332"/>
                          </a:cubicBezTo>
                          <a:cubicBezTo>
                            <a:pt x="306916" y="2521961"/>
                            <a:pt x="783620" y="2308778"/>
                            <a:pt x="886278" y="2214057"/>
                          </a:cubicBezTo>
                          <a:cubicBezTo>
                            <a:pt x="1127124" y="2104449"/>
                            <a:pt x="1049791" y="1945240"/>
                            <a:pt x="1064078" y="1823532"/>
                          </a:cubicBezTo>
                          <a:cubicBezTo>
                            <a:pt x="1032933" y="1768957"/>
                            <a:pt x="975178" y="1633561"/>
                            <a:pt x="956128" y="1486982"/>
                          </a:cubicBezTo>
                          <a:cubicBezTo>
                            <a:pt x="724958" y="1346682"/>
                            <a:pt x="711729" y="1017606"/>
                            <a:pt x="829128" y="956757"/>
                          </a:cubicBezTo>
                          <a:cubicBezTo>
                            <a:pt x="787702" y="732400"/>
                            <a:pt x="778026" y="469942"/>
                            <a:pt x="860425" y="24241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5" name="Rectangle 914"/>
                    <p:cNvSpPr/>
                    <p:nvPr/>
                  </p:nvSpPr>
                  <p:spPr>
                    <a:xfrm>
                      <a:off x="5190930" y="5679712"/>
                      <a:ext cx="161789" cy="279378"/>
                    </a:xfrm>
                    <a:custGeom>
                      <a:avLst/>
                      <a:gdLst>
                        <a:gd name="connsiteX0" fmla="*/ 0 w 2253418"/>
                        <a:gd name="connsiteY0" fmla="*/ 0 h 2552700"/>
                        <a:gd name="connsiteX1" fmla="*/ 2253418 w 2253418"/>
                        <a:gd name="connsiteY1" fmla="*/ 0 h 2552700"/>
                        <a:gd name="connsiteX2" fmla="*/ 2253418 w 2253418"/>
                        <a:gd name="connsiteY2" fmla="*/ 2552700 h 2552700"/>
                        <a:gd name="connsiteX3" fmla="*/ 0 w 2253418"/>
                        <a:gd name="connsiteY3" fmla="*/ 2552700 h 2552700"/>
                        <a:gd name="connsiteX4" fmla="*/ 0 w 2253418"/>
                        <a:gd name="connsiteY4" fmla="*/ 0 h 2552700"/>
                        <a:gd name="connsiteX0" fmla="*/ 60741 w 2314159"/>
                        <a:gd name="connsiteY0" fmla="*/ 0 h 2552700"/>
                        <a:gd name="connsiteX1" fmla="*/ 2314159 w 2314159"/>
                        <a:gd name="connsiteY1" fmla="*/ 0 h 2552700"/>
                        <a:gd name="connsiteX2" fmla="*/ 2314159 w 2314159"/>
                        <a:gd name="connsiteY2" fmla="*/ 2552700 h 2552700"/>
                        <a:gd name="connsiteX3" fmla="*/ 60741 w 2314159"/>
                        <a:gd name="connsiteY3" fmla="*/ 2552700 h 2552700"/>
                        <a:gd name="connsiteX4" fmla="*/ 0 w 2314159"/>
                        <a:gd name="connsiteY4" fmla="*/ 552450 h 2552700"/>
                        <a:gd name="connsiteX5" fmla="*/ 60741 w 2314159"/>
                        <a:gd name="connsiteY5" fmla="*/ 0 h 2552700"/>
                        <a:gd name="connsiteX0" fmla="*/ 60741 w 2314159"/>
                        <a:gd name="connsiteY0" fmla="*/ 0 h 2552700"/>
                        <a:gd name="connsiteX1" fmla="*/ 2314159 w 2314159"/>
                        <a:gd name="connsiteY1" fmla="*/ 0 h 2552700"/>
                        <a:gd name="connsiteX2" fmla="*/ 2314159 w 2314159"/>
                        <a:gd name="connsiteY2" fmla="*/ 2552700 h 2552700"/>
                        <a:gd name="connsiteX3" fmla="*/ 60741 w 2314159"/>
                        <a:gd name="connsiteY3" fmla="*/ 2552700 h 2552700"/>
                        <a:gd name="connsiteX4" fmla="*/ 0 w 2314159"/>
                        <a:gd name="connsiteY4" fmla="*/ 552450 h 2552700"/>
                        <a:gd name="connsiteX5" fmla="*/ 60741 w 2314159"/>
                        <a:gd name="connsiteY5" fmla="*/ 0 h 2552700"/>
                        <a:gd name="connsiteX0" fmla="*/ 309617 w 2563035"/>
                        <a:gd name="connsiteY0" fmla="*/ 0 h 2552700"/>
                        <a:gd name="connsiteX1" fmla="*/ 2563035 w 2563035"/>
                        <a:gd name="connsiteY1" fmla="*/ 0 h 2552700"/>
                        <a:gd name="connsiteX2" fmla="*/ 2563035 w 2563035"/>
                        <a:gd name="connsiteY2" fmla="*/ 2552700 h 2552700"/>
                        <a:gd name="connsiteX3" fmla="*/ 309617 w 2563035"/>
                        <a:gd name="connsiteY3" fmla="*/ 2552700 h 2552700"/>
                        <a:gd name="connsiteX4" fmla="*/ 1227 w 2563035"/>
                        <a:gd name="connsiteY4" fmla="*/ 1784350 h 2552700"/>
                        <a:gd name="connsiteX5" fmla="*/ 248876 w 2563035"/>
                        <a:gd name="connsiteY5" fmla="*/ 552450 h 2552700"/>
                        <a:gd name="connsiteX6" fmla="*/ 309617 w 2563035"/>
                        <a:gd name="connsiteY6" fmla="*/ 0 h 2552700"/>
                        <a:gd name="connsiteX0" fmla="*/ 309617 w 2563035"/>
                        <a:gd name="connsiteY0" fmla="*/ 0 h 2552700"/>
                        <a:gd name="connsiteX1" fmla="*/ 2563035 w 2563035"/>
                        <a:gd name="connsiteY1" fmla="*/ 0 h 2552700"/>
                        <a:gd name="connsiteX2" fmla="*/ 2563035 w 2563035"/>
                        <a:gd name="connsiteY2" fmla="*/ 2552700 h 2552700"/>
                        <a:gd name="connsiteX3" fmla="*/ 309617 w 2563035"/>
                        <a:gd name="connsiteY3" fmla="*/ 2552700 h 2552700"/>
                        <a:gd name="connsiteX4" fmla="*/ 1227 w 2563035"/>
                        <a:gd name="connsiteY4" fmla="*/ 1784350 h 2552700"/>
                        <a:gd name="connsiteX5" fmla="*/ 248876 w 2563035"/>
                        <a:gd name="connsiteY5" fmla="*/ 552450 h 2552700"/>
                        <a:gd name="connsiteX6" fmla="*/ 309617 w 2563035"/>
                        <a:gd name="connsiteY6" fmla="*/ 0 h 2552700"/>
                        <a:gd name="connsiteX0" fmla="*/ 314941 w 2568359"/>
                        <a:gd name="connsiteY0" fmla="*/ 0 h 2552700"/>
                        <a:gd name="connsiteX1" fmla="*/ 2568359 w 2568359"/>
                        <a:gd name="connsiteY1" fmla="*/ 0 h 2552700"/>
                        <a:gd name="connsiteX2" fmla="*/ 2568359 w 2568359"/>
                        <a:gd name="connsiteY2" fmla="*/ 2552700 h 2552700"/>
                        <a:gd name="connsiteX3" fmla="*/ 314941 w 2568359"/>
                        <a:gd name="connsiteY3" fmla="*/ 2552700 h 2552700"/>
                        <a:gd name="connsiteX4" fmla="*/ 201 w 2568359"/>
                        <a:gd name="connsiteY4" fmla="*/ 1765300 h 2552700"/>
                        <a:gd name="connsiteX5" fmla="*/ 254200 w 2568359"/>
                        <a:gd name="connsiteY5" fmla="*/ 552450 h 2552700"/>
                        <a:gd name="connsiteX6" fmla="*/ 314941 w 2568359"/>
                        <a:gd name="connsiteY6" fmla="*/ 0 h 2552700"/>
                        <a:gd name="connsiteX0" fmla="*/ 314941 w 2568359"/>
                        <a:gd name="connsiteY0" fmla="*/ 0 h 2552700"/>
                        <a:gd name="connsiteX1" fmla="*/ 2568359 w 2568359"/>
                        <a:gd name="connsiteY1" fmla="*/ 0 h 2552700"/>
                        <a:gd name="connsiteX2" fmla="*/ 2568359 w 2568359"/>
                        <a:gd name="connsiteY2" fmla="*/ 2552700 h 2552700"/>
                        <a:gd name="connsiteX3" fmla="*/ 314941 w 2568359"/>
                        <a:gd name="connsiteY3" fmla="*/ 2552700 h 2552700"/>
                        <a:gd name="connsiteX4" fmla="*/ 201 w 2568359"/>
                        <a:gd name="connsiteY4" fmla="*/ 1765300 h 2552700"/>
                        <a:gd name="connsiteX5" fmla="*/ 254200 w 2568359"/>
                        <a:gd name="connsiteY5" fmla="*/ 552450 h 2552700"/>
                        <a:gd name="connsiteX6" fmla="*/ 314941 w 2568359"/>
                        <a:gd name="connsiteY6" fmla="*/ 0 h 2552700"/>
                        <a:gd name="connsiteX0" fmla="*/ 314941 w 2568359"/>
                        <a:gd name="connsiteY0" fmla="*/ 0 h 2552700"/>
                        <a:gd name="connsiteX1" fmla="*/ 2568359 w 2568359"/>
                        <a:gd name="connsiteY1" fmla="*/ 0 h 2552700"/>
                        <a:gd name="connsiteX2" fmla="*/ 2568359 w 2568359"/>
                        <a:gd name="connsiteY2" fmla="*/ 2552700 h 2552700"/>
                        <a:gd name="connsiteX3" fmla="*/ 314941 w 2568359"/>
                        <a:gd name="connsiteY3" fmla="*/ 2552700 h 2552700"/>
                        <a:gd name="connsiteX4" fmla="*/ 201 w 2568359"/>
                        <a:gd name="connsiteY4" fmla="*/ 1765300 h 2552700"/>
                        <a:gd name="connsiteX5" fmla="*/ 254200 w 2568359"/>
                        <a:gd name="connsiteY5" fmla="*/ 552450 h 2552700"/>
                        <a:gd name="connsiteX6" fmla="*/ 314941 w 2568359"/>
                        <a:gd name="connsiteY6" fmla="*/ 0 h 2552700"/>
                        <a:gd name="connsiteX0" fmla="*/ 314941 w 2568359"/>
                        <a:gd name="connsiteY0" fmla="*/ 0 h 2552700"/>
                        <a:gd name="connsiteX1" fmla="*/ 2568359 w 2568359"/>
                        <a:gd name="connsiteY1" fmla="*/ 0 h 2552700"/>
                        <a:gd name="connsiteX2" fmla="*/ 2568359 w 2568359"/>
                        <a:gd name="connsiteY2" fmla="*/ 2552700 h 2552700"/>
                        <a:gd name="connsiteX3" fmla="*/ 314941 w 2568359"/>
                        <a:gd name="connsiteY3" fmla="*/ 2552700 h 2552700"/>
                        <a:gd name="connsiteX4" fmla="*/ 201 w 2568359"/>
                        <a:gd name="connsiteY4" fmla="*/ 1765300 h 2552700"/>
                        <a:gd name="connsiteX5" fmla="*/ 254200 w 2568359"/>
                        <a:gd name="connsiteY5" fmla="*/ 552450 h 2552700"/>
                        <a:gd name="connsiteX6" fmla="*/ 314941 w 2568359"/>
                        <a:gd name="connsiteY6" fmla="*/ 0 h 2552700"/>
                        <a:gd name="connsiteX0" fmla="*/ 319229 w 2572647"/>
                        <a:gd name="connsiteY0" fmla="*/ 0 h 2552700"/>
                        <a:gd name="connsiteX1" fmla="*/ 2572647 w 2572647"/>
                        <a:gd name="connsiteY1" fmla="*/ 0 h 2552700"/>
                        <a:gd name="connsiteX2" fmla="*/ 2572647 w 2572647"/>
                        <a:gd name="connsiteY2" fmla="*/ 2552700 h 2552700"/>
                        <a:gd name="connsiteX3" fmla="*/ 319229 w 2572647"/>
                        <a:gd name="connsiteY3" fmla="*/ 2552700 h 2552700"/>
                        <a:gd name="connsiteX4" fmla="*/ 271189 w 2572647"/>
                        <a:gd name="connsiteY4" fmla="*/ 1841500 h 2552700"/>
                        <a:gd name="connsiteX5" fmla="*/ 4489 w 2572647"/>
                        <a:gd name="connsiteY5" fmla="*/ 1765300 h 2552700"/>
                        <a:gd name="connsiteX6" fmla="*/ 258488 w 2572647"/>
                        <a:gd name="connsiteY6" fmla="*/ 552450 h 2552700"/>
                        <a:gd name="connsiteX7" fmla="*/ 319229 w 2572647"/>
                        <a:gd name="connsiteY7" fmla="*/ 0 h 2552700"/>
                        <a:gd name="connsiteX0" fmla="*/ 314740 w 2568158"/>
                        <a:gd name="connsiteY0" fmla="*/ 0 h 2552700"/>
                        <a:gd name="connsiteX1" fmla="*/ 2568158 w 2568158"/>
                        <a:gd name="connsiteY1" fmla="*/ 0 h 2552700"/>
                        <a:gd name="connsiteX2" fmla="*/ 2568158 w 2568158"/>
                        <a:gd name="connsiteY2" fmla="*/ 2552700 h 2552700"/>
                        <a:gd name="connsiteX3" fmla="*/ 314740 w 2568158"/>
                        <a:gd name="connsiteY3" fmla="*/ 2552700 h 2552700"/>
                        <a:gd name="connsiteX4" fmla="*/ 266700 w 2568158"/>
                        <a:gd name="connsiteY4" fmla="*/ 1841500 h 2552700"/>
                        <a:gd name="connsiteX5" fmla="*/ 0 w 2568158"/>
                        <a:gd name="connsiteY5" fmla="*/ 1765300 h 2552700"/>
                        <a:gd name="connsiteX6" fmla="*/ 253999 w 2568158"/>
                        <a:gd name="connsiteY6" fmla="*/ 552450 h 2552700"/>
                        <a:gd name="connsiteX7" fmla="*/ 314740 w 2568158"/>
                        <a:gd name="connsiteY7" fmla="*/ 0 h 2552700"/>
                        <a:gd name="connsiteX0" fmla="*/ 314740 w 2568158"/>
                        <a:gd name="connsiteY0" fmla="*/ 0 h 2552700"/>
                        <a:gd name="connsiteX1" fmla="*/ 2568158 w 2568158"/>
                        <a:gd name="connsiteY1" fmla="*/ 0 h 2552700"/>
                        <a:gd name="connsiteX2" fmla="*/ 2568158 w 2568158"/>
                        <a:gd name="connsiteY2" fmla="*/ 2552700 h 2552700"/>
                        <a:gd name="connsiteX3" fmla="*/ 314740 w 2568158"/>
                        <a:gd name="connsiteY3" fmla="*/ 2552700 h 2552700"/>
                        <a:gd name="connsiteX4" fmla="*/ 266700 w 2568158"/>
                        <a:gd name="connsiteY4" fmla="*/ 1841500 h 2552700"/>
                        <a:gd name="connsiteX5" fmla="*/ 0 w 2568158"/>
                        <a:gd name="connsiteY5" fmla="*/ 1765300 h 2552700"/>
                        <a:gd name="connsiteX6" fmla="*/ 253999 w 2568158"/>
                        <a:gd name="connsiteY6" fmla="*/ 552450 h 2552700"/>
                        <a:gd name="connsiteX7" fmla="*/ 314740 w 2568158"/>
                        <a:gd name="connsiteY7" fmla="*/ 0 h 2552700"/>
                        <a:gd name="connsiteX0" fmla="*/ 314740 w 2568158"/>
                        <a:gd name="connsiteY0" fmla="*/ 0 h 2552700"/>
                        <a:gd name="connsiteX1" fmla="*/ 2568158 w 2568158"/>
                        <a:gd name="connsiteY1" fmla="*/ 0 h 2552700"/>
                        <a:gd name="connsiteX2" fmla="*/ 2568158 w 2568158"/>
                        <a:gd name="connsiteY2" fmla="*/ 2552700 h 2552700"/>
                        <a:gd name="connsiteX3" fmla="*/ 314740 w 2568158"/>
                        <a:gd name="connsiteY3" fmla="*/ 2552700 h 2552700"/>
                        <a:gd name="connsiteX4" fmla="*/ 266700 w 2568158"/>
                        <a:gd name="connsiteY4" fmla="*/ 1841500 h 2552700"/>
                        <a:gd name="connsiteX5" fmla="*/ 0 w 2568158"/>
                        <a:gd name="connsiteY5" fmla="*/ 1765300 h 2552700"/>
                        <a:gd name="connsiteX6" fmla="*/ 253999 w 2568158"/>
                        <a:gd name="connsiteY6" fmla="*/ 552450 h 2552700"/>
                        <a:gd name="connsiteX7" fmla="*/ 314740 w 2568158"/>
                        <a:gd name="connsiteY7" fmla="*/ 0 h 2552700"/>
                        <a:gd name="connsiteX0" fmla="*/ 279021 w 2532439"/>
                        <a:gd name="connsiteY0" fmla="*/ 0 h 2552700"/>
                        <a:gd name="connsiteX1" fmla="*/ 2532439 w 2532439"/>
                        <a:gd name="connsiteY1" fmla="*/ 0 h 2552700"/>
                        <a:gd name="connsiteX2" fmla="*/ 2532439 w 2532439"/>
                        <a:gd name="connsiteY2" fmla="*/ 2552700 h 2552700"/>
                        <a:gd name="connsiteX3" fmla="*/ 279021 w 2532439"/>
                        <a:gd name="connsiteY3" fmla="*/ 2552700 h 2552700"/>
                        <a:gd name="connsiteX4" fmla="*/ 230981 w 2532439"/>
                        <a:gd name="connsiteY4" fmla="*/ 1841500 h 2552700"/>
                        <a:gd name="connsiteX5" fmla="*/ 0 w 2532439"/>
                        <a:gd name="connsiteY5" fmla="*/ 1758156 h 2552700"/>
                        <a:gd name="connsiteX6" fmla="*/ 218280 w 2532439"/>
                        <a:gd name="connsiteY6" fmla="*/ 552450 h 2552700"/>
                        <a:gd name="connsiteX7" fmla="*/ 279021 w 2532439"/>
                        <a:gd name="connsiteY7" fmla="*/ 0 h 2552700"/>
                        <a:gd name="connsiteX0" fmla="*/ 305215 w 2558633"/>
                        <a:gd name="connsiteY0" fmla="*/ 0 h 2552700"/>
                        <a:gd name="connsiteX1" fmla="*/ 2558633 w 2558633"/>
                        <a:gd name="connsiteY1" fmla="*/ 0 h 2552700"/>
                        <a:gd name="connsiteX2" fmla="*/ 2558633 w 2558633"/>
                        <a:gd name="connsiteY2" fmla="*/ 2552700 h 2552700"/>
                        <a:gd name="connsiteX3" fmla="*/ 305215 w 2558633"/>
                        <a:gd name="connsiteY3" fmla="*/ 2552700 h 2552700"/>
                        <a:gd name="connsiteX4" fmla="*/ 257175 w 2558633"/>
                        <a:gd name="connsiteY4" fmla="*/ 1841500 h 2552700"/>
                        <a:gd name="connsiteX5" fmla="*/ 0 w 2558633"/>
                        <a:gd name="connsiteY5" fmla="*/ 1793875 h 2552700"/>
                        <a:gd name="connsiteX6" fmla="*/ 244474 w 2558633"/>
                        <a:gd name="connsiteY6" fmla="*/ 552450 h 2552700"/>
                        <a:gd name="connsiteX7" fmla="*/ 305215 w 2558633"/>
                        <a:gd name="connsiteY7" fmla="*/ 0 h 2552700"/>
                        <a:gd name="connsiteX0" fmla="*/ 312359 w 2565777"/>
                        <a:gd name="connsiteY0" fmla="*/ 0 h 2552700"/>
                        <a:gd name="connsiteX1" fmla="*/ 2565777 w 2565777"/>
                        <a:gd name="connsiteY1" fmla="*/ 0 h 2552700"/>
                        <a:gd name="connsiteX2" fmla="*/ 2565777 w 2565777"/>
                        <a:gd name="connsiteY2" fmla="*/ 2552700 h 2552700"/>
                        <a:gd name="connsiteX3" fmla="*/ 312359 w 2565777"/>
                        <a:gd name="connsiteY3" fmla="*/ 2552700 h 2552700"/>
                        <a:gd name="connsiteX4" fmla="*/ 264319 w 2565777"/>
                        <a:gd name="connsiteY4" fmla="*/ 1841500 h 2552700"/>
                        <a:gd name="connsiteX5" fmla="*/ 0 w 2565777"/>
                        <a:gd name="connsiteY5" fmla="*/ 1765300 h 2552700"/>
                        <a:gd name="connsiteX6" fmla="*/ 251618 w 2565777"/>
                        <a:gd name="connsiteY6" fmla="*/ 552450 h 2552700"/>
                        <a:gd name="connsiteX7" fmla="*/ 312359 w 2565777"/>
                        <a:gd name="connsiteY7" fmla="*/ 0 h 2552700"/>
                        <a:gd name="connsiteX0" fmla="*/ 312359 w 2565777"/>
                        <a:gd name="connsiteY0" fmla="*/ 0 h 2552700"/>
                        <a:gd name="connsiteX1" fmla="*/ 2565777 w 2565777"/>
                        <a:gd name="connsiteY1" fmla="*/ 0 h 2552700"/>
                        <a:gd name="connsiteX2" fmla="*/ 2565777 w 2565777"/>
                        <a:gd name="connsiteY2" fmla="*/ 2552700 h 2552700"/>
                        <a:gd name="connsiteX3" fmla="*/ 312359 w 2565777"/>
                        <a:gd name="connsiteY3" fmla="*/ 2552700 h 2552700"/>
                        <a:gd name="connsiteX4" fmla="*/ 264319 w 2565777"/>
                        <a:gd name="connsiteY4" fmla="*/ 1841500 h 2552700"/>
                        <a:gd name="connsiteX5" fmla="*/ 0 w 2565777"/>
                        <a:gd name="connsiteY5" fmla="*/ 1765300 h 2552700"/>
                        <a:gd name="connsiteX6" fmla="*/ 251618 w 2565777"/>
                        <a:gd name="connsiteY6" fmla="*/ 552450 h 2552700"/>
                        <a:gd name="connsiteX7" fmla="*/ 312359 w 2565777"/>
                        <a:gd name="connsiteY7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259556 w 2561014"/>
                        <a:gd name="connsiteY4" fmla="*/ 1841500 h 2552700"/>
                        <a:gd name="connsiteX5" fmla="*/ 0 w 2561014"/>
                        <a:gd name="connsiteY5" fmla="*/ 1786731 h 2552700"/>
                        <a:gd name="connsiteX6" fmla="*/ 246855 w 2561014"/>
                        <a:gd name="connsiteY6" fmla="*/ 552450 h 2552700"/>
                        <a:gd name="connsiteX7" fmla="*/ 307596 w 2561014"/>
                        <a:gd name="connsiteY7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259556 w 2561014"/>
                        <a:gd name="connsiteY4" fmla="*/ 1841500 h 2552700"/>
                        <a:gd name="connsiteX5" fmla="*/ 0 w 2561014"/>
                        <a:gd name="connsiteY5" fmla="*/ 1786731 h 2552700"/>
                        <a:gd name="connsiteX6" fmla="*/ 246855 w 2561014"/>
                        <a:gd name="connsiteY6" fmla="*/ 552450 h 2552700"/>
                        <a:gd name="connsiteX7" fmla="*/ 307596 w 2561014"/>
                        <a:gd name="connsiteY7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259556 w 2561014"/>
                        <a:gd name="connsiteY4" fmla="*/ 1841500 h 2552700"/>
                        <a:gd name="connsiteX5" fmla="*/ 0 w 2561014"/>
                        <a:gd name="connsiteY5" fmla="*/ 1786731 h 2552700"/>
                        <a:gd name="connsiteX6" fmla="*/ 246855 w 2561014"/>
                        <a:gd name="connsiteY6" fmla="*/ 552450 h 2552700"/>
                        <a:gd name="connsiteX7" fmla="*/ 307596 w 2561014"/>
                        <a:gd name="connsiteY7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259556 w 2561014"/>
                        <a:gd name="connsiteY4" fmla="*/ 1836737 h 2552700"/>
                        <a:gd name="connsiteX5" fmla="*/ 0 w 2561014"/>
                        <a:gd name="connsiteY5" fmla="*/ 1786731 h 2552700"/>
                        <a:gd name="connsiteX6" fmla="*/ 246855 w 2561014"/>
                        <a:gd name="connsiteY6" fmla="*/ 552450 h 2552700"/>
                        <a:gd name="connsiteX7" fmla="*/ 307596 w 2561014"/>
                        <a:gd name="connsiteY7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259556 w 2561014"/>
                        <a:gd name="connsiteY4" fmla="*/ 1836737 h 2552700"/>
                        <a:gd name="connsiteX5" fmla="*/ 0 w 2561014"/>
                        <a:gd name="connsiteY5" fmla="*/ 1786731 h 2552700"/>
                        <a:gd name="connsiteX6" fmla="*/ 246855 w 2561014"/>
                        <a:gd name="connsiteY6" fmla="*/ 552450 h 2552700"/>
                        <a:gd name="connsiteX7" fmla="*/ 307596 w 2561014"/>
                        <a:gd name="connsiteY7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259556 w 2561014"/>
                        <a:gd name="connsiteY4" fmla="*/ 1836737 h 2552700"/>
                        <a:gd name="connsiteX5" fmla="*/ 0 w 2561014"/>
                        <a:gd name="connsiteY5" fmla="*/ 1786731 h 2552700"/>
                        <a:gd name="connsiteX6" fmla="*/ 246855 w 2561014"/>
                        <a:gd name="connsiteY6" fmla="*/ 552450 h 2552700"/>
                        <a:gd name="connsiteX7" fmla="*/ 307596 w 2561014"/>
                        <a:gd name="connsiteY7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107154 w 2561014"/>
                        <a:gd name="connsiteY4" fmla="*/ 2121694 h 2552700"/>
                        <a:gd name="connsiteX5" fmla="*/ 259556 w 2561014"/>
                        <a:gd name="connsiteY5" fmla="*/ 1836737 h 2552700"/>
                        <a:gd name="connsiteX6" fmla="*/ 0 w 2561014"/>
                        <a:gd name="connsiteY6" fmla="*/ 1786731 h 2552700"/>
                        <a:gd name="connsiteX7" fmla="*/ 246855 w 2561014"/>
                        <a:gd name="connsiteY7" fmla="*/ 552450 h 2552700"/>
                        <a:gd name="connsiteX8" fmla="*/ 307596 w 2561014"/>
                        <a:gd name="connsiteY8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107154 w 2561014"/>
                        <a:gd name="connsiteY4" fmla="*/ 2121694 h 2552700"/>
                        <a:gd name="connsiteX5" fmla="*/ 259556 w 2561014"/>
                        <a:gd name="connsiteY5" fmla="*/ 1836737 h 2552700"/>
                        <a:gd name="connsiteX6" fmla="*/ 0 w 2561014"/>
                        <a:gd name="connsiteY6" fmla="*/ 1786731 h 2552700"/>
                        <a:gd name="connsiteX7" fmla="*/ 246855 w 2561014"/>
                        <a:gd name="connsiteY7" fmla="*/ 552450 h 2552700"/>
                        <a:gd name="connsiteX8" fmla="*/ 307596 w 2561014"/>
                        <a:gd name="connsiteY8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107154 w 2561014"/>
                        <a:gd name="connsiteY4" fmla="*/ 2121694 h 2552700"/>
                        <a:gd name="connsiteX5" fmla="*/ 259556 w 2561014"/>
                        <a:gd name="connsiteY5" fmla="*/ 1836737 h 2552700"/>
                        <a:gd name="connsiteX6" fmla="*/ 0 w 2561014"/>
                        <a:gd name="connsiteY6" fmla="*/ 1786731 h 2552700"/>
                        <a:gd name="connsiteX7" fmla="*/ 246855 w 2561014"/>
                        <a:gd name="connsiteY7" fmla="*/ 552450 h 2552700"/>
                        <a:gd name="connsiteX8" fmla="*/ 307596 w 2561014"/>
                        <a:gd name="connsiteY8" fmla="*/ 0 h 2552700"/>
                        <a:gd name="connsiteX0" fmla="*/ 307596 w 2561014"/>
                        <a:gd name="connsiteY0" fmla="*/ 0 h 2552700"/>
                        <a:gd name="connsiteX1" fmla="*/ 2561014 w 2561014"/>
                        <a:gd name="connsiteY1" fmla="*/ 0 h 2552700"/>
                        <a:gd name="connsiteX2" fmla="*/ 2561014 w 2561014"/>
                        <a:gd name="connsiteY2" fmla="*/ 2552700 h 2552700"/>
                        <a:gd name="connsiteX3" fmla="*/ 307596 w 2561014"/>
                        <a:gd name="connsiteY3" fmla="*/ 2552700 h 2552700"/>
                        <a:gd name="connsiteX4" fmla="*/ 104773 w 2561014"/>
                        <a:gd name="connsiteY4" fmla="*/ 2119313 h 2552700"/>
                        <a:gd name="connsiteX5" fmla="*/ 259556 w 2561014"/>
                        <a:gd name="connsiteY5" fmla="*/ 1836737 h 2552700"/>
                        <a:gd name="connsiteX6" fmla="*/ 0 w 2561014"/>
                        <a:gd name="connsiteY6" fmla="*/ 1786731 h 2552700"/>
                        <a:gd name="connsiteX7" fmla="*/ 246855 w 2561014"/>
                        <a:gd name="connsiteY7" fmla="*/ 552450 h 2552700"/>
                        <a:gd name="connsiteX8" fmla="*/ 307596 w 2561014"/>
                        <a:gd name="connsiteY8" fmla="*/ 0 h 2552700"/>
                        <a:gd name="connsiteX0" fmla="*/ 437125 w 2690543"/>
                        <a:gd name="connsiteY0" fmla="*/ 0 h 2552700"/>
                        <a:gd name="connsiteX1" fmla="*/ 2690543 w 2690543"/>
                        <a:gd name="connsiteY1" fmla="*/ 0 h 2552700"/>
                        <a:gd name="connsiteX2" fmla="*/ 2690543 w 2690543"/>
                        <a:gd name="connsiteY2" fmla="*/ 2552700 h 2552700"/>
                        <a:gd name="connsiteX3" fmla="*/ 437125 w 2690543"/>
                        <a:gd name="connsiteY3" fmla="*/ 2552700 h 2552700"/>
                        <a:gd name="connsiteX4" fmla="*/ 3321 w 2690543"/>
                        <a:gd name="connsiteY4" fmla="*/ 2286000 h 2552700"/>
                        <a:gd name="connsiteX5" fmla="*/ 234302 w 2690543"/>
                        <a:gd name="connsiteY5" fmla="*/ 2119313 h 2552700"/>
                        <a:gd name="connsiteX6" fmla="*/ 389085 w 2690543"/>
                        <a:gd name="connsiteY6" fmla="*/ 1836737 h 2552700"/>
                        <a:gd name="connsiteX7" fmla="*/ 129529 w 2690543"/>
                        <a:gd name="connsiteY7" fmla="*/ 1786731 h 2552700"/>
                        <a:gd name="connsiteX8" fmla="*/ 376384 w 2690543"/>
                        <a:gd name="connsiteY8" fmla="*/ 552450 h 2552700"/>
                        <a:gd name="connsiteX9" fmla="*/ 437125 w 2690543"/>
                        <a:gd name="connsiteY9" fmla="*/ 0 h 2552700"/>
                        <a:gd name="connsiteX0" fmla="*/ 433804 w 2687222"/>
                        <a:gd name="connsiteY0" fmla="*/ 0 h 2552700"/>
                        <a:gd name="connsiteX1" fmla="*/ 2687222 w 2687222"/>
                        <a:gd name="connsiteY1" fmla="*/ 0 h 2552700"/>
                        <a:gd name="connsiteX2" fmla="*/ 2687222 w 2687222"/>
                        <a:gd name="connsiteY2" fmla="*/ 2552700 h 2552700"/>
                        <a:gd name="connsiteX3" fmla="*/ 433804 w 2687222"/>
                        <a:gd name="connsiteY3" fmla="*/ 2552700 h 2552700"/>
                        <a:gd name="connsiteX4" fmla="*/ 0 w 2687222"/>
                        <a:gd name="connsiteY4" fmla="*/ 2286000 h 2552700"/>
                        <a:gd name="connsiteX5" fmla="*/ 230981 w 2687222"/>
                        <a:gd name="connsiteY5" fmla="*/ 2119313 h 2552700"/>
                        <a:gd name="connsiteX6" fmla="*/ 385764 w 2687222"/>
                        <a:gd name="connsiteY6" fmla="*/ 1836737 h 2552700"/>
                        <a:gd name="connsiteX7" fmla="*/ 126208 w 2687222"/>
                        <a:gd name="connsiteY7" fmla="*/ 1786731 h 2552700"/>
                        <a:gd name="connsiteX8" fmla="*/ 373063 w 2687222"/>
                        <a:gd name="connsiteY8" fmla="*/ 552450 h 2552700"/>
                        <a:gd name="connsiteX9" fmla="*/ 433804 w 2687222"/>
                        <a:gd name="connsiteY9" fmla="*/ 0 h 2552700"/>
                        <a:gd name="connsiteX0" fmla="*/ 433804 w 2687222"/>
                        <a:gd name="connsiteY0" fmla="*/ 0 h 2552700"/>
                        <a:gd name="connsiteX1" fmla="*/ 2687222 w 2687222"/>
                        <a:gd name="connsiteY1" fmla="*/ 0 h 2552700"/>
                        <a:gd name="connsiteX2" fmla="*/ 2687222 w 2687222"/>
                        <a:gd name="connsiteY2" fmla="*/ 2552700 h 2552700"/>
                        <a:gd name="connsiteX3" fmla="*/ 433804 w 2687222"/>
                        <a:gd name="connsiteY3" fmla="*/ 2552700 h 2552700"/>
                        <a:gd name="connsiteX4" fmla="*/ 0 w 2687222"/>
                        <a:gd name="connsiteY4" fmla="*/ 2286000 h 2552700"/>
                        <a:gd name="connsiteX5" fmla="*/ 230981 w 2687222"/>
                        <a:gd name="connsiteY5" fmla="*/ 2119313 h 2552700"/>
                        <a:gd name="connsiteX6" fmla="*/ 385764 w 2687222"/>
                        <a:gd name="connsiteY6" fmla="*/ 1836737 h 2552700"/>
                        <a:gd name="connsiteX7" fmla="*/ 126208 w 2687222"/>
                        <a:gd name="connsiteY7" fmla="*/ 1786731 h 2552700"/>
                        <a:gd name="connsiteX8" fmla="*/ 373063 w 2687222"/>
                        <a:gd name="connsiteY8" fmla="*/ 552450 h 2552700"/>
                        <a:gd name="connsiteX9" fmla="*/ 433804 w 2687222"/>
                        <a:gd name="connsiteY9" fmla="*/ 0 h 2552700"/>
                        <a:gd name="connsiteX0" fmla="*/ 433804 w 2687222"/>
                        <a:gd name="connsiteY0" fmla="*/ 0 h 2552700"/>
                        <a:gd name="connsiteX1" fmla="*/ 2687222 w 2687222"/>
                        <a:gd name="connsiteY1" fmla="*/ 0 h 2552700"/>
                        <a:gd name="connsiteX2" fmla="*/ 2687222 w 2687222"/>
                        <a:gd name="connsiteY2" fmla="*/ 2552700 h 2552700"/>
                        <a:gd name="connsiteX3" fmla="*/ 433804 w 2687222"/>
                        <a:gd name="connsiteY3" fmla="*/ 2552700 h 2552700"/>
                        <a:gd name="connsiteX4" fmla="*/ 0 w 2687222"/>
                        <a:gd name="connsiteY4" fmla="*/ 2281237 h 2552700"/>
                        <a:gd name="connsiteX5" fmla="*/ 230981 w 2687222"/>
                        <a:gd name="connsiteY5" fmla="*/ 2119313 h 2552700"/>
                        <a:gd name="connsiteX6" fmla="*/ 385764 w 2687222"/>
                        <a:gd name="connsiteY6" fmla="*/ 1836737 h 2552700"/>
                        <a:gd name="connsiteX7" fmla="*/ 126208 w 2687222"/>
                        <a:gd name="connsiteY7" fmla="*/ 1786731 h 2552700"/>
                        <a:gd name="connsiteX8" fmla="*/ 373063 w 2687222"/>
                        <a:gd name="connsiteY8" fmla="*/ 552450 h 2552700"/>
                        <a:gd name="connsiteX9" fmla="*/ 433804 w 2687222"/>
                        <a:gd name="connsiteY9" fmla="*/ 0 h 2552700"/>
                        <a:gd name="connsiteX0" fmla="*/ 452156 w 2705574"/>
                        <a:gd name="connsiteY0" fmla="*/ 0 h 2552700"/>
                        <a:gd name="connsiteX1" fmla="*/ 2705574 w 2705574"/>
                        <a:gd name="connsiteY1" fmla="*/ 0 h 2552700"/>
                        <a:gd name="connsiteX2" fmla="*/ 2705574 w 2705574"/>
                        <a:gd name="connsiteY2" fmla="*/ 2552700 h 2552700"/>
                        <a:gd name="connsiteX3" fmla="*/ 452156 w 2705574"/>
                        <a:gd name="connsiteY3" fmla="*/ 2552700 h 2552700"/>
                        <a:gd name="connsiteX4" fmla="*/ 63595 w 2705574"/>
                        <a:gd name="connsiteY4" fmla="*/ 2383631 h 2552700"/>
                        <a:gd name="connsiteX5" fmla="*/ 18352 w 2705574"/>
                        <a:gd name="connsiteY5" fmla="*/ 2281237 h 2552700"/>
                        <a:gd name="connsiteX6" fmla="*/ 249333 w 2705574"/>
                        <a:gd name="connsiteY6" fmla="*/ 2119313 h 2552700"/>
                        <a:gd name="connsiteX7" fmla="*/ 404116 w 2705574"/>
                        <a:gd name="connsiteY7" fmla="*/ 1836737 h 2552700"/>
                        <a:gd name="connsiteX8" fmla="*/ 144560 w 2705574"/>
                        <a:gd name="connsiteY8" fmla="*/ 1786731 h 2552700"/>
                        <a:gd name="connsiteX9" fmla="*/ 391415 w 2705574"/>
                        <a:gd name="connsiteY9" fmla="*/ 552450 h 2552700"/>
                        <a:gd name="connsiteX10" fmla="*/ 452156 w 2705574"/>
                        <a:gd name="connsiteY10" fmla="*/ 0 h 2552700"/>
                        <a:gd name="connsiteX0" fmla="*/ 475496 w 2728914"/>
                        <a:gd name="connsiteY0" fmla="*/ 0 h 2552700"/>
                        <a:gd name="connsiteX1" fmla="*/ 2728914 w 2728914"/>
                        <a:gd name="connsiteY1" fmla="*/ 0 h 2552700"/>
                        <a:gd name="connsiteX2" fmla="*/ 2728914 w 2728914"/>
                        <a:gd name="connsiteY2" fmla="*/ 2552700 h 2552700"/>
                        <a:gd name="connsiteX3" fmla="*/ 475496 w 2728914"/>
                        <a:gd name="connsiteY3" fmla="*/ 2552700 h 2552700"/>
                        <a:gd name="connsiteX4" fmla="*/ 39310 w 2728914"/>
                        <a:gd name="connsiteY4" fmla="*/ 2440781 h 2552700"/>
                        <a:gd name="connsiteX5" fmla="*/ 41692 w 2728914"/>
                        <a:gd name="connsiteY5" fmla="*/ 2281237 h 2552700"/>
                        <a:gd name="connsiteX6" fmla="*/ 272673 w 2728914"/>
                        <a:gd name="connsiteY6" fmla="*/ 2119313 h 2552700"/>
                        <a:gd name="connsiteX7" fmla="*/ 427456 w 2728914"/>
                        <a:gd name="connsiteY7" fmla="*/ 1836737 h 2552700"/>
                        <a:gd name="connsiteX8" fmla="*/ 167900 w 2728914"/>
                        <a:gd name="connsiteY8" fmla="*/ 1786731 h 2552700"/>
                        <a:gd name="connsiteX9" fmla="*/ 414755 w 2728914"/>
                        <a:gd name="connsiteY9" fmla="*/ 552450 h 2552700"/>
                        <a:gd name="connsiteX10" fmla="*/ 475496 w 2728914"/>
                        <a:gd name="connsiteY10" fmla="*/ 0 h 2552700"/>
                        <a:gd name="connsiteX0" fmla="*/ 452525 w 2705943"/>
                        <a:gd name="connsiteY0" fmla="*/ 0 h 2552700"/>
                        <a:gd name="connsiteX1" fmla="*/ 2705943 w 2705943"/>
                        <a:gd name="connsiteY1" fmla="*/ 0 h 2552700"/>
                        <a:gd name="connsiteX2" fmla="*/ 2705943 w 2705943"/>
                        <a:gd name="connsiteY2" fmla="*/ 2552700 h 2552700"/>
                        <a:gd name="connsiteX3" fmla="*/ 452525 w 2705943"/>
                        <a:gd name="connsiteY3" fmla="*/ 2552700 h 2552700"/>
                        <a:gd name="connsiteX4" fmla="*/ 16339 w 2705943"/>
                        <a:gd name="connsiteY4" fmla="*/ 2440781 h 2552700"/>
                        <a:gd name="connsiteX5" fmla="*/ 18721 w 2705943"/>
                        <a:gd name="connsiteY5" fmla="*/ 2281237 h 2552700"/>
                        <a:gd name="connsiteX6" fmla="*/ 249702 w 2705943"/>
                        <a:gd name="connsiteY6" fmla="*/ 2119313 h 2552700"/>
                        <a:gd name="connsiteX7" fmla="*/ 404485 w 2705943"/>
                        <a:gd name="connsiteY7" fmla="*/ 1836737 h 2552700"/>
                        <a:gd name="connsiteX8" fmla="*/ 144929 w 2705943"/>
                        <a:gd name="connsiteY8" fmla="*/ 1786731 h 2552700"/>
                        <a:gd name="connsiteX9" fmla="*/ 391784 w 2705943"/>
                        <a:gd name="connsiteY9" fmla="*/ 552450 h 2552700"/>
                        <a:gd name="connsiteX10" fmla="*/ 452525 w 2705943"/>
                        <a:gd name="connsiteY10" fmla="*/ 0 h 2552700"/>
                        <a:gd name="connsiteX0" fmla="*/ 452525 w 2705943"/>
                        <a:gd name="connsiteY0" fmla="*/ 0 h 2552700"/>
                        <a:gd name="connsiteX1" fmla="*/ 2705943 w 2705943"/>
                        <a:gd name="connsiteY1" fmla="*/ 0 h 2552700"/>
                        <a:gd name="connsiteX2" fmla="*/ 2705943 w 2705943"/>
                        <a:gd name="connsiteY2" fmla="*/ 2552700 h 2552700"/>
                        <a:gd name="connsiteX3" fmla="*/ 452525 w 2705943"/>
                        <a:gd name="connsiteY3" fmla="*/ 2552700 h 2552700"/>
                        <a:gd name="connsiteX4" fmla="*/ 16339 w 2705943"/>
                        <a:gd name="connsiteY4" fmla="*/ 2440781 h 2552700"/>
                        <a:gd name="connsiteX5" fmla="*/ 18721 w 2705943"/>
                        <a:gd name="connsiteY5" fmla="*/ 2281237 h 2552700"/>
                        <a:gd name="connsiteX6" fmla="*/ 249702 w 2705943"/>
                        <a:gd name="connsiteY6" fmla="*/ 2119313 h 2552700"/>
                        <a:gd name="connsiteX7" fmla="*/ 404485 w 2705943"/>
                        <a:gd name="connsiteY7" fmla="*/ 1836737 h 2552700"/>
                        <a:gd name="connsiteX8" fmla="*/ 144929 w 2705943"/>
                        <a:gd name="connsiteY8" fmla="*/ 1786731 h 2552700"/>
                        <a:gd name="connsiteX9" fmla="*/ 391784 w 2705943"/>
                        <a:gd name="connsiteY9" fmla="*/ 552450 h 2552700"/>
                        <a:gd name="connsiteX10" fmla="*/ 452525 w 2705943"/>
                        <a:gd name="connsiteY10" fmla="*/ 0 h 2552700"/>
                        <a:gd name="connsiteX0" fmla="*/ 443974 w 2697392"/>
                        <a:gd name="connsiteY0" fmla="*/ 0 h 2552700"/>
                        <a:gd name="connsiteX1" fmla="*/ 2697392 w 2697392"/>
                        <a:gd name="connsiteY1" fmla="*/ 0 h 2552700"/>
                        <a:gd name="connsiteX2" fmla="*/ 2697392 w 2697392"/>
                        <a:gd name="connsiteY2" fmla="*/ 2552700 h 2552700"/>
                        <a:gd name="connsiteX3" fmla="*/ 443974 w 2697392"/>
                        <a:gd name="connsiteY3" fmla="*/ 2552700 h 2552700"/>
                        <a:gd name="connsiteX4" fmla="*/ 7788 w 2697392"/>
                        <a:gd name="connsiteY4" fmla="*/ 2440781 h 2552700"/>
                        <a:gd name="connsiteX5" fmla="*/ 10170 w 2697392"/>
                        <a:gd name="connsiteY5" fmla="*/ 2281237 h 2552700"/>
                        <a:gd name="connsiteX6" fmla="*/ 241151 w 2697392"/>
                        <a:gd name="connsiteY6" fmla="*/ 2119313 h 2552700"/>
                        <a:gd name="connsiteX7" fmla="*/ 395934 w 2697392"/>
                        <a:gd name="connsiteY7" fmla="*/ 1836737 h 2552700"/>
                        <a:gd name="connsiteX8" fmla="*/ 136378 w 2697392"/>
                        <a:gd name="connsiteY8" fmla="*/ 1786731 h 2552700"/>
                        <a:gd name="connsiteX9" fmla="*/ 383233 w 2697392"/>
                        <a:gd name="connsiteY9" fmla="*/ 552450 h 2552700"/>
                        <a:gd name="connsiteX10" fmla="*/ 443974 w 2697392"/>
                        <a:gd name="connsiteY10" fmla="*/ 0 h 2552700"/>
                        <a:gd name="connsiteX0" fmla="*/ 438898 w 2692316"/>
                        <a:gd name="connsiteY0" fmla="*/ 0 h 2552700"/>
                        <a:gd name="connsiteX1" fmla="*/ 2692316 w 2692316"/>
                        <a:gd name="connsiteY1" fmla="*/ 0 h 2552700"/>
                        <a:gd name="connsiteX2" fmla="*/ 2692316 w 2692316"/>
                        <a:gd name="connsiteY2" fmla="*/ 2552700 h 2552700"/>
                        <a:gd name="connsiteX3" fmla="*/ 438898 w 2692316"/>
                        <a:gd name="connsiteY3" fmla="*/ 2552700 h 2552700"/>
                        <a:gd name="connsiteX4" fmla="*/ 2712 w 2692316"/>
                        <a:gd name="connsiteY4" fmla="*/ 2440781 h 2552700"/>
                        <a:gd name="connsiteX5" fmla="*/ 5094 w 2692316"/>
                        <a:gd name="connsiteY5" fmla="*/ 2281237 h 2552700"/>
                        <a:gd name="connsiteX6" fmla="*/ 236075 w 2692316"/>
                        <a:gd name="connsiteY6" fmla="*/ 2119313 h 2552700"/>
                        <a:gd name="connsiteX7" fmla="*/ 390858 w 2692316"/>
                        <a:gd name="connsiteY7" fmla="*/ 1836737 h 2552700"/>
                        <a:gd name="connsiteX8" fmla="*/ 131302 w 2692316"/>
                        <a:gd name="connsiteY8" fmla="*/ 1786731 h 2552700"/>
                        <a:gd name="connsiteX9" fmla="*/ 378157 w 2692316"/>
                        <a:gd name="connsiteY9" fmla="*/ 552450 h 2552700"/>
                        <a:gd name="connsiteX10" fmla="*/ 438898 w 2692316"/>
                        <a:gd name="connsiteY10" fmla="*/ 0 h 2552700"/>
                        <a:gd name="connsiteX0" fmla="*/ 437553 w 2690971"/>
                        <a:gd name="connsiteY0" fmla="*/ 0 h 2552700"/>
                        <a:gd name="connsiteX1" fmla="*/ 2690971 w 2690971"/>
                        <a:gd name="connsiteY1" fmla="*/ 0 h 2552700"/>
                        <a:gd name="connsiteX2" fmla="*/ 2690971 w 2690971"/>
                        <a:gd name="connsiteY2" fmla="*/ 2552700 h 2552700"/>
                        <a:gd name="connsiteX3" fmla="*/ 437553 w 2690971"/>
                        <a:gd name="connsiteY3" fmla="*/ 2552700 h 2552700"/>
                        <a:gd name="connsiteX4" fmla="*/ 1367 w 2690971"/>
                        <a:gd name="connsiteY4" fmla="*/ 2440781 h 2552700"/>
                        <a:gd name="connsiteX5" fmla="*/ 3749 w 2690971"/>
                        <a:gd name="connsiteY5" fmla="*/ 2281237 h 2552700"/>
                        <a:gd name="connsiteX6" fmla="*/ 234730 w 2690971"/>
                        <a:gd name="connsiteY6" fmla="*/ 2119313 h 2552700"/>
                        <a:gd name="connsiteX7" fmla="*/ 389513 w 2690971"/>
                        <a:gd name="connsiteY7" fmla="*/ 1836737 h 2552700"/>
                        <a:gd name="connsiteX8" fmla="*/ 129957 w 2690971"/>
                        <a:gd name="connsiteY8" fmla="*/ 1786731 h 2552700"/>
                        <a:gd name="connsiteX9" fmla="*/ 376812 w 2690971"/>
                        <a:gd name="connsiteY9" fmla="*/ 552450 h 2552700"/>
                        <a:gd name="connsiteX10" fmla="*/ 437553 w 2690971"/>
                        <a:gd name="connsiteY10" fmla="*/ 0 h 2552700"/>
                        <a:gd name="connsiteX0" fmla="*/ 437553 w 2690971"/>
                        <a:gd name="connsiteY0" fmla="*/ 0 h 2552700"/>
                        <a:gd name="connsiteX1" fmla="*/ 2690971 w 2690971"/>
                        <a:gd name="connsiteY1" fmla="*/ 0 h 2552700"/>
                        <a:gd name="connsiteX2" fmla="*/ 2690971 w 2690971"/>
                        <a:gd name="connsiteY2" fmla="*/ 2552700 h 2552700"/>
                        <a:gd name="connsiteX3" fmla="*/ 449459 w 2690971"/>
                        <a:gd name="connsiteY3" fmla="*/ 2466975 h 2552700"/>
                        <a:gd name="connsiteX4" fmla="*/ 1367 w 2690971"/>
                        <a:gd name="connsiteY4" fmla="*/ 2440781 h 2552700"/>
                        <a:gd name="connsiteX5" fmla="*/ 3749 w 2690971"/>
                        <a:gd name="connsiteY5" fmla="*/ 2281237 h 2552700"/>
                        <a:gd name="connsiteX6" fmla="*/ 234730 w 2690971"/>
                        <a:gd name="connsiteY6" fmla="*/ 2119313 h 2552700"/>
                        <a:gd name="connsiteX7" fmla="*/ 389513 w 2690971"/>
                        <a:gd name="connsiteY7" fmla="*/ 1836737 h 2552700"/>
                        <a:gd name="connsiteX8" fmla="*/ 129957 w 2690971"/>
                        <a:gd name="connsiteY8" fmla="*/ 1786731 h 2552700"/>
                        <a:gd name="connsiteX9" fmla="*/ 376812 w 2690971"/>
                        <a:gd name="connsiteY9" fmla="*/ 552450 h 2552700"/>
                        <a:gd name="connsiteX10" fmla="*/ 437553 w 2690971"/>
                        <a:gd name="connsiteY10" fmla="*/ 0 h 2552700"/>
                        <a:gd name="connsiteX0" fmla="*/ 437553 w 2690971"/>
                        <a:gd name="connsiteY0" fmla="*/ 0 h 2609850"/>
                        <a:gd name="connsiteX1" fmla="*/ 2690971 w 2690971"/>
                        <a:gd name="connsiteY1" fmla="*/ 0 h 2609850"/>
                        <a:gd name="connsiteX2" fmla="*/ 2690971 w 2690971"/>
                        <a:gd name="connsiteY2" fmla="*/ 2552700 h 2609850"/>
                        <a:gd name="connsiteX3" fmla="*/ 370878 w 2690971"/>
                        <a:gd name="connsiteY3" fmla="*/ 2609850 h 2609850"/>
                        <a:gd name="connsiteX4" fmla="*/ 1367 w 2690971"/>
                        <a:gd name="connsiteY4" fmla="*/ 2440781 h 2609850"/>
                        <a:gd name="connsiteX5" fmla="*/ 3749 w 2690971"/>
                        <a:gd name="connsiteY5" fmla="*/ 2281237 h 2609850"/>
                        <a:gd name="connsiteX6" fmla="*/ 234730 w 2690971"/>
                        <a:gd name="connsiteY6" fmla="*/ 2119313 h 2609850"/>
                        <a:gd name="connsiteX7" fmla="*/ 389513 w 2690971"/>
                        <a:gd name="connsiteY7" fmla="*/ 1836737 h 2609850"/>
                        <a:gd name="connsiteX8" fmla="*/ 129957 w 2690971"/>
                        <a:gd name="connsiteY8" fmla="*/ 1786731 h 2609850"/>
                        <a:gd name="connsiteX9" fmla="*/ 376812 w 2690971"/>
                        <a:gd name="connsiteY9" fmla="*/ 552450 h 2609850"/>
                        <a:gd name="connsiteX10" fmla="*/ 437553 w 2690971"/>
                        <a:gd name="connsiteY10" fmla="*/ 0 h 2609850"/>
                        <a:gd name="connsiteX0" fmla="*/ 437553 w 2690971"/>
                        <a:gd name="connsiteY0" fmla="*/ 0 h 2609850"/>
                        <a:gd name="connsiteX1" fmla="*/ 2690971 w 2690971"/>
                        <a:gd name="connsiteY1" fmla="*/ 0 h 2609850"/>
                        <a:gd name="connsiteX2" fmla="*/ 2690971 w 2690971"/>
                        <a:gd name="connsiteY2" fmla="*/ 2552700 h 2609850"/>
                        <a:gd name="connsiteX3" fmla="*/ 370878 w 2690971"/>
                        <a:gd name="connsiteY3" fmla="*/ 2609850 h 2609850"/>
                        <a:gd name="connsiteX4" fmla="*/ 1367 w 2690971"/>
                        <a:gd name="connsiteY4" fmla="*/ 2440781 h 2609850"/>
                        <a:gd name="connsiteX5" fmla="*/ 3749 w 2690971"/>
                        <a:gd name="connsiteY5" fmla="*/ 2281237 h 2609850"/>
                        <a:gd name="connsiteX6" fmla="*/ 234730 w 2690971"/>
                        <a:gd name="connsiteY6" fmla="*/ 2119313 h 2609850"/>
                        <a:gd name="connsiteX7" fmla="*/ 389513 w 2690971"/>
                        <a:gd name="connsiteY7" fmla="*/ 1836737 h 2609850"/>
                        <a:gd name="connsiteX8" fmla="*/ 129957 w 2690971"/>
                        <a:gd name="connsiteY8" fmla="*/ 1786731 h 2609850"/>
                        <a:gd name="connsiteX9" fmla="*/ 376812 w 2690971"/>
                        <a:gd name="connsiteY9" fmla="*/ 552450 h 2609850"/>
                        <a:gd name="connsiteX10" fmla="*/ 437553 w 2690971"/>
                        <a:gd name="connsiteY10" fmla="*/ 0 h 2609850"/>
                        <a:gd name="connsiteX0" fmla="*/ 437553 w 2690971"/>
                        <a:gd name="connsiteY0" fmla="*/ 0 h 2609850"/>
                        <a:gd name="connsiteX1" fmla="*/ 2690971 w 2690971"/>
                        <a:gd name="connsiteY1" fmla="*/ 0 h 2609850"/>
                        <a:gd name="connsiteX2" fmla="*/ 2690971 w 2690971"/>
                        <a:gd name="connsiteY2" fmla="*/ 2552700 h 2609850"/>
                        <a:gd name="connsiteX3" fmla="*/ 370878 w 2690971"/>
                        <a:gd name="connsiteY3" fmla="*/ 2609850 h 2609850"/>
                        <a:gd name="connsiteX4" fmla="*/ 1367 w 2690971"/>
                        <a:gd name="connsiteY4" fmla="*/ 2440781 h 2609850"/>
                        <a:gd name="connsiteX5" fmla="*/ 3749 w 2690971"/>
                        <a:gd name="connsiteY5" fmla="*/ 2281237 h 2609850"/>
                        <a:gd name="connsiteX6" fmla="*/ 234730 w 2690971"/>
                        <a:gd name="connsiteY6" fmla="*/ 2119313 h 2609850"/>
                        <a:gd name="connsiteX7" fmla="*/ 389513 w 2690971"/>
                        <a:gd name="connsiteY7" fmla="*/ 1836737 h 2609850"/>
                        <a:gd name="connsiteX8" fmla="*/ 129957 w 2690971"/>
                        <a:gd name="connsiteY8" fmla="*/ 1786731 h 2609850"/>
                        <a:gd name="connsiteX9" fmla="*/ 376812 w 2690971"/>
                        <a:gd name="connsiteY9" fmla="*/ 552450 h 2609850"/>
                        <a:gd name="connsiteX10" fmla="*/ 437553 w 2690971"/>
                        <a:gd name="connsiteY10" fmla="*/ 0 h 2609850"/>
                        <a:gd name="connsiteX0" fmla="*/ 437553 w 2690971"/>
                        <a:gd name="connsiteY0" fmla="*/ 0 h 3274219"/>
                        <a:gd name="connsiteX1" fmla="*/ 2690971 w 2690971"/>
                        <a:gd name="connsiteY1" fmla="*/ 0 h 3274219"/>
                        <a:gd name="connsiteX2" fmla="*/ 2690971 w 2690971"/>
                        <a:gd name="connsiteY2" fmla="*/ 2552700 h 3274219"/>
                        <a:gd name="connsiteX3" fmla="*/ 1589660 w 2690971"/>
                        <a:gd name="connsiteY3" fmla="*/ 3274219 h 3274219"/>
                        <a:gd name="connsiteX4" fmla="*/ 370878 w 2690971"/>
                        <a:gd name="connsiteY4" fmla="*/ 2609850 h 3274219"/>
                        <a:gd name="connsiteX5" fmla="*/ 1367 w 2690971"/>
                        <a:gd name="connsiteY5" fmla="*/ 2440781 h 3274219"/>
                        <a:gd name="connsiteX6" fmla="*/ 3749 w 2690971"/>
                        <a:gd name="connsiteY6" fmla="*/ 2281237 h 3274219"/>
                        <a:gd name="connsiteX7" fmla="*/ 234730 w 2690971"/>
                        <a:gd name="connsiteY7" fmla="*/ 2119313 h 3274219"/>
                        <a:gd name="connsiteX8" fmla="*/ 389513 w 2690971"/>
                        <a:gd name="connsiteY8" fmla="*/ 1836737 h 3274219"/>
                        <a:gd name="connsiteX9" fmla="*/ 129957 w 2690971"/>
                        <a:gd name="connsiteY9" fmla="*/ 1786731 h 3274219"/>
                        <a:gd name="connsiteX10" fmla="*/ 376812 w 2690971"/>
                        <a:gd name="connsiteY10" fmla="*/ 552450 h 3274219"/>
                        <a:gd name="connsiteX11" fmla="*/ 437553 w 2690971"/>
                        <a:gd name="connsiteY11" fmla="*/ 0 h 3274219"/>
                        <a:gd name="connsiteX0" fmla="*/ 437553 w 2690971"/>
                        <a:gd name="connsiteY0" fmla="*/ 0 h 3814763"/>
                        <a:gd name="connsiteX1" fmla="*/ 2690971 w 2690971"/>
                        <a:gd name="connsiteY1" fmla="*/ 0 h 3814763"/>
                        <a:gd name="connsiteX2" fmla="*/ 2690971 w 2690971"/>
                        <a:gd name="connsiteY2" fmla="*/ 2552700 h 3814763"/>
                        <a:gd name="connsiteX3" fmla="*/ 1911129 w 2690971"/>
                        <a:gd name="connsiteY3" fmla="*/ 3814763 h 3814763"/>
                        <a:gd name="connsiteX4" fmla="*/ 370878 w 2690971"/>
                        <a:gd name="connsiteY4" fmla="*/ 2609850 h 3814763"/>
                        <a:gd name="connsiteX5" fmla="*/ 1367 w 2690971"/>
                        <a:gd name="connsiteY5" fmla="*/ 2440781 h 3814763"/>
                        <a:gd name="connsiteX6" fmla="*/ 3749 w 2690971"/>
                        <a:gd name="connsiteY6" fmla="*/ 2281237 h 3814763"/>
                        <a:gd name="connsiteX7" fmla="*/ 234730 w 2690971"/>
                        <a:gd name="connsiteY7" fmla="*/ 2119313 h 3814763"/>
                        <a:gd name="connsiteX8" fmla="*/ 389513 w 2690971"/>
                        <a:gd name="connsiteY8" fmla="*/ 1836737 h 3814763"/>
                        <a:gd name="connsiteX9" fmla="*/ 129957 w 2690971"/>
                        <a:gd name="connsiteY9" fmla="*/ 1786731 h 3814763"/>
                        <a:gd name="connsiteX10" fmla="*/ 376812 w 2690971"/>
                        <a:gd name="connsiteY10" fmla="*/ 552450 h 3814763"/>
                        <a:gd name="connsiteX11" fmla="*/ 437553 w 2690971"/>
                        <a:gd name="connsiteY11" fmla="*/ 0 h 3814763"/>
                        <a:gd name="connsiteX0" fmla="*/ 437553 w 2690971"/>
                        <a:gd name="connsiteY0" fmla="*/ 0 h 3814763"/>
                        <a:gd name="connsiteX1" fmla="*/ 2690971 w 2690971"/>
                        <a:gd name="connsiteY1" fmla="*/ 0 h 3814763"/>
                        <a:gd name="connsiteX2" fmla="*/ 2690971 w 2690971"/>
                        <a:gd name="connsiteY2" fmla="*/ 2552700 h 3814763"/>
                        <a:gd name="connsiteX3" fmla="*/ 1911129 w 2690971"/>
                        <a:gd name="connsiteY3" fmla="*/ 3814763 h 3814763"/>
                        <a:gd name="connsiteX4" fmla="*/ 370878 w 2690971"/>
                        <a:gd name="connsiteY4" fmla="*/ 2609850 h 3814763"/>
                        <a:gd name="connsiteX5" fmla="*/ 1367 w 2690971"/>
                        <a:gd name="connsiteY5" fmla="*/ 2440781 h 3814763"/>
                        <a:gd name="connsiteX6" fmla="*/ 3749 w 2690971"/>
                        <a:gd name="connsiteY6" fmla="*/ 2281237 h 3814763"/>
                        <a:gd name="connsiteX7" fmla="*/ 234730 w 2690971"/>
                        <a:gd name="connsiteY7" fmla="*/ 2119313 h 3814763"/>
                        <a:gd name="connsiteX8" fmla="*/ 389513 w 2690971"/>
                        <a:gd name="connsiteY8" fmla="*/ 1836737 h 3814763"/>
                        <a:gd name="connsiteX9" fmla="*/ 129957 w 2690971"/>
                        <a:gd name="connsiteY9" fmla="*/ 1786731 h 3814763"/>
                        <a:gd name="connsiteX10" fmla="*/ 376812 w 2690971"/>
                        <a:gd name="connsiteY10" fmla="*/ 552450 h 3814763"/>
                        <a:gd name="connsiteX11" fmla="*/ 437553 w 2690971"/>
                        <a:gd name="connsiteY11" fmla="*/ 0 h 3814763"/>
                        <a:gd name="connsiteX0" fmla="*/ 437553 w 2690971"/>
                        <a:gd name="connsiteY0" fmla="*/ 0 h 3817144"/>
                        <a:gd name="connsiteX1" fmla="*/ 2690971 w 2690971"/>
                        <a:gd name="connsiteY1" fmla="*/ 0 h 3817144"/>
                        <a:gd name="connsiteX2" fmla="*/ 2690971 w 2690971"/>
                        <a:gd name="connsiteY2" fmla="*/ 2552700 h 3817144"/>
                        <a:gd name="connsiteX3" fmla="*/ 1903986 w 2690971"/>
                        <a:gd name="connsiteY3" fmla="*/ 3817144 h 3817144"/>
                        <a:gd name="connsiteX4" fmla="*/ 370878 w 2690971"/>
                        <a:gd name="connsiteY4" fmla="*/ 2609850 h 3817144"/>
                        <a:gd name="connsiteX5" fmla="*/ 1367 w 2690971"/>
                        <a:gd name="connsiteY5" fmla="*/ 2440781 h 3817144"/>
                        <a:gd name="connsiteX6" fmla="*/ 3749 w 2690971"/>
                        <a:gd name="connsiteY6" fmla="*/ 2281237 h 3817144"/>
                        <a:gd name="connsiteX7" fmla="*/ 234730 w 2690971"/>
                        <a:gd name="connsiteY7" fmla="*/ 2119313 h 3817144"/>
                        <a:gd name="connsiteX8" fmla="*/ 389513 w 2690971"/>
                        <a:gd name="connsiteY8" fmla="*/ 1836737 h 3817144"/>
                        <a:gd name="connsiteX9" fmla="*/ 129957 w 2690971"/>
                        <a:gd name="connsiteY9" fmla="*/ 1786731 h 3817144"/>
                        <a:gd name="connsiteX10" fmla="*/ 376812 w 2690971"/>
                        <a:gd name="connsiteY10" fmla="*/ 552450 h 3817144"/>
                        <a:gd name="connsiteX11" fmla="*/ 437553 w 2690971"/>
                        <a:gd name="connsiteY11" fmla="*/ 0 h 3817144"/>
                        <a:gd name="connsiteX0" fmla="*/ 437553 w 2690971"/>
                        <a:gd name="connsiteY0" fmla="*/ 0 h 3817144"/>
                        <a:gd name="connsiteX1" fmla="*/ 2690971 w 2690971"/>
                        <a:gd name="connsiteY1" fmla="*/ 0 h 3817144"/>
                        <a:gd name="connsiteX2" fmla="*/ 2690971 w 2690971"/>
                        <a:gd name="connsiteY2" fmla="*/ 2552700 h 3817144"/>
                        <a:gd name="connsiteX3" fmla="*/ 1903986 w 2690971"/>
                        <a:gd name="connsiteY3" fmla="*/ 3817144 h 3817144"/>
                        <a:gd name="connsiteX4" fmla="*/ 370878 w 2690971"/>
                        <a:gd name="connsiteY4" fmla="*/ 2609850 h 3817144"/>
                        <a:gd name="connsiteX5" fmla="*/ 1367 w 2690971"/>
                        <a:gd name="connsiteY5" fmla="*/ 2440781 h 3817144"/>
                        <a:gd name="connsiteX6" fmla="*/ 3749 w 2690971"/>
                        <a:gd name="connsiteY6" fmla="*/ 2281237 h 3817144"/>
                        <a:gd name="connsiteX7" fmla="*/ 234730 w 2690971"/>
                        <a:gd name="connsiteY7" fmla="*/ 2119313 h 3817144"/>
                        <a:gd name="connsiteX8" fmla="*/ 389513 w 2690971"/>
                        <a:gd name="connsiteY8" fmla="*/ 1836737 h 3817144"/>
                        <a:gd name="connsiteX9" fmla="*/ 129957 w 2690971"/>
                        <a:gd name="connsiteY9" fmla="*/ 1786731 h 3817144"/>
                        <a:gd name="connsiteX10" fmla="*/ 376812 w 2690971"/>
                        <a:gd name="connsiteY10" fmla="*/ 552450 h 3817144"/>
                        <a:gd name="connsiteX11" fmla="*/ 437553 w 2690971"/>
                        <a:gd name="connsiteY11" fmla="*/ 0 h 3817144"/>
                        <a:gd name="connsiteX0" fmla="*/ 437553 w 2690971"/>
                        <a:gd name="connsiteY0" fmla="*/ 0 h 3817144"/>
                        <a:gd name="connsiteX1" fmla="*/ 2690971 w 2690971"/>
                        <a:gd name="connsiteY1" fmla="*/ 0 h 3817144"/>
                        <a:gd name="connsiteX2" fmla="*/ 2690971 w 2690971"/>
                        <a:gd name="connsiteY2" fmla="*/ 2552700 h 3817144"/>
                        <a:gd name="connsiteX3" fmla="*/ 1903986 w 2690971"/>
                        <a:gd name="connsiteY3" fmla="*/ 3817144 h 3817144"/>
                        <a:gd name="connsiteX4" fmla="*/ 370878 w 2690971"/>
                        <a:gd name="connsiteY4" fmla="*/ 2609850 h 3817144"/>
                        <a:gd name="connsiteX5" fmla="*/ 1367 w 2690971"/>
                        <a:gd name="connsiteY5" fmla="*/ 2440781 h 3817144"/>
                        <a:gd name="connsiteX6" fmla="*/ 3749 w 2690971"/>
                        <a:gd name="connsiteY6" fmla="*/ 2281237 h 3817144"/>
                        <a:gd name="connsiteX7" fmla="*/ 234730 w 2690971"/>
                        <a:gd name="connsiteY7" fmla="*/ 2119313 h 3817144"/>
                        <a:gd name="connsiteX8" fmla="*/ 389513 w 2690971"/>
                        <a:gd name="connsiteY8" fmla="*/ 1836737 h 3817144"/>
                        <a:gd name="connsiteX9" fmla="*/ 129957 w 2690971"/>
                        <a:gd name="connsiteY9" fmla="*/ 1786731 h 3817144"/>
                        <a:gd name="connsiteX10" fmla="*/ 376812 w 2690971"/>
                        <a:gd name="connsiteY10" fmla="*/ 552450 h 3817144"/>
                        <a:gd name="connsiteX11" fmla="*/ 437553 w 2690971"/>
                        <a:gd name="connsiteY11" fmla="*/ 0 h 3817144"/>
                        <a:gd name="connsiteX0" fmla="*/ 437553 w 2690971"/>
                        <a:gd name="connsiteY0" fmla="*/ 0 h 3817144"/>
                        <a:gd name="connsiteX1" fmla="*/ 2690971 w 2690971"/>
                        <a:gd name="connsiteY1" fmla="*/ 0 h 3817144"/>
                        <a:gd name="connsiteX2" fmla="*/ 2690971 w 2690971"/>
                        <a:gd name="connsiteY2" fmla="*/ 2552700 h 3817144"/>
                        <a:gd name="connsiteX3" fmla="*/ 1903986 w 2690971"/>
                        <a:gd name="connsiteY3" fmla="*/ 3817144 h 3817144"/>
                        <a:gd name="connsiteX4" fmla="*/ 370878 w 2690971"/>
                        <a:gd name="connsiteY4" fmla="*/ 2609850 h 3817144"/>
                        <a:gd name="connsiteX5" fmla="*/ 1367 w 2690971"/>
                        <a:gd name="connsiteY5" fmla="*/ 2440781 h 3817144"/>
                        <a:gd name="connsiteX6" fmla="*/ 3749 w 2690971"/>
                        <a:gd name="connsiteY6" fmla="*/ 2281237 h 3817144"/>
                        <a:gd name="connsiteX7" fmla="*/ 234730 w 2690971"/>
                        <a:gd name="connsiteY7" fmla="*/ 2119313 h 3817144"/>
                        <a:gd name="connsiteX8" fmla="*/ 389513 w 2690971"/>
                        <a:gd name="connsiteY8" fmla="*/ 1836737 h 3817144"/>
                        <a:gd name="connsiteX9" fmla="*/ 129957 w 2690971"/>
                        <a:gd name="connsiteY9" fmla="*/ 1786731 h 3817144"/>
                        <a:gd name="connsiteX10" fmla="*/ 376812 w 2690971"/>
                        <a:gd name="connsiteY10" fmla="*/ 552450 h 3817144"/>
                        <a:gd name="connsiteX11" fmla="*/ 437553 w 2690971"/>
                        <a:gd name="connsiteY11" fmla="*/ 0 h 3817144"/>
                        <a:gd name="connsiteX0" fmla="*/ 437553 w 2690971"/>
                        <a:gd name="connsiteY0" fmla="*/ 0 h 3956187"/>
                        <a:gd name="connsiteX1" fmla="*/ 2690971 w 2690971"/>
                        <a:gd name="connsiteY1" fmla="*/ 0 h 3956187"/>
                        <a:gd name="connsiteX2" fmla="*/ 2690971 w 2690971"/>
                        <a:gd name="connsiteY2" fmla="*/ 2552700 h 3956187"/>
                        <a:gd name="connsiteX3" fmla="*/ 2280223 w 2690971"/>
                        <a:gd name="connsiteY3" fmla="*/ 3814762 h 3956187"/>
                        <a:gd name="connsiteX4" fmla="*/ 1903986 w 2690971"/>
                        <a:gd name="connsiteY4" fmla="*/ 3817144 h 3956187"/>
                        <a:gd name="connsiteX5" fmla="*/ 370878 w 2690971"/>
                        <a:gd name="connsiteY5" fmla="*/ 2609850 h 3956187"/>
                        <a:gd name="connsiteX6" fmla="*/ 1367 w 2690971"/>
                        <a:gd name="connsiteY6" fmla="*/ 2440781 h 3956187"/>
                        <a:gd name="connsiteX7" fmla="*/ 3749 w 2690971"/>
                        <a:gd name="connsiteY7" fmla="*/ 2281237 h 3956187"/>
                        <a:gd name="connsiteX8" fmla="*/ 234730 w 2690971"/>
                        <a:gd name="connsiteY8" fmla="*/ 2119313 h 3956187"/>
                        <a:gd name="connsiteX9" fmla="*/ 389513 w 2690971"/>
                        <a:gd name="connsiteY9" fmla="*/ 1836737 h 3956187"/>
                        <a:gd name="connsiteX10" fmla="*/ 129957 w 2690971"/>
                        <a:gd name="connsiteY10" fmla="*/ 1786731 h 3956187"/>
                        <a:gd name="connsiteX11" fmla="*/ 376812 w 2690971"/>
                        <a:gd name="connsiteY11" fmla="*/ 552450 h 3956187"/>
                        <a:gd name="connsiteX12" fmla="*/ 437553 w 2690971"/>
                        <a:gd name="connsiteY12" fmla="*/ 0 h 3956187"/>
                        <a:gd name="connsiteX0" fmla="*/ 437553 w 2690971"/>
                        <a:gd name="connsiteY0" fmla="*/ 0 h 3960121"/>
                        <a:gd name="connsiteX1" fmla="*/ 2690971 w 2690971"/>
                        <a:gd name="connsiteY1" fmla="*/ 0 h 3960121"/>
                        <a:gd name="connsiteX2" fmla="*/ 2690971 w 2690971"/>
                        <a:gd name="connsiteY2" fmla="*/ 2552700 h 3960121"/>
                        <a:gd name="connsiteX3" fmla="*/ 2273079 w 2690971"/>
                        <a:gd name="connsiteY3" fmla="*/ 3821906 h 3960121"/>
                        <a:gd name="connsiteX4" fmla="*/ 1903986 w 2690971"/>
                        <a:gd name="connsiteY4" fmla="*/ 3817144 h 3960121"/>
                        <a:gd name="connsiteX5" fmla="*/ 370878 w 2690971"/>
                        <a:gd name="connsiteY5" fmla="*/ 2609850 h 3960121"/>
                        <a:gd name="connsiteX6" fmla="*/ 1367 w 2690971"/>
                        <a:gd name="connsiteY6" fmla="*/ 2440781 h 3960121"/>
                        <a:gd name="connsiteX7" fmla="*/ 3749 w 2690971"/>
                        <a:gd name="connsiteY7" fmla="*/ 2281237 h 3960121"/>
                        <a:gd name="connsiteX8" fmla="*/ 234730 w 2690971"/>
                        <a:gd name="connsiteY8" fmla="*/ 2119313 h 3960121"/>
                        <a:gd name="connsiteX9" fmla="*/ 389513 w 2690971"/>
                        <a:gd name="connsiteY9" fmla="*/ 1836737 h 3960121"/>
                        <a:gd name="connsiteX10" fmla="*/ 129957 w 2690971"/>
                        <a:gd name="connsiteY10" fmla="*/ 1786731 h 3960121"/>
                        <a:gd name="connsiteX11" fmla="*/ 376812 w 2690971"/>
                        <a:gd name="connsiteY11" fmla="*/ 552450 h 3960121"/>
                        <a:gd name="connsiteX12" fmla="*/ 437553 w 2690971"/>
                        <a:gd name="connsiteY12" fmla="*/ 0 h 3960121"/>
                        <a:gd name="connsiteX0" fmla="*/ 437553 w 2690971"/>
                        <a:gd name="connsiteY0" fmla="*/ 0 h 3958799"/>
                        <a:gd name="connsiteX1" fmla="*/ 2690971 w 2690971"/>
                        <a:gd name="connsiteY1" fmla="*/ 0 h 3958799"/>
                        <a:gd name="connsiteX2" fmla="*/ 2690971 w 2690971"/>
                        <a:gd name="connsiteY2" fmla="*/ 2552700 h 3958799"/>
                        <a:gd name="connsiteX3" fmla="*/ 2268317 w 2690971"/>
                        <a:gd name="connsiteY3" fmla="*/ 3819525 h 3958799"/>
                        <a:gd name="connsiteX4" fmla="*/ 1903986 w 2690971"/>
                        <a:gd name="connsiteY4" fmla="*/ 3817144 h 3958799"/>
                        <a:gd name="connsiteX5" fmla="*/ 370878 w 2690971"/>
                        <a:gd name="connsiteY5" fmla="*/ 2609850 h 3958799"/>
                        <a:gd name="connsiteX6" fmla="*/ 1367 w 2690971"/>
                        <a:gd name="connsiteY6" fmla="*/ 2440781 h 3958799"/>
                        <a:gd name="connsiteX7" fmla="*/ 3749 w 2690971"/>
                        <a:gd name="connsiteY7" fmla="*/ 2281237 h 3958799"/>
                        <a:gd name="connsiteX8" fmla="*/ 234730 w 2690971"/>
                        <a:gd name="connsiteY8" fmla="*/ 2119313 h 3958799"/>
                        <a:gd name="connsiteX9" fmla="*/ 389513 w 2690971"/>
                        <a:gd name="connsiteY9" fmla="*/ 1836737 h 3958799"/>
                        <a:gd name="connsiteX10" fmla="*/ 129957 w 2690971"/>
                        <a:gd name="connsiteY10" fmla="*/ 1786731 h 3958799"/>
                        <a:gd name="connsiteX11" fmla="*/ 376812 w 2690971"/>
                        <a:gd name="connsiteY11" fmla="*/ 552450 h 3958799"/>
                        <a:gd name="connsiteX12" fmla="*/ 437553 w 2690971"/>
                        <a:gd name="connsiteY12" fmla="*/ 0 h 3958799"/>
                        <a:gd name="connsiteX0" fmla="*/ 437553 w 2690971"/>
                        <a:gd name="connsiteY0" fmla="*/ 0 h 3892210"/>
                        <a:gd name="connsiteX1" fmla="*/ 2690971 w 2690971"/>
                        <a:gd name="connsiteY1" fmla="*/ 0 h 3892210"/>
                        <a:gd name="connsiteX2" fmla="*/ 2690971 w 2690971"/>
                        <a:gd name="connsiteY2" fmla="*/ 2552700 h 3892210"/>
                        <a:gd name="connsiteX3" fmla="*/ 2268317 w 2690971"/>
                        <a:gd name="connsiteY3" fmla="*/ 3819525 h 3892210"/>
                        <a:gd name="connsiteX4" fmla="*/ 1903986 w 2690971"/>
                        <a:gd name="connsiteY4" fmla="*/ 3817144 h 3892210"/>
                        <a:gd name="connsiteX5" fmla="*/ 370878 w 2690971"/>
                        <a:gd name="connsiteY5" fmla="*/ 2609850 h 3892210"/>
                        <a:gd name="connsiteX6" fmla="*/ 1367 w 2690971"/>
                        <a:gd name="connsiteY6" fmla="*/ 2440781 h 3892210"/>
                        <a:gd name="connsiteX7" fmla="*/ 3749 w 2690971"/>
                        <a:gd name="connsiteY7" fmla="*/ 2281237 h 3892210"/>
                        <a:gd name="connsiteX8" fmla="*/ 234730 w 2690971"/>
                        <a:gd name="connsiteY8" fmla="*/ 2119313 h 3892210"/>
                        <a:gd name="connsiteX9" fmla="*/ 389513 w 2690971"/>
                        <a:gd name="connsiteY9" fmla="*/ 1836737 h 3892210"/>
                        <a:gd name="connsiteX10" fmla="*/ 129957 w 2690971"/>
                        <a:gd name="connsiteY10" fmla="*/ 1786731 h 3892210"/>
                        <a:gd name="connsiteX11" fmla="*/ 376812 w 2690971"/>
                        <a:gd name="connsiteY11" fmla="*/ 552450 h 3892210"/>
                        <a:gd name="connsiteX12" fmla="*/ 437553 w 2690971"/>
                        <a:gd name="connsiteY12" fmla="*/ 0 h 3892210"/>
                        <a:gd name="connsiteX0" fmla="*/ 437553 w 2690971"/>
                        <a:gd name="connsiteY0" fmla="*/ 0 h 3832453"/>
                        <a:gd name="connsiteX1" fmla="*/ 2690971 w 2690971"/>
                        <a:gd name="connsiteY1" fmla="*/ 0 h 3832453"/>
                        <a:gd name="connsiteX2" fmla="*/ 2690971 w 2690971"/>
                        <a:gd name="connsiteY2" fmla="*/ 2552700 h 3832453"/>
                        <a:gd name="connsiteX3" fmla="*/ 2268317 w 2690971"/>
                        <a:gd name="connsiteY3" fmla="*/ 3819525 h 3832453"/>
                        <a:gd name="connsiteX4" fmla="*/ 1903986 w 2690971"/>
                        <a:gd name="connsiteY4" fmla="*/ 3817144 h 3832453"/>
                        <a:gd name="connsiteX5" fmla="*/ 370878 w 2690971"/>
                        <a:gd name="connsiteY5" fmla="*/ 2609850 h 3832453"/>
                        <a:gd name="connsiteX6" fmla="*/ 1367 w 2690971"/>
                        <a:gd name="connsiteY6" fmla="*/ 2440781 h 3832453"/>
                        <a:gd name="connsiteX7" fmla="*/ 3749 w 2690971"/>
                        <a:gd name="connsiteY7" fmla="*/ 2281237 h 3832453"/>
                        <a:gd name="connsiteX8" fmla="*/ 234730 w 2690971"/>
                        <a:gd name="connsiteY8" fmla="*/ 2119313 h 3832453"/>
                        <a:gd name="connsiteX9" fmla="*/ 389513 w 2690971"/>
                        <a:gd name="connsiteY9" fmla="*/ 1836737 h 3832453"/>
                        <a:gd name="connsiteX10" fmla="*/ 129957 w 2690971"/>
                        <a:gd name="connsiteY10" fmla="*/ 1786731 h 3832453"/>
                        <a:gd name="connsiteX11" fmla="*/ 376812 w 2690971"/>
                        <a:gd name="connsiteY11" fmla="*/ 552450 h 3832453"/>
                        <a:gd name="connsiteX12" fmla="*/ 437553 w 2690971"/>
                        <a:gd name="connsiteY12" fmla="*/ 0 h 3832453"/>
                        <a:gd name="connsiteX0" fmla="*/ 437553 w 2690971"/>
                        <a:gd name="connsiteY0" fmla="*/ 0 h 3827634"/>
                        <a:gd name="connsiteX1" fmla="*/ 2690971 w 2690971"/>
                        <a:gd name="connsiteY1" fmla="*/ 0 h 3827634"/>
                        <a:gd name="connsiteX2" fmla="*/ 2690971 w 2690971"/>
                        <a:gd name="connsiteY2" fmla="*/ 2552700 h 3827634"/>
                        <a:gd name="connsiteX3" fmla="*/ 2268317 w 2690971"/>
                        <a:gd name="connsiteY3" fmla="*/ 3819525 h 3827634"/>
                        <a:gd name="connsiteX4" fmla="*/ 1903986 w 2690971"/>
                        <a:gd name="connsiteY4" fmla="*/ 3817144 h 3827634"/>
                        <a:gd name="connsiteX5" fmla="*/ 370878 w 2690971"/>
                        <a:gd name="connsiteY5" fmla="*/ 2609850 h 3827634"/>
                        <a:gd name="connsiteX6" fmla="*/ 1367 w 2690971"/>
                        <a:gd name="connsiteY6" fmla="*/ 2440781 h 3827634"/>
                        <a:gd name="connsiteX7" fmla="*/ 3749 w 2690971"/>
                        <a:gd name="connsiteY7" fmla="*/ 2281237 h 3827634"/>
                        <a:gd name="connsiteX8" fmla="*/ 234730 w 2690971"/>
                        <a:gd name="connsiteY8" fmla="*/ 2119313 h 3827634"/>
                        <a:gd name="connsiteX9" fmla="*/ 389513 w 2690971"/>
                        <a:gd name="connsiteY9" fmla="*/ 1836737 h 3827634"/>
                        <a:gd name="connsiteX10" fmla="*/ 129957 w 2690971"/>
                        <a:gd name="connsiteY10" fmla="*/ 1786731 h 3827634"/>
                        <a:gd name="connsiteX11" fmla="*/ 376812 w 2690971"/>
                        <a:gd name="connsiteY11" fmla="*/ 552450 h 3827634"/>
                        <a:gd name="connsiteX12" fmla="*/ 437553 w 2690971"/>
                        <a:gd name="connsiteY12" fmla="*/ 0 h 3827634"/>
                        <a:gd name="connsiteX0" fmla="*/ 437553 w 2690971"/>
                        <a:gd name="connsiteY0" fmla="*/ 0 h 3820362"/>
                        <a:gd name="connsiteX1" fmla="*/ 2690971 w 2690971"/>
                        <a:gd name="connsiteY1" fmla="*/ 0 h 3820362"/>
                        <a:gd name="connsiteX2" fmla="*/ 2690971 w 2690971"/>
                        <a:gd name="connsiteY2" fmla="*/ 2552700 h 3820362"/>
                        <a:gd name="connsiteX3" fmla="*/ 2268317 w 2690971"/>
                        <a:gd name="connsiteY3" fmla="*/ 3819525 h 3820362"/>
                        <a:gd name="connsiteX4" fmla="*/ 1903986 w 2690971"/>
                        <a:gd name="connsiteY4" fmla="*/ 3817144 h 3820362"/>
                        <a:gd name="connsiteX5" fmla="*/ 370878 w 2690971"/>
                        <a:gd name="connsiteY5" fmla="*/ 2609850 h 3820362"/>
                        <a:gd name="connsiteX6" fmla="*/ 1367 w 2690971"/>
                        <a:gd name="connsiteY6" fmla="*/ 2440781 h 3820362"/>
                        <a:gd name="connsiteX7" fmla="*/ 3749 w 2690971"/>
                        <a:gd name="connsiteY7" fmla="*/ 2281237 h 3820362"/>
                        <a:gd name="connsiteX8" fmla="*/ 234730 w 2690971"/>
                        <a:gd name="connsiteY8" fmla="*/ 2119313 h 3820362"/>
                        <a:gd name="connsiteX9" fmla="*/ 389513 w 2690971"/>
                        <a:gd name="connsiteY9" fmla="*/ 1836737 h 3820362"/>
                        <a:gd name="connsiteX10" fmla="*/ 129957 w 2690971"/>
                        <a:gd name="connsiteY10" fmla="*/ 1786731 h 3820362"/>
                        <a:gd name="connsiteX11" fmla="*/ 376812 w 2690971"/>
                        <a:gd name="connsiteY11" fmla="*/ 552450 h 3820362"/>
                        <a:gd name="connsiteX12" fmla="*/ 437553 w 2690971"/>
                        <a:gd name="connsiteY12" fmla="*/ 0 h 3820362"/>
                        <a:gd name="connsiteX0" fmla="*/ 437553 w 2690971"/>
                        <a:gd name="connsiteY0" fmla="*/ 0 h 3821769"/>
                        <a:gd name="connsiteX1" fmla="*/ 2690971 w 2690971"/>
                        <a:gd name="connsiteY1" fmla="*/ 0 h 3821769"/>
                        <a:gd name="connsiteX2" fmla="*/ 2690971 w 2690971"/>
                        <a:gd name="connsiteY2" fmla="*/ 2552700 h 3821769"/>
                        <a:gd name="connsiteX3" fmla="*/ 2268317 w 2690971"/>
                        <a:gd name="connsiteY3" fmla="*/ 3819525 h 3821769"/>
                        <a:gd name="connsiteX4" fmla="*/ 1903986 w 2690971"/>
                        <a:gd name="connsiteY4" fmla="*/ 3817144 h 3821769"/>
                        <a:gd name="connsiteX5" fmla="*/ 370878 w 2690971"/>
                        <a:gd name="connsiteY5" fmla="*/ 2609850 h 3821769"/>
                        <a:gd name="connsiteX6" fmla="*/ 1367 w 2690971"/>
                        <a:gd name="connsiteY6" fmla="*/ 2440781 h 3821769"/>
                        <a:gd name="connsiteX7" fmla="*/ 3749 w 2690971"/>
                        <a:gd name="connsiteY7" fmla="*/ 2281237 h 3821769"/>
                        <a:gd name="connsiteX8" fmla="*/ 234730 w 2690971"/>
                        <a:gd name="connsiteY8" fmla="*/ 2119313 h 3821769"/>
                        <a:gd name="connsiteX9" fmla="*/ 389513 w 2690971"/>
                        <a:gd name="connsiteY9" fmla="*/ 1836737 h 3821769"/>
                        <a:gd name="connsiteX10" fmla="*/ 129957 w 2690971"/>
                        <a:gd name="connsiteY10" fmla="*/ 1786731 h 3821769"/>
                        <a:gd name="connsiteX11" fmla="*/ 376812 w 2690971"/>
                        <a:gd name="connsiteY11" fmla="*/ 552450 h 3821769"/>
                        <a:gd name="connsiteX12" fmla="*/ 437553 w 2690971"/>
                        <a:gd name="connsiteY12" fmla="*/ 0 h 3821769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2690971 w 2690971"/>
                        <a:gd name="connsiteY2" fmla="*/ 2552700 h 3819525"/>
                        <a:gd name="connsiteX3" fmla="*/ 2268317 w 2690971"/>
                        <a:gd name="connsiteY3" fmla="*/ 3819525 h 3819525"/>
                        <a:gd name="connsiteX4" fmla="*/ 1903986 w 2690971"/>
                        <a:gd name="connsiteY4" fmla="*/ 3817144 h 3819525"/>
                        <a:gd name="connsiteX5" fmla="*/ 370878 w 2690971"/>
                        <a:gd name="connsiteY5" fmla="*/ 2609850 h 3819525"/>
                        <a:gd name="connsiteX6" fmla="*/ 1367 w 2690971"/>
                        <a:gd name="connsiteY6" fmla="*/ 2440781 h 3819525"/>
                        <a:gd name="connsiteX7" fmla="*/ 3749 w 2690971"/>
                        <a:gd name="connsiteY7" fmla="*/ 2281237 h 3819525"/>
                        <a:gd name="connsiteX8" fmla="*/ 234730 w 2690971"/>
                        <a:gd name="connsiteY8" fmla="*/ 2119313 h 3819525"/>
                        <a:gd name="connsiteX9" fmla="*/ 389513 w 2690971"/>
                        <a:gd name="connsiteY9" fmla="*/ 1836737 h 3819525"/>
                        <a:gd name="connsiteX10" fmla="*/ 129957 w 2690971"/>
                        <a:gd name="connsiteY10" fmla="*/ 1786731 h 3819525"/>
                        <a:gd name="connsiteX11" fmla="*/ 376812 w 2690971"/>
                        <a:gd name="connsiteY11" fmla="*/ 552450 h 3819525"/>
                        <a:gd name="connsiteX12" fmla="*/ 437553 w 2690971"/>
                        <a:gd name="connsiteY12" fmla="*/ 0 h 3819525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2690971 w 2690971"/>
                        <a:gd name="connsiteY2" fmla="*/ 2552700 h 3819525"/>
                        <a:gd name="connsiteX3" fmla="*/ 2268317 w 2690971"/>
                        <a:gd name="connsiteY3" fmla="*/ 3819525 h 3819525"/>
                        <a:gd name="connsiteX4" fmla="*/ 1903986 w 2690971"/>
                        <a:gd name="connsiteY4" fmla="*/ 3817144 h 3819525"/>
                        <a:gd name="connsiteX5" fmla="*/ 370878 w 2690971"/>
                        <a:gd name="connsiteY5" fmla="*/ 2609850 h 3819525"/>
                        <a:gd name="connsiteX6" fmla="*/ 1367 w 2690971"/>
                        <a:gd name="connsiteY6" fmla="*/ 2440781 h 3819525"/>
                        <a:gd name="connsiteX7" fmla="*/ 3749 w 2690971"/>
                        <a:gd name="connsiteY7" fmla="*/ 2281237 h 3819525"/>
                        <a:gd name="connsiteX8" fmla="*/ 234730 w 2690971"/>
                        <a:gd name="connsiteY8" fmla="*/ 2119313 h 3819525"/>
                        <a:gd name="connsiteX9" fmla="*/ 389513 w 2690971"/>
                        <a:gd name="connsiteY9" fmla="*/ 1836737 h 3819525"/>
                        <a:gd name="connsiteX10" fmla="*/ 129957 w 2690971"/>
                        <a:gd name="connsiteY10" fmla="*/ 1786731 h 3819525"/>
                        <a:gd name="connsiteX11" fmla="*/ 376812 w 2690971"/>
                        <a:gd name="connsiteY11" fmla="*/ 552450 h 3819525"/>
                        <a:gd name="connsiteX12" fmla="*/ 437553 w 2690971"/>
                        <a:gd name="connsiteY12" fmla="*/ 0 h 3819525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2058511 w 2690971"/>
                        <a:gd name="connsiteY2" fmla="*/ 2575560 h 3819525"/>
                        <a:gd name="connsiteX3" fmla="*/ 2268317 w 2690971"/>
                        <a:gd name="connsiteY3" fmla="*/ 3819525 h 3819525"/>
                        <a:gd name="connsiteX4" fmla="*/ 1903986 w 2690971"/>
                        <a:gd name="connsiteY4" fmla="*/ 3817144 h 3819525"/>
                        <a:gd name="connsiteX5" fmla="*/ 370878 w 2690971"/>
                        <a:gd name="connsiteY5" fmla="*/ 2609850 h 3819525"/>
                        <a:gd name="connsiteX6" fmla="*/ 1367 w 2690971"/>
                        <a:gd name="connsiteY6" fmla="*/ 2440781 h 3819525"/>
                        <a:gd name="connsiteX7" fmla="*/ 3749 w 2690971"/>
                        <a:gd name="connsiteY7" fmla="*/ 2281237 h 3819525"/>
                        <a:gd name="connsiteX8" fmla="*/ 234730 w 2690971"/>
                        <a:gd name="connsiteY8" fmla="*/ 2119313 h 3819525"/>
                        <a:gd name="connsiteX9" fmla="*/ 389513 w 2690971"/>
                        <a:gd name="connsiteY9" fmla="*/ 1836737 h 3819525"/>
                        <a:gd name="connsiteX10" fmla="*/ 129957 w 2690971"/>
                        <a:gd name="connsiteY10" fmla="*/ 1786731 h 3819525"/>
                        <a:gd name="connsiteX11" fmla="*/ 376812 w 2690971"/>
                        <a:gd name="connsiteY11" fmla="*/ 552450 h 3819525"/>
                        <a:gd name="connsiteX12" fmla="*/ 437553 w 2690971"/>
                        <a:gd name="connsiteY12" fmla="*/ 0 h 3819525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2058511 w 2690971"/>
                        <a:gd name="connsiteY2" fmla="*/ 2575560 h 3819525"/>
                        <a:gd name="connsiteX3" fmla="*/ 2268317 w 2690971"/>
                        <a:gd name="connsiteY3" fmla="*/ 3819525 h 3819525"/>
                        <a:gd name="connsiteX4" fmla="*/ 1903986 w 2690971"/>
                        <a:gd name="connsiteY4" fmla="*/ 3817144 h 3819525"/>
                        <a:gd name="connsiteX5" fmla="*/ 370878 w 2690971"/>
                        <a:gd name="connsiteY5" fmla="*/ 2609850 h 3819525"/>
                        <a:gd name="connsiteX6" fmla="*/ 1367 w 2690971"/>
                        <a:gd name="connsiteY6" fmla="*/ 2440781 h 3819525"/>
                        <a:gd name="connsiteX7" fmla="*/ 3749 w 2690971"/>
                        <a:gd name="connsiteY7" fmla="*/ 2281237 h 3819525"/>
                        <a:gd name="connsiteX8" fmla="*/ 234730 w 2690971"/>
                        <a:gd name="connsiteY8" fmla="*/ 2119313 h 3819525"/>
                        <a:gd name="connsiteX9" fmla="*/ 389513 w 2690971"/>
                        <a:gd name="connsiteY9" fmla="*/ 1836737 h 3819525"/>
                        <a:gd name="connsiteX10" fmla="*/ 129957 w 2690971"/>
                        <a:gd name="connsiteY10" fmla="*/ 1786731 h 3819525"/>
                        <a:gd name="connsiteX11" fmla="*/ 376812 w 2690971"/>
                        <a:gd name="connsiteY11" fmla="*/ 552450 h 3819525"/>
                        <a:gd name="connsiteX12" fmla="*/ 437553 w 2690971"/>
                        <a:gd name="connsiteY12" fmla="*/ 0 h 3819525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2058511 w 2690971"/>
                        <a:gd name="connsiteY2" fmla="*/ 2575560 h 3819525"/>
                        <a:gd name="connsiteX3" fmla="*/ 2268317 w 2690971"/>
                        <a:gd name="connsiteY3" fmla="*/ 3819525 h 3819525"/>
                        <a:gd name="connsiteX4" fmla="*/ 1903986 w 2690971"/>
                        <a:gd name="connsiteY4" fmla="*/ 3817144 h 3819525"/>
                        <a:gd name="connsiteX5" fmla="*/ 370878 w 2690971"/>
                        <a:gd name="connsiteY5" fmla="*/ 2609850 h 3819525"/>
                        <a:gd name="connsiteX6" fmla="*/ 1367 w 2690971"/>
                        <a:gd name="connsiteY6" fmla="*/ 2440781 h 3819525"/>
                        <a:gd name="connsiteX7" fmla="*/ 3749 w 2690971"/>
                        <a:gd name="connsiteY7" fmla="*/ 2281237 h 3819525"/>
                        <a:gd name="connsiteX8" fmla="*/ 234730 w 2690971"/>
                        <a:gd name="connsiteY8" fmla="*/ 2119313 h 3819525"/>
                        <a:gd name="connsiteX9" fmla="*/ 389513 w 2690971"/>
                        <a:gd name="connsiteY9" fmla="*/ 1836737 h 3819525"/>
                        <a:gd name="connsiteX10" fmla="*/ 129957 w 2690971"/>
                        <a:gd name="connsiteY10" fmla="*/ 1786731 h 3819525"/>
                        <a:gd name="connsiteX11" fmla="*/ 376812 w 2690971"/>
                        <a:gd name="connsiteY11" fmla="*/ 552450 h 3819525"/>
                        <a:gd name="connsiteX12" fmla="*/ 437553 w 2690971"/>
                        <a:gd name="connsiteY12" fmla="*/ 0 h 3819525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2058511 w 2690971"/>
                        <a:gd name="connsiteY2" fmla="*/ 2575560 h 3819525"/>
                        <a:gd name="connsiteX3" fmla="*/ 2268317 w 2690971"/>
                        <a:gd name="connsiteY3" fmla="*/ 3819525 h 3819525"/>
                        <a:gd name="connsiteX4" fmla="*/ 1903986 w 2690971"/>
                        <a:gd name="connsiteY4" fmla="*/ 3817144 h 3819525"/>
                        <a:gd name="connsiteX5" fmla="*/ 370878 w 2690971"/>
                        <a:gd name="connsiteY5" fmla="*/ 2609850 h 3819525"/>
                        <a:gd name="connsiteX6" fmla="*/ 1367 w 2690971"/>
                        <a:gd name="connsiteY6" fmla="*/ 2440781 h 3819525"/>
                        <a:gd name="connsiteX7" fmla="*/ 3749 w 2690971"/>
                        <a:gd name="connsiteY7" fmla="*/ 2281237 h 3819525"/>
                        <a:gd name="connsiteX8" fmla="*/ 234730 w 2690971"/>
                        <a:gd name="connsiteY8" fmla="*/ 2119313 h 3819525"/>
                        <a:gd name="connsiteX9" fmla="*/ 389513 w 2690971"/>
                        <a:gd name="connsiteY9" fmla="*/ 1836737 h 3819525"/>
                        <a:gd name="connsiteX10" fmla="*/ 129957 w 2690971"/>
                        <a:gd name="connsiteY10" fmla="*/ 1786731 h 3819525"/>
                        <a:gd name="connsiteX11" fmla="*/ 376812 w 2690971"/>
                        <a:gd name="connsiteY11" fmla="*/ 552450 h 3819525"/>
                        <a:gd name="connsiteX12" fmla="*/ 437553 w 2690971"/>
                        <a:gd name="connsiteY12" fmla="*/ 0 h 3819525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2058511 w 2690971"/>
                        <a:gd name="connsiteY2" fmla="*/ 2575560 h 3819525"/>
                        <a:gd name="connsiteX3" fmla="*/ 2268317 w 2690971"/>
                        <a:gd name="connsiteY3" fmla="*/ 3819525 h 3819525"/>
                        <a:gd name="connsiteX4" fmla="*/ 1903986 w 2690971"/>
                        <a:gd name="connsiteY4" fmla="*/ 3817144 h 3819525"/>
                        <a:gd name="connsiteX5" fmla="*/ 370878 w 2690971"/>
                        <a:gd name="connsiteY5" fmla="*/ 2609850 h 3819525"/>
                        <a:gd name="connsiteX6" fmla="*/ 1367 w 2690971"/>
                        <a:gd name="connsiteY6" fmla="*/ 2440781 h 3819525"/>
                        <a:gd name="connsiteX7" fmla="*/ 3749 w 2690971"/>
                        <a:gd name="connsiteY7" fmla="*/ 2281237 h 3819525"/>
                        <a:gd name="connsiteX8" fmla="*/ 234730 w 2690971"/>
                        <a:gd name="connsiteY8" fmla="*/ 2119313 h 3819525"/>
                        <a:gd name="connsiteX9" fmla="*/ 389513 w 2690971"/>
                        <a:gd name="connsiteY9" fmla="*/ 1836737 h 3819525"/>
                        <a:gd name="connsiteX10" fmla="*/ 129957 w 2690971"/>
                        <a:gd name="connsiteY10" fmla="*/ 1786731 h 3819525"/>
                        <a:gd name="connsiteX11" fmla="*/ 376812 w 2690971"/>
                        <a:gd name="connsiteY11" fmla="*/ 552450 h 3819525"/>
                        <a:gd name="connsiteX12" fmla="*/ 437553 w 2690971"/>
                        <a:gd name="connsiteY12" fmla="*/ 0 h 3819525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1232473 w 2690971"/>
                        <a:gd name="connsiteY2" fmla="*/ 2047875 h 3819525"/>
                        <a:gd name="connsiteX3" fmla="*/ 2058511 w 2690971"/>
                        <a:gd name="connsiteY3" fmla="*/ 2575560 h 3819525"/>
                        <a:gd name="connsiteX4" fmla="*/ 2268317 w 2690971"/>
                        <a:gd name="connsiteY4" fmla="*/ 3819525 h 3819525"/>
                        <a:gd name="connsiteX5" fmla="*/ 1903986 w 2690971"/>
                        <a:gd name="connsiteY5" fmla="*/ 3817144 h 3819525"/>
                        <a:gd name="connsiteX6" fmla="*/ 370878 w 2690971"/>
                        <a:gd name="connsiteY6" fmla="*/ 2609850 h 3819525"/>
                        <a:gd name="connsiteX7" fmla="*/ 1367 w 2690971"/>
                        <a:gd name="connsiteY7" fmla="*/ 2440781 h 3819525"/>
                        <a:gd name="connsiteX8" fmla="*/ 3749 w 2690971"/>
                        <a:gd name="connsiteY8" fmla="*/ 2281237 h 3819525"/>
                        <a:gd name="connsiteX9" fmla="*/ 234730 w 2690971"/>
                        <a:gd name="connsiteY9" fmla="*/ 2119313 h 3819525"/>
                        <a:gd name="connsiteX10" fmla="*/ 389513 w 2690971"/>
                        <a:gd name="connsiteY10" fmla="*/ 1836737 h 3819525"/>
                        <a:gd name="connsiteX11" fmla="*/ 129957 w 2690971"/>
                        <a:gd name="connsiteY11" fmla="*/ 1786731 h 3819525"/>
                        <a:gd name="connsiteX12" fmla="*/ 376812 w 2690971"/>
                        <a:gd name="connsiteY12" fmla="*/ 552450 h 3819525"/>
                        <a:gd name="connsiteX13" fmla="*/ 437553 w 2690971"/>
                        <a:gd name="connsiteY13" fmla="*/ 0 h 3819525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1232473 w 2690971"/>
                        <a:gd name="connsiteY2" fmla="*/ 2047875 h 3819525"/>
                        <a:gd name="connsiteX3" fmla="*/ 2058511 w 2690971"/>
                        <a:gd name="connsiteY3" fmla="*/ 2575560 h 3819525"/>
                        <a:gd name="connsiteX4" fmla="*/ 2268317 w 2690971"/>
                        <a:gd name="connsiteY4" fmla="*/ 3819525 h 3819525"/>
                        <a:gd name="connsiteX5" fmla="*/ 1903986 w 2690971"/>
                        <a:gd name="connsiteY5" fmla="*/ 3817144 h 3819525"/>
                        <a:gd name="connsiteX6" fmla="*/ 370878 w 2690971"/>
                        <a:gd name="connsiteY6" fmla="*/ 2609850 h 3819525"/>
                        <a:gd name="connsiteX7" fmla="*/ 1367 w 2690971"/>
                        <a:gd name="connsiteY7" fmla="*/ 2440781 h 3819525"/>
                        <a:gd name="connsiteX8" fmla="*/ 3749 w 2690971"/>
                        <a:gd name="connsiteY8" fmla="*/ 2281237 h 3819525"/>
                        <a:gd name="connsiteX9" fmla="*/ 234730 w 2690971"/>
                        <a:gd name="connsiteY9" fmla="*/ 2119313 h 3819525"/>
                        <a:gd name="connsiteX10" fmla="*/ 389513 w 2690971"/>
                        <a:gd name="connsiteY10" fmla="*/ 1836737 h 3819525"/>
                        <a:gd name="connsiteX11" fmla="*/ 129957 w 2690971"/>
                        <a:gd name="connsiteY11" fmla="*/ 1786731 h 3819525"/>
                        <a:gd name="connsiteX12" fmla="*/ 376812 w 2690971"/>
                        <a:gd name="connsiteY12" fmla="*/ 552450 h 3819525"/>
                        <a:gd name="connsiteX13" fmla="*/ 437553 w 2690971"/>
                        <a:gd name="connsiteY13" fmla="*/ 0 h 3819525"/>
                        <a:gd name="connsiteX0" fmla="*/ 437553 w 2690971"/>
                        <a:gd name="connsiteY0" fmla="*/ 0 h 3819525"/>
                        <a:gd name="connsiteX1" fmla="*/ 2690971 w 2690971"/>
                        <a:gd name="connsiteY1" fmla="*/ 0 h 3819525"/>
                        <a:gd name="connsiteX2" fmla="*/ 1232473 w 2690971"/>
                        <a:gd name="connsiteY2" fmla="*/ 2047875 h 3819525"/>
                        <a:gd name="connsiteX3" fmla="*/ 2058511 w 2690971"/>
                        <a:gd name="connsiteY3" fmla="*/ 2575560 h 3819525"/>
                        <a:gd name="connsiteX4" fmla="*/ 2268317 w 2690971"/>
                        <a:gd name="connsiteY4" fmla="*/ 3819525 h 3819525"/>
                        <a:gd name="connsiteX5" fmla="*/ 1903986 w 2690971"/>
                        <a:gd name="connsiteY5" fmla="*/ 3817144 h 3819525"/>
                        <a:gd name="connsiteX6" fmla="*/ 370878 w 2690971"/>
                        <a:gd name="connsiteY6" fmla="*/ 2609850 h 3819525"/>
                        <a:gd name="connsiteX7" fmla="*/ 1367 w 2690971"/>
                        <a:gd name="connsiteY7" fmla="*/ 2440781 h 3819525"/>
                        <a:gd name="connsiteX8" fmla="*/ 3749 w 2690971"/>
                        <a:gd name="connsiteY8" fmla="*/ 2281237 h 3819525"/>
                        <a:gd name="connsiteX9" fmla="*/ 234730 w 2690971"/>
                        <a:gd name="connsiteY9" fmla="*/ 2119313 h 3819525"/>
                        <a:gd name="connsiteX10" fmla="*/ 389513 w 2690971"/>
                        <a:gd name="connsiteY10" fmla="*/ 1836737 h 3819525"/>
                        <a:gd name="connsiteX11" fmla="*/ 129957 w 2690971"/>
                        <a:gd name="connsiteY11" fmla="*/ 1786731 h 3819525"/>
                        <a:gd name="connsiteX12" fmla="*/ 376812 w 2690971"/>
                        <a:gd name="connsiteY12" fmla="*/ 552450 h 3819525"/>
                        <a:gd name="connsiteX13" fmla="*/ 437553 w 2690971"/>
                        <a:gd name="connsiteY13" fmla="*/ 0 h 3819525"/>
                        <a:gd name="connsiteX0" fmla="*/ 437553 w 2701188"/>
                        <a:gd name="connsiteY0" fmla="*/ 0 h 3819525"/>
                        <a:gd name="connsiteX1" fmla="*/ 2690971 w 2701188"/>
                        <a:gd name="connsiteY1" fmla="*/ 0 h 3819525"/>
                        <a:gd name="connsiteX2" fmla="*/ 1208660 w 2701188"/>
                        <a:gd name="connsiteY2" fmla="*/ 1843088 h 3819525"/>
                        <a:gd name="connsiteX3" fmla="*/ 1232473 w 2701188"/>
                        <a:gd name="connsiteY3" fmla="*/ 2047875 h 3819525"/>
                        <a:gd name="connsiteX4" fmla="*/ 2058511 w 2701188"/>
                        <a:gd name="connsiteY4" fmla="*/ 2575560 h 3819525"/>
                        <a:gd name="connsiteX5" fmla="*/ 2268317 w 2701188"/>
                        <a:gd name="connsiteY5" fmla="*/ 3819525 h 3819525"/>
                        <a:gd name="connsiteX6" fmla="*/ 1903986 w 2701188"/>
                        <a:gd name="connsiteY6" fmla="*/ 3817144 h 3819525"/>
                        <a:gd name="connsiteX7" fmla="*/ 370878 w 2701188"/>
                        <a:gd name="connsiteY7" fmla="*/ 2609850 h 3819525"/>
                        <a:gd name="connsiteX8" fmla="*/ 1367 w 2701188"/>
                        <a:gd name="connsiteY8" fmla="*/ 2440781 h 3819525"/>
                        <a:gd name="connsiteX9" fmla="*/ 3749 w 2701188"/>
                        <a:gd name="connsiteY9" fmla="*/ 2281237 h 3819525"/>
                        <a:gd name="connsiteX10" fmla="*/ 234730 w 2701188"/>
                        <a:gd name="connsiteY10" fmla="*/ 2119313 h 3819525"/>
                        <a:gd name="connsiteX11" fmla="*/ 389513 w 2701188"/>
                        <a:gd name="connsiteY11" fmla="*/ 1836737 h 3819525"/>
                        <a:gd name="connsiteX12" fmla="*/ 129957 w 2701188"/>
                        <a:gd name="connsiteY12" fmla="*/ 1786731 h 3819525"/>
                        <a:gd name="connsiteX13" fmla="*/ 376812 w 2701188"/>
                        <a:gd name="connsiteY13" fmla="*/ 552450 h 3819525"/>
                        <a:gd name="connsiteX14" fmla="*/ 437553 w 2701188"/>
                        <a:gd name="connsiteY14" fmla="*/ 0 h 3819525"/>
                        <a:gd name="connsiteX0" fmla="*/ 437553 w 2701188"/>
                        <a:gd name="connsiteY0" fmla="*/ 0 h 3819525"/>
                        <a:gd name="connsiteX1" fmla="*/ 2690971 w 2701188"/>
                        <a:gd name="connsiteY1" fmla="*/ 0 h 3819525"/>
                        <a:gd name="connsiteX2" fmla="*/ 1208660 w 2701188"/>
                        <a:gd name="connsiteY2" fmla="*/ 1843088 h 3819525"/>
                        <a:gd name="connsiteX3" fmla="*/ 1232473 w 2701188"/>
                        <a:gd name="connsiteY3" fmla="*/ 2047875 h 3819525"/>
                        <a:gd name="connsiteX4" fmla="*/ 2058511 w 2701188"/>
                        <a:gd name="connsiteY4" fmla="*/ 2575560 h 3819525"/>
                        <a:gd name="connsiteX5" fmla="*/ 2268317 w 2701188"/>
                        <a:gd name="connsiteY5" fmla="*/ 3819525 h 3819525"/>
                        <a:gd name="connsiteX6" fmla="*/ 1903986 w 2701188"/>
                        <a:gd name="connsiteY6" fmla="*/ 3817144 h 3819525"/>
                        <a:gd name="connsiteX7" fmla="*/ 370878 w 2701188"/>
                        <a:gd name="connsiteY7" fmla="*/ 2609850 h 3819525"/>
                        <a:gd name="connsiteX8" fmla="*/ 1367 w 2701188"/>
                        <a:gd name="connsiteY8" fmla="*/ 2440781 h 3819525"/>
                        <a:gd name="connsiteX9" fmla="*/ 3749 w 2701188"/>
                        <a:gd name="connsiteY9" fmla="*/ 2281237 h 3819525"/>
                        <a:gd name="connsiteX10" fmla="*/ 234730 w 2701188"/>
                        <a:gd name="connsiteY10" fmla="*/ 2119313 h 3819525"/>
                        <a:gd name="connsiteX11" fmla="*/ 389513 w 2701188"/>
                        <a:gd name="connsiteY11" fmla="*/ 1836737 h 3819525"/>
                        <a:gd name="connsiteX12" fmla="*/ 129957 w 2701188"/>
                        <a:gd name="connsiteY12" fmla="*/ 1786731 h 3819525"/>
                        <a:gd name="connsiteX13" fmla="*/ 376812 w 2701188"/>
                        <a:gd name="connsiteY13" fmla="*/ 552450 h 3819525"/>
                        <a:gd name="connsiteX14" fmla="*/ 437553 w 2701188"/>
                        <a:gd name="connsiteY14" fmla="*/ 0 h 3819525"/>
                        <a:gd name="connsiteX0" fmla="*/ 437553 w 2701188"/>
                        <a:gd name="connsiteY0" fmla="*/ 0 h 3819525"/>
                        <a:gd name="connsiteX1" fmla="*/ 2690971 w 2701188"/>
                        <a:gd name="connsiteY1" fmla="*/ 0 h 3819525"/>
                        <a:gd name="connsiteX2" fmla="*/ 1208660 w 2701188"/>
                        <a:gd name="connsiteY2" fmla="*/ 1843088 h 3819525"/>
                        <a:gd name="connsiteX3" fmla="*/ 1232473 w 2701188"/>
                        <a:gd name="connsiteY3" fmla="*/ 2047875 h 3819525"/>
                        <a:gd name="connsiteX4" fmla="*/ 2058511 w 2701188"/>
                        <a:gd name="connsiteY4" fmla="*/ 2575560 h 3819525"/>
                        <a:gd name="connsiteX5" fmla="*/ 2268317 w 2701188"/>
                        <a:gd name="connsiteY5" fmla="*/ 3819525 h 3819525"/>
                        <a:gd name="connsiteX6" fmla="*/ 1903986 w 2701188"/>
                        <a:gd name="connsiteY6" fmla="*/ 3817144 h 3819525"/>
                        <a:gd name="connsiteX7" fmla="*/ 370878 w 2701188"/>
                        <a:gd name="connsiteY7" fmla="*/ 2609850 h 3819525"/>
                        <a:gd name="connsiteX8" fmla="*/ 1367 w 2701188"/>
                        <a:gd name="connsiteY8" fmla="*/ 2440781 h 3819525"/>
                        <a:gd name="connsiteX9" fmla="*/ 3749 w 2701188"/>
                        <a:gd name="connsiteY9" fmla="*/ 2281237 h 3819525"/>
                        <a:gd name="connsiteX10" fmla="*/ 234730 w 2701188"/>
                        <a:gd name="connsiteY10" fmla="*/ 2119313 h 3819525"/>
                        <a:gd name="connsiteX11" fmla="*/ 389513 w 2701188"/>
                        <a:gd name="connsiteY11" fmla="*/ 1836737 h 3819525"/>
                        <a:gd name="connsiteX12" fmla="*/ 129957 w 2701188"/>
                        <a:gd name="connsiteY12" fmla="*/ 1786731 h 3819525"/>
                        <a:gd name="connsiteX13" fmla="*/ 376812 w 2701188"/>
                        <a:gd name="connsiteY13" fmla="*/ 552450 h 3819525"/>
                        <a:gd name="connsiteX14" fmla="*/ 437553 w 2701188"/>
                        <a:gd name="connsiteY14" fmla="*/ 0 h 3819525"/>
                        <a:gd name="connsiteX0" fmla="*/ 437553 w 2701188"/>
                        <a:gd name="connsiteY0" fmla="*/ 0 h 3819525"/>
                        <a:gd name="connsiteX1" fmla="*/ 2690971 w 2701188"/>
                        <a:gd name="connsiteY1" fmla="*/ 0 h 3819525"/>
                        <a:gd name="connsiteX2" fmla="*/ 1208660 w 2701188"/>
                        <a:gd name="connsiteY2" fmla="*/ 1843088 h 3819525"/>
                        <a:gd name="connsiteX3" fmla="*/ 1232473 w 2701188"/>
                        <a:gd name="connsiteY3" fmla="*/ 2047875 h 3819525"/>
                        <a:gd name="connsiteX4" fmla="*/ 2058511 w 2701188"/>
                        <a:gd name="connsiteY4" fmla="*/ 2575560 h 3819525"/>
                        <a:gd name="connsiteX5" fmla="*/ 2268317 w 2701188"/>
                        <a:gd name="connsiteY5" fmla="*/ 3819525 h 3819525"/>
                        <a:gd name="connsiteX6" fmla="*/ 1903986 w 2701188"/>
                        <a:gd name="connsiteY6" fmla="*/ 3817144 h 3819525"/>
                        <a:gd name="connsiteX7" fmla="*/ 370878 w 2701188"/>
                        <a:gd name="connsiteY7" fmla="*/ 2609850 h 3819525"/>
                        <a:gd name="connsiteX8" fmla="*/ 1367 w 2701188"/>
                        <a:gd name="connsiteY8" fmla="*/ 2440781 h 3819525"/>
                        <a:gd name="connsiteX9" fmla="*/ 3749 w 2701188"/>
                        <a:gd name="connsiteY9" fmla="*/ 2281237 h 3819525"/>
                        <a:gd name="connsiteX10" fmla="*/ 234730 w 2701188"/>
                        <a:gd name="connsiteY10" fmla="*/ 2119313 h 3819525"/>
                        <a:gd name="connsiteX11" fmla="*/ 389513 w 2701188"/>
                        <a:gd name="connsiteY11" fmla="*/ 1836737 h 3819525"/>
                        <a:gd name="connsiteX12" fmla="*/ 129957 w 2701188"/>
                        <a:gd name="connsiteY12" fmla="*/ 1786731 h 3819525"/>
                        <a:gd name="connsiteX13" fmla="*/ 376812 w 2701188"/>
                        <a:gd name="connsiteY13" fmla="*/ 552450 h 3819525"/>
                        <a:gd name="connsiteX14" fmla="*/ 437553 w 2701188"/>
                        <a:gd name="connsiteY14" fmla="*/ 0 h 3819525"/>
                        <a:gd name="connsiteX0" fmla="*/ 437553 w 2701188"/>
                        <a:gd name="connsiteY0" fmla="*/ 0 h 3819525"/>
                        <a:gd name="connsiteX1" fmla="*/ 2690971 w 2701188"/>
                        <a:gd name="connsiteY1" fmla="*/ 0 h 3819525"/>
                        <a:gd name="connsiteX2" fmla="*/ 1208660 w 2701188"/>
                        <a:gd name="connsiteY2" fmla="*/ 1843088 h 3819525"/>
                        <a:gd name="connsiteX3" fmla="*/ 1232473 w 2701188"/>
                        <a:gd name="connsiteY3" fmla="*/ 2047875 h 3819525"/>
                        <a:gd name="connsiteX4" fmla="*/ 2058511 w 2701188"/>
                        <a:gd name="connsiteY4" fmla="*/ 2575560 h 3819525"/>
                        <a:gd name="connsiteX5" fmla="*/ 2268317 w 2701188"/>
                        <a:gd name="connsiteY5" fmla="*/ 3819525 h 3819525"/>
                        <a:gd name="connsiteX6" fmla="*/ 1903986 w 2701188"/>
                        <a:gd name="connsiteY6" fmla="*/ 3817144 h 3819525"/>
                        <a:gd name="connsiteX7" fmla="*/ 370878 w 2701188"/>
                        <a:gd name="connsiteY7" fmla="*/ 2609850 h 3819525"/>
                        <a:gd name="connsiteX8" fmla="*/ 1367 w 2701188"/>
                        <a:gd name="connsiteY8" fmla="*/ 2440781 h 3819525"/>
                        <a:gd name="connsiteX9" fmla="*/ 3749 w 2701188"/>
                        <a:gd name="connsiteY9" fmla="*/ 2281237 h 3819525"/>
                        <a:gd name="connsiteX10" fmla="*/ 234730 w 2701188"/>
                        <a:gd name="connsiteY10" fmla="*/ 2119313 h 3819525"/>
                        <a:gd name="connsiteX11" fmla="*/ 389513 w 2701188"/>
                        <a:gd name="connsiteY11" fmla="*/ 1836737 h 3819525"/>
                        <a:gd name="connsiteX12" fmla="*/ 129957 w 2701188"/>
                        <a:gd name="connsiteY12" fmla="*/ 1786731 h 3819525"/>
                        <a:gd name="connsiteX13" fmla="*/ 376812 w 2701188"/>
                        <a:gd name="connsiteY13" fmla="*/ 552450 h 3819525"/>
                        <a:gd name="connsiteX14" fmla="*/ 437553 w 2701188"/>
                        <a:gd name="connsiteY14" fmla="*/ 0 h 3819525"/>
                        <a:gd name="connsiteX0" fmla="*/ 437553 w 2701188"/>
                        <a:gd name="connsiteY0" fmla="*/ 0 h 3819525"/>
                        <a:gd name="connsiteX1" fmla="*/ 2690971 w 2701188"/>
                        <a:gd name="connsiteY1" fmla="*/ 0 h 3819525"/>
                        <a:gd name="connsiteX2" fmla="*/ 1208660 w 2701188"/>
                        <a:gd name="connsiteY2" fmla="*/ 1843088 h 3819525"/>
                        <a:gd name="connsiteX3" fmla="*/ 1232473 w 2701188"/>
                        <a:gd name="connsiteY3" fmla="*/ 2047875 h 3819525"/>
                        <a:gd name="connsiteX4" fmla="*/ 2058511 w 2701188"/>
                        <a:gd name="connsiteY4" fmla="*/ 2575560 h 3819525"/>
                        <a:gd name="connsiteX5" fmla="*/ 2268317 w 2701188"/>
                        <a:gd name="connsiteY5" fmla="*/ 3819525 h 3819525"/>
                        <a:gd name="connsiteX6" fmla="*/ 1903986 w 2701188"/>
                        <a:gd name="connsiteY6" fmla="*/ 3817144 h 3819525"/>
                        <a:gd name="connsiteX7" fmla="*/ 370878 w 2701188"/>
                        <a:gd name="connsiteY7" fmla="*/ 2609850 h 3819525"/>
                        <a:gd name="connsiteX8" fmla="*/ 1367 w 2701188"/>
                        <a:gd name="connsiteY8" fmla="*/ 2440781 h 3819525"/>
                        <a:gd name="connsiteX9" fmla="*/ 3749 w 2701188"/>
                        <a:gd name="connsiteY9" fmla="*/ 2281237 h 3819525"/>
                        <a:gd name="connsiteX10" fmla="*/ 234730 w 2701188"/>
                        <a:gd name="connsiteY10" fmla="*/ 2119313 h 3819525"/>
                        <a:gd name="connsiteX11" fmla="*/ 389513 w 2701188"/>
                        <a:gd name="connsiteY11" fmla="*/ 1836737 h 3819525"/>
                        <a:gd name="connsiteX12" fmla="*/ 129957 w 2701188"/>
                        <a:gd name="connsiteY12" fmla="*/ 1786731 h 3819525"/>
                        <a:gd name="connsiteX13" fmla="*/ 376812 w 2701188"/>
                        <a:gd name="connsiteY13" fmla="*/ 552450 h 3819525"/>
                        <a:gd name="connsiteX14" fmla="*/ 437553 w 2701188"/>
                        <a:gd name="connsiteY14" fmla="*/ 0 h 3819525"/>
                        <a:gd name="connsiteX0" fmla="*/ 437553 w 2701188"/>
                        <a:gd name="connsiteY0" fmla="*/ 0 h 3819525"/>
                        <a:gd name="connsiteX1" fmla="*/ 2690971 w 2701188"/>
                        <a:gd name="connsiteY1" fmla="*/ 0 h 3819525"/>
                        <a:gd name="connsiteX2" fmla="*/ 1208660 w 2701188"/>
                        <a:gd name="connsiteY2" fmla="*/ 1843088 h 3819525"/>
                        <a:gd name="connsiteX3" fmla="*/ 1232473 w 2701188"/>
                        <a:gd name="connsiteY3" fmla="*/ 2047875 h 3819525"/>
                        <a:gd name="connsiteX4" fmla="*/ 2058511 w 2701188"/>
                        <a:gd name="connsiteY4" fmla="*/ 2575560 h 3819525"/>
                        <a:gd name="connsiteX5" fmla="*/ 2268317 w 2701188"/>
                        <a:gd name="connsiteY5" fmla="*/ 3819525 h 3819525"/>
                        <a:gd name="connsiteX6" fmla="*/ 1903986 w 2701188"/>
                        <a:gd name="connsiteY6" fmla="*/ 3817144 h 3819525"/>
                        <a:gd name="connsiteX7" fmla="*/ 370878 w 2701188"/>
                        <a:gd name="connsiteY7" fmla="*/ 2609850 h 3819525"/>
                        <a:gd name="connsiteX8" fmla="*/ 1367 w 2701188"/>
                        <a:gd name="connsiteY8" fmla="*/ 2440781 h 3819525"/>
                        <a:gd name="connsiteX9" fmla="*/ 3749 w 2701188"/>
                        <a:gd name="connsiteY9" fmla="*/ 2281237 h 3819525"/>
                        <a:gd name="connsiteX10" fmla="*/ 234730 w 2701188"/>
                        <a:gd name="connsiteY10" fmla="*/ 2119313 h 3819525"/>
                        <a:gd name="connsiteX11" fmla="*/ 389513 w 2701188"/>
                        <a:gd name="connsiteY11" fmla="*/ 1836737 h 3819525"/>
                        <a:gd name="connsiteX12" fmla="*/ 129957 w 2701188"/>
                        <a:gd name="connsiteY12" fmla="*/ 1786731 h 3819525"/>
                        <a:gd name="connsiteX13" fmla="*/ 376812 w 2701188"/>
                        <a:gd name="connsiteY13" fmla="*/ 552450 h 3819525"/>
                        <a:gd name="connsiteX14" fmla="*/ 437553 w 2701188"/>
                        <a:gd name="connsiteY14" fmla="*/ 0 h 3819525"/>
                        <a:gd name="connsiteX0" fmla="*/ 437553 w 2724913"/>
                        <a:gd name="connsiteY0" fmla="*/ 0 h 3819525"/>
                        <a:gd name="connsiteX1" fmla="*/ 2690971 w 2724913"/>
                        <a:gd name="connsiteY1" fmla="*/ 0 h 3819525"/>
                        <a:gd name="connsiteX2" fmla="*/ 1870647 w 2724913"/>
                        <a:gd name="connsiteY2" fmla="*/ 1633538 h 3819525"/>
                        <a:gd name="connsiteX3" fmla="*/ 1208660 w 2724913"/>
                        <a:gd name="connsiteY3" fmla="*/ 1843088 h 3819525"/>
                        <a:gd name="connsiteX4" fmla="*/ 1232473 w 2724913"/>
                        <a:gd name="connsiteY4" fmla="*/ 2047875 h 3819525"/>
                        <a:gd name="connsiteX5" fmla="*/ 2058511 w 2724913"/>
                        <a:gd name="connsiteY5" fmla="*/ 2575560 h 3819525"/>
                        <a:gd name="connsiteX6" fmla="*/ 2268317 w 2724913"/>
                        <a:gd name="connsiteY6" fmla="*/ 3819525 h 3819525"/>
                        <a:gd name="connsiteX7" fmla="*/ 1903986 w 2724913"/>
                        <a:gd name="connsiteY7" fmla="*/ 3817144 h 3819525"/>
                        <a:gd name="connsiteX8" fmla="*/ 370878 w 2724913"/>
                        <a:gd name="connsiteY8" fmla="*/ 2609850 h 3819525"/>
                        <a:gd name="connsiteX9" fmla="*/ 1367 w 2724913"/>
                        <a:gd name="connsiteY9" fmla="*/ 2440781 h 3819525"/>
                        <a:gd name="connsiteX10" fmla="*/ 3749 w 2724913"/>
                        <a:gd name="connsiteY10" fmla="*/ 2281237 h 3819525"/>
                        <a:gd name="connsiteX11" fmla="*/ 234730 w 2724913"/>
                        <a:gd name="connsiteY11" fmla="*/ 2119313 h 3819525"/>
                        <a:gd name="connsiteX12" fmla="*/ 389513 w 2724913"/>
                        <a:gd name="connsiteY12" fmla="*/ 1836737 h 3819525"/>
                        <a:gd name="connsiteX13" fmla="*/ 129957 w 2724913"/>
                        <a:gd name="connsiteY13" fmla="*/ 1786731 h 3819525"/>
                        <a:gd name="connsiteX14" fmla="*/ 376812 w 2724913"/>
                        <a:gd name="connsiteY14" fmla="*/ 552450 h 3819525"/>
                        <a:gd name="connsiteX15" fmla="*/ 437553 w 2724913"/>
                        <a:gd name="connsiteY15" fmla="*/ 0 h 3819525"/>
                        <a:gd name="connsiteX0" fmla="*/ 437553 w 2724913"/>
                        <a:gd name="connsiteY0" fmla="*/ 0 h 3819525"/>
                        <a:gd name="connsiteX1" fmla="*/ 2690971 w 2724913"/>
                        <a:gd name="connsiteY1" fmla="*/ 0 h 3819525"/>
                        <a:gd name="connsiteX2" fmla="*/ 1870647 w 2724913"/>
                        <a:gd name="connsiteY2" fmla="*/ 1633538 h 3819525"/>
                        <a:gd name="connsiteX3" fmla="*/ 1208660 w 2724913"/>
                        <a:gd name="connsiteY3" fmla="*/ 1843088 h 3819525"/>
                        <a:gd name="connsiteX4" fmla="*/ 1232473 w 2724913"/>
                        <a:gd name="connsiteY4" fmla="*/ 2047875 h 3819525"/>
                        <a:gd name="connsiteX5" fmla="*/ 2058511 w 2724913"/>
                        <a:gd name="connsiteY5" fmla="*/ 2575560 h 3819525"/>
                        <a:gd name="connsiteX6" fmla="*/ 2268317 w 2724913"/>
                        <a:gd name="connsiteY6" fmla="*/ 3819525 h 3819525"/>
                        <a:gd name="connsiteX7" fmla="*/ 1903986 w 2724913"/>
                        <a:gd name="connsiteY7" fmla="*/ 3817144 h 3819525"/>
                        <a:gd name="connsiteX8" fmla="*/ 370878 w 2724913"/>
                        <a:gd name="connsiteY8" fmla="*/ 2609850 h 3819525"/>
                        <a:gd name="connsiteX9" fmla="*/ 1367 w 2724913"/>
                        <a:gd name="connsiteY9" fmla="*/ 2440781 h 3819525"/>
                        <a:gd name="connsiteX10" fmla="*/ 3749 w 2724913"/>
                        <a:gd name="connsiteY10" fmla="*/ 2281237 h 3819525"/>
                        <a:gd name="connsiteX11" fmla="*/ 234730 w 2724913"/>
                        <a:gd name="connsiteY11" fmla="*/ 2119313 h 3819525"/>
                        <a:gd name="connsiteX12" fmla="*/ 389513 w 2724913"/>
                        <a:gd name="connsiteY12" fmla="*/ 1836737 h 3819525"/>
                        <a:gd name="connsiteX13" fmla="*/ 129957 w 2724913"/>
                        <a:gd name="connsiteY13" fmla="*/ 1786731 h 3819525"/>
                        <a:gd name="connsiteX14" fmla="*/ 376812 w 2724913"/>
                        <a:gd name="connsiteY14" fmla="*/ 552450 h 3819525"/>
                        <a:gd name="connsiteX15" fmla="*/ 437553 w 2724913"/>
                        <a:gd name="connsiteY15" fmla="*/ 0 h 3819525"/>
                        <a:gd name="connsiteX0" fmla="*/ 437553 w 2724913"/>
                        <a:gd name="connsiteY0" fmla="*/ 0 h 3819525"/>
                        <a:gd name="connsiteX1" fmla="*/ 2690971 w 2724913"/>
                        <a:gd name="connsiteY1" fmla="*/ 0 h 3819525"/>
                        <a:gd name="connsiteX2" fmla="*/ 1870647 w 2724913"/>
                        <a:gd name="connsiteY2" fmla="*/ 1633538 h 3819525"/>
                        <a:gd name="connsiteX3" fmla="*/ 1208660 w 2724913"/>
                        <a:gd name="connsiteY3" fmla="*/ 1843088 h 3819525"/>
                        <a:gd name="connsiteX4" fmla="*/ 1232473 w 2724913"/>
                        <a:gd name="connsiteY4" fmla="*/ 2047875 h 3819525"/>
                        <a:gd name="connsiteX5" fmla="*/ 2058511 w 2724913"/>
                        <a:gd name="connsiteY5" fmla="*/ 2575560 h 3819525"/>
                        <a:gd name="connsiteX6" fmla="*/ 2268317 w 2724913"/>
                        <a:gd name="connsiteY6" fmla="*/ 3819525 h 3819525"/>
                        <a:gd name="connsiteX7" fmla="*/ 1903986 w 2724913"/>
                        <a:gd name="connsiteY7" fmla="*/ 3817144 h 3819525"/>
                        <a:gd name="connsiteX8" fmla="*/ 370878 w 2724913"/>
                        <a:gd name="connsiteY8" fmla="*/ 2609850 h 3819525"/>
                        <a:gd name="connsiteX9" fmla="*/ 1367 w 2724913"/>
                        <a:gd name="connsiteY9" fmla="*/ 2440781 h 3819525"/>
                        <a:gd name="connsiteX10" fmla="*/ 3749 w 2724913"/>
                        <a:gd name="connsiteY10" fmla="*/ 2281237 h 3819525"/>
                        <a:gd name="connsiteX11" fmla="*/ 234730 w 2724913"/>
                        <a:gd name="connsiteY11" fmla="*/ 2119313 h 3819525"/>
                        <a:gd name="connsiteX12" fmla="*/ 389513 w 2724913"/>
                        <a:gd name="connsiteY12" fmla="*/ 1836737 h 3819525"/>
                        <a:gd name="connsiteX13" fmla="*/ 129957 w 2724913"/>
                        <a:gd name="connsiteY13" fmla="*/ 1786731 h 3819525"/>
                        <a:gd name="connsiteX14" fmla="*/ 376812 w 2724913"/>
                        <a:gd name="connsiteY14" fmla="*/ 552450 h 3819525"/>
                        <a:gd name="connsiteX15" fmla="*/ 437553 w 2724913"/>
                        <a:gd name="connsiteY15" fmla="*/ 0 h 3819525"/>
                        <a:gd name="connsiteX0" fmla="*/ 437553 w 2724913"/>
                        <a:gd name="connsiteY0" fmla="*/ 0 h 3819525"/>
                        <a:gd name="connsiteX1" fmla="*/ 2690971 w 2724913"/>
                        <a:gd name="connsiteY1" fmla="*/ 0 h 3819525"/>
                        <a:gd name="connsiteX2" fmla="*/ 1870647 w 2724913"/>
                        <a:gd name="connsiteY2" fmla="*/ 1633538 h 3819525"/>
                        <a:gd name="connsiteX3" fmla="*/ 1208660 w 2724913"/>
                        <a:gd name="connsiteY3" fmla="*/ 1843088 h 3819525"/>
                        <a:gd name="connsiteX4" fmla="*/ 1232473 w 2724913"/>
                        <a:gd name="connsiteY4" fmla="*/ 2047875 h 3819525"/>
                        <a:gd name="connsiteX5" fmla="*/ 2058511 w 2724913"/>
                        <a:gd name="connsiteY5" fmla="*/ 2575560 h 3819525"/>
                        <a:gd name="connsiteX6" fmla="*/ 2268317 w 2724913"/>
                        <a:gd name="connsiteY6" fmla="*/ 3819525 h 3819525"/>
                        <a:gd name="connsiteX7" fmla="*/ 1903986 w 2724913"/>
                        <a:gd name="connsiteY7" fmla="*/ 3817144 h 3819525"/>
                        <a:gd name="connsiteX8" fmla="*/ 370878 w 2724913"/>
                        <a:gd name="connsiteY8" fmla="*/ 2609850 h 3819525"/>
                        <a:gd name="connsiteX9" fmla="*/ 1367 w 2724913"/>
                        <a:gd name="connsiteY9" fmla="*/ 2440781 h 3819525"/>
                        <a:gd name="connsiteX10" fmla="*/ 3749 w 2724913"/>
                        <a:gd name="connsiteY10" fmla="*/ 2281237 h 3819525"/>
                        <a:gd name="connsiteX11" fmla="*/ 234730 w 2724913"/>
                        <a:gd name="connsiteY11" fmla="*/ 2119313 h 3819525"/>
                        <a:gd name="connsiteX12" fmla="*/ 389513 w 2724913"/>
                        <a:gd name="connsiteY12" fmla="*/ 1836737 h 3819525"/>
                        <a:gd name="connsiteX13" fmla="*/ 129957 w 2724913"/>
                        <a:gd name="connsiteY13" fmla="*/ 1786731 h 3819525"/>
                        <a:gd name="connsiteX14" fmla="*/ 376812 w 2724913"/>
                        <a:gd name="connsiteY14" fmla="*/ 552450 h 3819525"/>
                        <a:gd name="connsiteX15" fmla="*/ 437553 w 2724913"/>
                        <a:gd name="connsiteY15" fmla="*/ 0 h 3819525"/>
                        <a:gd name="connsiteX0" fmla="*/ 437553 w 2730872"/>
                        <a:gd name="connsiteY0" fmla="*/ 0 h 3819525"/>
                        <a:gd name="connsiteX1" fmla="*/ 2690971 w 2730872"/>
                        <a:gd name="connsiteY1" fmla="*/ 0 h 3819525"/>
                        <a:gd name="connsiteX2" fmla="*/ 1451547 w 2730872"/>
                        <a:gd name="connsiteY2" fmla="*/ 376238 h 3819525"/>
                        <a:gd name="connsiteX3" fmla="*/ 1870647 w 2730872"/>
                        <a:gd name="connsiteY3" fmla="*/ 1633538 h 3819525"/>
                        <a:gd name="connsiteX4" fmla="*/ 1208660 w 2730872"/>
                        <a:gd name="connsiteY4" fmla="*/ 1843088 h 3819525"/>
                        <a:gd name="connsiteX5" fmla="*/ 1232473 w 2730872"/>
                        <a:gd name="connsiteY5" fmla="*/ 2047875 h 3819525"/>
                        <a:gd name="connsiteX6" fmla="*/ 2058511 w 2730872"/>
                        <a:gd name="connsiteY6" fmla="*/ 2575560 h 3819525"/>
                        <a:gd name="connsiteX7" fmla="*/ 2268317 w 2730872"/>
                        <a:gd name="connsiteY7" fmla="*/ 3819525 h 3819525"/>
                        <a:gd name="connsiteX8" fmla="*/ 1903986 w 2730872"/>
                        <a:gd name="connsiteY8" fmla="*/ 3817144 h 3819525"/>
                        <a:gd name="connsiteX9" fmla="*/ 370878 w 2730872"/>
                        <a:gd name="connsiteY9" fmla="*/ 2609850 h 3819525"/>
                        <a:gd name="connsiteX10" fmla="*/ 1367 w 2730872"/>
                        <a:gd name="connsiteY10" fmla="*/ 2440781 h 3819525"/>
                        <a:gd name="connsiteX11" fmla="*/ 3749 w 2730872"/>
                        <a:gd name="connsiteY11" fmla="*/ 2281237 h 3819525"/>
                        <a:gd name="connsiteX12" fmla="*/ 234730 w 2730872"/>
                        <a:gd name="connsiteY12" fmla="*/ 2119313 h 3819525"/>
                        <a:gd name="connsiteX13" fmla="*/ 389513 w 2730872"/>
                        <a:gd name="connsiteY13" fmla="*/ 1836737 h 3819525"/>
                        <a:gd name="connsiteX14" fmla="*/ 129957 w 2730872"/>
                        <a:gd name="connsiteY14" fmla="*/ 1786731 h 3819525"/>
                        <a:gd name="connsiteX15" fmla="*/ 376812 w 2730872"/>
                        <a:gd name="connsiteY15" fmla="*/ 552450 h 3819525"/>
                        <a:gd name="connsiteX16" fmla="*/ 437553 w 2730872"/>
                        <a:gd name="connsiteY16" fmla="*/ 0 h 3819525"/>
                        <a:gd name="connsiteX0" fmla="*/ 437553 w 2730872"/>
                        <a:gd name="connsiteY0" fmla="*/ 0 h 3819525"/>
                        <a:gd name="connsiteX1" fmla="*/ 2690971 w 2730872"/>
                        <a:gd name="connsiteY1" fmla="*/ 0 h 3819525"/>
                        <a:gd name="connsiteX2" fmla="*/ 1451547 w 2730872"/>
                        <a:gd name="connsiteY2" fmla="*/ 376238 h 3819525"/>
                        <a:gd name="connsiteX3" fmla="*/ 1870647 w 2730872"/>
                        <a:gd name="connsiteY3" fmla="*/ 1633538 h 3819525"/>
                        <a:gd name="connsiteX4" fmla="*/ 1208660 w 2730872"/>
                        <a:gd name="connsiteY4" fmla="*/ 1843088 h 3819525"/>
                        <a:gd name="connsiteX5" fmla="*/ 1232473 w 2730872"/>
                        <a:gd name="connsiteY5" fmla="*/ 2047875 h 3819525"/>
                        <a:gd name="connsiteX6" fmla="*/ 2058511 w 2730872"/>
                        <a:gd name="connsiteY6" fmla="*/ 2575560 h 3819525"/>
                        <a:gd name="connsiteX7" fmla="*/ 2268317 w 2730872"/>
                        <a:gd name="connsiteY7" fmla="*/ 3819525 h 3819525"/>
                        <a:gd name="connsiteX8" fmla="*/ 1903986 w 2730872"/>
                        <a:gd name="connsiteY8" fmla="*/ 3817144 h 3819525"/>
                        <a:gd name="connsiteX9" fmla="*/ 370878 w 2730872"/>
                        <a:gd name="connsiteY9" fmla="*/ 2609850 h 3819525"/>
                        <a:gd name="connsiteX10" fmla="*/ 1367 w 2730872"/>
                        <a:gd name="connsiteY10" fmla="*/ 2440781 h 3819525"/>
                        <a:gd name="connsiteX11" fmla="*/ 3749 w 2730872"/>
                        <a:gd name="connsiteY11" fmla="*/ 2281237 h 3819525"/>
                        <a:gd name="connsiteX12" fmla="*/ 234730 w 2730872"/>
                        <a:gd name="connsiteY12" fmla="*/ 2119313 h 3819525"/>
                        <a:gd name="connsiteX13" fmla="*/ 389513 w 2730872"/>
                        <a:gd name="connsiteY13" fmla="*/ 1836737 h 3819525"/>
                        <a:gd name="connsiteX14" fmla="*/ 129957 w 2730872"/>
                        <a:gd name="connsiteY14" fmla="*/ 1786731 h 3819525"/>
                        <a:gd name="connsiteX15" fmla="*/ 376812 w 2730872"/>
                        <a:gd name="connsiteY15" fmla="*/ 552450 h 3819525"/>
                        <a:gd name="connsiteX16" fmla="*/ 437553 w 2730872"/>
                        <a:gd name="connsiteY16" fmla="*/ 0 h 3819525"/>
                        <a:gd name="connsiteX0" fmla="*/ 437553 w 2269379"/>
                        <a:gd name="connsiteY0" fmla="*/ 52387 h 3871912"/>
                        <a:gd name="connsiteX1" fmla="*/ 1157446 w 2269379"/>
                        <a:gd name="connsiteY1" fmla="*/ 0 h 3871912"/>
                        <a:gd name="connsiteX2" fmla="*/ 1451547 w 2269379"/>
                        <a:gd name="connsiteY2" fmla="*/ 428625 h 3871912"/>
                        <a:gd name="connsiteX3" fmla="*/ 1870647 w 2269379"/>
                        <a:gd name="connsiteY3" fmla="*/ 1685925 h 3871912"/>
                        <a:gd name="connsiteX4" fmla="*/ 1208660 w 2269379"/>
                        <a:gd name="connsiteY4" fmla="*/ 1895475 h 3871912"/>
                        <a:gd name="connsiteX5" fmla="*/ 1232473 w 2269379"/>
                        <a:gd name="connsiteY5" fmla="*/ 2100262 h 3871912"/>
                        <a:gd name="connsiteX6" fmla="*/ 2058511 w 2269379"/>
                        <a:gd name="connsiteY6" fmla="*/ 2627947 h 3871912"/>
                        <a:gd name="connsiteX7" fmla="*/ 2268317 w 2269379"/>
                        <a:gd name="connsiteY7" fmla="*/ 3871912 h 3871912"/>
                        <a:gd name="connsiteX8" fmla="*/ 1903986 w 2269379"/>
                        <a:gd name="connsiteY8" fmla="*/ 3869531 h 3871912"/>
                        <a:gd name="connsiteX9" fmla="*/ 370878 w 2269379"/>
                        <a:gd name="connsiteY9" fmla="*/ 2662237 h 3871912"/>
                        <a:gd name="connsiteX10" fmla="*/ 1367 w 2269379"/>
                        <a:gd name="connsiteY10" fmla="*/ 2493168 h 3871912"/>
                        <a:gd name="connsiteX11" fmla="*/ 3749 w 2269379"/>
                        <a:gd name="connsiteY11" fmla="*/ 2333624 h 3871912"/>
                        <a:gd name="connsiteX12" fmla="*/ 234730 w 2269379"/>
                        <a:gd name="connsiteY12" fmla="*/ 2171700 h 3871912"/>
                        <a:gd name="connsiteX13" fmla="*/ 389513 w 2269379"/>
                        <a:gd name="connsiteY13" fmla="*/ 1889124 h 3871912"/>
                        <a:gd name="connsiteX14" fmla="*/ 129957 w 2269379"/>
                        <a:gd name="connsiteY14" fmla="*/ 1839118 h 3871912"/>
                        <a:gd name="connsiteX15" fmla="*/ 376812 w 2269379"/>
                        <a:gd name="connsiteY15" fmla="*/ 604837 h 3871912"/>
                        <a:gd name="connsiteX16" fmla="*/ 437553 w 2269379"/>
                        <a:gd name="connsiteY16" fmla="*/ 52387 h 3871912"/>
                        <a:gd name="connsiteX0" fmla="*/ 437553 w 2269379"/>
                        <a:gd name="connsiteY0" fmla="*/ 52387 h 3871912"/>
                        <a:gd name="connsiteX1" fmla="*/ 1157446 w 2269379"/>
                        <a:gd name="connsiteY1" fmla="*/ 0 h 3871912"/>
                        <a:gd name="connsiteX2" fmla="*/ 1451547 w 2269379"/>
                        <a:gd name="connsiteY2" fmla="*/ 428625 h 3871912"/>
                        <a:gd name="connsiteX3" fmla="*/ 1870647 w 2269379"/>
                        <a:gd name="connsiteY3" fmla="*/ 1685925 h 3871912"/>
                        <a:gd name="connsiteX4" fmla="*/ 1208660 w 2269379"/>
                        <a:gd name="connsiteY4" fmla="*/ 1895475 h 3871912"/>
                        <a:gd name="connsiteX5" fmla="*/ 1232473 w 2269379"/>
                        <a:gd name="connsiteY5" fmla="*/ 2100262 h 3871912"/>
                        <a:gd name="connsiteX6" fmla="*/ 2058511 w 2269379"/>
                        <a:gd name="connsiteY6" fmla="*/ 2627947 h 3871912"/>
                        <a:gd name="connsiteX7" fmla="*/ 2268317 w 2269379"/>
                        <a:gd name="connsiteY7" fmla="*/ 3871912 h 3871912"/>
                        <a:gd name="connsiteX8" fmla="*/ 1903986 w 2269379"/>
                        <a:gd name="connsiteY8" fmla="*/ 3869531 h 3871912"/>
                        <a:gd name="connsiteX9" fmla="*/ 370878 w 2269379"/>
                        <a:gd name="connsiteY9" fmla="*/ 2662237 h 3871912"/>
                        <a:gd name="connsiteX10" fmla="*/ 1367 w 2269379"/>
                        <a:gd name="connsiteY10" fmla="*/ 2493168 h 3871912"/>
                        <a:gd name="connsiteX11" fmla="*/ 3749 w 2269379"/>
                        <a:gd name="connsiteY11" fmla="*/ 2333624 h 3871912"/>
                        <a:gd name="connsiteX12" fmla="*/ 234730 w 2269379"/>
                        <a:gd name="connsiteY12" fmla="*/ 2171700 h 3871912"/>
                        <a:gd name="connsiteX13" fmla="*/ 389513 w 2269379"/>
                        <a:gd name="connsiteY13" fmla="*/ 1889124 h 3871912"/>
                        <a:gd name="connsiteX14" fmla="*/ 129957 w 2269379"/>
                        <a:gd name="connsiteY14" fmla="*/ 1839118 h 3871912"/>
                        <a:gd name="connsiteX15" fmla="*/ 376812 w 2269379"/>
                        <a:gd name="connsiteY15" fmla="*/ 604837 h 3871912"/>
                        <a:gd name="connsiteX16" fmla="*/ 437553 w 2269379"/>
                        <a:gd name="connsiteY16" fmla="*/ 52387 h 3871912"/>
                        <a:gd name="connsiteX0" fmla="*/ 437553 w 2269379"/>
                        <a:gd name="connsiteY0" fmla="*/ 52387 h 3871912"/>
                        <a:gd name="connsiteX1" fmla="*/ 1157446 w 2269379"/>
                        <a:gd name="connsiteY1" fmla="*/ 0 h 3871912"/>
                        <a:gd name="connsiteX2" fmla="*/ 1451547 w 2269379"/>
                        <a:gd name="connsiteY2" fmla="*/ 428625 h 3871912"/>
                        <a:gd name="connsiteX3" fmla="*/ 1870647 w 2269379"/>
                        <a:gd name="connsiteY3" fmla="*/ 1685925 h 3871912"/>
                        <a:gd name="connsiteX4" fmla="*/ 1208660 w 2269379"/>
                        <a:gd name="connsiteY4" fmla="*/ 1895475 h 3871912"/>
                        <a:gd name="connsiteX5" fmla="*/ 1232473 w 2269379"/>
                        <a:gd name="connsiteY5" fmla="*/ 2100262 h 3871912"/>
                        <a:gd name="connsiteX6" fmla="*/ 2058511 w 2269379"/>
                        <a:gd name="connsiteY6" fmla="*/ 2627947 h 3871912"/>
                        <a:gd name="connsiteX7" fmla="*/ 2268317 w 2269379"/>
                        <a:gd name="connsiteY7" fmla="*/ 3871912 h 3871912"/>
                        <a:gd name="connsiteX8" fmla="*/ 1903986 w 2269379"/>
                        <a:gd name="connsiteY8" fmla="*/ 3869531 h 3871912"/>
                        <a:gd name="connsiteX9" fmla="*/ 370878 w 2269379"/>
                        <a:gd name="connsiteY9" fmla="*/ 2662237 h 3871912"/>
                        <a:gd name="connsiteX10" fmla="*/ 1367 w 2269379"/>
                        <a:gd name="connsiteY10" fmla="*/ 2493168 h 3871912"/>
                        <a:gd name="connsiteX11" fmla="*/ 3749 w 2269379"/>
                        <a:gd name="connsiteY11" fmla="*/ 2333624 h 3871912"/>
                        <a:gd name="connsiteX12" fmla="*/ 234730 w 2269379"/>
                        <a:gd name="connsiteY12" fmla="*/ 2171700 h 3871912"/>
                        <a:gd name="connsiteX13" fmla="*/ 389513 w 2269379"/>
                        <a:gd name="connsiteY13" fmla="*/ 1889124 h 3871912"/>
                        <a:gd name="connsiteX14" fmla="*/ 129957 w 2269379"/>
                        <a:gd name="connsiteY14" fmla="*/ 1839118 h 3871912"/>
                        <a:gd name="connsiteX15" fmla="*/ 376812 w 2269379"/>
                        <a:gd name="connsiteY15" fmla="*/ 604837 h 3871912"/>
                        <a:gd name="connsiteX16" fmla="*/ 437553 w 2269379"/>
                        <a:gd name="connsiteY16" fmla="*/ 52387 h 3871912"/>
                        <a:gd name="connsiteX0" fmla="*/ 437553 w 2269379"/>
                        <a:gd name="connsiteY0" fmla="*/ 0 h 3819525"/>
                        <a:gd name="connsiteX1" fmla="*/ 1451547 w 2269379"/>
                        <a:gd name="connsiteY1" fmla="*/ 376238 h 3819525"/>
                        <a:gd name="connsiteX2" fmla="*/ 1870647 w 2269379"/>
                        <a:gd name="connsiteY2" fmla="*/ 1633538 h 3819525"/>
                        <a:gd name="connsiteX3" fmla="*/ 1208660 w 2269379"/>
                        <a:gd name="connsiteY3" fmla="*/ 1843088 h 3819525"/>
                        <a:gd name="connsiteX4" fmla="*/ 1232473 w 2269379"/>
                        <a:gd name="connsiteY4" fmla="*/ 2047875 h 3819525"/>
                        <a:gd name="connsiteX5" fmla="*/ 2058511 w 2269379"/>
                        <a:gd name="connsiteY5" fmla="*/ 2575560 h 3819525"/>
                        <a:gd name="connsiteX6" fmla="*/ 2268317 w 2269379"/>
                        <a:gd name="connsiteY6" fmla="*/ 3819525 h 3819525"/>
                        <a:gd name="connsiteX7" fmla="*/ 1903986 w 2269379"/>
                        <a:gd name="connsiteY7" fmla="*/ 3817144 h 3819525"/>
                        <a:gd name="connsiteX8" fmla="*/ 370878 w 2269379"/>
                        <a:gd name="connsiteY8" fmla="*/ 2609850 h 3819525"/>
                        <a:gd name="connsiteX9" fmla="*/ 1367 w 2269379"/>
                        <a:gd name="connsiteY9" fmla="*/ 2440781 h 3819525"/>
                        <a:gd name="connsiteX10" fmla="*/ 3749 w 2269379"/>
                        <a:gd name="connsiteY10" fmla="*/ 2281237 h 3819525"/>
                        <a:gd name="connsiteX11" fmla="*/ 234730 w 2269379"/>
                        <a:gd name="connsiteY11" fmla="*/ 2119313 h 3819525"/>
                        <a:gd name="connsiteX12" fmla="*/ 389513 w 2269379"/>
                        <a:gd name="connsiteY12" fmla="*/ 1836737 h 3819525"/>
                        <a:gd name="connsiteX13" fmla="*/ 129957 w 2269379"/>
                        <a:gd name="connsiteY13" fmla="*/ 1786731 h 3819525"/>
                        <a:gd name="connsiteX14" fmla="*/ 376812 w 2269379"/>
                        <a:gd name="connsiteY14" fmla="*/ 552450 h 3819525"/>
                        <a:gd name="connsiteX15" fmla="*/ 437553 w 2269379"/>
                        <a:gd name="connsiteY15" fmla="*/ 0 h 3819525"/>
                        <a:gd name="connsiteX0" fmla="*/ 437553 w 2269379"/>
                        <a:gd name="connsiteY0" fmla="*/ 34981 h 3854506"/>
                        <a:gd name="connsiteX1" fmla="*/ 1451547 w 2269379"/>
                        <a:gd name="connsiteY1" fmla="*/ 411219 h 3854506"/>
                        <a:gd name="connsiteX2" fmla="*/ 1870647 w 2269379"/>
                        <a:gd name="connsiteY2" fmla="*/ 1668519 h 3854506"/>
                        <a:gd name="connsiteX3" fmla="*/ 1208660 w 2269379"/>
                        <a:gd name="connsiteY3" fmla="*/ 1878069 h 3854506"/>
                        <a:gd name="connsiteX4" fmla="*/ 1232473 w 2269379"/>
                        <a:gd name="connsiteY4" fmla="*/ 2082856 h 3854506"/>
                        <a:gd name="connsiteX5" fmla="*/ 2058511 w 2269379"/>
                        <a:gd name="connsiteY5" fmla="*/ 2610541 h 3854506"/>
                        <a:gd name="connsiteX6" fmla="*/ 2268317 w 2269379"/>
                        <a:gd name="connsiteY6" fmla="*/ 3854506 h 3854506"/>
                        <a:gd name="connsiteX7" fmla="*/ 1903986 w 2269379"/>
                        <a:gd name="connsiteY7" fmla="*/ 3852125 h 3854506"/>
                        <a:gd name="connsiteX8" fmla="*/ 370878 w 2269379"/>
                        <a:gd name="connsiteY8" fmla="*/ 2644831 h 3854506"/>
                        <a:gd name="connsiteX9" fmla="*/ 1367 w 2269379"/>
                        <a:gd name="connsiteY9" fmla="*/ 2475762 h 3854506"/>
                        <a:gd name="connsiteX10" fmla="*/ 3749 w 2269379"/>
                        <a:gd name="connsiteY10" fmla="*/ 2316218 h 3854506"/>
                        <a:gd name="connsiteX11" fmla="*/ 234730 w 2269379"/>
                        <a:gd name="connsiteY11" fmla="*/ 2154294 h 3854506"/>
                        <a:gd name="connsiteX12" fmla="*/ 389513 w 2269379"/>
                        <a:gd name="connsiteY12" fmla="*/ 1871718 h 3854506"/>
                        <a:gd name="connsiteX13" fmla="*/ 129957 w 2269379"/>
                        <a:gd name="connsiteY13" fmla="*/ 1821712 h 3854506"/>
                        <a:gd name="connsiteX14" fmla="*/ 376812 w 2269379"/>
                        <a:gd name="connsiteY14" fmla="*/ 587431 h 3854506"/>
                        <a:gd name="connsiteX15" fmla="*/ 437553 w 2269379"/>
                        <a:gd name="connsiteY15" fmla="*/ 34981 h 3854506"/>
                        <a:gd name="connsiteX0" fmla="*/ 437553 w 2269379"/>
                        <a:gd name="connsiteY0" fmla="*/ 80989 h 3900514"/>
                        <a:gd name="connsiteX1" fmla="*/ 1451547 w 2269379"/>
                        <a:gd name="connsiteY1" fmla="*/ 457227 h 3900514"/>
                        <a:gd name="connsiteX2" fmla="*/ 1870647 w 2269379"/>
                        <a:gd name="connsiteY2" fmla="*/ 1714527 h 3900514"/>
                        <a:gd name="connsiteX3" fmla="*/ 1208660 w 2269379"/>
                        <a:gd name="connsiteY3" fmla="*/ 1924077 h 3900514"/>
                        <a:gd name="connsiteX4" fmla="*/ 1232473 w 2269379"/>
                        <a:gd name="connsiteY4" fmla="*/ 2128864 h 3900514"/>
                        <a:gd name="connsiteX5" fmla="*/ 2058511 w 2269379"/>
                        <a:gd name="connsiteY5" fmla="*/ 2656549 h 3900514"/>
                        <a:gd name="connsiteX6" fmla="*/ 2268317 w 2269379"/>
                        <a:gd name="connsiteY6" fmla="*/ 3900514 h 3900514"/>
                        <a:gd name="connsiteX7" fmla="*/ 1903986 w 2269379"/>
                        <a:gd name="connsiteY7" fmla="*/ 3898133 h 3900514"/>
                        <a:gd name="connsiteX8" fmla="*/ 370878 w 2269379"/>
                        <a:gd name="connsiteY8" fmla="*/ 2690839 h 3900514"/>
                        <a:gd name="connsiteX9" fmla="*/ 1367 w 2269379"/>
                        <a:gd name="connsiteY9" fmla="*/ 2521770 h 3900514"/>
                        <a:gd name="connsiteX10" fmla="*/ 3749 w 2269379"/>
                        <a:gd name="connsiteY10" fmla="*/ 2362226 h 3900514"/>
                        <a:gd name="connsiteX11" fmla="*/ 234730 w 2269379"/>
                        <a:gd name="connsiteY11" fmla="*/ 2200302 h 3900514"/>
                        <a:gd name="connsiteX12" fmla="*/ 389513 w 2269379"/>
                        <a:gd name="connsiteY12" fmla="*/ 1917726 h 3900514"/>
                        <a:gd name="connsiteX13" fmla="*/ 129957 w 2269379"/>
                        <a:gd name="connsiteY13" fmla="*/ 1867720 h 3900514"/>
                        <a:gd name="connsiteX14" fmla="*/ 376812 w 2269379"/>
                        <a:gd name="connsiteY14" fmla="*/ 633439 h 3900514"/>
                        <a:gd name="connsiteX15" fmla="*/ 437553 w 2269379"/>
                        <a:gd name="connsiteY15" fmla="*/ 80989 h 3900514"/>
                        <a:gd name="connsiteX0" fmla="*/ 437553 w 2269379"/>
                        <a:gd name="connsiteY0" fmla="*/ 89454 h 3908979"/>
                        <a:gd name="connsiteX1" fmla="*/ 1451547 w 2269379"/>
                        <a:gd name="connsiteY1" fmla="*/ 465692 h 3908979"/>
                        <a:gd name="connsiteX2" fmla="*/ 1870647 w 2269379"/>
                        <a:gd name="connsiteY2" fmla="*/ 1722992 h 3908979"/>
                        <a:gd name="connsiteX3" fmla="*/ 1208660 w 2269379"/>
                        <a:gd name="connsiteY3" fmla="*/ 1932542 h 3908979"/>
                        <a:gd name="connsiteX4" fmla="*/ 1232473 w 2269379"/>
                        <a:gd name="connsiteY4" fmla="*/ 2137329 h 3908979"/>
                        <a:gd name="connsiteX5" fmla="*/ 2058511 w 2269379"/>
                        <a:gd name="connsiteY5" fmla="*/ 2665014 h 3908979"/>
                        <a:gd name="connsiteX6" fmla="*/ 2268317 w 2269379"/>
                        <a:gd name="connsiteY6" fmla="*/ 3908979 h 3908979"/>
                        <a:gd name="connsiteX7" fmla="*/ 1903986 w 2269379"/>
                        <a:gd name="connsiteY7" fmla="*/ 3906598 h 3908979"/>
                        <a:gd name="connsiteX8" fmla="*/ 370878 w 2269379"/>
                        <a:gd name="connsiteY8" fmla="*/ 2699304 h 3908979"/>
                        <a:gd name="connsiteX9" fmla="*/ 1367 w 2269379"/>
                        <a:gd name="connsiteY9" fmla="*/ 2530235 h 3908979"/>
                        <a:gd name="connsiteX10" fmla="*/ 3749 w 2269379"/>
                        <a:gd name="connsiteY10" fmla="*/ 2370691 h 3908979"/>
                        <a:gd name="connsiteX11" fmla="*/ 234730 w 2269379"/>
                        <a:gd name="connsiteY11" fmla="*/ 2208767 h 3908979"/>
                        <a:gd name="connsiteX12" fmla="*/ 389513 w 2269379"/>
                        <a:gd name="connsiteY12" fmla="*/ 1926191 h 3908979"/>
                        <a:gd name="connsiteX13" fmla="*/ 129957 w 2269379"/>
                        <a:gd name="connsiteY13" fmla="*/ 1876185 h 3908979"/>
                        <a:gd name="connsiteX14" fmla="*/ 376812 w 2269379"/>
                        <a:gd name="connsiteY14" fmla="*/ 641904 h 3908979"/>
                        <a:gd name="connsiteX15" fmla="*/ 437553 w 2269379"/>
                        <a:gd name="connsiteY15" fmla="*/ 89454 h 3908979"/>
                        <a:gd name="connsiteX0" fmla="*/ 437553 w 2269379"/>
                        <a:gd name="connsiteY0" fmla="*/ 99260 h 3918785"/>
                        <a:gd name="connsiteX1" fmla="*/ 1451547 w 2269379"/>
                        <a:gd name="connsiteY1" fmla="*/ 475498 h 3918785"/>
                        <a:gd name="connsiteX2" fmla="*/ 1870647 w 2269379"/>
                        <a:gd name="connsiteY2" fmla="*/ 1732798 h 3918785"/>
                        <a:gd name="connsiteX3" fmla="*/ 1208660 w 2269379"/>
                        <a:gd name="connsiteY3" fmla="*/ 1942348 h 3918785"/>
                        <a:gd name="connsiteX4" fmla="*/ 1232473 w 2269379"/>
                        <a:gd name="connsiteY4" fmla="*/ 2147135 h 3918785"/>
                        <a:gd name="connsiteX5" fmla="*/ 2058511 w 2269379"/>
                        <a:gd name="connsiteY5" fmla="*/ 2674820 h 3918785"/>
                        <a:gd name="connsiteX6" fmla="*/ 2268317 w 2269379"/>
                        <a:gd name="connsiteY6" fmla="*/ 3918785 h 3918785"/>
                        <a:gd name="connsiteX7" fmla="*/ 1903986 w 2269379"/>
                        <a:gd name="connsiteY7" fmla="*/ 3916404 h 3918785"/>
                        <a:gd name="connsiteX8" fmla="*/ 370878 w 2269379"/>
                        <a:gd name="connsiteY8" fmla="*/ 2709110 h 3918785"/>
                        <a:gd name="connsiteX9" fmla="*/ 1367 w 2269379"/>
                        <a:gd name="connsiteY9" fmla="*/ 2540041 h 3918785"/>
                        <a:gd name="connsiteX10" fmla="*/ 3749 w 2269379"/>
                        <a:gd name="connsiteY10" fmla="*/ 2380497 h 3918785"/>
                        <a:gd name="connsiteX11" fmla="*/ 234730 w 2269379"/>
                        <a:gd name="connsiteY11" fmla="*/ 2218573 h 3918785"/>
                        <a:gd name="connsiteX12" fmla="*/ 389513 w 2269379"/>
                        <a:gd name="connsiteY12" fmla="*/ 1935997 h 3918785"/>
                        <a:gd name="connsiteX13" fmla="*/ 129957 w 2269379"/>
                        <a:gd name="connsiteY13" fmla="*/ 1885991 h 3918785"/>
                        <a:gd name="connsiteX14" fmla="*/ 376812 w 2269379"/>
                        <a:gd name="connsiteY14" fmla="*/ 651710 h 3918785"/>
                        <a:gd name="connsiteX15" fmla="*/ 437553 w 2269379"/>
                        <a:gd name="connsiteY15" fmla="*/ 99260 h 3918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269379" h="3918785">
                          <a:moveTo>
                            <a:pt x="437553" y="99260"/>
                          </a:moveTo>
                          <a:cubicBezTo>
                            <a:pt x="746976" y="-75364"/>
                            <a:pt x="1270711" y="-59491"/>
                            <a:pt x="1451547" y="475498"/>
                          </a:cubicBezTo>
                          <a:cubicBezTo>
                            <a:pt x="1467227" y="709655"/>
                            <a:pt x="1461866" y="1634373"/>
                            <a:pt x="1870647" y="1732798"/>
                          </a:cubicBezTo>
                          <a:cubicBezTo>
                            <a:pt x="1756945" y="1839954"/>
                            <a:pt x="1376141" y="1909011"/>
                            <a:pt x="1208660" y="1942348"/>
                          </a:cubicBezTo>
                          <a:cubicBezTo>
                            <a:pt x="1198940" y="2040772"/>
                            <a:pt x="1190050" y="2091732"/>
                            <a:pt x="1232473" y="2147135"/>
                          </a:cubicBezTo>
                          <a:cubicBezTo>
                            <a:pt x="1522106" y="2308742"/>
                            <a:pt x="1830790" y="2465588"/>
                            <a:pt x="2058511" y="2674820"/>
                          </a:cubicBezTo>
                          <a:cubicBezTo>
                            <a:pt x="2284534" y="2838333"/>
                            <a:pt x="2270894" y="3703282"/>
                            <a:pt x="2268317" y="3918785"/>
                          </a:cubicBezTo>
                          <a:lnTo>
                            <a:pt x="1903986" y="3916404"/>
                          </a:lnTo>
                          <a:cubicBezTo>
                            <a:pt x="1809669" y="3379035"/>
                            <a:pt x="1322445" y="3191710"/>
                            <a:pt x="370878" y="2709110"/>
                          </a:cubicBezTo>
                          <a:cubicBezTo>
                            <a:pt x="247708" y="2664660"/>
                            <a:pt x="119774" y="2605922"/>
                            <a:pt x="1367" y="2540041"/>
                          </a:cubicBezTo>
                          <a:cubicBezTo>
                            <a:pt x="-1878" y="2480510"/>
                            <a:pt x="1368" y="2448363"/>
                            <a:pt x="3749" y="2380497"/>
                          </a:cubicBezTo>
                          <a:cubicBezTo>
                            <a:pt x="79482" y="2322554"/>
                            <a:pt x="180755" y="2255349"/>
                            <a:pt x="234730" y="2218573"/>
                          </a:cubicBezTo>
                          <a:cubicBezTo>
                            <a:pt x="421986" y="2151634"/>
                            <a:pt x="417691" y="1997380"/>
                            <a:pt x="389513" y="1935997"/>
                          </a:cubicBezTo>
                          <a:cubicBezTo>
                            <a:pt x="279906" y="1912714"/>
                            <a:pt x="215682" y="1901337"/>
                            <a:pt x="129957" y="1885991"/>
                          </a:cubicBezTo>
                          <a:cubicBezTo>
                            <a:pt x="504802" y="1606591"/>
                            <a:pt x="688422" y="1061285"/>
                            <a:pt x="376812" y="651710"/>
                          </a:cubicBezTo>
                          <a:cubicBezTo>
                            <a:pt x="416109" y="486610"/>
                            <a:pt x="417306" y="283410"/>
                            <a:pt x="437553" y="9926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3130044" y="2667288"/>
                    <a:ext cx="954760" cy="2254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</p:grpSp>
          </p:grpSp>
          <p:grpSp>
            <p:nvGrpSpPr>
              <p:cNvPr id="2" name="Group 1"/>
              <p:cNvGrpSpPr/>
              <p:nvPr/>
            </p:nvGrpSpPr>
            <p:grpSpPr>
              <a:xfrm>
                <a:off x="2853729" y="785942"/>
                <a:ext cx="2339705" cy="1198734"/>
                <a:chOff x="2853729" y="785942"/>
                <a:chExt cx="2339705" cy="1198734"/>
              </a:xfrm>
            </p:grpSpPr>
            <p:sp>
              <p:nvSpPr>
                <p:cNvPr id="17" name="Freeform 16"/>
                <p:cNvSpPr/>
                <p:nvPr/>
              </p:nvSpPr>
              <p:spPr>
                <a:xfrm rot="10800000">
                  <a:off x="2853729" y="785942"/>
                  <a:ext cx="2339705" cy="1198734"/>
                </a:xfrm>
                <a:custGeom>
                  <a:avLst/>
                  <a:gdLst>
                    <a:gd name="connsiteX0" fmla="*/ 484527 w 1904000"/>
                    <a:gd name="connsiteY0" fmla="*/ 975475 h 975503"/>
                    <a:gd name="connsiteX1" fmla="*/ 372945 w 1904000"/>
                    <a:gd name="connsiteY1" fmla="*/ 970841 h 975503"/>
                    <a:gd name="connsiteX2" fmla="*/ 286880 w 1904000"/>
                    <a:gd name="connsiteY2" fmla="*/ 961087 h 975503"/>
                    <a:gd name="connsiteX3" fmla="*/ 286880 w 1904000"/>
                    <a:gd name="connsiteY3" fmla="*/ 673238 h 975503"/>
                    <a:gd name="connsiteX4" fmla="*/ 252700 w 1904000"/>
                    <a:gd name="connsiteY4" fmla="*/ 675759 h 975503"/>
                    <a:gd name="connsiteX5" fmla="*/ 209749 w 1904000"/>
                    <a:gd name="connsiteY5" fmla="*/ 701614 h 975503"/>
                    <a:gd name="connsiteX6" fmla="*/ 300 w 1904000"/>
                    <a:gd name="connsiteY6" fmla="*/ 516821 h 975503"/>
                    <a:gd name="connsiteX7" fmla="*/ 203272 w 1904000"/>
                    <a:gd name="connsiteY7" fmla="*/ 349522 h 975503"/>
                    <a:gd name="connsiteX8" fmla="*/ 283030 w 1904000"/>
                    <a:gd name="connsiteY8" fmla="*/ 383740 h 975503"/>
                    <a:gd name="connsiteX9" fmla="*/ 286880 w 1904000"/>
                    <a:gd name="connsiteY9" fmla="*/ 382386 h 975503"/>
                    <a:gd name="connsiteX10" fmla="*/ 286880 w 1904000"/>
                    <a:gd name="connsiteY10" fmla="*/ 0 h 975503"/>
                    <a:gd name="connsiteX11" fmla="*/ 1904000 w 1904000"/>
                    <a:gd name="connsiteY11" fmla="*/ 0 h 975503"/>
                    <a:gd name="connsiteX12" fmla="*/ 1842582 w 1904000"/>
                    <a:gd name="connsiteY12" fmla="*/ 140445 h 975503"/>
                    <a:gd name="connsiteX13" fmla="*/ 744445 w 1904000"/>
                    <a:gd name="connsiteY13" fmla="*/ 955818 h 975503"/>
                    <a:gd name="connsiteX14" fmla="*/ 484527 w 1904000"/>
                    <a:gd name="connsiteY14" fmla="*/ 975475 h 97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04000" h="975503">
                      <a:moveTo>
                        <a:pt x="484527" y="975475"/>
                      </a:moveTo>
                      <a:cubicBezTo>
                        <a:pt x="447073" y="975251"/>
                        <a:pt x="409860" y="973696"/>
                        <a:pt x="372945" y="970841"/>
                      </a:cubicBezTo>
                      <a:lnTo>
                        <a:pt x="286880" y="961087"/>
                      </a:lnTo>
                      <a:lnTo>
                        <a:pt x="286880" y="673238"/>
                      </a:lnTo>
                      <a:lnTo>
                        <a:pt x="252700" y="675759"/>
                      </a:lnTo>
                      <a:cubicBezTo>
                        <a:pt x="239356" y="680155"/>
                        <a:pt x="224981" y="688408"/>
                        <a:pt x="209749" y="701614"/>
                      </a:cubicBezTo>
                      <a:cubicBezTo>
                        <a:pt x="71915" y="824446"/>
                        <a:pt x="-5458" y="663298"/>
                        <a:pt x="300" y="516821"/>
                      </a:cubicBezTo>
                      <a:cubicBezTo>
                        <a:pt x="4259" y="310157"/>
                        <a:pt x="105384" y="268014"/>
                        <a:pt x="203272" y="349522"/>
                      </a:cubicBezTo>
                      <a:cubicBezTo>
                        <a:pt x="232351" y="373643"/>
                        <a:pt x="259577" y="384989"/>
                        <a:pt x="283030" y="383740"/>
                      </a:cubicBezTo>
                      <a:lnTo>
                        <a:pt x="286880" y="382386"/>
                      </a:lnTo>
                      <a:lnTo>
                        <a:pt x="286880" y="0"/>
                      </a:lnTo>
                      <a:lnTo>
                        <a:pt x="1904000" y="0"/>
                      </a:lnTo>
                      <a:lnTo>
                        <a:pt x="1842582" y="140445"/>
                      </a:lnTo>
                      <a:cubicBezTo>
                        <a:pt x="1634081" y="558525"/>
                        <a:pt x="1237589" y="880286"/>
                        <a:pt x="744445" y="955818"/>
                      </a:cubicBezTo>
                      <a:cubicBezTo>
                        <a:pt x="657004" y="969551"/>
                        <a:pt x="570136" y="975988"/>
                        <a:pt x="484527" y="975475"/>
                      </a:cubicBezTo>
                      <a:close/>
                    </a:path>
                  </a:pathLst>
                </a:custGeom>
                <a:solidFill>
                  <a:srgbClr val="7963A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3570153" y="933008"/>
                  <a:ext cx="1173244" cy="895401"/>
                  <a:chOff x="3857333" y="965984"/>
                  <a:chExt cx="954760" cy="728657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4117794" y="965984"/>
                    <a:ext cx="433838" cy="480862"/>
                    <a:chOff x="4899872" y="2649986"/>
                    <a:chExt cx="465992" cy="516501"/>
                  </a:xfrm>
                </p:grpSpPr>
                <p:sp>
                  <p:nvSpPr>
                    <p:cNvPr id="138" name="Rectangle 29"/>
                    <p:cNvSpPr/>
                    <p:nvPr/>
                  </p:nvSpPr>
                  <p:spPr>
                    <a:xfrm>
                      <a:off x="5119858" y="2649986"/>
                      <a:ext cx="30757" cy="78630"/>
                    </a:xfrm>
                    <a:custGeom>
                      <a:avLst/>
                      <a:gdLst>
                        <a:gd name="connsiteX0" fmla="*/ 0 w 85628"/>
                        <a:gd name="connsiteY0" fmla="*/ 0 h 914400"/>
                        <a:gd name="connsiteX1" fmla="*/ 85628 w 85628"/>
                        <a:gd name="connsiteY1" fmla="*/ 0 h 914400"/>
                        <a:gd name="connsiteX2" fmla="*/ 85628 w 85628"/>
                        <a:gd name="connsiteY2" fmla="*/ 914400 h 914400"/>
                        <a:gd name="connsiteX3" fmla="*/ 0 w 85628"/>
                        <a:gd name="connsiteY3" fmla="*/ 914400 h 914400"/>
                        <a:gd name="connsiteX4" fmla="*/ 0 w 85628"/>
                        <a:gd name="connsiteY4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7811 w 87811"/>
                        <a:gd name="connsiteY2" fmla="*/ 914400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87811 w 87811"/>
                        <a:gd name="connsiteY3" fmla="*/ 914400 h 914400"/>
                        <a:gd name="connsiteX4" fmla="*/ 2183 w 87811"/>
                        <a:gd name="connsiteY4" fmla="*/ 914400 h 914400"/>
                        <a:gd name="connsiteX5" fmla="*/ 0 w 87811"/>
                        <a:gd name="connsiteY5" fmla="*/ 203956 h 914400"/>
                        <a:gd name="connsiteX6" fmla="*/ 2183 w 87811"/>
                        <a:gd name="connsiteY6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230860"/>
                        <a:gd name="connsiteX1" fmla="*/ 87811 w 87811"/>
                        <a:gd name="connsiteY1" fmla="*/ 0 h 230860"/>
                        <a:gd name="connsiteX2" fmla="*/ 86033 w 87811"/>
                        <a:gd name="connsiteY2" fmla="*/ 206414 h 230860"/>
                        <a:gd name="connsiteX3" fmla="*/ 0 w 87811"/>
                        <a:gd name="connsiteY3" fmla="*/ 203956 h 230860"/>
                        <a:gd name="connsiteX4" fmla="*/ 2183 w 87811"/>
                        <a:gd name="connsiteY4" fmla="*/ 0 h 230860"/>
                        <a:gd name="connsiteX0" fmla="*/ 2183 w 87811"/>
                        <a:gd name="connsiteY0" fmla="*/ 0 h 219944"/>
                        <a:gd name="connsiteX1" fmla="*/ 87811 w 87811"/>
                        <a:gd name="connsiteY1" fmla="*/ 0 h 219944"/>
                        <a:gd name="connsiteX2" fmla="*/ 86033 w 87811"/>
                        <a:gd name="connsiteY2" fmla="*/ 206414 h 219944"/>
                        <a:gd name="connsiteX3" fmla="*/ 0 w 87811"/>
                        <a:gd name="connsiteY3" fmla="*/ 203956 h 219944"/>
                        <a:gd name="connsiteX4" fmla="*/ 2183 w 87811"/>
                        <a:gd name="connsiteY4" fmla="*/ 0 h 219944"/>
                        <a:gd name="connsiteX0" fmla="*/ 2183 w 87811"/>
                        <a:gd name="connsiteY0" fmla="*/ 0 h 206707"/>
                        <a:gd name="connsiteX1" fmla="*/ 87811 w 87811"/>
                        <a:gd name="connsiteY1" fmla="*/ 0 h 206707"/>
                        <a:gd name="connsiteX2" fmla="*/ 86033 w 87811"/>
                        <a:gd name="connsiteY2" fmla="*/ 206414 h 206707"/>
                        <a:gd name="connsiteX3" fmla="*/ 0 w 87811"/>
                        <a:gd name="connsiteY3" fmla="*/ 203956 h 206707"/>
                        <a:gd name="connsiteX4" fmla="*/ 2183 w 87811"/>
                        <a:gd name="connsiteY4" fmla="*/ 0 h 206707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6033 w 87811"/>
                        <a:gd name="connsiteY2" fmla="*/ 206414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6246"/>
                        <a:gd name="connsiteX1" fmla="*/ 85353 w 85353"/>
                        <a:gd name="connsiteY1" fmla="*/ 0 h 216246"/>
                        <a:gd name="connsiteX2" fmla="*/ 83575 w 85353"/>
                        <a:gd name="connsiteY2" fmla="*/ 216246 h 216246"/>
                        <a:gd name="connsiteX3" fmla="*/ 0 w 85353"/>
                        <a:gd name="connsiteY3" fmla="*/ 213788 h 216246"/>
                        <a:gd name="connsiteX4" fmla="*/ 2183 w 85353"/>
                        <a:gd name="connsiteY4" fmla="*/ 0 h 216246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4979"/>
                        <a:gd name="connsiteX1" fmla="*/ 85353 w 85353"/>
                        <a:gd name="connsiteY1" fmla="*/ 0 h 214979"/>
                        <a:gd name="connsiteX2" fmla="*/ 83575 w 85353"/>
                        <a:gd name="connsiteY2" fmla="*/ 213788 h 214979"/>
                        <a:gd name="connsiteX3" fmla="*/ 0 w 85353"/>
                        <a:gd name="connsiteY3" fmla="*/ 213788 h 214979"/>
                        <a:gd name="connsiteX4" fmla="*/ 2183 w 85353"/>
                        <a:gd name="connsiteY4" fmla="*/ 0 h 214979"/>
                        <a:gd name="connsiteX0" fmla="*/ 2183 w 85353"/>
                        <a:gd name="connsiteY0" fmla="*/ 0 h 216899"/>
                        <a:gd name="connsiteX1" fmla="*/ 85353 w 85353"/>
                        <a:gd name="connsiteY1" fmla="*/ 0 h 216899"/>
                        <a:gd name="connsiteX2" fmla="*/ 83575 w 85353"/>
                        <a:gd name="connsiteY2" fmla="*/ 213788 h 216899"/>
                        <a:gd name="connsiteX3" fmla="*/ 0 w 85353"/>
                        <a:gd name="connsiteY3" fmla="*/ 213788 h 216899"/>
                        <a:gd name="connsiteX4" fmla="*/ 2183 w 85353"/>
                        <a:gd name="connsiteY4" fmla="*/ 0 h 216899"/>
                        <a:gd name="connsiteX0" fmla="*/ 60 w 90103"/>
                        <a:gd name="connsiteY0" fmla="*/ 0 h 216899"/>
                        <a:gd name="connsiteX1" fmla="*/ 90103 w 90103"/>
                        <a:gd name="connsiteY1" fmla="*/ 0 h 216899"/>
                        <a:gd name="connsiteX2" fmla="*/ 88325 w 90103"/>
                        <a:gd name="connsiteY2" fmla="*/ 213788 h 216899"/>
                        <a:gd name="connsiteX3" fmla="*/ 4750 w 90103"/>
                        <a:gd name="connsiteY3" fmla="*/ 213788 h 216899"/>
                        <a:gd name="connsiteX4" fmla="*/ 60 w 90103"/>
                        <a:gd name="connsiteY4" fmla="*/ 0 h 216899"/>
                        <a:gd name="connsiteX0" fmla="*/ 2183 w 85353"/>
                        <a:gd name="connsiteY0" fmla="*/ 0 h 216899"/>
                        <a:gd name="connsiteX1" fmla="*/ 85353 w 85353"/>
                        <a:gd name="connsiteY1" fmla="*/ 0 h 216899"/>
                        <a:gd name="connsiteX2" fmla="*/ 83575 w 85353"/>
                        <a:gd name="connsiteY2" fmla="*/ 213788 h 216899"/>
                        <a:gd name="connsiteX3" fmla="*/ 0 w 85353"/>
                        <a:gd name="connsiteY3" fmla="*/ 213788 h 216899"/>
                        <a:gd name="connsiteX4" fmla="*/ 2183 w 85353"/>
                        <a:gd name="connsiteY4" fmla="*/ 0 h 216899"/>
                        <a:gd name="connsiteX0" fmla="*/ 60 w 90103"/>
                        <a:gd name="connsiteY0" fmla="*/ 0 h 216899"/>
                        <a:gd name="connsiteX1" fmla="*/ 90103 w 90103"/>
                        <a:gd name="connsiteY1" fmla="*/ 0 h 216899"/>
                        <a:gd name="connsiteX2" fmla="*/ 88325 w 90103"/>
                        <a:gd name="connsiteY2" fmla="*/ 213788 h 216899"/>
                        <a:gd name="connsiteX3" fmla="*/ 4750 w 90103"/>
                        <a:gd name="connsiteY3" fmla="*/ 213788 h 216899"/>
                        <a:gd name="connsiteX4" fmla="*/ 60 w 90103"/>
                        <a:gd name="connsiteY4" fmla="*/ 0 h 216899"/>
                        <a:gd name="connsiteX0" fmla="*/ 2183 w 85353"/>
                        <a:gd name="connsiteY0" fmla="*/ 0 h 216899"/>
                        <a:gd name="connsiteX1" fmla="*/ 85353 w 85353"/>
                        <a:gd name="connsiteY1" fmla="*/ 0 h 216899"/>
                        <a:gd name="connsiteX2" fmla="*/ 83575 w 85353"/>
                        <a:gd name="connsiteY2" fmla="*/ 213788 h 216899"/>
                        <a:gd name="connsiteX3" fmla="*/ 0 w 85353"/>
                        <a:gd name="connsiteY3" fmla="*/ 213788 h 216899"/>
                        <a:gd name="connsiteX4" fmla="*/ 2183 w 85353"/>
                        <a:gd name="connsiteY4" fmla="*/ 0 h 216899"/>
                        <a:gd name="connsiteX0" fmla="*/ 125 w 86732"/>
                        <a:gd name="connsiteY0" fmla="*/ 0 h 216899"/>
                        <a:gd name="connsiteX1" fmla="*/ 86732 w 86732"/>
                        <a:gd name="connsiteY1" fmla="*/ 0 h 216899"/>
                        <a:gd name="connsiteX2" fmla="*/ 84954 w 86732"/>
                        <a:gd name="connsiteY2" fmla="*/ 213788 h 216899"/>
                        <a:gd name="connsiteX3" fmla="*/ 1379 w 86732"/>
                        <a:gd name="connsiteY3" fmla="*/ 213788 h 216899"/>
                        <a:gd name="connsiteX4" fmla="*/ 125 w 86732"/>
                        <a:gd name="connsiteY4" fmla="*/ 0 h 216899"/>
                        <a:gd name="connsiteX0" fmla="*/ 125 w 86732"/>
                        <a:gd name="connsiteY0" fmla="*/ 0 h 214922"/>
                        <a:gd name="connsiteX1" fmla="*/ 86732 w 86732"/>
                        <a:gd name="connsiteY1" fmla="*/ 0 h 214922"/>
                        <a:gd name="connsiteX2" fmla="*/ 84954 w 86732"/>
                        <a:gd name="connsiteY2" fmla="*/ 213788 h 214922"/>
                        <a:gd name="connsiteX3" fmla="*/ 1379 w 86732"/>
                        <a:gd name="connsiteY3" fmla="*/ 213788 h 214922"/>
                        <a:gd name="connsiteX4" fmla="*/ 125 w 86732"/>
                        <a:gd name="connsiteY4" fmla="*/ 0 h 214922"/>
                        <a:gd name="connsiteX0" fmla="*/ 125 w 86732"/>
                        <a:gd name="connsiteY0" fmla="*/ 0 h 213788"/>
                        <a:gd name="connsiteX1" fmla="*/ 86732 w 86732"/>
                        <a:gd name="connsiteY1" fmla="*/ 0 h 213788"/>
                        <a:gd name="connsiteX2" fmla="*/ 84954 w 86732"/>
                        <a:gd name="connsiteY2" fmla="*/ 213788 h 213788"/>
                        <a:gd name="connsiteX3" fmla="*/ 1379 w 86732"/>
                        <a:gd name="connsiteY3" fmla="*/ 213788 h 213788"/>
                        <a:gd name="connsiteX4" fmla="*/ 125 w 86732"/>
                        <a:gd name="connsiteY4" fmla="*/ 0 h 213788"/>
                        <a:gd name="connsiteX0" fmla="*/ 125 w 86732"/>
                        <a:gd name="connsiteY0" fmla="*/ 0 h 213788"/>
                        <a:gd name="connsiteX1" fmla="*/ 86732 w 86732"/>
                        <a:gd name="connsiteY1" fmla="*/ 0 h 213788"/>
                        <a:gd name="connsiteX2" fmla="*/ 84954 w 86732"/>
                        <a:gd name="connsiteY2" fmla="*/ 213788 h 213788"/>
                        <a:gd name="connsiteX3" fmla="*/ 1379 w 86732"/>
                        <a:gd name="connsiteY3" fmla="*/ 213788 h 213788"/>
                        <a:gd name="connsiteX4" fmla="*/ 125 w 86732"/>
                        <a:gd name="connsiteY4" fmla="*/ 0 h 213788"/>
                        <a:gd name="connsiteX0" fmla="*/ 125 w 86732"/>
                        <a:gd name="connsiteY0" fmla="*/ 0 h 214170"/>
                        <a:gd name="connsiteX1" fmla="*/ 86732 w 86732"/>
                        <a:gd name="connsiteY1" fmla="*/ 0 h 214170"/>
                        <a:gd name="connsiteX2" fmla="*/ 84954 w 86732"/>
                        <a:gd name="connsiteY2" fmla="*/ 213788 h 214170"/>
                        <a:gd name="connsiteX3" fmla="*/ 1379 w 86732"/>
                        <a:gd name="connsiteY3" fmla="*/ 213788 h 214170"/>
                        <a:gd name="connsiteX4" fmla="*/ 125 w 86732"/>
                        <a:gd name="connsiteY4" fmla="*/ 0 h 214170"/>
                        <a:gd name="connsiteX0" fmla="*/ 125 w 86732"/>
                        <a:gd name="connsiteY0" fmla="*/ 0 h 213788"/>
                        <a:gd name="connsiteX1" fmla="*/ 86732 w 86732"/>
                        <a:gd name="connsiteY1" fmla="*/ 0 h 213788"/>
                        <a:gd name="connsiteX2" fmla="*/ 84954 w 86732"/>
                        <a:gd name="connsiteY2" fmla="*/ 213788 h 213788"/>
                        <a:gd name="connsiteX3" fmla="*/ 1379 w 86732"/>
                        <a:gd name="connsiteY3" fmla="*/ 213788 h 213788"/>
                        <a:gd name="connsiteX4" fmla="*/ 125 w 86732"/>
                        <a:gd name="connsiteY4" fmla="*/ 0 h 213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732" h="213788">
                          <a:moveTo>
                            <a:pt x="125" y="0"/>
                          </a:moveTo>
                          <a:lnTo>
                            <a:pt x="86732" y="0"/>
                          </a:lnTo>
                          <a:cubicBezTo>
                            <a:pt x="86139" y="68805"/>
                            <a:pt x="85547" y="144983"/>
                            <a:pt x="84954" y="213788"/>
                          </a:cubicBezTo>
                          <a:cubicBezTo>
                            <a:pt x="35074" y="213055"/>
                            <a:pt x="42134" y="212319"/>
                            <a:pt x="1379" y="213788"/>
                          </a:cubicBezTo>
                          <a:cubicBezTo>
                            <a:pt x="2107" y="145803"/>
                            <a:pt x="-603" y="67985"/>
                            <a:pt x="12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9" name="Rectangle 29"/>
                    <p:cNvSpPr/>
                    <p:nvPr/>
                  </p:nvSpPr>
                  <p:spPr>
                    <a:xfrm rot="1791184">
                      <a:off x="5213515" y="2676404"/>
                      <a:ext cx="31393" cy="79161"/>
                    </a:xfrm>
                    <a:custGeom>
                      <a:avLst/>
                      <a:gdLst>
                        <a:gd name="connsiteX0" fmla="*/ 0 w 85628"/>
                        <a:gd name="connsiteY0" fmla="*/ 0 h 914400"/>
                        <a:gd name="connsiteX1" fmla="*/ 85628 w 85628"/>
                        <a:gd name="connsiteY1" fmla="*/ 0 h 914400"/>
                        <a:gd name="connsiteX2" fmla="*/ 85628 w 85628"/>
                        <a:gd name="connsiteY2" fmla="*/ 914400 h 914400"/>
                        <a:gd name="connsiteX3" fmla="*/ 0 w 85628"/>
                        <a:gd name="connsiteY3" fmla="*/ 914400 h 914400"/>
                        <a:gd name="connsiteX4" fmla="*/ 0 w 85628"/>
                        <a:gd name="connsiteY4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7811 w 87811"/>
                        <a:gd name="connsiteY2" fmla="*/ 914400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87811 w 87811"/>
                        <a:gd name="connsiteY3" fmla="*/ 914400 h 914400"/>
                        <a:gd name="connsiteX4" fmla="*/ 2183 w 87811"/>
                        <a:gd name="connsiteY4" fmla="*/ 914400 h 914400"/>
                        <a:gd name="connsiteX5" fmla="*/ 0 w 87811"/>
                        <a:gd name="connsiteY5" fmla="*/ 203956 h 914400"/>
                        <a:gd name="connsiteX6" fmla="*/ 2183 w 87811"/>
                        <a:gd name="connsiteY6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230860"/>
                        <a:gd name="connsiteX1" fmla="*/ 87811 w 87811"/>
                        <a:gd name="connsiteY1" fmla="*/ 0 h 230860"/>
                        <a:gd name="connsiteX2" fmla="*/ 86033 w 87811"/>
                        <a:gd name="connsiteY2" fmla="*/ 206414 h 230860"/>
                        <a:gd name="connsiteX3" fmla="*/ 0 w 87811"/>
                        <a:gd name="connsiteY3" fmla="*/ 203956 h 230860"/>
                        <a:gd name="connsiteX4" fmla="*/ 2183 w 87811"/>
                        <a:gd name="connsiteY4" fmla="*/ 0 h 230860"/>
                        <a:gd name="connsiteX0" fmla="*/ 2183 w 87811"/>
                        <a:gd name="connsiteY0" fmla="*/ 0 h 219944"/>
                        <a:gd name="connsiteX1" fmla="*/ 87811 w 87811"/>
                        <a:gd name="connsiteY1" fmla="*/ 0 h 219944"/>
                        <a:gd name="connsiteX2" fmla="*/ 86033 w 87811"/>
                        <a:gd name="connsiteY2" fmla="*/ 206414 h 219944"/>
                        <a:gd name="connsiteX3" fmla="*/ 0 w 87811"/>
                        <a:gd name="connsiteY3" fmla="*/ 203956 h 219944"/>
                        <a:gd name="connsiteX4" fmla="*/ 2183 w 87811"/>
                        <a:gd name="connsiteY4" fmla="*/ 0 h 219944"/>
                        <a:gd name="connsiteX0" fmla="*/ 2183 w 87811"/>
                        <a:gd name="connsiteY0" fmla="*/ 0 h 206707"/>
                        <a:gd name="connsiteX1" fmla="*/ 87811 w 87811"/>
                        <a:gd name="connsiteY1" fmla="*/ 0 h 206707"/>
                        <a:gd name="connsiteX2" fmla="*/ 86033 w 87811"/>
                        <a:gd name="connsiteY2" fmla="*/ 206414 h 206707"/>
                        <a:gd name="connsiteX3" fmla="*/ 0 w 87811"/>
                        <a:gd name="connsiteY3" fmla="*/ 203956 h 206707"/>
                        <a:gd name="connsiteX4" fmla="*/ 2183 w 87811"/>
                        <a:gd name="connsiteY4" fmla="*/ 0 h 206707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6033 w 87811"/>
                        <a:gd name="connsiteY2" fmla="*/ 206414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6246"/>
                        <a:gd name="connsiteX1" fmla="*/ 85353 w 85353"/>
                        <a:gd name="connsiteY1" fmla="*/ 0 h 216246"/>
                        <a:gd name="connsiteX2" fmla="*/ 83575 w 85353"/>
                        <a:gd name="connsiteY2" fmla="*/ 216246 h 216246"/>
                        <a:gd name="connsiteX3" fmla="*/ 0 w 85353"/>
                        <a:gd name="connsiteY3" fmla="*/ 213788 h 216246"/>
                        <a:gd name="connsiteX4" fmla="*/ 2183 w 85353"/>
                        <a:gd name="connsiteY4" fmla="*/ 0 h 216246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4819"/>
                        <a:gd name="connsiteX1" fmla="*/ 85353 w 85353"/>
                        <a:gd name="connsiteY1" fmla="*/ 0 h 214819"/>
                        <a:gd name="connsiteX2" fmla="*/ 83575 w 85353"/>
                        <a:gd name="connsiteY2" fmla="*/ 213788 h 214819"/>
                        <a:gd name="connsiteX3" fmla="*/ 0 w 85353"/>
                        <a:gd name="connsiteY3" fmla="*/ 213788 h 214819"/>
                        <a:gd name="connsiteX4" fmla="*/ 2183 w 85353"/>
                        <a:gd name="connsiteY4" fmla="*/ 0 h 214819"/>
                        <a:gd name="connsiteX0" fmla="*/ 2183 w 85353"/>
                        <a:gd name="connsiteY0" fmla="*/ 0 h 215231"/>
                        <a:gd name="connsiteX1" fmla="*/ 85353 w 85353"/>
                        <a:gd name="connsiteY1" fmla="*/ 0 h 215231"/>
                        <a:gd name="connsiteX2" fmla="*/ 83575 w 85353"/>
                        <a:gd name="connsiteY2" fmla="*/ 213788 h 215231"/>
                        <a:gd name="connsiteX3" fmla="*/ 0 w 85353"/>
                        <a:gd name="connsiteY3" fmla="*/ 213788 h 215231"/>
                        <a:gd name="connsiteX4" fmla="*/ 2183 w 85353"/>
                        <a:gd name="connsiteY4" fmla="*/ 0 h 215231"/>
                        <a:gd name="connsiteX0" fmla="*/ 2183 w 85353"/>
                        <a:gd name="connsiteY0" fmla="*/ 0 h 215231"/>
                        <a:gd name="connsiteX1" fmla="*/ 85353 w 85353"/>
                        <a:gd name="connsiteY1" fmla="*/ 0 h 215231"/>
                        <a:gd name="connsiteX2" fmla="*/ 83575 w 85353"/>
                        <a:gd name="connsiteY2" fmla="*/ 213788 h 215231"/>
                        <a:gd name="connsiteX3" fmla="*/ 0 w 85353"/>
                        <a:gd name="connsiteY3" fmla="*/ 213788 h 215231"/>
                        <a:gd name="connsiteX4" fmla="*/ 2183 w 85353"/>
                        <a:gd name="connsiteY4" fmla="*/ 0 h 215231"/>
                        <a:gd name="connsiteX0" fmla="*/ 2183 w 85353"/>
                        <a:gd name="connsiteY0" fmla="*/ 0 h 215231"/>
                        <a:gd name="connsiteX1" fmla="*/ 85353 w 85353"/>
                        <a:gd name="connsiteY1" fmla="*/ 0 h 215231"/>
                        <a:gd name="connsiteX2" fmla="*/ 83575 w 85353"/>
                        <a:gd name="connsiteY2" fmla="*/ 213788 h 215231"/>
                        <a:gd name="connsiteX3" fmla="*/ 0 w 85353"/>
                        <a:gd name="connsiteY3" fmla="*/ 213788 h 215231"/>
                        <a:gd name="connsiteX4" fmla="*/ 2183 w 85353"/>
                        <a:gd name="connsiteY4" fmla="*/ 0 h 215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53" h="215231">
                          <a:moveTo>
                            <a:pt x="2183" y="0"/>
                          </a:moveTo>
                          <a:cubicBezTo>
                            <a:pt x="42909" y="1601"/>
                            <a:pt x="57630" y="1"/>
                            <a:pt x="85353" y="0"/>
                          </a:cubicBezTo>
                          <a:cubicBezTo>
                            <a:pt x="84760" y="68805"/>
                            <a:pt x="84168" y="144983"/>
                            <a:pt x="83575" y="213788"/>
                          </a:cubicBezTo>
                          <a:cubicBezTo>
                            <a:pt x="32441" y="213518"/>
                            <a:pt x="31517" y="217168"/>
                            <a:pt x="0" y="213788"/>
                          </a:cubicBezTo>
                          <a:cubicBezTo>
                            <a:pt x="728" y="145803"/>
                            <a:pt x="1455" y="67985"/>
                            <a:pt x="218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0" name="Rectangle 29"/>
                    <p:cNvSpPr/>
                    <p:nvPr/>
                  </p:nvSpPr>
                  <p:spPr>
                    <a:xfrm rot="3652241">
                      <a:off x="5285103" y="2746479"/>
                      <a:ext cx="31393" cy="78630"/>
                    </a:xfrm>
                    <a:custGeom>
                      <a:avLst/>
                      <a:gdLst>
                        <a:gd name="connsiteX0" fmla="*/ 0 w 85628"/>
                        <a:gd name="connsiteY0" fmla="*/ 0 h 914400"/>
                        <a:gd name="connsiteX1" fmla="*/ 85628 w 85628"/>
                        <a:gd name="connsiteY1" fmla="*/ 0 h 914400"/>
                        <a:gd name="connsiteX2" fmla="*/ 85628 w 85628"/>
                        <a:gd name="connsiteY2" fmla="*/ 914400 h 914400"/>
                        <a:gd name="connsiteX3" fmla="*/ 0 w 85628"/>
                        <a:gd name="connsiteY3" fmla="*/ 914400 h 914400"/>
                        <a:gd name="connsiteX4" fmla="*/ 0 w 85628"/>
                        <a:gd name="connsiteY4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7811 w 87811"/>
                        <a:gd name="connsiteY2" fmla="*/ 914400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87811 w 87811"/>
                        <a:gd name="connsiteY3" fmla="*/ 914400 h 914400"/>
                        <a:gd name="connsiteX4" fmla="*/ 2183 w 87811"/>
                        <a:gd name="connsiteY4" fmla="*/ 914400 h 914400"/>
                        <a:gd name="connsiteX5" fmla="*/ 0 w 87811"/>
                        <a:gd name="connsiteY5" fmla="*/ 203956 h 914400"/>
                        <a:gd name="connsiteX6" fmla="*/ 2183 w 87811"/>
                        <a:gd name="connsiteY6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230860"/>
                        <a:gd name="connsiteX1" fmla="*/ 87811 w 87811"/>
                        <a:gd name="connsiteY1" fmla="*/ 0 h 230860"/>
                        <a:gd name="connsiteX2" fmla="*/ 86033 w 87811"/>
                        <a:gd name="connsiteY2" fmla="*/ 206414 h 230860"/>
                        <a:gd name="connsiteX3" fmla="*/ 0 w 87811"/>
                        <a:gd name="connsiteY3" fmla="*/ 203956 h 230860"/>
                        <a:gd name="connsiteX4" fmla="*/ 2183 w 87811"/>
                        <a:gd name="connsiteY4" fmla="*/ 0 h 230860"/>
                        <a:gd name="connsiteX0" fmla="*/ 2183 w 87811"/>
                        <a:gd name="connsiteY0" fmla="*/ 0 h 219944"/>
                        <a:gd name="connsiteX1" fmla="*/ 87811 w 87811"/>
                        <a:gd name="connsiteY1" fmla="*/ 0 h 219944"/>
                        <a:gd name="connsiteX2" fmla="*/ 86033 w 87811"/>
                        <a:gd name="connsiteY2" fmla="*/ 206414 h 219944"/>
                        <a:gd name="connsiteX3" fmla="*/ 0 w 87811"/>
                        <a:gd name="connsiteY3" fmla="*/ 203956 h 219944"/>
                        <a:gd name="connsiteX4" fmla="*/ 2183 w 87811"/>
                        <a:gd name="connsiteY4" fmla="*/ 0 h 219944"/>
                        <a:gd name="connsiteX0" fmla="*/ 2183 w 87811"/>
                        <a:gd name="connsiteY0" fmla="*/ 0 h 206707"/>
                        <a:gd name="connsiteX1" fmla="*/ 87811 w 87811"/>
                        <a:gd name="connsiteY1" fmla="*/ 0 h 206707"/>
                        <a:gd name="connsiteX2" fmla="*/ 86033 w 87811"/>
                        <a:gd name="connsiteY2" fmla="*/ 206414 h 206707"/>
                        <a:gd name="connsiteX3" fmla="*/ 0 w 87811"/>
                        <a:gd name="connsiteY3" fmla="*/ 203956 h 206707"/>
                        <a:gd name="connsiteX4" fmla="*/ 2183 w 87811"/>
                        <a:gd name="connsiteY4" fmla="*/ 0 h 206707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6033 w 87811"/>
                        <a:gd name="connsiteY2" fmla="*/ 206414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6246"/>
                        <a:gd name="connsiteX1" fmla="*/ 85353 w 85353"/>
                        <a:gd name="connsiteY1" fmla="*/ 0 h 216246"/>
                        <a:gd name="connsiteX2" fmla="*/ 83575 w 85353"/>
                        <a:gd name="connsiteY2" fmla="*/ 216246 h 216246"/>
                        <a:gd name="connsiteX3" fmla="*/ 0 w 85353"/>
                        <a:gd name="connsiteY3" fmla="*/ 213788 h 216246"/>
                        <a:gd name="connsiteX4" fmla="*/ 2183 w 85353"/>
                        <a:gd name="connsiteY4" fmla="*/ 0 h 216246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53" h="213788">
                          <a:moveTo>
                            <a:pt x="2183" y="0"/>
                          </a:moveTo>
                          <a:lnTo>
                            <a:pt x="85353" y="0"/>
                          </a:lnTo>
                          <a:cubicBezTo>
                            <a:pt x="84760" y="68805"/>
                            <a:pt x="84168" y="144983"/>
                            <a:pt x="83575" y="213788"/>
                          </a:cubicBezTo>
                          <a:cubicBezTo>
                            <a:pt x="36985" y="210909"/>
                            <a:pt x="31181" y="211319"/>
                            <a:pt x="0" y="213788"/>
                          </a:cubicBezTo>
                          <a:cubicBezTo>
                            <a:pt x="728" y="145803"/>
                            <a:pt x="1455" y="67985"/>
                            <a:pt x="218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2" name="Rectangle 29"/>
                    <p:cNvSpPr/>
                    <p:nvPr/>
                  </p:nvSpPr>
                  <p:spPr>
                    <a:xfrm rot="5400000">
                      <a:off x="5313696" y="2843466"/>
                      <a:ext cx="26394" cy="77943"/>
                    </a:xfrm>
                    <a:custGeom>
                      <a:avLst/>
                      <a:gdLst>
                        <a:gd name="connsiteX0" fmla="*/ 0 w 85628"/>
                        <a:gd name="connsiteY0" fmla="*/ 0 h 914400"/>
                        <a:gd name="connsiteX1" fmla="*/ 85628 w 85628"/>
                        <a:gd name="connsiteY1" fmla="*/ 0 h 914400"/>
                        <a:gd name="connsiteX2" fmla="*/ 85628 w 85628"/>
                        <a:gd name="connsiteY2" fmla="*/ 914400 h 914400"/>
                        <a:gd name="connsiteX3" fmla="*/ 0 w 85628"/>
                        <a:gd name="connsiteY3" fmla="*/ 914400 h 914400"/>
                        <a:gd name="connsiteX4" fmla="*/ 0 w 85628"/>
                        <a:gd name="connsiteY4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7811 w 87811"/>
                        <a:gd name="connsiteY2" fmla="*/ 914400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87811 w 87811"/>
                        <a:gd name="connsiteY3" fmla="*/ 914400 h 914400"/>
                        <a:gd name="connsiteX4" fmla="*/ 2183 w 87811"/>
                        <a:gd name="connsiteY4" fmla="*/ 914400 h 914400"/>
                        <a:gd name="connsiteX5" fmla="*/ 0 w 87811"/>
                        <a:gd name="connsiteY5" fmla="*/ 203956 h 914400"/>
                        <a:gd name="connsiteX6" fmla="*/ 2183 w 87811"/>
                        <a:gd name="connsiteY6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230860"/>
                        <a:gd name="connsiteX1" fmla="*/ 87811 w 87811"/>
                        <a:gd name="connsiteY1" fmla="*/ 0 h 230860"/>
                        <a:gd name="connsiteX2" fmla="*/ 86033 w 87811"/>
                        <a:gd name="connsiteY2" fmla="*/ 206414 h 230860"/>
                        <a:gd name="connsiteX3" fmla="*/ 0 w 87811"/>
                        <a:gd name="connsiteY3" fmla="*/ 203956 h 230860"/>
                        <a:gd name="connsiteX4" fmla="*/ 2183 w 87811"/>
                        <a:gd name="connsiteY4" fmla="*/ 0 h 230860"/>
                        <a:gd name="connsiteX0" fmla="*/ 2183 w 87811"/>
                        <a:gd name="connsiteY0" fmla="*/ 0 h 219944"/>
                        <a:gd name="connsiteX1" fmla="*/ 87811 w 87811"/>
                        <a:gd name="connsiteY1" fmla="*/ 0 h 219944"/>
                        <a:gd name="connsiteX2" fmla="*/ 86033 w 87811"/>
                        <a:gd name="connsiteY2" fmla="*/ 206414 h 219944"/>
                        <a:gd name="connsiteX3" fmla="*/ 0 w 87811"/>
                        <a:gd name="connsiteY3" fmla="*/ 203956 h 219944"/>
                        <a:gd name="connsiteX4" fmla="*/ 2183 w 87811"/>
                        <a:gd name="connsiteY4" fmla="*/ 0 h 219944"/>
                        <a:gd name="connsiteX0" fmla="*/ 2183 w 87811"/>
                        <a:gd name="connsiteY0" fmla="*/ 0 h 206707"/>
                        <a:gd name="connsiteX1" fmla="*/ 87811 w 87811"/>
                        <a:gd name="connsiteY1" fmla="*/ 0 h 206707"/>
                        <a:gd name="connsiteX2" fmla="*/ 86033 w 87811"/>
                        <a:gd name="connsiteY2" fmla="*/ 206414 h 206707"/>
                        <a:gd name="connsiteX3" fmla="*/ 0 w 87811"/>
                        <a:gd name="connsiteY3" fmla="*/ 203956 h 206707"/>
                        <a:gd name="connsiteX4" fmla="*/ 2183 w 87811"/>
                        <a:gd name="connsiteY4" fmla="*/ 0 h 206707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6033 w 87811"/>
                        <a:gd name="connsiteY2" fmla="*/ 206414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6246"/>
                        <a:gd name="connsiteX1" fmla="*/ 85353 w 85353"/>
                        <a:gd name="connsiteY1" fmla="*/ 0 h 216246"/>
                        <a:gd name="connsiteX2" fmla="*/ 83575 w 85353"/>
                        <a:gd name="connsiteY2" fmla="*/ 216246 h 216246"/>
                        <a:gd name="connsiteX3" fmla="*/ 0 w 85353"/>
                        <a:gd name="connsiteY3" fmla="*/ 213788 h 216246"/>
                        <a:gd name="connsiteX4" fmla="*/ 2183 w 85353"/>
                        <a:gd name="connsiteY4" fmla="*/ 0 h 216246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182 w 85808"/>
                        <a:gd name="connsiteY0" fmla="*/ 2458 h 213788"/>
                        <a:gd name="connsiteX1" fmla="*/ 85808 w 85808"/>
                        <a:gd name="connsiteY1" fmla="*/ 0 h 213788"/>
                        <a:gd name="connsiteX2" fmla="*/ 84030 w 85808"/>
                        <a:gd name="connsiteY2" fmla="*/ 213788 h 213788"/>
                        <a:gd name="connsiteX3" fmla="*/ 455 w 85808"/>
                        <a:gd name="connsiteY3" fmla="*/ 213788 h 213788"/>
                        <a:gd name="connsiteX4" fmla="*/ 182 w 85808"/>
                        <a:gd name="connsiteY4" fmla="*/ 2458 h 213788"/>
                        <a:gd name="connsiteX0" fmla="*/ 182 w 85808"/>
                        <a:gd name="connsiteY0" fmla="*/ 2458 h 215139"/>
                        <a:gd name="connsiteX1" fmla="*/ 85808 w 85808"/>
                        <a:gd name="connsiteY1" fmla="*/ 0 h 215139"/>
                        <a:gd name="connsiteX2" fmla="*/ 84030 w 85808"/>
                        <a:gd name="connsiteY2" fmla="*/ 213788 h 215139"/>
                        <a:gd name="connsiteX3" fmla="*/ 455 w 85808"/>
                        <a:gd name="connsiteY3" fmla="*/ 213788 h 215139"/>
                        <a:gd name="connsiteX4" fmla="*/ 182 w 85808"/>
                        <a:gd name="connsiteY4" fmla="*/ 2458 h 215139"/>
                        <a:gd name="connsiteX0" fmla="*/ 182 w 85808"/>
                        <a:gd name="connsiteY0" fmla="*/ 2458 h 218063"/>
                        <a:gd name="connsiteX1" fmla="*/ 85808 w 85808"/>
                        <a:gd name="connsiteY1" fmla="*/ 0 h 218063"/>
                        <a:gd name="connsiteX2" fmla="*/ 84030 w 85808"/>
                        <a:gd name="connsiteY2" fmla="*/ 213788 h 218063"/>
                        <a:gd name="connsiteX3" fmla="*/ 455 w 85808"/>
                        <a:gd name="connsiteY3" fmla="*/ 213788 h 218063"/>
                        <a:gd name="connsiteX4" fmla="*/ 182 w 85808"/>
                        <a:gd name="connsiteY4" fmla="*/ 2458 h 218063"/>
                        <a:gd name="connsiteX0" fmla="*/ 182 w 85808"/>
                        <a:gd name="connsiteY0" fmla="*/ 2458 h 218063"/>
                        <a:gd name="connsiteX1" fmla="*/ 85808 w 85808"/>
                        <a:gd name="connsiteY1" fmla="*/ 0 h 218063"/>
                        <a:gd name="connsiteX2" fmla="*/ 84030 w 85808"/>
                        <a:gd name="connsiteY2" fmla="*/ 213788 h 218063"/>
                        <a:gd name="connsiteX3" fmla="*/ 455 w 85808"/>
                        <a:gd name="connsiteY3" fmla="*/ 213788 h 218063"/>
                        <a:gd name="connsiteX4" fmla="*/ 182 w 85808"/>
                        <a:gd name="connsiteY4" fmla="*/ 2458 h 218063"/>
                        <a:gd name="connsiteX0" fmla="*/ 182 w 85808"/>
                        <a:gd name="connsiteY0" fmla="*/ 2458 h 214804"/>
                        <a:gd name="connsiteX1" fmla="*/ 85808 w 85808"/>
                        <a:gd name="connsiteY1" fmla="*/ 0 h 214804"/>
                        <a:gd name="connsiteX2" fmla="*/ 84030 w 85808"/>
                        <a:gd name="connsiteY2" fmla="*/ 213788 h 214804"/>
                        <a:gd name="connsiteX3" fmla="*/ 455 w 85808"/>
                        <a:gd name="connsiteY3" fmla="*/ 213788 h 214804"/>
                        <a:gd name="connsiteX4" fmla="*/ 182 w 85808"/>
                        <a:gd name="connsiteY4" fmla="*/ 2458 h 214804"/>
                        <a:gd name="connsiteX0" fmla="*/ 182 w 85808"/>
                        <a:gd name="connsiteY0" fmla="*/ 2458 h 215139"/>
                        <a:gd name="connsiteX1" fmla="*/ 85808 w 85808"/>
                        <a:gd name="connsiteY1" fmla="*/ 0 h 215139"/>
                        <a:gd name="connsiteX2" fmla="*/ 84030 w 85808"/>
                        <a:gd name="connsiteY2" fmla="*/ 213788 h 215139"/>
                        <a:gd name="connsiteX3" fmla="*/ 455 w 85808"/>
                        <a:gd name="connsiteY3" fmla="*/ 213788 h 215139"/>
                        <a:gd name="connsiteX4" fmla="*/ 182 w 85808"/>
                        <a:gd name="connsiteY4" fmla="*/ 2458 h 215139"/>
                        <a:gd name="connsiteX0" fmla="*/ 182 w 85808"/>
                        <a:gd name="connsiteY0" fmla="*/ 2458 h 217102"/>
                        <a:gd name="connsiteX1" fmla="*/ 85808 w 85808"/>
                        <a:gd name="connsiteY1" fmla="*/ 0 h 217102"/>
                        <a:gd name="connsiteX2" fmla="*/ 84033 w 85808"/>
                        <a:gd name="connsiteY2" fmla="*/ 217102 h 217102"/>
                        <a:gd name="connsiteX3" fmla="*/ 455 w 85808"/>
                        <a:gd name="connsiteY3" fmla="*/ 213788 h 217102"/>
                        <a:gd name="connsiteX4" fmla="*/ 182 w 85808"/>
                        <a:gd name="connsiteY4" fmla="*/ 2458 h 217102"/>
                        <a:gd name="connsiteX0" fmla="*/ 182 w 85808"/>
                        <a:gd name="connsiteY0" fmla="*/ 2458 h 217102"/>
                        <a:gd name="connsiteX1" fmla="*/ 85808 w 85808"/>
                        <a:gd name="connsiteY1" fmla="*/ 0 h 217102"/>
                        <a:gd name="connsiteX2" fmla="*/ 84033 w 85808"/>
                        <a:gd name="connsiteY2" fmla="*/ 217102 h 217102"/>
                        <a:gd name="connsiteX3" fmla="*/ 455 w 85808"/>
                        <a:gd name="connsiteY3" fmla="*/ 213788 h 217102"/>
                        <a:gd name="connsiteX4" fmla="*/ 182 w 85808"/>
                        <a:gd name="connsiteY4" fmla="*/ 2458 h 217102"/>
                        <a:gd name="connsiteX0" fmla="*/ 182 w 85808"/>
                        <a:gd name="connsiteY0" fmla="*/ 2458 h 213788"/>
                        <a:gd name="connsiteX1" fmla="*/ 85808 w 85808"/>
                        <a:gd name="connsiteY1" fmla="*/ 0 h 213788"/>
                        <a:gd name="connsiteX2" fmla="*/ 81070 w 85808"/>
                        <a:gd name="connsiteY2" fmla="*/ 211861 h 213788"/>
                        <a:gd name="connsiteX3" fmla="*/ 455 w 85808"/>
                        <a:gd name="connsiteY3" fmla="*/ 213788 h 213788"/>
                        <a:gd name="connsiteX4" fmla="*/ 182 w 85808"/>
                        <a:gd name="connsiteY4" fmla="*/ 2458 h 213788"/>
                        <a:gd name="connsiteX0" fmla="*/ 182 w 85808"/>
                        <a:gd name="connsiteY0" fmla="*/ 2458 h 214379"/>
                        <a:gd name="connsiteX1" fmla="*/ 85808 w 85808"/>
                        <a:gd name="connsiteY1" fmla="*/ 0 h 214379"/>
                        <a:gd name="connsiteX2" fmla="*/ 81070 w 85808"/>
                        <a:gd name="connsiteY2" fmla="*/ 211861 h 214379"/>
                        <a:gd name="connsiteX3" fmla="*/ 455 w 85808"/>
                        <a:gd name="connsiteY3" fmla="*/ 213788 h 214379"/>
                        <a:gd name="connsiteX4" fmla="*/ 182 w 85808"/>
                        <a:gd name="connsiteY4" fmla="*/ 2458 h 214379"/>
                        <a:gd name="connsiteX0" fmla="*/ 182 w 81166"/>
                        <a:gd name="connsiteY0" fmla="*/ 2459 h 214380"/>
                        <a:gd name="connsiteX1" fmla="*/ 79884 w 81166"/>
                        <a:gd name="connsiteY1" fmla="*/ 0 h 214380"/>
                        <a:gd name="connsiteX2" fmla="*/ 81070 w 81166"/>
                        <a:gd name="connsiteY2" fmla="*/ 211862 h 214380"/>
                        <a:gd name="connsiteX3" fmla="*/ 455 w 81166"/>
                        <a:gd name="connsiteY3" fmla="*/ 213789 h 214380"/>
                        <a:gd name="connsiteX4" fmla="*/ 182 w 81166"/>
                        <a:gd name="connsiteY4" fmla="*/ 2459 h 214380"/>
                        <a:gd name="connsiteX0" fmla="*/ 182 w 81166"/>
                        <a:gd name="connsiteY0" fmla="*/ 0 h 211921"/>
                        <a:gd name="connsiteX1" fmla="*/ 79885 w 81166"/>
                        <a:gd name="connsiteY1" fmla="*/ 2781 h 211921"/>
                        <a:gd name="connsiteX2" fmla="*/ 81070 w 81166"/>
                        <a:gd name="connsiteY2" fmla="*/ 209403 h 211921"/>
                        <a:gd name="connsiteX3" fmla="*/ 455 w 81166"/>
                        <a:gd name="connsiteY3" fmla="*/ 211330 h 211921"/>
                        <a:gd name="connsiteX4" fmla="*/ 182 w 81166"/>
                        <a:gd name="connsiteY4" fmla="*/ 0 h 211921"/>
                        <a:gd name="connsiteX0" fmla="*/ 182 w 81166"/>
                        <a:gd name="connsiteY0" fmla="*/ 0 h 211921"/>
                        <a:gd name="connsiteX1" fmla="*/ 79887 w 81166"/>
                        <a:gd name="connsiteY1" fmla="*/ 161 h 211921"/>
                        <a:gd name="connsiteX2" fmla="*/ 81070 w 81166"/>
                        <a:gd name="connsiteY2" fmla="*/ 209403 h 211921"/>
                        <a:gd name="connsiteX3" fmla="*/ 455 w 81166"/>
                        <a:gd name="connsiteY3" fmla="*/ 211330 h 211921"/>
                        <a:gd name="connsiteX4" fmla="*/ 182 w 81166"/>
                        <a:gd name="connsiteY4" fmla="*/ 0 h 2119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166" h="211921">
                          <a:moveTo>
                            <a:pt x="182" y="0"/>
                          </a:moveTo>
                          <a:lnTo>
                            <a:pt x="79887" y="161"/>
                          </a:lnTo>
                          <a:cubicBezTo>
                            <a:pt x="79294" y="68966"/>
                            <a:pt x="81663" y="140598"/>
                            <a:pt x="81070" y="209403"/>
                          </a:cubicBezTo>
                          <a:cubicBezTo>
                            <a:pt x="28562" y="214385"/>
                            <a:pt x="31636" y="210247"/>
                            <a:pt x="455" y="211330"/>
                          </a:cubicBezTo>
                          <a:cubicBezTo>
                            <a:pt x="1183" y="143345"/>
                            <a:pt x="-546" y="67985"/>
                            <a:pt x="18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3" name="Rectangle 29"/>
                    <p:cNvSpPr/>
                    <p:nvPr/>
                  </p:nvSpPr>
                  <p:spPr>
                    <a:xfrm rot="19750136">
                      <a:off x="5020394" y="2675836"/>
                      <a:ext cx="30268" cy="79774"/>
                    </a:xfrm>
                    <a:custGeom>
                      <a:avLst/>
                      <a:gdLst>
                        <a:gd name="connsiteX0" fmla="*/ 0 w 85628"/>
                        <a:gd name="connsiteY0" fmla="*/ 0 h 914400"/>
                        <a:gd name="connsiteX1" fmla="*/ 85628 w 85628"/>
                        <a:gd name="connsiteY1" fmla="*/ 0 h 914400"/>
                        <a:gd name="connsiteX2" fmla="*/ 85628 w 85628"/>
                        <a:gd name="connsiteY2" fmla="*/ 914400 h 914400"/>
                        <a:gd name="connsiteX3" fmla="*/ 0 w 85628"/>
                        <a:gd name="connsiteY3" fmla="*/ 914400 h 914400"/>
                        <a:gd name="connsiteX4" fmla="*/ 0 w 85628"/>
                        <a:gd name="connsiteY4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7811 w 87811"/>
                        <a:gd name="connsiteY2" fmla="*/ 914400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87811 w 87811"/>
                        <a:gd name="connsiteY3" fmla="*/ 914400 h 914400"/>
                        <a:gd name="connsiteX4" fmla="*/ 2183 w 87811"/>
                        <a:gd name="connsiteY4" fmla="*/ 914400 h 914400"/>
                        <a:gd name="connsiteX5" fmla="*/ 0 w 87811"/>
                        <a:gd name="connsiteY5" fmla="*/ 203956 h 914400"/>
                        <a:gd name="connsiteX6" fmla="*/ 2183 w 87811"/>
                        <a:gd name="connsiteY6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230860"/>
                        <a:gd name="connsiteX1" fmla="*/ 87811 w 87811"/>
                        <a:gd name="connsiteY1" fmla="*/ 0 h 230860"/>
                        <a:gd name="connsiteX2" fmla="*/ 86033 w 87811"/>
                        <a:gd name="connsiteY2" fmla="*/ 206414 h 230860"/>
                        <a:gd name="connsiteX3" fmla="*/ 0 w 87811"/>
                        <a:gd name="connsiteY3" fmla="*/ 203956 h 230860"/>
                        <a:gd name="connsiteX4" fmla="*/ 2183 w 87811"/>
                        <a:gd name="connsiteY4" fmla="*/ 0 h 230860"/>
                        <a:gd name="connsiteX0" fmla="*/ 2183 w 87811"/>
                        <a:gd name="connsiteY0" fmla="*/ 0 h 219944"/>
                        <a:gd name="connsiteX1" fmla="*/ 87811 w 87811"/>
                        <a:gd name="connsiteY1" fmla="*/ 0 h 219944"/>
                        <a:gd name="connsiteX2" fmla="*/ 86033 w 87811"/>
                        <a:gd name="connsiteY2" fmla="*/ 206414 h 219944"/>
                        <a:gd name="connsiteX3" fmla="*/ 0 w 87811"/>
                        <a:gd name="connsiteY3" fmla="*/ 203956 h 219944"/>
                        <a:gd name="connsiteX4" fmla="*/ 2183 w 87811"/>
                        <a:gd name="connsiteY4" fmla="*/ 0 h 219944"/>
                        <a:gd name="connsiteX0" fmla="*/ 2183 w 87811"/>
                        <a:gd name="connsiteY0" fmla="*/ 0 h 206707"/>
                        <a:gd name="connsiteX1" fmla="*/ 87811 w 87811"/>
                        <a:gd name="connsiteY1" fmla="*/ 0 h 206707"/>
                        <a:gd name="connsiteX2" fmla="*/ 86033 w 87811"/>
                        <a:gd name="connsiteY2" fmla="*/ 206414 h 206707"/>
                        <a:gd name="connsiteX3" fmla="*/ 0 w 87811"/>
                        <a:gd name="connsiteY3" fmla="*/ 203956 h 206707"/>
                        <a:gd name="connsiteX4" fmla="*/ 2183 w 87811"/>
                        <a:gd name="connsiteY4" fmla="*/ 0 h 206707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6033 w 87811"/>
                        <a:gd name="connsiteY2" fmla="*/ 206414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6246"/>
                        <a:gd name="connsiteX1" fmla="*/ 85353 w 85353"/>
                        <a:gd name="connsiteY1" fmla="*/ 0 h 216246"/>
                        <a:gd name="connsiteX2" fmla="*/ 83575 w 85353"/>
                        <a:gd name="connsiteY2" fmla="*/ 216246 h 216246"/>
                        <a:gd name="connsiteX3" fmla="*/ 0 w 85353"/>
                        <a:gd name="connsiteY3" fmla="*/ 213788 h 216246"/>
                        <a:gd name="connsiteX4" fmla="*/ 2183 w 85353"/>
                        <a:gd name="connsiteY4" fmla="*/ 0 h 216246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4979"/>
                        <a:gd name="connsiteX1" fmla="*/ 85353 w 85353"/>
                        <a:gd name="connsiteY1" fmla="*/ 0 h 214979"/>
                        <a:gd name="connsiteX2" fmla="*/ 83575 w 85353"/>
                        <a:gd name="connsiteY2" fmla="*/ 213788 h 214979"/>
                        <a:gd name="connsiteX3" fmla="*/ 0 w 85353"/>
                        <a:gd name="connsiteY3" fmla="*/ 213788 h 214979"/>
                        <a:gd name="connsiteX4" fmla="*/ 2183 w 85353"/>
                        <a:gd name="connsiteY4" fmla="*/ 0 h 214979"/>
                        <a:gd name="connsiteX0" fmla="*/ 2183 w 85353"/>
                        <a:gd name="connsiteY0" fmla="*/ 0 h 216899"/>
                        <a:gd name="connsiteX1" fmla="*/ 85353 w 85353"/>
                        <a:gd name="connsiteY1" fmla="*/ 0 h 216899"/>
                        <a:gd name="connsiteX2" fmla="*/ 83575 w 85353"/>
                        <a:gd name="connsiteY2" fmla="*/ 213788 h 216899"/>
                        <a:gd name="connsiteX3" fmla="*/ 0 w 85353"/>
                        <a:gd name="connsiteY3" fmla="*/ 213788 h 216899"/>
                        <a:gd name="connsiteX4" fmla="*/ 2183 w 85353"/>
                        <a:gd name="connsiteY4" fmla="*/ 0 h 2168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53" h="216899">
                          <a:moveTo>
                            <a:pt x="2183" y="0"/>
                          </a:moveTo>
                          <a:lnTo>
                            <a:pt x="85353" y="0"/>
                          </a:lnTo>
                          <a:cubicBezTo>
                            <a:pt x="84760" y="68805"/>
                            <a:pt x="84168" y="144983"/>
                            <a:pt x="83575" y="213788"/>
                          </a:cubicBezTo>
                          <a:cubicBezTo>
                            <a:pt x="36412" y="218296"/>
                            <a:pt x="35320" y="217560"/>
                            <a:pt x="0" y="213788"/>
                          </a:cubicBezTo>
                          <a:cubicBezTo>
                            <a:pt x="728" y="145803"/>
                            <a:pt x="1455" y="67985"/>
                            <a:pt x="218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Rectangle 29"/>
                    <p:cNvSpPr/>
                    <p:nvPr/>
                  </p:nvSpPr>
                  <p:spPr>
                    <a:xfrm rot="18023786">
                      <a:off x="4948218" y="2746521"/>
                      <a:ext cx="30212" cy="73627"/>
                    </a:xfrm>
                    <a:custGeom>
                      <a:avLst/>
                      <a:gdLst>
                        <a:gd name="connsiteX0" fmla="*/ 0 w 85628"/>
                        <a:gd name="connsiteY0" fmla="*/ 0 h 914400"/>
                        <a:gd name="connsiteX1" fmla="*/ 85628 w 85628"/>
                        <a:gd name="connsiteY1" fmla="*/ 0 h 914400"/>
                        <a:gd name="connsiteX2" fmla="*/ 85628 w 85628"/>
                        <a:gd name="connsiteY2" fmla="*/ 914400 h 914400"/>
                        <a:gd name="connsiteX3" fmla="*/ 0 w 85628"/>
                        <a:gd name="connsiteY3" fmla="*/ 914400 h 914400"/>
                        <a:gd name="connsiteX4" fmla="*/ 0 w 85628"/>
                        <a:gd name="connsiteY4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7811 w 87811"/>
                        <a:gd name="connsiteY2" fmla="*/ 914400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87811 w 87811"/>
                        <a:gd name="connsiteY3" fmla="*/ 914400 h 914400"/>
                        <a:gd name="connsiteX4" fmla="*/ 2183 w 87811"/>
                        <a:gd name="connsiteY4" fmla="*/ 914400 h 914400"/>
                        <a:gd name="connsiteX5" fmla="*/ 0 w 87811"/>
                        <a:gd name="connsiteY5" fmla="*/ 203956 h 914400"/>
                        <a:gd name="connsiteX6" fmla="*/ 2183 w 87811"/>
                        <a:gd name="connsiteY6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230860"/>
                        <a:gd name="connsiteX1" fmla="*/ 87811 w 87811"/>
                        <a:gd name="connsiteY1" fmla="*/ 0 h 230860"/>
                        <a:gd name="connsiteX2" fmla="*/ 86033 w 87811"/>
                        <a:gd name="connsiteY2" fmla="*/ 206414 h 230860"/>
                        <a:gd name="connsiteX3" fmla="*/ 0 w 87811"/>
                        <a:gd name="connsiteY3" fmla="*/ 203956 h 230860"/>
                        <a:gd name="connsiteX4" fmla="*/ 2183 w 87811"/>
                        <a:gd name="connsiteY4" fmla="*/ 0 h 230860"/>
                        <a:gd name="connsiteX0" fmla="*/ 2183 w 87811"/>
                        <a:gd name="connsiteY0" fmla="*/ 0 h 219944"/>
                        <a:gd name="connsiteX1" fmla="*/ 87811 w 87811"/>
                        <a:gd name="connsiteY1" fmla="*/ 0 h 219944"/>
                        <a:gd name="connsiteX2" fmla="*/ 86033 w 87811"/>
                        <a:gd name="connsiteY2" fmla="*/ 206414 h 219944"/>
                        <a:gd name="connsiteX3" fmla="*/ 0 w 87811"/>
                        <a:gd name="connsiteY3" fmla="*/ 203956 h 219944"/>
                        <a:gd name="connsiteX4" fmla="*/ 2183 w 87811"/>
                        <a:gd name="connsiteY4" fmla="*/ 0 h 219944"/>
                        <a:gd name="connsiteX0" fmla="*/ 2183 w 87811"/>
                        <a:gd name="connsiteY0" fmla="*/ 0 h 206707"/>
                        <a:gd name="connsiteX1" fmla="*/ 87811 w 87811"/>
                        <a:gd name="connsiteY1" fmla="*/ 0 h 206707"/>
                        <a:gd name="connsiteX2" fmla="*/ 86033 w 87811"/>
                        <a:gd name="connsiteY2" fmla="*/ 206414 h 206707"/>
                        <a:gd name="connsiteX3" fmla="*/ 0 w 87811"/>
                        <a:gd name="connsiteY3" fmla="*/ 203956 h 206707"/>
                        <a:gd name="connsiteX4" fmla="*/ 2183 w 87811"/>
                        <a:gd name="connsiteY4" fmla="*/ 0 h 206707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6033 w 87811"/>
                        <a:gd name="connsiteY2" fmla="*/ 206414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6246"/>
                        <a:gd name="connsiteX1" fmla="*/ 85353 w 85353"/>
                        <a:gd name="connsiteY1" fmla="*/ 0 h 216246"/>
                        <a:gd name="connsiteX2" fmla="*/ 83575 w 85353"/>
                        <a:gd name="connsiteY2" fmla="*/ 216246 h 216246"/>
                        <a:gd name="connsiteX3" fmla="*/ 0 w 85353"/>
                        <a:gd name="connsiteY3" fmla="*/ 213788 h 216246"/>
                        <a:gd name="connsiteX4" fmla="*/ 2183 w 85353"/>
                        <a:gd name="connsiteY4" fmla="*/ 0 h 216246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7313"/>
                        <a:gd name="connsiteX1" fmla="*/ 85353 w 85353"/>
                        <a:gd name="connsiteY1" fmla="*/ 0 h 217313"/>
                        <a:gd name="connsiteX2" fmla="*/ 83575 w 85353"/>
                        <a:gd name="connsiteY2" fmla="*/ 213788 h 217313"/>
                        <a:gd name="connsiteX3" fmla="*/ 0 w 85353"/>
                        <a:gd name="connsiteY3" fmla="*/ 213788 h 217313"/>
                        <a:gd name="connsiteX4" fmla="*/ 2183 w 85353"/>
                        <a:gd name="connsiteY4" fmla="*/ 0 h 217313"/>
                        <a:gd name="connsiteX0" fmla="*/ 2183 w 85353"/>
                        <a:gd name="connsiteY0" fmla="*/ 0 h 220286"/>
                        <a:gd name="connsiteX1" fmla="*/ 85353 w 85353"/>
                        <a:gd name="connsiteY1" fmla="*/ 0 h 220286"/>
                        <a:gd name="connsiteX2" fmla="*/ 83575 w 85353"/>
                        <a:gd name="connsiteY2" fmla="*/ 213788 h 220286"/>
                        <a:gd name="connsiteX3" fmla="*/ 0 w 85353"/>
                        <a:gd name="connsiteY3" fmla="*/ 213788 h 220286"/>
                        <a:gd name="connsiteX4" fmla="*/ 2183 w 85353"/>
                        <a:gd name="connsiteY4" fmla="*/ 0 h 220286"/>
                        <a:gd name="connsiteX0" fmla="*/ 445 w 83615"/>
                        <a:gd name="connsiteY0" fmla="*/ 0 h 221843"/>
                        <a:gd name="connsiteX1" fmla="*/ 83615 w 83615"/>
                        <a:gd name="connsiteY1" fmla="*/ 0 h 221843"/>
                        <a:gd name="connsiteX2" fmla="*/ 81837 w 83615"/>
                        <a:gd name="connsiteY2" fmla="*/ 213788 h 221843"/>
                        <a:gd name="connsiteX3" fmla="*/ 0 w 83615"/>
                        <a:gd name="connsiteY3" fmla="*/ 216646 h 221843"/>
                        <a:gd name="connsiteX4" fmla="*/ 445 w 83615"/>
                        <a:gd name="connsiteY4" fmla="*/ 0 h 221843"/>
                        <a:gd name="connsiteX0" fmla="*/ 445 w 83615"/>
                        <a:gd name="connsiteY0" fmla="*/ 0 h 220014"/>
                        <a:gd name="connsiteX1" fmla="*/ 83615 w 83615"/>
                        <a:gd name="connsiteY1" fmla="*/ 0 h 220014"/>
                        <a:gd name="connsiteX2" fmla="*/ 81837 w 83615"/>
                        <a:gd name="connsiteY2" fmla="*/ 213788 h 220014"/>
                        <a:gd name="connsiteX3" fmla="*/ 0 w 83615"/>
                        <a:gd name="connsiteY3" fmla="*/ 216646 h 220014"/>
                        <a:gd name="connsiteX4" fmla="*/ 445 w 83615"/>
                        <a:gd name="connsiteY4" fmla="*/ 0 h 220014"/>
                        <a:gd name="connsiteX0" fmla="*/ 168 w 83338"/>
                        <a:gd name="connsiteY0" fmla="*/ 0 h 215324"/>
                        <a:gd name="connsiteX1" fmla="*/ 83338 w 83338"/>
                        <a:gd name="connsiteY1" fmla="*/ 0 h 215324"/>
                        <a:gd name="connsiteX2" fmla="*/ 81560 w 83338"/>
                        <a:gd name="connsiteY2" fmla="*/ 213788 h 215324"/>
                        <a:gd name="connsiteX3" fmla="*/ 634 w 83338"/>
                        <a:gd name="connsiteY3" fmla="*/ 185404 h 215324"/>
                        <a:gd name="connsiteX4" fmla="*/ 168 w 83338"/>
                        <a:gd name="connsiteY4" fmla="*/ 0 h 215324"/>
                        <a:gd name="connsiteX0" fmla="*/ 202 w 83372"/>
                        <a:gd name="connsiteY0" fmla="*/ 0 h 225297"/>
                        <a:gd name="connsiteX1" fmla="*/ 83372 w 83372"/>
                        <a:gd name="connsiteY1" fmla="*/ 0 h 225297"/>
                        <a:gd name="connsiteX2" fmla="*/ 81594 w 83372"/>
                        <a:gd name="connsiteY2" fmla="*/ 213788 h 225297"/>
                        <a:gd name="connsiteX3" fmla="*/ 271 w 83372"/>
                        <a:gd name="connsiteY3" fmla="*/ 224038 h 225297"/>
                        <a:gd name="connsiteX4" fmla="*/ 202 w 83372"/>
                        <a:gd name="connsiteY4" fmla="*/ 0 h 225297"/>
                        <a:gd name="connsiteX0" fmla="*/ 90 w 83260"/>
                        <a:gd name="connsiteY0" fmla="*/ 0 h 219236"/>
                        <a:gd name="connsiteX1" fmla="*/ 83260 w 83260"/>
                        <a:gd name="connsiteY1" fmla="*/ 0 h 219236"/>
                        <a:gd name="connsiteX2" fmla="*/ 81482 w 83260"/>
                        <a:gd name="connsiteY2" fmla="*/ 213788 h 219236"/>
                        <a:gd name="connsiteX3" fmla="*/ 2609 w 83260"/>
                        <a:gd name="connsiteY3" fmla="*/ 214971 h 219236"/>
                        <a:gd name="connsiteX4" fmla="*/ 90 w 83260"/>
                        <a:gd name="connsiteY4" fmla="*/ 0 h 219236"/>
                        <a:gd name="connsiteX0" fmla="*/ 75 w 83245"/>
                        <a:gd name="connsiteY0" fmla="*/ 0 h 215263"/>
                        <a:gd name="connsiteX1" fmla="*/ 83245 w 83245"/>
                        <a:gd name="connsiteY1" fmla="*/ 0 h 215263"/>
                        <a:gd name="connsiteX2" fmla="*/ 81467 w 83245"/>
                        <a:gd name="connsiteY2" fmla="*/ 213788 h 215263"/>
                        <a:gd name="connsiteX3" fmla="*/ 3505 w 83245"/>
                        <a:gd name="connsiteY3" fmla="*/ 183729 h 215263"/>
                        <a:gd name="connsiteX4" fmla="*/ 75 w 83245"/>
                        <a:gd name="connsiteY4" fmla="*/ 0 h 215263"/>
                        <a:gd name="connsiteX0" fmla="*/ 35 w 83205"/>
                        <a:gd name="connsiteY0" fmla="*/ 0 h 217090"/>
                        <a:gd name="connsiteX1" fmla="*/ 83205 w 83205"/>
                        <a:gd name="connsiteY1" fmla="*/ 0 h 217090"/>
                        <a:gd name="connsiteX2" fmla="*/ 81427 w 83205"/>
                        <a:gd name="connsiteY2" fmla="*/ 213788 h 217090"/>
                        <a:gd name="connsiteX3" fmla="*/ 9707 w 83205"/>
                        <a:gd name="connsiteY3" fmla="*/ 207084 h 217090"/>
                        <a:gd name="connsiteX4" fmla="*/ 35 w 83205"/>
                        <a:gd name="connsiteY4" fmla="*/ 0 h 217090"/>
                        <a:gd name="connsiteX0" fmla="*/ 30 w 83200"/>
                        <a:gd name="connsiteY0" fmla="*/ 0 h 215554"/>
                        <a:gd name="connsiteX1" fmla="*/ 83200 w 83200"/>
                        <a:gd name="connsiteY1" fmla="*/ 0 h 215554"/>
                        <a:gd name="connsiteX2" fmla="*/ 81422 w 83200"/>
                        <a:gd name="connsiteY2" fmla="*/ 213788 h 215554"/>
                        <a:gd name="connsiteX3" fmla="*/ 11638 w 83200"/>
                        <a:gd name="connsiteY3" fmla="*/ 190624 h 215554"/>
                        <a:gd name="connsiteX4" fmla="*/ 30 w 83200"/>
                        <a:gd name="connsiteY4" fmla="*/ 0 h 215554"/>
                        <a:gd name="connsiteX0" fmla="*/ 62 w 83232"/>
                        <a:gd name="connsiteY0" fmla="*/ 0 h 216064"/>
                        <a:gd name="connsiteX1" fmla="*/ 83232 w 83232"/>
                        <a:gd name="connsiteY1" fmla="*/ 0 h 216064"/>
                        <a:gd name="connsiteX2" fmla="*/ 81454 w 83232"/>
                        <a:gd name="connsiteY2" fmla="*/ 213788 h 216064"/>
                        <a:gd name="connsiteX3" fmla="*/ 4518 w 83232"/>
                        <a:gd name="connsiteY3" fmla="*/ 198511 h 216064"/>
                        <a:gd name="connsiteX4" fmla="*/ 62 w 83232"/>
                        <a:gd name="connsiteY4" fmla="*/ 0 h 216064"/>
                        <a:gd name="connsiteX0" fmla="*/ 62 w 83232"/>
                        <a:gd name="connsiteY0" fmla="*/ 0 h 216064"/>
                        <a:gd name="connsiteX1" fmla="*/ 83232 w 83232"/>
                        <a:gd name="connsiteY1" fmla="*/ 0 h 216064"/>
                        <a:gd name="connsiteX2" fmla="*/ 81454 w 83232"/>
                        <a:gd name="connsiteY2" fmla="*/ 213788 h 216064"/>
                        <a:gd name="connsiteX3" fmla="*/ 4518 w 83232"/>
                        <a:gd name="connsiteY3" fmla="*/ 198511 h 216064"/>
                        <a:gd name="connsiteX4" fmla="*/ 62 w 83232"/>
                        <a:gd name="connsiteY4" fmla="*/ 0 h 216064"/>
                        <a:gd name="connsiteX0" fmla="*/ 62 w 85710"/>
                        <a:gd name="connsiteY0" fmla="*/ 0 h 210517"/>
                        <a:gd name="connsiteX1" fmla="*/ 83232 w 85710"/>
                        <a:gd name="connsiteY1" fmla="*/ 0 h 210517"/>
                        <a:gd name="connsiteX2" fmla="*/ 85644 w 85710"/>
                        <a:gd name="connsiteY2" fmla="*/ 207577 h 210517"/>
                        <a:gd name="connsiteX3" fmla="*/ 4518 w 85710"/>
                        <a:gd name="connsiteY3" fmla="*/ 198511 h 210517"/>
                        <a:gd name="connsiteX4" fmla="*/ 62 w 85710"/>
                        <a:gd name="connsiteY4" fmla="*/ 0 h 210517"/>
                        <a:gd name="connsiteX0" fmla="*/ 62 w 85710"/>
                        <a:gd name="connsiteY0" fmla="*/ 0 h 207577"/>
                        <a:gd name="connsiteX1" fmla="*/ 83232 w 85710"/>
                        <a:gd name="connsiteY1" fmla="*/ 0 h 207577"/>
                        <a:gd name="connsiteX2" fmla="*/ 85644 w 85710"/>
                        <a:gd name="connsiteY2" fmla="*/ 207577 h 207577"/>
                        <a:gd name="connsiteX3" fmla="*/ 4518 w 85710"/>
                        <a:gd name="connsiteY3" fmla="*/ 198511 h 207577"/>
                        <a:gd name="connsiteX4" fmla="*/ 62 w 85710"/>
                        <a:gd name="connsiteY4" fmla="*/ 0 h 207577"/>
                        <a:gd name="connsiteX0" fmla="*/ 62 w 85206"/>
                        <a:gd name="connsiteY0" fmla="*/ 0 h 200370"/>
                        <a:gd name="connsiteX1" fmla="*/ 83232 w 85206"/>
                        <a:gd name="connsiteY1" fmla="*/ 0 h 200370"/>
                        <a:gd name="connsiteX2" fmla="*/ 85130 w 85206"/>
                        <a:gd name="connsiteY2" fmla="*/ 200185 h 200370"/>
                        <a:gd name="connsiteX3" fmla="*/ 4518 w 85206"/>
                        <a:gd name="connsiteY3" fmla="*/ 198511 h 200370"/>
                        <a:gd name="connsiteX4" fmla="*/ 62 w 85206"/>
                        <a:gd name="connsiteY4" fmla="*/ 0 h 200370"/>
                        <a:gd name="connsiteX0" fmla="*/ 53 w 85197"/>
                        <a:gd name="connsiteY0" fmla="*/ 0 h 200185"/>
                        <a:gd name="connsiteX1" fmla="*/ 83223 w 85197"/>
                        <a:gd name="connsiteY1" fmla="*/ 0 h 200185"/>
                        <a:gd name="connsiteX2" fmla="*/ 85121 w 85197"/>
                        <a:gd name="connsiteY2" fmla="*/ 200185 h 200185"/>
                        <a:gd name="connsiteX3" fmla="*/ 5733 w 85197"/>
                        <a:gd name="connsiteY3" fmla="*/ 193977 h 200185"/>
                        <a:gd name="connsiteX4" fmla="*/ 53 w 85197"/>
                        <a:gd name="connsiteY4" fmla="*/ 0 h 2001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197" h="200185">
                          <a:moveTo>
                            <a:pt x="53" y="0"/>
                          </a:moveTo>
                          <a:lnTo>
                            <a:pt x="83223" y="0"/>
                          </a:lnTo>
                          <a:cubicBezTo>
                            <a:pt x="82630" y="68805"/>
                            <a:pt x="85714" y="131380"/>
                            <a:pt x="85121" y="200185"/>
                          </a:cubicBezTo>
                          <a:cubicBezTo>
                            <a:pt x="35567" y="198982"/>
                            <a:pt x="32722" y="197719"/>
                            <a:pt x="5733" y="193977"/>
                          </a:cubicBezTo>
                          <a:cubicBezTo>
                            <a:pt x="6461" y="125992"/>
                            <a:pt x="-675" y="67985"/>
                            <a:pt x="5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Rectangle 29"/>
                    <p:cNvSpPr/>
                    <p:nvPr/>
                  </p:nvSpPr>
                  <p:spPr>
                    <a:xfrm rot="16200000">
                      <a:off x="4924831" y="2844282"/>
                      <a:ext cx="27239" cy="77158"/>
                    </a:xfrm>
                    <a:custGeom>
                      <a:avLst/>
                      <a:gdLst>
                        <a:gd name="connsiteX0" fmla="*/ 0 w 85628"/>
                        <a:gd name="connsiteY0" fmla="*/ 0 h 914400"/>
                        <a:gd name="connsiteX1" fmla="*/ 85628 w 85628"/>
                        <a:gd name="connsiteY1" fmla="*/ 0 h 914400"/>
                        <a:gd name="connsiteX2" fmla="*/ 85628 w 85628"/>
                        <a:gd name="connsiteY2" fmla="*/ 914400 h 914400"/>
                        <a:gd name="connsiteX3" fmla="*/ 0 w 85628"/>
                        <a:gd name="connsiteY3" fmla="*/ 914400 h 914400"/>
                        <a:gd name="connsiteX4" fmla="*/ 0 w 85628"/>
                        <a:gd name="connsiteY4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7811 w 87811"/>
                        <a:gd name="connsiteY2" fmla="*/ 914400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87811 w 87811"/>
                        <a:gd name="connsiteY3" fmla="*/ 914400 h 914400"/>
                        <a:gd name="connsiteX4" fmla="*/ 2183 w 87811"/>
                        <a:gd name="connsiteY4" fmla="*/ 914400 h 914400"/>
                        <a:gd name="connsiteX5" fmla="*/ 0 w 87811"/>
                        <a:gd name="connsiteY5" fmla="*/ 203956 h 914400"/>
                        <a:gd name="connsiteX6" fmla="*/ 2183 w 87811"/>
                        <a:gd name="connsiteY6" fmla="*/ 0 h 914400"/>
                        <a:gd name="connsiteX0" fmla="*/ 2183 w 87811"/>
                        <a:gd name="connsiteY0" fmla="*/ 0 h 914400"/>
                        <a:gd name="connsiteX1" fmla="*/ 87811 w 87811"/>
                        <a:gd name="connsiteY1" fmla="*/ 0 h 914400"/>
                        <a:gd name="connsiteX2" fmla="*/ 86033 w 87811"/>
                        <a:gd name="connsiteY2" fmla="*/ 206414 h 914400"/>
                        <a:gd name="connsiteX3" fmla="*/ 2183 w 87811"/>
                        <a:gd name="connsiteY3" fmla="*/ 914400 h 914400"/>
                        <a:gd name="connsiteX4" fmla="*/ 0 w 87811"/>
                        <a:gd name="connsiteY4" fmla="*/ 203956 h 914400"/>
                        <a:gd name="connsiteX5" fmla="*/ 2183 w 87811"/>
                        <a:gd name="connsiteY5" fmla="*/ 0 h 914400"/>
                        <a:gd name="connsiteX0" fmla="*/ 2183 w 87811"/>
                        <a:gd name="connsiteY0" fmla="*/ 0 h 230860"/>
                        <a:gd name="connsiteX1" fmla="*/ 87811 w 87811"/>
                        <a:gd name="connsiteY1" fmla="*/ 0 h 230860"/>
                        <a:gd name="connsiteX2" fmla="*/ 86033 w 87811"/>
                        <a:gd name="connsiteY2" fmla="*/ 206414 h 230860"/>
                        <a:gd name="connsiteX3" fmla="*/ 0 w 87811"/>
                        <a:gd name="connsiteY3" fmla="*/ 203956 h 230860"/>
                        <a:gd name="connsiteX4" fmla="*/ 2183 w 87811"/>
                        <a:gd name="connsiteY4" fmla="*/ 0 h 230860"/>
                        <a:gd name="connsiteX0" fmla="*/ 2183 w 87811"/>
                        <a:gd name="connsiteY0" fmla="*/ 0 h 219944"/>
                        <a:gd name="connsiteX1" fmla="*/ 87811 w 87811"/>
                        <a:gd name="connsiteY1" fmla="*/ 0 h 219944"/>
                        <a:gd name="connsiteX2" fmla="*/ 86033 w 87811"/>
                        <a:gd name="connsiteY2" fmla="*/ 206414 h 219944"/>
                        <a:gd name="connsiteX3" fmla="*/ 0 w 87811"/>
                        <a:gd name="connsiteY3" fmla="*/ 203956 h 219944"/>
                        <a:gd name="connsiteX4" fmla="*/ 2183 w 87811"/>
                        <a:gd name="connsiteY4" fmla="*/ 0 h 219944"/>
                        <a:gd name="connsiteX0" fmla="*/ 2183 w 87811"/>
                        <a:gd name="connsiteY0" fmla="*/ 0 h 206707"/>
                        <a:gd name="connsiteX1" fmla="*/ 87811 w 87811"/>
                        <a:gd name="connsiteY1" fmla="*/ 0 h 206707"/>
                        <a:gd name="connsiteX2" fmla="*/ 86033 w 87811"/>
                        <a:gd name="connsiteY2" fmla="*/ 206414 h 206707"/>
                        <a:gd name="connsiteX3" fmla="*/ 0 w 87811"/>
                        <a:gd name="connsiteY3" fmla="*/ 203956 h 206707"/>
                        <a:gd name="connsiteX4" fmla="*/ 2183 w 87811"/>
                        <a:gd name="connsiteY4" fmla="*/ 0 h 206707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6033 w 87811"/>
                        <a:gd name="connsiteY2" fmla="*/ 206414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539"/>
                        <a:gd name="connsiteX1" fmla="*/ 87811 w 87811"/>
                        <a:gd name="connsiteY1" fmla="*/ 0 h 216539"/>
                        <a:gd name="connsiteX2" fmla="*/ 83575 w 87811"/>
                        <a:gd name="connsiteY2" fmla="*/ 216246 h 216539"/>
                        <a:gd name="connsiteX3" fmla="*/ 0 w 87811"/>
                        <a:gd name="connsiteY3" fmla="*/ 213788 h 216539"/>
                        <a:gd name="connsiteX4" fmla="*/ 2183 w 87811"/>
                        <a:gd name="connsiteY4" fmla="*/ 0 h 216539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6246"/>
                        <a:gd name="connsiteX1" fmla="*/ 87811 w 87811"/>
                        <a:gd name="connsiteY1" fmla="*/ 0 h 216246"/>
                        <a:gd name="connsiteX2" fmla="*/ 83575 w 87811"/>
                        <a:gd name="connsiteY2" fmla="*/ 216246 h 216246"/>
                        <a:gd name="connsiteX3" fmla="*/ 0 w 87811"/>
                        <a:gd name="connsiteY3" fmla="*/ 213788 h 216246"/>
                        <a:gd name="connsiteX4" fmla="*/ 2183 w 87811"/>
                        <a:gd name="connsiteY4" fmla="*/ 0 h 216246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7811"/>
                        <a:gd name="connsiteY0" fmla="*/ 0 h 213788"/>
                        <a:gd name="connsiteX1" fmla="*/ 87811 w 87811"/>
                        <a:gd name="connsiteY1" fmla="*/ 0 h 213788"/>
                        <a:gd name="connsiteX2" fmla="*/ 83575 w 87811"/>
                        <a:gd name="connsiteY2" fmla="*/ 211330 h 213788"/>
                        <a:gd name="connsiteX3" fmla="*/ 0 w 87811"/>
                        <a:gd name="connsiteY3" fmla="*/ 213788 h 213788"/>
                        <a:gd name="connsiteX4" fmla="*/ 2183 w 87811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1330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6246"/>
                        <a:gd name="connsiteX1" fmla="*/ 85353 w 85353"/>
                        <a:gd name="connsiteY1" fmla="*/ 0 h 216246"/>
                        <a:gd name="connsiteX2" fmla="*/ 83575 w 85353"/>
                        <a:gd name="connsiteY2" fmla="*/ 216246 h 216246"/>
                        <a:gd name="connsiteX3" fmla="*/ 0 w 85353"/>
                        <a:gd name="connsiteY3" fmla="*/ 213788 h 216246"/>
                        <a:gd name="connsiteX4" fmla="*/ 2183 w 85353"/>
                        <a:gd name="connsiteY4" fmla="*/ 0 h 216246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6444"/>
                        <a:gd name="connsiteX1" fmla="*/ 85353 w 85353"/>
                        <a:gd name="connsiteY1" fmla="*/ 0 h 216444"/>
                        <a:gd name="connsiteX2" fmla="*/ 83575 w 85353"/>
                        <a:gd name="connsiteY2" fmla="*/ 213788 h 216444"/>
                        <a:gd name="connsiteX3" fmla="*/ 0 w 85353"/>
                        <a:gd name="connsiteY3" fmla="*/ 213788 h 216444"/>
                        <a:gd name="connsiteX4" fmla="*/ 2183 w 85353"/>
                        <a:gd name="connsiteY4" fmla="*/ 0 h 216444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13788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07162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2183 w 85353"/>
                        <a:gd name="connsiteY0" fmla="*/ 0 h 213788"/>
                        <a:gd name="connsiteX1" fmla="*/ 85353 w 85353"/>
                        <a:gd name="connsiteY1" fmla="*/ 0 h 213788"/>
                        <a:gd name="connsiteX2" fmla="*/ 83575 w 85353"/>
                        <a:gd name="connsiteY2" fmla="*/ 207162 h 213788"/>
                        <a:gd name="connsiteX3" fmla="*/ 0 w 85353"/>
                        <a:gd name="connsiteY3" fmla="*/ 213788 h 213788"/>
                        <a:gd name="connsiteX4" fmla="*/ 2183 w 85353"/>
                        <a:gd name="connsiteY4" fmla="*/ 0 h 213788"/>
                        <a:gd name="connsiteX0" fmla="*/ 5910 w 89080"/>
                        <a:gd name="connsiteY0" fmla="*/ 0 h 208396"/>
                        <a:gd name="connsiteX1" fmla="*/ 89080 w 89080"/>
                        <a:gd name="connsiteY1" fmla="*/ 0 h 208396"/>
                        <a:gd name="connsiteX2" fmla="*/ 87302 w 89080"/>
                        <a:gd name="connsiteY2" fmla="*/ 207162 h 208396"/>
                        <a:gd name="connsiteX3" fmla="*/ 0 w 89080"/>
                        <a:gd name="connsiteY3" fmla="*/ 207162 h 208396"/>
                        <a:gd name="connsiteX4" fmla="*/ 5910 w 89080"/>
                        <a:gd name="connsiteY4" fmla="*/ 0 h 208396"/>
                        <a:gd name="connsiteX0" fmla="*/ 57 w 83227"/>
                        <a:gd name="connsiteY0" fmla="*/ 0 h 208396"/>
                        <a:gd name="connsiteX1" fmla="*/ 83227 w 83227"/>
                        <a:gd name="connsiteY1" fmla="*/ 0 h 208396"/>
                        <a:gd name="connsiteX2" fmla="*/ 81449 w 83227"/>
                        <a:gd name="connsiteY2" fmla="*/ 207162 h 208396"/>
                        <a:gd name="connsiteX3" fmla="*/ 5328 w 83227"/>
                        <a:gd name="connsiteY3" fmla="*/ 207165 h 208396"/>
                        <a:gd name="connsiteX4" fmla="*/ 57 w 83227"/>
                        <a:gd name="connsiteY4" fmla="*/ 0 h 208396"/>
                        <a:gd name="connsiteX0" fmla="*/ 2183 w 85353"/>
                        <a:gd name="connsiteY0" fmla="*/ 0 h 208396"/>
                        <a:gd name="connsiteX1" fmla="*/ 85353 w 85353"/>
                        <a:gd name="connsiteY1" fmla="*/ 0 h 208396"/>
                        <a:gd name="connsiteX2" fmla="*/ 83575 w 85353"/>
                        <a:gd name="connsiteY2" fmla="*/ 207162 h 208396"/>
                        <a:gd name="connsiteX3" fmla="*/ 0 w 85353"/>
                        <a:gd name="connsiteY3" fmla="*/ 207165 h 208396"/>
                        <a:gd name="connsiteX4" fmla="*/ 2183 w 85353"/>
                        <a:gd name="connsiteY4" fmla="*/ 0 h 208396"/>
                        <a:gd name="connsiteX0" fmla="*/ 2183 w 85353"/>
                        <a:gd name="connsiteY0" fmla="*/ 0 h 207852"/>
                        <a:gd name="connsiteX1" fmla="*/ 85353 w 85353"/>
                        <a:gd name="connsiteY1" fmla="*/ 0 h 207852"/>
                        <a:gd name="connsiteX2" fmla="*/ 83575 w 85353"/>
                        <a:gd name="connsiteY2" fmla="*/ 207162 h 207852"/>
                        <a:gd name="connsiteX3" fmla="*/ 0 w 85353"/>
                        <a:gd name="connsiteY3" fmla="*/ 200539 h 207852"/>
                        <a:gd name="connsiteX4" fmla="*/ 2183 w 85353"/>
                        <a:gd name="connsiteY4" fmla="*/ 0 h 207852"/>
                        <a:gd name="connsiteX0" fmla="*/ 2183 w 85353"/>
                        <a:gd name="connsiteY0" fmla="*/ 0 h 208396"/>
                        <a:gd name="connsiteX1" fmla="*/ 85353 w 85353"/>
                        <a:gd name="connsiteY1" fmla="*/ 0 h 208396"/>
                        <a:gd name="connsiteX2" fmla="*/ 83575 w 85353"/>
                        <a:gd name="connsiteY2" fmla="*/ 207162 h 208396"/>
                        <a:gd name="connsiteX3" fmla="*/ 0 w 85353"/>
                        <a:gd name="connsiteY3" fmla="*/ 207165 h 208396"/>
                        <a:gd name="connsiteX4" fmla="*/ 2183 w 85353"/>
                        <a:gd name="connsiteY4" fmla="*/ 0 h 208396"/>
                        <a:gd name="connsiteX0" fmla="*/ 2183 w 85353"/>
                        <a:gd name="connsiteY0" fmla="*/ 0 h 208396"/>
                        <a:gd name="connsiteX1" fmla="*/ 85353 w 85353"/>
                        <a:gd name="connsiteY1" fmla="*/ 0 h 208396"/>
                        <a:gd name="connsiteX2" fmla="*/ 83575 w 85353"/>
                        <a:gd name="connsiteY2" fmla="*/ 207162 h 208396"/>
                        <a:gd name="connsiteX3" fmla="*/ 0 w 85353"/>
                        <a:gd name="connsiteY3" fmla="*/ 207165 h 208396"/>
                        <a:gd name="connsiteX4" fmla="*/ 2183 w 85353"/>
                        <a:gd name="connsiteY4" fmla="*/ 0 h 208396"/>
                        <a:gd name="connsiteX0" fmla="*/ 5132 w 88302"/>
                        <a:gd name="connsiteY0" fmla="*/ 0 h 217645"/>
                        <a:gd name="connsiteX1" fmla="*/ 88302 w 88302"/>
                        <a:gd name="connsiteY1" fmla="*/ 0 h 217645"/>
                        <a:gd name="connsiteX2" fmla="*/ 86524 w 88302"/>
                        <a:gd name="connsiteY2" fmla="*/ 207162 h 217645"/>
                        <a:gd name="connsiteX3" fmla="*/ 0 w 88302"/>
                        <a:gd name="connsiteY3" fmla="*/ 217645 h 217645"/>
                        <a:gd name="connsiteX4" fmla="*/ 5132 w 88302"/>
                        <a:gd name="connsiteY4" fmla="*/ 0 h 217645"/>
                        <a:gd name="connsiteX0" fmla="*/ 2184 w 85354"/>
                        <a:gd name="connsiteY0" fmla="*/ 0 h 217645"/>
                        <a:gd name="connsiteX1" fmla="*/ 85354 w 85354"/>
                        <a:gd name="connsiteY1" fmla="*/ 0 h 217645"/>
                        <a:gd name="connsiteX2" fmla="*/ 83576 w 85354"/>
                        <a:gd name="connsiteY2" fmla="*/ 207162 h 217645"/>
                        <a:gd name="connsiteX3" fmla="*/ 0 w 85354"/>
                        <a:gd name="connsiteY3" fmla="*/ 217645 h 217645"/>
                        <a:gd name="connsiteX4" fmla="*/ 2184 w 85354"/>
                        <a:gd name="connsiteY4" fmla="*/ 0 h 217645"/>
                        <a:gd name="connsiteX0" fmla="*/ 2184 w 85354"/>
                        <a:gd name="connsiteY0" fmla="*/ 0 h 209785"/>
                        <a:gd name="connsiteX1" fmla="*/ 85354 w 85354"/>
                        <a:gd name="connsiteY1" fmla="*/ 0 h 209785"/>
                        <a:gd name="connsiteX2" fmla="*/ 83576 w 85354"/>
                        <a:gd name="connsiteY2" fmla="*/ 207162 h 209785"/>
                        <a:gd name="connsiteX3" fmla="*/ 0 w 85354"/>
                        <a:gd name="connsiteY3" fmla="*/ 209785 h 209785"/>
                        <a:gd name="connsiteX4" fmla="*/ 2184 w 85354"/>
                        <a:gd name="connsiteY4" fmla="*/ 0 h 209785"/>
                        <a:gd name="connsiteX0" fmla="*/ 149 w 83319"/>
                        <a:gd name="connsiteY0" fmla="*/ 0 h 209785"/>
                        <a:gd name="connsiteX1" fmla="*/ 83319 w 83319"/>
                        <a:gd name="connsiteY1" fmla="*/ 0 h 209785"/>
                        <a:gd name="connsiteX2" fmla="*/ 81541 w 83319"/>
                        <a:gd name="connsiteY2" fmla="*/ 207162 h 209785"/>
                        <a:gd name="connsiteX3" fmla="*/ 913 w 83319"/>
                        <a:gd name="connsiteY3" fmla="*/ 209785 h 209785"/>
                        <a:gd name="connsiteX4" fmla="*/ 149 w 83319"/>
                        <a:gd name="connsiteY4" fmla="*/ 0 h 20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19" h="209785">
                          <a:moveTo>
                            <a:pt x="149" y="0"/>
                          </a:moveTo>
                          <a:lnTo>
                            <a:pt x="83319" y="0"/>
                          </a:lnTo>
                          <a:cubicBezTo>
                            <a:pt x="82726" y="68805"/>
                            <a:pt x="82134" y="138357"/>
                            <a:pt x="81541" y="207162"/>
                          </a:cubicBezTo>
                          <a:cubicBezTo>
                            <a:pt x="42405" y="210909"/>
                            <a:pt x="32094" y="207316"/>
                            <a:pt x="913" y="209785"/>
                          </a:cubicBezTo>
                          <a:cubicBezTo>
                            <a:pt x="1641" y="141800"/>
                            <a:pt x="-579" y="67985"/>
                            <a:pt x="14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9" name="Freeform 148"/>
                    <p:cNvSpPr/>
                    <p:nvPr/>
                  </p:nvSpPr>
                  <p:spPr>
                    <a:xfrm>
                      <a:off x="5009464" y="2763560"/>
                      <a:ext cx="247453" cy="357920"/>
                    </a:xfrm>
                    <a:custGeom>
                      <a:avLst/>
                      <a:gdLst>
                        <a:gd name="connsiteX0" fmla="*/ 501650 w 672804"/>
                        <a:gd name="connsiteY0" fmla="*/ 844602 h 973154"/>
                        <a:gd name="connsiteX1" fmla="*/ 170410 w 672804"/>
                        <a:gd name="connsiteY1" fmla="*/ 873581 h 973154"/>
                        <a:gd name="connsiteX2" fmla="*/ 172982 w 672804"/>
                        <a:gd name="connsiteY2" fmla="*/ 902978 h 973154"/>
                        <a:gd name="connsiteX3" fmla="*/ 504221 w 672804"/>
                        <a:gd name="connsiteY3" fmla="*/ 873998 h 973154"/>
                        <a:gd name="connsiteX4" fmla="*/ 506562 w 672804"/>
                        <a:gd name="connsiteY4" fmla="*/ 724156 h 973154"/>
                        <a:gd name="connsiteX5" fmla="*/ 175322 w 672804"/>
                        <a:gd name="connsiteY5" fmla="*/ 753135 h 973154"/>
                        <a:gd name="connsiteX6" fmla="*/ 177894 w 672804"/>
                        <a:gd name="connsiteY6" fmla="*/ 782532 h 973154"/>
                        <a:gd name="connsiteX7" fmla="*/ 509133 w 672804"/>
                        <a:gd name="connsiteY7" fmla="*/ 753552 h 973154"/>
                        <a:gd name="connsiteX8" fmla="*/ 336402 w 672804"/>
                        <a:gd name="connsiteY8" fmla="*/ 0 h 973154"/>
                        <a:gd name="connsiteX9" fmla="*/ 672804 w 672804"/>
                        <a:gd name="connsiteY9" fmla="*/ 336402 h 973154"/>
                        <a:gd name="connsiteX10" fmla="*/ 524488 w 672804"/>
                        <a:gd name="connsiteY10" fmla="*/ 615352 h 973154"/>
                        <a:gd name="connsiteX11" fmla="*/ 517305 w 672804"/>
                        <a:gd name="connsiteY11" fmla="*/ 619251 h 973154"/>
                        <a:gd name="connsiteX12" fmla="*/ 517305 w 672804"/>
                        <a:gd name="connsiteY12" fmla="*/ 657079 h 973154"/>
                        <a:gd name="connsiteX13" fmla="*/ 552958 w 672804"/>
                        <a:gd name="connsiteY13" fmla="*/ 654050 h 973154"/>
                        <a:gd name="connsiteX14" fmla="*/ 567281 w 672804"/>
                        <a:gd name="connsiteY14" fmla="*/ 793557 h 973154"/>
                        <a:gd name="connsiteX15" fmla="*/ 541958 w 672804"/>
                        <a:gd name="connsiteY15" fmla="*/ 936266 h 973154"/>
                        <a:gd name="connsiteX16" fmla="*/ 134500 w 672804"/>
                        <a:gd name="connsiteY16" fmla="*/ 973154 h 973154"/>
                        <a:gd name="connsiteX17" fmla="*/ 129003 w 672804"/>
                        <a:gd name="connsiteY17" fmla="*/ 830569 h 973154"/>
                        <a:gd name="connsiteX18" fmla="*/ 126136 w 672804"/>
                        <a:gd name="connsiteY18" fmla="*/ 690309 h 973154"/>
                        <a:gd name="connsiteX19" fmla="*/ 163673 w 672804"/>
                        <a:gd name="connsiteY19" fmla="*/ 687120 h 973154"/>
                        <a:gd name="connsiteX20" fmla="*/ 163673 w 672804"/>
                        <a:gd name="connsiteY20" fmla="*/ 623687 h 973154"/>
                        <a:gd name="connsiteX21" fmla="*/ 148316 w 672804"/>
                        <a:gd name="connsiteY21" fmla="*/ 615352 h 973154"/>
                        <a:gd name="connsiteX22" fmla="*/ 0 w 672804"/>
                        <a:gd name="connsiteY22" fmla="*/ 336402 h 973154"/>
                        <a:gd name="connsiteX23" fmla="*/ 336402 w 672804"/>
                        <a:gd name="connsiteY23" fmla="*/ 0 h 9731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672804" h="973154">
                          <a:moveTo>
                            <a:pt x="501650" y="844602"/>
                          </a:moveTo>
                          <a:lnTo>
                            <a:pt x="170410" y="873581"/>
                          </a:lnTo>
                          <a:lnTo>
                            <a:pt x="172982" y="902978"/>
                          </a:lnTo>
                          <a:lnTo>
                            <a:pt x="504221" y="873998"/>
                          </a:lnTo>
                          <a:close/>
                          <a:moveTo>
                            <a:pt x="506562" y="724156"/>
                          </a:moveTo>
                          <a:lnTo>
                            <a:pt x="175322" y="753135"/>
                          </a:lnTo>
                          <a:lnTo>
                            <a:pt x="177894" y="782532"/>
                          </a:lnTo>
                          <a:lnTo>
                            <a:pt x="509133" y="753552"/>
                          </a:lnTo>
                          <a:close/>
                          <a:moveTo>
                            <a:pt x="336402" y="0"/>
                          </a:moveTo>
                          <a:cubicBezTo>
                            <a:pt x="522192" y="0"/>
                            <a:pt x="672804" y="150612"/>
                            <a:pt x="672804" y="336402"/>
                          </a:cubicBezTo>
                          <a:cubicBezTo>
                            <a:pt x="672804" y="452521"/>
                            <a:pt x="613971" y="554898"/>
                            <a:pt x="524488" y="615352"/>
                          </a:cubicBezTo>
                          <a:lnTo>
                            <a:pt x="517305" y="619251"/>
                          </a:lnTo>
                          <a:lnTo>
                            <a:pt x="517305" y="657079"/>
                          </a:lnTo>
                          <a:lnTo>
                            <a:pt x="552958" y="654050"/>
                          </a:lnTo>
                          <a:cubicBezTo>
                            <a:pt x="587228" y="683347"/>
                            <a:pt x="611665" y="754428"/>
                            <a:pt x="567281" y="793557"/>
                          </a:cubicBezTo>
                          <a:cubicBezTo>
                            <a:pt x="607999" y="843586"/>
                            <a:pt x="594645" y="925571"/>
                            <a:pt x="541958" y="936266"/>
                          </a:cubicBezTo>
                          <a:lnTo>
                            <a:pt x="134500" y="973154"/>
                          </a:lnTo>
                          <a:cubicBezTo>
                            <a:pt x="103990" y="937916"/>
                            <a:pt x="83314" y="863347"/>
                            <a:pt x="129003" y="830569"/>
                          </a:cubicBezTo>
                          <a:cubicBezTo>
                            <a:pt x="88719" y="788732"/>
                            <a:pt x="104972" y="729688"/>
                            <a:pt x="126136" y="690309"/>
                          </a:cubicBezTo>
                          <a:lnTo>
                            <a:pt x="163673" y="687120"/>
                          </a:lnTo>
                          <a:lnTo>
                            <a:pt x="163673" y="623687"/>
                          </a:lnTo>
                          <a:lnTo>
                            <a:pt x="148316" y="615352"/>
                          </a:lnTo>
                          <a:cubicBezTo>
                            <a:pt x="58833" y="554898"/>
                            <a:pt x="0" y="452521"/>
                            <a:pt x="0" y="336402"/>
                          </a:cubicBezTo>
                          <a:cubicBezTo>
                            <a:pt x="0" y="150612"/>
                            <a:pt x="150612" y="0"/>
                            <a:pt x="33640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0" name="Rectangle 40"/>
                    <p:cNvSpPr/>
                    <p:nvPr/>
                  </p:nvSpPr>
                  <p:spPr>
                    <a:xfrm rot="21351274">
                      <a:off x="5099544" y="3131119"/>
                      <a:ext cx="73882" cy="35368"/>
                    </a:xfrm>
                    <a:custGeom>
                      <a:avLst/>
                      <a:gdLst>
                        <a:gd name="connsiteX0" fmla="*/ 0 w 200879"/>
                        <a:gd name="connsiteY0" fmla="*/ 0 h 96906"/>
                        <a:gd name="connsiteX1" fmla="*/ 200879 w 200879"/>
                        <a:gd name="connsiteY1" fmla="*/ 0 h 96906"/>
                        <a:gd name="connsiteX2" fmla="*/ 200879 w 200879"/>
                        <a:gd name="connsiteY2" fmla="*/ 96906 h 96906"/>
                        <a:gd name="connsiteX3" fmla="*/ 0 w 200879"/>
                        <a:gd name="connsiteY3" fmla="*/ 96906 h 96906"/>
                        <a:gd name="connsiteX4" fmla="*/ 0 w 200879"/>
                        <a:gd name="connsiteY4" fmla="*/ 0 h 96906"/>
                        <a:gd name="connsiteX0" fmla="*/ 0 w 200879"/>
                        <a:gd name="connsiteY0" fmla="*/ 0 h 100386"/>
                        <a:gd name="connsiteX1" fmla="*/ 200879 w 200879"/>
                        <a:gd name="connsiteY1" fmla="*/ 0 h 100386"/>
                        <a:gd name="connsiteX2" fmla="*/ 200879 w 200879"/>
                        <a:gd name="connsiteY2" fmla="*/ 96906 h 100386"/>
                        <a:gd name="connsiteX3" fmla="*/ 81815 w 200879"/>
                        <a:gd name="connsiteY3" fmla="*/ 100386 h 100386"/>
                        <a:gd name="connsiteX4" fmla="*/ 0 w 200879"/>
                        <a:gd name="connsiteY4" fmla="*/ 96906 h 100386"/>
                        <a:gd name="connsiteX5" fmla="*/ 0 w 200879"/>
                        <a:gd name="connsiteY5" fmla="*/ 0 h 100386"/>
                        <a:gd name="connsiteX0" fmla="*/ 0 w 200879"/>
                        <a:gd name="connsiteY0" fmla="*/ 0 h 100386"/>
                        <a:gd name="connsiteX1" fmla="*/ 200879 w 200879"/>
                        <a:gd name="connsiteY1" fmla="*/ 0 h 100386"/>
                        <a:gd name="connsiteX2" fmla="*/ 200879 w 200879"/>
                        <a:gd name="connsiteY2" fmla="*/ 96906 h 100386"/>
                        <a:gd name="connsiteX3" fmla="*/ 81815 w 200879"/>
                        <a:gd name="connsiteY3" fmla="*/ 100386 h 100386"/>
                        <a:gd name="connsiteX4" fmla="*/ 0 w 200879"/>
                        <a:gd name="connsiteY4" fmla="*/ 0 h 100386"/>
                        <a:gd name="connsiteX0" fmla="*/ 0 w 200879"/>
                        <a:gd name="connsiteY0" fmla="*/ 0 h 100386"/>
                        <a:gd name="connsiteX1" fmla="*/ 200879 w 200879"/>
                        <a:gd name="connsiteY1" fmla="*/ 0 h 100386"/>
                        <a:gd name="connsiteX2" fmla="*/ 81815 w 200879"/>
                        <a:gd name="connsiteY2" fmla="*/ 100386 h 100386"/>
                        <a:gd name="connsiteX3" fmla="*/ 0 w 200879"/>
                        <a:gd name="connsiteY3" fmla="*/ 0 h 100386"/>
                        <a:gd name="connsiteX0" fmla="*/ 0 w 200879"/>
                        <a:gd name="connsiteY0" fmla="*/ 0 h 93209"/>
                        <a:gd name="connsiteX1" fmla="*/ 200879 w 200879"/>
                        <a:gd name="connsiteY1" fmla="*/ 0 h 93209"/>
                        <a:gd name="connsiteX2" fmla="*/ 84800 w 200879"/>
                        <a:gd name="connsiteY2" fmla="*/ 93209 h 93209"/>
                        <a:gd name="connsiteX3" fmla="*/ 0 w 200879"/>
                        <a:gd name="connsiteY3" fmla="*/ 0 h 93209"/>
                        <a:gd name="connsiteX0" fmla="*/ 0 w 200879"/>
                        <a:gd name="connsiteY0" fmla="*/ 0 h 94796"/>
                        <a:gd name="connsiteX1" fmla="*/ 200879 w 200879"/>
                        <a:gd name="connsiteY1" fmla="*/ 0 h 94796"/>
                        <a:gd name="connsiteX2" fmla="*/ 84800 w 200879"/>
                        <a:gd name="connsiteY2" fmla="*/ 93209 h 94796"/>
                        <a:gd name="connsiteX3" fmla="*/ 0 w 200879"/>
                        <a:gd name="connsiteY3" fmla="*/ 0 h 94796"/>
                        <a:gd name="connsiteX0" fmla="*/ 0 w 200879"/>
                        <a:gd name="connsiteY0" fmla="*/ 0 h 95810"/>
                        <a:gd name="connsiteX1" fmla="*/ 200879 w 200879"/>
                        <a:gd name="connsiteY1" fmla="*/ 0 h 95810"/>
                        <a:gd name="connsiteX2" fmla="*/ 84800 w 200879"/>
                        <a:gd name="connsiteY2" fmla="*/ 93209 h 95810"/>
                        <a:gd name="connsiteX3" fmla="*/ 0 w 200879"/>
                        <a:gd name="connsiteY3" fmla="*/ 0 h 95810"/>
                        <a:gd name="connsiteX0" fmla="*/ 0 w 200879"/>
                        <a:gd name="connsiteY0" fmla="*/ 0 h 95810"/>
                        <a:gd name="connsiteX1" fmla="*/ 200879 w 200879"/>
                        <a:gd name="connsiteY1" fmla="*/ 0 h 95810"/>
                        <a:gd name="connsiteX2" fmla="*/ 84800 w 200879"/>
                        <a:gd name="connsiteY2" fmla="*/ 93209 h 95810"/>
                        <a:gd name="connsiteX3" fmla="*/ 0 w 200879"/>
                        <a:gd name="connsiteY3" fmla="*/ 0 h 95810"/>
                        <a:gd name="connsiteX0" fmla="*/ 0 w 200879"/>
                        <a:gd name="connsiteY0" fmla="*/ 0 h 95810"/>
                        <a:gd name="connsiteX1" fmla="*/ 200879 w 200879"/>
                        <a:gd name="connsiteY1" fmla="*/ 0 h 95810"/>
                        <a:gd name="connsiteX2" fmla="*/ 84800 w 200879"/>
                        <a:gd name="connsiteY2" fmla="*/ 93209 h 95810"/>
                        <a:gd name="connsiteX3" fmla="*/ 0 w 200879"/>
                        <a:gd name="connsiteY3" fmla="*/ 0 h 95810"/>
                        <a:gd name="connsiteX0" fmla="*/ 0 w 200879"/>
                        <a:gd name="connsiteY0" fmla="*/ 0 h 93209"/>
                        <a:gd name="connsiteX1" fmla="*/ 200879 w 200879"/>
                        <a:gd name="connsiteY1" fmla="*/ 0 h 93209"/>
                        <a:gd name="connsiteX2" fmla="*/ 84800 w 200879"/>
                        <a:gd name="connsiteY2" fmla="*/ 93209 h 93209"/>
                        <a:gd name="connsiteX3" fmla="*/ 0 w 200879"/>
                        <a:gd name="connsiteY3" fmla="*/ 0 h 93209"/>
                        <a:gd name="connsiteX0" fmla="*/ 0 w 200879"/>
                        <a:gd name="connsiteY0" fmla="*/ 0 h 95838"/>
                        <a:gd name="connsiteX1" fmla="*/ 200879 w 200879"/>
                        <a:gd name="connsiteY1" fmla="*/ 0 h 95838"/>
                        <a:gd name="connsiteX2" fmla="*/ 87074 w 200879"/>
                        <a:gd name="connsiteY2" fmla="*/ 95838 h 95838"/>
                        <a:gd name="connsiteX3" fmla="*/ 0 w 200879"/>
                        <a:gd name="connsiteY3" fmla="*/ 0 h 95838"/>
                        <a:gd name="connsiteX0" fmla="*/ 0 w 200879"/>
                        <a:gd name="connsiteY0" fmla="*/ 0 h 95838"/>
                        <a:gd name="connsiteX1" fmla="*/ 200879 w 200879"/>
                        <a:gd name="connsiteY1" fmla="*/ 0 h 95838"/>
                        <a:gd name="connsiteX2" fmla="*/ 87074 w 200879"/>
                        <a:gd name="connsiteY2" fmla="*/ 95838 h 95838"/>
                        <a:gd name="connsiteX3" fmla="*/ 0 w 200879"/>
                        <a:gd name="connsiteY3" fmla="*/ 0 h 95838"/>
                        <a:gd name="connsiteX0" fmla="*/ 0 w 200879"/>
                        <a:gd name="connsiteY0" fmla="*/ 0 h 95838"/>
                        <a:gd name="connsiteX1" fmla="*/ 200879 w 200879"/>
                        <a:gd name="connsiteY1" fmla="*/ 0 h 95838"/>
                        <a:gd name="connsiteX2" fmla="*/ 87074 w 200879"/>
                        <a:gd name="connsiteY2" fmla="*/ 95838 h 95838"/>
                        <a:gd name="connsiteX3" fmla="*/ 0 w 200879"/>
                        <a:gd name="connsiteY3" fmla="*/ 0 h 95838"/>
                        <a:gd name="connsiteX0" fmla="*/ 0 w 200879"/>
                        <a:gd name="connsiteY0" fmla="*/ 0 h 95838"/>
                        <a:gd name="connsiteX1" fmla="*/ 200879 w 200879"/>
                        <a:gd name="connsiteY1" fmla="*/ 0 h 95838"/>
                        <a:gd name="connsiteX2" fmla="*/ 87074 w 200879"/>
                        <a:gd name="connsiteY2" fmla="*/ 95838 h 95838"/>
                        <a:gd name="connsiteX3" fmla="*/ 0 w 200879"/>
                        <a:gd name="connsiteY3" fmla="*/ 0 h 95838"/>
                        <a:gd name="connsiteX0" fmla="*/ 0 w 200879"/>
                        <a:gd name="connsiteY0" fmla="*/ 0 h 96162"/>
                        <a:gd name="connsiteX1" fmla="*/ 200879 w 200879"/>
                        <a:gd name="connsiteY1" fmla="*/ 0 h 96162"/>
                        <a:gd name="connsiteX2" fmla="*/ 87074 w 200879"/>
                        <a:gd name="connsiteY2" fmla="*/ 95838 h 96162"/>
                        <a:gd name="connsiteX3" fmla="*/ 0 w 200879"/>
                        <a:gd name="connsiteY3" fmla="*/ 0 h 96162"/>
                        <a:gd name="connsiteX0" fmla="*/ 0 w 200879"/>
                        <a:gd name="connsiteY0" fmla="*/ 0 h 96162"/>
                        <a:gd name="connsiteX1" fmla="*/ 200879 w 200879"/>
                        <a:gd name="connsiteY1" fmla="*/ 0 h 96162"/>
                        <a:gd name="connsiteX2" fmla="*/ 87074 w 200879"/>
                        <a:gd name="connsiteY2" fmla="*/ 95838 h 96162"/>
                        <a:gd name="connsiteX3" fmla="*/ 0 w 200879"/>
                        <a:gd name="connsiteY3" fmla="*/ 0 h 96162"/>
                        <a:gd name="connsiteX0" fmla="*/ 0 w 200879"/>
                        <a:gd name="connsiteY0" fmla="*/ 0 h 96162"/>
                        <a:gd name="connsiteX1" fmla="*/ 200879 w 200879"/>
                        <a:gd name="connsiteY1" fmla="*/ 0 h 96162"/>
                        <a:gd name="connsiteX2" fmla="*/ 87074 w 200879"/>
                        <a:gd name="connsiteY2" fmla="*/ 95838 h 96162"/>
                        <a:gd name="connsiteX3" fmla="*/ 0 w 200879"/>
                        <a:gd name="connsiteY3" fmla="*/ 0 h 96162"/>
                        <a:gd name="connsiteX0" fmla="*/ 0 w 200879"/>
                        <a:gd name="connsiteY0" fmla="*/ 0 h 96162"/>
                        <a:gd name="connsiteX1" fmla="*/ 200879 w 200879"/>
                        <a:gd name="connsiteY1" fmla="*/ 0 h 96162"/>
                        <a:gd name="connsiteX2" fmla="*/ 87074 w 200879"/>
                        <a:gd name="connsiteY2" fmla="*/ 95838 h 96162"/>
                        <a:gd name="connsiteX3" fmla="*/ 0 w 200879"/>
                        <a:gd name="connsiteY3" fmla="*/ 0 h 96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879" h="96162">
                          <a:moveTo>
                            <a:pt x="0" y="0"/>
                          </a:moveTo>
                          <a:lnTo>
                            <a:pt x="200879" y="0"/>
                          </a:lnTo>
                          <a:cubicBezTo>
                            <a:pt x="179311" y="66815"/>
                            <a:pt x="167585" y="99839"/>
                            <a:pt x="87074" y="95838"/>
                          </a:cubicBezTo>
                          <a:cubicBezTo>
                            <a:pt x="20789" y="79264"/>
                            <a:pt x="9684" y="4944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857333" y="1469225"/>
                    <a:ext cx="954760" cy="2254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</p:grpSp>
          </p:grpSp>
          <p:grpSp>
            <p:nvGrpSpPr>
              <p:cNvPr id="3" name="Group 2"/>
              <p:cNvGrpSpPr/>
              <p:nvPr/>
            </p:nvGrpSpPr>
            <p:grpSpPr>
              <a:xfrm>
                <a:off x="4938031" y="818985"/>
                <a:ext cx="1383659" cy="1165691"/>
                <a:chOff x="4938031" y="818985"/>
                <a:chExt cx="1383659" cy="1165691"/>
              </a:xfrm>
            </p:grpSpPr>
            <p:sp>
              <p:nvSpPr>
                <p:cNvPr id="55" name="Freeform 54"/>
                <p:cNvSpPr/>
                <p:nvPr/>
              </p:nvSpPr>
              <p:spPr>
                <a:xfrm rot="10800000">
                  <a:off x="4938031" y="818985"/>
                  <a:ext cx="1383659" cy="1165691"/>
                </a:xfrm>
                <a:custGeom>
                  <a:avLst/>
                  <a:gdLst>
                    <a:gd name="connsiteX0" fmla="*/ 1383659 w 1383659"/>
                    <a:gd name="connsiteY0" fmla="*/ 1165691 h 1165691"/>
                    <a:gd name="connsiteX1" fmla="*/ 1315848 w 1383659"/>
                    <a:gd name="connsiteY1" fmla="*/ 1153045 h 1165691"/>
                    <a:gd name="connsiteX2" fmla="*/ 27567 w 1383659"/>
                    <a:gd name="connsiteY2" fmla="*/ 75750 h 1165691"/>
                    <a:gd name="connsiteX3" fmla="*/ 0 w 1383659"/>
                    <a:gd name="connsiteY3" fmla="*/ 0 h 1165691"/>
                    <a:gd name="connsiteX4" fmla="*/ 1383659 w 1383659"/>
                    <a:gd name="connsiteY4" fmla="*/ 0 h 1165691"/>
                    <a:gd name="connsiteX5" fmla="*/ 1383659 w 1383659"/>
                    <a:gd name="connsiteY5" fmla="*/ 370716 h 1165691"/>
                    <a:gd name="connsiteX6" fmla="*/ 1376016 w 1383659"/>
                    <a:gd name="connsiteY6" fmla="*/ 365117 h 1165691"/>
                    <a:gd name="connsiteX7" fmla="*/ 1053770 w 1383659"/>
                    <a:gd name="connsiteY7" fmla="*/ 630730 h 1165691"/>
                    <a:gd name="connsiteX8" fmla="*/ 1346402 w 1383659"/>
                    <a:gd name="connsiteY8" fmla="*/ 955513 h 1165691"/>
                    <a:gd name="connsiteX9" fmla="*/ 1383659 w 1383659"/>
                    <a:gd name="connsiteY9" fmla="*/ 926194 h 1165691"/>
                    <a:gd name="connsiteX10" fmla="*/ 1383659 w 1383659"/>
                    <a:gd name="connsiteY10" fmla="*/ 1165691 h 1165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3659" h="1165691">
                      <a:moveTo>
                        <a:pt x="1383659" y="1165691"/>
                      </a:moveTo>
                      <a:lnTo>
                        <a:pt x="1315848" y="1153045"/>
                      </a:lnTo>
                      <a:cubicBezTo>
                        <a:pt x="748880" y="1026120"/>
                        <a:pt x="267749" y="640969"/>
                        <a:pt x="27567" y="75750"/>
                      </a:cubicBezTo>
                      <a:lnTo>
                        <a:pt x="0" y="0"/>
                      </a:lnTo>
                      <a:lnTo>
                        <a:pt x="1383659" y="0"/>
                      </a:lnTo>
                      <a:lnTo>
                        <a:pt x="1383659" y="370716"/>
                      </a:lnTo>
                      <a:lnTo>
                        <a:pt x="1376016" y="365117"/>
                      </a:lnTo>
                      <a:cubicBezTo>
                        <a:pt x="1220606" y="235711"/>
                        <a:pt x="1060055" y="302620"/>
                        <a:pt x="1053770" y="630730"/>
                      </a:cubicBezTo>
                      <a:cubicBezTo>
                        <a:pt x="1045200" y="848749"/>
                        <a:pt x="1152630" y="1087240"/>
                        <a:pt x="1346402" y="955513"/>
                      </a:cubicBezTo>
                      <a:lnTo>
                        <a:pt x="1383659" y="926194"/>
                      </a:lnTo>
                      <a:lnTo>
                        <a:pt x="1383659" y="1165691"/>
                      </a:lnTo>
                      <a:close/>
                    </a:path>
                  </a:pathLst>
                </a:custGeom>
                <a:solidFill>
                  <a:srgbClr val="0084B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4938031" y="1218349"/>
                  <a:ext cx="1173244" cy="705575"/>
                  <a:chOff x="5056097" y="1255840"/>
                  <a:chExt cx="954760" cy="574181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5338275" y="1255840"/>
                    <a:ext cx="390404" cy="340530"/>
                    <a:chOff x="3809894" y="4192917"/>
                    <a:chExt cx="419339" cy="365770"/>
                  </a:xfrm>
                </p:grpSpPr>
                <p:sp>
                  <p:nvSpPr>
                    <p:cNvPr id="154" name="Freeform 153"/>
                    <p:cNvSpPr/>
                    <p:nvPr/>
                  </p:nvSpPr>
                  <p:spPr>
                    <a:xfrm>
                      <a:off x="3809894" y="4495333"/>
                      <a:ext cx="419339" cy="63354"/>
                    </a:xfrm>
                    <a:custGeom>
                      <a:avLst/>
                      <a:gdLst>
                        <a:gd name="connsiteX0" fmla="*/ 1904389 w 4952011"/>
                        <a:gd name="connsiteY0" fmla="*/ 311856 h 748146"/>
                        <a:gd name="connsiteX1" fmla="*/ 1904389 w 4952011"/>
                        <a:gd name="connsiteY1" fmla="*/ 407272 h 748146"/>
                        <a:gd name="connsiteX2" fmla="*/ 3033475 w 4952011"/>
                        <a:gd name="connsiteY2" fmla="*/ 407272 h 748146"/>
                        <a:gd name="connsiteX3" fmla="*/ 3033475 w 4952011"/>
                        <a:gd name="connsiteY3" fmla="*/ 311856 h 748146"/>
                        <a:gd name="connsiteX4" fmla="*/ 14786 w 4952011"/>
                        <a:gd name="connsiteY4" fmla="*/ 0 h 748146"/>
                        <a:gd name="connsiteX5" fmla="*/ 4937225 w 4952011"/>
                        <a:gd name="connsiteY5" fmla="*/ 0 h 748146"/>
                        <a:gd name="connsiteX6" fmla="*/ 4952011 w 4952011"/>
                        <a:gd name="connsiteY6" fmla="*/ 73237 h 748146"/>
                        <a:gd name="connsiteX7" fmla="*/ 4952011 w 4952011"/>
                        <a:gd name="connsiteY7" fmla="*/ 508655 h 748146"/>
                        <a:gd name="connsiteX8" fmla="*/ 4712520 w 4952011"/>
                        <a:gd name="connsiteY8" fmla="*/ 748146 h 748146"/>
                        <a:gd name="connsiteX9" fmla="*/ 239491 w 4952011"/>
                        <a:gd name="connsiteY9" fmla="*/ 748146 h 748146"/>
                        <a:gd name="connsiteX10" fmla="*/ 0 w 4952011"/>
                        <a:gd name="connsiteY10" fmla="*/ 508655 h 748146"/>
                        <a:gd name="connsiteX11" fmla="*/ 0 w 4952011"/>
                        <a:gd name="connsiteY11" fmla="*/ 73237 h 748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4952011" h="748146">
                          <a:moveTo>
                            <a:pt x="1904389" y="311856"/>
                          </a:moveTo>
                          <a:lnTo>
                            <a:pt x="1904389" y="407272"/>
                          </a:lnTo>
                          <a:lnTo>
                            <a:pt x="3033475" y="407272"/>
                          </a:lnTo>
                          <a:lnTo>
                            <a:pt x="3033475" y="311856"/>
                          </a:lnTo>
                          <a:close/>
                          <a:moveTo>
                            <a:pt x="14786" y="0"/>
                          </a:moveTo>
                          <a:lnTo>
                            <a:pt x="4937225" y="0"/>
                          </a:lnTo>
                          <a:lnTo>
                            <a:pt x="4952011" y="73237"/>
                          </a:lnTo>
                          <a:lnTo>
                            <a:pt x="4952011" y="508655"/>
                          </a:lnTo>
                          <a:cubicBezTo>
                            <a:pt x="4952011" y="640922"/>
                            <a:pt x="4844787" y="748146"/>
                            <a:pt x="4712520" y="748146"/>
                          </a:cubicBezTo>
                          <a:lnTo>
                            <a:pt x="239491" y="748146"/>
                          </a:lnTo>
                          <a:cubicBezTo>
                            <a:pt x="107224" y="748146"/>
                            <a:pt x="0" y="640922"/>
                            <a:pt x="0" y="508655"/>
                          </a:cubicBezTo>
                          <a:lnTo>
                            <a:pt x="0" y="7323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Freeform 154"/>
                    <p:cNvSpPr/>
                    <p:nvPr/>
                  </p:nvSpPr>
                  <p:spPr>
                    <a:xfrm>
                      <a:off x="3835034" y="4257002"/>
                      <a:ext cx="368053" cy="255426"/>
                    </a:xfrm>
                    <a:custGeom>
                      <a:avLst/>
                      <a:gdLst>
                        <a:gd name="connsiteX0" fmla="*/ 265226 w 4346369"/>
                        <a:gd name="connsiteY0" fmla="*/ 0 h 3016333"/>
                        <a:gd name="connsiteX1" fmla="*/ 2873829 w 4346369"/>
                        <a:gd name="connsiteY1" fmla="*/ 0 h 3016333"/>
                        <a:gd name="connsiteX2" fmla="*/ 2873829 w 4346369"/>
                        <a:gd name="connsiteY2" fmla="*/ 285009 h 3016333"/>
                        <a:gd name="connsiteX3" fmla="*/ 285008 w 4346369"/>
                        <a:gd name="connsiteY3" fmla="*/ 285009 h 3016333"/>
                        <a:gd name="connsiteX4" fmla="*/ 285008 w 4346369"/>
                        <a:gd name="connsiteY4" fmla="*/ 2784764 h 3016333"/>
                        <a:gd name="connsiteX5" fmla="*/ 4073237 w 4346369"/>
                        <a:gd name="connsiteY5" fmla="*/ 2784764 h 3016333"/>
                        <a:gd name="connsiteX6" fmla="*/ 4073237 w 4346369"/>
                        <a:gd name="connsiteY6" fmla="*/ 285009 h 3016333"/>
                        <a:gd name="connsiteX7" fmla="*/ 3847606 w 4346369"/>
                        <a:gd name="connsiteY7" fmla="*/ 285009 h 3016333"/>
                        <a:gd name="connsiteX8" fmla="*/ 3847606 w 4346369"/>
                        <a:gd name="connsiteY8" fmla="*/ 0 h 3016333"/>
                        <a:gd name="connsiteX9" fmla="*/ 4081143 w 4346369"/>
                        <a:gd name="connsiteY9" fmla="*/ 0 h 3016333"/>
                        <a:gd name="connsiteX10" fmla="*/ 4346369 w 4346369"/>
                        <a:gd name="connsiteY10" fmla="*/ 265226 h 3016333"/>
                        <a:gd name="connsiteX11" fmla="*/ 4346369 w 4346369"/>
                        <a:gd name="connsiteY11" fmla="*/ 2751107 h 3016333"/>
                        <a:gd name="connsiteX12" fmla="*/ 4081143 w 4346369"/>
                        <a:gd name="connsiteY12" fmla="*/ 3016333 h 3016333"/>
                        <a:gd name="connsiteX13" fmla="*/ 265226 w 4346369"/>
                        <a:gd name="connsiteY13" fmla="*/ 3016333 h 3016333"/>
                        <a:gd name="connsiteX14" fmla="*/ 0 w 4346369"/>
                        <a:gd name="connsiteY14" fmla="*/ 2751107 h 3016333"/>
                        <a:gd name="connsiteX15" fmla="*/ 0 w 4346369"/>
                        <a:gd name="connsiteY15" fmla="*/ 265226 h 3016333"/>
                        <a:gd name="connsiteX16" fmla="*/ 265226 w 4346369"/>
                        <a:gd name="connsiteY16" fmla="*/ 0 h 3016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4346369" h="3016333">
                          <a:moveTo>
                            <a:pt x="265226" y="0"/>
                          </a:moveTo>
                          <a:lnTo>
                            <a:pt x="2873829" y="0"/>
                          </a:lnTo>
                          <a:lnTo>
                            <a:pt x="2873829" y="285009"/>
                          </a:lnTo>
                          <a:lnTo>
                            <a:pt x="285008" y="285009"/>
                          </a:lnTo>
                          <a:lnTo>
                            <a:pt x="285008" y="2784764"/>
                          </a:lnTo>
                          <a:lnTo>
                            <a:pt x="4073237" y="2784764"/>
                          </a:lnTo>
                          <a:lnTo>
                            <a:pt x="4073237" y="285009"/>
                          </a:lnTo>
                          <a:lnTo>
                            <a:pt x="3847606" y="285009"/>
                          </a:lnTo>
                          <a:lnTo>
                            <a:pt x="3847606" y="0"/>
                          </a:lnTo>
                          <a:lnTo>
                            <a:pt x="4081143" y="0"/>
                          </a:lnTo>
                          <a:cubicBezTo>
                            <a:pt x="4227623" y="0"/>
                            <a:pt x="4346369" y="118746"/>
                            <a:pt x="4346369" y="265226"/>
                          </a:cubicBezTo>
                          <a:lnTo>
                            <a:pt x="4346369" y="2751107"/>
                          </a:lnTo>
                          <a:cubicBezTo>
                            <a:pt x="4346369" y="2897587"/>
                            <a:pt x="4227623" y="3016333"/>
                            <a:pt x="4081143" y="3016333"/>
                          </a:cubicBezTo>
                          <a:lnTo>
                            <a:pt x="265226" y="3016333"/>
                          </a:lnTo>
                          <a:cubicBezTo>
                            <a:pt x="118746" y="3016333"/>
                            <a:pt x="0" y="2897587"/>
                            <a:pt x="0" y="2751107"/>
                          </a:cubicBezTo>
                          <a:lnTo>
                            <a:pt x="0" y="265226"/>
                          </a:lnTo>
                          <a:cubicBezTo>
                            <a:pt x="0" y="118746"/>
                            <a:pt x="118746" y="0"/>
                            <a:pt x="26522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56" name="Group 155"/>
                    <p:cNvGrpSpPr/>
                    <p:nvPr/>
                  </p:nvGrpSpPr>
                  <p:grpSpPr>
                    <a:xfrm>
                      <a:off x="4084721" y="4192917"/>
                      <a:ext cx="70584" cy="287752"/>
                      <a:chOff x="5094303" y="1404521"/>
                      <a:chExt cx="817114" cy="3398067"/>
                    </a:xfrm>
                    <a:solidFill>
                      <a:srgbClr val="FFFFFF"/>
                    </a:solidFill>
                  </p:grpSpPr>
                  <p:sp>
                    <p:nvSpPr>
                      <p:cNvPr id="161" name="Freeform 160"/>
                      <p:cNvSpPr/>
                      <p:nvPr/>
                    </p:nvSpPr>
                    <p:spPr>
                      <a:xfrm>
                        <a:off x="5097439" y="1702316"/>
                        <a:ext cx="805218" cy="3100272"/>
                      </a:xfrm>
                      <a:custGeom>
                        <a:avLst/>
                        <a:gdLst>
                          <a:gd name="connsiteX0" fmla="*/ 0 w 805218"/>
                          <a:gd name="connsiteY0" fmla="*/ 0 h 3245856"/>
                          <a:gd name="connsiteX1" fmla="*/ 26954 w 805218"/>
                          <a:gd name="connsiteY1" fmla="*/ 24724 h 3245856"/>
                          <a:gd name="connsiteX2" fmla="*/ 36388 w 805218"/>
                          <a:gd name="connsiteY2" fmla="*/ 37769 h 3245856"/>
                          <a:gd name="connsiteX3" fmla="*/ 405421 w 805218"/>
                          <a:gd name="connsiteY3" fmla="*/ 142762 h 3245856"/>
                          <a:gd name="connsiteX4" fmla="*/ 797791 w 805218"/>
                          <a:gd name="connsiteY4" fmla="*/ 5501 h 3245856"/>
                          <a:gd name="connsiteX5" fmla="*/ 797803 w 805218"/>
                          <a:gd name="connsiteY5" fmla="*/ 5453 h 3245856"/>
                          <a:gd name="connsiteX6" fmla="*/ 805218 w 805218"/>
                          <a:gd name="connsiteY6" fmla="*/ 0 h 3245856"/>
                          <a:gd name="connsiteX7" fmla="*/ 805218 w 805218"/>
                          <a:gd name="connsiteY7" fmla="*/ 3088916 h 3245856"/>
                          <a:gd name="connsiteX8" fmla="*/ 0 w 805218"/>
                          <a:gd name="connsiteY8" fmla="*/ 3088916 h 32458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05218" h="3245856">
                            <a:moveTo>
                              <a:pt x="0" y="0"/>
                            </a:moveTo>
                            <a:lnTo>
                              <a:pt x="26954" y="24724"/>
                            </a:lnTo>
                            <a:lnTo>
                              <a:pt x="36388" y="37769"/>
                            </a:lnTo>
                            <a:cubicBezTo>
                              <a:pt x="97188" y="99469"/>
                              <a:pt x="239526" y="142762"/>
                              <a:pt x="405421" y="142762"/>
                            </a:cubicBezTo>
                            <a:cubicBezTo>
                              <a:pt x="598966" y="142762"/>
                              <a:pt x="760446" y="83836"/>
                              <a:pt x="797791" y="5501"/>
                            </a:cubicBezTo>
                            <a:lnTo>
                              <a:pt x="797803" y="5453"/>
                            </a:lnTo>
                            <a:lnTo>
                              <a:pt x="805218" y="0"/>
                            </a:lnTo>
                            <a:lnTo>
                              <a:pt x="805218" y="3088916"/>
                            </a:lnTo>
                            <a:cubicBezTo>
                              <a:pt x="678203" y="3283199"/>
                              <a:pt x="170142" y="3312624"/>
                              <a:pt x="0" y="3088916"/>
                            </a:cubicBezTo>
                            <a:close/>
                          </a:path>
                        </a:pathLst>
                      </a:custGeom>
                      <a:grpFill/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 dirty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2" name="Oval 161"/>
                      <p:cNvSpPr/>
                      <p:nvPr/>
                    </p:nvSpPr>
                    <p:spPr>
                      <a:xfrm>
                        <a:off x="5094303" y="1404521"/>
                        <a:ext cx="817114" cy="343814"/>
                      </a:xfrm>
                      <a:prstGeom prst="ellipse">
                        <a:avLst/>
                      </a:prstGeom>
                      <a:grpFill/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 dirty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57" name="Freeform 156"/>
                    <p:cNvSpPr/>
                    <p:nvPr/>
                  </p:nvSpPr>
                  <p:spPr>
                    <a:xfrm>
                      <a:off x="3988155" y="4315816"/>
                      <a:ext cx="68868" cy="164529"/>
                    </a:xfrm>
                    <a:custGeom>
                      <a:avLst/>
                      <a:gdLst>
                        <a:gd name="connsiteX0" fmla="*/ 0 w 797246"/>
                        <a:gd name="connsiteY0" fmla="*/ 0 h 1913265"/>
                        <a:gd name="connsiteX1" fmla="*/ 1179 w 797246"/>
                        <a:gd name="connsiteY1" fmla="*/ 4919 h 1913265"/>
                        <a:gd name="connsiteX2" fmla="*/ 401435 w 797246"/>
                        <a:gd name="connsiteY2" fmla="*/ 142180 h 1913265"/>
                        <a:gd name="connsiteX3" fmla="*/ 777886 w 797246"/>
                        <a:gd name="connsiteY3" fmla="*/ 37187 h 1913265"/>
                        <a:gd name="connsiteX4" fmla="*/ 797246 w 797246"/>
                        <a:gd name="connsiteY4" fmla="*/ 10944 h 1913265"/>
                        <a:gd name="connsiteX5" fmla="*/ 797246 w 797246"/>
                        <a:gd name="connsiteY5" fmla="*/ 1804764 h 1913265"/>
                        <a:gd name="connsiteX6" fmla="*/ 0 w 797246"/>
                        <a:gd name="connsiteY6" fmla="*/ 1804764 h 1913265"/>
                        <a:gd name="connsiteX0" fmla="*/ 0 w 797246"/>
                        <a:gd name="connsiteY0" fmla="*/ 0 h 1929447"/>
                        <a:gd name="connsiteX1" fmla="*/ 1179 w 797246"/>
                        <a:gd name="connsiteY1" fmla="*/ 4919 h 1929447"/>
                        <a:gd name="connsiteX2" fmla="*/ 401435 w 797246"/>
                        <a:gd name="connsiteY2" fmla="*/ 142180 h 1929447"/>
                        <a:gd name="connsiteX3" fmla="*/ 777886 w 797246"/>
                        <a:gd name="connsiteY3" fmla="*/ 37187 h 1929447"/>
                        <a:gd name="connsiteX4" fmla="*/ 797246 w 797246"/>
                        <a:gd name="connsiteY4" fmla="*/ 10944 h 1929447"/>
                        <a:gd name="connsiteX5" fmla="*/ 797246 w 797246"/>
                        <a:gd name="connsiteY5" fmla="*/ 1804764 h 1929447"/>
                        <a:gd name="connsiteX6" fmla="*/ 0 w 797246"/>
                        <a:gd name="connsiteY6" fmla="*/ 1804764 h 1929447"/>
                        <a:gd name="connsiteX7" fmla="*/ 0 w 797246"/>
                        <a:gd name="connsiteY7" fmla="*/ 0 h 1929447"/>
                        <a:gd name="connsiteX0" fmla="*/ 0 w 797246"/>
                        <a:gd name="connsiteY0" fmla="*/ 0 h 1939870"/>
                        <a:gd name="connsiteX1" fmla="*/ 1179 w 797246"/>
                        <a:gd name="connsiteY1" fmla="*/ 4919 h 1939870"/>
                        <a:gd name="connsiteX2" fmla="*/ 401435 w 797246"/>
                        <a:gd name="connsiteY2" fmla="*/ 142180 h 1939870"/>
                        <a:gd name="connsiteX3" fmla="*/ 777886 w 797246"/>
                        <a:gd name="connsiteY3" fmla="*/ 37187 h 1939870"/>
                        <a:gd name="connsiteX4" fmla="*/ 797246 w 797246"/>
                        <a:gd name="connsiteY4" fmla="*/ 10944 h 1939870"/>
                        <a:gd name="connsiteX5" fmla="*/ 797246 w 797246"/>
                        <a:gd name="connsiteY5" fmla="*/ 1804764 h 1939870"/>
                        <a:gd name="connsiteX6" fmla="*/ 0 w 797246"/>
                        <a:gd name="connsiteY6" fmla="*/ 1804764 h 1939870"/>
                        <a:gd name="connsiteX7" fmla="*/ 0 w 797246"/>
                        <a:gd name="connsiteY7" fmla="*/ 0 h 1939870"/>
                        <a:gd name="connsiteX0" fmla="*/ 0 w 797246"/>
                        <a:gd name="connsiteY0" fmla="*/ 0 h 1942921"/>
                        <a:gd name="connsiteX1" fmla="*/ 1179 w 797246"/>
                        <a:gd name="connsiteY1" fmla="*/ 4919 h 1942921"/>
                        <a:gd name="connsiteX2" fmla="*/ 401435 w 797246"/>
                        <a:gd name="connsiteY2" fmla="*/ 142180 h 1942921"/>
                        <a:gd name="connsiteX3" fmla="*/ 777886 w 797246"/>
                        <a:gd name="connsiteY3" fmla="*/ 37187 h 1942921"/>
                        <a:gd name="connsiteX4" fmla="*/ 797246 w 797246"/>
                        <a:gd name="connsiteY4" fmla="*/ 10944 h 1942921"/>
                        <a:gd name="connsiteX5" fmla="*/ 797246 w 797246"/>
                        <a:gd name="connsiteY5" fmla="*/ 1804764 h 1942921"/>
                        <a:gd name="connsiteX6" fmla="*/ 0 w 797246"/>
                        <a:gd name="connsiteY6" fmla="*/ 1804764 h 1942921"/>
                        <a:gd name="connsiteX7" fmla="*/ 0 w 797246"/>
                        <a:gd name="connsiteY7" fmla="*/ 0 h 19429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97246" h="1942921">
                          <a:moveTo>
                            <a:pt x="0" y="0"/>
                          </a:moveTo>
                          <a:lnTo>
                            <a:pt x="1179" y="4919"/>
                          </a:lnTo>
                          <a:cubicBezTo>
                            <a:pt x="39275" y="83254"/>
                            <a:pt x="204000" y="142180"/>
                            <a:pt x="401435" y="142180"/>
                          </a:cubicBezTo>
                          <a:cubicBezTo>
                            <a:pt x="570665" y="142180"/>
                            <a:pt x="715864" y="98887"/>
                            <a:pt x="777886" y="37187"/>
                          </a:cubicBezTo>
                          <a:lnTo>
                            <a:pt x="797246" y="10944"/>
                          </a:lnTo>
                          <a:lnTo>
                            <a:pt x="797246" y="1804764"/>
                          </a:lnTo>
                          <a:cubicBezTo>
                            <a:pt x="683416" y="1978167"/>
                            <a:pt x="160507" y="1999474"/>
                            <a:pt x="0" y="180476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3987535" y="4292008"/>
                      <a:ext cx="70584" cy="2911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9" name="Freeform 158"/>
                    <p:cNvSpPr/>
                    <p:nvPr/>
                  </p:nvSpPr>
                  <p:spPr>
                    <a:xfrm>
                      <a:off x="3888953" y="4362134"/>
                      <a:ext cx="68907" cy="119970"/>
                    </a:xfrm>
                    <a:custGeom>
                      <a:avLst/>
                      <a:gdLst>
                        <a:gd name="connsiteX0" fmla="*/ 1176 w 813270"/>
                        <a:gd name="connsiteY0" fmla="*/ 62795 h 1589393"/>
                        <a:gd name="connsiteX1" fmla="*/ 9042 w 813270"/>
                        <a:gd name="connsiteY1" fmla="*/ 98022 h 1589393"/>
                        <a:gd name="connsiteX2" fmla="*/ 410215 w 813270"/>
                        <a:gd name="connsiteY2" fmla="*/ 245632 h 1589393"/>
                        <a:gd name="connsiteX3" fmla="*/ 811389 w 813270"/>
                        <a:gd name="connsiteY3" fmla="*/ 98022 h 1589393"/>
                        <a:gd name="connsiteX4" fmla="*/ 813270 w 813270"/>
                        <a:gd name="connsiteY4" fmla="*/ 89596 h 1589393"/>
                        <a:gd name="connsiteX5" fmla="*/ 813270 w 813270"/>
                        <a:gd name="connsiteY5" fmla="*/ 1443882 h 1589393"/>
                        <a:gd name="connsiteX6" fmla="*/ 0 w 813270"/>
                        <a:gd name="connsiteY6" fmla="*/ 1443882 h 1589393"/>
                        <a:gd name="connsiteX7" fmla="*/ 1203 w 813270"/>
                        <a:gd name="connsiteY7" fmla="*/ 30869 h 1589393"/>
                        <a:gd name="connsiteX8" fmla="*/ 6343 w 813270"/>
                        <a:gd name="connsiteY8" fmla="*/ 35590 h 1589393"/>
                        <a:gd name="connsiteX9" fmla="*/ 1179 w 813270"/>
                        <a:gd name="connsiteY9" fmla="*/ 58717 h 1589393"/>
                        <a:gd name="connsiteX10" fmla="*/ 813270 w 813270"/>
                        <a:gd name="connsiteY10" fmla="*/ 0 h 1589393"/>
                        <a:gd name="connsiteX11" fmla="*/ 813270 w 813270"/>
                        <a:gd name="connsiteY11" fmla="*/ 31932 h 1589393"/>
                        <a:gd name="connsiteX12" fmla="*/ 811389 w 813270"/>
                        <a:gd name="connsiteY12" fmla="*/ 23507 h 1589393"/>
                        <a:gd name="connsiteX13" fmla="*/ 802873 w 813270"/>
                        <a:gd name="connsiteY13" fmla="*/ 11121 h 1589393"/>
                        <a:gd name="connsiteX0" fmla="*/ 1176 w 813270"/>
                        <a:gd name="connsiteY0" fmla="*/ 51674 h 1578272"/>
                        <a:gd name="connsiteX1" fmla="*/ 9042 w 813270"/>
                        <a:gd name="connsiteY1" fmla="*/ 86901 h 1578272"/>
                        <a:gd name="connsiteX2" fmla="*/ 410215 w 813270"/>
                        <a:gd name="connsiteY2" fmla="*/ 234511 h 1578272"/>
                        <a:gd name="connsiteX3" fmla="*/ 811389 w 813270"/>
                        <a:gd name="connsiteY3" fmla="*/ 86901 h 1578272"/>
                        <a:gd name="connsiteX4" fmla="*/ 813270 w 813270"/>
                        <a:gd name="connsiteY4" fmla="*/ 78475 h 1578272"/>
                        <a:gd name="connsiteX5" fmla="*/ 813270 w 813270"/>
                        <a:gd name="connsiteY5" fmla="*/ 1432761 h 1578272"/>
                        <a:gd name="connsiteX6" fmla="*/ 0 w 813270"/>
                        <a:gd name="connsiteY6" fmla="*/ 1432761 h 1578272"/>
                        <a:gd name="connsiteX7" fmla="*/ 1176 w 813270"/>
                        <a:gd name="connsiteY7" fmla="*/ 51674 h 1578272"/>
                        <a:gd name="connsiteX8" fmla="*/ 1203 w 813270"/>
                        <a:gd name="connsiteY8" fmla="*/ 19748 h 1578272"/>
                        <a:gd name="connsiteX9" fmla="*/ 6343 w 813270"/>
                        <a:gd name="connsiteY9" fmla="*/ 24469 h 1578272"/>
                        <a:gd name="connsiteX10" fmla="*/ 1179 w 813270"/>
                        <a:gd name="connsiteY10" fmla="*/ 47596 h 1578272"/>
                        <a:gd name="connsiteX11" fmla="*/ 1203 w 813270"/>
                        <a:gd name="connsiteY11" fmla="*/ 19748 h 1578272"/>
                        <a:gd name="connsiteX12" fmla="*/ 802873 w 813270"/>
                        <a:gd name="connsiteY12" fmla="*/ 0 h 1578272"/>
                        <a:gd name="connsiteX13" fmla="*/ 813270 w 813270"/>
                        <a:gd name="connsiteY13" fmla="*/ 20811 h 1578272"/>
                        <a:gd name="connsiteX14" fmla="*/ 811389 w 813270"/>
                        <a:gd name="connsiteY14" fmla="*/ 12386 h 1578272"/>
                        <a:gd name="connsiteX15" fmla="*/ 802873 w 813270"/>
                        <a:gd name="connsiteY15" fmla="*/ 0 h 1578272"/>
                        <a:gd name="connsiteX0" fmla="*/ 1176 w 813270"/>
                        <a:gd name="connsiteY0" fmla="*/ 51674 h 1578272"/>
                        <a:gd name="connsiteX1" fmla="*/ 9042 w 813270"/>
                        <a:gd name="connsiteY1" fmla="*/ 86901 h 1578272"/>
                        <a:gd name="connsiteX2" fmla="*/ 410215 w 813270"/>
                        <a:gd name="connsiteY2" fmla="*/ 234511 h 1578272"/>
                        <a:gd name="connsiteX3" fmla="*/ 811389 w 813270"/>
                        <a:gd name="connsiteY3" fmla="*/ 86901 h 1578272"/>
                        <a:gd name="connsiteX4" fmla="*/ 813270 w 813270"/>
                        <a:gd name="connsiteY4" fmla="*/ 78475 h 1578272"/>
                        <a:gd name="connsiteX5" fmla="*/ 813270 w 813270"/>
                        <a:gd name="connsiteY5" fmla="*/ 1432761 h 1578272"/>
                        <a:gd name="connsiteX6" fmla="*/ 0 w 813270"/>
                        <a:gd name="connsiteY6" fmla="*/ 1432761 h 1578272"/>
                        <a:gd name="connsiteX7" fmla="*/ 1176 w 813270"/>
                        <a:gd name="connsiteY7" fmla="*/ 51674 h 1578272"/>
                        <a:gd name="connsiteX8" fmla="*/ 1203 w 813270"/>
                        <a:gd name="connsiteY8" fmla="*/ 19748 h 1578272"/>
                        <a:gd name="connsiteX9" fmla="*/ 6343 w 813270"/>
                        <a:gd name="connsiteY9" fmla="*/ 24469 h 1578272"/>
                        <a:gd name="connsiteX10" fmla="*/ 1179 w 813270"/>
                        <a:gd name="connsiteY10" fmla="*/ 47596 h 1578272"/>
                        <a:gd name="connsiteX11" fmla="*/ 1203 w 813270"/>
                        <a:gd name="connsiteY11" fmla="*/ 19748 h 1578272"/>
                        <a:gd name="connsiteX12" fmla="*/ 802873 w 813270"/>
                        <a:gd name="connsiteY12" fmla="*/ 0 h 1578272"/>
                        <a:gd name="connsiteX13" fmla="*/ 813270 w 813270"/>
                        <a:gd name="connsiteY13" fmla="*/ 20811 h 1578272"/>
                        <a:gd name="connsiteX14" fmla="*/ 802873 w 813270"/>
                        <a:gd name="connsiteY14" fmla="*/ 0 h 1578272"/>
                        <a:gd name="connsiteX0" fmla="*/ 1176 w 813270"/>
                        <a:gd name="connsiteY0" fmla="*/ 31926 h 1558524"/>
                        <a:gd name="connsiteX1" fmla="*/ 9042 w 813270"/>
                        <a:gd name="connsiteY1" fmla="*/ 67153 h 1558524"/>
                        <a:gd name="connsiteX2" fmla="*/ 410215 w 813270"/>
                        <a:gd name="connsiteY2" fmla="*/ 214763 h 1558524"/>
                        <a:gd name="connsiteX3" fmla="*/ 811389 w 813270"/>
                        <a:gd name="connsiteY3" fmla="*/ 67153 h 1558524"/>
                        <a:gd name="connsiteX4" fmla="*/ 813270 w 813270"/>
                        <a:gd name="connsiteY4" fmla="*/ 58727 h 1558524"/>
                        <a:gd name="connsiteX5" fmla="*/ 813270 w 813270"/>
                        <a:gd name="connsiteY5" fmla="*/ 1413013 h 1558524"/>
                        <a:gd name="connsiteX6" fmla="*/ 0 w 813270"/>
                        <a:gd name="connsiteY6" fmla="*/ 1413013 h 1558524"/>
                        <a:gd name="connsiteX7" fmla="*/ 1176 w 813270"/>
                        <a:gd name="connsiteY7" fmla="*/ 31926 h 1558524"/>
                        <a:gd name="connsiteX8" fmla="*/ 1203 w 813270"/>
                        <a:gd name="connsiteY8" fmla="*/ 0 h 1558524"/>
                        <a:gd name="connsiteX9" fmla="*/ 6343 w 813270"/>
                        <a:gd name="connsiteY9" fmla="*/ 4721 h 1558524"/>
                        <a:gd name="connsiteX10" fmla="*/ 1179 w 813270"/>
                        <a:gd name="connsiteY10" fmla="*/ 27848 h 1558524"/>
                        <a:gd name="connsiteX11" fmla="*/ 1203 w 813270"/>
                        <a:gd name="connsiteY11" fmla="*/ 0 h 1558524"/>
                        <a:gd name="connsiteX0" fmla="*/ 1176 w 813270"/>
                        <a:gd name="connsiteY0" fmla="*/ 27205 h 1553803"/>
                        <a:gd name="connsiteX1" fmla="*/ 9042 w 813270"/>
                        <a:gd name="connsiteY1" fmla="*/ 62432 h 1553803"/>
                        <a:gd name="connsiteX2" fmla="*/ 410215 w 813270"/>
                        <a:gd name="connsiteY2" fmla="*/ 210042 h 1553803"/>
                        <a:gd name="connsiteX3" fmla="*/ 811389 w 813270"/>
                        <a:gd name="connsiteY3" fmla="*/ 62432 h 1553803"/>
                        <a:gd name="connsiteX4" fmla="*/ 813270 w 813270"/>
                        <a:gd name="connsiteY4" fmla="*/ 54006 h 1553803"/>
                        <a:gd name="connsiteX5" fmla="*/ 813270 w 813270"/>
                        <a:gd name="connsiteY5" fmla="*/ 1408292 h 1553803"/>
                        <a:gd name="connsiteX6" fmla="*/ 0 w 813270"/>
                        <a:gd name="connsiteY6" fmla="*/ 1408292 h 1553803"/>
                        <a:gd name="connsiteX7" fmla="*/ 1176 w 813270"/>
                        <a:gd name="connsiteY7" fmla="*/ 27205 h 1553803"/>
                        <a:gd name="connsiteX8" fmla="*/ 1179 w 813270"/>
                        <a:gd name="connsiteY8" fmla="*/ 23127 h 1553803"/>
                        <a:gd name="connsiteX9" fmla="*/ 6343 w 813270"/>
                        <a:gd name="connsiteY9" fmla="*/ 0 h 1553803"/>
                        <a:gd name="connsiteX10" fmla="*/ 1179 w 813270"/>
                        <a:gd name="connsiteY10" fmla="*/ 23127 h 1553803"/>
                        <a:gd name="connsiteX0" fmla="*/ 1176 w 813270"/>
                        <a:gd name="connsiteY0" fmla="*/ 0 h 1526598"/>
                        <a:gd name="connsiteX1" fmla="*/ 9042 w 813270"/>
                        <a:gd name="connsiteY1" fmla="*/ 35227 h 1526598"/>
                        <a:gd name="connsiteX2" fmla="*/ 410215 w 813270"/>
                        <a:gd name="connsiteY2" fmla="*/ 182837 h 1526598"/>
                        <a:gd name="connsiteX3" fmla="*/ 811389 w 813270"/>
                        <a:gd name="connsiteY3" fmla="*/ 35227 h 1526598"/>
                        <a:gd name="connsiteX4" fmla="*/ 813270 w 813270"/>
                        <a:gd name="connsiteY4" fmla="*/ 26801 h 1526598"/>
                        <a:gd name="connsiteX5" fmla="*/ 813270 w 813270"/>
                        <a:gd name="connsiteY5" fmla="*/ 1381087 h 1526598"/>
                        <a:gd name="connsiteX6" fmla="*/ 0 w 813270"/>
                        <a:gd name="connsiteY6" fmla="*/ 1381087 h 1526598"/>
                        <a:gd name="connsiteX7" fmla="*/ 1176 w 813270"/>
                        <a:gd name="connsiteY7" fmla="*/ 0 h 1526598"/>
                        <a:gd name="connsiteX0" fmla="*/ 0 w 813270"/>
                        <a:gd name="connsiteY0" fmla="*/ 1354286 h 1499797"/>
                        <a:gd name="connsiteX1" fmla="*/ 9042 w 813270"/>
                        <a:gd name="connsiteY1" fmla="*/ 8426 h 1499797"/>
                        <a:gd name="connsiteX2" fmla="*/ 410215 w 813270"/>
                        <a:gd name="connsiteY2" fmla="*/ 156036 h 1499797"/>
                        <a:gd name="connsiteX3" fmla="*/ 811389 w 813270"/>
                        <a:gd name="connsiteY3" fmla="*/ 8426 h 1499797"/>
                        <a:gd name="connsiteX4" fmla="*/ 813270 w 813270"/>
                        <a:gd name="connsiteY4" fmla="*/ 0 h 1499797"/>
                        <a:gd name="connsiteX5" fmla="*/ 813270 w 813270"/>
                        <a:gd name="connsiteY5" fmla="*/ 1354286 h 1499797"/>
                        <a:gd name="connsiteX6" fmla="*/ 0 w 813270"/>
                        <a:gd name="connsiteY6" fmla="*/ 1354286 h 1499797"/>
                        <a:gd name="connsiteX0" fmla="*/ 0 w 813270"/>
                        <a:gd name="connsiteY0" fmla="*/ 1354286 h 1499797"/>
                        <a:gd name="connsiteX1" fmla="*/ 1899 w 813270"/>
                        <a:gd name="connsiteY1" fmla="*/ 6045 h 1499797"/>
                        <a:gd name="connsiteX2" fmla="*/ 410215 w 813270"/>
                        <a:gd name="connsiteY2" fmla="*/ 156036 h 1499797"/>
                        <a:gd name="connsiteX3" fmla="*/ 811389 w 813270"/>
                        <a:gd name="connsiteY3" fmla="*/ 8426 h 1499797"/>
                        <a:gd name="connsiteX4" fmla="*/ 813270 w 813270"/>
                        <a:gd name="connsiteY4" fmla="*/ 0 h 1499797"/>
                        <a:gd name="connsiteX5" fmla="*/ 813270 w 813270"/>
                        <a:gd name="connsiteY5" fmla="*/ 1354286 h 1499797"/>
                        <a:gd name="connsiteX6" fmla="*/ 0 w 813270"/>
                        <a:gd name="connsiteY6" fmla="*/ 1354286 h 1499797"/>
                        <a:gd name="connsiteX0" fmla="*/ 0 w 813270"/>
                        <a:gd name="connsiteY0" fmla="*/ 1354286 h 1499797"/>
                        <a:gd name="connsiteX1" fmla="*/ 1899 w 813270"/>
                        <a:gd name="connsiteY1" fmla="*/ 6045 h 1499797"/>
                        <a:gd name="connsiteX2" fmla="*/ 412596 w 813270"/>
                        <a:gd name="connsiteY2" fmla="*/ 146511 h 1499797"/>
                        <a:gd name="connsiteX3" fmla="*/ 811389 w 813270"/>
                        <a:gd name="connsiteY3" fmla="*/ 8426 h 1499797"/>
                        <a:gd name="connsiteX4" fmla="*/ 813270 w 813270"/>
                        <a:gd name="connsiteY4" fmla="*/ 0 h 1499797"/>
                        <a:gd name="connsiteX5" fmla="*/ 813270 w 813270"/>
                        <a:gd name="connsiteY5" fmla="*/ 1354286 h 1499797"/>
                        <a:gd name="connsiteX6" fmla="*/ 0 w 813270"/>
                        <a:gd name="connsiteY6" fmla="*/ 1354286 h 1499797"/>
                        <a:gd name="connsiteX0" fmla="*/ 0 w 813270"/>
                        <a:gd name="connsiteY0" fmla="*/ 1354286 h 1499797"/>
                        <a:gd name="connsiteX1" fmla="*/ 1899 w 813270"/>
                        <a:gd name="connsiteY1" fmla="*/ 6045 h 1499797"/>
                        <a:gd name="connsiteX2" fmla="*/ 412596 w 813270"/>
                        <a:gd name="connsiteY2" fmla="*/ 139367 h 1499797"/>
                        <a:gd name="connsiteX3" fmla="*/ 811389 w 813270"/>
                        <a:gd name="connsiteY3" fmla="*/ 8426 h 1499797"/>
                        <a:gd name="connsiteX4" fmla="*/ 813270 w 813270"/>
                        <a:gd name="connsiteY4" fmla="*/ 0 h 1499797"/>
                        <a:gd name="connsiteX5" fmla="*/ 813270 w 813270"/>
                        <a:gd name="connsiteY5" fmla="*/ 1354286 h 1499797"/>
                        <a:gd name="connsiteX6" fmla="*/ 0 w 813270"/>
                        <a:gd name="connsiteY6" fmla="*/ 1354286 h 1499797"/>
                        <a:gd name="connsiteX0" fmla="*/ 0 w 815651"/>
                        <a:gd name="connsiteY0" fmla="*/ 1273324 h 1463930"/>
                        <a:gd name="connsiteX1" fmla="*/ 4280 w 815651"/>
                        <a:gd name="connsiteY1" fmla="*/ 6045 h 1463930"/>
                        <a:gd name="connsiteX2" fmla="*/ 414977 w 815651"/>
                        <a:gd name="connsiteY2" fmla="*/ 139367 h 1463930"/>
                        <a:gd name="connsiteX3" fmla="*/ 813770 w 815651"/>
                        <a:gd name="connsiteY3" fmla="*/ 8426 h 1463930"/>
                        <a:gd name="connsiteX4" fmla="*/ 815651 w 815651"/>
                        <a:gd name="connsiteY4" fmla="*/ 0 h 1463930"/>
                        <a:gd name="connsiteX5" fmla="*/ 815651 w 815651"/>
                        <a:gd name="connsiteY5" fmla="*/ 1354286 h 1463930"/>
                        <a:gd name="connsiteX6" fmla="*/ 0 w 815651"/>
                        <a:gd name="connsiteY6" fmla="*/ 1273324 h 1463930"/>
                        <a:gd name="connsiteX0" fmla="*/ 0 w 815651"/>
                        <a:gd name="connsiteY0" fmla="*/ 1273324 h 1413259"/>
                        <a:gd name="connsiteX1" fmla="*/ 4280 w 815651"/>
                        <a:gd name="connsiteY1" fmla="*/ 6045 h 1413259"/>
                        <a:gd name="connsiteX2" fmla="*/ 414977 w 815651"/>
                        <a:gd name="connsiteY2" fmla="*/ 139367 h 1413259"/>
                        <a:gd name="connsiteX3" fmla="*/ 813770 w 815651"/>
                        <a:gd name="connsiteY3" fmla="*/ 8426 h 1413259"/>
                        <a:gd name="connsiteX4" fmla="*/ 815651 w 815651"/>
                        <a:gd name="connsiteY4" fmla="*/ 0 h 1413259"/>
                        <a:gd name="connsiteX5" fmla="*/ 806126 w 815651"/>
                        <a:gd name="connsiteY5" fmla="*/ 1261417 h 1413259"/>
                        <a:gd name="connsiteX6" fmla="*/ 0 w 815651"/>
                        <a:gd name="connsiteY6" fmla="*/ 1273324 h 1413259"/>
                        <a:gd name="connsiteX0" fmla="*/ 0 w 815651"/>
                        <a:gd name="connsiteY0" fmla="*/ 1273324 h 1415457"/>
                        <a:gd name="connsiteX1" fmla="*/ 4280 w 815651"/>
                        <a:gd name="connsiteY1" fmla="*/ 6045 h 1415457"/>
                        <a:gd name="connsiteX2" fmla="*/ 414977 w 815651"/>
                        <a:gd name="connsiteY2" fmla="*/ 139367 h 1415457"/>
                        <a:gd name="connsiteX3" fmla="*/ 813770 w 815651"/>
                        <a:gd name="connsiteY3" fmla="*/ 8426 h 1415457"/>
                        <a:gd name="connsiteX4" fmla="*/ 815651 w 815651"/>
                        <a:gd name="connsiteY4" fmla="*/ 0 h 1415457"/>
                        <a:gd name="connsiteX5" fmla="*/ 810888 w 815651"/>
                        <a:gd name="connsiteY5" fmla="*/ 1266179 h 1415457"/>
                        <a:gd name="connsiteX6" fmla="*/ 0 w 815651"/>
                        <a:gd name="connsiteY6" fmla="*/ 1273324 h 1415457"/>
                        <a:gd name="connsiteX0" fmla="*/ 0 w 816108"/>
                        <a:gd name="connsiteY0" fmla="*/ 1273324 h 1415457"/>
                        <a:gd name="connsiteX1" fmla="*/ 4280 w 816108"/>
                        <a:gd name="connsiteY1" fmla="*/ 6045 h 1415457"/>
                        <a:gd name="connsiteX2" fmla="*/ 414977 w 816108"/>
                        <a:gd name="connsiteY2" fmla="*/ 139367 h 1415457"/>
                        <a:gd name="connsiteX3" fmla="*/ 813770 w 816108"/>
                        <a:gd name="connsiteY3" fmla="*/ 8426 h 1415457"/>
                        <a:gd name="connsiteX4" fmla="*/ 815651 w 816108"/>
                        <a:gd name="connsiteY4" fmla="*/ 0 h 1415457"/>
                        <a:gd name="connsiteX5" fmla="*/ 815650 w 816108"/>
                        <a:gd name="connsiteY5" fmla="*/ 1266179 h 1415457"/>
                        <a:gd name="connsiteX6" fmla="*/ 0 w 816108"/>
                        <a:gd name="connsiteY6" fmla="*/ 1273324 h 1415457"/>
                        <a:gd name="connsiteX0" fmla="*/ 3095 w 812059"/>
                        <a:gd name="connsiteY0" fmla="*/ 1275706 h 1416734"/>
                        <a:gd name="connsiteX1" fmla="*/ 231 w 812059"/>
                        <a:gd name="connsiteY1" fmla="*/ 6045 h 1416734"/>
                        <a:gd name="connsiteX2" fmla="*/ 410928 w 812059"/>
                        <a:gd name="connsiteY2" fmla="*/ 139367 h 1416734"/>
                        <a:gd name="connsiteX3" fmla="*/ 809721 w 812059"/>
                        <a:gd name="connsiteY3" fmla="*/ 8426 h 1416734"/>
                        <a:gd name="connsiteX4" fmla="*/ 811602 w 812059"/>
                        <a:gd name="connsiteY4" fmla="*/ 0 h 1416734"/>
                        <a:gd name="connsiteX5" fmla="*/ 811601 w 812059"/>
                        <a:gd name="connsiteY5" fmla="*/ 1266179 h 1416734"/>
                        <a:gd name="connsiteX6" fmla="*/ 3095 w 812059"/>
                        <a:gd name="connsiteY6" fmla="*/ 1275706 h 1416734"/>
                        <a:gd name="connsiteX0" fmla="*/ 846 w 812191"/>
                        <a:gd name="connsiteY0" fmla="*/ 1278087 h 1418022"/>
                        <a:gd name="connsiteX1" fmla="*/ 363 w 812191"/>
                        <a:gd name="connsiteY1" fmla="*/ 6045 h 1418022"/>
                        <a:gd name="connsiteX2" fmla="*/ 411060 w 812191"/>
                        <a:gd name="connsiteY2" fmla="*/ 139367 h 1418022"/>
                        <a:gd name="connsiteX3" fmla="*/ 809853 w 812191"/>
                        <a:gd name="connsiteY3" fmla="*/ 8426 h 1418022"/>
                        <a:gd name="connsiteX4" fmla="*/ 811734 w 812191"/>
                        <a:gd name="connsiteY4" fmla="*/ 0 h 1418022"/>
                        <a:gd name="connsiteX5" fmla="*/ 811733 w 812191"/>
                        <a:gd name="connsiteY5" fmla="*/ 1266179 h 1418022"/>
                        <a:gd name="connsiteX6" fmla="*/ 846 w 812191"/>
                        <a:gd name="connsiteY6" fmla="*/ 1278087 h 1418022"/>
                        <a:gd name="connsiteX0" fmla="*/ 0 w 816107"/>
                        <a:gd name="connsiteY0" fmla="*/ 1275706 h 1416734"/>
                        <a:gd name="connsiteX1" fmla="*/ 4279 w 816107"/>
                        <a:gd name="connsiteY1" fmla="*/ 6045 h 1416734"/>
                        <a:gd name="connsiteX2" fmla="*/ 414976 w 816107"/>
                        <a:gd name="connsiteY2" fmla="*/ 139367 h 1416734"/>
                        <a:gd name="connsiteX3" fmla="*/ 813769 w 816107"/>
                        <a:gd name="connsiteY3" fmla="*/ 8426 h 1416734"/>
                        <a:gd name="connsiteX4" fmla="*/ 815650 w 816107"/>
                        <a:gd name="connsiteY4" fmla="*/ 0 h 1416734"/>
                        <a:gd name="connsiteX5" fmla="*/ 815649 w 816107"/>
                        <a:gd name="connsiteY5" fmla="*/ 1266179 h 1416734"/>
                        <a:gd name="connsiteX6" fmla="*/ 0 w 816107"/>
                        <a:gd name="connsiteY6" fmla="*/ 1275706 h 1416734"/>
                        <a:gd name="connsiteX0" fmla="*/ 0 w 816107"/>
                        <a:gd name="connsiteY0" fmla="*/ 1275706 h 1416734"/>
                        <a:gd name="connsiteX1" fmla="*/ 4279 w 816107"/>
                        <a:gd name="connsiteY1" fmla="*/ 6045 h 1416734"/>
                        <a:gd name="connsiteX2" fmla="*/ 414976 w 816107"/>
                        <a:gd name="connsiteY2" fmla="*/ 139367 h 1416734"/>
                        <a:gd name="connsiteX3" fmla="*/ 813769 w 816107"/>
                        <a:gd name="connsiteY3" fmla="*/ 8426 h 1416734"/>
                        <a:gd name="connsiteX4" fmla="*/ 815650 w 816107"/>
                        <a:gd name="connsiteY4" fmla="*/ 0 h 1416734"/>
                        <a:gd name="connsiteX5" fmla="*/ 815649 w 816107"/>
                        <a:gd name="connsiteY5" fmla="*/ 1266179 h 1416734"/>
                        <a:gd name="connsiteX6" fmla="*/ 0 w 816107"/>
                        <a:gd name="connsiteY6" fmla="*/ 1275706 h 1416734"/>
                        <a:gd name="connsiteX0" fmla="*/ 0 w 813726"/>
                        <a:gd name="connsiteY0" fmla="*/ 1275706 h 1416734"/>
                        <a:gd name="connsiteX1" fmla="*/ 1898 w 813726"/>
                        <a:gd name="connsiteY1" fmla="*/ 6045 h 1416734"/>
                        <a:gd name="connsiteX2" fmla="*/ 412595 w 813726"/>
                        <a:gd name="connsiteY2" fmla="*/ 139367 h 1416734"/>
                        <a:gd name="connsiteX3" fmla="*/ 811388 w 813726"/>
                        <a:gd name="connsiteY3" fmla="*/ 8426 h 1416734"/>
                        <a:gd name="connsiteX4" fmla="*/ 813269 w 813726"/>
                        <a:gd name="connsiteY4" fmla="*/ 0 h 1416734"/>
                        <a:gd name="connsiteX5" fmla="*/ 813268 w 813726"/>
                        <a:gd name="connsiteY5" fmla="*/ 1266179 h 1416734"/>
                        <a:gd name="connsiteX6" fmla="*/ 0 w 813726"/>
                        <a:gd name="connsiteY6" fmla="*/ 1275706 h 14167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3726" h="1416734">
                          <a:moveTo>
                            <a:pt x="0" y="1275706"/>
                          </a:moveTo>
                          <a:cubicBezTo>
                            <a:pt x="1427" y="853280"/>
                            <a:pt x="471" y="428471"/>
                            <a:pt x="1898" y="6045"/>
                          </a:cubicBezTo>
                          <a:cubicBezTo>
                            <a:pt x="40081" y="90286"/>
                            <a:pt x="277680" y="138970"/>
                            <a:pt x="412595" y="139367"/>
                          </a:cubicBezTo>
                          <a:cubicBezTo>
                            <a:pt x="547510" y="139764"/>
                            <a:pt x="773204" y="92667"/>
                            <a:pt x="811388" y="8426"/>
                          </a:cubicBezTo>
                          <a:lnTo>
                            <a:pt x="813269" y="0"/>
                          </a:lnTo>
                          <a:cubicBezTo>
                            <a:pt x="811681" y="422060"/>
                            <a:pt x="814856" y="844119"/>
                            <a:pt x="813268" y="1266179"/>
                          </a:cubicBezTo>
                          <a:cubicBezTo>
                            <a:pt x="669321" y="1449487"/>
                            <a:pt x="171685" y="1480140"/>
                            <a:pt x="0" y="127570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Oval 159"/>
                    <p:cNvSpPr/>
                    <p:nvPr/>
                  </p:nvSpPr>
                  <p:spPr>
                    <a:xfrm>
                      <a:off x="3889014" y="4335367"/>
                      <a:ext cx="69352" cy="3131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5056097" y="1604605"/>
                    <a:ext cx="954760" cy="2254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3089417" y="3731927"/>
                <a:ext cx="1358641" cy="1603798"/>
                <a:chOff x="3089417" y="3731927"/>
                <a:chExt cx="1358641" cy="1603798"/>
              </a:xfrm>
            </p:grpSpPr>
            <p:sp>
              <p:nvSpPr>
                <p:cNvPr id="40" name="Freeform 39"/>
                <p:cNvSpPr/>
                <p:nvPr/>
              </p:nvSpPr>
              <p:spPr>
                <a:xfrm rot="5400000">
                  <a:off x="2966839" y="3854505"/>
                  <a:ext cx="1603798" cy="1358641"/>
                </a:xfrm>
                <a:custGeom>
                  <a:avLst/>
                  <a:gdLst>
                    <a:gd name="connsiteX0" fmla="*/ 0 w 1305135"/>
                    <a:gd name="connsiteY0" fmla="*/ 1105632 h 1105632"/>
                    <a:gd name="connsiteX1" fmla="*/ 0 w 1305135"/>
                    <a:gd name="connsiteY1" fmla="*/ 245294 h 1105632"/>
                    <a:gd name="connsiteX2" fmla="*/ 165357 w 1305135"/>
                    <a:gd name="connsiteY2" fmla="*/ 245294 h 1105632"/>
                    <a:gd name="connsiteX3" fmla="*/ 143961 w 1305135"/>
                    <a:gd name="connsiteY3" fmla="*/ 209749 h 1105632"/>
                    <a:gd name="connsiteX4" fmla="*/ 328754 w 1305135"/>
                    <a:gd name="connsiteY4" fmla="*/ 300 h 1105632"/>
                    <a:gd name="connsiteX5" fmla="*/ 496053 w 1305135"/>
                    <a:gd name="connsiteY5" fmla="*/ 203272 h 1105632"/>
                    <a:gd name="connsiteX6" fmla="*/ 469430 w 1305135"/>
                    <a:gd name="connsiteY6" fmla="*/ 245261 h 1105632"/>
                    <a:gd name="connsiteX7" fmla="*/ 469424 w 1305135"/>
                    <a:gd name="connsiteY7" fmla="*/ 245294 h 1105632"/>
                    <a:gd name="connsiteX8" fmla="*/ 1305135 w 1305135"/>
                    <a:gd name="connsiteY8" fmla="*/ 245294 h 1105632"/>
                    <a:gd name="connsiteX9" fmla="*/ 1305110 w 1305135"/>
                    <a:gd name="connsiteY9" fmla="*/ 462730 h 1105632"/>
                    <a:gd name="connsiteX10" fmla="*/ 1141019 w 1305135"/>
                    <a:gd name="connsiteY10" fmla="*/ 657394 h 1105632"/>
                    <a:gd name="connsiteX11" fmla="*/ 811426 w 1305135"/>
                    <a:gd name="connsiteY11" fmla="*/ 764309 h 1105632"/>
                    <a:gd name="connsiteX12" fmla="*/ 576439 w 1305135"/>
                    <a:gd name="connsiteY12" fmla="*/ 813184 h 1105632"/>
                    <a:gd name="connsiteX13" fmla="*/ 85100 w 1305135"/>
                    <a:gd name="connsiteY13" fmla="*/ 1060615 h 1105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5135" h="1105632">
                      <a:moveTo>
                        <a:pt x="0" y="1105632"/>
                      </a:moveTo>
                      <a:lnTo>
                        <a:pt x="0" y="245294"/>
                      </a:lnTo>
                      <a:lnTo>
                        <a:pt x="165357" y="245294"/>
                      </a:lnTo>
                      <a:lnTo>
                        <a:pt x="143961" y="209749"/>
                      </a:lnTo>
                      <a:cubicBezTo>
                        <a:pt x="21129" y="71915"/>
                        <a:pt x="182277" y="-5458"/>
                        <a:pt x="328754" y="300"/>
                      </a:cubicBezTo>
                      <a:cubicBezTo>
                        <a:pt x="535418" y="4259"/>
                        <a:pt x="577561" y="105384"/>
                        <a:pt x="496053" y="203272"/>
                      </a:cubicBezTo>
                      <a:cubicBezTo>
                        <a:pt x="483993" y="217812"/>
                        <a:pt x="475126" y="231888"/>
                        <a:pt x="469430" y="245261"/>
                      </a:cubicBezTo>
                      <a:lnTo>
                        <a:pt x="469424" y="245294"/>
                      </a:lnTo>
                      <a:lnTo>
                        <a:pt x="1305135" y="245294"/>
                      </a:lnTo>
                      <a:lnTo>
                        <a:pt x="1305110" y="462730"/>
                      </a:lnTo>
                      <a:cubicBezTo>
                        <a:pt x="1281254" y="519040"/>
                        <a:pt x="1223300" y="607131"/>
                        <a:pt x="1141019" y="657394"/>
                      </a:cubicBezTo>
                      <a:cubicBezTo>
                        <a:pt x="1058739" y="707657"/>
                        <a:pt x="933498" y="761254"/>
                        <a:pt x="811426" y="764309"/>
                      </a:cubicBezTo>
                      <a:cubicBezTo>
                        <a:pt x="732080" y="767364"/>
                        <a:pt x="646630" y="782637"/>
                        <a:pt x="576439" y="813184"/>
                      </a:cubicBezTo>
                      <a:cubicBezTo>
                        <a:pt x="408591" y="889552"/>
                        <a:pt x="249897" y="981193"/>
                        <a:pt x="85100" y="1060615"/>
                      </a:cubicBezTo>
                      <a:close/>
                    </a:path>
                  </a:pathLst>
                </a:custGeom>
                <a:solidFill>
                  <a:srgbClr val="C621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3" name="Group 162"/>
                <p:cNvGrpSpPr/>
                <p:nvPr/>
              </p:nvGrpSpPr>
              <p:grpSpPr>
                <a:xfrm>
                  <a:off x="3416222" y="3959653"/>
                  <a:ext cx="786979" cy="911799"/>
                  <a:chOff x="3706130" y="3429000"/>
                  <a:chExt cx="640426" cy="742002"/>
                </a:xfrm>
              </p:grpSpPr>
              <p:sp>
                <p:nvSpPr>
                  <p:cNvPr id="164" name="Freeform 163"/>
                  <p:cNvSpPr/>
                  <p:nvPr/>
                </p:nvSpPr>
                <p:spPr>
                  <a:xfrm>
                    <a:off x="3863442" y="3429000"/>
                    <a:ext cx="325802" cy="325804"/>
                  </a:xfrm>
                  <a:custGeom>
                    <a:avLst/>
                    <a:gdLst>
                      <a:gd name="connsiteX0" fmla="*/ 2339029 w 4748831"/>
                      <a:gd name="connsiteY0" fmla="*/ 2013480 h 4778126"/>
                      <a:gd name="connsiteX1" fmla="*/ 2689162 w 4748831"/>
                      <a:gd name="connsiteY1" fmla="*/ 2363613 h 4778126"/>
                      <a:gd name="connsiteX2" fmla="*/ 2339029 w 4748831"/>
                      <a:gd name="connsiteY2" fmla="*/ 2713746 h 4778126"/>
                      <a:gd name="connsiteX3" fmla="*/ 1988896 w 4748831"/>
                      <a:gd name="connsiteY3" fmla="*/ 2363613 h 4778126"/>
                      <a:gd name="connsiteX4" fmla="*/ 2339029 w 4748831"/>
                      <a:gd name="connsiteY4" fmla="*/ 2013480 h 4778126"/>
                      <a:gd name="connsiteX5" fmla="*/ 2339029 w 4748831"/>
                      <a:gd name="connsiteY5" fmla="*/ 1805471 h 4778126"/>
                      <a:gd name="connsiteX6" fmla="*/ 1780887 w 4748831"/>
                      <a:gd name="connsiteY6" fmla="*/ 2363613 h 4778126"/>
                      <a:gd name="connsiteX7" fmla="*/ 2339029 w 4748831"/>
                      <a:gd name="connsiteY7" fmla="*/ 2921755 h 4778126"/>
                      <a:gd name="connsiteX8" fmla="*/ 2897171 w 4748831"/>
                      <a:gd name="connsiteY8" fmla="*/ 2363613 h 4778126"/>
                      <a:gd name="connsiteX9" fmla="*/ 2339029 w 4748831"/>
                      <a:gd name="connsiteY9" fmla="*/ 1805471 h 4778126"/>
                      <a:gd name="connsiteX10" fmla="*/ 2339029 w 4748831"/>
                      <a:gd name="connsiteY10" fmla="*/ 1546636 h 4778126"/>
                      <a:gd name="connsiteX11" fmla="*/ 3156006 w 4748831"/>
                      <a:gd name="connsiteY11" fmla="*/ 2363613 h 4778126"/>
                      <a:gd name="connsiteX12" fmla="*/ 2339029 w 4748831"/>
                      <a:gd name="connsiteY12" fmla="*/ 3180590 h 4778126"/>
                      <a:gd name="connsiteX13" fmla="*/ 1522052 w 4748831"/>
                      <a:gd name="connsiteY13" fmla="*/ 2363613 h 4778126"/>
                      <a:gd name="connsiteX14" fmla="*/ 2339029 w 4748831"/>
                      <a:gd name="connsiteY14" fmla="*/ 1546636 h 4778126"/>
                      <a:gd name="connsiteX15" fmla="*/ 2339030 w 4748831"/>
                      <a:gd name="connsiteY15" fmla="*/ 1079790 h 4778126"/>
                      <a:gd name="connsiteX16" fmla="*/ 1055209 w 4748831"/>
                      <a:gd name="connsiteY16" fmla="*/ 2363611 h 4778126"/>
                      <a:gd name="connsiteX17" fmla="*/ 2339030 w 4748831"/>
                      <a:gd name="connsiteY17" fmla="*/ 3647432 h 4778126"/>
                      <a:gd name="connsiteX18" fmla="*/ 3622851 w 4748831"/>
                      <a:gd name="connsiteY18" fmla="*/ 2363611 h 4778126"/>
                      <a:gd name="connsiteX19" fmla="*/ 2339030 w 4748831"/>
                      <a:gd name="connsiteY19" fmla="*/ 1079790 h 4778126"/>
                      <a:gd name="connsiteX20" fmla="*/ 2398310 w 4748831"/>
                      <a:gd name="connsiteY20" fmla="*/ 1118 h 4778126"/>
                      <a:gd name="connsiteX21" fmla="*/ 2669860 w 4748831"/>
                      <a:gd name="connsiteY21" fmla="*/ 112464 h 4778126"/>
                      <a:gd name="connsiteX22" fmla="*/ 3791425 w 4748831"/>
                      <a:gd name="connsiteY22" fmla="*/ 606462 h 4778126"/>
                      <a:gd name="connsiteX23" fmla="*/ 4192876 w 4748831"/>
                      <a:gd name="connsiteY23" fmla="*/ 1035588 h 4778126"/>
                      <a:gd name="connsiteX24" fmla="*/ 4529466 w 4748831"/>
                      <a:gd name="connsiteY24" fmla="*/ 2069136 h 4778126"/>
                      <a:gd name="connsiteX25" fmla="*/ 4571578 w 4748831"/>
                      <a:gd name="connsiteY25" fmla="*/ 2685392 h 4778126"/>
                      <a:gd name="connsiteX26" fmla="*/ 4102489 w 4748831"/>
                      <a:gd name="connsiteY26" fmla="*/ 3708908 h 4778126"/>
                      <a:gd name="connsiteX27" fmla="*/ 3650641 w 4748831"/>
                      <a:gd name="connsiteY27" fmla="*/ 4149330 h 4778126"/>
                      <a:gd name="connsiteX28" fmla="*/ 2637303 w 4748831"/>
                      <a:gd name="connsiteY28" fmla="*/ 4622185 h 4778126"/>
                      <a:gd name="connsiteX29" fmla="*/ 2032471 w 4748831"/>
                      <a:gd name="connsiteY29" fmla="*/ 4516602 h 4778126"/>
                      <a:gd name="connsiteX30" fmla="*/ 1091929 w 4748831"/>
                      <a:gd name="connsiteY30" fmla="*/ 4090609 h 4778126"/>
                      <a:gd name="connsiteX31" fmla="*/ 593766 w 4748831"/>
                      <a:gd name="connsiteY31" fmla="*/ 3697856 h 4778126"/>
                      <a:gd name="connsiteX32" fmla="*/ 173180 w 4748831"/>
                      <a:gd name="connsiteY32" fmla="*/ 2588560 h 4778126"/>
                      <a:gd name="connsiteX33" fmla="*/ 152641 w 4748831"/>
                      <a:gd name="connsiteY33" fmla="*/ 2069646 h 4778126"/>
                      <a:gd name="connsiteX34" fmla="*/ 639981 w 4748831"/>
                      <a:gd name="connsiteY34" fmla="*/ 984005 h 4778126"/>
                      <a:gd name="connsiteX35" fmla="*/ 1091159 w 4748831"/>
                      <a:gd name="connsiteY35" fmla="*/ 588313 h 4778126"/>
                      <a:gd name="connsiteX36" fmla="*/ 2171480 w 4748831"/>
                      <a:gd name="connsiteY36" fmla="*/ 154691 h 4778126"/>
                      <a:gd name="connsiteX37" fmla="*/ 2398310 w 4748831"/>
                      <a:gd name="connsiteY37" fmla="*/ 1118 h 4778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748831" h="4778126">
                        <a:moveTo>
                          <a:pt x="2339029" y="2013480"/>
                        </a:moveTo>
                        <a:cubicBezTo>
                          <a:pt x="2532402" y="2013480"/>
                          <a:pt x="2689162" y="2170240"/>
                          <a:pt x="2689162" y="2363613"/>
                        </a:cubicBezTo>
                        <a:cubicBezTo>
                          <a:pt x="2689162" y="2556986"/>
                          <a:pt x="2532402" y="2713746"/>
                          <a:pt x="2339029" y="2713746"/>
                        </a:cubicBezTo>
                        <a:cubicBezTo>
                          <a:pt x="2145656" y="2713746"/>
                          <a:pt x="1988896" y="2556986"/>
                          <a:pt x="1988896" y="2363613"/>
                        </a:cubicBezTo>
                        <a:cubicBezTo>
                          <a:pt x="1988896" y="2170240"/>
                          <a:pt x="2145656" y="2013480"/>
                          <a:pt x="2339029" y="2013480"/>
                        </a:cubicBezTo>
                        <a:close/>
                        <a:moveTo>
                          <a:pt x="2339029" y="1805471"/>
                        </a:moveTo>
                        <a:cubicBezTo>
                          <a:pt x="2030776" y="1805471"/>
                          <a:pt x="1780887" y="2055360"/>
                          <a:pt x="1780887" y="2363613"/>
                        </a:cubicBezTo>
                        <a:cubicBezTo>
                          <a:pt x="1780887" y="2671866"/>
                          <a:pt x="2030776" y="2921755"/>
                          <a:pt x="2339029" y="2921755"/>
                        </a:cubicBezTo>
                        <a:cubicBezTo>
                          <a:pt x="2647282" y="2921755"/>
                          <a:pt x="2897171" y="2671866"/>
                          <a:pt x="2897171" y="2363613"/>
                        </a:cubicBezTo>
                        <a:cubicBezTo>
                          <a:pt x="2897171" y="2055360"/>
                          <a:pt x="2647282" y="1805471"/>
                          <a:pt x="2339029" y="1805471"/>
                        </a:cubicBezTo>
                        <a:close/>
                        <a:moveTo>
                          <a:pt x="2339029" y="1546636"/>
                        </a:moveTo>
                        <a:cubicBezTo>
                          <a:pt x="2790233" y="1546636"/>
                          <a:pt x="3156006" y="1912409"/>
                          <a:pt x="3156006" y="2363613"/>
                        </a:cubicBezTo>
                        <a:cubicBezTo>
                          <a:pt x="3156006" y="2814817"/>
                          <a:pt x="2790233" y="3180590"/>
                          <a:pt x="2339029" y="3180590"/>
                        </a:cubicBezTo>
                        <a:cubicBezTo>
                          <a:pt x="1887825" y="3180590"/>
                          <a:pt x="1522052" y="2814817"/>
                          <a:pt x="1522052" y="2363613"/>
                        </a:cubicBezTo>
                        <a:cubicBezTo>
                          <a:pt x="1522052" y="1912409"/>
                          <a:pt x="1887825" y="1546636"/>
                          <a:pt x="2339029" y="1546636"/>
                        </a:cubicBezTo>
                        <a:close/>
                        <a:moveTo>
                          <a:pt x="2339030" y="1079790"/>
                        </a:moveTo>
                        <a:cubicBezTo>
                          <a:pt x="1629994" y="1079790"/>
                          <a:pt x="1055209" y="1654576"/>
                          <a:pt x="1055209" y="2363611"/>
                        </a:cubicBezTo>
                        <a:cubicBezTo>
                          <a:pt x="1055209" y="3072646"/>
                          <a:pt x="1629994" y="3647432"/>
                          <a:pt x="2339030" y="3647432"/>
                        </a:cubicBezTo>
                        <a:cubicBezTo>
                          <a:pt x="3048065" y="3647432"/>
                          <a:pt x="3622851" y="3072646"/>
                          <a:pt x="3622851" y="2363611"/>
                        </a:cubicBezTo>
                        <a:cubicBezTo>
                          <a:pt x="3622851" y="1654576"/>
                          <a:pt x="3048065" y="1079790"/>
                          <a:pt x="2339030" y="1079790"/>
                        </a:cubicBezTo>
                        <a:close/>
                        <a:moveTo>
                          <a:pt x="2398310" y="1118"/>
                        </a:moveTo>
                        <a:cubicBezTo>
                          <a:pt x="2492721" y="-4755"/>
                          <a:pt x="2604110" y="9712"/>
                          <a:pt x="2669860" y="112464"/>
                        </a:cubicBezTo>
                        <a:cubicBezTo>
                          <a:pt x="2972269" y="597331"/>
                          <a:pt x="3051294" y="832997"/>
                          <a:pt x="3791425" y="606462"/>
                        </a:cubicBezTo>
                        <a:cubicBezTo>
                          <a:pt x="4192161" y="537180"/>
                          <a:pt x="4257818" y="945101"/>
                          <a:pt x="4192876" y="1035588"/>
                        </a:cubicBezTo>
                        <a:cubicBezTo>
                          <a:pt x="3999234" y="1448801"/>
                          <a:pt x="4007268" y="1865348"/>
                          <a:pt x="4529466" y="2069136"/>
                        </a:cubicBezTo>
                        <a:cubicBezTo>
                          <a:pt x="4850464" y="2220384"/>
                          <a:pt x="4779000" y="2563578"/>
                          <a:pt x="4571578" y="2685392"/>
                        </a:cubicBezTo>
                        <a:cubicBezTo>
                          <a:pt x="4108307" y="2912016"/>
                          <a:pt x="3903124" y="3193779"/>
                          <a:pt x="4102489" y="3708908"/>
                        </a:cubicBezTo>
                        <a:cubicBezTo>
                          <a:pt x="4194859" y="4125404"/>
                          <a:pt x="3865656" y="4217413"/>
                          <a:pt x="3650641" y="4149330"/>
                        </a:cubicBezTo>
                        <a:cubicBezTo>
                          <a:pt x="3054349" y="3925010"/>
                          <a:pt x="2813522" y="4329172"/>
                          <a:pt x="2637303" y="4622185"/>
                        </a:cubicBezTo>
                        <a:cubicBezTo>
                          <a:pt x="2435405" y="4910785"/>
                          <a:pt x="2074914" y="4753428"/>
                          <a:pt x="2032471" y="4516602"/>
                        </a:cubicBezTo>
                        <a:cubicBezTo>
                          <a:pt x="1900509" y="4119570"/>
                          <a:pt x="1437861" y="4001345"/>
                          <a:pt x="1091929" y="4090609"/>
                        </a:cubicBezTo>
                        <a:cubicBezTo>
                          <a:pt x="680384" y="4271870"/>
                          <a:pt x="545975" y="3847601"/>
                          <a:pt x="593766" y="3697856"/>
                        </a:cubicBezTo>
                        <a:cubicBezTo>
                          <a:pt x="818834" y="2971472"/>
                          <a:pt x="634747" y="2871431"/>
                          <a:pt x="173180" y="2588560"/>
                        </a:cubicBezTo>
                        <a:cubicBezTo>
                          <a:pt x="-64928" y="2419914"/>
                          <a:pt x="-43681" y="2199392"/>
                          <a:pt x="152641" y="2069646"/>
                        </a:cubicBezTo>
                        <a:cubicBezTo>
                          <a:pt x="758708" y="1770643"/>
                          <a:pt x="814786" y="1485339"/>
                          <a:pt x="639981" y="984005"/>
                        </a:cubicBezTo>
                        <a:cubicBezTo>
                          <a:pt x="561275" y="722427"/>
                          <a:pt x="796835" y="500562"/>
                          <a:pt x="1091159" y="588313"/>
                        </a:cubicBezTo>
                        <a:cubicBezTo>
                          <a:pt x="1532729" y="751949"/>
                          <a:pt x="1932185" y="623208"/>
                          <a:pt x="2171480" y="154691"/>
                        </a:cubicBezTo>
                        <a:cubicBezTo>
                          <a:pt x="2216942" y="57019"/>
                          <a:pt x="2303900" y="6992"/>
                          <a:pt x="2398310" y="11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3706130" y="3795309"/>
                    <a:ext cx="640426" cy="37569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4240268" y="3731930"/>
                <a:ext cx="1859161" cy="1118274"/>
                <a:chOff x="4240268" y="3731930"/>
                <a:chExt cx="1859161" cy="1118274"/>
              </a:xfrm>
            </p:grpSpPr>
            <p:sp>
              <p:nvSpPr>
                <p:cNvPr id="189" name="Freeform 188"/>
                <p:cNvSpPr/>
                <p:nvPr/>
              </p:nvSpPr>
              <p:spPr>
                <a:xfrm>
                  <a:off x="4240268" y="3731930"/>
                  <a:ext cx="1859161" cy="1118274"/>
                </a:xfrm>
                <a:custGeom>
                  <a:avLst/>
                  <a:gdLst>
                    <a:gd name="connsiteX0" fmla="*/ 0 w 1859161"/>
                    <a:gd name="connsiteY0" fmla="*/ 0 h 1118274"/>
                    <a:gd name="connsiteX1" fmla="*/ 1859161 w 1859161"/>
                    <a:gd name="connsiteY1" fmla="*/ 0 h 1118274"/>
                    <a:gd name="connsiteX2" fmla="*/ 1766221 w 1859161"/>
                    <a:gd name="connsiteY2" fmla="*/ 179108 h 1118274"/>
                    <a:gd name="connsiteX3" fmla="*/ 1532082 w 1859161"/>
                    <a:gd name="connsiteY3" fmla="*/ 622094 h 1118274"/>
                    <a:gd name="connsiteX4" fmla="*/ 1484515 w 1859161"/>
                    <a:gd name="connsiteY4" fmla="*/ 727685 h 1118274"/>
                    <a:gd name="connsiteX5" fmla="*/ 1473235 w 1859161"/>
                    <a:gd name="connsiteY5" fmla="*/ 763311 h 1118274"/>
                    <a:gd name="connsiteX6" fmla="*/ 876216 w 1859161"/>
                    <a:gd name="connsiteY6" fmla="*/ 763311 h 1118274"/>
                    <a:gd name="connsiteX7" fmla="*/ 879495 w 1859161"/>
                    <a:gd name="connsiteY7" fmla="*/ 807748 h 1118274"/>
                    <a:gd name="connsiteX8" fmla="*/ 911265 w 1859161"/>
                    <a:gd name="connsiteY8" fmla="*/ 860527 h 1118274"/>
                    <a:gd name="connsiteX9" fmla="*/ 684183 w 1859161"/>
                    <a:gd name="connsiteY9" fmla="*/ 1117906 h 1118274"/>
                    <a:gd name="connsiteX10" fmla="*/ 478600 w 1859161"/>
                    <a:gd name="connsiteY10" fmla="*/ 868486 h 1118274"/>
                    <a:gd name="connsiteX11" fmla="*/ 520650 w 1859161"/>
                    <a:gd name="connsiteY11" fmla="*/ 770478 h 1118274"/>
                    <a:gd name="connsiteX12" fmla="*/ 518128 w 1859161"/>
                    <a:gd name="connsiteY12" fmla="*/ 763311 h 1118274"/>
                    <a:gd name="connsiteX13" fmla="*/ 0 w 1859161"/>
                    <a:gd name="connsiteY13" fmla="*/ 763311 h 1118274"/>
                    <a:gd name="connsiteX14" fmla="*/ 0 w 1859161"/>
                    <a:gd name="connsiteY14" fmla="*/ 695469 h 1118274"/>
                    <a:gd name="connsiteX15" fmla="*/ 25624 w 1859161"/>
                    <a:gd name="connsiteY15" fmla="*/ 712724 h 1118274"/>
                    <a:gd name="connsiteX16" fmla="*/ 75484 w 1859161"/>
                    <a:gd name="connsiteY16" fmla="*/ 731327 h 1118274"/>
                    <a:gd name="connsiteX17" fmla="*/ 92296 w 1859161"/>
                    <a:gd name="connsiteY17" fmla="*/ 732537 h 1118274"/>
                    <a:gd name="connsiteX18" fmla="*/ 92924 w 1859161"/>
                    <a:gd name="connsiteY18" fmla="*/ 732758 h 1118274"/>
                    <a:gd name="connsiteX19" fmla="*/ 95443 w 1859161"/>
                    <a:gd name="connsiteY19" fmla="*/ 732763 h 1118274"/>
                    <a:gd name="connsiteX20" fmla="*/ 123030 w 1859161"/>
                    <a:gd name="connsiteY20" fmla="*/ 734748 h 1118274"/>
                    <a:gd name="connsiteX21" fmla="*/ 129896 w 1859161"/>
                    <a:gd name="connsiteY21" fmla="*/ 732833 h 1118274"/>
                    <a:gd name="connsiteX22" fmla="*/ 146492 w 1859161"/>
                    <a:gd name="connsiteY22" fmla="*/ 732866 h 1118274"/>
                    <a:gd name="connsiteX23" fmla="*/ 300139 w 1859161"/>
                    <a:gd name="connsiteY23" fmla="*/ 407913 h 1118274"/>
                    <a:gd name="connsiteX24" fmla="*/ 113172 w 1859161"/>
                    <a:gd name="connsiteY24" fmla="*/ 45394 h 1118274"/>
                    <a:gd name="connsiteX25" fmla="*/ 101801 w 1859161"/>
                    <a:gd name="connsiteY25" fmla="*/ 46732 h 1118274"/>
                    <a:gd name="connsiteX26" fmla="*/ 94716 w 1859161"/>
                    <a:gd name="connsiteY26" fmla="*/ 45603 h 1118274"/>
                    <a:gd name="connsiteX27" fmla="*/ 81505 w 1859161"/>
                    <a:gd name="connsiteY27" fmla="*/ 49121 h 1118274"/>
                    <a:gd name="connsiteX28" fmla="*/ 80341 w 1859161"/>
                    <a:gd name="connsiteY28" fmla="*/ 49258 h 1118274"/>
                    <a:gd name="connsiteX29" fmla="*/ 78284 w 1859161"/>
                    <a:gd name="connsiteY29" fmla="*/ 49979 h 1118274"/>
                    <a:gd name="connsiteX30" fmla="*/ 34624 w 1859161"/>
                    <a:gd name="connsiteY30" fmla="*/ 61605 h 1118274"/>
                    <a:gd name="connsiteX31" fmla="*/ 0 w 1859161"/>
                    <a:gd name="connsiteY31" fmla="*/ 81430 h 1118274"/>
                    <a:gd name="connsiteX32" fmla="*/ 0 w 1859161"/>
                    <a:gd name="connsiteY32" fmla="*/ 0 h 1118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859161" h="1118274">
                      <a:moveTo>
                        <a:pt x="0" y="0"/>
                      </a:moveTo>
                      <a:lnTo>
                        <a:pt x="1859161" y="0"/>
                      </a:lnTo>
                      <a:lnTo>
                        <a:pt x="1766221" y="179108"/>
                      </a:lnTo>
                      <a:cubicBezTo>
                        <a:pt x="1687863" y="326770"/>
                        <a:pt x="1609034" y="473963"/>
                        <a:pt x="1532082" y="622094"/>
                      </a:cubicBezTo>
                      <a:cubicBezTo>
                        <a:pt x="1514251" y="656784"/>
                        <a:pt x="1498299" y="691941"/>
                        <a:pt x="1484515" y="727685"/>
                      </a:cubicBezTo>
                      <a:lnTo>
                        <a:pt x="1473235" y="763311"/>
                      </a:lnTo>
                      <a:lnTo>
                        <a:pt x="876216" y="763311"/>
                      </a:lnTo>
                      <a:lnTo>
                        <a:pt x="879495" y="807748"/>
                      </a:lnTo>
                      <a:cubicBezTo>
                        <a:pt x="884895" y="824145"/>
                        <a:pt x="895037" y="841810"/>
                        <a:pt x="911265" y="860527"/>
                      </a:cubicBezTo>
                      <a:cubicBezTo>
                        <a:pt x="1062205" y="1029902"/>
                        <a:pt x="864181" y="1124981"/>
                        <a:pt x="684183" y="1117906"/>
                      </a:cubicBezTo>
                      <a:cubicBezTo>
                        <a:pt x="430227" y="1113041"/>
                        <a:pt x="378440" y="988774"/>
                        <a:pt x="478600" y="868486"/>
                      </a:cubicBezTo>
                      <a:cubicBezTo>
                        <a:pt x="508241" y="832753"/>
                        <a:pt x="522183" y="799298"/>
                        <a:pt x="520650" y="770478"/>
                      </a:cubicBezTo>
                      <a:lnTo>
                        <a:pt x="518128" y="763311"/>
                      </a:lnTo>
                      <a:lnTo>
                        <a:pt x="0" y="763311"/>
                      </a:lnTo>
                      <a:lnTo>
                        <a:pt x="0" y="695469"/>
                      </a:lnTo>
                      <a:lnTo>
                        <a:pt x="25624" y="712724"/>
                      </a:lnTo>
                      <a:cubicBezTo>
                        <a:pt x="42490" y="721399"/>
                        <a:pt x="59180" y="727629"/>
                        <a:pt x="75484" y="731327"/>
                      </a:cubicBezTo>
                      <a:lnTo>
                        <a:pt x="92296" y="732537"/>
                      </a:lnTo>
                      <a:lnTo>
                        <a:pt x="92924" y="732758"/>
                      </a:lnTo>
                      <a:lnTo>
                        <a:pt x="95443" y="732763"/>
                      </a:lnTo>
                      <a:lnTo>
                        <a:pt x="123030" y="734748"/>
                      </a:lnTo>
                      <a:lnTo>
                        <a:pt x="129896" y="732833"/>
                      </a:lnTo>
                      <a:lnTo>
                        <a:pt x="146492" y="732866"/>
                      </a:lnTo>
                      <a:cubicBezTo>
                        <a:pt x="232023" y="716019"/>
                        <a:pt x="296211" y="612982"/>
                        <a:pt x="300139" y="407913"/>
                      </a:cubicBezTo>
                      <a:cubicBezTo>
                        <a:pt x="306996" y="233498"/>
                        <a:pt x="239612" y="45981"/>
                        <a:pt x="113172" y="45394"/>
                      </a:cubicBezTo>
                      <a:lnTo>
                        <a:pt x="101801" y="46732"/>
                      </a:lnTo>
                      <a:lnTo>
                        <a:pt x="94716" y="45603"/>
                      </a:lnTo>
                      <a:lnTo>
                        <a:pt x="81505" y="49121"/>
                      </a:lnTo>
                      <a:lnTo>
                        <a:pt x="80341" y="49258"/>
                      </a:lnTo>
                      <a:lnTo>
                        <a:pt x="78284" y="49979"/>
                      </a:lnTo>
                      <a:lnTo>
                        <a:pt x="34624" y="61605"/>
                      </a:lnTo>
                      <a:lnTo>
                        <a:pt x="0" y="81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8E2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1" name="Group 180"/>
                <p:cNvGrpSpPr/>
                <p:nvPr/>
              </p:nvGrpSpPr>
              <p:grpSpPr>
                <a:xfrm>
                  <a:off x="4448331" y="3872645"/>
                  <a:ext cx="1173244" cy="550245"/>
                  <a:chOff x="4571975" y="3377245"/>
                  <a:chExt cx="954760" cy="447777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4571975" y="3599606"/>
                    <a:ext cx="954760" cy="2254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4939281" y="3377245"/>
                    <a:ext cx="309050" cy="230800"/>
                    <a:chOff x="7401485" y="1242380"/>
                    <a:chExt cx="859737" cy="642054"/>
                  </a:xfrm>
                  <a:solidFill>
                    <a:srgbClr val="FFFFFF"/>
                  </a:solidFill>
                  <a:effectLst/>
                </p:grpSpPr>
                <p:sp>
                  <p:nvSpPr>
                    <p:cNvPr id="184" name="Freeform 183"/>
                    <p:cNvSpPr/>
                    <p:nvPr/>
                  </p:nvSpPr>
                  <p:spPr>
                    <a:xfrm rot="18900000">
                      <a:off x="7621316" y="1263934"/>
                      <a:ext cx="639906" cy="193650"/>
                    </a:xfrm>
                    <a:custGeom>
                      <a:avLst/>
                      <a:gdLst>
                        <a:gd name="connsiteX0" fmla="*/ 0 w 4187076"/>
                        <a:gd name="connsiteY0" fmla="*/ 592801 h 1294760"/>
                        <a:gd name="connsiteX1" fmla="*/ 0 w 4187076"/>
                        <a:gd name="connsiteY1" fmla="*/ 592802 h 1294760"/>
                        <a:gd name="connsiteX2" fmla="*/ 0 w 4187076"/>
                        <a:gd name="connsiteY2" fmla="*/ 592802 h 1294760"/>
                        <a:gd name="connsiteX3" fmla="*/ 4137573 w 4187076"/>
                        <a:gd name="connsiteY3" fmla="*/ 0 h 1294760"/>
                        <a:gd name="connsiteX4" fmla="*/ 3886400 w 4187076"/>
                        <a:gd name="connsiteY4" fmla="*/ 668284 h 1294760"/>
                        <a:gd name="connsiteX5" fmla="*/ 4187076 w 4187076"/>
                        <a:gd name="connsiteY5" fmla="*/ 1270363 h 1294760"/>
                        <a:gd name="connsiteX6" fmla="*/ 3056470 w 4187076"/>
                        <a:gd name="connsiteY6" fmla="*/ 1294760 h 1294760"/>
                        <a:gd name="connsiteX7" fmla="*/ 2247040 w 4187076"/>
                        <a:gd name="connsiteY7" fmla="*/ 744830 h 1294760"/>
                        <a:gd name="connsiteX8" fmla="*/ 2244655 w 4187076"/>
                        <a:gd name="connsiteY8" fmla="*/ 741762 h 1294760"/>
                        <a:gd name="connsiteX9" fmla="*/ 148960 w 4187076"/>
                        <a:gd name="connsiteY9" fmla="*/ 741761 h 1294760"/>
                        <a:gd name="connsiteX10" fmla="*/ 11706 w 4187076"/>
                        <a:gd name="connsiteY10" fmla="*/ 650782 h 1294760"/>
                        <a:gd name="connsiteX11" fmla="*/ 0 w 4187076"/>
                        <a:gd name="connsiteY11" fmla="*/ 592802 h 1294760"/>
                        <a:gd name="connsiteX12" fmla="*/ 11706 w 4187076"/>
                        <a:gd name="connsiteY12" fmla="*/ 534820 h 1294760"/>
                        <a:gd name="connsiteX13" fmla="*/ 148960 w 4187076"/>
                        <a:gd name="connsiteY13" fmla="*/ 443842 h 1294760"/>
                        <a:gd name="connsiteX14" fmla="*/ 2304691 w 4187076"/>
                        <a:gd name="connsiteY14" fmla="*/ 443842 h 1294760"/>
                        <a:gd name="connsiteX15" fmla="*/ 2316317 w 4187076"/>
                        <a:gd name="connsiteY15" fmla="*/ 434371 h 1294760"/>
                        <a:gd name="connsiteX16" fmla="*/ 3145820 w 4187076"/>
                        <a:gd name="connsiteY16" fmla="*/ 31690 h 1294760"/>
                        <a:gd name="connsiteX17" fmla="*/ 4137573 w 4187076"/>
                        <a:gd name="connsiteY17" fmla="*/ 0 h 1294760"/>
                        <a:gd name="connsiteX0" fmla="*/ 0 w 4187076"/>
                        <a:gd name="connsiteY0" fmla="*/ 581776 h 1283735"/>
                        <a:gd name="connsiteX1" fmla="*/ 0 w 4187076"/>
                        <a:gd name="connsiteY1" fmla="*/ 581777 h 1283735"/>
                        <a:gd name="connsiteX2" fmla="*/ 0 w 4187076"/>
                        <a:gd name="connsiteY2" fmla="*/ 581777 h 1283735"/>
                        <a:gd name="connsiteX3" fmla="*/ 0 w 4187076"/>
                        <a:gd name="connsiteY3" fmla="*/ 581776 h 1283735"/>
                        <a:gd name="connsiteX4" fmla="*/ 4148597 w 4187076"/>
                        <a:gd name="connsiteY4" fmla="*/ 1 h 1283735"/>
                        <a:gd name="connsiteX5" fmla="*/ 3886400 w 4187076"/>
                        <a:gd name="connsiteY5" fmla="*/ 657259 h 1283735"/>
                        <a:gd name="connsiteX6" fmla="*/ 4187076 w 4187076"/>
                        <a:gd name="connsiteY6" fmla="*/ 1259338 h 1283735"/>
                        <a:gd name="connsiteX7" fmla="*/ 3056470 w 4187076"/>
                        <a:gd name="connsiteY7" fmla="*/ 1283735 h 1283735"/>
                        <a:gd name="connsiteX8" fmla="*/ 2247040 w 4187076"/>
                        <a:gd name="connsiteY8" fmla="*/ 733805 h 1283735"/>
                        <a:gd name="connsiteX9" fmla="*/ 2244655 w 4187076"/>
                        <a:gd name="connsiteY9" fmla="*/ 730737 h 1283735"/>
                        <a:gd name="connsiteX10" fmla="*/ 148960 w 4187076"/>
                        <a:gd name="connsiteY10" fmla="*/ 730736 h 1283735"/>
                        <a:gd name="connsiteX11" fmla="*/ 11706 w 4187076"/>
                        <a:gd name="connsiteY11" fmla="*/ 639757 h 1283735"/>
                        <a:gd name="connsiteX12" fmla="*/ 0 w 4187076"/>
                        <a:gd name="connsiteY12" fmla="*/ 581777 h 1283735"/>
                        <a:gd name="connsiteX13" fmla="*/ 11706 w 4187076"/>
                        <a:gd name="connsiteY13" fmla="*/ 523795 h 1283735"/>
                        <a:gd name="connsiteX14" fmla="*/ 148960 w 4187076"/>
                        <a:gd name="connsiteY14" fmla="*/ 432817 h 1283735"/>
                        <a:gd name="connsiteX15" fmla="*/ 2304691 w 4187076"/>
                        <a:gd name="connsiteY15" fmla="*/ 432817 h 1283735"/>
                        <a:gd name="connsiteX16" fmla="*/ 2316317 w 4187076"/>
                        <a:gd name="connsiteY16" fmla="*/ 423346 h 1283735"/>
                        <a:gd name="connsiteX17" fmla="*/ 3145820 w 4187076"/>
                        <a:gd name="connsiteY17" fmla="*/ 20665 h 1283735"/>
                        <a:gd name="connsiteX18" fmla="*/ 4148597 w 4187076"/>
                        <a:gd name="connsiteY18" fmla="*/ 1 h 1283735"/>
                        <a:gd name="connsiteX0" fmla="*/ 0 w 4187076"/>
                        <a:gd name="connsiteY0" fmla="*/ 565143 h 1267102"/>
                        <a:gd name="connsiteX1" fmla="*/ 0 w 4187076"/>
                        <a:gd name="connsiteY1" fmla="*/ 565144 h 1267102"/>
                        <a:gd name="connsiteX2" fmla="*/ 0 w 4187076"/>
                        <a:gd name="connsiteY2" fmla="*/ 565144 h 1267102"/>
                        <a:gd name="connsiteX3" fmla="*/ 0 w 4187076"/>
                        <a:gd name="connsiteY3" fmla="*/ 565143 h 1267102"/>
                        <a:gd name="connsiteX4" fmla="*/ 4104520 w 4187076"/>
                        <a:gd name="connsiteY4" fmla="*/ 5401 h 1267102"/>
                        <a:gd name="connsiteX5" fmla="*/ 3886400 w 4187076"/>
                        <a:gd name="connsiteY5" fmla="*/ 640626 h 1267102"/>
                        <a:gd name="connsiteX6" fmla="*/ 4187076 w 4187076"/>
                        <a:gd name="connsiteY6" fmla="*/ 1242705 h 1267102"/>
                        <a:gd name="connsiteX7" fmla="*/ 3056470 w 4187076"/>
                        <a:gd name="connsiteY7" fmla="*/ 1267102 h 1267102"/>
                        <a:gd name="connsiteX8" fmla="*/ 2247040 w 4187076"/>
                        <a:gd name="connsiteY8" fmla="*/ 717172 h 1267102"/>
                        <a:gd name="connsiteX9" fmla="*/ 2244655 w 4187076"/>
                        <a:gd name="connsiteY9" fmla="*/ 714104 h 1267102"/>
                        <a:gd name="connsiteX10" fmla="*/ 148960 w 4187076"/>
                        <a:gd name="connsiteY10" fmla="*/ 714103 h 1267102"/>
                        <a:gd name="connsiteX11" fmla="*/ 11706 w 4187076"/>
                        <a:gd name="connsiteY11" fmla="*/ 623124 h 1267102"/>
                        <a:gd name="connsiteX12" fmla="*/ 0 w 4187076"/>
                        <a:gd name="connsiteY12" fmla="*/ 565144 h 1267102"/>
                        <a:gd name="connsiteX13" fmla="*/ 11706 w 4187076"/>
                        <a:gd name="connsiteY13" fmla="*/ 507162 h 1267102"/>
                        <a:gd name="connsiteX14" fmla="*/ 148960 w 4187076"/>
                        <a:gd name="connsiteY14" fmla="*/ 416184 h 1267102"/>
                        <a:gd name="connsiteX15" fmla="*/ 2304691 w 4187076"/>
                        <a:gd name="connsiteY15" fmla="*/ 416184 h 1267102"/>
                        <a:gd name="connsiteX16" fmla="*/ 2316317 w 4187076"/>
                        <a:gd name="connsiteY16" fmla="*/ 406713 h 1267102"/>
                        <a:gd name="connsiteX17" fmla="*/ 3145820 w 4187076"/>
                        <a:gd name="connsiteY17" fmla="*/ 4032 h 1267102"/>
                        <a:gd name="connsiteX18" fmla="*/ 4104520 w 4187076"/>
                        <a:gd name="connsiteY18" fmla="*/ 5401 h 1267102"/>
                        <a:gd name="connsiteX0" fmla="*/ 0 w 4198088"/>
                        <a:gd name="connsiteY0" fmla="*/ 565143 h 1275759"/>
                        <a:gd name="connsiteX1" fmla="*/ 0 w 4198088"/>
                        <a:gd name="connsiteY1" fmla="*/ 565144 h 1275759"/>
                        <a:gd name="connsiteX2" fmla="*/ 0 w 4198088"/>
                        <a:gd name="connsiteY2" fmla="*/ 565144 h 1275759"/>
                        <a:gd name="connsiteX3" fmla="*/ 0 w 4198088"/>
                        <a:gd name="connsiteY3" fmla="*/ 565143 h 1275759"/>
                        <a:gd name="connsiteX4" fmla="*/ 4104520 w 4198088"/>
                        <a:gd name="connsiteY4" fmla="*/ 5401 h 1275759"/>
                        <a:gd name="connsiteX5" fmla="*/ 3886400 w 4198088"/>
                        <a:gd name="connsiteY5" fmla="*/ 640626 h 1275759"/>
                        <a:gd name="connsiteX6" fmla="*/ 4198087 w 4198088"/>
                        <a:gd name="connsiteY6" fmla="*/ 1275760 h 1275759"/>
                        <a:gd name="connsiteX7" fmla="*/ 3056470 w 4198088"/>
                        <a:gd name="connsiteY7" fmla="*/ 1267102 h 1275759"/>
                        <a:gd name="connsiteX8" fmla="*/ 2247040 w 4198088"/>
                        <a:gd name="connsiteY8" fmla="*/ 717172 h 1275759"/>
                        <a:gd name="connsiteX9" fmla="*/ 2244655 w 4198088"/>
                        <a:gd name="connsiteY9" fmla="*/ 714104 h 1275759"/>
                        <a:gd name="connsiteX10" fmla="*/ 148960 w 4198088"/>
                        <a:gd name="connsiteY10" fmla="*/ 714103 h 1275759"/>
                        <a:gd name="connsiteX11" fmla="*/ 11706 w 4198088"/>
                        <a:gd name="connsiteY11" fmla="*/ 623124 h 1275759"/>
                        <a:gd name="connsiteX12" fmla="*/ 0 w 4198088"/>
                        <a:gd name="connsiteY12" fmla="*/ 565144 h 1275759"/>
                        <a:gd name="connsiteX13" fmla="*/ 11706 w 4198088"/>
                        <a:gd name="connsiteY13" fmla="*/ 507162 h 1275759"/>
                        <a:gd name="connsiteX14" fmla="*/ 148960 w 4198088"/>
                        <a:gd name="connsiteY14" fmla="*/ 416184 h 1275759"/>
                        <a:gd name="connsiteX15" fmla="*/ 2304691 w 4198088"/>
                        <a:gd name="connsiteY15" fmla="*/ 416184 h 1275759"/>
                        <a:gd name="connsiteX16" fmla="*/ 2316317 w 4198088"/>
                        <a:gd name="connsiteY16" fmla="*/ 406713 h 1275759"/>
                        <a:gd name="connsiteX17" fmla="*/ 3145820 w 4198088"/>
                        <a:gd name="connsiteY17" fmla="*/ 4032 h 1275759"/>
                        <a:gd name="connsiteX18" fmla="*/ 4104520 w 4198088"/>
                        <a:gd name="connsiteY18" fmla="*/ 5401 h 1275759"/>
                        <a:gd name="connsiteX0" fmla="*/ 0 w 4187069"/>
                        <a:gd name="connsiteY0" fmla="*/ 565143 h 1267102"/>
                        <a:gd name="connsiteX1" fmla="*/ 0 w 4187069"/>
                        <a:gd name="connsiteY1" fmla="*/ 565144 h 1267102"/>
                        <a:gd name="connsiteX2" fmla="*/ 0 w 4187069"/>
                        <a:gd name="connsiteY2" fmla="*/ 565144 h 1267102"/>
                        <a:gd name="connsiteX3" fmla="*/ 0 w 4187069"/>
                        <a:gd name="connsiteY3" fmla="*/ 565143 h 1267102"/>
                        <a:gd name="connsiteX4" fmla="*/ 4104520 w 4187069"/>
                        <a:gd name="connsiteY4" fmla="*/ 5401 h 1267102"/>
                        <a:gd name="connsiteX5" fmla="*/ 3886400 w 4187069"/>
                        <a:gd name="connsiteY5" fmla="*/ 640626 h 1267102"/>
                        <a:gd name="connsiteX6" fmla="*/ 4187066 w 4187069"/>
                        <a:gd name="connsiteY6" fmla="*/ 1264732 h 1267102"/>
                        <a:gd name="connsiteX7" fmla="*/ 3056470 w 4187069"/>
                        <a:gd name="connsiteY7" fmla="*/ 1267102 h 1267102"/>
                        <a:gd name="connsiteX8" fmla="*/ 2247040 w 4187069"/>
                        <a:gd name="connsiteY8" fmla="*/ 717172 h 1267102"/>
                        <a:gd name="connsiteX9" fmla="*/ 2244655 w 4187069"/>
                        <a:gd name="connsiteY9" fmla="*/ 714104 h 1267102"/>
                        <a:gd name="connsiteX10" fmla="*/ 148960 w 4187069"/>
                        <a:gd name="connsiteY10" fmla="*/ 714103 h 1267102"/>
                        <a:gd name="connsiteX11" fmla="*/ 11706 w 4187069"/>
                        <a:gd name="connsiteY11" fmla="*/ 623124 h 1267102"/>
                        <a:gd name="connsiteX12" fmla="*/ 0 w 4187069"/>
                        <a:gd name="connsiteY12" fmla="*/ 565144 h 1267102"/>
                        <a:gd name="connsiteX13" fmla="*/ 11706 w 4187069"/>
                        <a:gd name="connsiteY13" fmla="*/ 507162 h 1267102"/>
                        <a:gd name="connsiteX14" fmla="*/ 148960 w 4187069"/>
                        <a:gd name="connsiteY14" fmla="*/ 416184 h 1267102"/>
                        <a:gd name="connsiteX15" fmla="*/ 2304691 w 4187069"/>
                        <a:gd name="connsiteY15" fmla="*/ 416184 h 1267102"/>
                        <a:gd name="connsiteX16" fmla="*/ 2316317 w 4187069"/>
                        <a:gd name="connsiteY16" fmla="*/ 406713 h 1267102"/>
                        <a:gd name="connsiteX17" fmla="*/ 3145820 w 4187069"/>
                        <a:gd name="connsiteY17" fmla="*/ 4032 h 1267102"/>
                        <a:gd name="connsiteX18" fmla="*/ 4104520 w 4187069"/>
                        <a:gd name="connsiteY18" fmla="*/ 5401 h 1267102"/>
                        <a:gd name="connsiteX0" fmla="*/ 0 w 4187069"/>
                        <a:gd name="connsiteY0" fmla="*/ 565143 h 1267102"/>
                        <a:gd name="connsiteX1" fmla="*/ 0 w 4187069"/>
                        <a:gd name="connsiteY1" fmla="*/ 565144 h 1267102"/>
                        <a:gd name="connsiteX2" fmla="*/ 0 w 4187069"/>
                        <a:gd name="connsiteY2" fmla="*/ 565144 h 1267102"/>
                        <a:gd name="connsiteX3" fmla="*/ 0 w 4187069"/>
                        <a:gd name="connsiteY3" fmla="*/ 565143 h 1267102"/>
                        <a:gd name="connsiteX4" fmla="*/ 4104520 w 4187069"/>
                        <a:gd name="connsiteY4" fmla="*/ 5401 h 1267102"/>
                        <a:gd name="connsiteX5" fmla="*/ 3886400 w 4187069"/>
                        <a:gd name="connsiteY5" fmla="*/ 640626 h 1267102"/>
                        <a:gd name="connsiteX6" fmla="*/ 4187066 w 4187069"/>
                        <a:gd name="connsiteY6" fmla="*/ 1264732 h 1267102"/>
                        <a:gd name="connsiteX7" fmla="*/ 3056474 w 4187069"/>
                        <a:gd name="connsiteY7" fmla="*/ 1267101 h 1267102"/>
                        <a:gd name="connsiteX8" fmla="*/ 2247040 w 4187069"/>
                        <a:gd name="connsiteY8" fmla="*/ 717172 h 1267102"/>
                        <a:gd name="connsiteX9" fmla="*/ 2244655 w 4187069"/>
                        <a:gd name="connsiteY9" fmla="*/ 714104 h 1267102"/>
                        <a:gd name="connsiteX10" fmla="*/ 148960 w 4187069"/>
                        <a:gd name="connsiteY10" fmla="*/ 714103 h 1267102"/>
                        <a:gd name="connsiteX11" fmla="*/ 11706 w 4187069"/>
                        <a:gd name="connsiteY11" fmla="*/ 623124 h 1267102"/>
                        <a:gd name="connsiteX12" fmla="*/ 0 w 4187069"/>
                        <a:gd name="connsiteY12" fmla="*/ 565144 h 1267102"/>
                        <a:gd name="connsiteX13" fmla="*/ 11706 w 4187069"/>
                        <a:gd name="connsiteY13" fmla="*/ 507162 h 1267102"/>
                        <a:gd name="connsiteX14" fmla="*/ 148960 w 4187069"/>
                        <a:gd name="connsiteY14" fmla="*/ 416184 h 1267102"/>
                        <a:gd name="connsiteX15" fmla="*/ 2304691 w 4187069"/>
                        <a:gd name="connsiteY15" fmla="*/ 416184 h 1267102"/>
                        <a:gd name="connsiteX16" fmla="*/ 2316317 w 4187069"/>
                        <a:gd name="connsiteY16" fmla="*/ 406713 h 1267102"/>
                        <a:gd name="connsiteX17" fmla="*/ 3145820 w 4187069"/>
                        <a:gd name="connsiteY17" fmla="*/ 4032 h 1267102"/>
                        <a:gd name="connsiteX18" fmla="*/ 4104520 w 4187069"/>
                        <a:gd name="connsiteY18" fmla="*/ 5401 h 12671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187069" h="1267102">
                          <a:moveTo>
                            <a:pt x="0" y="565143"/>
                          </a:moveTo>
                          <a:lnTo>
                            <a:pt x="0" y="565144"/>
                          </a:lnTo>
                          <a:lnTo>
                            <a:pt x="0" y="565144"/>
                          </a:lnTo>
                          <a:lnTo>
                            <a:pt x="0" y="565143"/>
                          </a:lnTo>
                          <a:close/>
                          <a:moveTo>
                            <a:pt x="4104520" y="5401"/>
                          </a:moveTo>
                          <a:cubicBezTo>
                            <a:pt x="4013198" y="251556"/>
                            <a:pt x="3966703" y="422997"/>
                            <a:pt x="3886400" y="640626"/>
                          </a:cubicBezTo>
                          <a:cubicBezTo>
                            <a:pt x="4024307" y="916532"/>
                            <a:pt x="4024255" y="951546"/>
                            <a:pt x="4187066" y="1264732"/>
                          </a:cubicBezTo>
                          <a:lnTo>
                            <a:pt x="3056474" y="1267101"/>
                          </a:lnTo>
                          <a:cubicBezTo>
                            <a:pt x="2791292" y="1076881"/>
                            <a:pt x="2429412" y="842610"/>
                            <a:pt x="2247040" y="717172"/>
                          </a:cubicBezTo>
                          <a:lnTo>
                            <a:pt x="2244655" y="714104"/>
                          </a:lnTo>
                          <a:lnTo>
                            <a:pt x="148960" y="714103"/>
                          </a:lnTo>
                          <a:cubicBezTo>
                            <a:pt x="87259" y="714103"/>
                            <a:pt x="34320" y="676588"/>
                            <a:pt x="11706" y="623124"/>
                          </a:cubicBezTo>
                          <a:lnTo>
                            <a:pt x="0" y="565144"/>
                          </a:lnTo>
                          <a:lnTo>
                            <a:pt x="11706" y="507162"/>
                          </a:lnTo>
                          <a:cubicBezTo>
                            <a:pt x="34320" y="453698"/>
                            <a:pt x="87259" y="416184"/>
                            <a:pt x="148960" y="416184"/>
                          </a:cubicBezTo>
                          <a:lnTo>
                            <a:pt x="2304691" y="416184"/>
                          </a:lnTo>
                          <a:lnTo>
                            <a:pt x="2316317" y="406713"/>
                          </a:lnTo>
                          <a:cubicBezTo>
                            <a:pt x="2497929" y="331631"/>
                            <a:pt x="2847409" y="153401"/>
                            <a:pt x="3145820" y="4032"/>
                          </a:cubicBezTo>
                          <a:cubicBezTo>
                            <a:pt x="3476404" y="-6531"/>
                            <a:pt x="3744656" y="7210"/>
                            <a:pt x="4104520" y="540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" name="Freeform 184"/>
                    <p:cNvSpPr/>
                    <p:nvPr/>
                  </p:nvSpPr>
                  <p:spPr>
                    <a:xfrm>
                      <a:off x="7544592" y="1389554"/>
                      <a:ext cx="354259" cy="354259"/>
                    </a:xfrm>
                    <a:custGeom>
                      <a:avLst/>
                      <a:gdLst>
                        <a:gd name="connsiteX0" fmla="*/ 1159004 w 2318008"/>
                        <a:gd name="connsiteY0" fmla="*/ 0 h 2318008"/>
                        <a:gd name="connsiteX1" fmla="*/ 1711454 w 2318008"/>
                        <a:gd name="connsiteY1" fmla="*/ 139886 h 2318008"/>
                        <a:gd name="connsiteX2" fmla="*/ 1721693 w 2318008"/>
                        <a:gd name="connsiteY2" fmla="*/ 146106 h 2318008"/>
                        <a:gd name="connsiteX3" fmla="*/ 1346540 w 2318008"/>
                        <a:gd name="connsiteY3" fmla="*/ 515609 h 2318008"/>
                        <a:gd name="connsiteX4" fmla="*/ 1294672 w 2318008"/>
                        <a:gd name="connsiteY4" fmla="*/ 499509 h 2318008"/>
                        <a:gd name="connsiteX5" fmla="*/ 1159004 w 2318008"/>
                        <a:gd name="connsiteY5" fmla="*/ 485832 h 2318008"/>
                        <a:gd name="connsiteX6" fmla="*/ 485832 w 2318008"/>
                        <a:gd name="connsiteY6" fmla="*/ 1159004 h 2318008"/>
                        <a:gd name="connsiteX7" fmla="*/ 1159004 w 2318008"/>
                        <a:gd name="connsiteY7" fmla="*/ 1832176 h 2318008"/>
                        <a:gd name="connsiteX8" fmla="*/ 1832176 w 2318008"/>
                        <a:gd name="connsiteY8" fmla="*/ 1159004 h 2318008"/>
                        <a:gd name="connsiteX9" fmla="*/ 1818500 w 2318008"/>
                        <a:gd name="connsiteY9" fmla="*/ 1023336 h 2318008"/>
                        <a:gd name="connsiteX10" fmla="*/ 1804053 w 2318008"/>
                        <a:gd name="connsiteY10" fmla="*/ 976796 h 2318008"/>
                        <a:gd name="connsiteX11" fmla="*/ 2178713 w 2318008"/>
                        <a:gd name="connsiteY11" fmla="*/ 607779 h 2318008"/>
                        <a:gd name="connsiteX12" fmla="*/ 2226928 w 2318008"/>
                        <a:gd name="connsiteY12" fmla="*/ 707868 h 2318008"/>
                        <a:gd name="connsiteX13" fmla="*/ 2318008 w 2318008"/>
                        <a:gd name="connsiteY13" fmla="*/ 1159004 h 2318008"/>
                        <a:gd name="connsiteX14" fmla="*/ 1159004 w 2318008"/>
                        <a:gd name="connsiteY14" fmla="*/ 2318008 h 2318008"/>
                        <a:gd name="connsiteX15" fmla="*/ 0 w 2318008"/>
                        <a:gd name="connsiteY15" fmla="*/ 1159004 h 2318008"/>
                        <a:gd name="connsiteX16" fmla="*/ 1159004 w 2318008"/>
                        <a:gd name="connsiteY16" fmla="*/ 0 h 23180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318008" h="2318008">
                          <a:moveTo>
                            <a:pt x="1159004" y="0"/>
                          </a:moveTo>
                          <a:cubicBezTo>
                            <a:pt x="1359036" y="0"/>
                            <a:pt x="1547231" y="50674"/>
                            <a:pt x="1711454" y="139886"/>
                          </a:cubicBezTo>
                          <a:lnTo>
                            <a:pt x="1721693" y="146106"/>
                          </a:lnTo>
                          <a:lnTo>
                            <a:pt x="1346540" y="515609"/>
                          </a:lnTo>
                          <a:lnTo>
                            <a:pt x="1294672" y="499509"/>
                          </a:lnTo>
                          <a:cubicBezTo>
                            <a:pt x="1250850" y="490541"/>
                            <a:pt x="1205477" y="485832"/>
                            <a:pt x="1159004" y="485832"/>
                          </a:cubicBezTo>
                          <a:cubicBezTo>
                            <a:pt x="787221" y="485832"/>
                            <a:pt x="485832" y="787221"/>
                            <a:pt x="485832" y="1159004"/>
                          </a:cubicBezTo>
                          <a:cubicBezTo>
                            <a:pt x="485832" y="1530787"/>
                            <a:pt x="787221" y="1832176"/>
                            <a:pt x="1159004" y="1832176"/>
                          </a:cubicBezTo>
                          <a:cubicBezTo>
                            <a:pt x="1530787" y="1832176"/>
                            <a:pt x="1832176" y="1530787"/>
                            <a:pt x="1832176" y="1159004"/>
                          </a:cubicBezTo>
                          <a:cubicBezTo>
                            <a:pt x="1832176" y="1112531"/>
                            <a:pt x="1827467" y="1067158"/>
                            <a:pt x="1818500" y="1023336"/>
                          </a:cubicBezTo>
                          <a:lnTo>
                            <a:pt x="1804053" y="976796"/>
                          </a:lnTo>
                          <a:lnTo>
                            <a:pt x="2178713" y="607779"/>
                          </a:lnTo>
                          <a:lnTo>
                            <a:pt x="2226928" y="707868"/>
                          </a:lnTo>
                          <a:cubicBezTo>
                            <a:pt x="2285577" y="846529"/>
                            <a:pt x="2318008" y="998979"/>
                            <a:pt x="2318008" y="1159004"/>
                          </a:cubicBezTo>
                          <a:cubicBezTo>
                            <a:pt x="2318008" y="1799104"/>
                            <a:pt x="1799104" y="2318008"/>
                            <a:pt x="1159004" y="2318008"/>
                          </a:cubicBezTo>
                          <a:cubicBezTo>
                            <a:pt x="518904" y="2318008"/>
                            <a:pt x="0" y="1799104"/>
                            <a:pt x="0" y="1159004"/>
                          </a:cubicBezTo>
                          <a:cubicBezTo>
                            <a:pt x="0" y="518904"/>
                            <a:pt x="518904" y="0"/>
                            <a:pt x="1159004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6" name="Freeform 185"/>
                    <p:cNvSpPr/>
                    <p:nvPr/>
                  </p:nvSpPr>
                  <p:spPr>
                    <a:xfrm>
                      <a:off x="7401485" y="1242380"/>
                      <a:ext cx="642055" cy="642054"/>
                    </a:xfrm>
                    <a:custGeom>
                      <a:avLst/>
                      <a:gdLst>
                        <a:gd name="connsiteX0" fmla="*/ 2100565 w 4201130"/>
                        <a:gd name="connsiteY0" fmla="*/ 0 h 4201130"/>
                        <a:gd name="connsiteX1" fmla="*/ 3275011 w 4201130"/>
                        <a:gd name="connsiteY1" fmla="*/ 358744 h 4201130"/>
                        <a:gd name="connsiteX2" fmla="*/ 3343083 w 4201130"/>
                        <a:gd name="connsiteY2" fmla="*/ 409647 h 4201130"/>
                        <a:gd name="connsiteX3" fmla="*/ 3019166 w 4201130"/>
                        <a:gd name="connsiteY3" fmla="*/ 728686 h 4201130"/>
                        <a:gd name="connsiteX4" fmla="*/ 2887577 w 4201130"/>
                        <a:gd name="connsiteY4" fmla="*/ 648744 h 4201130"/>
                        <a:gd name="connsiteX5" fmla="*/ 2100565 w 4201130"/>
                        <a:gd name="connsiteY5" fmla="*/ 449465 h 4201130"/>
                        <a:gd name="connsiteX6" fmla="*/ 449465 w 4201130"/>
                        <a:gd name="connsiteY6" fmla="*/ 2100565 h 4201130"/>
                        <a:gd name="connsiteX7" fmla="*/ 2100565 w 4201130"/>
                        <a:gd name="connsiteY7" fmla="*/ 3751665 h 4201130"/>
                        <a:gd name="connsiteX8" fmla="*/ 3751665 w 4201130"/>
                        <a:gd name="connsiteY8" fmla="*/ 2100565 h 4201130"/>
                        <a:gd name="connsiteX9" fmla="*/ 3552386 w 4201130"/>
                        <a:gd name="connsiteY9" fmla="*/ 1313553 h 4201130"/>
                        <a:gd name="connsiteX10" fmla="*/ 3477035 w 4201130"/>
                        <a:gd name="connsiteY10" fmla="*/ 1189522 h 4201130"/>
                        <a:gd name="connsiteX11" fmla="*/ 3800854 w 4201130"/>
                        <a:gd name="connsiteY11" fmla="*/ 870579 h 4201130"/>
                        <a:gd name="connsiteX12" fmla="*/ 3842387 w 4201130"/>
                        <a:gd name="connsiteY12" fmla="*/ 926119 h 4201130"/>
                        <a:gd name="connsiteX13" fmla="*/ 4201130 w 4201130"/>
                        <a:gd name="connsiteY13" fmla="*/ 2100565 h 4201130"/>
                        <a:gd name="connsiteX14" fmla="*/ 2100565 w 4201130"/>
                        <a:gd name="connsiteY14" fmla="*/ 4201130 h 4201130"/>
                        <a:gd name="connsiteX15" fmla="*/ 0 w 4201130"/>
                        <a:gd name="connsiteY15" fmla="*/ 2100565 h 4201130"/>
                        <a:gd name="connsiteX16" fmla="*/ 2100565 w 4201130"/>
                        <a:gd name="connsiteY16" fmla="*/ 0 h 4201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4201130" h="4201130">
                          <a:moveTo>
                            <a:pt x="2100565" y="0"/>
                          </a:moveTo>
                          <a:cubicBezTo>
                            <a:pt x="2535606" y="0"/>
                            <a:pt x="2939759" y="132252"/>
                            <a:pt x="3275011" y="358744"/>
                          </a:cubicBezTo>
                          <a:lnTo>
                            <a:pt x="3343083" y="409647"/>
                          </a:lnTo>
                          <a:lnTo>
                            <a:pt x="3019166" y="728686"/>
                          </a:lnTo>
                          <a:lnTo>
                            <a:pt x="2887577" y="648744"/>
                          </a:lnTo>
                          <a:cubicBezTo>
                            <a:pt x="2653628" y="521655"/>
                            <a:pt x="2385527" y="449465"/>
                            <a:pt x="2100565" y="449465"/>
                          </a:cubicBezTo>
                          <a:cubicBezTo>
                            <a:pt x="1188688" y="449465"/>
                            <a:pt x="449465" y="1188688"/>
                            <a:pt x="449465" y="2100565"/>
                          </a:cubicBezTo>
                          <a:cubicBezTo>
                            <a:pt x="449465" y="3012442"/>
                            <a:pt x="1188688" y="3751665"/>
                            <a:pt x="2100565" y="3751665"/>
                          </a:cubicBezTo>
                          <a:cubicBezTo>
                            <a:pt x="3012442" y="3751665"/>
                            <a:pt x="3751665" y="3012442"/>
                            <a:pt x="3751665" y="2100565"/>
                          </a:cubicBezTo>
                          <a:cubicBezTo>
                            <a:pt x="3751665" y="1815604"/>
                            <a:pt x="3679476" y="1547503"/>
                            <a:pt x="3552386" y="1313553"/>
                          </a:cubicBezTo>
                          <a:lnTo>
                            <a:pt x="3477035" y="1189522"/>
                          </a:lnTo>
                          <a:lnTo>
                            <a:pt x="3800854" y="870579"/>
                          </a:lnTo>
                          <a:lnTo>
                            <a:pt x="3842387" y="926119"/>
                          </a:lnTo>
                          <a:cubicBezTo>
                            <a:pt x="4068879" y="1261372"/>
                            <a:pt x="4201130" y="1665524"/>
                            <a:pt x="4201130" y="2100565"/>
                          </a:cubicBezTo>
                          <a:cubicBezTo>
                            <a:pt x="4201130" y="3260675"/>
                            <a:pt x="3260675" y="4201130"/>
                            <a:pt x="2100565" y="4201130"/>
                          </a:cubicBezTo>
                          <a:cubicBezTo>
                            <a:pt x="940455" y="4201130"/>
                            <a:pt x="0" y="3260675"/>
                            <a:pt x="0" y="2100565"/>
                          </a:cubicBezTo>
                          <a:cubicBezTo>
                            <a:pt x="0" y="940455"/>
                            <a:pt x="940455" y="0"/>
                            <a:pt x="210056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54963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147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ddd</dc:creator>
  <cp:lastModifiedBy>PRATAP PADHY</cp:lastModifiedBy>
  <cp:revision>13</cp:revision>
  <dcterms:created xsi:type="dcterms:W3CDTF">2015-07-29T11:03:30Z</dcterms:created>
  <dcterms:modified xsi:type="dcterms:W3CDTF">2023-08-02T16:33:32Z</dcterms:modified>
</cp:coreProperties>
</file>