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F78"/>
    <a:srgbClr val="EC5D24"/>
    <a:srgbClr val="44546A"/>
    <a:srgbClr val="5F9127"/>
    <a:srgbClr val="009AD0"/>
    <a:srgbClr val="005A9E"/>
    <a:srgbClr val="404040"/>
    <a:srgbClr val="FA9106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4A6B-772F-4F6E-90FE-39D4DD9EC97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EC3-729D-4E06-9F6D-C89D4A13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5201" y="3741769"/>
            <a:ext cx="1637394" cy="2164656"/>
            <a:chOff x="-876626" y="1450079"/>
            <a:chExt cx="2413721" cy="2164656"/>
          </a:xfrm>
        </p:grpSpPr>
        <p:sp>
          <p:nvSpPr>
            <p:cNvPr id="58" name="Rectangle 57"/>
            <p:cNvSpPr/>
            <p:nvPr/>
          </p:nvSpPr>
          <p:spPr>
            <a:xfrm>
              <a:off x="-876626" y="2045075"/>
              <a:ext cx="24137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your audience’s attention. Download this awesome diagram. Capture your audience’s attention. Download this awesome diagram.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637707" y="1450079"/>
              <a:ext cx="19358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-772038" y="2024724"/>
              <a:ext cx="22045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959252" y="4671491"/>
            <a:ext cx="1637394" cy="2164656"/>
            <a:chOff x="-876627" y="1450079"/>
            <a:chExt cx="2413719" cy="2164656"/>
          </a:xfrm>
        </p:grpSpPr>
        <p:sp>
          <p:nvSpPr>
            <p:cNvPr id="62" name="Rectangle 61"/>
            <p:cNvSpPr/>
            <p:nvPr/>
          </p:nvSpPr>
          <p:spPr>
            <a:xfrm>
              <a:off x="-876627" y="2045075"/>
              <a:ext cx="241371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your audience’s attention. Download this awesome diagram. Capture your audience’s attention. Download this awesome diagram. 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572582" y="1450079"/>
              <a:ext cx="18056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A910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Text Here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-772039" y="2024724"/>
              <a:ext cx="22045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753303" y="4671491"/>
            <a:ext cx="1637394" cy="2164656"/>
            <a:chOff x="-876626" y="1450079"/>
            <a:chExt cx="2413721" cy="2164656"/>
          </a:xfrm>
        </p:grpSpPr>
        <p:sp>
          <p:nvSpPr>
            <p:cNvPr id="66" name="Rectangle 65"/>
            <p:cNvSpPr/>
            <p:nvPr/>
          </p:nvSpPr>
          <p:spPr>
            <a:xfrm>
              <a:off x="-876626" y="2045075"/>
              <a:ext cx="24137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your audience’s attention. Download this awesome diagram. Capture your audience’s attention. Download this awesome diagram.  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-637707" y="1450079"/>
              <a:ext cx="19358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445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-772038" y="2024724"/>
              <a:ext cx="22045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547354" y="3996690"/>
            <a:ext cx="1637394" cy="2164656"/>
            <a:chOff x="-876627" y="1450079"/>
            <a:chExt cx="2413719" cy="2164656"/>
          </a:xfrm>
        </p:grpSpPr>
        <p:sp>
          <p:nvSpPr>
            <p:cNvPr id="70" name="Rectangle 69"/>
            <p:cNvSpPr/>
            <p:nvPr/>
          </p:nvSpPr>
          <p:spPr>
            <a:xfrm>
              <a:off x="-876627" y="2045075"/>
              <a:ext cx="241371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your audience’s attention. Download this awesome diagram. Capture your audience’s attention. Download this awesome diagram.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-572582" y="1450079"/>
              <a:ext cx="18056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C5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Text Here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-772039" y="2024724"/>
              <a:ext cx="22045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341405" y="4207411"/>
            <a:ext cx="1637394" cy="2164656"/>
            <a:chOff x="-876627" y="1450079"/>
            <a:chExt cx="2413719" cy="2164656"/>
          </a:xfrm>
        </p:grpSpPr>
        <p:sp>
          <p:nvSpPr>
            <p:cNvPr id="74" name="Rectangle 73"/>
            <p:cNvSpPr/>
            <p:nvPr/>
          </p:nvSpPr>
          <p:spPr>
            <a:xfrm>
              <a:off x="-876627" y="2045075"/>
              <a:ext cx="241371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your audience’s attention. Download this awesome diagram. Capture your audience’s attention. Download this awesome diagram. 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-572582" y="1450079"/>
              <a:ext cx="18056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-772039" y="2024724"/>
              <a:ext cx="22045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49485" y="4063"/>
            <a:ext cx="889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Peoples 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Gears Teamwork Strategy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5546" y="561064"/>
            <a:ext cx="8672908" cy="4063768"/>
            <a:chOff x="229133" y="618216"/>
            <a:chExt cx="8672908" cy="4063768"/>
          </a:xfrm>
        </p:grpSpPr>
        <p:grpSp>
          <p:nvGrpSpPr>
            <p:cNvPr id="15" name="Group 14"/>
            <p:cNvGrpSpPr/>
            <p:nvPr/>
          </p:nvGrpSpPr>
          <p:grpSpPr>
            <a:xfrm>
              <a:off x="1749691" y="1471515"/>
              <a:ext cx="1920284" cy="3106303"/>
              <a:chOff x="1749691" y="1471515"/>
              <a:chExt cx="1920284" cy="310630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2096600" y="1471515"/>
                <a:ext cx="1394954" cy="1374354"/>
                <a:chOff x="1238187" y="2179119"/>
                <a:chExt cx="1394954" cy="1374354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40" name="Rectangle 10"/>
                <p:cNvSpPr/>
                <p:nvPr/>
              </p:nvSpPr>
              <p:spPr>
                <a:xfrm>
                  <a:off x="1238187" y="2270212"/>
                  <a:ext cx="1394954" cy="1283261"/>
                </a:xfrm>
                <a:custGeom>
                  <a:avLst/>
                  <a:gdLst>
                    <a:gd name="connsiteX0" fmla="*/ 0 w 355600"/>
                    <a:gd name="connsiteY0" fmla="*/ 0 h 381000"/>
                    <a:gd name="connsiteX1" fmla="*/ 355600 w 355600"/>
                    <a:gd name="connsiteY1" fmla="*/ 0 h 381000"/>
                    <a:gd name="connsiteX2" fmla="*/ 355600 w 355600"/>
                    <a:gd name="connsiteY2" fmla="*/ 381000 h 381000"/>
                    <a:gd name="connsiteX3" fmla="*/ 0 w 355600"/>
                    <a:gd name="connsiteY3" fmla="*/ 381000 h 381000"/>
                    <a:gd name="connsiteX4" fmla="*/ 0 w 355600"/>
                    <a:gd name="connsiteY4" fmla="*/ 0 h 381000"/>
                    <a:gd name="connsiteX0" fmla="*/ 159543 w 515143"/>
                    <a:gd name="connsiteY0" fmla="*/ 0 h 409575"/>
                    <a:gd name="connsiteX1" fmla="*/ 515143 w 515143"/>
                    <a:gd name="connsiteY1" fmla="*/ 0 h 409575"/>
                    <a:gd name="connsiteX2" fmla="*/ 515143 w 515143"/>
                    <a:gd name="connsiteY2" fmla="*/ 381000 h 409575"/>
                    <a:gd name="connsiteX3" fmla="*/ 0 w 515143"/>
                    <a:gd name="connsiteY3" fmla="*/ 409575 h 409575"/>
                    <a:gd name="connsiteX4" fmla="*/ 159543 w 515143"/>
                    <a:gd name="connsiteY4" fmla="*/ 0 h 409575"/>
                    <a:gd name="connsiteX0" fmla="*/ 307181 w 515143"/>
                    <a:gd name="connsiteY0" fmla="*/ 0 h 452437"/>
                    <a:gd name="connsiteX1" fmla="*/ 515143 w 515143"/>
                    <a:gd name="connsiteY1" fmla="*/ 42862 h 452437"/>
                    <a:gd name="connsiteX2" fmla="*/ 515143 w 515143"/>
                    <a:gd name="connsiteY2" fmla="*/ 423862 h 452437"/>
                    <a:gd name="connsiteX3" fmla="*/ 0 w 515143"/>
                    <a:gd name="connsiteY3" fmla="*/ 452437 h 452437"/>
                    <a:gd name="connsiteX4" fmla="*/ 307181 w 515143"/>
                    <a:gd name="connsiteY4" fmla="*/ 0 h 452437"/>
                    <a:gd name="connsiteX0" fmla="*/ 307181 w 515143"/>
                    <a:gd name="connsiteY0" fmla="*/ 0 h 514350"/>
                    <a:gd name="connsiteX1" fmla="*/ 515143 w 515143"/>
                    <a:gd name="connsiteY1" fmla="*/ 42862 h 514350"/>
                    <a:gd name="connsiteX2" fmla="*/ 391318 w 515143"/>
                    <a:gd name="connsiteY2" fmla="*/ 514350 h 514350"/>
                    <a:gd name="connsiteX3" fmla="*/ 0 w 515143"/>
                    <a:gd name="connsiteY3" fmla="*/ 452437 h 514350"/>
                    <a:gd name="connsiteX4" fmla="*/ 307181 w 515143"/>
                    <a:gd name="connsiteY4" fmla="*/ 0 h 514350"/>
                    <a:gd name="connsiteX0" fmla="*/ 307181 w 515143"/>
                    <a:gd name="connsiteY0" fmla="*/ 0 h 492918"/>
                    <a:gd name="connsiteX1" fmla="*/ 515143 w 515143"/>
                    <a:gd name="connsiteY1" fmla="*/ 42862 h 492918"/>
                    <a:gd name="connsiteX2" fmla="*/ 398462 w 515143"/>
                    <a:gd name="connsiteY2" fmla="*/ 492918 h 492918"/>
                    <a:gd name="connsiteX3" fmla="*/ 0 w 515143"/>
                    <a:gd name="connsiteY3" fmla="*/ 452437 h 492918"/>
                    <a:gd name="connsiteX4" fmla="*/ 307181 w 515143"/>
                    <a:gd name="connsiteY4" fmla="*/ 0 h 492918"/>
                    <a:gd name="connsiteX0" fmla="*/ 307181 w 515143"/>
                    <a:gd name="connsiteY0" fmla="*/ 0 h 492918"/>
                    <a:gd name="connsiteX1" fmla="*/ 515143 w 515143"/>
                    <a:gd name="connsiteY1" fmla="*/ 42862 h 492918"/>
                    <a:gd name="connsiteX2" fmla="*/ 446882 w 515143"/>
                    <a:gd name="connsiteY2" fmla="*/ 294480 h 492918"/>
                    <a:gd name="connsiteX3" fmla="*/ 398462 w 515143"/>
                    <a:gd name="connsiteY3" fmla="*/ 492918 h 492918"/>
                    <a:gd name="connsiteX4" fmla="*/ 0 w 515143"/>
                    <a:gd name="connsiteY4" fmla="*/ 452437 h 492918"/>
                    <a:gd name="connsiteX5" fmla="*/ 307181 w 515143"/>
                    <a:gd name="connsiteY5" fmla="*/ 0 h 492918"/>
                    <a:gd name="connsiteX0" fmla="*/ 307181 w 515143"/>
                    <a:gd name="connsiteY0" fmla="*/ 0 h 492918"/>
                    <a:gd name="connsiteX1" fmla="*/ 515143 w 515143"/>
                    <a:gd name="connsiteY1" fmla="*/ 42862 h 492918"/>
                    <a:gd name="connsiteX2" fmla="*/ 392113 w 515143"/>
                    <a:gd name="connsiteY2" fmla="*/ 389730 h 492918"/>
                    <a:gd name="connsiteX3" fmla="*/ 398462 w 515143"/>
                    <a:gd name="connsiteY3" fmla="*/ 492918 h 492918"/>
                    <a:gd name="connsiteX4" fmla="*/ 0 w 515143"/>
                    <a:gd name="connsiteY4" fmla="*/ 452437 h 492918"/>
                    <a:gd name="connsiteX5" fmla="*/ 307181 w 515143"/>
                    <a:gd name="connsiteY5" fmla="*/ 0 h 492918"/>
                    <a:gd name="connsiteX0" fmla="*/ 307181 w 531811"/>
                    <a:gd name="connsiteY0" fmla="*/ 0 h 492918"/>
                    <a:gd name="connsiteX1" fmla="*/ 531811 w 531811"/>
                    <a:gd name="connsiteY1" fmla="*/ 180974 h 492918"/>
                    <a:gd name="connsiteX2" fmla="*/ 392113 w 531811"/>
                    <a:gd name="connsiteY2" fmla="*/ 389730 h 492918"/>
                    <a:gd name="connsiteX3" fmla="*/ 398462 w 531811"/>
                    <a:gd name="connsiteY3" fmla="*/ 492918 h 492918"/>
                    <a:gd name="connsiteX4" fmla="*/ 0 w 531811"/>
                    <a:gd name="connsiteY4" fmla="*/ 452437 h 492918"/>
                    <a:gd name="connsiteX5" fmla="*/ 307181 w 531811"/>
                    <a:gd name="connsiteY5" fmla="*/ 0 h 492918"/>
                    <a:gd name="connsiteX0" fmla="*/ 307181 w 531811"/>
                    <a:gd name="connsiteY0" fmla="*/ 0 h 492918"/>
                    <a:gd name="connsiteX1" fmla="*/ 531811 w 531811"/>
                    <a:gd name="connsiteY1" fmla="*/ 180974 h 492918"/>
                    <a:gd name="connsiteX2" fmla="*/ 392113 w 531811"/>
                    <a:gd name="connsiteY2" fmla="*/ 389730 h 492918"/>
                    <a:gd name="connsiteX3" fmla="*/ 398462 w 531811"/>
                    <a:gd name="connsiteY3" fmla="*/ 492918 h 492918"/>
                    <a:gd name="connsiteX4" fmla="*/ 275432 w 531811"/>
                    <a:gd name="connsiteY4" fmla="*/ 477836 h 492918"/>
                    <a:gd name="connsiteX5" fmla="*/ 0 w 531811"/>
                    <a:gd name="connsiteY5" fmla="*/ 452437 h 492918"/>
                    <a:gd name="connsiteX6" fmla="*/ 307181 w 531811"/>
                    <a:gd name="connsiteY6" fmla="*/ 0 h 492918"/>
                    <a:gd name="connsiteX0" fmla="*/ 307181 w 531811"/>
                    <a:gd name="connsiteY0" fmla="*/ 0 h 492918"/>
                    <a:gd name="connsiteX1" fmla="*/ 531811 w 531811"/>
                    <a:gd name="connsiteY1" fmla="*/ 180974 h 492918"/>
                    <a:gd name="connsiteX2" fmla="*/ 392113 w 531811"/>
                    <a:gd name="connsiteY2" fmla="*/ 389730 h 492918"/>
                    <a:gd name="connsiteX3" fmla="*/ 398462 w 531811"/>
                    <a:gd name="connsiteY3" fmla="*/ 492918 h 492918"/>
                    <a:gd name="connsiteX4" fmla="*/ 230188 w 531811"/>
                    <a:gd name="connsiteY4" fmla="*/ 489742 h 492918"/>
                    <a:gd name="connsiteX5" fmla="*/ 0 w 531811"/>
                    <a:gd name="connsiteY5" fmla="*/ 452437 h 492918"/>
                    <a:gd name="connsiteX6" fmla="*/ 307181 w 531811"/>
                    <a:gd name="connsiteY6" fmla="*/ 0 h 492918"/>
                    <a:gd name="connsiteX0" fmla="*/ 307181 w 531811"/>
                    <a:gd name="connsiteY0" fmla="*/ 0 h 492918"/>
                    <a:gd name="connsiteX1" fmla="*/ 531811 w 531811"/>
                    <a:gd name="connsiteY1" fmla="*/ 180974 h 492918"/>
                    <a:gd name="connsiteX2" fmla="*/ 392113 w 531811"/>
                    <a:gd name="connsiteY2" fmla="*/ 389730 h 492918"/>
                    <a:gd name="connsiteX3" fmla="*/ 398462 w 531811"/>
                    <a:gd name="connsiteY3" fmla="*/ 492918 h 492918"/>
                    <a:gd name="connsiteX4" fmla="*/ 242094 w 531811"/>
                    <a:gd name="connsiteY4" fmla="*/ 492123 h 492918"/>
                    <a:gd name="connsiteX5" fmla="*/ 0 w 531811"/>
                    <a:gd name="connsiteY5" fmla="*/ 452437 h 492918"/>
                    <a:gd name="connsiteX6" fmla="*/ 307181 w 531811"/>
                    <a:gd name="connsiteY6" fmla="*/ 0 h 492918"/>
                    <a:gd name="connsiteX0" fmla="*/ 307181 w 531811"/>
                    <a:gd name="connsiteY0" fmla="*/ 0 h 492918"/>
                    <a:gd name="connsiteX1" fmla="*/ 531811 w 531811"/>
                    <a:gd name="connsiteY1" fmla="*/ 180974 h 492918"/>
                    <a:gd name="connsiteX2" fmla="*/ 392113 w 531811"/>
                    <a:gd name="connsiteY2" fmla="*/ 389730 h 492918"/>
                    <a:gd name="connsiteX3" fmla="*/ 398462 w 531811"/>
                    <a:gd name="connsiteY3" fmla="*/ 492918 h 492918"/>
                    <a:gd name="connsiteX4" fmla="*/ 344488 w 531811"/>
                    <a:gd name="connsiteY4" fmla="*/ 492124 h 492918"/>
                    <a:gd name="connsiteX5" fmla="*/ 242094 w 531811"/>
                    <a:gd name="connsiteY5" fmla="*/ 492123 h 492918"/>
                    <a:gd name="connsiteX6" fmla="*/ 0 w 531811"/>
                    <a:gd name="connsiteY6" fmla="*/ 452437 h 492918"/>
                    <a:gd name="connsiteX7" fmla="*/ 307181 w 531811"/>
                    <a:gd name="connsiteY7" fmla="*/ 0 h 492918"/>
                    <a:gd name="connsiteX0" fmla="*/ 307181 w 531811"/>
                    <a:gd name="connsiteY0" fmla="*/ 0 h 1006474"/>
                    <a:gd name="connsiteX1" fmla="*/ 531811 w 531811"/>
                    <a:gd name="connsiteY1" fmla="*/ 180974 h 1006474"/>
                    <a:gd name="connsiteX2" fmla="*/ 392113 w 531811"/>
                    <a:gd name="connsiteY2" fmla="*/ 389730 h 1006474"/>
                    <a:gd name="connsiteX3" fmla="*/ 398462 w 531811"/>
                    <a:gd name="connsiteY3" fmla="*/ 492918 h 1006474"/>
                    <a:gd name="connsiteX4" fmla="*/ 454025 w 531811"/>
                    <a:gd name="connsiteY4" fmla="*/ 1006474 h 1006474"/>
                    <a:gd name="connsiteX5" fmla="*/ 242094 w 531811"/>
                    <a:gd name="connsiteY5" fmla="*/ 492123 h 1006474"/>
                    <a:gd name="connsiteX6" fmla="*/ 0 w 531811"/>
                    <a:gd name="connsiteY6" fmla="*/ 452437 h 1006474"/>
                    <a:gd name="connsiteX7" fmla="*/ 307181 w 531811"/>
                    <a:gd name="connsiteY7" fmla="*/ 0 h 1006474"/>
                    <a:gd name="connsiteX0" fmla="*/ 307181 w 531811"/>
                    <a:gd name="connsiteY0" fmla="*/ 0 h 977899"/>
                    <a:gd name="connsiteX1" fmla="*/ 531811 w 531811"/>
                    <a:gd name="connsiteY1" fmla="*/ 180974 h 977899"/>
                    <a:gd name="connsiteX2" fmla="*/ 392113 w 531811"/>
                    <a:gd name="connsiteY2" fmla="*/ 389730 h 977899"/>
                    <a:gd name="connsiteX3" fmla="*/ 398462 w 531811"/>
                    <a:gd name="connsiteY3" fmla="*/ 492918 h 977899"/>
                    <a:gd name="connsiteX4" fmla="*/ 446881 w 531811"/>
                    <a:gd name="connsiteY4" fmla="*/ 977899 h 977899"/>
                    <a:gd name="connsiteX5" fmla="*/ 242094 w 531811"/>
                    <a:gd name="connsiteY5" fmla="*/ 492123 h 977899"/>
                    <a:gd name="connsiteX6" fmla="*/ 0 w 531811"/>
                    <a:gd name="connsiteY6" fmla="*/ 452437 h 977899"/>
                    <a:gd name="connsiteX7" fmla="*/ 307181 w 531811"/>
                    <a:gd name="connsiteY7" fmla="*/ 0 h 977899"/>
                    <a:gd name="connsiteX0" fmla="*/ 307181 w 531811"/>
                    <a:gd name="connsiteY0" fmla="*/ 0 h 977899"/>
                    <a:gd name="connsiteX1" fmla="*/ 531811 w 531811"/>
                    <a:gd name="connsiteY1" fmla="*/ 180974 h 977899"/>
                    <a:gd name="connsiteX2" fmla="*/ 392113 w 531811"/>
                    <a:gd name="connsiteY2" fmla="*/ 389730 h 977899"/>
                    <a:gd name="connsiteX3" fmla="*/ 398462 w 531811"/>
                    <a:gd name="connsiteY3" fmla="*/ 492918 h 977899"/>
                    <a:gd name="connsiteX4" fmla="*/ 420688 w 531811"/>
                    <a:gd name="connsiteY4" fmla="*/ 720725 h 977899"/>
                    <a:gd name="connsiteX5" fmla="*/ 446881 w 531811"/>
                    <a:gd name="connsiteY5" fmla="*/ 977899 h 977899"/>
                    <a:gd name="connsiteX6" fmla="*/ 242094 w 531811"/>
                    <a:gd name="connsiteY6" fmla="*/ 492123 h 977899"/>
                    <a:gd name="connsiteX7" fmla="*/ 0 w 531811"/>
                    <a:gd name="connsiteY7" fmla="*/ 452437 h 977899"/>
                    <a:gd name="connsiteX8" fmla="*/ 307181 w 531811"/>
                    <a:gd name="connsiteY8" fmla="*/ 0 h 977899"/>
                    <a:gd name="connsiteX0" fmla="*/ 307181 w 573088"/>
                    <a:gd name="connsiteY0" fmla="*/ 0 h 977899"/>
                    <a:gd name="connsiteX1" fmla="*/ 531811 w 573088"/>
                    <a:gd name="connsiteY1" fmla="*/ 180974 h 977899"/>
                    <a:gd name="connsiteX2" fmla="*/ 392113 w 573088"/>
                    <a:gd name="connsiteY2" fmla="*/ 389730 h 977899"/>
                    <a:gd name="connsiteX3" fmla="*/ 398462 w 573088"/>
                    <a:gd name="connsiteY3" fmla="*/ 492918 h 977899"/>
                    <a:gd name="connsiteX4" fmla="*/ 573088 w 573088"/>
                    <a:gd name="connsiteY4" fmla="*/ 927894 h 977899"/>
                    <a:gd name="connsiteX5" fmla="*/ 446881 w 573088"/>
                    <a:gd name="connsiteY5" fmla="*/ 977899 h 977899"/>
                    <a:gd name="connsiteX6" fmla="*/ 242094 w 573088"/>
                    <a:gd name="connsiteY6" fmla="*/ 492123 h 977899"/>
                    <a:gd name="connsiteX7" fmla="*/ 0 w 573088"/>
                    <a:gd name="connsiteY7" fmla="*/ 452437 h 977899"/>
                    <a:gd name="connsiteX8" fmla="*/ 307181 w 573088"/>
                    <a:gd name="connsiteY8" fmla="*/ 0 h 977899"/>
                    <a:gd name="connsiteX0" fmla="*/ 307181 w 583576"/>
                    <a:gd name="connsiteY0" fmla="*/ 0 h 988339"/>
                    <a:gd name="connsiteX1" fmla="*/ 531811 w 583576"/>
                    <a:gd name="connsiteY1" fmla="*/ 180974 h 988339"/>
                    <a:gd name="connsiteX2" fmla="*/ 392113 w 583576"/>
                    <a:gd name="connsiteY2" fmla="*/ 389730 h 988339"/>
                    <a:gd name="connsiteX3" fmla="*/ 398462 w 583576"/>
                    <a:gd name="connsiteY3" fmla="*/ 492918 h 988339"/>
                    <a:gd name="connsiteX4" fmla="*/ 573088 w 583576"/>
                    <a:gd name="connsiteY4" fmla="*/ 927894 h 988339"/>
                    <a:gd name="connsiteX5" fmla="*/ 446881 w 583576"/>
                    <a:gd name="connsiteY5" fmla="*/ 977899 h 988339"/>
                    <a:gd name="connsiteX6" fmla="*/ 242094 w 583576"/>
                    <a:gd name="connsiteY6" fmla="*/ 492123 h 988339"/>
                    <a:gd name="connsiteX7" fmla="*/ 0 w 583576"/>
                    <a:gd name="connsiteY7" fmla="*/ 452437 h 988339"/>
                    <a:gd name="connsiteX8" fmla="*/ 307181 w 583576"/>
                    <a:gd name="connsiteY8" fmla="*/ 0 h 988339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0 w 583576"/>
                    <a:gd name="connsiteY7" fmla="*/ 452437 h 1030934"/>
                    <a:gd name="connsiteX8" fmla="*/ 307181 w 583576"/>
                    <a:gd name="connsiteY8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0 w 583576"/>
                    <a:gd name="connsiteY7" fmla="*/ 452437 h 1030934"/>
                    <a:gd name="connsiteX8" fmla="*/ 307181 w 583576"/>
                    <a:gd name="connsiteY8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0 w 583576"/>
                    <a:gd name="connsiteY7" fmla="*/ 452437 h 1030934"/>
                    <a:gd name="connsiteX8" fmla="*/ 307181 w 583576"/>
                    <a:gd name="connsiteY8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27793 w 583576"/>
                    <a:gd name="connsiteY7" fmla="*/ 473074 h 1030934"/>
                    <a:gd name="connsiteX8" fmla="*/ 0 w 583576"/>
                    <a:gd name="connsiteY8" fmla="*/ 452437 h 1030934"/>
                    <a:gd name="connsiteX9" fmla="*/ 307181 w 583576"/>
                    <a:gd name="connsiteY9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51606 w 583576"/>
                    <a:gd name="connsiteY7" fmla="*/ 511174 h 1030934"/>
                    <a:gd name="connsiteX8" fmla="*/ 0 w 583576"/>
                    <a:gd name="connsiteY8" fmla="*/ 452437 h 1030934"/>
                    <a:gd name="connsiteX9" fmla="*/ 307181 w 583576"/>
                    <a:gd name="connsiteY9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44463 w 583576"/>
                    <a:gd name="connsiteY7" fmla="*/ 508793 h 1030934"/>
                    <a:gd name="connsiteX8" fmla="*/ 0 w 583576"/>
                    <a:gd name="connsiteY8" fmla="*/ 452437 h 1030934"/>
                    <a:gd name="connsiteX9" fmla="*/ 307181 w 583576"/>
                    <a:gd name="connsiteY9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44463 w 583576"/>
                    <a:gd name="connsiteY7" fmla="*/ 508793 h 1030934"/>
                    <a:gd name="connsiteX8" fmla="*/ 53974 w 583576"/>
                    <a:gd name="connsiteY8" fmla="*/ 475455 h 1030934"/>
                    <a:gd name="connsiteX9" fmla="*/ 0 w 583576"/>
                    <a:gd name="connsiteY9" fmla="*/ 452437 h 1030934"/>
                    <a:gd name="connsiteX10" fmla="*/ 307181 w 583576"/>
                    <a:gd name="connsiteY10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44463 w 583576"/>
                    <a:gd name="connsiteY7" fmla="*/ 508793 h 1030934"/>
                    <a:gd name="connsiteX8" fmla="*/ 37306 w 583576"/>
                    <a:gd name="connsiteY8" fmla="*/ 627855 h 1030934"/>
                    <a:gd name="connsiteX9" fmla="*/ 0 w 583576"/>
                    <a:gd name="connsiteY9" fmla="*/ 452437 h 1030934"/>
                    <a:gd name="connsiteX10" fmla="*/ 307181 w 583576"/>
                    <a:gd name="connsiteY10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34938 w 583576"/>
                    <a:gd name="connsiteY7" fmla="*/ 504031 h 1030934"/>
                    <a:gd name="connsiteX8" fmla="*/ 37306 w 583576"/>
                    <a:gd name="connsiteY8" fmla="*/ 627855 h 1030934"/>
                    <a:gd name="connsiteX9" fmla="*/ 0 w 583576"/>
                    <a:gd name="connsiteY9" fmla="*/ 452437 h 1030934"/>
                    <a:gd name="connsiteX10" fmla="*/ 307181 w 583576"/>
                    <a:gd name="connsiteY10" fmla="*/ 0 h 1030934"/>
                    <a:gd name="connsiteX0" fmla="*/ 307181 w 583576"/>
                    <a:gd name="connsiteY0" fmla="*/ 0 h 1030934"/>
                    <a:gd name="connsiteX1" fmla="*/ 531811 w 583576"/>
                    <a:gd name="connsiteY1" fmla="*/ 180974 h 1030934"/>
                    <a:gd name="connsiteX2" fmla="*/ 392113 w 583576"/>
                    <a:gd name="connsiteY2" fmla="*/ 389730 h 1030934"/>
                    <a:gd name="connsiteX3" fmla="*/ 398462 w 583576"/>
                    <a:gd name="connsiteY3" fmla="*/ 492918 h 1030934"/>
                    <a:gd name="connsiteX4" fmla="*/ 573088 w 583576"/>
                    <a:gd name="connsiteY4" fmla="*/ 927894 h 1030934"/>
                    <a:gd name="connsiteX5" fmla="*/ 446881 w 583576"/>
                    <a:gd name="connsiteY5" fmla="*/ 977899 h 1030934"/>
                    <a:gd name="connsiteX6" fmla="*/ 242094 w 583576"/>
                    <a:gd name="connsiteY6" fmla="*/ 492123 h 1030934"/>
                    <a:gd name="connsiteX7" fmla="*/ 134938 w 583576"/>
                    <a:gd name="connsiteY7" fmla="*/ 504031 h 1030934"/>
                    <a:gd name="connsiteX8" fmla="*/ 37306 w 583576"/>
                    <a:gd name="connsiteY8" fmla="*/ 627855 h 1030934"/>
                    <a:gd name="connsiteX9" fmla="*/ 3968 w 583576"/>
                    <a:gd name="connsiteY9" fmla="*/ 501649 h 1030934"/>
                    <a:gd name="connsiteX10" fmla="*/ 0 w 583576"/>
                    <a:gd name="connsiteY10" fmla="*/ 452437 h 1030934"/>
                    <a:gd name="connsiteX11" fmla="*/ 307181 w 583576"/>
                    <a:gd name="connsiteY11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0 w 698670"/>
                    <a:gd name="connsiteY9" fmla="*/ 470693 h 1030934"/>
                    <a:gd name="connsiteX10" fmla="*/ 115094 w 698670"/>
                    <a:gd name="connsiteY10" fmla="*/ 452437 h 1030934"/>
                    <a:gd name="connsiteX11" fmla="*/ 422275 w 698670"/>
                    <a:gd name="connsiteY11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100012 w 698670"/>
                    <a:gd name="connsiteY9" fmla="*/ 580230 h 1030934"/>
                    <a:gd name="connsiteX10" fmla="*/ 0 w 698670"/>
                    <a:gd name="connsiteY10" fmla="*/ 470693 h 1030934"/>
                    <a:gd name="connsiteX11" fmla="*/ 115094 w 698670"/>
                    <a:gd name="connsiteY11" fmla="*/ 452437 h 1030934"/>
                    <a:gd name="connsiteX12" fmla="*/ 422275 w 698670"/>
                    <a:gd name="connsiteY12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26193 w 698670"/>
                    <a:gd name="connsiteY9" fmla="*/ 639761 h 1030934"/>
                    <a:gd name="connsiteX10" fmla="*/ 0 w 698670"/>
                    <a:gd name="connsiteY10" fmla="*/ 470693 h 1030934"/>
                    <a:gd name="connsiteX11" fmla="*/ 115094 w 698670"/>
                    <a:gd name="connsiteY11" fmla="*/ 452437 h 1030934"/>
                    <a:gd name="connsiteX12" fmla="*/ 422275 w 698670"/>
                    <a:gd name="connsiteY12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38100 w 698670"/>
                    <a:gd name="connsiteY9" fmla="*/ 634998 h 1030934"/>
                    <a:gd name="connsiteX10" fmla="*/ 0 w 698670"/>
                    <a:gd name="connsiteY10" fmla="*/ 470693 h 1030934"/>
                    <a:gd name="connsiteX11" fmla="*/ 115094 w 698670"/>
                    <a:gd name="connsiteY11" fmla="*/ 452437 h 1030934"/>
                    <a:gd name="connsiteX12" fmla="*/ 422275 w 698670"/>
                    <a:gd name="connsiteY12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38100 w 698670"/>
                    <a:gd name="connsiteY9" fmla="*/ 634998 h 1030934"/>
                    <a:gd name="connsiteX10" fmla="*/ 0 w 698670"/>
                    <a:gd name="connsiteY10" fmla="*/ 470693 h 1030934"/>
                    <a:gd name="connsiteX11" fmla="*/ 115094 w 698670"/>
                    <a:gd name="connsiteY11" fmla="*/ 452437 h 1030934"/>
                    <a:gd name="connsiteX12" fmla="*/ 422275 w 698670"/>
                    <a:gd name="connsiteY12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38100 w 698670"/>
                    <a:gd name="connsiteY9" fmla="*/ 634998 h 1030934"/>
                    <a:gd name="connsiteX10" fmla="*/ 0 w 698670"/>
                    <a:gd name="connsiteY10" fmla="*/ 470693 h 1030934"/>
                    <a:gd name="connsiteX11" fmla="*/ 115094 w 698670"/>
                    <a:gd name="connsiteY11" fmla="*/ 452437 h 1030934"/>
                    <a:gd name="connsiteX12" fmla="*/ 422275 w 698670"/>
                    <a:gd name="connsiteY12" fmla="*/ 0 h 1030934"/>
                    <a:gd name="connsiteX0" fmla="*/ 422275 w 698670"/>
                    <a:gd name="connsiteY0" fmla="*/ 0 h 1030934"/>
                    <a:gd name="connsiteX1" fmla="*/ 646905 w 698670"/>
                    <a:gd name="connsiteY1" fmla="*/ 180974 h 1030934"/>
                    <a:gd name="connsiteX2" fmla="*/ 507207 w 698670"/>
                    <a:gd name="connsiteY2" fmla="*/ 389730 h 1030934"/>
                    <a:gd name="connsiteX3" fmla="*/ 513556 w 698670"/>
                    <a:gd name="connsiteY3" fmla="*/ 492918 h 1030934"/>
                    <a:gd name="connsiteX4" fmla="*/ 688182 w 698670"/>
                    <a:gd name="connsiteY4" fmla="*/ 927894 h 1030934"/>
                    <a:gd name="connsiteX5" fmla="*/ 561975 w 698670"/>
                    <a:gd name="connsiteY5" fmla="*/ 977899 h 1030934"/>
                    <a:gd name="connsiteX6" fmla="*/ 357188 w 698670"/>
                    <a:gd name="connsiteY6" fmla="*/ 492123 h 1030934"/>
                    <a:gd name="connsiteX7" fmla="*/ 250032 w 698670"/>
                    <a:gd name="connsiteY7" fmla="*/ 504031 h 1030934"/>
                    <a:gd name="connsiteX8" fmla="*/ 152400 w 698670"/>
                    <a:gd name="connsiteY8" fmla="*/ 627855 h 1030934"/>
                    <a:gd name="connsiteX9" fmla="*/ 38100 w 698670"/>
                    <a:gd name="connsiteY9" fmla="*/ 634998 h 1030934"/>
                    <a:gd name="connsiteX10" fmla="*/ 9525 w 698670"/>
                    <a:gd name="connsiteY10" fmla="*/ 508792 h 1030934"/>
                    <a:gd name="connsiteX11" fmla="*/ 0 w 698670"/>
                    <a:gd name="connsiteY11" fmla="*/ 470693 h 1030934"/>
                    <a:gd name="connsiteX12" fmla="*/ 115094 w 698670"/>
                    <a:gd name="connsiteY12" fmla="*/ 452437 h 1030934"/>
                    <a:gd name="connsiteX13" fmla="*/ 422275 w 698670"/>
                    <a:gd name="connsiteY13" fmla="*/ 0 h 1030934"/>
                    <a:gd name="connsiteX0" fmla="*/ 610394 w 886789"/>
                    <a:gd name="connsiteY0" fmla="*/ 0 h 1030934"/>
                    <a:gd name="connsiteX1" fmla="*/ 835024 w 886789"/>
                    <a:gd name="connsiteY1" fmla="*/ 180974 h 1030934"/>
                    <a:gd name="connsiteX2" fmla="*/ 695326 w 886789"/>
                    <a:gd name="connsiteY2" fmla="*/ 389730 h 1030934"/>
                    <a:gd name="connsiteX3" fmla="*/ 701675 w 886789"/>
                    <a:gd name="connsiteY3" fmla="*/ 492918 h 1030934"/>
                    <a:gd name="connsiteX4" fmla="*/ 876301 w 886789"/>
                    <a:gd name="connsiteY4" fmla="*/ 927894 h 1030934"/>
                    <a:gd name="connsiteX5" fmla="*/ 750094 w 886789"/>
                    <a:gd name="connsiteY5" fmla="*/ 977899 h 1030934"/>
                    <a:gd name="connsiteX6" fmla="*/ 545307 w 886789"/>
                    <a:gd name="connsiteY6" fmla="*/ 492123 h 1030934"/>
                    <a:gd name="connsiteX7" fmla="*/ 438151 w 886789"/>
                    <a:gd name="connsiteY7" fmla="*/ 504031 h 1030934"/>
                    <a:gd name="connsiteX8" fmla="*/ 340519 w 886789"/>
                    <a:gd name="connsiteY8" fmla="*/ 627855 h 1030934"/>
                    <a:gd name="connsiteX9" fmla="*/ 226219 w 886789"/>
                    <a:gd name="connsiteY9" fmla="*/ 634998 h 1030934"/>
                    <a:gd name="connsiteX10" fmla="*/ 0 w 886789"/>
                    <a:gd name="connsiteY10" fmla="*/ 399255 h 1030934"/>
                    <a:gd name="connsiteX11" fmla="*/ 188119 w 886789"/>
                    <a:gd name="connsiteY11" fmla="*/ 470693 h 1030934"/>
                    <a:gd name="connsiteX12" fmla="*/ 303213 w 886789"/>
                    <a:gd name="connsiteY12" fmla="*/ 452437 h 1030934"/>
                    <a:gd name="connsiteX13" fmla="*/ 610394 w 886789"/>
                    <a:gd name="connsiteY13" fmla="*/ 0 h 1030934"/>
                    <a:gd name="connsiteX0" fmla="*/ 610394 w 886789"/>
                    <a:gd name="connsiteY0" fmla="*/ 0 h 1030934"/>
                    <a:gd name="connsiteX1" fmla="*/ 835024 w 886789"/>
                    <a:gd name="connsiteY1" fmla="*/ 180974 h 1030934"/>
                    <a:gd name="connsiteX2" fmla="*/ 695326 w 886789"/>
                    <a:gd name="connsiteY2" fmla="*/ 389730 h 1030934"/>
                    <a:gd name="connsiteX3" fmla="*/ 701675 w 886789"/>
                    <a:gd name="connsiteY3" fmla="*/ 492918 h 1030934"/>
                    <a:gd name="connsiteX4" fmla="*/ 876301 w 886789"/>
                    <a:gd name="connsiteY4" fmla="*/ 927894 h 1030934"/>
                    <a:gd name="connsiteX5" fmla="*/ 750094 w 886789"/>
                    <a:gd name="connsiteY5" fmla="*/ 977899 h 1030934"/>
                    <a:gd name="connsiteX6" fmla="*/ 545307 w 886789"/>
                    <a:gd name="connsiteY6" fmla="*/ 492123 h 1030934"/>
                    <a:gd name="connsiteX7" fmla="*/ 438151 w 886789"/>
                    <a:gd name="connsiteY7" fmla="*/ 504031 h 1030934"/>
                    <a:gd name="connsiteX8" fmla="*/ 340519 w 886789"/>
                    <a:gd name="connsiteY8" fmla="*/ 627855 h 1030934"/>
                    <a:gd name="connsiteX9" fmla="*/ 226219 w 886789"/>
                    <a:gd name="connsiteY9" fmla="*/ 634998 h 1030934"/>
                    <a:gd name="connsiteX10" fmla="*/ 0 w 886789"/>
                    <a:gd name="connsiteY10" fmla="*/ 399255 h 1030934"/>
                    <a:gd name="connsiteX11" fmla="*/ 188119 w 886789"/>
                    <a:gd name="connsiteY11" fmla="*/ 470693 h 1030934"/>
                    <a:gd name="connsiteX12" fmla="*/ 303213 w 886789"/>
                    <a:gd name="connsiteY12" fmla="*/ 452437 h 1030934"/>
                    <a:gd name="connsiteX13" fmla="*/ 610394 w 886789"/>
                    <a:gd name="connsiteY13" fmla="*/ 0 h 1030934"/>
                    <a:gd name="connsiteX0" fmla="*/ 610394 w 886789"/>
                    <a:gd name="connsiteY0" fmla="*/ 0 h 1030934"/>
                    <a:gd name="connsiteX1" fmla="*/ 835024 w 886789"/>
                    <a:gd name="connsiteY1" fmla="*/ 180974 h 1030934"/>
                    <a:gd name="connsiteX2" fmla="*/ 695326 w 886789"/>
                    <a:gd name="connsiteY2" fmla="*/ 389730 h 1030934"/>
                    <a:gd name="connsiteX3" fmla="*/ 701675 w 886789"/>
                    <a:gd name="connsiteY3" fmla="*/ 492918 h 1030934"/>
                    <a:gd name="connsiteX4" fmla="*/ 876301 w 886789"/>
                    <a:gd name="connsiteY4" fmla="*/ 927894 h 1030934"/>
                    <a:gd name="connsiteX5" fmla="*/ 750094 w 886789"/>
                    <a:gd name="connsiteY5" fmla="*/ 977899 h 1030934"/>
                    <a:gd name="connsiteX6" fmla="*/ 545307 w 886789"/>
                    <a:gd name="connsiteY6" fmla="*/ 492123 h 1030934"/>
                    <a:gd name="connsiteX7" fmla="*/ 438151 w 886789"/>
                    <a:gd name="connsiteY7" fmla="*/ 504031 h 1030934"/>
                    <a:gd name="connsiteX8" fmla="*/ 340519 w 886789"/>
                    <a:gd name="connsiteY8" fmla="*/ 627855 h 1030934"/>
                    <a:gd name="connsiteX9" fmla="*/ 226219 w 886789"/>
                    <a:gd name="connsiteY9" fmla="*/ 634998 h 1030934"/>
                    <a:gd name="connsiteX10" fmla="*/ 0 w 886789"/>
                    <a:gd name="connsiteY10" fmla="*/ 399255 h 1030934"/>
                    <a:gd name="connsiteX11" fmla="*/ 188119 w 886789"/>
                    <a:gd name="connsiteY11" fmla="*/ 470693 h 1030934"/>
                    <a:gd name="connsiteX12" fmla="*/ 303213 w 886789"/>
                    <a:gd name="connsiteY12" fmla="*/ 452437 h 1030934"/>
                    <a:gd name="connsiteX13" fmla="*/ 610394 w 886789"/>
                    <a:gd name="connsiteY13" fmla="*/ 0 h 1030934"/>
                    <a:gd name="connsiteX0" fmla="*/ 610394 w 886789"/>
                    <a:gd name="connsiteY0" fmla="*/ 0 h 1030934"/>
                    <a:gd name="connsiteX1" fmla="*/ 835024 w 886789"/>
                    <a:gd name="connsiteY1" fmla="*/ 180974 h 1030934"/>
                    <a:gd name="connsiteX2" fmla="*/ 695326 w 886789"/>
                    <a:gd name="connsiteY2" fmla="*/ 389730 h 1030934"/>
                    <a:gd name="connsiteX3" fmla="*/ 701675 w 886789"/>
                    <a:gd name="connsiteY3" fmla="*/ 492918 h 1030934"/>
                    <a:gd name="connsiteX4" fmla="*/ 876301 w 886789"/>
                    <a:gd name="connsiteY4" fmla="*/ 927894 h 1030934"/>
                    <a:gd name="connsiteX5" fmla="*/ 750094 w 886789"/>
                    <a:gd name="connsiteY5" fmla="*/ 977899 h 1030934"/>
                    <a:gd name="connsiteX6" fmla="*/ 545307 w 886789"/>
                    <a:gd name="connsiteY6" fmla="*/ 492123 h 1030934"/>
                    <a:gd name="connsiteX7" fmla="*/ 438151 w 886789"/>
                    <a:gd name="connsiteY7" fmla="*/ 504031 h 1030934"/>
                    <a:gd name="connsiteX8" fmla="*/ 340519 w 886789"/>
                    <a:gd name="connsiteY8" fmla="*/ 627855 h 1030934"/>
                    <a:gd name="connsiteX9" fmla="*/ 226219 w 886789"/>
                    <a:gd name="connsiteY9" fmla="*/ 634998 h 1030934"/>
                    <a:gd name="connsiteX10" fmla="*/ 0 w 886789"/>
                    <a:gd name="connsiteY10" fmla="*/ 399255 h 1030934"/>
                    <a:gd name="connsiteX11" fmla="*/ 188119 w 886789"/>
                    <a:gd name="connsiteY11" fmla="*/ 470693 h 1030934"/>
                    <a:gd name="connsiteX12" fmla="*/ 303213 w 886789"/>
                    <a:gd name="connsiteY12" fmla="*/ 452437 h 1030934"/>
                    <a:gd name="connsiteX13" fmla="*/ 610394 w 886789"/>
                    <a:gd name="connsiteY13" fmla="*/ 0 h 1030934"/>
                    <a:gd name="connsiteX0" fmla="*/ 610394 w 886789"/>
                    <a:gd name="connsiteY0" fmla="*/ 0 h 1030934"/>
                    <a:gd name="connsiteX1" fmla="*/ 835024 w 886789"/>
                    <a:gd name="connsiteY1" fmla="*/ 180974 h 1030934"/>
                    <a:gd name="connsiteX2" fmla="*/ 695326 w 886789"/>
                    <a:gd name="connsiteY2" fmla="*/ 389730 h 1030934"/>
                    <a:gd name="connsiteX3" fmla="*/ 701675 w 886789"/>
                    <a:gd name="connsiteY3" fmla="*/ 492918 h 1030934"/>
                    <a:gd name="connsiteX4" fmla="*/ 876301 w 886789"/>
                    <a:gd name="connsiteY4" fmla="*/ 927894 h 1030934"/>
                    <a:gd name="connsiteX5" fmla="*/ 750094 w 886789"/>
                    <a:gd name="connsiteY5" fmla="*/ 977899 h 1030934"/>
                    <a:gd name="connsiteX6" fmla="*/ 545307 w 886789"/>
                    <a:gd name="connsiteY6" fmla="*/ 492123 h 1030934"/>
                    <a:gd name="connsiteX7" fmla="*/ 438151 w 886789"/>
                    <a:gd name="connsiteY7" fmla="*/ 504031 h 1030934"/>
                    <a:gd name="connsiteX8" fmla="*/ 340519 w 886789"/>
                    <a:gd name="connsiteY8" fmla="*/ 627855 h 1030934"/>
                    <a:gd name="connsiteX9" fmla="*/ 226219 w 886789"/>
                    <a:gd name="connsiteY9" fmla="*/ 634998 h 1030934"/>
                    <a:gd name="connsiteX10" fmla="*/ 169070 w 886789"/>
                    <a:gd name="connsiteY10" fmla="*/ 575467 h 1030934"/>
                    <a:gd name="connsiteX11" fmla="*/ 0 w 886789"/>
                    <a:gd name="connsiteY11" fmla="*/ 399255 h 1030934"/>
                    <a:gd name="connsiteX12" fmla="*/ 188119 w 886789"/>
                    <a:gd name="connsiteY12" fmla="*/ 470693 h 1030934"/>
                    <a:gd name="connsiteX13" fmla="*/ 303213 w 886789"/>
                    <a:gd name="connsiteY13" fmla="*/ 452437 h 1030934"/>
                    <a:gd name="connsiteX14" fmla="*/ 610394 w 886789"/>
                    <a:gd name="connsiteY14" fmla="*/ 0 h 1030934"/>
                    <a:gd name="connsiteX0" fmla="*/ 662781 w 939176"/>
                    <a:gd name="connsiteY0" fmla="*/ 0 h 1030934"/>
                    <a:gd name="connsiteX1" fmla="*/ 887411 w 939176"/>
                    <a:gd name="connsiteY1" fmla="*/ 180974 h 1030934"/>
                    <a:gd name="connsiteX2" fmla="*/ 747713 w 939176"/>
                    <a:gd name="connsiteY2" fmla="*/ 389730 h 1030934"/>
                    <a:gd name="connsiteX3" fmla="*/ 754062 w 939176"/>
                    <a:gd name="connsiteY3" fmla="*/ 492918 h 1030934"/>
                    <a:gd name="connsiteX4" fmla="*/ 928688 w 939176"/>
                    <a:gd name="connsiteY4" fmla="*/ 927894 h 1030934"/>
                    <a:gd name="connsiteX5" fmla="*/ 802481 w 939176"/>
                    <a:gd name="connsiteY5" fmla="*/ 977899 h 1030934"/>
                    <a:gd name="connsiteX6" fmla="*/ 597694 w 939176"/>
                    <a:gd name="connsiteY6" fmla="*/ 492123 h 1030934"/>
                    <a:gd name="connsiteX7" fmla="*/ 490538 w 939176"/>
                    <a:gd name="connsiteY7" fmla="*/ 504031 h 1030934"/>
                    <a:gd name="connsiteX8" fmla="*/ 392906 w 939176"/>
                    <a:gd name="connsiteY8" fmla="*/ 627855 h 1030934"/>
                    <a:gd name="connsiteX9" fmla="*/ 278606 w 939176"/>
                    <a:gd name="connsiteY9" fmla="*/ 634998 h 1030934"/>
                    <a:gd name="connsiteX10" fmla="*/ 0 w 939176"/>
                    <a:gd name="connsiteY10" fmla="*/ 532605 h 1030934"/>
                    <a:gd name="connsiteX11" fmla="*/ 52387 w 939176"/>
                    <a:gd name="connsiteY11" fmla="*/ 399255 h 1030934"/>
                    <a:gd name="connsiteX12" fmla="*/ 240506 w 939176"/>
                    <a:gd name="connsiteY12" fmla="*/ 470693 h 1030934"/>
                    <a:gd name="connsiteX13" fmla="*/ 355600 w 939176"/>
                    <a:gd name="connsiteY13" fmla="*/ 452437 h 1030934"/>
                    <a:gd name="connsiteX14" fmla="*/ 662781 w 939176"/>
                    <a:gd name="connsiteY14" fmla="*/ 0 h 1030934"/>
                    <a:gd name="connsiteX0" fmla="*/ 694929 w 971324"/>
                    <a:gd name="connsiteY0" fmla="*/ 0 h 1030934"/>
                    <a:gd name="connsiteX1" fmla="*/ 919559 w 971324"/>
                    <a:gd name="connsiteY1" fmla="*/ 180974 h 1030934"/>
                    <a:gd name="connsiteX2" fmla="*/ 779861 w 971324"/>
                    <a:gd name="connsiteY2" fmla="*/ 389730 h 1030934"/>
                    <a:gd name="connsiteX3" fmla="*/ 786210 w 971324"/>
                    <a:gd name="connsiteY3" fmla="*/ 492918 h 1030934"/>
                    <a:gd name="connsiteX4" fmla="*/ 960836 w 971324"/>
                    <a:gd name="connsiteY4" fmla="*/ 927894 h 1030934"/>
                    <a:gd name="connsiteX5" fmla="*/ 834629 w 971324"/>
                    <a:gd name="connsiteY5" fmla="*/ 977899 h 1030934"/>
                    <a:gd name="connsiteX6" fmla="*/ 629842 w 971324"/>
                    <a:gd name="connsiteY6" fmla="*/ 492123 h 1030934"/>
                    <a:gd name="connsiteX7" fmla="*/ 522686 w 971324"/>
                    <a:gd name="connsiteY7" fmla="*/ 504031 h 1030934"/>
                    <a:gd name="connsiteX8" fmla="*/ 425054 w 971324"/>
                    <a:gd name="connsiteY8" fmla="*/ 627855 h 1030934"/>
                    <a:gd name="connsiteX9" fmla="*/ 310754 w 971324"/>
                    <a:gd name="connsiteY9" fmla="*/ 634998 h 1030934"/>
                    <a:gd name="connsiteX10" fmla="*/ 32148 w 971324"/>
                    <a:gd name="connsiteY10" fmla="*/ 532605 h 1030934"/>
                    <a:gd name="connsiteX11" fmla="*/ 84535 w 971324"/>
                    <a:gd name="connsiteY11" fmla="*/ 399255 h 1030934"/>
                    <a:gd name="connsiteX12" fmla="*/ 272654 w 971324"/>
                    <a:gd name="connsiteY12" fmla="*/ 470693 h 1030934"/>
                    <a:gd name="connsiteX13" fmla="*/ 387748 w 971324"/>
                    <a:gd name="connsiteY13" fmla="*/ 452437 h 1030934"/>
                    <a:gd name="connsiteX14" fmla="*/ 694929 w 971324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37130 w 997700"/>
                    <a:gd name="connsiteY9" fmla="*/ 634998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21305 w 997700"/>
                    <a:gd name="connsiteY0" fmla="*/ 0 h 1030934"/>
                    <a:gd name="connsiteX1" fmla="*/ 945935 w 997700"/>
                    <a:gd name="connsiteY1" fmla="*/ 180974 h 1030934"/>
                    <a:gd name="connsiteX2" fmla="*/ 806237 w 997700"/>
                    <a:gd name="connsiteY2" fmla="*/ 389730 h 1030934"/>
                    <a:gd name="connsiteX3" fmla="*/ 812586 w 997700"/>
                    <a:gd name="connsiteY3" fmla="*/ 492918 h 1030934"/>
                    <a:gd name="connsiteX4" fmla="*/ 987212 w 997700"/>
                    <a:gd name="connsiteY4" fmla="*/ 927894 h 1030934"/>
                    <a:gd name="connsiteX5" fmla="*/ 861005 w 997700"/>
                    <a:gd name="connsiteY5" fmla="*/ 977899 h 1030934"/>
                    <a:gd name="connsiteX6" fmla="*/ 656218 w 997700"/>
                    <a:gd name="connsiteY6" fmla="*/ 492123 h 1030934"/>
                    <a:gd name="connsiteX7" fmla="*/ 549062 w 997700"/>
                    <a:gd name="connsiteY7" fmla="*/ 504031 h 1030934"/>
                    <a:gd name="connsiteX8" fmla="*/ 451430 w 997700"/>
                    <a:gd name="connsiteY8" fmla="*/ 627855 h 1030934"/>
                    <a:gd name="connsiteX9" fmla="*/ 329986 w 997700"/>
                    <a:gd name="connsiteY9" fmla="*/ 627855 h 1030934"/>
                    <a:gd name="connsiteX10" fmla="*/ 58524 w 997700"/>
                    <a:gd name="connsiteY10" fmla="*/ 532605 h 1030934"/>
                    <a:gd name="connsiteX11" fmla="*/ 110911 w 997700"/>
                    <a:gd name="connsiteY11" fmla="*/ 399255 h 1030934"/>
                    <a:gd name="connsiteX12" fmla="*/ 299030 w 997700"/>
                    <a:gd name="connsiteY12" fmla="*/ 470693 h 1030934"/>
                    <a:gd name="connsiteX13" fmla="*/ 414124 w 997700"/>
                    <a:gd name="connsiteY13" fmla="*/ 452437 h 1030934"/>
                    <a:gd name="connsiteX14" fmla="*/ 721305 w 997700"/>
                    <a:gd name="connsiteY14" fmla="*/ 0 h 1030934"/>
                    <a:gd name="connsiteX0" fmla="*/ 711667 w 988062"/>
                    <a:gd name="connsiteY0" fmla="*/ 0 h 1030934"/>
                    <a:gd name="connsiteX1" fmla="*/ 936297 w 988062"/>
                    <a:gd name="connsiteY1" fmla="*/ 180974 h 1030934"/>
                    <a:gd name="connsiteX2" fmla="*/ 796599 w 988062"/>
                    <a:gd name="connsiteY2" fmla="*/ 389730 h 1030934"/>
                    <a:gd name="connsiteX3" fmla="*/ 802948 w 988062"/>
                    <a:gd name="connsiteY3" fmla="*/ 492918 h 1030934"/>
                    <a:gd name="connsiteX4" fmla="*/ 977574 w 988062"/>
                    <a:gd name="connsiteY4" fmla="*/ 927894 h 1030934"/>
                    <a:gd name="connsiteX5" fmla="*/ 851367 w 988062"/>
                    <a:gd name="connsiteY5" fmla="*/ 977899 h 1030934"/>
                    <a:gd name="connsiteX6" fmla="*/ 646580 w 988062"/>
                    <a:gd name="connsiteY6" fmla="*/ 492123 h 1030934"/>
                    <a:gd name="connsiteX7" fmla="*/ 539424 w 988062"/>
                    <a:gd name="connsiteY7" fmla="*/ 504031 h 1030934"/>
                    <a:gd name="connsiteX8" fmla="*/ 441792 w 988062"/>
                    <a:gd name="connsiteY8" fmla="*/ 627855 h 1030934"/>
                    <a:gd name="connsiteX9" fmla="*/ 320348 w 988062"/>
                    <a:gd name="connsiteY9" fmla="*/ 627855 h 1030934"/>
                    <a:gd name="connsiteX10" fmla="*/ 65555 w 988062"/>
                    <a:gd name="connsiteY10" fmla="*/ 527842 h 1030934"/>
                    <a:gd name="connsiteX11" fmla="*/ 101273 w 988062"/>
                    <a:gd name="connsiteY11" fmla="*/ 399255 h 1030934"/>
                    <a:gd name="connsiteX12" fmla="*/ 289392 w 988062"/>
                    <a:gd name="connsiteY12" fmla="*/ 470693 h 1030934"/>
                    <a:gd name="connsiteX13" fmla="*/ 404486 w 988062"/>
                    <a:gd name="connsiteY13" fmla="*/ 452437 h 1030934"/>
                    <a:gd name="connsiteX14" fmla="*/ 711667 w 988062"/>
                    <a:gd name="connsiteY14" fmla="*/ 0 h 1030934"/>
                    <a:gd name="connsiteX0" fmla="*/ 706045 w 982440"/>
                    <a:gd name="connsiteY0" fmla="*/ 0 h 1030934"/>
                    <a:gd name="connsiteX1" fmla="*/ 930675 w 982440"/>
                    <a:gd name="connsiteY1" fmla="*/ 180974 h 1030934"/>
                    <a:gd name="connsiteX2" fmla="*/ 790977 w 982440"/>
                    <a:gd name="connsiteY2" fmla="*/ 389730 h 1030934"/>
                    <a:gd name="connsiteX3" fmla="*/ 797326 w 982440"/>
                    <a:gd name="connsiteY3" fmla="*/ 492918 h 1030934"/>
                    <a:gd name="connsiteX4" fmla="*/ 971952 w 982440"/>
                    <a:gd name="connsiteY4" fmla="*/ 927894 h 1030934"/>
                    <a:gd name="connsiteX5" fmla="*/ 845745 w 982440"/>
                    <a:gd name="connsiteY5" fmla="*/ 977899 h 1030934"/>
                    <a:gd name="connsiteX6" fmla="*/ 640958 w 982440"/>
                    <a:gd name="connsiteY6" fmla="*/ 492123 h 1030934"/>
                    <a:gd name="connsiteX7" fmla="*/ 533802 w 982440"/>
                    <a:gd name="connsiteY7" fmla="*/ 504031 h 1030934"/>
                    <a:gd name="connsiteX8" fmla="*/ 436170 w 982440"/>
                    <a:gd name="connsiteY8" fmla="*/ 627855 h 1030934"/>
                    <a:gd name="connsiteX9" fmla="*/ 314726 w 982440"/>
                    <a:gd name="connsiteY9" fmla="*/ 627855 h 1030934"/>
                    <a:gd name="connsiteX10" fmla="*/ 59933 w 982440"/>
                    <a:gd name="connsiteY10" fmla="*/ 527842 h 1030934"/>
                    <a:gd name="connsiteX11" fmla="*/ 95651 w 982440"/>
                    <a:gd name="connsiteY11" fmla="*/ 399255 h 1030934"/>
                    <a:gd name="connsiteX12" fmla="*/ 283770 w 982440"/>
                    <a:gd name="connsiteY12" fmla="*/ 470693 h 1030934"/>
                    <a:gd name="connsiteX13" fmla="*/ 398864 w 982440"/>
                    <a:gd name="connsiteY13" fmla="*/ 452437 h 1030934"/>
                    <a:gd name="connsiteX14" fmla="*/ 706045 w 982440"/>
                    <a:gd name="connsiteY14" fmla="*/ 0 h 1030934"/>
                    <a:gd name="connsiteX0" fmla="*/ 698581 w 974976"/>
                    <a:gd name="connsiteY0" fmla="*/ 0 h 1030934"/>
                    <a:gd name="connsiteX1" fmla="*/ 923211 w 974976"/>
                    <a:gd name="connsiteY1" fmla="*/ 180974 h 1030934"/>
                    <a:gd name="connsiteX2" fmla="*/ 783513 w 974976"/>
                    <a:gd name="connsiteY2" fmla="*/ 389730 h 1030934"/>
                    <a:gd name="connsiteX3" fmla="*/ 789862 w 974976"/>
                    <a:gd name="connsiteY3" fmla="*/ 492918 h 1030934"/>
                    <a:gd name="connsiteX4" fmla="*/ 964488 w 974976"/>
                    <a:gd name="connsiteY4" fmla="*/ 927894 h 1030934"/>
                    <a:gd name="connsiteX5" fmla="*/ 838281 w 974976"/>
                    <a:gd name="connsiteY5" fmla="*/ 977899 h 1030934"/>
                    <a:gd name="connsiteX6" fmla="*/ 633494 w 974976"/>
                    <a:gd name="connsiteY6" fmla="*/ 492123 h 1030934"/>
                    <a:gd name="connsiteX7" fmla="*/ 526338 w 974976"/>
                    <a:gd name="connsiteY7" fmla="*/ 504031 h 1030934"/>
                    <a:gd name="connsiteX8" fmla="*/ 428706 w 974976"/>
                    <a:gd name="connsiteY8" fmla="*/ 627855 h 1030934"/>
                    <a:gd name="connsiteX9" fmla="*/ 307262 w 974976"/>
                    <a:gd name="connsiteY9" fmla="*/ 627855 h 1030934"/>
                    <a:gd name="connsiteX10" fmla="*/ 52469 w 974976"/>
                    <a:gd name="connsiteY10" fmla="*/ 527842 h 1030934"/>
                    <a:gd name="connsiteX11" fmla="*/ 88187 w 974976"/>
                    <a:gd name="connsiteY11" fmla="*/ 399255 h 1030934"/>
                    <a:gd name="connsiteX12" fmla="*/ 276306 w 974976"/>
                    <a:gd name="connsiteY12" fmla="*/ 470693 h 1030934"/>
                    <a:gd name="connsiteX13" fmla="*/ 391400 w 974976"/>
                    <a:gd name="connsiteY13" fmla="*/ 452437 h 1030934"/>
                    <a:gd name="connsiteX14" fmla="*/ 698581 w 974976"/>
                    <a:gd name="connsiteY14" fmla="*/ 0 h 1030934"/>
                    <a:gd name="connsiteX0" fmla="*/ 701511 w 977906"/>
                    <a:gd name="connsiteY0" fmla="*/ 0 h 1030934"/>
                    <a:gd name="connsiteX1" fmla="*/ 926141 w 977906"/>
                    <a:gd name="connsiteY1" fmla="*/ 180974 h 1030934"/>
                    <a:gd name="connsiteX2" fmla="*/ 786443 w 977906"/>
                    <a:gd name="connsiteY2" fmla="*/ 389730 h 1030934"/>
                    <a:gd name="connsiteX3" fmla="*/ 792792 w 977906"/>
                    <a:gd name="connsiteY3" fmla="*/ 492918 h 1030934"/>
                    <a:gd name="connsiteX4" fmla="*/ 967418 w 977906"/>
                    <a:gd name="connsiteY4" fmla="*/ 927894 h 1030934"/>
                    <a:gd name="connsiteX5" fmla="*/ 841211 w 977906"/>
                    <a:gd name="connsiteY5" fmla="*/ 977899 h 1030934"/>
                    <a:gd name="connsiteX6" fmla="*/ 636424 w 977906"/>
                    <a:gd name="connsiteY6" fmla="*/ 492123 h 1030934"/>
                    <a:gd name="connsiteX7" fmla="*/ 529268 w 977906"/>
                    <a:gd name="connsiteY7" fmla="*/ 504031 h 1030934"/>
                    <a:gd name="connsiteX8" fmla="*/ 431636 w 977906"/>
                    <a:gd name="connsiteY8" fmla="*/ 627855 h 1030934"/>
                    <a:gd name="connsiteX9" fmla="*/ 310192 w 977906"/>
                    <a:gd name="connsiteY9" fmla="*/ 627855 h 1030934"/>
                    <a:gd name="connsiteX10" fmla="*/ 55399 w 977906"/>
                    <a:gd name="connsiteY10" fmla="*/ 527842 h 1030934"/>
                    <a:gd name="connsiteX11" fmla="*/ 91117 w 977906"/>
                    <a:gd name="connsiteY11" fmla="*/ 399255 h 1030934"/>
                    <a:gd name="connsiteX12" fmla="*/ 279236 w 977906"/>
                    <a:gd name="connsiteY12" fmla="*/ 470693 h 1030934"/>
                    <a:gd name="connsiteX13" fmla="*/ 394330 w 977906"/>
                    <a:gd name="connsiteY13" fmla="*/ 452437 h 1030934"/>
                    <a:gd name="connsiteX14" fmla="*/ 701511 w 977906"/>
                    <a:gd name="connsiteY14" fmla="*/ 0 h 1030934"/>
                    <a:gd name="connsiteX0" fmla="*/ 699204 w 975599"/>
                    <a:gd name="connsiteY0" fmla="*/ 0 h 1030934"/>
                    <a:gd name="connsiteX1" fmla="*/ 923834 w 975599"/>
                    <a:gd name="connsiteY1" fmla="*/ 180974 h 1030934"/>
                    <a:gd name="connsiteX2" fmla="*/ 784136 w 975599"/>
                    <a:gd name="connsiteY2" fmla="*/ 389730 h 1030934"/>
                    <a:gd name="connsiteX3" fmla="*/ 790485 w 975599"/>
                    <a:gd name="connsiteY3" fmla="*/ 492918 h 1030934"/>
                    <a:gd name="connsiteX4" fmla="*/ 965111 w 975599"/>
                    <a:gd name="connsiteY4" fmla="*/ 927894 h 1030934"/>
                    <a:gd name="connsiteX5" fmla="*/ 838904 w 975599"/>
                    <a:gd name="connsiteY5" fmla="*/ 977899 h 1030934"/>
                    <a:gd name="connsiteX6" fmla="*/ 634117 w 975599"/>
                    <a:gd name="connsiteY6" fmla="*/ 492123 h 1030934"/>
                    <a:gd name="connsiteX7" fmla="*/ 526961 w 975599"/>
                    <a:gd name="connsiteY7" fmla="*/ 504031 h 1030934"/>
                    <a:gd name="connsiteX8" fmla="*/ 429329 w 975599"/>
                    <a:gd name="connsiteY8" fmla="*/ 627855 h 1030934"/>
                    <a:gd name="connsiteX9" fmla="*/ 307885 w 975599"/>
                    <a:gd name="connsiteY9" fmla="*/ 627855 h 1030934"/>
                    <a:gd name="connsiteX10" fmla="*/ 53092 w 975599"/>
                    <a:gd name="connsiteY10" fmla="*/ 527842 h 1030934"/>
                    <a:gd name="connsiteX11" fmla="*/ 88810 w 975599"/>
                    <a:gd name="connsiteY11" fmla="*/ 399255 h 1030934"/>
                    <a:gd name="connsiteX12" fmla="*/ 276929 w 975599"/>
                    <a:gd name="connsiteY12" fmla="*/ 470693 h 1030934"/>
                    <a:gd name="connsiteX13" fmla="*/ 392023 w 975599"/>
                    <a:gd name="connsiteY13" fmla="*/ 452437 h 1030934"/>
                    <a:gd name="connsiteX14" fmla="*/ 699204 w 975599"/>
                    <a:gd name="connsiteY14" fmla="*/ 0 h 1030934"/>
                    <a:gd name="connsiteX0" fmla="*/ 699204 w 975599"/>
                    <a:gd name="connsiteY0" fmla="*/ 0 h 1030934"/>
                    <a:gd name="connsiteX1" fmla="*/ 923834 w 975599"/>
                    <a:gd name="connsiteY1" fmla="*/ 180974 h 1030934"/>
                    <a:gd name="connsiteX2" fmla="*/ 784136 w 975599"/>
                    <a:gd name="connsiteY2" fmla="*/ 389730 h 1030934"/>
                    <a:gd name="connsiteX3" fmla="*/ 790485 w 975599"/>
                    <a:gd name="connsiteY3" fmla="*/ 492918 h 1030934"/>
                    <a:gd name="connsiteX4" fmla="*/ 965111 w 975599"/>
                    <a:gd name="connsiteY4" fmla="*/ 927894 h 1030934"/>
                    <a:gd name="connsiteX5" fmla="*/ 838904 w 975599"/>
                    <a:gd name="connsiteY5" fmla="*/ 977899 h 1030934"/>
                    <a:gd name="connsiteX6" fmla="*/ 648405 w 975599"/>
                    <a:gd name="connsiteY6" fmla="*/ 508792 h 1030934"/>
                    <a:gd name="connsiteX7" fmla="*/ 526961 w 975599"/>
                    <a:gd name="connsiteY7" fmla="*/ 504031 h 1030934"/>
                    <a:gd name="connsiteX8" fmla="*/ 429329 w 975599"/>
                    <a:gd name="connsiteY8" fmla="*/ 627855 h 1030934"/>
                    <a:gd name="connsiteX9" fmla="*/ 307885 w 975599"/>
                    <a:gd name="connsiteY9" fmla="*/ 627855 h 1030934"/>
                    <a:gd name="connsiteX10" fmla="*/ 53092 w 975599"/>
                    <a:gd name="connsiteY10" fmla="*/ 527842 h 1030934"/>
                    <a:gd name="connsiteX11" fmla="*/ 88810 w 975599"/>
                    <a:gd name="connsiteY11" fmla="*/ 399255 h 1030934"/>
                    <a:gd name="connsiteX12" fmla="*/ 276929 w 975599"/>
                    <a:gd name="connsiteY12" fmla="*/ 470693 h 1030934"/>
                    <a:gd name="connsiteX13" fmla="*/ 392023 w 975599"/>
                    <a:gd name="connsiteY13" fmla="*/ 452437 h 1030934"/>
                    <a:gd name="connsiteX14" fmla="*/ 699204 w 975599"/>
                    <a:gd name="connsiteY14" fmla="*/ 0 h 1030934"/>
                    <a:gd name="connsiteX0" fmla="*/ 699204 w 975599"/>
                    <a:gd name="connsiteY0" fmla="*/ 0 h 1030934"/>
                    <a:gd name="connsiteX1" fmla="*/ 923834 w 975599"/>
                    <a:gd name="connsiteY1" fmla="*/ 180974 h 1030934"/>
                    <a:gd name="connsiteX2" fmla="*/ 784136 w 975599"/>
                    <a:gd name="connsiteY2" fmla="*/ 389730 h 1030934"/>
                    <a:gd name="connsiteX3" fmla="*/ 790485 w 975599"/>
                    <a:gd name="connsiteY3" fmla="*/ 492918 h 1030934"/>
                    <a:gd name="connsiteX4" fmla="*/ 965111 w 975599"/>
                    <a:gd name="connsiteY4" fmla="*/ 927894 h 1030934"/>
                    <a:gd name="connsiteX5" fmla="*/ 838904 w 975599"/>
                    <a:gd name="connsiteY5" fmla="*/ 977899 h 1030934"/>
                    <a:gd name="connsiteX6" fmla="*/ 648405 w 975599"/>
                    <a:gd name="connsiteY6" fmla="*/ 508792 h 1030934"/>
                    <a:gd name="connsiteX7" fmla="*/ 541249 w 975599"/>
                    <a:gd name="connsiteY7" fmla="*/ 508794 h 1030934"/>
                    <a:gd name="connsiteX8" fmla="*/ 429329 w 975599"/>
                    <a:gd name="connsiteY8" fmla="*/ 627855 h 1030934"/>
                    <a:gd name="connsiteX9" fmla="*/ 307885 w 975599"/>
                    <a:gd name="connsiteY9" fmla="*/ 627855 h 1030934"/>
                    <a:gd name="connsiteX10" fmla="*/ 53092 w 975599"/>
                    <a:gd name="connsiteY10" fmla="*/ 527842 h 1030934"/>
                    <a:gd name="connsiteX11" fmla="*/ 88810 w 975599"/>
                    <a:gd name="connsiteY11" fmla="*/ 399255 h 1030934"/>
                    <a:gd name="connsiteX12" fmla="*/ 276929 w 975599"/>
                    <a:gd name="connsiteY12" fmla="*/ 470693 h 1030934"/>
                    <a:gd name="connsiteX13" fmla="*/ 392023 w 975599"/>
                    <a:gd name="connsiteY13" fmla="*/ 452437 h 1030934"/>
                    <a:gd name="connsiteX14" fmla="*/ 699204 w 975599"/>
                    <a:gd name="connsiteY14" fmla="*/ 0 h 1030934"/>
                    <a:gd name="connsiteX0" fmla="*/ 699204 w 975599"/>
                    <a:gd name="connsiteY0" fmla="*/ 0 h 1030934"/>
                    <a:gd name="connsiteX1" fmla="*/ 829380 w 975599"/>
                    <a:gd name="connsiteY1" fmla="*/ 101599 h 1030934"/>
                    <a:gd name="connsiteX2" fmla="*/ 923834 w 975599"/>
                    <a:gd name="connsiteY2" fmla="*/ 180974 h 1030934"/>
                    <a:gd name="connsiteX3" fmla="*/ 784136 w 975599"/>
                    <a:gd name="connsiteY3" fmla="*/ 389730 h 1030934"/>
                    <a:gd name="connsiteX4" fmla="*/ 790485 w 975599"/>
                    <a:gd name="connsiteY4" fmla="*/ 492918 h 1030934"/>
                    <a:gd name="connsiteX5" fmla="*/ 965111 w 975599"/>
                    <a:gd name="connsiteY5" fmla="*/ 927894 h 1030934"/>
                    <a:gd name="connsiteX6" fmla="*/ 838904 w 975599"/>
                    <a:gd name="connsiteY6" fmla="*/ 977899 h 1030934"/>
                    <a:gd name="connsiteX7" fmla="*/ 648405 w 975599"/>
                    <a:gd name="connsiteY7" fmla="*/ 508792 h 1030934"/>
                    <a:gd name="connsiteX8" fmla="*/ 541249 w 975599"/>
                    <a:gd name="connsiteY8" fmla="*/ 508794 h 1030934"/>
                    <a:gd name="connsiteX9" fmla="*/ 429329 w 975599"/>
                    <a:gd name="connsiteY9" fmla="*/ 627855 h 1030934"/>
                    <a:gd name="connsiteX10" fmla="*/ 307885 w 975599"/>
                    <a:gd name="connsiteY10" fmla="*/ 627855 h 1030934"/>
                    <a:gd name="connsiteX11" fmla="*/ 53092 w 975599"/>
                    <a:gd name="connsiteY11" fmla="*/ 527842 h 1030934"/>
                    <a:gd name="connsiteX12" fmla="*/ 88810 w 975599"/>
                    <a:gd name="connsiteY12" fmla="*/ 399255 h 1030934"/>
                    <a:gd name="connsiteX13" fmla="*/ 276929 w 975599"/>
                    <a:gd name="connsiteY13" fmla="*/ 470693 h 1030934"/>
                    <a:gd name="connsiteX14" fmla="*/ 392023 w 975599"/>
                    <a:gd name="connsiteY14" fmla="*/ 452437 h 1030934"/>
                    <a:gd name="connsiteX15" fmla="*/ 699204 w 975599"/>
                    <a:gd name="connsiteY15" fmla="*/ 0 h 1030934"/>
                    <a:gd name="connsiteX0" fmla="*/ 699204 w 1012736"/>
                    <a:gd name="connsiteY0" fmla="*/ 0 h 1030934"/>
                    <a:gd name="connsiteX1" fmla="*/ 1012736 w 1012736"/>
                    <a:gd name="connsiteY1" fmla="*/ 168274 h 1030934"/>
                    <a:gd name="connsiteX2" fmla="*/ 923834 w 1012736"/>
                    <a:gd name="connsiteY2" fmla="*/ 180974 h 1030934"/>
                    <a:gd name="connsiteX3" fmla="*/ 784136 w 1012736"/>
                    <a:gd name="connsiteY3" fmla="*/ 389730 h 1030934"/>
                    <a:gd name="connsiteX4" fmla="*/ 790485 w 1012736"/>
                    <a:gd name="connsiteY4" fmla="*/ 492918 h 1030934"/>
                    <a:gd name="connsiteX5" fmla="*/ 965111 w 1012736"/>
                    <a:gd name="connsiteY5" fmla="*/ 927894 h 1030934"/>
                    <a:gd name="connsiteX6" fmla="*/ 838904 w 1012736"/>
                    <a:gd name="connsiteY6" fmla="*/ 977899 h 1030934"/>
                    <a:gd name="connsiteX7" fmla="*/ 648405 w 1012736"/>
                    <a:gd name="connsiteY7" fmla="*/ 508792 h 1030934"/>
                    <a:gd name="connsiteX8" fmla="*/ 541249 w 1012736"/>
                    <a:gd name="connsiteY8" fmla="*/ 508794 h 1030934"/>
                    <a:gd name="connsiteX9" fmla="*/ 429329 w 1012736"/>
                    <a:gd name="connsiteY9" fmla="*/ 627855 h 1030934"/>
                    <a:gd name="connsiteX10" fmla="*/ 307885 w 1012736"/>
                    <a:gd name="connsiteY10" fmla="*/ 627855 h 1030934"/>
                    <a:gd name="connsiteX11" fmla="*/ 53092 w 1012736"/>
                    <a:gd name="connsiteY11" fmla="*/ 527842 h 1030934"/>
                    <a:gd name="connsiteX12" fmla="*/ 88810 w 1012736"/>
                    <a:gd name="connsiteY12" fmla="*/ 399255 h 1030934"/>
                    <a:gd name="connsiteX13" fmla="*/ 276929 w 1012736"/>
                    <a:gd name="connsiteY13" fmla="*/ 470693 h 1030934"/>
                    <a:gd name="connsiteX14" fmla="*/ 392023 w 1012736"/>
                    <a:gd name="connsiteY14" fmla="*/ 452437 h 1030934"/>
                    <a:gd name="connsiteX15" fmla="*/ 699204 w 1012736"/>
                    <a:gd name="connsiteY15" fmla="*/ 0 h 1030934"/>
                    <a:gd name="connsiteX0" fmla="*/ 699204 w 1012736"/>
                    <a:gd name="connsiteY0" fmla="*/ 0 h 1030934"/>
                    <a:gd name="connsiteX1" fmla="*/ 807947 w 1012736"/>
                    <a:gd name="connsiteY1" fmla="*/ 56355 h 1030934"/>
                    <a:gd name="connsiteX2" fmla="*/ 1012736 w 1012736"/>
                    <a:gd name="connsiteY2" fmla="*/ 168274 h 1030934"/>
                    <a:gd name="connsiteX3" fmla="*/ 923834 w 1012736"/>
                    <a:gd name="connsiteY3" fmla="*/ 180974 h 1030934"/>
                    <a:gd name="connsiteX4" fmla="*/ 784136 w 1012736"/>
                    <a:gd name="connsiteY4" fmla="*/ 389730 h 1030934"/>
                    <a:gd name="connsiteX5" fmla="*/ 790485 w 1012736"/>
                    <a:gd name="connsiteY5" fmla="*/ 492918 h 1030934"/>
                    <a:gd name="connsiteX6" fmla="*/ 965111 w 1012736"/>
                    <a:gd name="connsiteY6" fmla="*/ 927894 h 1030934"/>
                    <a:gd name="connsiteX7" fmla="*/ 838904 w 1012736"/>
                    <a:gd name="connsiteY7" fmla="*/ 977899 h 1030934"/>
                    <a:gd name="connsiteX8" fmla="*/ 648405 w 1012736"/>
                    <a:gd name="connsiteY8" fmla="*/ 508792 h 1030934"/>
                    <a:gd name="connsiteX9" fmla="*/ 541249 w 1012736"/>
                    <a:gd name="connsiteY9" fmla="*/ 508794 h 1030934"/>
                    <a:gd name="connsiteX10" fmla="*/ 429329 w 1012736"/>
                    <a:gd name="connsiteY10" fmla="*/ 627855 h 1030934"/>
                    <a:gd name="connsiteX11" fmla="*/ 307885 w 1012736"/>
                    <a:gd name="connsiteY11" fmla="*/ 627855 h 1030934"/>
                    <a:gd name="connsiteX12" fmla="*/ 53092 w 1012736"/>
                    <a:gd name="connsiteY12" fmla="*/ 527842 h 1030934"/>
                    <a:gd name="connsiteX13" fmla="*/ 88810 w 1012736"/>
                    <a:gd name="connsiteY13" fmla="*/ 399255 h 1030934"/>
                    <a:gd name="connsiteX14" fmla="*/ 276929 w 1012736"/>
                    <a:gd name="connsiteY14" fmla="*/ 470693 h 1030934"/>
                    <a:gd name="connsiteX15" fmla="*/ 392023 w 1012736"/>
                    <a:gd name="connsiteY15" fmla="*/ 452437 h 1030934"/>
                    <a:gd name="connsiteX16" fmla="*/ 699204 w 1012736"/>
                    <a:gd name="connsiteY16" fmla="*/ 0 h 1030934"/>
                    <a:gd name="connsiteX0" fmla="*/ 699204 w 1012736"/>
                    <a:gd name="connsiteY0" fmla="*/ 74614 h 1105548"/>
                    <a:gd name="connsiteX1" fmla="*/ 698410 w 1012736"/>
                    <a:gd name="connsiteY1" fmla="*/ 0 h 1105548"/>
                    <a:gd name="connsiteX2" fmla="*/ 1012736 w 1012736"/>
                    <a:gd name="connsiteY2" fmla="*/ 242888 h 1105548"/>
                    <a:gd name="connsiteX3" fmla="*/ 923834 w 1012736"/>
                    <a:gd name="connsiteY3" fmla="*/ 255588 h 1105548"/>
                    <a:gd name="connsiteX4" fmla="*/ 784136 w 1012736"/>
                    <a:gd name="connsiteY4" fmla="*/ 464344 h 1105548"/>
                    <a:gd name="connsiteX5" fmla="*/ 790485 w 1012736"/>
                    <a:gd name="connsiteY5" fmla="*/ 567532 h 1105548"/>
                    <a:gd name="connsiteX6" fmla="*/ 965111 w 1012736"/>
                    <a:gd name="connsiteY6" fmla="*/ 1002508 h 1105548"/>
                    <a:gd name="connsiteX7" fmla="*/ 838904 w 1012736"/>
                    <a:gd name="connsiteY7" fmla="*/ 1052513 h 1105548"/>
                    <a:gd name="connsiteX8" fmla="*/ 648405 w 1012736"/>
                    <a:gd name="connsiteY8" fmla="*/ 583406 h 1105548"/>
                    <a:gd name="connsiteX9" fmla="*/ 541249 w 1012736"/>
                    <a:gd name="connsiteY9" fmla="*/ 583408 h 1105548"/>
                    <a:gd name="connsiteX10" fmla="*/ 429329 w 1012736"/>
                    <a:gd name="connsiteY10" fmla="*/ 702469 h 1105548"/>
                    <a:gd name="connsiteX11" fmla="*/ 307885 w 1012736"/>
                    <a:gd name="connsiteY11" fmla="*/ 702469 h 1105548"/>
                    <a:gd name="connsiteX12" fmla="*/ 53092 w 1012736"/>
                    <a:gd name="connsiteY12" fmla="*/ 602456 h 1105548"/>
                    <a:gd name="connsiteX13" fmla="*/ 88810 w 1012736"/>
                    <a:gd name="connsiteY13" fmla="*/ 473869 h 1105548"/>
                    <a:gd name="connsiteX14" fmla="*/ 276929 w 1012736"/>
                    <a:gd name="connsiteY14" fmla="*/ 545307 h 1105548"/>
                    <a:gd name="connsiteX15" fmla="*/ 392023 w 1012736"/>
                    <a:gd name="connsiteY15" fmla="*/ 527051 h 1105548"/>
                    <a:gd name="connsiteX16" fmla="*/ 699204 w 1012736"/>
                    <a:gd name="connsiteY16" fmla="*/ 74614 h 1105548"/>
                    <a:gd name="connsiteX0" fmla="*/ 699204 w 1012736"/>
                    <a:gd name="connsiteY0" fmla="*/ 74614 h 1105548"/>
                    <a:gd name="connsiteX1" fmla="*/ 698410 w 1012736"/>
                    <a:gd name="connsiteY1" fmla="*/ 0 h 1105548"/>
                    <a:gd name="connsiteX2" fmla="*/ 869860 w 1012736"/>
                    <a:gd name="connsiteY2" fmla="*/ 128588 h 1105548"/>
                    <a:gd name="connsiteX3" fmla="*/ 1012736 w 1012736"/>
                    <a:gd name="connsiteY3" fmla="*/ 242888 h 1105548"/>
                    <a:gd name="connsiteX4" fmla="*/ 923834 w 1012736"/>
                    <a:gd name="connsiteY4" fmla="*/ 255588 h 1105548"/>
                    <a:gd name="connsiteX5" fmla="*/ 784136 w 1012736"/>
                    <a:gd name="connsiteY5" fmla="*/ 464344 h 1105548"/>
                    <a:gd name="connsiteX6" fmla="*/ 790485 w 1012736"/>
                    <a:gd name="connsiteY6" fmla="*/ 567532 h 1105548"/>
                    <a:gd name="connsiteX7" fmla="*/ 965111 w 1012736"/>
                    <a:gd name="connsiteY7" fmla="*/ 1002508 h 1105548"/>
                    <a:gd name="connsiteX8" fmla="*/ 838904 w 1012736"/>
                    <a:gd name="connsiteY8" fmla="*/ 1052513 h 1105548"/>
                    <a:gd name="connsiteX9" fmla="*/ 648405 w 1012736"/>
                    <a:gd name="connsiteY9" fmla="*/ 583406 h 1105548"/>
                    <a:gd name="connsiteX10" fmla="*/ 541249 w 1012736"/>
                    <a:gd name="connsiteY10" fmla="*/ 583408 h 1105548"/>
                    <a:gd name="connsiteX11" fmla="*/ 429329 w 1012736"/>
                    <a:gd name="connsiteY11" fmla="*/ 702469 h 1105548"/>
                    <a:gd name="connsiteX12" fmla="*/ 307885 w 1012736"/>
                    <a:gd name="connsiteY12" fmla="*/ 702469 h 1105548"/>
                    <a:gd name="connsiteX13" fmla="*/ 53092 w 1012736"/>
                    <a:gd name="connsiteY13" fmla="*/ 602456 h 1105548"/>
                    <a:gd name="connsiteX14" fmla="*/ 88810 w 1012736"/>
                    <a:gd name="connsiteY14" fmla="*/ 473869 h 1105548"/>
                    <a:gd name="connsiteX15" fmla="*/ 276929 w 1012736"/>
                    <a:gd name="connsiteY15" fmla="*/ 545307 h 1105548"/>
                    <a:gd name="connsiteX16" fmla="*/ 392023 w 1012736"/>
                    <a:gd name="connsiteY16" fmla="*/ 527051 h 1105548"/>
                    <a:gd name="connsiteX17" fmla="*/ 699204 w 1012736"/>
                    <a:gd name="connsiteY17" fmla="*/ 74614 h 1105548"/>
                    <a:gd name="connsiteX0" fmla="*/ 699204 w 1072266"/>
                    <a:gd name="connsiteY0" fmla="*/ 74614 h 1105548"/>
                    <a:gd name="connsiteX1" fmla="*/ 698410 w 1072266"/>
                    <a:gd name="connsiteY1" fmla="*/ 0 h 1105548"/>
                    <a:gd name="connsiteX2" fmla="*/ 1072266 w 1072266"/>
                    <a:gd name="connsiteY2" fmla="*/ 135731 h 1105548"/>
                    <a:gd name="connsiteX3" fmla="*/ 1012736 w 1072266"/>
                    <a:gd name="connsiteY3" fmla="*/ 242888 h 1105548"/>
                    <a:gd name="connsiteX4" fmla="*/ 923834 w 1072266"/>
                    <a:gd name="connsiteY4" fmla="*/ 255588 h 1105548"/>
                    <a:gd name="connsiteX5" fmla="*/ 784136 w 1072266"/>
                    <a:gd name="connsiteY5" fmla="*/ 464344 h 1105548"/>
                    <a:gd name="connsiteX6" fmla="*/ 790485 w 1072266"/>
                    <a:gd name="connsiteY6" fmla="*/ 567532 h 1105548"/>
                    <a:gd name="connsiteX7" fmla="*/ 965111 w 1072266"/>
                    <a:gd name="connsiteY7" fmla="*/ 1002508 h 1105548"/>
                    <a:gd name="connsiteX8" fmla="*/ 838904 w 1072266"/>
                    <a:gd name="connsiteY8" fmla="*/ 1052513 h 1105548"/>
                    <a:gd name="connsiteX9" fmla="*/ 648405 w 1072266"/>
                    <a:gd name="connsiteY9" fmla="*/ 583406 h 1105548"/>
                    <a:gd name="connsiteX10" fmla="*/ 541249 w 1072266"/>
                    <a:gd name="connsiteY10" fmla="*/ 583408 h 1105548"/>
                    <a:gd name="connsiteX11" fmla="*/ 429329 w 1072266"/>
                    <a:gd name="connsiteY11" fmla="*/ 702469 h 1105548"/>
                    <a:gd name="connsiteX12" fmla="*/ 307885 w 1072266"/>
                    <a:gd name="connsiteY12" fmla="*/ 702469 h 1105548"/>
                    <a:gd name="connsiteX13" fmla="*/ 53092 w 1072266"/>
                    <a:gd name="connsiteY13" fmla="*/ 602456 h 1105548"/>
                    <a:gd name="connsiteX14" fmla="*/ 88810 w 1072266"/>
                    <a:gd name="connsiteY14" fmla="*/ 473869 h 1105548"/>
                    <a:gd name="connsiteX15" fmla="*/ 276929 w 1072266"/>
                    <a:gd name="connsiteY15" fmla="*/ 545307 h 1105548"/>
                    <a:gd name="connsiteX16" fmla="*/ 392023 w 1072266"/>
                    <a:gd name="connsiteY16" fmla="*/ 527051 h 1105548"/>
                    <a:gd name="connsiteX17" fmla="*/ 699204 w 1072266"/>
                    <a:gd name="connsiteY17" fmla="*/ 74614 h 1105548"/>
                    <a:gd name="connsiteX0" fmla="*/ 699204 w 1072266"/>
                    <a:gd name="connsiteY0" fmla="*/ 74614 h 1105548"/>
                    <a:gd name="connsiteX1" fmla="*/ 698410 w 1072266"/>
                    <a:gd name="connsiteY1" fmla="*/ 0 h 1105548"/>
                    <a:gd name="connsiteX2" fmla="*/ 848429 w 1072266"/>
                    <a:gd name="connsiteY2" fmla="*/ 54769 h 1105548"/>
                    <a:gd name="connsiteX3" fmla="*/ 1072266 w 1072266"/>
                    <a:gd name="connsiteY3" fmla="*/ 135731 h 1105548"/>
                    <a:gd name="connsiteX4" fmla="*/ 1012736 w 1072266"/>
                    <a:gd name="connsiteY4" fmla="*/ 242888 h 1105548"/>
                    <a:gd name="connsiteX5" fmla="*/ 923834 w 1072266"/>
                    <a:gd name="connsiteY5" fmla="*/ 255588 h 1105548"/>
                    <a:gd name="connsiteX6" fmla="*/ 784136 w 1072266"/>
                    <a:gd name="connsiteY6" fmla="*/ 464344 h 1105548"/>
                    <a:gd name="connsiteX7" fmla="*/ 790485 w 1072266"/>
                    <a:gd name="connsiteY7" fmla="*/ 567532 h 1105548"/>
                    <a:gd name="connsiteX8" fmla="*/ 965111 w 1072266"/>
                    <a:gd name="connsiteY8" fmla="*/ 1002508 h 1105548"/>
                    <a:gd name="connsiteX9" fmla="*/ 838904 w 1072266"/>
                    <a:gd name="connsiteY9" fmla="*/ 1052513 h 1105548"/>
                    <a:gd name="connsiteX10" fmla="*/ 648405 w 1072266"/>
                    <a:gd name="connsiteY10" fmla="*/ 583406 h 1105548"/>
                    <a:gd name="connsiteX11" fmla="*/ 541249 w 1072266"/>
                    <a:gd name="connsiteY11" fmla="*/ 583408 h 1105548"/>
                    <a:gd name="connsiteX12" fmla="*/ 429329 w 1072266"/>
                    <a:gd name="connsiteY12" fmla="*/ 702469 h 1105548"/>
                    <a:gd name="connsiteX13" fmla="*/ 307885 w 1072266"/>
                    <a:gd name="connsiteY13" fmla="*/ 702469 h 1105548"/>
                    <a:gd name="connsiteX14" fmla="*/ 53092 w 1072266"/>
                    <a:gd name="connsiteY14" fmla="*/ 602456 h 1105548"/>
                    <a:gd name="connsiteX15" fmla="*/ 88810 w 1072266"/>
                    <a:gd name="connsiteY15" fmla="*/ 473869 h 1105548"/>
                    <a:gd name="connsiteX16" fmla="*/ 276929 w 1072266"/>
                    <a:gd name="connsiteY16" fmla="*/ 545307 h 1105548"/>
                    <a:gd name="connsiteX17" fmla="*/ 392023 w 1072266"/>
                    <a:gd name="connsiteY17" fmla="*/ 527051 h 1105548"/>
                    <a:gd name="connsiteX18" fmla="*/ 699204 w 1072266"/>
                    <a:gd name="connsiteY18" fmla="*/ 74614 h 1105548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67454 w 1072266"/>
                    <a:gd name="connsiteY2" fmla="*/ 0 h 1288904"/>
                    <a:gd name="connsiteX3" fmla="*/ 1072266 w 1072266"/>
                    <a:gd name="connsiteY3" fmla="*/ 319087 h 1288904"/>
                    <a:gd name="connsiteX4" fmla="*/ 1012736 w 1072266"/>
                    <a:gd name="connsiteY4" fmla="*/ 426244 h 1288904"/>
                    <a:gd name="connsiteX5" fmla="*/ 923834 w 1072266"/>
                    <a:gd name="connsiteY5" fmla="*/ 438944 h 1288904"/>
                    <a:gd name="connsiteX6" fmla="*/ 784136 w 1072266"/>
                    <a:gd name="connsiteY6" fmla="*/ 647700 h 1288904"/>
                    <a:gd name="connsiteX7" fmla="*/ 790485 w 1072266"/>
                    <a:gd name="connsiteY7" fmla="*/ 750888 h 1288904"/>
                    <a:gd name="connsiteX8" fmla="*/ 965111 w 1072266"/>
                    <a:gd name="connsiteY8" fmla="*/ 1185864 h 1288904"/>
                    <a:gd name="connsiteX9" fmla="*/ 838904 w 1072266"/>
                    <a:gd name="connsiteY9" fmla="*/ 1235869 h 1288904"/>
                    <a:gd name="connsiteX10" fmla="*/ 648405 w 1072266"/>
                    <a:gd name="connsiteY10" fmla="*/ 766762 h 1288904"/>
                    <a:gd name="connsiteX11" fmla="*/ 541249 w 1072266"/>
                    <a:gd name="connsiteY11" fmla="*/ 766764 h 1288904"/>
                    <a:gd name="connsiteX12" fmla="*/ 429329 w 1072266"/>
                    <a:gd name="connsiteY12" fmla="*/ 885825 h 1288904"/>
                    <a:gd name="connsiteX13" fmla="*/ 307885 w 1072266"/>
                    <a:gd name="connsiteY13" fmla="*/ 885825 h 1288904"/>
                    <a:gd name="connsiteX14" fmla="*/ 53092 w 1072266"/>
                    <a:gd name="connsiteY14" fmla="*/ 785812 h 1288904"/>
                    <a:gd name="connsiteX15" fmla="*/ 88810 w 1072266"/>
                    <a:gd name="connsiteY15" fmla="*/ 657225 h 1288904"/>
                    <a:gd name="connsiteX16" fmla="*/ 276929 w 1072266"/>
                    <a:gd name="connsiteY16" fmla="*/ 728663 h 1288904"/>
                    <a:gd name="connsiteX17" fmla="*/ 392023 w 1072266"/>
                    <a:gd name="connsiteY17" fmla="*/ 710407 h 1288904"/>
                    <a:gd name="connsiteX18" fmla="*/ 699204 w 1072266"/>
                    <a:gd name="connsiteY18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67454 w 1072266"/>
                    <a:gd name="connsiteY2" fmla="*/ 0 h 1288904"/>
                    <a:gd name="connsiteX3" fmla="*/ 1072266 w 1072266"/>
                    <a:gd name="connsiteY3" fmla="*/ 319087 h 1288904"/>
                    <a:gd name="connsiteX4" fmla="*/ 1012736 w 1072266"/>
                    <a:gd name="connsiteY4" fmla="*/ 426244 h 1288904"/>
                    <a:gd name="connsiteX5" fmla="*/ 923834 w 1072266"/>
                    <a:gd name="connsiteY5" fmla="*/ 438944 h 1288904"/>
                    <a:gd name="connsiteX6" fmla="*/ 784136 w 1072266"/>
                    <a:gd name="connsiteY6" fmla="*/ 647700 h 1288904"/>
                    <a:gd name="connsiteX7" fmla="*/ 790485 w 1072266"/>
                    <a:gd name="connsiteY7" fmla="*/ 750888 h 1288904"/>
                    <a:gd name="connsiteX8" fmla="*/ 965111 w 1072266"/>
                    <a:gd name="connsiteY8" fmla="*/ 1185864 h 1288904"/>
                    <a:gd name="connsiteX9" fmla="*/ 838904 w 1072266"/>
                    <a:gd name="connsiteY9" fmla="*/ 1235869 h 1288904"/>
                    <a:gd name="connsiteX10" fmla="*/ 648405 w 1072266"/>
                    <a:gd name="connsiteY10" fmla="*/ 766762 h 1288904"/>
                    <a:gd name="connsiteX11" fmla="*/ 541249 w 1072266"/>
                    <a:gd name="connsiteY11" fmla="*/ 766764 h 1288904"/>
                    <a:gd name="connsiteX12" fmla="*/ 429329 w 1072266"/>
                    <a:gd name="connsiteY12" fmla="*/ 885825 h 1288904"/>
                    <a:gd name="connsiteX13" fmla="*/ 307885 w 1072266"/>
                    <a:gd name="connsiteY13" fmla="*/ 885825 h 1288904"/>
                    <a:gd name="connsiteX14" fmla="*/ 53092 w 1072266"/>
                    <a:gd name="connsiteY14" fmla="*/ 785812 h 1288904"/>
                    <a:gd name="connsiteX15" fmla="*/ 88810 w 1072266"/>
                    <a:gd name="connsiteY15" fmla="*/ 657225 h 1288904"/>
                    <a:gd name="connsiteX16" fmla="*/ 276929 w 1072266"/>
                    <a:gd name="connsiteY16" fmla="*/ 728663 h 1288904"/>
                    <a:gd name="connsiteX17" fmla="*/ 392023 w 1072266"/>
                    <a:gd name="connsiteY17" fmla="*/ 710407 h 1288904"/>
                    <a:gd name="connsiteX18" fmla="*/ 699204 w 1072266"/>
                    <a:gd name="connsiteY18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67454 w 1072266"/>
                    <a:gd name="connsiteY2" fmla="*/ 0 h 1288904"/>
                    <a:gd name="connsiteX3" fmla="*/ 1072266 w 1072266"/>
                    <a:gd name="connsiteY3" fmla="*/ 319087 h 1288904"/>
                    <a:gd name="connsiteX4" fmla="*/ 1012736 w 1072266"/>
                    <a:gd name="connsiteY4" fmla="*/ 426244 h 1288904"/>
                    <a:gd name="connsiteX5" fmla="*/ 923834 w 1072266"/>
                    <a:gd name="connsiteY5" fmla="*/ 438944 h 1288904"/>
                    <a:gd name="connsiteX6" fmla="*/ 784136 w 1072266"/>
                    <a:gd name="connsiteY6" fmla="*/ 647700 h 1288904"/>
                    <a:gd name="connsiteX7" fmla="*/ 790485 w 1072266"/>
                    <a:gd name="connsiteY7" fmla="*/ 750888 h 1288904"/>
                    <a:gd name="connsiteX8" fmla="*/ 965111 w 1072266"/>
                    <a:gd name="connsiteY8" fmla="*/ 1185864 h 1288904"/>
                    <a:gd name="connsiteX9" fmla="*/ 838904 w 1072266"/>
                    <a:gd name="connsiteY9" fmla="*/ 1235869 h 1288904"/>
                    <a:gd name="connsiteX10" fmla="*/ 648405 w 1072266"/>
                    <a:gd name="connsiteY10" fmla="*/ 766762 h 1288904"/>
                    <a:gd name="connsiteX11" fmla="*/ 541249 w 1072266"/>
                    <a:gd name="connsiteY11" fmla="*/ 766764 h 1288904"/>
                    <a:gd name="connsiteX12" fmla="*/ 429329 w 1072266"/>
                    <a:gd name="connsiteY12" fmla="*/ 885825 h 1288904"/>
                    <a:gd name="connsiteX13" fmla="*/ 307885 w 1072266"/>
                    <a:gd name="connsiteY13" fmla="*/ 885825 h 1288904"/>
                    <a:gd name="connsiteX14" fmla="*/ 53092 w 1072266"/>
                    <a:gd name="connsiteY14" fmla="*/ 785812 h 1288904"/>
                    <a:gd name="connsiteX15" fmla="*/ 88810 w 1072266"/>
                    <a:gd name="connsiteY15" fmla="*/ 657225 h 1288904"/>
                    <a:gd name="connsiteX16" fmla="*/ 276929 w 1072266"/>
                    <a:gd name="connsiteY16" fmla="*/ 728663 h 1288904"/>
                    <a:gd name="connsiteX17" fmla="*/ 392023 w 1072266"/>
                    <a:gd name="connsiteY17" fmla="*/ 710407 h 1288904"/>
                    <a:gd name="connsiteX18" fmla="*/ 699204 w 1072266"/>
                    <a:gd name="connsiteY18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67454 w 1072266"/>
                    <a:gd name="connsiteY2" fmla="*/ 0 h 1288904"/>
                    <a:gd name="connsiteX3" fmla="*/ 1072266 w 1072266"/>
                    <a:gd name="connsiteY3" fmla="*/ 319087 h 1288904"/>
                    <a:gd name="connsiteX4" fmla="*/ 1012736 w 1072266"/>
                    <a:gd name="connsiteY4" fmla="*/ 426244 h 1288904"/>
                    <a:gd name="connsiteX5" fmla="*/ 923834 w 1072266"/>
                    <a:gd name="connsiteY5" fmla="*/ 438944 h 1288904"/>
                    <a:gd name="connsiteX6" fmla="*/ 784136 w 1072266"/>
                    <a:gd name="connsiteY6" fmla="*/ 647700 h 1288904"/>
                    <a:gd name="connsiteX7" fmla="*/ 790485 w 1072266"/>
                    <a:gd name="connsiteY7" fmla="*/ 750888 h 1288904"/>
                    <a:gd name="connsiteX8" fmla="*/ 965111 w 1072266"/>
                    <a:gd name="connsiteY8" fmla="*/ 1185864 h 1288904"/>
                    <a:gd name="connsiteX9" fmla="*/ 838904 w 1072266"/>
                    <a:gd name="connsiteY9" fmla="*/ 1235869 h 1288904"/>
                    <a:gd name="connsiteX10" fmla="*/ 648405 w 1072266"/>
                    <a:gd name="connsiteY10" fmla="*/ 766762 h 1288904"/>
                    <a:gd name="connsiteX11" fmla="*/ 541249 w 1072266"/>
                    <a:gd name="connsiteY11" fmla="*/ 766764 h 1288904"/>
                    <a:gd name="connsiteX12" fmla="*/ 429329 w 1072266"/>
                    <a:gd name="connsiteY12" fmla="*/ 885825 h 1288904"/>
                    <a:gd name="connsiteX13" fmla="*/ 307885 w 1072266"/>
                    <a:gd name="connsiteY13" fmla="*/ 885825 h 1288904"/>
                    <a:gd name="connsiteX14" fmla="*/ 53092 w 1072266"/>
                    <a:gd name="connsiteY14" fmla="*/ 785812 h 1288904"/>
                    <a:gd name="connsiteX15" fmla="*/ 88810 w 1072266"/>
                    <a:gd name="connsiteY15" fmla="*/ 657225 h 1288904"/>
                    <a:gd name="connsiteX16" fmla="*/ 276929 w 1072266"/>
                    <a:gd name="connsiteY16" fmla="*/ 728663 h 1288904"/>
                    <a:gd name="connsiteX17" fmla="*/ 392023 w 1072266"/>
                    <a:gd name="connsiteY17" fmla="*/ 710407 h 1288904"/>
                    <a:gd name="connsiteX18" fmla="*/ 699204 w 1072266"/>
                    <a:gd name="connsiteY18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67454 w 1072266"/>
                    <a:gd name="connsiteY2" fmla="*/ 0 h 1288904"/>
                    <a:gd name="connsiteX3" fmla="*/ 1072266 w 1072266"/>
                    <a:gd name="connsiteY3" fmla="*/ 319087 h 1288904"/>
                    <a:gd name="connsiteX4" fmla="*/ 1012736 w 1072266"/>
                    <a:gd name="connsiteY4" fmla="*/ 426244 h 1288904"/>
                    <a:gd name="connsiteX5" fmla="*/ 923834 w 1072266"/>
                    <a:gd name="connsiteY5" fmla="*/ 438944 h 1288904"/>
                    <a:gd name="connsiteX6" fmla="*/ 784136 w 1072266"/>
                    <a:gd name="connsiteY6" fmla="*/ 647700 h 1288904"/>
                    <a:gd name="connsiteX7" fmla="*/ 790485 w 1072266"/>
                    <a:gd name="connsiteY7" fmla="*/ 750888 h 1288904"/>
                    <a:gd name="connsiteX8" fmla="*/ 965111 w 1072266"/>
                    <a:gd name="connsiteY8" fmla="*/ 1185864 h 1288904"/>
                    <a:gd name="connsiteX9" fmla="*/ 838904 w 1072266"/>
                    <a:gd name="connsiteY9" fmla="*/ 1235869 h 1288904"/>
                    <a:gd name="connsiteX10" fmla="*/ 648405 w 1072266"/>
                    <a:gd name="connsiteY10" fmla="*/ 766762 h 1288904"/>
                    <a:gd name="connsiteX11" fmla="*/ 541249 w 1072266"/>
                    <a:gd name="connsiteY11" fmla="*/ 766764 h 1288904"/>
                    <a:gd name="connsiteX12" fmla="*/ 429329 w 1072266"/>
                    <a:gd name="connsiteY12" fmla="*/ 885825 h 1288904"/>
                    <a:gd name="connsiteX13" fmla="*/ 307885 w 1072266"/>
                    <a:gd name="connsiteY13" fmla="*/ 885825 h 1288904"/>
                    <a:gd name="connsiteX14" fmla="*/ 53092 w 1072266"/>
                    <a:gd name="connsiteY14" fmla="*/ 785812 h 1288904"/>
                    <a:gd name="connsiteX15" fmla="*/ 88810 w 1072266"/>
                    <a:gd name="connsiteY15" fmla="*/ 657225 h 1288904"/>
                    <a:gd name="connsiteX16" fmla="*/ 276929 w 1072266"/>
                    <a:gd name="connsiteY16" fmla="*/ 728663 h 1288904"/>
                    <a:gd name="connsiteX17" fmla="*/ 392023 w 1072266"/>
                    <a:gd name="connsiteY17" fmla="*/ 710407 h 1288904"/>
                    <a:gd name="connsiteX18" fmla="*/ 699204 w 1072266"/>
                    <a:gd name="connsiteY18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79360 w 1072266"/>
                    <a:gd name="connsiteY2" fmla="*/ 59531 h 1288904"/>
                    <a:gd name="connsiteX3" fmla="*/ 667454 w 1072266"/>
                    <a:gd name="connsiteY3" fmla="*/ 0 h 1288904"/>
                    <a:gd name="connsiteX4" fmla="*/ 1072266 w 1072266"/>
                    <a:gd name="connsiteY4" fmla="*/ 319087 h 1288904"/>
                    <a:gd name="connsiteX5" fmla="*/ 1012736 w 1072266"/>
                    <a:gd name="connsiteY5" fmla="*/ 426244 h 1288904"/>
                    <a:gd name="connsiteX6" fmla="*/ 923834 w 1072266"/>
                    <a:gd name="connsiteY6" fmla="*/ 438944 h 1288904"/>
                    <a:gd name="connsiteX7" fmla="*/ 784136 w 1072266"/>
                    <a:gd name="connsiteY7" fmla="*/ 647700 h 1288904"/>
                    <a:gd name="connsiteX8" fmla="*/ 790485 w 1072266"/>
                    <a:gd name="connsiteY8" fmla="*/ 750888 h 1288904"/>
                    <a:gd name="connsiteX9" fmla="*/ 965111 w 1072266"/>
                    <a:gd name="connsiteY9" fmla="*/ 1185864 h 1288904"/>
                    <a:gd name="connsiteX10" fmla="*/ 838904 w 1072266"/>
                    <a:gd name="connsiteY10" fmla="*/ 1235869 h 1288904"/>
                    <a:gd name="connsiteX11" fmla="*/ 648405 w 1072266"/>
                    <a:gd name="connsiteY11" fmla="*/ 766762 h 1288904"/>
                    <a:gd name="connsiteX12" fmla="*/ 541249 w 1072266"/>
                    <a:gd name="connsiteY12" fmla="*/ 766764 h 1288904"/>
                    <a:gd name="connsiteX13" fmla="*/ 429329 w 1072266"/>
                    <a:gd name="connsiteY13" fmla="*/ 885825 h 1288904"/>
                    <a:gd name="connsiteX14" fmla="*/ 307885 w 1072266"/>
                    <a:gd name="connsiteY14" fmla="*/ 885825 h 1288904"/>
                    <a:gd name="connsiteX15" fmla="*/ 53092 w 1072266"/>
                    <a:gd name="connsiteY15" fmla="*/ 785812 h 1288904"/>
                    <a:gd name="connsiteX16" fmla="*/ 88810 w 1072266"/>
                    <a:gd name="connsiteY16" fmla="*/ 657225 h 1288904"/>
                    <a:gd name="connsiteX17" fmla="*/ 276929 w 1072266"/>
                    <a:gd name="connsiteY17" fmla="*/ 728663 h 1288904"/>
                    <a:gd name="connsiteX18" fmla="*/ 392023 w 1072266"/>
                    <a:gd name="connsiteY18" fmla="*/ 710407 h 1288904"/>
                    <a:gd name="connsiteX19" fmla="*/ 699204 w 1072266"/>
                    <a:gd name="connsiteY19" fmla="*/ 257970 h 1288904"/>
                    <a:gd name="connsiteX0" fmla="*/ 699204 w 1072266"/>
                    <a:gd name="connsiteY0" fmla="*/ 257970 h 1288904"/>
                    <a:gd name="connsiteX1" fmla="*/ 698410 w 1072266"/>
                    <a:gd name="connsiteY1" fmla="*/ 183356 h 1288904"/>
                    <a:gd name="connsiteX2" fmla="*/ 641260 w 1072266"/>
                    <a:gd name="connsiteY2" fmla="*/ 154781 h 1288904"/>
                    <a:gd name="connsiteX3" fmla="*/ 667454 w 1072266"/>
                    <a:gd name="connsiteY3" fmla="*/ 0 h 1288904"/>
                    <a:gd name="connsiteX4" fmla="*/ 1072266 w 1072266"/>
                    <a:gd name="connsiteY4" fmla="*/ 319087 h 1288904"/>
                    <a:gd name="connsiteX5" fmla="*/ 1012736 w 1072266"/>
                    <a:gd name="connsiteY5" fmla="*/ 426244 h 1288904"/>
                    <a:gd name="connsiteX6" fmla="*/ 923834 w 1072266"/>
                    <a:gd name="connsiteY6" fmla="*/ 438944 h 1288904"/>
                    <a:gd name="connsiteX7" fmla="*/ 784136 w 1072266"/>
                    <a:gd name="connsiteY7" fmla="*/ 647700 h 1288904"/>
                    <a:gd name="connsiteX8" fmla="*/ 790485 w 1072266"/>
                    <a:gd name="connsiteY8" fmla="*/ 750888 h 1288904"/>
                    <a:gd name="connsiteX9" fmla="*/ 965111 w 1072266"/>
                    <a:gd name="connsiteY9" fmla="*/ 1185864 h 1288904"/>
                    <a:gd name="connsiteX10" fmla="*/ 838904 w 1072266"/>
                    <a:gd name="connsiteY10" fmla="*/ 1235869 h 1288904"/>
                    <a:gd name="connsiteX11" fmla="*/ 648405 w 1072266"/>
                    <a:gd name="connsiteY11" fmla="*/ 766762 h 1288904"/>
                    <a:gd name="connsiteX12" fmla="*/ 541249 w 1072266"/>
                    <a:gd name="connsiteY12" fmla="*/ 766764 h 1288904"/>
                    <a:gd name="connsiteX13" fmla="*/ 429329 w 1072266"/>
                    <a:gd name="connsiteY13" fmla="*/ 885825 h 1288904"/>
                    <a:gd name="connsiteX14" fmla="*/ 307885 w 1072266"/>
                    <a:gd name="connsiteY14" fmla="*/ 885825 h 1288904"/>
                    <a:gd name="connsiteX15" fmla="*/ 53092 w 1072266"/>
                    <a:gd name="connsiteY15" fmla="*/ 785812 h 1288904"/>
                    <a:gd name="connsiteX16" fmla="*/ 88810 w 1072266"/>
                    <a:gd name="connsiteY16" fmla="*/ 657225 h 1288904"/>
                    <a:gd name="connsiteX17" fmla="*/ 276929 w 1072266"/>
                    <a:gd name="connsiteY17" fmla="*/ 728663 h 1288904"/>
                    <a:gd name="connsiteX18" fmla="*/ 392023 w 1072266"/>
                    <a:gd name="connsiteY18" fmla="*/ 710407 h 1288904"/>
                    <a:gd name="connsiteX19" fmla="*/ 699204 w 1072266"/>
                    <a:gd name="connsiteY19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667454 w 1072266"/>
                    <a:gd name="connsiteY3" fmla="*/ 0 h 1288904"/>
                    <a:gd name="connsiteX4" fmla="*/ 1072266 w 1072266"/>
                    <a:gd name="connsiteY4" fmla="*/ 319087 h 1288904"/>
                    <a:gd name="connsiteX5" fmla="*/ 1012736 w 1072266"/>
                    <a:gd name="connsiteY5" fmla="*/ 426244 h 1288904"/>
                    <a:gd name="connsiteX6" fmla="*/ 923834 w 1072266"/>
                    <a:gd name="connsiteY6" fmla="*/ 438944 h 1288904"/>
                    <a:gd name="connsiteX7" fmla="*/ 784136 w 1072266"/>
                    <a:gd name="connsiteY7" fmla="*/ 647700 h 1288904"/>
                    <a:gd name="connsiteX8" fmla="*/ 790485 w 1072266"/>
                    <a:gd name="connsiteY8" fmla="*/ 750888 h 1288904"/>
                    <a:gd name="connsiteX9" fmla="*/ 965111 w 1072266"/>
                    <a:gd name="connsiteY9" fmla="*/ 1185864 h 1288904"/>
                    <a:gd name="connsiteX10" fmla="*/ 838904 w 1072266"/>
                    <a:gd name="connsiteY10" fmla="*/ 1235869 h 1288904"/>
                    <a:gd name="connsiteX11" fmla="*/ 648405 w 1072266"/>
                    <a:gd name="connsiteY11" fmla="*/ 766762 h 1288904"/>
                    <a:gd name="connsiteX12" fmla="*/ 541249 w 1072266"/>
                    <a:gd name="connsiteY12" fmla="*/ 766764 h 1288904"/>
                    <a:gd name="connsiteX13" fmla="*/ 429329 w 1072266"/>
                    <a:gd name="connsiteY13" fmla="*/ 885825 h 1288904"/>
                    <a:gd name="connsiteX14" fmla="*/ 307885 w 1072266"/>
                    <a:gd name="connsiteY14" fmla="*/ 885825 h 1288904"/>
                    <a:gd name="connsiteX15" fmla="*/ 53092 w 1072266"/>
                    <a:gd name="connsiteY15" fmla="*/ 785812 h 1288904"/>
                    <a:gd name="connsiteX16" fmla="*/ 88810 w 1072266"/>
                    <a:gd name="connsiteY16" fmla="*/ 657225 h 1288904"/>
                    <a:gd name="connsiteX17" fmla="*/ 276929 w 1072266"/>
                    <a:gd name="connsiteY17" fmla="*/ 728663 h 1288904"/>
                    <a:gd name="connsiteX18" fmla="*/ 392023 w 1072266"/>
                    <a:gd name="connsiteY18" fmla="*/ 710407 h 1288904"/>
                    <a:gd name="connsiteX19" fmla="*/ 699204 w 1072266"/>
                    <a:gd name="connsiteY19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648404 w 1072266"/>
                    <a:gd name="connsiteY3" fmla="*/ 80962 h 1288904"/>
                    <a:gd name="connsiteX4" fmla="*/ 667454 w 1072266"/>
                    <a:gd name="connsiteY4" fmla="*/ 0 h 1288904"/>
                    <a:gd name="connsiteX5" fmla="*/ 1072266 w 1072266"/>
                    <a:gd name="connsiteY5" fmla="*/ 319087 h 1288904"/>
                    <a:gd name="connsiteX6" fmla="*/ 1012736 w 1072266"/>
                    <a:gd name="connsiteY6" fmla="*/ 426244 h 1288904"/>
                    <a:gd name="connsiteX7" fmla="*/ 923834 w 1072266"/>
                    <a:gd name="connsiteY7" fmla="*/ 438944 h 1288904"/>
                    <a:gd name="connsiteX8" fmla="*/ 784136 w 1072266"/>
                    <a:gd name="connsiteY8" fmla="*/ 647700 h 1288904"/>
                    <a:gd name="connsiteX9" fmla="*/ 790485 w 1072266"/>
                    <a:gd name="connsiteY9" fmla="*/ 750888 h 1288904"/>
                    <a:gd name="connsiteX10" fmla="*/ 965111 w 1072266"/>
                    <a:gd name="connsiteY10" fmla="*/ 1185864 h 1288904"/>
                    <a:gd name="connsiteX11" fmla="*/ 838904 w 1072266"/>
                    <a:gd name="connsiteY11" fmla="*/ 1235869 h 1288904"/>
                    <a:gd name="connsiteX12" fmla="*/ 648405 w 1072266"/>
                    <a:gd name="connsiteY12" fmla="*/ 766762 h 1288904"/>
                    <a:gd name="connsiteX13" fmla="*/ 541249 w 1072266"/>
                    <a:gd name="connsiteY13" fmla="*/ 766764 h 1288904"/>
                    <a:gd name="connsiteX14" fmla="*/ 429329 w 1072266"/>
                    <a:gd name="connsiteY14" fmla="*/ 885825 h 1288904"/>
                    <a:gd name="connsiteX15" fmla="*/ 307885 w 1072266"/>
                    <a:gd name="connsiteY15" fmla="*/ 885825 h 1288904"/>
                    <a:gd name="connsiteX16" fmla="*/ 53092 w 1072266"/>
                    <a:gd name="connsiteY16" fmla="*/ 785812 h 1288904"/>
                    <a:gd name="connsiteX17" fmla="*/ 88810 w 1072266"/>
                    <a:gd name="connsiteY17" fmla="*/ 657225 h 1288904"/>
                    <a:gd name="connsiteX18" fmla="*/ 276929 w 1072266"/>
                    <a:gd name="connsiteY18" fmla="*/ 728663 h 1288904"/>
                    <a:gd name="connsiteX19" fmla="*/ 392023 w 1072266"/>
                    <a:gd name="connsiteY19" fmla="*/ 710407 h 1288904"/>
                    <a:gd name="connsiteX20" fmla="*/ 699204 w 1072266"/>
                    <a:gd name="connsiteY20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667454 w 1072266"/>
                    <a:gd name="connsiteY4" fmla="*/ 0 h 1288904"/>
                    <a:gd name="connsiteX5" fmla="*/ 1072266 w 1072266"/>
                    <a:gd name="connsiteY5" fmla="*/ 319087 h 1288904"/>
                    <a:gd name="connsiteX6" fmla="*/ 1012736 w 1072266"/>
                    <a:gd name="connsiteY6" fmla="*/ 426244 h 1288904"/>
                    <a:gd name="connsiteX7" fmla="*/ 923834 w 1072266"/>
                    <a:gd name="connsiteY7" fmla="*/ 438944 h 1288904"/>
                    <a:gd name="connsiteX8" fmla="*/ 784136 w 1072266"/>
                    <a:gd name="connsiteY8" fmla="*/ 647700 h 1288904"/>
                    <a:gd name="connsiteX9" fmla="*/ 790485 w 1072266"/>
                    <a:gd name="connsiteY9" fmla="*/ 750888 h 1288904"/>
                    <a:gd name="connsiteX10" fmla="*/ 965111 w 1072266"/>
                    <a:gd name="connsiteY10" fmla="*/ 1185864 h 1288904"/>
                    <a:gd name="connsiteX11" fmla="*/ 838904 w 1072266"/>
                    <a:gd name="connsiteY11" fmla="*/ 1235869 h 1288904"/>
                    <a:gd name="connsiteX12" fmla="*/ 648405 w 1072266"/>
                    <a:gd name="connsiteY12" fmla="*/ 766762 h 1288904"/>
                    <a:gd name="connsiteX13" fmla="*/ 541249 w 1072266"/>
                    <a:gd name="connsiteY13" fmla="*/ 766764 h 1288904"/>
                    <a:gd name="connsiteX14" fmla="*/ 429329 w 1072266"/>
                    <a:gd name="connsiteY14" fmla="*/ 885825 h 1288904"/>
                    <a:gd name="connsiteX15" fmla="*/ 307885 w 1072266"/>
                    <a:gd name="connsiteY15" fmla="*/ 885825 h 1288904"/>
                    <a:gd name="connsiteX16" fmla="*/ 53092 w 1072266"/>
                    <a:gd name="connsiteY16" fmla="*/ 785812 h 1288904"/>
                    <a:gd name="connsiteX17" fmla="*/ 88810 w 1072266"/>
                    <a:gd name="connsiteY17" fmla="*/ 657225 h 1288904"/>
                    <a:gd name="connsiteX18" fmla="*/ 276929 w 1072266"/>
                    <a:gd name="connsiteY18" fmla="*/ 728663 h 1288904"/>
                    <a:gd name="connsiteX19" fmla="*/ 392023 w 1072266"/>
                    <a:gd name="connsiteY19" fmla="*/ 710407 h 1288904"/>
                    <a:gd name="connsiteX20" fmla="*/ 699204 w 1072266"/>
                    <a:gd name="connsiteY20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622210 w 1072266"/>
                    <a:gd name="connsiteY4" fmla="*/ 38100 h 1288904"/>
                    <a:gd name="connsiteX5" fmla="*/ 667454 w 1072266"/>
                    <a:gd name="connsiteY5" fmla="*/ 0 h 1288904"/>
                    <a:gd name="connsiteX6" fmla="*/ 1072266 w 1072266"/>
                    <a:gd name="connsiteY6" fmla="*/ 319087 h 1288904"/>
                    <a:gd name="connsiteX7" fmla="*/ 1012736 w 1072266"/>
                    <a:gd name="connsiteY7" fmla="*/ 426244 h 1288904"/>
                    <a:gd name="connsiteX8" fmla="*/ 923834 w 1072266"/>
                    <a:gd name="connsiteY8" fmla="*/ 438944 h 1288904"/>
                    <a:gd name="connsiteX9" fmla="*/ 784136 w 1072266"/>
                    <a:gd name="connsiteY9" fmla="*/ 647700 h 1288904"/>
                    <a:gd name="connsiteX10" fmla="*/ 790485 w 1072266"/>
                    <a:gd name="connsiteY10" fmla="*/ 750888 h 1288904"/>
                    <a:gd name="connsiteX11" fmla="*/ 965111 w 1072266"/>
                    <a:gd name="connsiteY11" fmla="*/ 1185864 h 1288904"/>
                    <a:gd name="connsiteX12" fmla="*/ 838904 w 1072266"/>
                    <a:gd name="connsiteY12" fmla="*/ 1235869 h 1288904"/>
                    <a:gd name="connsiteX13" fmla="*/ 648405 w 1072266"/>
                    <a:gd name="connsiteY13" fmla="*/ 766762 h 1288904"/>
                    <a:gd name="connsiteX14" fmla="*/ 541249 w 1072266"/>
                    <a:gd name="connsiteY14" fmla="*/ 766764 h 1288904"/>
                    <a:gd name="connsiteX15" fmla="*/ 429329 w 1072266"/>
                    <a:gd name="connsiteY15" fmla="*/ 885825 h 1288904"/>
                    <a:gd name="connsiteX16" fmla="*/ 307885 w 1072266"/>
                    <a:gd name="connsiteY16" fmla="*/ 885825 h 1288904"/>
                    <a:gd name="connsiteX17" fmla="*/ 53092 w 1072266"/>
                    <a:gd name="connsiteY17" fmla="*/ 785812 h 1288904"/>
                    <a:gd name="connsiteX18" fmla="*/ 88810 w 1072266"/>
                    <a:gd name="connsiteY18" fmla="*/ 657225 h 1288904"/>
                    <a:gd name="connsiteX19" fmla="*/ 276929 w 1072266"/>
                    <a:gd name="connsiteY19" fmla="*/ 728663 h 1288904"/>
                    <a:gd name="connsiteX20" fmla="*/ 392023 w 1072266"/>
                    <a:gd name="connsiteY20" fmla="*/ 710407 h 1288904"/>
                    <a:gd name="connsiteX21" fmla="*/ 699204 w 1072266"/>
                    <a:gd name="connsiteY21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407897 w 1072266"/>
                    <a:gd name="connsiteY4" fmla="*/ 102394 h 1288904"/>
                    <a:gd name="connsiteX5" fmla="*/ 667454 w 1072266"/>
                    <a:gd name="connsiteY5" fmla="*/ 0 h 1288904"/>
                    <a:gd name="connsiteX6" fmla="*/ 1072266 w 1072266"/>
                    <a:gd name="connsiteY6" fmla="*/ 319087 h 1288904"/>
                    <a:gd name="connsiteX7" fmla="*/ 1012736 w 1072266"/>
                    <a:gd name="connsiteY7" fmla="*/ 426244 h 1288904"/>
                    <a:gd name="connsiteX8" fmla="*/ 923834 w 1072266"/>
                    <a:gd name="connsiteY8" fmla="*/ 438944 h 1288904"/>
                    <a:gd name="connsiteX9" fmla="*/ 784136 w 1072266"/>
                    <a:gd name="connsiteY9" fmla="*/ 647700 h 1288904"/>
                    <a:gd name="connsiteX10" fmla="*/ 790485 w 1072266"/>
                    <a:gd name="connsiteY10" fmla="*/ 750888 h 1288904"/>
                    <a:gd name="connsiteX11" fmla="*/ 965111 w 1072266"/>
                    <a:gd name="connsiteY11" fmla="*/ 1185864 h 1288904"/>
                    <a:gd name="connsiteX12" fmla="*/ 838904 w 1072266"/>
                    <a:gd name="connsiteY12" fmla="*/ 1235869 h 1288904"/>
                    <a:gd name="connsiteX13" fmla="*/ 648405 w 1072266"/>
                    <a:gd name="connsiteY13" fmla="*/ 766762 h 1288904"/>
                    <a:gd name="connsiteX14" fmla="*/ 541249 w 1072266"/>
                    <a:gd name="connsiteY14" fmla="*/ 766764 h 1288904"/>
                    <a:gd name="connsiteX15" fmla="*/ 429329 w 1072266"/>
                    <a:gd name="connsiteY15" fmla="*/ 885825 h 1288904"/>
                    <a:gd name="connsiteX16" fmla="*/ 307885 w 1072266"/>
                    <a:gd name="connsiteY16" fmla="*/ 885825 h 1288904"/>
                    <a:gd name="connsiteX17" fmla="*/ 53092 w 1072266"/>
                    <a:gd name="connsiteY17" fmla="*/ 785812 h 1288904"/>
                    <a:gd name="connsiteX18" fmla="*/ 88810 w 1072266"/>
                    <a:gd name="connsiteY18" fmla="*/ 657225 h 1288904"/>
                    <a:gd name="connsiteX19" fmla="*/ 276929 w 1072266"/>
                    <a:gd name="connsiteY19" fmla="*/ 728663 h 1288904"/>
                    <a:gd name="connsiteX20" fmla="*/ 392023 w 1072266"/>
                    <a:gd name="connsiteY20" fmla="*/ 710407 h 1288904"/>
                    <a:gd name="connsiteX21" fmla="*/ 699204 w 1072266"/>
                    <a:gd name="connsiteY21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415041 w 1072266"/>
                    <a:gd name="connsiteY4" fmla="*/ 114300 h 1288904"/>
                    <a:gd name="connsiteX5" fmla="*/ 667454 w 1072266"/>
                    <a:gd name="connsiteY5" fmla="*/ 0 h 1288904"/>
                    <a:gd name="connsiteX6" fmla="*/ 1072266 w 1072266"/>
                    <a:gd name="connsiteY6" fmla="*/ 319087 h 1288904"/>
                    <a:gd name="connsiteX7" fmla="*/ 1012736 w 1072266"/>
                    <a:gd name="connsiteY7" fmla="*/ 426244 h 1288904"/>
                    <a:gd name="connsiteX8" fmla="*/ 923834 w 1072266"/>
                    <a:gd name="connsiteY8" fmla="*/ 438944 h 1288904"/>
                    <a:gd name="connsiteX9" fmla="*/ 784136 w 1072266"/>
                    <a:gd name="connsiteY9" fmla="*/ 647700 h 1288904"/>
                    <a:gd name="connsiteX10" fmla="*/ 790485 w 1072266"/>
                    <a:gd name="connsiteY10" fmla="*/ 750888 h 1288904"/>
                    <a:gd name="connsiteX11" fmla="*/ 965111 w 1072266"/>
                    <a:gd name="connsiteY11" fmla="*/ 1185864 h 1288904"/>
                    <a:gd name="connsiteX12" fmla="*/ 838904 w 1072266"/>
                    <a:gd name="connsiteY12" fmla="*/ 1235869 h 1288904"/>
                    <a:gd name="connsiteX13" fmla="*/ 648405 w 1072266"/>
                    <a:gd name="connsiteY13" fmla="*/ 766762 h 1288904"/>
                    <a:gd name="connsiteX14" fmla="*/ 541249 w 1072266"/>
                    <a:gd name="connsiteY14" fmla="*/ 766764 h 1288904"/>
                    <a:gd name="connsiteX15" fmla="*/ 429329 w 1072266"/>
                    <a:gd name="connsiteY15" fmla="*/ 885825 h 1288904"/>
                    <a:gd name="connsiteX16" fmla="*/ 307885 w 1072266"/>
                    <a:gd name="connsiteY16" fmla="*/ 885825 h 1288904"/>
                    <a:gd name="connsiteX17" fmla="*/ 53092 w 1072266"/>
                    <a:gd name="connsiteY17" fmla="*/ 785812 h 1288904"/>
                    <a:gd name="connsiteX18" fmla="*/ 88810 w 1072266"/>
                    <a:gd name="connsiteY18" fmla="*/ 657225 h 1288904"/>
                    <a:gd name="connsiteX19" fmla="*/ 276929 w 1072266"/>
                    <a:gd name="connsiteY19" fmla="*/ 728663 h 1288904"/>
                    <a:gd name="connsiteX20" fmla="*/ 392023 w 1072266"/>
                    <a:gd name="connsiteY20" fmla="*/ 710407 h 1288904"/>
                    <a:gd name="connsiteX21" fmla="*/ 699204 w 1072266"/>
                    <a:gd name="connsiteY21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415041 w 1072266"/>
                    <a:gd name="connsiteY4" fmla="*/ 114300 h 1288904"/>
                    <a:gd name="connsiteX5" fmla="*/ 574585 w 1072266"/>
                    <a:gd name="connsiteY5" fmla="*/ 38100 h 1288904"/>
                    <a:gd name="connsiteX6" fmla="*/ 667454 w 1072266"/>
                    <a:gd name="connsiteY6" fmla="*/ 0 h 1288904"/>
                    <a:gd name="connsiteX7" fmla="*/ 1072266 w 1072266"/>
                    <a:gd name="connsiteY7" fmla="*/ 319087 h 1288904"/>
                    <a:gd name="connsiteX8" fmla="*/ 1012736 w 1072266"/>
                    <a:gd name="connsiteY8" fmla="*/ 426244 h 1288904"/>
                    <a:gd name="connsiteX9" fmla="*/ 923834 w 1072266"/>
                    <a:gd name="connsiteY9" fmla="*/ 438944 h 1288904"/>
                    <a:gd name="connsiteX10" fmla="*/ 784136 w 1072266"/>
                    <a:gd name="connsiteY10" fmla="*/ 647700 h 1288904"/>
                    <a:gd name="connsiteX11" fmla="*/ 790485 w 1072266"/>
                    <a:gd name="connsiteY11" fmla="*/ 750888 h 1288904"/>
                    <a:gd name="connsiteX12" fmla="*/ 965111 w 1072266"/>
                    <a:gd name="connsiteY12" fmla="*/ 1185864 h 1288904"/>
                    <a:gd name="connsiteX13" fmla="*/ 838904 w 1072266"/>
                    <a:gd name="connsiteY13" fmla="*/ 1235869 h 1288904"/>
                    <a:gd name="connsiteX14" fmla="*/ 648405 w 1072266"/>
                    <a:gd name="connsiteY14" fmla="*/ 766762 h 1288904"/>
                    <a:gd name="connsiteX15" fmla="*/ 541249 w 1072266"/>
                    <a:gd name="connsiteY15" fmla="*/ 766764 h 1288904"/>
                    <a:gd name="connsiteX16" fmla="*/ 429329 w 1072266"/>
                    <a:gd name="connsiteY16" fmla="*/ 885825 h 1288904"/>
                    <a:gd name="connsiteX17" fmla="*/ 307885 w 1072266"/>
                    <a:gd name="connsiteY17" fmla="*/ 885825 h 1288904"/>
                    <a:gd name="connsiteX18" fmla="*/ 53092 w 1072266"/>
                    <a:gd name="connsiteY18" fmla="*/ 785812 h 1288904"/>
                    <a:gd name="connsiteX19" fmla="*/ 88810 w 1072266"/>
                    <a:gd name="connsiteY19" fmla="*/ 657225 h 1288904"/>
                    <a:gd name="connsiteX20" fmla="*/ 276929 w 1072266"/>
                    <a:gd name="connsiteY20" fmla="*/ 728663 h 1288904"/>
                    <a:gd name="connsiteX21" fmla="*/ 392023 w 1072266"/>
                    <a:gd name="connsiteY21" fmla="*/ 710407 h 1288904"/>
                    <a:gd name="connsiteX22" fmla="*/ 699204 w 1072266"/>
                    <a:gd name="connsiteY22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415041 w 1072266"/>
                    <a:gd name="connsiteY4" fmla="*/ 114300 h 1288904"/>
                    <a:gd name="connsiteX5" fmla="*/ 555535 w 1072266"/>
                    <a:gd name="connsiteY5" fmla="*/ 28575 h 1288904"/>
                    <a:gd name="connsiteX6" fmla="*/ 667454 w 1072266"/>
                    <a:gd name="connsiteY6" fmla="*/ 0 h 1288904"/>
                    <a:gd name="connsiteX7" fmla="*/ 1072266 w 1072266"/>
                    <a:gd name="connsiteY7" fmla="*/ 319087 h 1288904"/>
                    <a:gd name="connsiteX8" fmla="*/ 1012736 w 1072266"/>
                    <a:gd name="connsiteY8" fmla="*/ 426244 h 1288904"/>
                    <a:gd name="connsiteX9" fmla="*/ 923834 w 1072266"/>
                    <a:gd name="connsiteY9" fmla="*/ 438944 h 1288904"/>
                    <a:gd name="connsiteX10" fmla="*/ 784136 w 1072266"/>
                    <a:gd name="connsiteY10" fmla="*/ 647700 h 1288904"/>
                    <a:gd name="connsiteX11" fmla="*/ 790485 w 1072266"/>
                    <a:gd name="connsiteY11" fmla="*/ 750888 h 1288904"/>
                    <a:gd name="connsiteX12" fmla="*/ 965111 w 1072266"/>
                    <a:gd name="connsiteY12" fmla="*/ 1185864 h 1288904"/>
                    <a:gd name="connsiteX13" fmla="*/ 838904 w 1072266"/>
                    <a:gd name="connsiteY13" fmla="*/ 1235869 h 1288904"/>
                    <a:gd name="connsiteX14" fmla="*/ 648405 w 1072266"/>
                    <a:gd name="connsiteY14" fmla="*/ 766762 h 1288904"/>
                    <a:gd name="connsiteX15" fmla="*/ 541249 w 1072266"/>
                    <a:gd name="connsiteY15" fmla="*/ 766764 h 1288904"/>
                    <a:gd name="connsiteX16" fmla="*/ 429329 w 1072266"/>
                    <a:gd name="connsiteY16" fmla="*/ 885825 h 1288904"/>
                    <a:gd name="connsiteX17" fmla="*/ 307885 w 1072266"/>
                    <a:gd name="connsiteY17" fmla="*/ 885825 h 1288904"/>
                    <a:gd name="connsiteX18" fmla="*/ 53092 w 1072266"/>
                    <a:gd name="connsiteY18" fmla="*/ 785812 h 1288904"/>
                    <a:gd name="connsiteX19" fmla="*/ 88810 w 1072266"/>
                    <a:gd name="connsiteY19" fmla="*/ 657225 h 1288904"/>
                    <a:gd name="connsiteX20" fmla="*/ 276929 w 1072266"/>
                    <a:gd name="connsiteY20" fmla="*/ 728663 h 1288904"/>
                    <a:gd name="connsiteX21" fmla="*/ 392023 w 1072266"/>
                    <a:gd name="connsiteY21" fmla="*/ 710407 h 1288904"/>
                    <a:gd name="connsiteX22" fmla="*/ 699204 w 1072266"/>
                    <a:gd name="connsiteY22" fmla="*/ 257970 h 1288904"/>
                    <a:gd name="connsiteX0" fmla="*/ 699204 w 1072266"/>
                    <a:gd name="connsiteY0" fmla="*/ 257970 h 1288904"/>
                    <a:gd name="connsiteX1" fmla="*/ 696029 w 1072266"/>
                    <a:gd name="connsiteY1" fmla="*/ 190500 h 1288904"/>
                    <a:gd name="connsiteX2" fmla="*/ 641260 w 1072266"/>
                    <a:gd name="connsiteY2" fmla="*/ 154781 h 1288904"/>
                    <a:gd name="connsiteX3" fmla="*/ 448379 w 1072266"/>
                    <a:gd name="connsiteY3" fmla="*/ 228600 h 1288904"/>
                    <a:gd name="connsiteX4" fmla="*/ 415041 w 1072266"/>
                    <a:gd name="connsiteY4" fmla="*/ 114300 h 1288904"/>
                    <a:gd name="connsiteX5" fmla="*/ 555535 w 1072266"/>
                    <a:gd name="connsiteY5" fmla="*/ 28575 h 1288904"/>
                    <a:gd name="connsiteX6" fmla="*/ 667454 w 1072266"/>
                    <a:gd name="connsiteY6" fmla="*/ 0 h 1288904"/>
                    <a:gd name="connsiteX7" fmla="*/ 1072266 w 1072266"/>
                    <a:gd name="connsiteY7" fmla="*/ 319087 h 1288904"/>
                    <a:gd name="connsiteX8" fmla="*/ 1012736 w 1072266"/>
                    <a:gd name="connsiteY8" fmla="*/ 426244 h 1288904"/>
                    <a:gd name="connsiteX9" fmla="*/ 923834 w 1072266"/>
                    <a:gd name="connsiteY9" fmla="*/ 438944 h 1288904"/>
                    <a:gd name="connsiteX10" fmla="*/ 784136 w 1072266"/>
                    <a:gd name="connsiteY10" fmla="*/ 647700 h 1288904"/>
                    <a:gd name="connsiteX11" fmla="*/ 790485 w 1072266"/>
                    <a:gd name="connsiteY11" fmla="*/ 750888 h 1288904"/>
                    <a:gd name="connsiteX12" fmla="*/ 965111 w 1072266"/>
                    <a:gd name="connsiteY12" fmla="*/ 1185864 h 1288904"/>
                    <a:gd name="connsiteX13" fmla="*/ 838904 w 1072266"/>
                    <a:gd name="connsiteY13" fmla="*/ 1235869 h 1288904"/>
                    <a:gd name="connsiteX14" fmla="*/ 648405 w 1072266"/>
                    <a:gd name="connsiteY14" fmla="*/ 766762 h 1288904"/>
                    <a:gd name="connsiteX15" fmla="*/ 541249 w 1072266"/>
                    <a:gd name="connsiteY15" fmla="*/ 766764 h 1288904"/>
                    <a:gd name="connsiteX16" fmla="*/ 429329 w 1072266"/>
                    <a:gd name="connsiteY16" fmla="*/ 885825 h 1288904"/>
                    <a:gd name="connsiteX17" fmla="*/ 307885 w 1072266"/>
                    <a:gd name="connsiteY17" fmla="*/ 885825 h 1288904"/>
                    <a:gd name="connsiteX18" fmla="*/ 53092 w 1072266"/>
                    <a:gd name="connsiteY18" fmla="*/ 785812 h 1288904"/>
                    <a:gd name="connsiteX19" fmla="*/ 88810 w 1072266"/>
                    <a:gd name="connsiteY19" fmla="*/ 657225 h 1288904"/>
                    <a:gd name="connsiteX20" fmla="*/ 276929 w 1072266"/>
                    <a:gd name="connsiteY20" fmla="*/ 728663 h 1288904"/>
                    <a:gd name="connsiteX21" fmla="*/ 392023 w 1072266"/>
                    <a:gd name="connsiteY21" fmla="*/ 710407 h 1288904"/>
                    <a:gd name="connsiteX22" fmla="*/ 699204 w 1072266"/>
                    <a:gd name="connsiteY22" fmla="*/ 257970 h 1288904"/>
                    <a:gd name="connsiteX0" fmla="*/ 699204 w 1072266"/>
                    <a:gd name="connsiteY0" fmla="*/ 263812 h 1294746"/>
                    <a:gd name="connsiteX1" fmla="*/ 696029 w 1072266"/>
                    <a:gd name="connsiteY1" fmla="*/ 196342 h 1294746"/>
                    <a:gd name="connsiteX2" fmla="*/ 641260 w 1072266"/>
                    <a:gd name="connsiteY2" fmla="*/ 160623 h 1294746"/>
                    <a:gd name="connsiteX3" fmla="*/ 448379 w 1072266"/>
                    <a:gd name="connsiteY3" fmla="*/ 234442 h 1294746"/>
                    <a:gd name="connsiteX4" fmla="*/ 415041 w 1072266"/>
                    <a:gd name="connsiteY4" fmla="*/ 120142 h 1294746"/>
                    <a:gd name="connsiteX5" fmla="*/ 555535 w 1072266"/>
                    <a:gd name="connsiteY5" fmla="*/ 34417 h 1294746"/>
                    <a:gd name="connsiteX6" fmla="*/ 667454 w 1072266"/>
                    <a:gd name="connsiteY6" fmla="*/ 5842 h 1294746"/>
                    <a:gd name="connsiteX7" fmla="*/ 1072266 w 1072266"/>
                    <a:gd name="connsiteY7" fmla="*/ 324929 h 1294746"/>
                    <a:gd name="connsiteX8" fmla="*/ 1012736 w 1072266"/>
                    <a:gd name="connsiteY8" fmla="*/ 432086 h 1294746"/>
                    <a:gd name="connsiteX9" fmla="*/ 923834 w 1072266"/>
                    <a:gd name="connsiteY9" fmla="*/ 444786 h 1294746"/>
                    <a:gd name="connsiteX10" fmla="*/ 784136 w 1072266"/>
                    <a:gd name="connsiteY10" fmla="*/ 653542 h 1294746"/>
                    <a:gd name="connsiteX11" fmla="*/ 790485 w 1072266"/>
                    <a:gd name="connsiteY11" fmla="*/ 756730 h 1294746"/>
                    <a:gd name="connsiteX12" fmla="*/ 965111 w 1072266"/>
                    <a:gd name="connsiteY12" fmla="*/ 1191706 h 1294746"/>
                    <a:gd name="connsiteX13" fmla="*/ 838904 w 1072266"/>
                    <a:gd name="connsiteY13" fmla="*/ 1241711 h 1294746"/>
                    <a:gd name="connsiteX14" fmla="*/ 648405 w 1072266"/>
                    <a:gd name="connsiteY14" fmla="*/ 772604 h 1294746"/>
                    <a:gd name="connsiteX15" fmla="*/ 541249 w 1072266"/>
                    <a:gd name="connsiteY15" fmla="*/ 772606 h 1294746"/>
                    <a:gd name="connsiteX16" fmla="*/ 429329 w 1072266"/>
                    <a:gd name="connsiteY16" fmla="*/ 891667 h 1294746"/>
                    <a:gd name="connsiteX17" fmla="*/ 307885 w 1072266"/>
                    <a:gd name="connsiteY17" fmla="*/ 891667 h 1294746"/>
                    <a:gd name="connsiteX18" fmla="*/ 53092 w 1072266"/>
                    <a:gd name="connsiteY18" fmla="*/ 791654 h 1294746"/>
                    <a:gd name="connsiteX19" fmla="*/ 88810 w 1072266"/>
                    <a:gd name="connsiteY19" fmla="*/ 663067 h 1294746"/>
                    <a:gd name="connsiteX20" fmla="*/ 276929 w 1072266"/>
                    <a:gd name="connsiteY20" fmla="*/ 734505 h 1294746"/>
                    <a:gd name="connsiteX21" fmla="*/ 392023 w 1072266"/>
                    <a:gd name="connsiteY21" fmla="*/ 716249 h 1294746"/>
                    <a:gd name="connsiteX22" fmla="*/ 699204 w 1072266"/>
                    <a:gd name="connsiteY22" fmla="*/ 263812 h 1294746"/>
                    <a:gd name="connsiteX0" fmla="*/ 699204 w 1072266"/>
                    <a:gd name="connsiteY0" fmla="*/ 263351 h 1294285"/>
                    <a:gd name="connsiteX1" fmla="*/ 696029 w 1072266"/>
                    <a:gd name="connsiteY1" fmla="*/ 195881 h 1294285"/>
                    <a:gd name="connsiteX2" fmla="*/ 641260 w 1072266"/>
                    <a:gd name="connsiteY2" fmla="*/ 160162 h 1294285"/>
                    <a:gd name="connsiteX3" fmla="*/ 448379 w 1072266"/>
                    <a:gd name="connsiteY3" fmla="*/ 233981 h 1294285"/>
                    <a:gd name="connsiteX4" fmla="*/ 415041 w 1072266"/>
                    <a:gd name="connsiteY4" fmla="*/ 119681 h 1294285"/>
                    <a:gd name="connsiteX5" fmla="*/ 555535 w 1072266"/>
                    <a:gd name="connsiteY5" fmla="*/ 33956 h 1294285"/>
                    <a:gd name="connsiteX6" fmla="*/ 667454 w 1072266"/>
                    <a:gd name="connsiteY6" fmla="*/ 5381 h 1294285"/>
                    <a:gd name="connsiteX7" fmla="*/ 1072266 w 1072266"/>
                    <a:gd name="connsiteY7" fmla="*/ 324468 h 1294285"/>
                    <a:gd name="connsiteX8" fmla="*/ 1012736 w 1072266"/>
                    <a:gd name="connsiteY8" fmla="*/ 431625 h 1294285"/>
                    <a:gd name="connsiteX9" fmla="*/ 923834 w 1072266"/>
                    <a:gd name="connsiteY9" fmla="*/ 444325 h 1294285"/>
                    <a:gd name="connsiteX10" fmla="*/ 784136 w 1072266"/>
                    <a:gd name="connsiteY10" fmla="*/ 653081 h 1294285"/>
                    <a:gd name="connsiteX11" fmla="*/ 790485 w 1072266"/>
                    <a:gd name="connsiteY11" fmla="*/ 756269 h 1294285"/>
                    <a:gd name="connsiteX12" fmla="*/ 965111 w 1072266"/>
                    <a:gd name="connsiteY12" fmla="*/ 1191245 h 1294285"/>
                    <a:gd name="connsiteX13" fmla="*/ 838904 w 1072266"/>
                    <a:gd name="connsiteY13" fmla="*/ 1241250 h 1294285"/>
                    <a:gd name="connsiteX14" fmla="*/ 648405 w 1072266"/>
                    <a:gd name="connsiteY14" fmla="*/ 772143 h 1294285"/>
                    <a:gd name="connsiteX15" fmla="*/ 541249 w 1072266"/>
                    <a:gd name="connsiteY15" fmla="*/ 772145 h 1294285"/>
                    <a:gd name="connsiteX16" fmla="*/ 429329 w 1072266"/>
                    <a:gd name="connsiteY16" fmla="*/ 891206 h 1294285"/>
                    <a:gd name="connsiteX17" fmla="*/ 307885 w 1072266"/>
                    <a:gd name="connsiteY17" fmla="*/ 891206 h 1294285"/>
                    <a:gd name="connsiteX18" fmla="*/ 53092 w 1072266"/>
                    <a:gd name="connsiteY18" fmla="*/ 791193 h 1294285"/>
                    <a:gd name="connsiteX19" fmla="*/ 88810 w 1072266"/>
                    <a:gd name="connsiteY19" fmla="*/ 662606 h 1294285"/>
                    <a:gd name="connsiteX20" fmla="*/ 276929 w 1072266"/>
                    <a:gd name="connsiteY20" fmla="*/ 734044 h 1294285"/>
                    <a:gd name="connsiteX21" fmla="*/ 392023 w 1072266"/>
                    <a:gd name="connsiteY21" fmla="*/ 715788 h 1294285"/>
                    <a:gd name="connsiteX22" fmla="*/ 699204 w 1072266"/>
                    <a:gd name="connsiteY22" fmla="*/ 263351 h 1294285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41260 w 1072266"/>
                    <a:gd name="connsiteY2" fmla="*/ 151810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12736 w 1072266"/>
                    <a:gd name="connsiteY8" fmla="*/ 423273 h 1285933"/>
                    <a:gd name="connsiteX9" fmla="*/ 923834 w 1072266"/>
                    <a:gd name="connsiteY9" fmla="*/ 435973 h 1285933"/>
                    <a:gd name="connsiteX10" fmla="*/ 784136 w 1072266"/>
                    <a:gd name="connsiteY10" fmla="*/ 644729 h 1285933"/>
                    <a:gd name="connsiteX11" fmla="*/ 790485 w 1072266"/>
                    <a:gd name="connsiteY11" fmla="*/ 747917 h 1285933"/>
                    <a:gd name="connsiteX12" fmla="*/ 965111 w 1072266"/>
                    <a:gd name="connsiteY12" fmla="*/ 1182893 h 1285933"/>
                    <a:gd name="connsiteX13" fmla="*/ 838904 w 1072266"/>
                    <a:gd name="connsiteY13" fmla="*/ 1232898 h 1285933"/>
                    <a:gd name="connsiteX14" fmla="*/ 648405 w 1072266"/>
                    <a:gd name="connsiteY14" fmla="*/ 763791 h 1285933"/>
                    <a:gd name="connsiteX15" fmla="*/ 541249 w 1072266"/>
                    <a:gd name="connsiteY15" fmla="*/ 763793 h 1285933"/>
                    <a:gd name="connsiteX16" fmla="*/ 429329 w 1072266"/>
                    <a:gd name="connsiteY16" fmla="*/ 882854 h 1285933"/>
                    <a:gd name="connsiteX17" fmla="*/ 307885 w 1072266"/>
                    <a:gd name="connsiteY17" fmla="*/ 882854 h 1285933"/>
                    <a:gd name="connsiteX18" fmla="*/ 53092 w 1072266"/>
                    <a:gd name="connsiteY18" fmla="*/ 782841 h 1285933"/>
                    <a:gd name="connsiteX19" fmla="*/ 88810 w 1072266"/>
                    <a:gd name="connsiteY19" fmla="*/ 654254 h 1285933"/>
                    <a:gd name="connsiteX20" fmla="*/ 276929 w 1072266"/>
                    <a:gd name="connsiteY20" fmla="*/ 725692 h 1285933"/>
                    <a:gd name="connsiteX21" fmla="*/ 392023 w 1072266"/>
                    <a:gd name="connsiteY21" fmla="*/ 707436 h 1285933"/>
                    <a:gd name="connsiteX22" fmla="*/ 699204 w 1072266"/>
                    <a:gd name="connsiteY22" fmla="*/ 254999 h 1285933"/>
                    <a:gd name="connsiteX0" fmla="*/ 699204 w 1072266"/>
                    <a:gd name="connsiteY0" fmla="*/ 254999 h 1285933"/>
                    <a:gd name="connsiteX1" fmla="*/ 696029 w 1072266"/>
                    <a:gd name="connsiteY1" fmla="*/ 187529 h 1285933"/>
                    <a:gd name="connsiteX2" fmla="*/ 607923 w 1072266"/>
                    <a:gd name="connsiteY2" fmla="*/ 147047 h 1285933"/>
                    <a:gd name="connsiteX3" fmla="*/ 448379 w 1072266"/>
                    <a:gd name="connsiteY3" fmla="*/ 225629 h 1285933"/>
                    <a:gd name="connsiteX4" fmla="*/ 415041 w 1072266"/>
                    <a:gd name="connsiteY4" fmla="*/ 111329 h 1285933"/>
                    <a:gd name="connsiteX5" fmla="*/ 555535 w 1072266"/>
                    <a:gd name="connsiteY5" fmla="*/ 25604 h 1285933"/>
                    <a:gd name="connsiteX6" fmla="*/ 681741 w 1072266"/>
                    <a:gd name="connsiteY6" fmla="*/ 8935 h 1285933"/>
                    <a:gd name="connsiteX7" fmla="*/ 1072266 w 1072266"/>
                    <a:gd name="connsiteY7" fmla="*/ 316116 h 1285933"/>
                    <a:gd name="connsiteX8" fmla="*/ 1043691 w 1072266"/>
                    <a:gd name="connsiteY8" fmla="*/ 368504 h 1285933"/>
                    <a:gd name="connsiteX9" fmla="*/ 1012736 w 1072266"/>
                    <a:gd name="connsiteY9" fmla="*/ 423273 h 1285933"/>
                    <a:gd name="connsiteX10" fmla="*/ 923834 w 1072266"/>
                    <a:gd name="connsiteY10" fmla="*/ 435973 h 1285933"/>
                    <a:gd name="connsiteX11" fmla="*/ 784136 w 1072266"/>
                    <a:gd name="connsiteY11" fmla="*/ 644729 h 1285933"/>
                    <a:gd name="connsiteX12" fmla="*/ 790485 w 1072266"/>
                    <a:gd name="connsiteY12" fmla="*/ 747917 h 1285933"/>
                    <a:gd name="connsiteX13" fmla="*/ 965111 w 1072266"/>
                    <a:gd name="connsiteY13" fmla="*/ 1182893 h 1285933"/>
                    <a:gd name="connsiteX14" fmla="*/ 838904 w 1072266"/>
                    <a:gd name="connsiteY14" fmla="*/ 1232898 h 1285933"/>
                    <a:gd name="connsiteX15" fmla="*/ 648405 w 1072266"/>
                    <a:gd name="connsiteY15" fmla="*/ 763791 h 1285933"/>
                    <a:gd name="connsiteX16" fmla="*/ 541249 w 1072266"/>
                    <a:gd name="connsiteY16" fmla="*/ 763793 h 1285933"/>
                    <a:gd name="connsiteX17" fmla="*/ 429329 w 1072266"/>
                    <a:gd name="connsiteY17" fmla="*/ 882854 h 1285933"/>
                    <a:gd name="connsiteX18" fmla="*/ 307885 w 1072266"/>
                    <a:gd name="connsiteY18" fmla="*/ 882854 h 1285933"/>
                    <a:gd name="connsiteX19" fmla="*/ 53092 w 1072266"/>
                    <a:gd name="connsiteY19" fmla="*/ 782841 h 1285933"/>
                    <a:gd name="connsiteX20" fmla="*/ 88810 w 1072266"/>
                    <a:gd name="connsiteY20" fmla="*/ 654254 h 1285933"/>
                    <a:gd name="connsiteX21" fmla="*/ 276929 w 1072266"/>
                    <a:gd name="connsiteY21" fmla="*/ 725692 h 1285933"/>
                    <a:gd name="connsiteX22" fmla="*/ 392023 w 1072266"/>
                    <a:gd name="connsiteY22" fmla="*/ 707436 h 1285933"/>
                    <a:gd name="connsiteX23" fmla="*/ 699204 w 1072266"/>
                    <a:gd name="connsiteY23" fmla="*/ 254999 h 1285933"/>
                    <a:gd name="connsiteX0" fmla="*/ 699204 w 1124654"/>
                    <a:gd name="connsiteY0" fmla="*/ 254999 h 1285933"/>
                    <a:gd name="connsiteX1" fmla="*/ 696029 w 1124654"/>
                    <a:gd name="connsiteY1" fmla="*/ 187529 h 1285933"/>
                    <a:gd name="connsiteX2" fmla="*/ 607923 w 1124654"/>
                    <a:gd name="connsiteY2" fmla="*/ 147047 h 1285933"/>
                    <a:gd name="connsiteX3" fmla="*/ 448379 w 1124654"/>
                    <a:gd name="connsiteY3" fmla="*/ 225629 h 1285933"/>
                    <a:gd name="connsiteX4" fmla="*/ 415041 w 1124654"/>
                    <a:gd name="connsiteY4" fmla="*/ 111329 h 1285933"/>
                    <a:gd name="connsiteX5" fmla="*/ 555535 w 1124654"/>
                    <a:gd name="connsiteY5" fmla="*/ 25604 h 1285933"/>
                    <a:gd name="connsiteX6" fmla="*/ 681741 w 1124654"/>
                    <a:gd name="connsiteY6" fmla="*/ 8935 h 1285933"/>
                    <a:gd name="connsiteX7" fmla="*/ 1072266 w 1124654"/>
                    <a:gd name="connsiteY7" fmla="*/ 316116 h 1285933"/>
                    <a:gd name="connsiteX8" fmla="*/ 1124654 w 1124654"/>
                    <a:gd name="connsiteY8" fmla="*/ 468516 h 1285933"/>
                    <a:gd name="connsiteX9" fmla="*/ 1012736 w 1124654"/>
                    <a:gd name="connsiteY9" fmla="*/ 423273 h 1285933"/>
                    <a:gd name="connsiteX10" fmla="*/ 923834 w 1124654"/>
                    <a:gd name="connsiteY10" fmla="*/ 435973 h 1285933"/>
                    <a:gd name="connsiteX11" fmla="*/ 784136 w 1124654"/>
                    <a:gd name="connsiteY11" fmla="*/ 644729 h 1285933"/>
                    <a:gd name="connsiteX12" fmla="*/ 790485 w 1124654"/>
                    <a:gd name="connsiteY12" fmla="*/ 747917 h 1285933"/>
                    <a:gd name="connsiteX13" fmla="*/ 965111 w 1124654"/>
                    <a:gd name="connsiteY13" fmla="*/ 1182893 h 1285933"/>
                    <a:gd name="connsiteX14" fmla="*/ 838904 w 1124654"/>
                    <a:gd name="connsiteY14" fmla="*/ 1232898 h 1285933"/>
                    <a:gd name="connsiteX15" fmla="*/ 648405 w 1124654"/>
                    <a:gd name="connsiteY15" fmla="*/ 763791 h 1285933"/>
                    <a:gd name="connsiteX16" fmla="*/ 541249 w 1124654"/>
                    <a:gd name="connsiteY16" fmla="*/ 763793 h 1285933"/>
                    <a:gd name="connsiteX17" fmla="*/ 429329 w 1124654"/>
                    <a:gd name="connsiteY17" fmla="*/ 882854 h 1285933"/>
                    <a:gd name="connsiteX18" fmla="*/ 307885 w 1124654"/>
                    <a:gd name="connsiteY18" fmla="*/ 882854 h 1285933"/>
                    <a:gd name="connsiteX19" fmla="*/ 53092 w 1124654"/>
                    <a:gd name="connsiteY19" fmla="*/ 782841 h 1285933"/>
                    <a:gd name="connsiteX20" fmla="*/ 88810 w 1124654"/>
                    <a:gd name="connsiteY20" fmla="*/ 654254 h 1285933"/>
                    <a:gd name="connsiteX21" fmla="*/ 276929 w 1124654"/>
                    <a:gd name="connsiteY21" fmla="*/ 725692 h 1285933"/>
                    <a:gd name="connsiteX22" fmla="*/ 392023 w 1124654"/>
                    <a:gd name="connsiteY22" fmla="*/ 707436 h 1285933"/>
                    <a:gd name="connsiteX23" fmla="*/ 699204 w 1124654"/>
                    <a:gd name="connsiteY23" fmla="*/ 254999 h 1285933"/>
                    <a:gd name="connsiteX0" fmla="*/ 699204 w 1124654"/>
                    <a:gd name="connsiteY0" fmla="*/ 254999 h 1285933"/>
                    <a:gd name="connsiteX1" fmla="*/ 696029 w 1124654"/>
                    <a:gd name="connsiteY1" fmla="*/ 187529 h 1285933"/>
                    <a:gd name="connsiteX2" fmla="*/ 607923 w 1124654"/>
                    <a:gd name="connsiteY2" fmla="*/ 147047 h 1285933"/>
                    <a:gd name="connsiteX3" fmla="*/ 448379 w 1124654"/>
                    <a:gd name="connsiteY3" fmla="*/ 225629 h 1285933"/>
                    <a:gd name="connsiteX4" fmla="*/ 415041 w 1124654"/>
                    <a:gd name="connsiteY4" fmla="*/ 111329 h 1285933"/>
                    <a:gd name="connsiteX5" fmla="*/ 555535 w 1124654"/>
                    <a:gd name="connsiteY5" fmla="*/ 25604 h 1285933"/>
                    <a:gd name="connsiteX6" fmla="*/ 681741 w 1124654"/>
                    <a:gd name="connsiteY6" fmla="*/ 8935 h 1285933"/>
                    <a:gd name="connsiteX7" fmla="*/ 1072266 w 1124654"/>
                    <a:gd name="connsiteY7" fmla="*/ 316116 h 1285933"/>
                    <a:gd name="connsiteX8" fmla="*/ 1124654 w 1124654"/>
                    <a:gd name="connsiteY8" fmla="*/ 468516 h 1285933"/>
                    <a:gd name="connsiteX9" fmla="*/ 1012736 w 1124654"/>
                    <a:gd name="connsiteY9" fmla="*/ 423273 h 1285933"/>
                    <a:gd name="connsiteX10" fmla="*/ 923834 w 1124654"/>
                    <a:gd name="connsiteY10" fmla="*/ 435973 h 1285933"/>
                    <a:gd name="connsiteX11" fmla="*/ 784136 w 1124654"/>
                    <a:gd name="connsiteY11" fmla="*/ 644729 h 1285933"/>
                    <a:gd name="connsiteX12" fmla="*/ 790485 w 1124654"/>
                    <a:gd name="connsiteY12" fmla="*/ 747917 h 1285933"/>
                    <a:gd name="connsiteX13" fmla="*/ 965111 w 1124654"/>
                    <a:gd name="connsiteY13" fmla="*/ 1182893 h 1285933"/>
                    <a:gd name="connsiteX14" fmla="*/ 838904 w 1124654"/>
                    <a:gd name="connsiteY14" fmla="*/ 1232898 h 1285933"/>
                    <a:gd name="connsiteX15" fmla="*/ 648405 w 1124654"/>
                    <a:gd name="connsiteY15" fmla="*/ 763791 h 1285933"/>
                    <a:gd name="connsiteX16" fmla="*/ 541249 w 1124654"/>
                    <a:gd name="connsiteY16" fmla="*/ 763793 h 1285933"/>
                    <a:gd name="connsiteX17" fmla="*/ 429329 w 1124654"/>
                    <a:gd name="connsiteY17" fmla="*/ 882854 h 1285933"/>
                    <a:gd name="connsiteX18" fmla="*/ 307885 w 1124654"/>
                    <a:gd name="connsiteY18" fmla="*/ 882854 h 1285933"/>
                    <a:gd name="connsiteX19" fmla="*/ 53092 w 1124654"/>
                    <a:gd name="connsiteY19" fmla="*/ 782841 h 1285933"/>
                    <a:gd name="connsiteX20" fmla="*/ 88810 w 1124654"/>
                    <a:gd name="connsiteY20" fmla="*/ 654254 h 1285933"/>
                    <a:gd name="connsiteX21" fmla="*/ 276929 w 1124654"/>
                    <a:gd name="connsiteY21" fmla="*/ 725692 h 1285933"/>
                    <a:gd name="connsiteX22" fmla="*/ 392023 w 1124654"/>
                    <a:gd name="connsiteY22" fmla="*/ 707436 h 1285933"/>
                    <a:gd name="connsiteX23" fmla="*/ 699204 w 1124654"/>
                    <a:gd name="connsiteY23" fmla="*/ 254999 h 1285933"/>
                    <a:gd name="connsiteX0" fmla="*/ 699204 w 1124654"/>
                    <a:gd name="connsiteY0" fmla="*/ 254999 h 1285933"/>
                    <a:gd name="connsiteX1" fmla="*/ 696029 w 1124654"/>
                    <a:gd name="connsiteY1" fmla="*/ 187529 h 1285933"/>
                    <a:gd name="connsiteX2" fmla="*/ 607923 w 1124654"/>
                    <a:gd name="connsiteY2" fmla="*/ 147047 h 1285933"/>
                    <a:gd name="connsiteX3" fmla="*/ 448379 w 1124654"/>
                    <a:gd name="connsiteY3" fmla="*/ 225629 h 1285933"/>
                    <a:gd name="connsiteX4" fmla="*/ 415041 w 1124654"/>
                    <a:gd name="connsiteY4" fmla="*/ 111329 h 1285933"/>
                    <a:gd name="connsiteX5" fmla="*/ 555535 w 1124654"/>
                    <a:gd name="connsiteY5" fmla="*/ 25604 h 1285933"/>
                    <a:gd name="connsiteX6" fmla="*/ 681741 w 1124654"/>
                    <a:gd name="connsiteY6" fmla="*/ 8935 h 1285933"/>
                    <a:gd name="connsiteX7" fmla="*/ 1072266 w 1124654"/>
                    <a:gd name="connsiteY7" fmla="*/ 316116 h 1285933"/>
                    <a:gd name="connsiteX8" fmla="*/ 1124654 w 1124654"/>
                    <a:gd name="connsiteY8" fmla="*/ 468516 h 1285933"/>
                    <a:gd name="connsiteX9" fmla="*/ 1012736 w 1124654"/>
                    <a:gd name="connsiteY9" fmla="*/ 423273 h 1285933"/>
                    <a:gd name="connsiteX10" fmla="*/ 923834 w 1124654"/>
                    <a:gd name="connsiteY10" fmla="*/ 435973 h 1285933"/>
                    <a:gd name="connsiteX11" fmla="*/ 784136 w 1124654"/>
                    <a:gd name="connsiteY11" fmla="*/ 644729 h 1285933"/>
                    <a:gd name="connsiteX12" fmla="*/ 790485 w 1124654"/>
                    <a:gd name="connsiteY12" fmla="*/ 747917 h 1285933"/>
                    <a:gd name="connsiteX13" fmla="*/ 965111 w 1124654"/>
                    <a:gd name="connsiteY13" fmla="*/ 1182893 h 1285933"/>
                    <a:gd name="connsiteX14" fmla="*/ 838904 w 1124654"/>
                    <a:gd name="connsiteY14" fmla="*/ 1232898 h 1285933"/>
                    <a:gd name="connsiteX15" fmla="*/ 648405 w 1124654"/>
                    <a:gd name="connsiteY15" fmla="*/ 763791 h 1285933"/>
                    <a:gd name="connsiteX16" fmla="*/ 541249 w 1124654"/>
                    <a:gd name="connsiteY16" fmla="*/ 763793 h 1285933"/>
                    <a:gd name="connsiteX17" fmla="*/ 429329 w 1124654"/>
                    <a:gd name="connsiteY17" fmla="*/ 882854 h 1285933"/>
                    <a:gd name="connsiteX18" fmla="*/ 307885 w 1124654"/>
                    <a:gd name="connsiteY18" fmla="*/ 882854 h 1285933"/>
                    <a:gd name="connsiteX19" fmla="*/ 53092 w 1124654"/>
                    <a:gd name="connsiteY19" fmla="*/ 782841 h 1285933"/>
                    <a:gd name="connsiteX20" fmla="*/ 88810 w 1124654"/>
                    <a:gd name="connsiteY20" fmla="*/ 654254 h 1285933"/>
                    <a:gd name="connsiteX21" fmla="*/ 276929 w 1124654"/>
                    <a:gd name="connsiteY21" fmla="*/ 725692 h 1285933"/>
                    <a:gd name="connsiteX22" fmla="*/ 392023 w 1124654"/>
                    <a:gd name="connsiteY22" fmla="*/ 707436 h 1285933"/>
                    <a:gd name="connsiteX23" fmla="*/ 699204 w 1124654"/>
                    <a:gd name="connsiteY23" fmla="*/ 254999 h 1285933"/>
                    <a:gd name="connsiteX0" fmla="*/ 699204 w 1124654"/>
                    <a:gd name="connsiteY0" fmla="*/ 254999 h 1285933"/>
                    <a:gd name="connsiteX1" fmla="*/ 696029 w 1124654"/>
                    <a:gd name="connsiteY1" fmla="*/ 187529 h 1285933"/>
                    <a:gd name="connsiteX2" fmla="*/ 607923 w 1124654"/>
                    <a:gd name="connsiteY2" fmla="*/ 147047 h 1285933"/>
                    <a:gd name="connsiteX3" fmla="*/ 448379 w 1124654"/>
                    <a:gd name="connsiteY3" fmla="*/ 225629 h 1285933"/>
                    <a:gd name="connsiteX4" fmla="*/ 415041 w 1124654"/>
                    <a:gd name="connsiteY4" fmla="*/ 111329 h 1285933"/>
                    <a:gd name="connsiteX5" fmla="*/ 555535 w 1124654"/>
                    <a:gd name="connsiteY5" fmla="*/ 25604 h 1285933"/>
                    <a:gd name="connsiteX6" fmla="*/ 681741 w 1124654"/>
                    <a:gd name="connsiteY6" fmla="*/ 8935 h 1285933"/>
                    <a:gd name="connsiteX7" fmla="*/ 1072266 w 1124654"/>
                    <a:gd name="connsiteY7" fmla="*/ 316116 h 1285933"/>
                    <a:gd name="connsiteX8" fmla="*/ 1096079 w 1124654"/>
                    <a:gd name="connsiteY8" fmla="*/ 375648 h 1285933"/>
                    <a:gd name="connsiteX9" fmla="*/ 1124654 w 1124654"/>
                    <a:gd name="connsiteY9" fmla="*/ 468516 h 1285933"/>
                    <a:gd name="connsiteX10" fmla="*/ 1012736 w 1124654"/>
                    <a:gd name="connsiteY10" fmla="*/ 423273 h 1285933"/>
                    <a:gd name="connsiteX11" fmla="*/ 923834 w 1124654"/>
                    <a:gd name="connsiteY11" fmla="*/ 435973 h 1285933"/>
                    <a:gd name="connsiteX12" fmla="*/ 784136 w 1124654"/>
                    <a:gd name="connsiteY12" fmla="*/ 644729 h 1285933"/>
                    <a:gd name="connsiteX13" fmla="*/ 790485 w 1124654"/>
                    <a:gd name="connsiteY13" fmla="*/ 747917 h 1285933"/>
                    <a:gd name="connsiteX14" fmla="*/ 965111 w 1124654"/>
                    <a:gd name="connsiteY14" fmla="*/ 1182893 h 1285933"/>
                    <a:gd name="connsiteX15" fmla="*/ 838904 w 1124654"/>
                    <a:gd name="connsiteY15" fmla="*/ 1232898 h 1285933"/>
                    <a:gd name="connsiteX16" fmla="*/ 648405 w 1124654"/>
                    <a:gd name="connsiteY16" fmla="*/ 763791 h 1285933"/>
                    <a:gd name="connsiteX17" fmla="*/ 541249 w 1124654"/>
                    <a:gd name="connsiteY17" fmla="*/ 763793 h 1285933"/>
                    <a:gd name="connsiteX18" fmla="*/ 429329 w 1124654"/>
                    <a:gd name="connsiteY18" fmla="*/ 882854 h 1285933"/>
                    <a:gd name="connsiteX19" fmla="*/ 307885 w 1124654"/>
                    <a:gd name="connsiteY19" fmla="*/ 882854 h 1285933"/>
                    <a:gd name="connsiteX20" fmla="*/ 53092 w 1124654"/>
                    <a:gd name="connsiteY20" fmla="*/ 782841 h 1285933"/>
                    <a:gd name="connsiteX21" fmla="*/ 88810 w 1124654"/>
                    <a:gd name="connsiteY21" fmla="*/ 654254 h 1285933"/>
                    <a:gd name="connsiteX22" fmla="*/ 276929 w 1124654"/>
                    <a:gd name="connsiteY22" fmla="*/ 725692 h 1285933"/>
                    <a:gd name="connsiteX23" fmla="*/ 392023 w 1124654"/>
                    <a:gd name="connsiteY23" fmla="*/ 707436 h 1285933"/>
                    <a:gd name="connsiteX24" fmla="*/ 699204 w 1124654"/>
                    <a:gd name="connsiteY24" fmla="*/ 254999 h 1285933"/>
                    <a:gd name="connsiteX0" fmla="*/ 699204 w 1162754"/>
                    <a:gd name="connsiteY0" fmla="*/ 254999 h 1285933"/>
                    <a:gd name="connsiteX1" fmla="*/ 696029 w 1162754"/>
                    <a:gd name="connsiteY1" fmla="*/ 187529 h 1285933"/>
                    <a:gd name="connsiteX2" fmla="*/ 607923 w 1162754"/>
                    <a:gd name="connsiteY2" fmla="*/ 147047 h 1285933"/>
                    <a:gd name="connsiteX3" fmla="*/ 448379 w 1162754"/>
                    <a:gd name="connsiteY3" fmla="*/ 225629 h 1285933"/>
                    <a:gd name="connsiteX4" fmla="*/ 415041 w 1162754"/>
                    <a:gd name="connsiteY4" fmla="*/ 111329 h 1285933"/>
                    <a:gd name="connsiteX5" fmla="*/ 555535 w 1162754"/>
                    <a:gd name="connsiteY5" fmla="*/ 25604 h 1285933"/>
                    <a:gd name="connsiteX6" fmla="*/ 681741 w 1162754"/>
                    <a:gd name="connsiteY6" fmla="*/ 8935 h 1285933"/>
                    <a:gd name="connsiteX7" fmla="*/ 1072266 w 1162754"/>
                    <a:gd name="connsiteY7" fmla="*/ 316116 h 1285933"/>
                    <a:gd name="connsiteX8" fmla="*/ 1162754 w 1162754"/>
                    <a:gd name="connsiteY8" fmla="*/ 325641 h 1285933"/>
                    <a:gd name="connsiteX9" fmla="*/ 1124654 w 1162754"/>
                    <a:gd name="connsiteY9" fmla="*/ 468516 h 1285933"/>
                    <a:gd name="connsiteX10" fmla="*/ 1012736 w 1162754"/>
                    <a:gd name="connsiteY10" fmla="*/ 423273 h 1285933"/>
                    <a:gd name="connsiteX11" fmla="*/ 923834 w 1162754"/>
                    <a:gd name="connsiteY11" fmla="*/ 435973 h 1285933"/>
                    <a:gd name="connsiteX12" fmla="*/ 784136 w 1162754"/>
                    <a:gd name="connsiteY12" fmla="*/ 644729 h 1285933"/>
                    <a:gd name="connsiteX13" fmla="*/ 790485 w 1162754"/>
                    <a:gd name="connsiteY13" fmla="*/ 747917 h 1285933"/>
                    <a:gd name="connsiteX14" fmla="*/ 965111 w 1162754"/>
                    <a:gd name="connsiteY14" fmla="*/ 1182893 h 1285933"/>
                    <a:gd name="connsiteX15" fmla="*/ 838904 w 1162754"/>
                    <a:gd name="connsiteY15" fmla="*/ 1232898 h 1285933"/>
                    <a:gd name="connsiteX16" fmla="*/ 648405 w 1162754"/>
                    <a:gd name="connsiteY16" fmla="*/ 763791 h 1285933"/>
                    <a:gd name="connsiteX17" fmla="*/ 541249 w 1162754"/>
                    <a:gd name="connsiteY17" fmla="*/ 763793 h 1285933"/>
                    <a:gd name="connsiteX18" fmla="*/ 429329 w 1162754"/>
                    <a:gd name="connsiteY18" fmla="*/ 882854 h 1285933"/>
                    <a:gd name="connsiteX19" fmla="*/ 307885 w 1162754"/>
                    <a:gd name="connsiteY19" fmla="*/ 882854 h 1285933"/>
                    <a:gd name="connsiteX20" fmla="*/ 53092 w 1162754"/>
                    <a:gd name="connsiteY20" fmla="*/ 782841 h 1285933"/>
                    <a:gd name="connsiteX21" fmla="*/ 88810 w 1162754"/>
                    <a:gd name="connsiteY21" fmla="*/ 654254 h 1285933"/>
                    <a:gd name="connsiteX22" fmla="*/ 276929 w 1162754"/>
                    <a:gd name="connsiteY22" fmla="*/ 725692 h 1285933"/>
                    <a:gd name="connsiteX23" fmla="*/ 392023 w 1162754"/>
                    <a:gd name="connsiteY23" fmla="*/ 707436 h 1285933"/>
                    <a:gd name="connsiteX24" fmla="*/ 699204 w 1162754"/>
                    <a:gd name="connsiteY24" fmla="*/ 254999 h 1285933"/>
                    <a:gd name="connsiteX0" fmla="*/ 699204 w 1162754"/>
                    <a:gd name="connsiteY0" fmla="*/ 254999 h 1285933"/>
                    <a:gd name="connsiteX1" fmla="*/ 696029 w 1162754"/>
                    <a:gd name="connsiteY1" fmla="*/ 187529 h 1285933"/>
                    <a:gd name="connsiteX2" fmla="*/ 607923 w 1162754"/>
                    <a:gd name="connsiteY2" fmla="*/ 147047 h 1285933"/>
                    <a:gd name="connsiteX3" fmla="*/ 448379 w 1162754"/>
                    <a:gd name="connsiteY3" fmla="*/ 225629 h 1285933"/>
                    <a:gd name="connsiteX4" fmla="*/ 415041 w 1162754"/>
                    <a:gd name="connsiteY4" fmla="*/ 111329 h 1285933"/>
                    <a:gd name="connsiteX5" fmla="*/ 555535 w 1162754"/>
                    <a:gd name="connsiteY5" fmla="*/ 25604 h 1285933"/>
                    <a:gd name="connsiteX6" fmla="*/ 681741 w 1162754"/>
                    <a:gd name="connsiteY6" fmla="*/ 8935 h 1285933"/>
                    <a:gd name="connsiteX7" fmla="*/ 1072266 w 1162754"/>
                    <a:gd name="connsiteY7" fmla="*/ 316116 h 1285933"/>
                    <a:gd name="connsiteX8" fmla="*/ 1162754 w 1162754"/>
                    <a:gd name="connsiteY8" fmla="*/ 325641 h 1285933"/>
                    <a:gd name="connsiteX9" fmla="*/ 1124654 w 1162754"/>
                    <a:gd name="connsiteY9" fmla="*/ 468516 h 1285933"/>
                    <a:gd name="connsiteX10" fmla="*/ 1012736 w 1162754"/>
                    <a:gd name="connsiteY10" fmla="*/ 423273 h 1285933"/>
                    <a:gd name="connsiteX11" fmla="*/ 923834 w 1162754"/>
                    <a:gd name="connsiteY11" fmla="*/ 435973 h 1285933"/>
                    <a:gd name="connsiteX12" fmla="*/ 784136 w 1162754"/>
                    <a:gd name="connsiteY12" fmla="*/ 644729 h 1285933"/>
                    <a:gd name="connsiteX13" fmla="*/ 790485 w 1162754"/>
                    <a:gd name="connsiteY13" fmla="*/ 747917 h 1285933"/>
                    <a:gd name="connsiteX14" fmla="*/ 965111 w 1162754"/>
                    <a:gd name="connsiteY14" fmla="*/ 1182893 h 1285933"/>
                    <a:gd name="connsiteX15" fmla="*/ 838904 w 1162754"/>
                    <a:gd name="connsiteY15" fmla="*/ 1232898 h 1285933"/>
                    <a:gd name="connsiteX16" fmla="*/ 648405 w 1162754"/>
                    <a:gd name="connsiteY16" fmla="*/ 763791 h 1285933"/>
                    <a:gd name="connsiteX17" fmla="*/ 541249 w 1162754"/>
                    <a:gd name="connsiteY17" fmla="*/ 763793 h 1285933"/>
                    <a:gd name="connsiteX18" fmla="*/ 429329 w 1162754"/>
                    <a:gd name="connsiteY18" fmla="*/ 882854 h 1285933"/>
                    <a:gd name="connsiteX19" fmla="*/ 307885 w 1162754"/>
                    <a:gd name="connsiteY19" fmla="*/ 882854 h 1285933"/>
                    <a:gd name="connsiteX20" fmla="*/ 53092 w 1162754"/>
                    <a:gd name="connsiteY20" fmla="*/ 782841 h 1285933"/>
                    <a:gd name="connsiteX21" fmla="*/ 88810 w 1162754"/>
                    <a:gd name="connsiteY21" fmla="*/ 654254 h 1285933"/>
                    <a:gd name="connsiteX22" fmla="*/ 276929 w 1162754"/>
                    <a:gd name="connsiteY22" fmla="*/ 725692 h 1285933"/>
                    <a:gd name="connsiteX23" fmla="*/ 392023 w 1162754"/>
                    <a:gd name="connsiteY23" fmla="*/ 707436 h 1285933"/>
                    <a:gd name="connsiteX24" fmla="*/ 699204 w 1162754"/>
                    <a:gd name="connsiteY24" fmla="*/ 254999 h 1285933"/>
                    <a:gd name="connsiteX0" fmla="*/ 699204 w 1162754"/>
                    <a:gd name="connsiteY0" fmla="*/ 254999 h 1285933"/>
                    <a:gd name="connsiteX1" fmla="*/ 696029 w 1162754"/>
                    <a:gd name="connsiteY1" fmla="*/ 187529 h 1285933"/>
                    <a:gd name="connsiteX2" fmla="*/ 607923 w 1162754"/>
                    <a:gd name="connsiteY2" fmla="*/ 147047 h 1285933"/>
                    <a:gd name="connsiteX3" fmla="*/ 448379 w 1162754"/>
                    <a:gd name="connsiteY3" fmla="*/ 225629 h 1285933"/>
                    <a:gd name="connsiteX4" fmla="*/ 415041 w 1162754"/>
                    <a:gd name="connsiteY4" fmla="*/ 111329 h 1285933"/>
                    <a:gd name="connsiteX5" fmla="*/ 555535 w 1162754"/>
                    <a:gd name="connsiteY5" fmla="*/ 25604 h 1285933"/>
                    <a:gd name="connsiteX6" fmla="*/ 681741 w 1162754"/>
                    <a:gd name="connsiteY6" fmla="*/ 8935 h 1285933"/>
                    <a:gd name="connsiteX7" fmla="*/ 1072266 w 1162754"/>
                    <a:gd name="connsiteY7" fmla="*/ 316116 h 1285933"/>
                    <a:gd name="connsiteX8" fmla="*/ 1162754 w 1162754"/>
                    <a:gd name="connsiteY8" fmla="*/ 325641 h 1285933"/>
                    <a:gd name="connsiteX9" fmla="*/ 1124654 w 1162754"/>
                    <a:gd name="connsiteY9" fmla="*/ 468516 h 1285933"/>
                    <a:gd name="connsiteX10" fmla="*/ 1012736 w 1162754"/>
                    <a:gd name="connsiteY10" fmla="*/ 423273 h 1285933"/>
                    <a:gd name="connsiteX11" fmla="*/ 923834 w 1162754"/>
                    <a:gd name="connsiteY11" fmla="*/ 435973 h 1285933"/>
                    <a:gd name="connsiteX12" fmla="*/ 784136 w 1162754"/>
                    <a:gd name="connsiteY12" fmla="*/ 644729 h 1285933"/>
                    <a:gd name="connsiteX13" fmla="*/ 790485 w 1162754"/>
                    <a:gd name="connsiteY13" fmla="*/ 747917 h 1285933"/>
                    <a:gd name="connsiteX14" fmla="*/ 965111 w 1162754"/>
                    <a:gd name="connsiteY14" fmla="*/ 1182893 h 1285933"/>
                    <a:gd name="connsiteX15" fmla="*/ 838904 w 1162754"/>
                    <a:gd name="connsiteY15" fmla="*/ 1232898 h 1285933"/>
                    <a:gd name="connsiteX16" fmla="*/ 648405 w 1162754"/>
                    <a:gd name="connsiteY16" fmla="*/ 763791 h 1285933"/>
                    <a:gd name="connsiteX17" fmla="*/ 541249 w 1162754"/>
                    <a:gd name="connsiteY17" fmla="*/ 763793 h 1285933"/>
                    <a:gd name="connsiteX18" fmla="*/ 429329 w 1162754"/>
                    <a:gd name="connsiteY18" fmla="*/ 882854 h 1285933"/>
                    <a:gd name="connsiteX19" fmla="*/ 307885 w 1162754"/>
                    <a:gd name="connsiteY19" fmla="*/ 882854 h 1285933"/>
                    <a:gd name="connsiteX20" fmla="*/ 53092 w 1162754"/>
                    <a:gd name="connsiteY20" fmla="*/ 782841 h 1285933"/>
                    <a:gd name="connsiteX21" fmla="*/ 88810 w 1162754"/>
                    <a:gd name="connsiteY21" fmla="*/ 654254 h 1285933"/>
                    <a:gd name="connsiteX22" fmla="*/ 276929 w 1162754"/>
                    <a:gd name="connsiteY22" fmla="*/ 725692 h 1285933"/>
                    <a:gd name="connsiteX23" fmla="*/ 392023 w 1162754"/>
                    <a:gd name="connsiteY23" fmla="*/ 707436 h 1285933"/>
                    <a:gd name="connsiteX24" fmla="*/ 699204 w 1162754"/>
                    <a:gd name="connsiteY24" fmla="*/ 254999 h 1285933"/>
                    <a:gd name="connsiteX0" fmla="*/ 699204 w 1162754"/>
                    <a:gd name="connsiteY0" fmla="*/ 254999 h 1285933"/>
                    <a:gd name="connsiteX1" fmla="*/ 696029 w 1162754"/>
                    <a:gd name="connsiteY1" fmla="*/ 187529 h 1285933"/>
                    <a:gd name="connsiteX2" fmla="*/ 607923 w 1162754"/>
                    <a:gd name="connsiteY2" fmla="*/ 147047 h 1285933"/>
                    <a:gd name="connsiteX3" fmla="*/ 448379 w 1162754"/>
                    <a:gd name="connsiteY3" fmla="*/ 225629 h 1285933"/>
                    <a:gd name="connsiteX4" fmla="*/ 415041 w 1162754"/>
                    <a:gd name="connsiteY4" fmla="*/ 111329 h 1285933"/>
                    <a:gd name="connsiteX5" fmla="*/ 555535 w 1162754"/>
                    <a:gd name="connsiteY5" fmla="*/ 25604 h 1285933"/>
                    <a:gd name="connsiteX6" fmla="*/ 681741 w 1162754"/>
                    <a:gd name="connsiteY6" fmla="*/ 8935 h 1285933"/>
                    <a:gd name="connsiteX7" fmla="*/ 1072266 w 1162754"/>
                    <a:gd name="connsiteY7" fmla="*/ 316116 h 1285933"/>
                    <a:gd name="connsiteX8" fmla="*/ 1162754 w 1162754"/>
                    <a:gd name="connsiteY8" fmla="*/ 325641 h 1285933"/>
                    <a:gd name="connsiteX9" fmla="*/ 1150847 w 1162754"/>
                    <a:gd name="connsiteY9" fmla="*/ 378029 h 1285933"/>
                    <a:gd name="connsiteX10" fmla="*/ 1124654 w 1162754"/>
                    <a:gd name="connsiteY10" fmla="*/ 468516 h 1285933"/>
                    <a:gd name="connsiteX11" fmla="*/ 1012736 w 1162754"/>
                    <a:gd name="connsiteY11" fmla="*/ 423273 h 1285933"/>
                    <a:gd name="connsiteX12" fmla="*/ 923834 w 1162754"/>
                    <a:gd name="connsiteY12" fmla="*/ 435973 h 1285933"/>
                    <a:gd name="connsiteX13" fmla="*/ 784136 w 1162754"/>
                    <a:gd name="connsiteY13" fmla="*/ 644729 h 1285933"/>
                    <a:gd name="connsiteX14" fmla="*/ 790485 w 1162754"/>
                    <a:gd name="connsiteY14" fmla="*/ 747917 h 1285933"/>
                    <a:gd name="connsiteX15" fmla="*/ 965111 w 1162754"/>
                    <a:gd name="connsiteY15" fmla="*/ 1182893 h 1285933"/>
                    <a:gd name="connsiteX16" fmla="*/ 838904 w 1162754"/>
                    <a:gd name="connsiteY16" fmla="*/ 1232898 h 1285933"/>
                    <a:gd name="connsiteX17" fmla="*/ 648405 w 1162754"/>
                    <a:gd name="connsiteY17" fmla="*/ 763791 h 1285933"/>
                    <a:gd name="connsiteX18" fmla="*/ 541249 w 1162754"/>
                    <a:gd name="connsiteY18" fmla="*/ 763793 h 1285933"/>
                    <a:gd name="connsiteX19" fmla="*/ 429329 w 1162754"/>
                    <a:gd name="connsiteY19" fmla="*/ 882854 h 1285933"/>
                    <a:gd name="connsiteX20" fmla="*/ 307885 w 1162754"/>
                    <a:gd name="connsiteY20" fmla="*/ 882854 h 1285933"/>
                    <a:gd name="connsiteX21" fmla="*/ 53092 w 1162754"/>
                    <a:gd name="connsiteY21" fmla="*/ 782841 h 1285933"/>
                    <a:gd name="connsiteX22" fmla="*/ 88810 w 1162754"/>
                    <a:gd name="connsiteY22" fmla="*/ 654254 h 1285933"/>
                    <a:gd name="connsiteX23" fmla="*/ 276929 w 1162754"/>
                    <a:gd name="connsiteY23" fmla="*/ 725692 h 1285933"/>
                    <a:gd name="connsiteX24" fmla="*/ 392023 w 1162754"/>
                    <a:gd name="connsiteY24" fmla="*/ 707436 h 1285933"/>
                    <a:gd name="connsiteX25" fmla="*/ 699204 w 1162754"/>
                    <a:gd name="connsiteY25" fmla="*/ 254999 h 1285933"/>
                    <a:gd name="connsiteX0" fmla="*/ 699204 w 1367541"/>
                    <a:gd name="connsiteY0" fmla="*/ 254999 h 1285933"/>
                    <a:gd name="connsiteX1" fmla="*/ 696029 w 1367541"/>
                    <a:gd name="connsiteY1" fmla="*/ 187529 h 1285933"/>
                    <a:gd name="connsiteX2" fmla="*/ 607923 w 1367541"/>
                    <a:gd name="connsiteY2" fmla="*/ 147047 h 1285933"/>
                    <a:gd name="connsiteX3" fmla="*/ 448379 w 1367541"/>
                    <a:gd name="connsiteY3" fmla="*/ 225629 h 1285933"/>
                    <a:gd name="connsiteX4" fmla="*/ 415041 w 1367541"/>
                    <a:gd name="connsiteY4" fmla="*/ 111329 h 1285933"/>
                    <a:gd name="connsiteX5" fmla="*/ 555535 w 1367541"/>
                    <a:gd name="connsiteY5" fmla="*/ 25604 h 1285933"/>
                    <a:gd name="connsiteX6" fmla="*/ 681741 w 1367541"/>
                    <a:gd name="connsiteY6" fmla="*/ 8935 h 1285933"/>
                    <a:gd name="connsiteX7" fmla="*/ 1072266 w 1367541"/>
                    <a:gd name="connsiteY7" fmla="*/ 316116 h 1285933"/>
                    <a:gd name="connsiteX8" fmla="*/ 1162754 w 1367541"/>
                    <a:gd name="connsiteY8" fmla="*/ 325641 h 1285933"/>
                    <a:gd name="connsiteX9" fmla="*/ 1367541 w 1367541"/>
                    <a:gd name="connsiteY9" fmla="*/ 337548 h 1285933"/>
                    <a:gd name="connsiteX10" fmla="*/ 1124654 w 1367541"/>
                    <a:gd name="connsiteY10" fmla="*/ 468516 h 1285933"/>
                    <a:gd name="connsiteX11" fmla="*/ 1012736 w 1367541"/>
                    <a:gd name="connsiteY11" fmla="*/ 423273 h 1285933"/>
                    <a:gd name="connsiteX12" fmla="*/ 923834 w 1367541"/>
                    <a:gd name="connsiteY12" fmla="*/ 435973 h 1285933"/>
                    <a:gd name="connsiteX13" fmla="*/ 784136 w 1367541"/>
                    <a:gd name="connsiteY13" fmla="*/ 644729 h 1285933"/>
                    <a:gd name="connsiteX14" fmla="*/ 790485 w 1367541"/>
                    <a:gd name="connsiteY14" fmla="*/ 747917 h 1285933"/>
                    <a:gd name="connsiteX15" fmla="*/ 965111 w 1367541"/>
                    <a:gd name="connsiteY15" fmla="*/ 1182893 h 1285933"/>
                    <a:gd name="connsiteX16" fmla="*/ 838904 w 1367541"/>
                    <a:gd name="connsiteY16" fmla="*/ 1232898 h 1285933"/>
                    <a:gd name="connsiteX17" fmla="*/ 648405 w 1367541"/>
                    <a:gd name="connsiteY17" fmla="*/ 763791 h 1285933"/>
                    <a:gd name="connsiteX18" fmla="*/ 541249 w 1367541"/>
                    <a:gd name="connsiteY18" fmla="*/ 763793 h 1285933"/>
                    <a:gd name="connsiteX19" fmla="*/ 429329 w 1367541"/>
                    <a:gd name="connsiteY19" fmla="*/ 882854 h 1285933"/>
                    <a:gd name="connsiteX20" fmla="*/ 307885 w 1367541"/>
                    <a:gd name="connsiteY20" fmla="*/ 882854 h 1285933"/>
                    <a:gd name="connsiteX21" fmla="*/ 53092 w 1367541"/>
                    <a:gd name="connsiteY21" fmla="*/ 782841 h 1285933"/>
                    <a:gd name="connsiteX22" fmla="*/ 88810 w 1367541"/>
                    <a:gd name="connsiteY22" fmla="*/ 654254 h 1285933"/>
                    <a:gd name="connsiteX23" fmla="*/ 276929 w 1367541"/>
                    <a:gd name="connsiteY23" fmla="*/ 725692 h 1285933"/>
                    <a:gd name="connsiteX24" fmla="*/ 392023 w 1367541"/>
                    <a:gd name="connsiteY24" fmla="*/ 707436 h 1285933"/>
                    <a:gd name="connsiteX25" fmla="*/ 699204 w 1367541"/>
                    <a:gd name="connsiteY25" fmla="*/ 254999 h 1285933"/>
                    <a:gd name="connsiteX0" fmla="*/ 699204 w 1367541"/>
                    <a:gd name="connsiteY0" fmla="*/ 254999 h 1285933"/>
                    <a:gd name="connsiteX1" fmla="*/ 696029 w 1367541"/>
                    <a:gd name="connsiteY1" fmla="*/ 187529 h 1285933"/>
                    <a:gd name="connsiteX2" fmla="*/ 607923 w 1367541"/>
                    <a:gd name="connsiteY2" fmla="*/ 147047 h 1285933"/>
                    <a:gd name="connsiteX3" fmla="*/ 448379 w 1367541"/>
                    <a:gd name="connsiteY3" fmla="*/ 225629 h 1285933"/>
                    <a:gd name="connsiteX4" fmla="*/ 415041 w 1367541"/>
                    <a:gd name="connsiteY4" fmla="*/ 111329 h 1285933"/>
                    <a:gd name="connsiteX5" fmla="*/ 555535 w 1367541"/>
                    <a:gd name="connsiteY5" fmla="*/ 25604 h 1285933"/>
                    <a:gd name="connsiteX6" fmla="*/ 681741 w 1367541"/>
                    <a:gd name="connsiteY6" fmla="*/ 8935 h 1285933"/>
                    <a:gd name="connsiteX7" fmla="*/ 1072266 w 1367541"/>
                    <a:gd name="connsiteY7" fmla="*/ 316116 h 1285933"/>
                    <a:gd name="connsiteX8" fmla="*/ 1162754 w 1367541"/>
                    <a:gd name="connsiteY8" fmla="*/ 325641 h 1285933"/>
                    <a:gd name="connsiteX9" fmla="*/ 1250860 w 1367541"/>
                    <a:gd name="connsiteY9" fmla="*/ 325641 h 1285933"/>
                    <a:gd name="connsiteX10" fmla="*/ 1367541 w 1367541"/>
                    <a:gd name="connsiteY10" fmla="*/ 337548 h 1285933"/>
                    <a:gd name="connsiteX11" fmla="*/ 1124654 w 1367541"/>
                    <a:gd name="connsiteY11" fmla="*/ 468516 h 1285933"/>
                    <a:gd name="connsiteX12" fmla="*/ 1012736 w 1367541"/>
                    <a:gd name="connsiteY12" fmla="*/ 423273 h 1285933"/>
                    <a:gd name="connsiteX13" fmla="*/ 923834 w 1367541"/>
                    <a:gd name="connsiteY13" fmla="*/ 435973 h 1285933"/>
                    <a:gd name="connsiteX14" fmla="*/ 784136 w 1367541"/>
                    <a:gd name="connsiteY14" fmla="*/ 644729 h 1285933"/>
                    <a:gd name="connsiteX15" fmla="*/ 790485 w 1367541"/>
                    <a:gd name="connsiteY15" fmla="*/ 747917 h 1285933"/>
                    <a:gd name="connsiteX16" fmla="*/ 965111 w 1367541"/>
                    <a:gd name="connsiteY16" fmla="*/ 1182893 h 1285933"/>
                    <a:gd name="connsiteX17" fmla="*/ 838904 w 1367541"/>
                    <a:gd name="connsiteY17" fmla="*/ 1232898 h 1285933"/>
                    <a:gd name="connsiteX18" fmla="*/ 648405 w 1367541"/>
                    <a:gd name="connsiteY18" fmla="*/ 763791 h 1285933"/>
                    <a:gd name="connsiteX19" fmla="*/ 541249 w 1367541"/>
                    <a:gd name="connsiteY19" fmla="*/ 763793 h 1285933"/>
                    <a:gd name="connsiteX20" fmla="*/ 429329 w 1367541"/>
                    <a:gd name="connsiteY20" fmla="*/ 882854 h 1285933"/>
                    <a:gd name="connsiteX21" fmla="*/ 307885 w 1367541"/>
                    <a:gd name="connsiteY21" fmla="*/ 882854 h 1285933"/>
                    <a:gd name="connsiteX22" fmla="*/ 53092 w 1367541"/>
                    <a:gd name="connsiteY22" fmla="*/ 782841 h 1285933"/>
                    <a:gd name="connsiteX23" fmla="*/ 88810 w 1367541"/>
                    <a:gd name="connsiteY23" fmla="*/ 654254 h 1285933"/>
                    <a:gd name="connsiteX24" fmla="*/ 276929 w 1367541"/>
                    <a:gd name="connsiteY24" fmla="*/ 725692 h 1285933"/>
                    <a:gd name="connsiteX25" fmla="*/ 392023 w 1367541"/>
                    <a:gd name="connsiteY25" fmla="*/ 707436 h 1285933"/>
                    <a:gd name="connsiteX26" fmla="*/ 699204 w 1367541"/>
                    <a:gd name="connsiteY26" fmla="*/ 254999 h 1285933"/>
                    <a:gd name="connsiteX0" fmla="*/ 699204 w 1367541"/>
                    <a:gd name="connsiteY0" fmla="*/ 254999 h 1285933"/>
                    <a:gd name="connsiteX1" fmla="*/ 696029 w 1367541"/>
                    <a:gd name="connsiteY1" fmla="*/ 187529 h 1285933"/>
                    <a:gd name="connsiteX2" fmla="*/ 607923 w 1367541"/>
                    <a:gd name="connsiteY2" fmla="*/ 147047 h 1285933"/>
                    <a:gd name="connsiteX3" fmla="*/ 448379 w 1367541"/>
                    <a:gd name="connsiteY3" fmla="*/ 225629 h 1285933"/>
                    <a:gd name="connsiteX4" fmla="*/ 415041 w 1367541"/>
                    <a:gd name="connsiteY4" fmla="*/ 111329 h 1285933"/>
                    <a:gd name="connsiteX5" fmla="*/ 555535 w 1367541"/>
                    <a:gd name="connsiteY5" fmla="*/ 25604 h 1285933"/>
                    <a:gd name="connsiteX6" fmla="*/ 681741 w 1367541"/>
                    <a:gd name="connsiteY6" fmla="*/ 8935 h 1285933"/>
                    <a:gd name="connsiteX7" fmla="*/ 1072266 w 1367541"/>
                    <a:gd name="connsiteY7" fmla="*/ 316116 h 1285933"/>
                    <a:gd name="connsiteX8" fmla="*/ 1162754 w 1367541"/>
                    <a:gd name="connsiteY8" fmla="*/ 325641 h 1285933"/>
                    <a:gd name="connsiteX9" fmla="*/ 1300866 w 1367541"/>
                    <a:gd name="connsiteY9" fmla="*/ 251823 h 1285933"/>
                    <a:gd name="connsiteX10" fmla="*/ 1367541 w 1367541"/>
                    <a:gd name="connsiteY10" fmla="*/ 337548 h 1285933"/>
                    <a:gd name="connsiteX11" fmla="*/ 1124654 w 1367541"/>
                    <a:gd name="connsiteY11" fmla="*/ 468516 h 1285933"/>
                    <a:gd name="connsiteX12" fmla="*/ 1012736 w 1367541"/>
                    <a:gd name="connsiteY12" fmla="*/ 423273 h 1285933"/>
                    <a:gd name="connsiteX13" fmla="*/ 923834 w 1367541"/>
                    <a:gd name="connsiteY13" fmla="*/ 435973 h 1285933"/>
                    <a:gd name="connsiteX14" fmla="*/ 784136 w 1367541"/>
                    <a:gd name="connsiteY14" fmla="*/ 644729 h 1285933"/>
                    <a:gd name="connsiteX15" fmla="*/ 790485 w 1367541"/>
                    <a:gd name="connsiteY15" fmla="*/ 747917 h 1285933"/>
                    <a:gd name="connsiteX16" fmla="*/ 965111 w 1367541"/>
                    <a:gd name="connsiteY16" fmla="*/ 1182893 h 1285933"/>
                    <a:gd name="connsiteX17" fmla="*/ 838904 w 1367541"/>
                    <a:gd name="connsiteY17" fmla="*/ 1232898 h 1285933"/>
                    <a:gd name="connsiteX18" fmla="*/ 648405 w 1367541"/>
                    <a:gd name="connsiteY18" fmla="*/ 763791 h 1285933"/>
                    <a:gd name="connsiteX19" fmla="*/ 541249 w 1367541"/>
                    <a:gd name="connsiteY19" fmla="*/ 763793 h 1285933"/>
                    <a:gd name="connsiteX20" fmla="*/ 429329 w 1367541"/>
                    <a:gd name="connsiteY20" fmla="*/ 882854 h 1285933"/>
                    <a:gd name="connsiteX21" fmla="*/ 307885 w 1367541"/>
                    <a:gd name="connsiteY21" fmla="*/ 882854 h 1285933"/>
                    <a:gd name="connsiteX22" fmla="*/ 53092 w 1367541"/>
                    <a:gd name="connsiteY22" fmla="*/ 782841 h 1285933"/>
                    <a:gd name="connsiteX23" fmla="*/ 88810 w 1367541"/>
                    <a:gd name="connsiteY23" fmla="*/ 654254 h 1285933"/>
                    <a:gd name="connsiteX24" fmla="*/ 276929 w 1367541"/>
                    <a:gd name="connsiteY24" fmla="*/ 725692 h 1285933"/>
                    <a:gd name="connsiteX25" fmla="*/ 392023 w 1367541"/>
                    <a:gd name="connsiteY25" fmla="*/ 707436 h 1285933"/>
                    <a:gd name="connsiteX26" fmla="*/ 699204 w 1367541"/>
                    <a:gd name="connsiteY26" fmla="*/ 254999 h 1285933"/>
                    <a:gd name="connsiteX0" fmla="*/ 699204 w 1367541"/>
                    <a:gd name="connsiteY0" fmla="*/ 254999 h 1285933"/>
                    <a:gd name="connsiteX1" fmla="*/ 696029 w 1367541"/>
                    <a:gd name="connsiteY1" fmla="*/ 187529 h 1285933"/>
                    <a:gd name="connsiteX2" fmla="*/ 607923 w 1367541"/>
                    <a:gd name="connsiteY2" fmla="*/ 147047 h 1285933"/>
                    <a:gd name="connsiteX3" fmla="*/ 448379 w 1367541"/>
                    <a:gd name="connsiteY3" fmla="*/ 225629 h 1285933"/>
                    <a:gd name="connsiteX4" fmla="*/ 415041 w 1367541"/>
                    <a:gd name="connsiteY4" fmla="*/ 111329 h 1285933"/>
                    <a:gd name="connsiteX5" fmla="*/ 555535 w 1367541"/>
                    <a:gd name="connsiteY5" fmla="*/ 25604 h 1285933"/>
                    <a:gd name="connsiteX6" fmla="*/ 681741 w 1367541"/>
                    <a:gd name="connsiteY6" fmla="*/ 8935 h 1285933"/>
                    <a:gd name="connsiteX7" fmla="*/ 1072266 w 1367541"/>
                    <a:gd name="connsiteY7" fmla="*/ 316116 h 1285933"/>
                    <a:gd name="connsiteX8" fmla="*/ 1162754 w 1367541"/>
                    <a:gd name="connsiteY8" fmla="*/ 325641 h 1285933"/>
                    <a:gd name="connsiteX9" fmla="*/ 1300866 w 1367541"/>
                    <a:gd name="connsiteY9" fmla="*/ 251823 h 1285933"/>
                    <a:gd name="connsiteX10" fmla="*/ 1367541 w 1367541"/>
                    <a:gd name="connsiteY10" fmla="*/ 337548 h 1285933"/>
                    <a:gd name="connsiteX11" fmla="*/ 1124654 w 1367541"/>
                    <a:gd name="connsiteY11" fmla="*/ 468516 h 1285933"/>
                    <a:gd name="connsiteX12" fmla="*/ 1012736 w 1367541"/>
                    <a:gd name="connsiteY12" fmla="*/ 423273 h 1285933"/>
                    <a:gd name="connsiteX13" fmla="*/ 923834 w 1367541"/>
                    <a:gd name="connsiteY13" fmla="*/ 435973 h 1285933"/>
                    <a:gd name="connsiteX14" fmla="*/ 784136 w 1367541"/>
                    <a:gd name="connsiteY14" fmla="*/ 644729 h 1285933"/>
                    <a:gd name="connsiteX15" fmla="*/ 790485 w 1367541"/>
                    <a:gd name="connsiteY15" fmla="*/ 747917 h 1285933"/>
                    <a:gd name="connsiteX16" fmla="*/ 965111 w 1367541"/>
                    <a:gd name="connsiteY16" fmla="*/ 1182893 h 1285933"/>
                    <a:gd name="connsiteX17" fmla="*/ 838904 w 1367541"/>
                    <a:gd name="connsiteY17" fmla="*/ 1232898 h 1285933"/>
                    <a:gd name="connsiteX18" fmla="*/ 648405 w 1367541"/>
                    <a:gd name="connsiteY18" fmla="*/ 763791 h 1285933"/>
                    <a:gd name="connsiteX19" fmla="*/ 541249 w 1367541"/>
                    <a:gd name="connsiteY19" fmla="*/ 763793 h 1285933"/>
                    <a:gd name="connsiteX20" fmla="*/ 429329 w 1367541"/>
                    <a:gd name="connsiteY20" fmla="*/ 882854 h 1285933"/>
                    <a:gd name="connsiteX21" fmla="*/ 307885 w 1367541"/>
                    <a:gd name="connsiteY21" fmla="*/ 882854 h 1285933"/>
                    <a:gd name="connsiteX22" fmla="*/ 53092 w 1367541"/>
                    <a:gd name="connsiteY22" fmla="*/ 782841 h 1285933"/>
                    <a:gd name="connsiteX23" fmla="*/ 88810 w 1367541"/>
                    <a:gd name="connsiteY23" fmla="*/ 654254 h 1285933"/>
                    <a:gd name="connsiteX24" fmla="*/ 276929 w 1367541"/>
                    <a:gd name="connsiteY24" fmla="*/ 725692 h 1285933"/>
                    <a:gd name="connsiteX25" fmla="*/ 392023 w 1367541"/>
                    <a:gd name="connsiteY25" fmla="*/ 707436 h 1285933"/>
                    <a:gd name="connsiteX26" fmla="*/ 699204 w 1367541"/>
                    <a:gd name="connsiteY26" fmla="*/ 254999 h 1285933"/>
                    <a:gd name="connsiteX0" fmla="*/ 699204 w 1392511"/>
                    <a:gd name="connsiteY0" fmla="*/ 254999 h 1285933"/>
                    <a:gd name="connsiteX1" fmla="*/ 696029 w 1392511"/>
                    <a:gd name="connsiteY1" fmla="*/ 187529 h 1285933"/>
                    <a:gd name="connsiteX2" fmla="*/ 607923 w 1392511"/>
                    <a:gd name="connsiteY2" fmla="*/ 147047 h 1285933"/>
                    <a:gd name="connsiteX3" fmla="*/ 448379 w 1392511"/>
                    <a:gd name="connsiteY3" fmla="*/ 225629 h 1285933"/>
                    <a:gd name="connsiteX4" fmla="*/ 415041 w 1392511"/>
                    <a:gd name="connsiteY4" fmla="*/ 111329 h 1285933"/>
                    <a:gd name="connsiteX5" fmla="*/ 555535 w 1392511"/>
                    <a:gd name="connsiteY5" fmla="*/ 25604 h 1285933"/>
                    <a:gd name="connsiteX6" fmla="*/ 681741 w 1392511"/>
                    <a:gd name="connsiteY6" fmla="*/ 8935 h 1285933"/>
                    <a:gd name="connsiteX7" fmla="*/ 1072266 w 1392511"/>
                    <a:gd name="connsiteY7" fmla="*/ 316116 h 1285933"/>
                    <a:gd name="connsiteX8" fmla="*/ 1162754 w 1392511"/>
                    <a:gd name="connsiteY8" fmla="*/ 325641 h 1285933"/>
                    <a:gd name="connsiteX9" fmla="*/ 1300866 w 1392511"/>
                    <a:gd name="connsiteY9" fmla="*/ 251823 h 1285933"/>
                    <a:gd name="connsiteX10" fmla="*/ 1367541 w 1392511"/>
                    <a:gd name="connsiteY10" fmla="*/ 337548 h 1285933"/>
                    <a:gd name="connsiteX11" fmla="*/ 1124654 w 1392511"/>
                    <a:gd name="connsiteY11" fmla="*/ 468516 h 1285933"/>
                    <a:gd name="connsiteX12" fmla="*/ 1012736 w 1392511"/>
                    <a:gd name="connsiteY12" fmla="*/ 423273 h 1285933"/>
                    <a:gd name="connsiteX13" fmla="*/ 923834 w 1392511"/>
                    <a:gd name="connsiteY13" fmla="*/ 435973 h 1285933"/>
                    <a:gd name="connsiteX14" fmla="*/ 784136 w 1392511"/>
                    <a:gd name="connsiteY14" fmla="*/ 644729 h 1285933"/>
                    <a:gd name="connsiteX15" fmla="*/ 790485 w 1392511"/>
                    <a:gd name="connsiteY15" fmla="*/ 747917 h 1285933"/>
                    <a:gd name="connsiteX16" fmla="*/ 965111 w 1392511"/>
                    <a:gd name="connsiteY16" fmla="*/ 1182893 h 1285933"/>
                    <a:gd name="connsiteX17" fmla="*/ 838904 w 1392511"/>
                    <a:gd name="connsiteY17" fmla="*/ 1232898 h 1285933"/>
                    <a:gd name="connsiteX18" fmla="*/ 648405 w 1392511"/>
                    <a:gd name="connsiteY18" fmla="*/ 763791 h 1285933"/>
                    <a:gd name="connsiteX19" fmla="*/ 541249 w 1392511"/>
                    <a:gd name="connsiteY19" fmla="*/ 763793 h 1285933"/>
                    <a:gd name="connsiteX20" fmla="*/ 429329 w 1392511"/>
                    <a:gd name="connsiteY20" fmla="*/ 882854 h 1285933"/>
                    <a:gd name="connsiteX21" fmla="*/ 307885 w 1392511"/>
                    <a:gd name="connsiteY21" fmla="*/ 882854 h 1285933"/>
                    <a:gd name="connsiteX22" fmla="*/ 53092 w 1392511"/>
                    <a:gd name="connsiteY22" fmla="*/ 782841 h 1285933"/>
                    <a:gd name="connsiteX23" fmla="*/ 88810 w 1392511"/>
                    <a:gd name="connsiteY23" fmla="*/ 654254 h 1285933"/>
                    <a:gd name="connsiteX24" fmla="*/ 276929 w 1392511"/>
                    <a:gd name="connsiteY24" fmla="*/ 725692 h 1285933"/>
                    <a:gd name="connsiteX25" fmla="*/ 392023 w 1392511"/>
                    <a:gd name="connsiteY25" fmla="*/ 707436 h 1285933"/>
                    <a:gd name="connsiteX26" fmla="*/ 699204 w 1392511"/>
                    <a:gd name="connsiteY26" fmla="*/ 254999 h 1285933"/>
                    <a:gd name="connsiteX0" fmla="*/ 699204 w 1394954"/>
                    <a:gd name="connsiteY0" fmla="*/ 254999 h 1285933"/>
                    <a:gd name="connsiteX1" fmla="*/ 696029 w 1394954"/>
                    <a:gd name="connsiteY1" fmla="*/ 187529 h 1285933"/>
                    <a:gd name="connsiteX2" fmla="*/ 607923 w 1394954"/>
                    <a:gd name="connsiteY2" fmla="*/ 147047 h 1285933"/>
                    <a:gd name="connsiteX3" fmla="*/ 448379 w 1394954"/>
                    <a:gd name="connsiteY3" fmla="*/ 225629 h 1285933"/>
                    <a:gd name="connsiteX4" fmla="*/ 415041 w 1394954"/>
                    <a:gd name="connsiteY4" fmla="*/ 111329 h 1285933"/>
                    <a:gd name="connsiteX5" fmla="*/ 555535 w 1394954"/>
                    <a:gd name="connsiteY5" fmla="*/ 25604 h 1285933"/>
                    <a:gd name="connsiteX6" fmla="*/ 681741 w 1394954"/>
                    <a:gd name="connsiteY6" fmla="*/ 8935 h 1285933"/>
                    <a:gd name="connsiteX7" fmla="*/ 1072266 w 1394954"/>
                    <a:gd name="connsiteY7" fmla="*/ 316116 h 1285933"/>
                    <a:gd name="connsiteX8" fmla="*/ 1162754 w 1394954"/>
                    <a:gd name="connsiteY8" fmla="*/ 325641 h 1285933"/>
                    <a:gd name="connsiteX9" fmla="*/ 1300866 w 1394954"/>
                    <a:gd name="connsiteY9" fmla="*/ 251823 h 1285933"/>
                    <a:gd name="connsiteX10" fmla="*/ 1367541 w 1394954"/>
                    <a:gd name="connsiteY10" fmla="*/ 337548 h 1285933"/>
                    <a:gd name="connsiteX11" fmla="*/ 1124654 w 1394954"/>
                    <a:gd name="connsiteY11" fmla="*/ 468516 h 1285933"/>
                    <a:gd name="connsiteX12" fmla="*/ 1012736 w 1394954"/>
                    <a:gd name="connsiteY12" fmla="*/ 423273 h 1285933"/>
                    <a:gd name="connsiteX13" fmla="*/ 923834 w 1394954"/>
                    <a:gd name="connsiteY13" fmla="*/ 435973 h 1285933"/>
                    <a:gd name="connsiteX14" fmla="*/ 784136 w 1394954"/>
                    <a:gd name="connsiteY14" fmla="*/ 644729 h 1285933"/>
                    <a:gd name="connsiteX15" fmla="*/ 790485 w 1394954"/>
                    <a:gd name="connsiteY15" fmla="*/ 747917 h 1285933"/>
                    <a:gd name="connsiteX16" fmla="*/ 965111 w 1394954"/>
                    <a:gd name="connsiteY16" fmla="*/ 1182893 h 1285933"/>
                    <a:gd name="connsiteX17" fmla="*/ 838904 w 1394954"/>
                    <a:gd name="connsiteY17" fmla="*/ 1232898 h 1285933"/>
                    <a:gd name="connsiteX18" fmla="*/ 648405 w 1394954"/>
                    <a:gd name="connsiteY18" fmla="*/ 763791 h 1285933"/>
                    <a:gd name="connsiteX19" fmla="*/ 541249 w 1394954"/>
                    <a:gd name="connsiteY19" fmla="*/ 763793 h 1285933"/>
                    <a:gd name="connsiteX20" fmla="*/ 429329 w 1394954"/>
                    <a:gd name="connsiteY20" fmla="*/ 882854 h 1285933"/>
                    <a:gd name="connsiteX21" fmla="*/ 307885 w 1394954"/>
                    <a:gd name="connsiteY21" fmla="*/ 882854 h 1285933"/>
                    <a:gd name="connsiteX22" fmla="*/ 53092 w 1394954"/>
                    <a:gd name="connsiteY22" fmla="*/ 782841 h 1285933"/>
                    <a:gd name="connsiteX23" fmla="*/ 88810 w 1394954"/>
                    <a:gd name="connsiteY23" fmla="*/ 654254 h 1285933"/>
                    <a:gd name="connsiteX24" fmla="*/ 276929 w 1394954"/>
                    <a:gd name="connsiteY24" fmla="*/ 725692 h 1285933"/>
                    <a:gd name="connsiteX25" fmla="*/ 392023 w 1394954"/>
                    <a:gd name="connsiteY25" fmla="*/ 707436 h 1285933"/>
                    <a:gd name="connsiteX26" fmla="*/ 699204 w 1394954"/>
                    <a:gd name="connsiteY26" fmla="*/ 254999 h 1285933"/>
                    <a:gd name="connsiteX0" fmla="*/ 699204 w 1394954"/>
                    <a:gd name="connsiteY0" fmla="*/ 252327 h 1283261"/>
                    <a:gd name="connsiteX1" fmla="*/ 696029 w 1394954"/>
                    <a:gd name="connsiteY1" fmla="*/ 184857 h 1283261"/>
                    <a:gd name="connsiteX2" fmla="*/ 607923 w 1394954"/>
                    <a:gd name="connsiteY2" fmla="*/ 144375 h 1283261"/>
                    <a:gd name="connsiteX3" fmla="*/ 448379 w 1394954"/>
                    <a:gd name="connsiteY3" fmla="*/ 222957 h 1283261"/>
                    <a:gd name="connsiteX4" fmla="*/ 415041 w 1394954"/>
                    <a:gd name="connsiteY4" fmla="*/ 108657 h 1283261"/>
                    <a:gd name="connsiteX5" fmla="*/ 555535 w 1394954"/>
                    <a:gd name="connsiteY5" fmla="*/ 22932 h 1283261"/>
                    <a:gd name="connsiteX6" fmla="*/ 684122 w 1394954"/>
                    <a:gd name="connsiteY6" fmla="*/ 11025 h 1283261"/>
                    <a:gd name="connsiteX7" fmla="*/ 1072266 w 1394954"/>
                    <a:gd name="connsiteY7" fmla="*/ 313444 h 1283261"/>
                    <a:gd name="connsiteX8" fmla="*/ 1162754 w 1394954"/>
                    <a:gd name="connsiteY8" fmla="*/ 322969 h 1283261"/>
                    <a:gd name="connsiteX9" fmla="*/ 1300866 w 1394954"/>
                    <a:gd name="connsiteY9" fmla="*/ 249151 h 1283261"/>
                    <a:gd name="connsiteX10" fmla="*/ 1367541 w 1394954"/>
                    <a:gd name="connsiteY10" fmla="*/ 334876 h 1283261"/>
                    <a:gd name="connsiteX11" fmla="*/ 1124654 w 1394954"/>
                    <a:gd name="connsiteY11" fmla="*/ 465844 h 1283261"/>
                    <a:gd name="connsiteX12" fmla="*/ 1012736 w 1394954"/>
                    <a:gd name="connsiteY12" fmla="*/ 420601 h 1283261"/>
                    <a:gd name="connsiteX13" fmla="*/ 923834 w 1394954"/>
                    <a:gd name="connsiteY13" fmla="*/ 433301 h 1283261"/>
                    <a:gd name="connsiteX14" fmla="*/ 784136 w 1394954"/>
                    <a:gd name="connsiteY14" fmla="*/ 642057 h 1283261"/>
                    <a:gd name="connsiteX15" fmla="*/ 790485 w 1394954"/>
                    <a:gd name="connsiteY15" fmla="*/ 745245 h 1283261"/>
                    <a:gd name="connsiteX16" fmla="*/ 965111 w 1394954"/>
                    <a:gd name="connsiteY16" fmla="*/ 1180221 h 1283261"/>
                    <a:gd name="connsiteX17" fmla="*/ 838904 w 1394954"/>
                    <a:gd name="connsiteY17" fmla="*/ 1230226 h 1283261"/>
                    <a:gd name="connsiteX18" fmla="*/ 648405 w 1394954"/>
                    <a:gd name="connsiteY18" fmla="*/ 761119 h 1283261"/>
                    <a:gd name="connsiteX19" fmla="*/ 541249 w 1394954"/>
                    <a:gd name="connsiteY19" fmla="*/ 761121 h 1283261"/>
                    <a:gd name="connsiteX20" fmla="*/ 429329 w 1394954"/>
                    <a:gd name="connsiteY20" fmla="*/ 880182 h 1283261"/>
                    <a:gd name="connsiteX21" fmla="*/ 307885 w 1394954"/>
                    <a:gd name="connsiteY21" fmla="*/ 880182 h 1283261"/>
                    <a:gd name="connsiteX22" fmla="*/ 53092 w 1394954"/>
                    <a:gd name="connsiteY22" fmla="*/ 780169 h 1283261"/>
                    <a:gd name="connsiteX23" fmla="*/ 88810 w 1394954"/>
                    <a:gd name="connsiteY23" fmla="*/ 651582 h 1283261"/>
                    <a:gd name="connsiteX24" fmla="*/ 276929 w 1394954"/>
                    <a:gd name="connsiteY24" fmla="*/ 723020 h 1283261"/>
                    <a:gd name="connsiteX25" fmla="*/ 392023 w 1394954"/>
                    <a:gd name="connsiteY25" fmla="*/ 704764 h 1283261"/>
                    <a:gd name="connsiteX26" fmla="*/ 699204 w 1394954"/>
                    <a:gd name="connsiteY26" fmla="*/ 252327 h 1283261"/>
                    <a:gd name="connsiteX0" fmla="*/ 699204 w 1394954"/>
                    <a:gd name="connsiteY0" fmla="*/ 252327 h 1283261"/>
                    <a:gd name="connsiteX1" fmla="*/ 698411 w 1394954"/>
                    <a:gd name="connsiteY1" fmla="*/ 180095 h 1283261"/>
                    <a:gd name="connsiteX2" fmla="*/ 607923 w 1394954"/>
                    <a:gd name="connsiteY2" fmla="*/ 144375 h 1283261"/>
                    <a:gd name="connsiteX3" fmla="*/ 448379 w 1394954"/>
                    <a:gd name="connsiteY3" fmla="*/ 222957 h 1283261"/>
                    <a:gd name="connsiteX4" fmla="*/ 415041 w 1394954"/>
                    <a:gd name="connsiteY4" fmla="*/ 108657 h 1283261"/>
                    <a:gd name="connsiteX5" fmla="*/ 555535 w 1394954"/>
                    <a:gd name="connsiteY5" fmla="*/ 22932 h 1283261"/>
                    <a:gd name="connsiteX6" fmla="*/ 684122 w 1394954"/>
                    <a:gd name="connsiteY6" fmla="*/ 11025 h 1283261"/>
                    <a:gd name="connsiteX7" fmla="*/ 1072266 w 1394954"/>
                    <a:gd name="connsiteY7" fmla="*/ 313444 h 1283261"/>
                    <a:gd name="connsiteX8" fmla="*/ 1162754 w 1394954"/>
                    <a:gd name="connsiteY8" fmla="*/ 322969 h 1283261"/>
                    <a:gd name="connsiteX9" fmla="*/ 1300866 w 1394954"/>
                    <a:gd name="connsiteY9" fmla="*/ 249151 h 1283261"/>
                    <a:gd name="connsiteX10" fmla="*/ 1367541 w 1394954"/>
                    <a:gd name="connsiteY10" fmla="*/ 334876 h 1283261"/>
                    <a:gd name="connsiteX11" fmla="*/ 1124654 w 1394954"/>
                    <a:gd name="connsiteY11" fmla="*/ 465844 h 1283261"/>
                    <a:gd name="connsiteX12" fmla="*/ 1012736 w 1394954"/>
                    <a:gd name="connsiteY12" fmla="*/ 420601 h 1283261"/>
                    <a:gd name="connsiteX13" fmla="*/ 923834 w 1394954"/>
                    <a:gd name="connsiteY13" fmla="*/ 433301 h 1283261"/>
                    <a:gd name="connsiteX14" fmla="*/ 784136 w 1394954"/>
                    <a:gd name="connsiteY14" fmla="*/ 642057 h 1283261"/>
                    <a:gd name="connsiteX15" fmla="*/ 790485 w 1394954"/>
                    <a:gd name="connsiteY15" fmla="*/ 745245 h 1283261"/>
                    <a:gd name="connsiteX16" fmla="*/ 965111 w 1394954"/>
                    <a:gd name="connsiteY16" fmla="*/ 1180221 h 1283261"/>
                    <a:gd name="connsiteX17" fmla="*/ 838904 w 1394954"/>
                    <a:gd name="connsiteY17" fmla="*/ 1230226 h 1283261"/>
                    <a:gd name="connsiteX18" fmla="*/ 648405 w 1394954"/>
                    <a:gd name="connsiteY18" fmla="*/ 761119 h 1283261"/>
                    <a:gd name="connsiteX19" fmla="*/ 541249 w 1394954"/>
                    <a:gd name="connsiteY19" fmla="*/ 761121 h 1283261"/>
                    <a:gd name="connsiteX20" fmla="*/ 429329 w 1394954"/>
                    <a:gd name="connsiteY20" fmla="*/ 880182 h 1283261"/>
                    <a:gd name="connsiteX21" fmla="*/ 307885 w 1394954"/>
                    <a:gd name="connsiteY21" fmla="*/ 880182 h 1283261"/>
                    <a:gd name="connsiteX22" fmla="*/ 53092 w 1394954"/>
                    <a:gd name="connsiteY22" fmla="*/ 780169 h 1283261"/>
                    <a:gd name="connsiteX23" fmla="*/ 88810 w 1394954"/>
                    <a:gd name="connsiteY23" fmla="*/ 651582 h 1283261"/>
                    <a:gd name="connsiteX24" fmla="*/ 276929 w 1394954"/>
                    <a:gd name="connsiteY24" fmla="*/ 723020 h 1283261"/>
                    <a:gd name="connsiteX25" fmla="*/ 392023 w 1394954"/>
                    <a:gd name="connsiteY25" fmla="*/ 704764 h 1283261"/>
                    <a:gd name="connsiteX26" fmla="*/ 699204 w 1394954"/>
                    <a:gd name="connsiteY26" fmla="*/ 252327 h 1283261"/>
                    <a:gd name="connsiteX0" fmla="*/ 699204 w 1394954"/>
                    <a:gd name="connsiteY0" fmla="*/ 252327 h 1283261"/>
                    <a:gd name="connsiteX1" fmla="*/ 698411 w 1394954"/>
                    <a:gd name="connsiteY1" fmla="*/ 180095 h 1283261"/>
                    <a:gd name="connsiteX2" fmla="*/ 607923 w 1394954"/>
                    <a:gd name="connsiteY2" fmla="*/ 139612 h 1283261"/>
                    <a:gd name="connsiteX3" fmla="*/ 448379 w 1394954"/>
                    <a:gd name="connsiteY3" fmla="*/ 222957 h 1283261"/>
                    <a:gd name="connsiteX4" fmla="*/ 415041 w 1394954"/>
                    <a:gd name="connsiteY4" fmla="*/ 108657 h 1283261"/>
                    <a:gd name="connsiteX5" fmla="*/ 555535 w 1394954"/>
                    <a:gd name="connsiteY5" fmla="*/ 22932 h 1283261"/>
                    <a:gd name="connsiteX6" fmla="*/ 684122 w 1394954"/>
                    <a:gd name="connsiteY6" fmla="*/ 11025 h 1283261"/>
                    <a:gd name="connsiteX7" fmla="*/ 1072266 w 1394954"/>
                    <a:gd name="connsiteY7" fmla="*/ 313444 h 1283261"/>
                    <a:gd name="connsiteX8" fmla="*/ 1162754 w 1394954"/>
                    <a:gd name="connsiteY8" fmla="*/ 322969 h 1283261"/>
                    <a:gd name="connsiteX9" fmla="*/ 1300866 w 1394954"/>
                    <a:gd name="connsiteY9" fmla="*/ 249151 h 1283261"/>
                    <a:gd name="connsiteX10" fmla="*/ 1367541 w 1394954"/>
                    <a:gd name="connsiteY10" fmla="*/ 334876 h 1283261"/>
                    <a:gd name="connsiteX11" fmla="*/ 1124654 w 1394954"/>
                    <a:gd name="connsiteY11" fmla="*/ 465844 h 1283261"/>
                    <a:gd name="connsiteX12" fmla="*/ 1012736 w 1394954"/>
                    <a:gd name="connsiteY12" fmla="*/ 420601 h 1283261"/>
                    <a:gd name="connsiteX13" fmla="*/ 923834 w 1394954"/>
                    <a:gd name="connsiteY13" fmla="*/ 433301 h 1283261"/>
                    <a:gd name="connsiteX14" fmla="*/ 784136 w 1394954"/>
                    <a:gd name="connsiteY14" fmla="*/ 642057 h 1283261"/>
                    <a:gd name="connsiteX15" fmla="*/ 790485 w 1394954"/>
                    <a:gd name="connsiteY15" fmla="*/ 745245 h 1283261"/>
                    <a:gd name="connsiteX16" fmla="*/ 965111 w 1394954"/>
                    <a:gd name="connsiteY16" fmla="*/ 1180221 h 1283261"/>
                    <a:gd name="connsiteX17" fmla="*/ 838904 w 1394954"/>
                    <a:gd name="connsiteY17" fmla="*/ 1230226 h 1283261"/>
                    <a:gd name="connsiteX18" fmla="*/ 648405 w 1394954"/>
                    <a:gd name="connsiteY18" fmla="*/ 761119 h 1283261"/>
                    <a:gd name="connsiteX19" fmla="*/ 541249 w 1394954"/>
                    <a:gd name="connsiteY19" fmla="*/ 761121 h 1283261"/>
                    <a:gd name="connsiteX20" fmla="*/ 429329 w 1394954"/>
                    <a:gd name="connsiteY20" fmla="*/ 880182 h 1283261"/>
                    <a:gd name="connsiteX21" fmla="*/ 307885 w 1394954"/>
                    <a:gd name="connsiteY21" fmla="*/ 880182 h 1283261"/>
                    <a:gd name="connsiteX22" fmla="*/ 53092 w 1394954"/>
                    <a:gd name="connsiteY22" fmla="*/ 780169 h 1283261"/>
                    <a:gd name="connsiteX23" fmla="*/ 88810 w 1394954"/>
                    <a:gd name="connsiteY23" fmla="*/ 651582 h 1283261"/>
                    <a:gd name="connsiteX24" fmla="*/ 276929 w 1394954"/>
                    <a:gd name="connsiteY24" fmla="*/ 723020 h 1283261"/>
                    <a:gd name="connsiteX25" fmla="*/ 392023 w 1394954"/>
                    <a:gd name="connsiteY25" fmla="*/ 704764 h 1283261"/>
                    <a:gd name="connsiteX26" fmla="*/ 699204 w 1394954"/>
                    <a:gd name="connsiteY26" fmla="*/ 252327 h 1283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94954" h="1283261">
                      <a:moveTo>
                        <a:pt x="699204" y="252327"/>
                      </a:moveTo>
                      <a:cubicBezTo>
                        <a:pt x="715607" y="227456"/>
                        <a:pt x="724870" y="207347"/>
                        <a:pt x="698411" y="180095"/>
                      </a:cubicBezTo>
                      <a:cubicBezTo>
                        <a:pt x="671424" y="154695"/>
                        <a:pt x="637292" y="124531"/>
                        <a:pt x="607923" y="139612"/>
                      </a:cubicBezTo>
                      <a:lnTo>
                        <a:pt x="448379" y="222957"/>
                      </a:lnTo>
                      <a:cubicBezTo>
                        <a:pt x="394404" y="232482"/>
                        <a:pt x="342810" y="158663"/>
                        <a:pt x="415041" y="108657"/>
                      </a:cubicBezTo>
                      <a:lnTo>
                        <a:pt x="555535" y="22932"/>
                      </a:lnTo>
                      <a:cubicBezTo>
                        <a:pt x="607128" y="-10405"/>
                        <a:pt x="658723" y="-881"/>
                        <a:pt x="684122" y="11025"/>
                      </a:cubicBezTo>
                      <a:lnTo>
                        <a:pt x="1072266" y="313444"/>
                      </a:lnTo>
                      <a:cubicBezTo>
                        <a:pt x="1107192" y="340432"/>
                        <a:pt x="1113541" y="336463"/>
                        <a:pt x="1162754" y="322969"/>
                      </a:cubicBezTo>
                      <a:lnTo>
                        <a:pt x="1300866" y="249151"/>
                      </a:lnTo>
                      <a:cubicBezTo>
                        <a:pt x="1368335" y="203907"/>
                        <a:pt x="1433422" y="282489"/>
                        <a:pt x="1367541" y="334876"/>
                      </a:cubicBezTo>
                      <a:lnTo>
                        <a:pt x="1124654" y="465844"/>
                      </a:lnTo>
                      <a:cubicBezTo>
                        <a:pt x="1087348" y="486482"/>
                        <a:pt x="1050042" y="461876"/>
                        <a:pt x="1012736" y="420601"/>
                      </a:cubicBezTo>
                      <a:cubicBezTo>
                        <a:pt x="975958" y="403402"/>
                        <a:pt x="960612" y="395731"/>
                        <a:pt x="923834" y="433301"/>
                      </a:cubicBezTo>
                      <a:lnTo>
                        <a:pt x="784136" y="642057"/>
                      </a:lnTo>
                      <a:cubicBezTo>
                        <a:pt x="767202" y="676453"/>
                        <a:pt x="771700" y="710849"/>
                        <a:pt x="790485" y="745245"/>
                      </a:cubicBezTo>
                      <a:lnTo>
                        <a:pt x="965111" y="1180221"/>
                      </a:lnTo>
                      <a:cubicBezTo>
                        <a:pt x="1013529" y="1289757"/>
                        <a:pt x="880973" y="1320714"/>
                        <a:pt x="838904" y="1230226"/>
                      </a:cubicBezTo>
                      <a:lnTo>
                        <a:pt x="648405" y="761119"/>
                      </a:lnTo>
                      <a:cubicBezTo>
                        <a:pt x="629356" y="722226"/>
                        <a:pt x="553156" y="733340"/>
                        <a:pt x="541249" y="761121"/>
                      </a:cubicBezTo>
                      <a:lnTo>
                        <a:pt x="429329" y="880182"/>
                      </a:lnTo>
                      <a:cubicBezTo>
                        <a:pt x="384085" y="911138"/>
                        <a:pt x="365035" y="896850"/>
                        <a:pt x="307885" y="880182"/>
                      </a:cubicBezTo>
                      <a:lnTo>
                        <a:pt x="53092" y="780169"/>
                      </a:lnTo>
                      <a:cubicBezTo>
                        <a:pt x="-29458" y="754769"/>
                        <a:pt x="-14376" y="619832"/>
                        <a:pt x="88810" y="651582"/>
                      </a:cubicBezTo>
                      <a:lnTo>
                        <a:pt x="276929" y="723020"/>
                      </a:lnTo>
                      <a:cubicBezTo>
                        <a:pt x="322437" y="738366"/>
                        <a:pt x="351276" y="748950"/>
                        <a:pt x="392023" y="704764"/>
                      </a:cubicBezTo>
                      <a:lnTo>
                        <a:pt x="699204" y="2523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2103844" y="2179119"/>
                  <a:ext cx="280428" cy="280428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1749691" y="2708139"/>
                <a:ext cx="1920284" cy="1869679"/>
                <a:chOff x="1749691" y="2708139"/>
                <a:chExt cx="1920284" cy="1869679"/>
              </a:xfrm>
            </p:grpSpPr>
            <p:sp>
              <p:nvSpPr>
                <p:cNvPr id="107" name="Freeform 106"/>
                <p:cNvSpPr/>
                <p:nvPr/>
              </p:nvSpPr>
              <p:spPr>
                <a:xfrm>
                  <a:off x="1749691" y="2708139"/>
                  <a:ext cx="1920284" cy="1869679"/>
                </a:xfrm>
                <a:custGeom>
                  <a:avLst/>
                  <a:gdLst>
                    <a:gd name="connsiteX0" fmla="*/ 952293 w 1904582"/>
                    <a:gd name="connsiteY0" fmla="*/ 271496 h 1893438"/>
                    <a:gd name="connsiteX1" fmla="*/ 283755 w 1904582"/>
                    <a:gd name="connsiteY1" fmla="*/ 946720 h 1893438"/>
                    <a:gd name="connsiteX2" fmla="*/ 952293 w 1904582"/>
                    <a:gd name="connsiteY2" fmla="*/ 1621944 h 1893438"/>
                    <a:gd name="connsiteX3" fmla="*/ 1620831 w 1904582"/>
                    <a:gd name="connsiteY3" fmla="*/ 946720 h 1893438"/>
                    <a:gd name="connsiteX4" fmla="*/ 952293 w 1904582"/>
                    <a:gd name="connsiteY4" fmla="*/ 271496 h 1893438"/>
                    <a:gd name="connsiteX5" fmla="*/ 850486 w 1904582"/>
                    <a:gd name="connsiteY5" fmla="*/ 0 h 1893438"/>
                    <a:gd name="connsiteX6" fmla="*/ 1052148 w 1904582"/>
                    <a:gd name="connsiteY6" fmla="*/ 0 h 1893438"/>
                    <a:gd name="connsiteX7" fmla="*/ 1100858 w 1904582"/>
                    <a:gd name="connsiteY7" fmla="*/ 181338 h 1893438"/>
                    <a:gd name="connsiteX8" fmla="*/ 1209970 w 1904582"/>
                    <a:gd name="connsiteY8" fmla="*/ 208345 h 1893438"/>
                    <a:gd name="connsiteX9" fmla="*/ 1339540 w 1904582"/>
                    <a:gd name="connsiteY9" fmla="*/ 80059 h 1893438"/>
                    <a:gd name="connsiteX10" fmla="*/ 1515872 w 1904582"/>
                    <a:gd name="connsiteY10" fmla="*/ 181338 h 1893438"/>
                    <a:gd name="connsiteX11" fmla="*/ 1464239 w 1904582"/>
                    <a:gd name="connsiteY11" fmla="*/ 355924 h 1893438"/>
                    <a:gd name="connsiteX12" fmla="*/ 1545098 w 1904582"/>
                    <a:gd name="connsiteY12" fmla="*/ 435018 h 1893438"/>
                    <a:gd name="connsiteX13" fmla="*/ 1721431 w 1904582"/>
                    <a:gd name="connsiteY13" fmla="*/ 393542 h 1893438"/>
                    <a:gd name="connsiteX14" fmla="*/ 1827493 w 1904582"/>
                    <a:gd name="connsiteY14" fmla="*/ 565767 h 1893438"/>
                    <a:gd name="connsiteX15" fmla="*/ 1699024 w 1904582"/>
                    <a:gd name="connsiteY15" fmla="*/ 684839 h 1893438"/>
                    <a:gd name="connsiteX16" fmla="*/ 1729224 w 1904582"/>
                    <a:gd name="connsiteY16" fmla="*/ 800587 h 1893438"/>
                    <a:gd name="connsiteX17" fmla="*/ 1903607 w 1904582"/>
                    <a:gd name="connsiteY17" fmla="*/ 845923 h 1893438"/>
                    <a:gd name="connsiteX18" fmla="*/ 1904582 w 1904582"/>
                    <a:gd name="connsiteY18" fmla="*/ 1046551 h 1893438"/>
                    <a:gd name="connsiteX19" fmla="*/ 1725327 w 1904582"/>
                    <a:gd name="connsiteY19" fmla="*/ 1090920 h 1893438"/>
                    <a:gd name="connsiteX20" fmla="*/ 1698050 w 1904582"/>
                    <a:gd name="connsiteY20" fmla="*/ 1202810 h 1893438"/>
                    <a:gd name="connsiteX21" fmla="*/ 1823723 w 1904582"/>
                    <a:gd name="connsiteY21" fmla="*/ 1331097 h 1893438"/>
                    <a:gd name="connsiteX22" fmla="*/ 1727275 w 1904582"/>
                    <a:gd name="connsiteY22" fmla="*/ 1507613 h 1893438"/>
                    <a:gd name="connsiteX23" fmla="*/ 1549969 w 1904582"/>
                    <a:gd name="connsiteY23" fmla="*/ 1453596 h 1893438"/>
                    <a:gd name="connsiteX24" fmla="*/ 1464239 w 1904582"/>
                    <a:gd name="connsiteY24" fmla="*/ 1537514 h 1893438"/>
                    <a:gd name="connsiteX25" fmla="*/ 1511975 w 1904582"/>
                    <a:gd name="connsiteY25" fmla="*/ 1710171 h 1893438"/>
                    <a:gd name="connsiteX26" fmla="*/ 1346359 w 1904582"/>
                    <a:gd name="connsiteY26" fmla="*/ 1814343 h 1893438"/>
                    <a:gd name="connsiteX27" fmla="*/ 1215816 w 1904582"/>
                    <a:gd name="connsiteY27" fmla="*/ 1685092 h 1893438"/>
                    <a:gd name="connsiteX28" fmla="*/ 1097936 w 1904582"/>
                    <a:gd name="connsiteY28" fmla="*/ 1714994 h 1893438"/>
                    <a:gd name="connsiteX29" fmla="*/ 1051173 w 1904582"/>
                    <a:gd name="connsiteY29" fmla="*/ 1893437 h 1893438"/>
                    <a:gd name="connsiteX30" fmla="*/ 854383 w 1904582"/>
                    <a:gd name="connsiteY30" fmla="*/ 1893438 h 1893438"/>
                    <a:gd name="connsiteX31" fmla="*/ 801775 w 1904582"/>
                    <a:gd name="connsiteY31" fmla="*/ 1709206 h 1893438"/>
                    <a:gd name="connsiteX32" fmla="*/ 689741 w 1904582"/>
                    <a:gd name="connsiteY32" fmla="*/ 1680269 h 1893438"/>
                    <a:gd name="connsiteX33" fmla="*/ 566017 w 1904582"/>
                    <a:gd name="connsiteY33" fmla="*/ 1804698 h 1893438"/>
                    <a:gd name="connsiteX34" fmla="*/ 395530 w 1904582"/>
                    <a:gd name="connsiteY34" fmla="*/ 1707277 h 1893438"/>
                    <a:gd name="connsiteX35" fmla="*/ 440343 w 1904582"/>
                    <a:gd name="connsiteY35" fmla="*/ 1538479 h 1893438"/>
                    <a:gd name="connsiteX36" fmla="*/ 348768 w 1904582"/>
                    <a:gd name="connsiteY36" fmla="*/ 1453597 h 1893438"/>
                    <a:gd name="connsiteX37" fmla="*/ 185100 w 1904582"/>
                    <a:gd name="connsiteY37" fmla="*/ 1500861 h 1893438"/>
                    <a:gd name="connsiteX38" fmla="*/ 78912 w 1904582"/>
                    <a:gd name="connsiteY38" fmla="*/ 1330133 h 1893438"/>
                    <a:gd name="connsiteX39" fmla="*/ 203611 w 1904582"/>
                    <a:gd name="connsiteY39" fmla="*/ 1205705 h 1893438"/>
                    <a:gd name="connsiteX40" fmla="*/ 177377 w 1904582"/>
                    <a:gd name="connsiteY40" fmla="*/ 1087540 h 1893438"/>
                    <a:gd name="connsiteX41" fmla="*/ 0 w 1904582"/>
                    <a:gd name="connsiteY41" fmla="*/ 1053304 h 1893438"/>
                    <a:gd name="connsiteX42" fmla="*/ 974 w 1904582"/>
                    <a:gd name="connsiteY42" fmla="*/ 850745 h 1893438"/>
                    <a:gd name="connsiteX43" fmla="*/ 171461 w 1904582"/>
                    <a:gd name="connsiteY43" fmla="*/ 806375 h 1893438"/>
                    <a:gd name="connsiteX44" fmla="*/ 198740 w 1904582"/>
                    <a:gd name="connsiteY44" fmla="*/ 681946 h 1893438"/>
                    <a:gd name="connsiteX45" fmla="*/ 74040 w 1904582"/>
                    <a:gd name="connsiteY45" fmla="*/ 563305 h 1893438"/>
                    <a:gd name="connsiteX46" fmla="*/ 176332 w 1904582"/>
                    <a:gd name="connsiteY46" fmla="*/ 391613 h 1893438"/>
                    <a:gd name="connsiteX47" fmla="*/ 355587 w 1904582"/>
                    <a:gd name="connsiteY47" fmla="*/ 436947 h 1893438"/>
                    <a:gd name="connsiteX48" fmla="*/ 437420 w 1904582"/>
                    <a:gd name="connsiteY48" fmla="*/ 355924 h 1893438"/>
                    <a:gd name="connsiteX49" fmla="*/ 386761 w 1904582"/>
                    <a:gd name="connsiteY49" fmla="*/ 181337 h 1893438"/>
                    <a:gd name="connsiteX50" fmla="*/ 563094 w 1904582"/>
                    <a:gd name="connsiteY50" fmla="*/ 76200 h 1893438"/>
                    <a:gd name="connsiteX51" fmla="*/ 694611 w 1904582"/>
                    <a:gd name="connsiteY51" fmla="*/ 206795 h 1893438"/>
                    <a:gd name="connsiteX52" fmla="*/ 809569 w 1904582"/>
                    <a:gd name="connsiteY52" fmla="*/ 171692 h 189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904582" h="1893438">
                      <a:moveTo>
                        <a:pt x="952293" y="271496"/>
                      </a:moveTo>
                      <a:cubicBezTo>
                        <a:pt x="583070" y="271496"/>
                        <a:pt x="283755" y="573804"/>
                        <a:pt x="283755" y="946720"/>
                      </a:cubicBezTo>
                      <a:cubicBezTo>
                        <a:pt x="283755" y="1319636"/>
                        <a:pt x="583070" y="1621944"/>
                        <a:pt x="952293" y="1621944"/>
                      </a:cubicBezTo>
                      <a:cubicBezTo>
                        <a:pt x="1321516" y="1621944"/>
                        <a:pt x="1620831" y="1319636"/>
                        <a:pt x="1620831" y="946720"/>
                      </a:cubicBezTo>
                      <a:cubicBezTo>
                        <a:pt x="1620831" y="573804"/>
                        <a:pt x="1321516" y="271496"/>
                        <a:pt x="952293" y="271496"/>
                      </a:cubicBezTo>
                      <a:close/>
                      <a:moveTo>
                        <a:pt x="850486" y="0"/>
                      </a:moveTo>
                      <a:lnTo>
                        <a:pt x="1052148" y="0"/>
                      </a:lnTo>
                      <a:cubicBezTo>
                        <a:pt x="1082673" y="113819"/>
                        <a:pt x="1083972" y="120570"/>
                        <a:pt x="1100858" y="181338"/>
                      </a:cubicBezTo>
                      <a:cubicBezTo>
                        <a:pt x="1181717" y="201594"/>
                        <a:pt x="1134956" y="189054"/>
                        <a:pt x="1209970" y="208345"/>
                      </a:cubicBezTo>
                      <a:lnTo>
                        <a:pt x="1339540" y="80059"/>
                      </a:lnTo>
                      <a:lnTo>
                        <a:pt x="1515872" y="181338"/>
                      </a:lnTo>
                      <a:lnTo>
                        <a:pt x="1464239" y="355924"/>
                      </a:lnTo>
                      <a:cubicBezTo>
                        <a:pt x="1496713" y="387754"/>
                        <a:pt x="1490218" y="382931"/>
                        <a:pt x="1545098" y="435018"/>
                      </a:cubicBezTo>
                      <a:cubicBezTo>
                        <a:pt x="1578221" y="426980"/>
                        <a:pt x="1637648" y="415084"/>
                        <a:pt x="1721431" y="393542"/>
                      </a:cubicBezTo>
                      <a:cubicBezTo>
                        <a:pt x="1746273" y="432125"/>
                        <a:pt x="1782029" y="500498"/>
                        <a:pt x="1827493" y="565767"/>
                      </a:cubicBezTo>
                      <a:lnTo>
                        <a:pt x="1699024" y="684839"/>
                      </a:lnTo>
                      <a:cubicBezTo>
                        <a:pt x="1711039" y="726636"/>
                        <a:pt x="1719969" y="767148"/>
                        <a:pt x="1729224" y="800587"/>
                      </a:cubicBezTo>
                      <a:cubicBezTo>
                        <a:pt x="1778422" y="815699"/>
                        <a:pt x="1843531" y="832901"/>
                        <a:pt x="1903607" y="845923"/>
                      </a:cubicBezTo>
                      <a:cubicBezTo>
                        <a:pt x="1906530" y="924053"/>
                        <a:pt x="1901659" y="968904"/>
                        <a:pt x="1904582" y="1046551"/>
                      </a:cubicBezTo>
                      <a:cubicBezTo>
                        <a:pt x="1831516" y="1065360"/>
                        <a:pt x="1776635" y="1079345"/>
                        <a:pt x="1725327" y="1090920"/>
                      </a:cubicBezTo>
                      <a:cubicBezTo>
                        <a:pt x="1710064" y="1154581"/>
                        <a:pt x="1712014" y="1145097"/>
                        <a:pt x="1698050" y="1202810"/>
                      </a:cubicBezTo>
                      <a:cubicBezTo>
                        <a:pt x="1749358" y="1253771"/>
                        <a:pt x="1771115" y="1278529"/>
                        <a:pt x="1823723" y="1331097"/>
                      </a:cubicBezTo>
                      <a:cubicBezTo>
                        <a:pt x="1783780" y="1401992"/>
                        <a:pt x="1748545" y="1465493"/>
                        <a:pt x="1727275" y="1507613"/>
                      </a:cubicBezTo>
                      <a:cubicBezTo>
                        <a:pt x="1639759" y="1482213"/>
                        <a:pt x="1599329" y="1469029"/>
                        <a:pt x="1549969" y="1453596"/>
                      </a:cubicBezTo>
                      <a:cubicBezTo>
                        <a:pt x="1510351" y="1492179"/>
                        <a:pt x="1507753" y="1497163"/>
                        <a:pt x="1464239" y="1537514"/>
                      </a:cubicBezTo>
                      <a:cubicBezTo>
                        <a:pt x="1476254" y="1574971"/>
                        <a:pt x="1497038" y="1648922"/>
                        <a:pt x="1511975" y="1710171"/>
                      </a:cubicBezTo>
                      <a:cubicBezTo>
                        <a:pt x="1458718" y="1744414"/>
                        <a:pt x="1377047" y="1796499"/>
                        <a:pt x="1346359" y="1814343"/>
                      </a:cubicBezTo>
                      <a:lnTo>
                        <a:pt x="1215816" y="1685092"/>
                      </a:lnTo>
                      <a:cubicBezTo>
                        <a:pt x="1166131" y="1698275"/>
                        <a:pt x="1137878" y="1705026"/>
                        <a:pt x="1097936" y="1714994"/>
                      </a:cubicBezTo>
                      <a:cubicBezTo>
                        <a:pt x="1088194" y="1758720"/>
                        <a:pt x="1069033" y="1825596"/>
                        <a:pt x="1051173" y="1893437"/>
                      </a:cubicBezTo>
                      <a:lnTo>
                        <a:pt x="854383" y="1893438"/>
                      </a:lnTo>
                      <a:cubicBezTo>
                        <a:pt x="841231" y="1851158"/>
                        <a:pt x="812654" y="1740876"/>
                        <a:pt x="801775" y="1709206"/>
                      </a:cubicBezTo>
                      <a:cubicBezTo>
                        <a:pt x="756799" y="1695863"/>
                        <a:pt x="736990" y="1692808"/>
                        <a:pt x="689741" y="1680269"/>
                      </a:cubicBezTo>
                      <a:cubicBezTo>
                        <a:pt x="644440" y="1725604"/>
                        <a:pt x="620411" y="1746985"/>
                        <a:pt x="566017" y="1804698"/>
                      </a:cubicBezTo>
                      <a:cubicBezTo>
                        <a:pt x="494087" y="1765955"/>
                        <a:pt x="433199" y="1728498"/>
                        <a:pt x="395530" y="1707277"/>
                      </a:cubicBezTo>
                      <a:cubicBezTo>
                        <a:pt x="409493" y="1652297"/>
                        <a:pt x="426055" y="1594263"/>
                        <a:pt x="440343" y="1538479"/>
                      </a:cubicBezTo>
                      <a:cubicBezTo>
                        <a:pt x="402025" y="1505845"/>
                        <a:pt x="393420" y="1498610"/>
                        <a:pt x="348768" y="1453597"/>
                      </a:cubicBezTo>
                      <a:lnTo>
                        <a:pt x="185100" y="1500861"/>
                      </a:lnTo>
                      <a:cubicBezTo>
                        <a:pt x="158310" y="1461636"/>
                        <a:pt x="97747" y="1362767"/>
                        <a:pt x="78912" y="1330133"/>
                      </a:cubicBezTo>
                      <a:cubicBezTo>
                        <a:pt x="117555" y="1292676"/>
                        <a:pt x="157173" y="1252487"/>
                        <a:pt x="203611" y="1205705"/>
                      </a:cubicBezTo>
                      <a:cubicBezTo>
                        <a:pt x="191595" y="1156995"/>
                        <a:pt x="185820" y="1129177"/>
                        <a:pt x="177377" y="1087540"/>
                      </a:cubicBezTo>
                      <a:cubicBezTo>
                        <a:pt x="133863" y="1079663"/>
                        <a:pt x="69169" y="1062306"/>
                        <a:pt x="0" y="1053304"/>
                      </a:cubicBezTo>
                      <a:cubicBezTo>
                        <a:pt x="974" y="1001861"/>
                        <a:pt x="488" y="879039"/>
                        <a:pt x="974" y="850745"/>
                      </a:cubicBezTo>
                      <a:cubicBezTo>
                        <a:pt x="48224" y="838849"/>
                        <a:pt x="105540" y="825827"/>
                        <a:pt x="171461" y="806375"/>
                      </a:cubicBezTo>
                      <a:cubicBezTo>
                        <a:pt x="181853" y="758951"/>
                        <a:pt x="187211" y="739177"/>
                        <a:pt x="198740" y="681946"/>
                      </a:cubicBezTo>
                      <a:lnTo>
                        <a:pt x="74040" y="563305"/>
                      </a:lnTo>
                      <a:cubicBezTo>
                        <a:pt x="138988" y="450773"/>
                        <a:pt x="145157" y="443378"/>
                        <a:pt x="176332" y="391613"/>
                      </a:cubicBezTo>
                      <a:cubicBezTo>
                        <a:pt x="250371" y="411226"/>
                        <a:pt x="261251" y="414922"/>
                        <a:pt x="355587" y="436947"/>
                      </a:cubicBezTo>
                      <a:cubicBezTo>
                        <a:pt x="388385" y="403509"/>
                        <a:pt x="408518" y="385504"/>
                        <a:pt x="437420" y="355924"/>
                      </a:cubicBezTo>
                      <a:cubicBezTo>
                        <a:pt x="419559" y="300301"/>
                        <a:pt x="405758" y="245481"/>
                        <a:pt x="386761" y="181337"/>
                      </a:cubicBezTo>
                      <a:cubicBezTo>
                        <a:pt x="438881" y="150954"/>
                        <a:pt x="535167" y="93240"/>
                        <a:pt x="563094" y="76200"/>
                      </a:cubicBezTo>
                      <a:lnTo>
                        <a:pt x="694611" y="206795"/>
                      </a:lnTo>
                      <a:lnTo>
                        <a:pt x="809569" y="171692"/>
                      </a:lnTo>
                      <a:close/>
                    </a:path>
                  </a:pathLst>
                </a:custGeom>
                <a:solidFill>
                  <a:srgbClr val="FA9106"/>
                </a:solidFill>
                <a:ln w="9525" cap="flat" cmpd="sng" algn="ctr">
                  <a:noFill/>
                  <a:prstDash val="solid"/>
                  <a:rou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438968" y="3260098"/>
                  <a:ext cx="586172" cy="548880"/>
                  <a:chOff x="3939914" y="4295105"/>
                  <a:chExt cx="1195669" cy="1119598"/>
                </a:xfrm>
                <a:solidFill>
                  <a:srgbClr val="595959"/>
                </a:solidFill>
                <a:effectLst/>
              </p:grpSpPr>
              <p:sp>
                <p:nvSpPr>
                  <p:cNvPr id="79" name="Freeform 1447"/>
                  <p:cNvSpPr>
                    <a:spLocks noEditPoints="1"/>
                  </p:cNvSpPr>
                  <p:nvPr/>
                </p:nvSpPr>
                <p:spPr bwMode="auto">
                  <a:xfrm>
                    <a:off x="3939914" y="4890524"/>
                    <a:ext cx="912308" cy="524179"/>
                  </a:xfrm>
                  <a:custGeom>
                    <a:avLst/>
                    <a:gdLst>
                      <a:gd name="T0" fmla="*/ 114 w 228"/>
                      <a:gd name="T1" fmla="*/ 64 h 131"/>
                      <a:gd name="T2" fmla="*/ 228 w 228"/>
                      <a:gd name="T3" fmla="*/ 0 h 131"/>
                      <a:gd name="T4" fmla="*/ 228 w 228"/>
                      <a:gd name="T5" fmla="*/ 131 h 131"/>
                      <a:gd name="T6" fmla="*/ 0 w 228"/>
                      <a:gd name="T7" fmla="*/ 131 h 131"/>
                      <a:gd name="T8" fmla="*/ 0 w 228"/>
                      <a:gd name="T9" fmla="*/ 0 h 131"/>
                      <a:gd name="T10" fmla="*/ 114 w 228"/>
                      <a:gd name="T11" fmla="*/ 64 h 131"/>
                      <a:gd name="T12" fmla="*/ 212 w 228"/>
                      <a:gd name="T13" fmla="*/ 106 h 131"/>
                      <a:gd name="T14" fmla="*/ 149 w 228"/>
                      <a:gd name="T15" fmla="*/ 106 h 131"/>
                      <a:gd name="T16" fmla="*/ 149 w 228"/>
                      <a:gd name="T17" fmla="*/ 116 h 131"/>
                      <a:gd name="T18" fmla="*/ 212 w 228"/>
                      <a:gd name="T19" fmla="*/ 116 h 131"/>
                      <a:gd name="T20" fmla="*/ 212 w 228"/>
                      <a:gd name="T21" fmla="*/ 106 h 131"/>
                      <a:gd name="T22" fmla="*/ 212 w 228"/>
                      <a:gd name="T23" fmla="*/ 88 h 131"/>
                      <a:gd name="T24" fmla="*/ 149 w 228"/>
                      <a:gd name="T25" fmla="*/ 88 h 131"/>
                      <a:gd name="T26" fmla="*/ 149 w 228"/>
                      <a:gd name="T27" fmla="*/ 98 h 131"/>
                      <a:gd name="T28" fmla="*/ 212 w 228"/>
                      <a:gd name="T29" fmla="*/ 98 h 131"/>
                      <a:gd name="T30" fmla="*/ 212 w 228"/>
                      <a:gd name="T31" fmla="*/ 88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8" h="131">
                        <a:moveTo>
                          <a:pt x="114" y="64"/>
                        </a:moveTo>
                        <a:lnTo>
                          <a:pt x="228" y="0"/>
                        </a:lnTo>
                        <a:lnTo>
                          <a:pt x="228" y="131"/>
                        </a:ln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14" y="64"/>
                        </a:lnTo>
                        <a:close/>
                        <a:moveTo>
                          <a:pt x="212" y="106"/>
                        </a:moveTo>
                        <a:lnTo>
                          <a:pt x="149" y="106"/>
                        </a:lnTo>
                        <a:lnTo>
                          <a:pt x="149" y="116"/>
                        </a:lnTo>
                        <a:lnTo>
                          <a:pt x="212" y="116"/>
                        </a:lnTo>
                        <a:lnTo>
                          <a:pt x="212" y="106"/>
                        </a:lnTo>
                        <a:close/>
                        <a:moveTo>
                          <a:pt x="212" y="88"/>
                        </a:moveTo>
                        <a:lnTo>
                          <a:pt x="149" y="88"/>
                        </a:lnTo>
                        <a:lnTo>
                          <a:pt x="149" y="98"/>
                        </a:lnTo>
                        <a:lnTo>
                          <a:pt x="212" y="98"/>
                        </a:lnTo>
                        <a:lnTo>
                          <a:pt x="212" y="88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Freeform 1448"/>
                  <p:cNvSpPr>
                    <a:spLocks/>
                  </p:cNvSpPr>
                  <p:nvPr/>
                </p:nvSpPr>
                <p:spPr bwMode="auto">
                  <a:xfrm>
                    <a:off x="3939914" y="4530403"/>
                    <a:ext cx="912308" cy="336114"/>
                  </a:xfrm>
                  <a:custGeom>
                    <a:avLst/>
                    <a:gdLst>
                      <a:gd name="T0" fmla="*/ 114 w 228"/>
                      <a:gd name="T1" fmla="*/ 0 h 84"/>
                      <a:gd name="T2" fmla="*/ 228 w 228"/>
                      <a:gd name="T3" fmla="*/ 65 h 84"/>
                      <a:gd name="T4" fmla="*/ 228 w 228"/>
                      <a:gd name="T5" fmla="*/ 84 h 84"/>
                      <a:gd name="T6" fmla="*/ 0 w 228"/>
                      <a:gd name="T7" fmla="*/ 84 h 84"/>
                      <a:gd name="T8" fmla="*/ 0 w 228"/>
                      <a:gd name="T9" fmla="*/ 65 h 84"/>
                      <a:gd name="T10" fmla="*/ 114 w 228"/>
                      <a:gd name="T1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8" h="84">
                        <a:moveTo>
                          <a:pt x="114" y="0"/>
                        </a:moveTo>
                        <a:lnTo>
                          <a:pt x="228" y="65"/>
                        </a:lnTo>
                        <a:lnTo>
                          <a:pt x="228" y="84"/>
                        </a:lnTo>
                        <a:lnTo>
                          <a:pt x="0" y="84"/>
                        </a:lnTo>
                        <a:lnTo>
                          <a:pt x="0" y="65"/>
                        </a:lnTo>
                        <a:lnTo>
                          <a:pt x="11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Freeform 702"/>
                  <p:cNvSpPr>
                    <a:spLocks noEditPoints="1"/>
                  </p:cNvSpPr>
                  <p:nvPr/>
                </p:nvSpPr>
                <p:spPr bwMode="auto">
                  <a:xfrm rot="3000000" flipH="1">
                    <a:off x="4598241" y="4491373"/>
                    <a:ext cx="733610" cy="341074"/>
                  </a:xfrm>
                  <a:custGeom>
                    <a:avLst/>
                    <a:gdLst>
                      <a:gd name="T0" fmla="*/ 455 w 810"/>
                      <a:gd name="T1" fmla="*/ 251 h 388"/>
                      <a:gd name="T2" fmla="*/ 543 w 810"/>
                      <a:gd name="T3" fmla="*/ 276 h 388"/>
                      <a:gd name="T4" fmla="*/ 607 w 810"/>
                      <a:gd name="T5" fmla="*/ 314 h 388"/>
                      <a:gd name="T6" fmla="*/ 595 w 810"/>
                      <a:gd name="T7" fmla="*/ 378 h 388"/>
                      <a:gd name="T8" fmla="*/ 547 w 810"/>
                      <a:gd name="T9" fmla="*/ 342 h 388"/>
                      <a:gd name="T10" fmla="*/ 479 w 810"/>
                      <a:gd name="T11" fmla="*/ 313 h 388"/>
                      <a:gd name="T12" fmla="*/ 397 w 810"/>
                      <a:gd name="T13" fmla="*/ 304 h 388"/>
                      <a:gd name="T14" fmla="*/ 318 w 810"/>
                      <a:gd name="T15" fmla="*/ 321 h 388"/>
                      <a:gd name="T16" fmla="*/ 246 w 810"/>
                      <a:gd name="T17" fmla="*/ 360 h 388"/>
                      <a:gd name="T18" fmla="*/ 175 w 810"/>
                      <a:gd name="T19" fmla="*/ 348 h 388"/>
                      <a:gd name="T20" fmla="*/ 245 w 810"/>
                      <a:gd name="T21" fmla="*/ 293 h 388"/>
                      <a:gd name="T22" fmla="*/ 324 w 810"/>
                      <a:gd name="T23" fmla="*/ 259 h 388"/>
                      <a:gd name="T24" fmla="*/ 411 w 810"/>
                      <a:gd name="T25" fmla="*/ 248 h 388"/>
                      <a:gd name="T26" fmla="*/ 485 w 810"/>
                      <a:gd name="T27" fmla="*/ 130 h 388"/>
                      <a:gd name="T28" fmla="*/ 594 w 810"/>
                      <a:gd name="T29" fmla="*/ 163 h 388"/>
                      <a:gd name="T30" fmla="*/ 684 w 810"/>
                      <a:gd name="T31" fmla="*/ 216 h 388"/>
                      <a:gd name="T32" fmla="*/ 682 w 810"/>
                      <a:gd name="T33" fmla="*/ 291 h 388"/>
                      <a:gd name="T34" fmla="*/ 611 w 810"/>
                      <a:gd name="T35" fmla="*/ 236 h 388"/>
                      <a:gd name="T36" fmla="*/ 521 w 810"/>
                      <a:gd name="T37" fmla="*/ 196 h 388"/>
                      <a:gd name="T38" fmla="*/ 419 w 810"/>
                      <a:gd name="T39" fmla="*/ 180 h 388"/>
                      <a:gd name="T40" fmla="*/ 318 w 810"/>
                      <a:gd name="T41" fmla="*/ 191 h 388"/>
                      <a:gd name="T42" fmla="*/ 231 w 810"/>
                      <a:gd name="T43" fmla="*/ 224 h 388"/>
                      <a:gd name="T44" fmla="*/ 159 w 810"/>
                      <a:gd name="T45" fmla="*/ 270 h 388"/>
                      <a:gd name="T46" fmla="*/ 88 w 810"/>
                      <a:gd name="T47" fmla="*/ 260 h 388"/>
                      <a:gd name="T48" fmla="*/ 173 w 810"/>
                      <a:gd name="T49" fmla="*/ 192 h 388"/>
                      <a:gd name="T50" fmla="*/ 270 w 810"/>
                      <a:gd name="T51" fmla="*/ 146 h 388"/>
                      <a:gd name="T52" fmla="*/ 376 w 810"/>
                      <a:gd name="T53" fmla="*/ 125 h 388"/>
                      <a:gd name="T54" fmla="*/ 412 w 810"/>
                      <a:gd name="T55" fmla="*/ 0 h 388"/>
                      <a:gd name="T56" fmla="*/ 529 w 810"/>
                      <a:gd name="T57" fmla="*/ 12 h 388"/>
                      <a:gd name="T58" fmla="*/ 644 w 810"/>
                      <a:gd name="T59" fmla="*/ 50 h 388"/>
                      <a:gd name="T60" fmla="*/ 734 w 810"/>
                      <a:gd name="T61" fmla="*/ 100 h 388"/>
                      <a:gd name="T62" fmla="*/ 810 w 810"/>
                      <a:gd name="T63" fmla="*/ 163 h 388"/>
                      <a:gd name="T64" fmla="*/ 737 w 810"/>
                      <a:gd name="T65" fmla="*/ 173 h 388"/>
                      <a:gd name="T66" fmla="*/ 662 w 810"/>
                      <a:gd name="T67" fmla="*/ 121 h 388"/>
                      <a:gd name="T68" fmla="*/ 564 w 810"/>
                      <a:gd name="T69" fmla="*/ 80 h 388"/>
                      <a:gd name="T70" fmla="*/ 449 w 810"/>
                      <a:gd name="T71" fmla="*/ 57 h 388"/>
                      <a:gd name="T72" fmla="*/ 336 w 810"/>
                      <a:gd name="T73" fmla="*/ 62 h 388"/>
                      <a:gd name="T74" fmla="*/ 225 w 810"/>
                      <a:gd name="T75" fmla="*/ 90 h 388"/>
                      <a:gd name="T76" fmla="*/ 127 w 810"/>
                      <a:gd name="T77" fmla="*/ 141 h 388"/>
                      <a:gd name="T78" fmla="*/ 40 w 810"/>
                      <a:gd name="T79" fmla="*/ 212 h 388"/>
                      <a:gd name="T80" fmla="*/ 43 w 810"/>
                      <a:gd name="T81" fmla="*/ 132 h 388"/>
                      <a:gd name="T82" fmla="*/ 138 w 810"/>
                      <a:gd name="T83" fmla="*/ 69 h 388"/>
                      <a:gd name="T84" fmla="*/ 243 w 810"/>
                      <a:gd name="T85" fmla="*/ 24 h 388"/>
                      <a:gd name="T86" fmla="*/ 355 w 810"/>
                      <a:gd name="T87" fmla="*/ 2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810" h="388">
                        <a:moveTo>
                          <a:pt x="411" y="248"/>
                        </a:moveTo>
                        <a:lnTo>
                          <a:pt x="455" y="251"/>
                        </a:lnTo>
                        <a:lnTo>
                          <a:pt x="499" y="260"/>
                        </a:lnTo>
                        <a:lnTo>
                          <a:pt x="543" y="276"/>
                        </a:lnTo>
                        <a:lnTo>
                          <a:pt x="577" y="293"/>
                        </a:lnTo>
                        <a:lnTo>
                          <a:pt x="607" y="314"/>
                        </a:lnTo>
                        <a:lnTo>
                          <a:pt x="635" y="338"/>
                        </a:lnTo>
                        <a:lnTo>
                          <a:pt x="595" y="378"/>
                        </a:lnTo>
                        <a:lnTo>
                          <a:pt x="572" y="359"/>
                        </a:lnTo>
                        <a:lnTo>
                          <a:pt x="547" y="342"/>
                        </a:lnTo>
                        <a:lnTo>
                          <a:pt x="519" y="327"/>
                        </a:lnTo>
                        <a:lnTo>
                          <a:pt x="479" y="313"/>
                        </a:lnTo>
                        <a:lnTo>
                          <a:pt x="438" y="305"/>
                        </a:lnTo>
                        <a:lnTo>
                          <a:pt x="397" y="304"/>
                        </a:lnTo>
                        <a:lnTo>
                          <a:pt x="356" y="310"/>
                        </a:lnTo>
                        <a:lnTo>
                          <a:pt x="318" y="321"/>
                        </a:lnTo>
                        <a:lnTo>
                          <a:pt x="280" y="338"/>
                        </a:lnTo>
                        <a:lnTo>
                          <a:pt x="246" y="360"/>
                        </a:lnTo>
                        <a:lnTo>
                          <a:pt x="215" y="388"/>
                        </a:lnTo>
                        <a:lnTo>
                          <a:pt x="175" y="348"/>
                        </a:lnTo>
                        <a:lnTo>
                          <a:pt x="208" y="318"/>
                        </a:lnTo>
                        <a:lnTo>
                          <a:pt x="245" y="293"/>
                        </a:lnTo>
                        <a:lnTo>
                          <a:pt x="283" y="274"/>
                        </a:lnTo>
                        <a:lnTo>
                          <a:pt x="324" y="259"/>
                        </a:lnTo>
                        <a:lnTo>
                          <a:pt x="367" y="251"/>
                        </a:lnTo>
                        <a:lnTo>
                          <a:pt x="411" y="248"/>
                        </a:lnTo>
                        <a:close/>
                        <a:moveTo>
                          <a:pt x="431" y="124"/>
                        </a:moveTo>
                        <a:lnTo>
                          <a:pt x="485" y="130"/>
                        </a:lnTo>
                        <a:lnTo>
                          <a:pt x="539" y="142"/>
                        </a:lnTo>
                        <a:lnTo>
                          <a:pt x="594" y="163"/>
                        </a:lnTo>
                        <a:lnTo>
                          <a:pt x="640" y="187"/>
                        </a:lnTo>
                        <a:lnTo>
                          <a:pt x="684" y="216"/>
                        </a:lnTo>
                        <a:lnTo>
                          <a:pt x="723" y="251"/>
                        </a:lnTo>
                        <a:lnTo>
                          <a:pt x="682" y="291"/>
                        </a:lnTo>
                        <a:lnTo>
                          <a:pt x="648" y="261"/>
                        </a:lnTo>
                        <a:lnTo>
                          <a:pt x="611" y="236"/>
                        </a:lnTo>
                        <a:lnTo>
                          <a:pt x="571" y="214"/>
                        </a:lnTo>
                        <a:lnTo>
                          <a:pt x="521" y="196"/>
                        </a:lnTo>
                        <a:lnTo>
                          <a:pt x="470" y="185"/>
                        </a:lnTo>
                        <a:lnTo>
                          <a:pt x="419" y="180"/>
                        </a:lnTo>
                        <a:lnTo>
                          <a:pt x="367" y="182"/>
                        </a:lnTo>
                        <a:lnTo>
                          <a:pt x="318" y="191"/>
                        </a:lnTo>
                        <a:lnTo>
                          <a:pt x="270" y="205"/>
                        </a:lnTo>
                        <a:lnTo>
                          <a:pt x="231" y="224"/>
                        </a:lnTo>
                        <a:lnTo>
                          <a:pt x="193" y="244"/>
                        </a:lnTo>
                        <a:lnTo>
                          <a:pt x="159" y="270"/>
                        </a:lnTo>
                        <a:lnTo>
                          <a:pt x="128" y="300"/>
                        </a:lnTo>
                        <a:lnTo>
                          <a:pt x="88" y="260"/>
                        </a:lnTo>
                        <a:lnTo>
                          <a:pt x="128" y="223"/>
                        </a:lnTo>
                        <a:lnTo>
                          <a:pt x="173" y="192"/>
                        </a:lnTo>
                        <a:lnTo>
                          <a:pt x="220" y="166"/>
                        </a:lnTo>
                        <a:lnTo>
                          <a:pt x="270" y="146"/>
                        </a:lnTo>
                        <a:lnTo>
                          <a:pt x="322" y="132"/>
                        </a:lnTo>
                        <a:lnTo>
                          <a:pt x="376" y="125"/>
                        </a:lnTo>
                        <a:lnTo>
                          <a:pt x="431" y="124"/>
                        </a:lnTo>
                        <a:close/>
                        <a:moveTo>
                          <a:pt x="412" y="0"/>
                        </a:moveTo>
                        <a:lnTo>
                          <a:pt x="471" y="3"/>
                        </a:lnTo>
                        <a:lnTo>
                          <a:pt x="529" y="12"/>
                        </a:lnTo>
                        <a:lnTo>
                          <a:pt x="586" y="28"/>
                        </a:lnTo>
                        <a:lnTo>
                          <a:pt x="644" y="50"/>
                        </a:lnTo>
                        <a:lnTo>
                          <a:pt x="690" y="73"/>
                        </a:lnTo>
                        <a:lnTo>
                          <a:pt x="734" y="100"/>
                        </a:lnTo>
                        <a:lnTo>
                          <a:pt x="774" y="130"/>
                        </a:lnTo>
                        <a:lnTo>
                          <a:pt x="810" y="163"/>
                        </a:lnTo>
                        <a:lnTo>
                          <a:pt x="770" y="202"/>
                        </a:lnTo>
                        <a:lnTo>
                          <a:pt x="737" y="173"/>
                        </a:lnTo>
                        <a:lnTo>
                          <a:pt x="701" y="146"/>
                        </a:lnTo>
                        <a:lnTo>
                          <a:pt x="662" y="121"/>
                        </a:lnTo>
                        <a:lnTo>
                          <a:pt x="620" y="101"/>
                        </a:lnTo>
                        <a:lnTo>
                          <a:pt x="564" y="80"/>
                        </a:lnTo>
                        <a:lnTo>
                          <a:pt x="507" y="65"/>
                        </a:lnTo>
                        <a:lnTo>
                          <a:pt x="449" y="57"/>
                        </a:lnTo>
                        <a:lnTo>
                          <a:pt x="392" y="56"/>
                        </a:lnTo>
                        <a:lnTo>
                          <a:pt x="336" y="62"/>
                        </a:lnTo>
                        <a:lnTo>
                          <a:pt x="280" y="73"/>
                        </a:lnTo>
                        <a:lnTo>
                          <a:pt x="225" y="90"/>
                        </a:lnTo>
                        <a:lnTo>
                          <a:pt x="175" y="113"/>
                        </a:lnTo>
                        <a:lnTo>
                          <a:pt x="127" y="141"/>
                        </a:lnTo>
                        <a:lnTo>
                          <a:pt x="82" y="174"/>
                        </a:lnTo>
                        <a:lnTo>
                          <a:pt x="40" y="212"/>
                        </a:lnTo>
                        <a:lnTo>
                          <a:pt x="0" y="173"/>
                        </a:lnTo>
                        <a:lnTo>
                          <a:pt x="43" y="132"/>
                        </a:lnTo>
                        <a:lnTo>
                          <a:pt x="89" y="98"/>
                        </a:lnTo>
                        <a:lnTo>
                          <a:pt x="138" y="69"/>
                        </a:lnTo>
                        <a:lnTo>
                          <a:pt x="190" y="43"/>
                        </a:lnTo>
                        <a:lnTo>
                          <a:pt x="243" y="24"/>
                        </a:lnTo>
                        <a:lnTo>
                          <a:pt x="298" y="11"/>
                        </a:lnTo>
                        <a:lnTo>
                          <a:pt x="355" y="2"/>
                        </a:lnTo>
                        <a:lnTo>
                          <a:pt x="41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5045112" y="618216"/>
              <a:ext cx="2114768" cy="3257173"/>
              <a:chOff x="5045112" y="618216"/>
              <a:chExt cx="2114768" cy="325717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636463" y="618216"/>
                <a:ext cx="969948" cy="1260366"/>
                <a:chOff x="5692917" y="2140761"/>
                <a:chExt cx="1071242" cy="1391991"/>
              </a:xfrm>
              <a:solidFill>
                <a:srgbClr val="404040"/>
              </a:solidFill>
            </p:grpSpPr>
            <p:sp>
              <p:nvSpPr>
                <p:cNvPr id="43" name="Rectangle 1"/>
                <p:cNvSpPr/>
                <p:nvPr/>
              </p:nvSpPr>
              <p:spPr>
                <a:xfrm>
                  <a:off x="5692917" y="2315281"/>
                  <a:ext cx="1071242" cy="1217471"/>
                </a:xfrm>
                <a:custGeom>
                  <a:avLst/>
                  <a:gdLst>
                    <a:gd name="connsiteX0" fmla="*/ 0 w 386366"/>
                    <a:gd name="connsiteY0" fmla="*/ 0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0 w 386366"/>
                    <a:gd name="connsiteY4" fmla="*/ 0 h 870839"/>
                    <a:gd name="connsiteX0" fmla="*/ 60325 w 386366"/>
                    <a:gd name="connsiteY0" fmla="*/ 142875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60325 w 386366"/>
                    <a:gd name="connsiteY4" fmla="*/ 142875 h 870839"/>
                    <a:gd name="connsiteX0" fmla="*/ 60325 w 386366"/>
                    <a:gd name="connsiteY0" fmla="*/ 142875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18245 w 386366"/>
                    <a:gd name="connsiteY4" fmla="*/ 565950 h 870839"/>
                    <a:gd name="connsiteX5" fmla="*/ 60325 w 386366"/>
                    <a:gd name="connsiteY5" fmla="*/ 142875 h 870839"/>
                    <a:gd name="connsiteX0" fmla="*/ 60325 w 386366"/>
                    <a:gd name="connsiteY0" fmla="*/ 142875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78570 w 386366"/>
                    <a:gd name="connsiteY4" fmla="*/ 264325 h 870839"/>
                    <a:gd name="connsiteX5" fmla="*/ 60325 w 386366"/>
                    <a:gd name="connsiteY5" fmla="*/ 142875 h 870839"/>
                    <a:gd name="connsiteX0" fmla="*/ 60325 w 386366"/>
                    <a:gd name="connsiteY0" fmla="*/ 142875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78570 w 386366"/>
                    <a:gd name="connsiteY4" fmla="*/ 264325 h 870839"/>
                    <a:gd name="connsiteX5" fmla="*/ 60325 w 386366"/>
                    <a:gd name="connsiteY5" fmla="*/ 142875 h 870839"/>
                    <a:gd name="connsiteX0" fmla="*/ 60325 w 386366"/>
                    <a:gd name="connsiteY0" fmla="*/ 142875 h 870839"/>
                    <a:gd name="connsiteX1" fmla="*/ 386366 w 386366"/>
                    <a:gd name="connsiteY1" fmla="*/ 0 h 870839"/>
                    <a:gd name="connsiteX2" fmla="*/ 386366 w 386366"/>
                    <a:gd name="connsiteY2" fmla="*/ 870839 h 870839"/>
                    <a:gd name="connsiteX3" fmla="*/ 0 w 386366"/>
                    <a:gd name="connsiteY3" fmla="*/ 870839 h 870839"/>
                    <a:gd name="connsiteX4" fmla="*/ 78570 w 386366"/>
                    <a:gd name="connsiteY4" fmla="*/ 264325 h 870839"/>
                    <a:gd name="connsiteX5" fmla="*/ 60325 w 386366"/>
                    <a:gd name="connsiteY5" fmla="*/ 142875 h 870839"/>
                    <a:gd name="connsiteX0" fmla="*/ 352425 w 678466"/>
                    <a:gd name="connsiteY0" fmla="*/ 142875 h 1067689"/>
                    <a:gd name="connsiteX1" fmla="*/ 678466 w 678466"/>
                    <a:gd name="connsiteY1" fmla="*/ 0 h 1067689"/>
                    <a:gd name="connsiteX2" fmla="*/ 678466 w 678466"/>
                    <a:gd name="connsiteY2" fmla="*/ 870839 h 1067689"/>
                    <a:gd name="connsiteX3" fmla="*/ 0 w 678466"/>
                    <a:gd name="connsiteY3" fmla="*/ 1067689 h 1067689"/>
                    <a:gd name="connsiteX4" fmla="*/ 370670 w 678466"/>
                    <a:gd name="connsiteY4" fmla="*/ 264325 h 1067689"/>
                    <a:gd name="connsiteX5" fmla="*/ 352425 w 678466"/>
                    <a:gd name="connsiteY5" fmla="*/ 142875 h 1067689"/>
                    <a:gd name="connsiteX0" fmla="*/ 352425 w 678466"/>
                    <a:gd name="connsiteY0" fmla="*/ 142875 h 1067689"/>
                    <a:gd name="connsiteX1" fmla="*/ 678466 w 678466"/>
                    <a:gd name="connsiteY1" fmla="*/ 0 h 1067689"/>
                    <a:gd name="connsiteX2" fmla="*/ 678466 w 678466"/>
                    <a:gd name="connsiteY2" fmla="*/ 870839 h 1067689"/>
                    <a:gd name="connsiteX3" fmla="*/ 0 w 678466"/>
                    <a:gd name="connsiteY3" fmla="*/ 1067689 h 1067689"/>
                    <a:gd name="connsiteX4" fmla="*/ 176995 w 678466"/>
                    <a:gd name="connsiteY4" fmla="*/ 683425 h 1067689"/>
                    <a:gd name="connsiteX5" fmla="*/ 370670 w 678466"/>
                    <a:gd name="connsiteY5" fmla="*/ 264325 h 1067689"/>
                    <a:gd name="connsiteX6" fmla="*/ 352425 w 678466"/>
                    <a:gd name="connsiteY6" fmla="*/ 142875 h 1067689"/>
                    <a:gd name="connsiteX0" fmla="*/ 352425 w 678466"/>
                    <a:gd name="connsiteY0" fmla="*/ 142875 h 1067689"/>
                    <a:gd name="connsiteX1" fmla="*/ 678466 w 678466"/>
                    <a:gd name="connsiteY1" fmla="*/ 0 h 1067689"/>
                    <a:gd name="connsiteX2" fmla="*/ 678466 w 678466"/>
                    <a:gd name="connsiteY2" fmla="*/ 870839 h 1067689"/>
                    <a:gd name="connsiteX3" fmla="*/ 0 w 678466"/>
                    <a:gd name="connsiteY3" fmla="*/ 1067689 h 1067689"/>
                    <a:gd name="connsiteX4" fmla="*/ 224620 w 678466"/>
                    <a:gd name="connsiteY4" fmla="*/ 654850 h 1067689"/>
                    <a:gd name="connsiteX5" fmla="*/ 370670 w 678466"/>
                    <a:gd name="connsiteY5" fmla="*/ 264325 h 1067689"/>
                    <a:gd name="connsiteX6" fmla="*/ 352425 w 678466"/>
                    <a:gd name="connsiteY6" fmla="*/ 142875 h 1067689"/>
                    <a:gd name="connsiteX0" fmla="*/ 352425 w 678466"/>
                    <a:gd name="connsiteY0" fmla="*/ 142875 h 1067689"/>
                    <a:gd name="connsiteX1" fmla="*/ 678466 w 678466"/>
                    <a:gd name="connsiteY1" fmla="*/ 0 h 1067689"/>
                    <a:gd name="connsiteX2" fmla="*/ 678466 w 678466"/>
                    <a:gd name="connsiteY2" fmla="*/ 870839 h 1067689"/>
                    <a:gd name="connsiteX3" fmla="*/ 0 w 678466"/>
                    <a:gd name="connsiteY3" fmla="*/ 1067689 h 1067689"/>
                    <a:gd name="connsiteX4" fmla="*/ 370670 w 678466"/>
                    <a:gd name="connsiteY4" fmla="*/ 264325 h 1067689"/>
                    <a:gd name="connsiteX5" fmla="*/ 352425 w 678466"/>
                    <a:gd name="connsiteY5" fmla="*/ 142875 h 1067689"/>
                    <a:gd name="connsiteX0" fmla="*/ 352425 w 678466"/>
                    <a:gd name="connsiteY0" fmla="*/ 142875 h 1067689"/>
                    <a:gd name="connsiteX1" fmla="*/ 678466 w 678466"/>
                    <a:gd name="connsiteY1" fmla="*/ 0 h 1067689"/>
                    <a:gd name="connsiteX2" fmla="*/ 678466 w 678466"/>
                    <a:gd name="connsiteY2" fmla="*/ 870839 h 1067689"/>
                    <a:gd name="connsiteX3" fmla="*/ 332570 w 678466"/>
                    <a:gd name="connsiteY3" fmla="*/ 966000 h 1067689"/>
                    <a:gd name="connsiteX4" fmla="*/ 0 w 678466"/>
                    <a:gd name="connsiteY4" fmla="*/ 1067689 h 1067689"/>
                    <a:gd name="connsiteX5" fmla="*/ 370670 w 678466"/>
                    <a:gd name="connsiteY5" fmla="*/ 264325 h 1067689"/>
                    <a:gd name="connsiteX6" fmla="*/ 352425 w 678466"/>
                    <a:gd name="connsiteY6" fmla="*/ 142875 h 1067689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678466 w 678466"/>
                    <a:gd name="connsiteY2" fmla="*/ 870839 h 1140625"/>
                    <a:gd name="connsiteX3" fmla="*/ 154770 w 678466"/>
                    <a:gd name="connsiteY3" fmla="*/ 1140625 h 1140625"/>
                    <a:gd name="connsiteX4" fmla="*/ 0 w 678466"/>
                    <a:gd name="connsiteY4" fmla="*/ 1067689 h 1140625"/>
                    <a:gd name="connsiteX5" fmla="*/ 370670 w 678466"/>
                    <a:gd name="connsiteY5" fmla="*/ 264325 h 1140625"/>
                    <a:gd name="connsiteX6" fmla="*/ 352425 w 678466"/>
                    <a:gd name="connsiteY6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370491 w 678466"/>
                    <a:gd name="connsiteY2" fmla="*/ 759714 h 1140625"/>
                    <a:gd name="connsiteX3" fmla="*/ 154770 w 678466"/>
                    <a:gd name="connsiteY3" fmla="*/ 1140625 h 1140625"/>
                    <a:gd name="connsiteX4" fmla="*/ 0 w 678466"/>
                    <a:gd name="connsiteY4" fmla="*/ 1067689 h 1140625"/>
                    <a:gd name="connsiteX5" fmla="*/ 370670 w 678466"/>
                    <a:gd name="connsiteY5" fmla="*/ 264325 h 1140625"/>
                    <a:gd name="connsiteX6" fmla="*/ 352425 w 678466"/>
                    <a:gd name="connsiteY6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440520 w 678466"/>
                    <a:gd name="connsiteY2" fmla="*/ 591350 h 1140625"/>
                    <a:gd name="connsiteX3" fmla="*/ 370491 w 678466"/>
                    <a:gd name="connsiteY3" fmla="*/ 759714 h 1140625"/>
                    <a:gd name="connsiteX4" fmla="*/ 154770 w 678466"/>
                    <a:gd name="connsiteY4" fmla="*/ 1140625 h 1140625"/>
                    <a:gd name="connsiteX5" fmla="*/ 0 w 678466"/>
                    <a:gd name="connsiteY5" fmla="*/ 1067689 h 1140625"/>
                    <a:gd name="connsiteX6" fmla="*/ 370670 w 678466"/>
                    <a:gd name="connsiteY6" fmla="*/ 264325 h 1140625"/>
                    <a:gd name="connsiteX7" fmla="*/ 352425 w 678466"/>
                    <a:gd name="connsiteY7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408770 w 678466"/>
                    <a:gd name="connsiteY2" fmla="*/ 699300 h 1140625"/>
                    <a:gd name="connsiteX3" fmla="*/ 370491 w 678466"/>
                    <a:gd name="connsiteY3" fmla="*/ 759714 h 1140625"/>
                    <a:gd name="connsiteX4" fmla="*/ 154770 w 678466"/>
                    <a:gd name="connsiteY4" fmla="*/ 1140625 h 1140625"/>
                    <a:gd name="connsiteX5" fmla="*/ 0 w 678466"/>
                    <a:gd name="connsiteY5" fmla="*/ 1067689 h 1140625"/>
                    <a:gd name="connsiteX6" fmla="*/ 370670 w 678466"/>
                    <a:gd name="connsiteY6" fmla="*/ 264325 h 1140625"/>
                    <a:gd name="connsiteX7" fmla="*/ 352425 w 678466"/>
                    <a:gd name="connsiteY7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567520 w 678466"/>
                    <a:gd name="connsiteY2" fmla="*/ 785025 h 1140625"/>
                    <a:gd name="connsiteX3" fmla="*/ 370491 w 678466"/>
                    <a:gd name="connsiteY3" fmla="*/ 759714 h 1140625"/>
                    <a:gd name="connsiteX4" fmla="*/ 154770 w 678466"/>
                    <a:gd name="connsiteY4" fmla="*/ 1140625 h 1140625"/>
                    <a:gd name="connsiteX5" fmla="*/ 0 w 678466"/>
                    <a:gd name="connsiteY5" fmla="*/ 1067689 h 1140625"/>
                    <a:gd name="connsiteX6" fmla="*/ 370670 w 678466"/>
                    <a:gd name="connsiteY6" fmla="*/ 264325 h 1140625"/>
                    <a:gd name="connsiteX7" fmla="*/ 352425 w 678466"/>
                    <a:gd name="connsiteY7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491320 w 678466"/>
                    <a:gd name="connsiteY2" fmla="*/ 712000 h 1140625"/>
                    <a:gd name="connsiteX3" fmla="*/ 370491 w 678466"/>
                    <a:gd name="connsiteY3" fmla="*/ 759714 h 1140625"/>
                    <a:gd name="connsiteX4" fmla="*/ 154770 w 678466"/>
                    <a:gd name="connsiteY4" fmla="*/ 1140625 h 1140625"/>
                    <a:gd name="connsiteX5" fmla="*/ 0 w 678466"/>
                    <a:gd name="connsiteY5" fmla="*/ 1067689 h 1140625"/>
                    <a:gd name="connsiteX6" fmla="*/ 370670 w 678466"/>
                    <a:gd name="connsiteY6" fmla="*/ 264325 h 1140625"/>
                    <a:gd name="connsiteX7" fmla="*/ 352425 w 678466"/>
                    <a:gd name="connsiteY7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516720 w 678466"/>
                    <a:gd name="connsiteY2" fmla="*/ 604050 h 1140625"/>
                    <a:gd name="connsiteX3" fmla="*/ 491320 w 678466"/>
                    <a:gd name="connsiteY3" fmla="*/ 712000 h 1140625"/>
                    <a:gd name="connsiteX4" fmla="*/ 370491 w 678466"/>
                    <a:gd name="connsiteY4" fmla="*/ 759714 h 1140625"/>
                    <a:gd name="connsiteX5" fmla="*/ 154770 w 678466"/>
                    <a:gd name="connsiteY5" fmla="*/ 1140625 h 1140625"/>
                    <a:gd name="connsiteX6" fmla="*/ 0 w 678466"/>
                    <a:gd name="connsiteY6" fmla="*/ 1067689 h 1140625"/>
                    <a:gd name="connsiteX7" fmla="*/ 370670 w 678466"/>
                    <a:gd name="connsiteY7" fmla="*/ 264325 h 1140625"/>
                    <a:gd name="connsiteX8" fmla="*/ 352425 w 678466"/>
                    <a:gd name="connsiteY8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669120 w 678466"/>
                    <a:gd name="connsiteY2" fmla="*/ 753275 h 1140625"/>
                    <a:gd name="connsiteX3" fmla="*/ 491320 w 678466"/>
                    <a:gd name="connsiteY3" fmla="*/ 712000 h 1140625"/>
                    <a:gd name="connsiteX4" fmla="*/ 370491 w 678466"/>
                    <a:gd name="connsiteY4" fmla="*/ 759714 h 1140625"/>
                    <a:gd name="connsiteX5" fmla="*/ 154770 w 678466"/>
                    <a:gd name="connsiteY5" fmla="*/ 1140625 h 1140625"/>
                    <a:gd name="connsiteX6" fmla="*/ 0 w 678466"/>
                    <a:gd name="connsiteY6" fmla="*/ 1067689 h 1140625"/>
                    <a:gd name="connsiteX7" fmla="*/ 370670 w 678466"/>
                    <a:gd name="connsiteY7" fmla="*/ 264325 h 1140625"/>
                    <a:gd name="connsiteX8" fmla="*/ 352425 w 678466"/>
                    <a:gd name="connsiteY8" fmla="*/ 142875 h 1140625"/>
                    <a:gd name="connsiteX0" fmla="*/ 352425 w 678466"/>
                    <a:gd name="connsiteY0" fmla="*/ 142875 h 1140625"/>
                    <a:gd name="connsiteX1" fmla="*/ 678466 w 678466"/>
                    <a:gd name="connsiteY1" fmla="*/ 0 h 1140625"/>
                    <a:gd name="connsiteX2" fmla="*/ 672295 w 678466"/>
                    <a:gd name="connsiteY2" fmla="*/ 381800 h 1140625"/>
                    <a:gd name="connsiteX3" fmla="*/ 669120 w 678466"/>
                    <a:gd name="connsiteY3" fmla="*/ 753275 h 1140625"/>
                    <a:gd name="connsiteX4" fmla="*/ 491320 w 678466"/>
                    <a:gd name="connsiteY4" fmla="*/ 712000 h 1140625"/>
                    <a:gd name="connsiteX5" fmla="*/ 370491 w 678466"/>
                    <a:gd name="connsiteY5" fmla="*/ 759714 h 1140625"/>
                    <a:gd name="connsiteX6" fmla="*/ 154770 w 678466"/>
                    <a:gd name="connsiteY6" fmla="*/ 1140625 h 1140625"/>
                    <a:gd name="connsiteX7" fmla="*/ 0 w 678466"/>
                    <a:gd name="connsiteY7" fmla="*/ 1067689 h 1140625"/>
                    <a:gd name="connsiteX8" fmla="*/ 370670 w 678466"/>
                    <a:gd name="connsiteY8" fmla="*/ 264325 h 1140625"/>
                    <a:gd name="connsiteX9" fmla="*/ 352425 w 678466"/>
                    <a:gd name="connsiteY9" fmla="*/ 142875 h 1140625"/>
                    <a:gd name="connsiteX0" fmla="*/ 352425 w 834220"/>
                    <a:gd name="connsiteY0" fmla="*/ 142875 h 1140625"/>
                    <a:gd name="connsiteX1" fmla="*/ 678466 w 834220"/>
                    <a:gd name="connsiteY1" fmla="*/ 0 h 1140625"/>
                    <a:gd name="connsiteX2" fmla="*/ 834220 w 834220"/>
                    <a:gd name="connsiteY2" fmla="*/ 610400 h 1140625"/>
                    <a:gd name="connsiteX3" fmla="*/ 669120 w 834220"/>
                    <a:gd name="connsiteY3" fmla="*/ 753275 h 1140625"/>
                    <a:gd name="connsiteX4" fmla="*/ 491320 w 834220"/>
                    <a:gd name="connsiteY4" fmla="*/ 712000 h 1140625"/>
                    <a:gd name="connsiteX5" fmla="*/ 370491 w 834220"/>
                    <a:gd name="connsiteY5" fmla="*/ 759714 h 1140625"/>
                    <a:gd name="connsiteX6" fmla="*/ 154770 w 834220"/>
                    <a:gd name="connsiteY6" fmla="*/ 1140625 h 1140625"/>
                    <a:gd name="connsiteX7" fmla="*/ 0 w 834220"/>
                    <a:gd name="connsiteY7" fmla="*/ 1067689 h 1140625"/>
                    <a:gd name="connsiteX8" fmla="*/ 370670 w 834220"/>
                    <a:gd name="connsiteY8" fmla="*/ 264325 h 1140625"/>
                    <a:gd name="connsiteX9" fmla="*/ 352425 w 834220"/>
                    <a:gd name="connsiteY9" fmla="*/ 142875 h 1140625"/>
                    <a:gd name="connsiteX0" fmla="*/ 352425 w 834220"/>
                    <a:gd name="connsiteY0" fmla="*/ 142875 h 1140625"/>
                    <a:gd name="connsiteX1" fmla="*/ 678466 w 834220"/>
                    <a:gd name="connsiteY1" fmla="*/ 0 h 1140625"/>
                    <a:gd name="connsiteX2" fmla="*/ 834220 w 834220"/>
                    <a:gd name="connsiteY2" fmla="*/ 610400 h 1140625"/>
                    <a:gd name="connsiteX3" fmla="*/ 669120 w 834220"/>
                    <a:gd name="connsiteY3" fmla="*/ 753275 h 1140625"/>
                    <a:gd name="connsiteX4" fmla="*/ 491320 w 834220"/>
                    <a:gd name="connsiteY4" fmla="*/ 712000 h 1140625"/>
                    <a:gd name="connsiteX5" fmla="*/ 370491 w 834220"/>
                    <a:gd name="connsiteY5" fmla="*/ 759714 h 1140625"/>
                    <a:gd name="connsiteX6" fmla="*/ 154770 w 834220"/>
                    <a:gd name="connsiteY6" fmla="*/ 1140625 h 1140625"/>
                    <a:gd name="connsiteX7" fmla="*/ 0 w 834220"/>
                    <a:gd name="connsiteY7" fmla="*/ 1067689 h 1140625"/>
                    <a:gd name="connsiteX8" fmla="*/ 370670 w 834220"/>
                    <a:gd name="connsiteY8" fmla="*/ 264325 h 1140625"/>
                    <a:gd name="connsiteX9" fmla="*/ 352425 w 834220"/>
                    <a:gd name="connsiteY9" fmla="*/ 142875 h 1140625"/>
                    <a:gd name="connsiteX0" fmla="*/ 352425 w 834220"/>
                    <a:gd name="connsiteY0" fmla="*/ 142875 h 1140625"/>
                    <a:gd name="connsiteX1" fmla="*/ 678466 w 834220"/>
                    <a:gd name="connsiteY1" fmla="*/ 0 h 1140625"/>
                    <a:gd name="connsiteX2" fmla="*/ 834220 w 834220"/>
                    <a:gd name="connsiteY2" fmla="*/ 610400 h 1140625"/>
                    <a:gd name="connsiteX3" fmla="*/ 669120 w 834220"/>
                    <a:gd name="connsiteY3" fmla="*/ 753275 h 1140625"/>
                    <a:gd name="connsiteX4" fmla="*/ 491320 w 834220"/>
                    <a:gd name="connsiteY4" fmla="*/ 712000 h 1140625"/>
                    <a:gd name="connsiteX5" fmla="*/ 370491 w 834220"/>
                    <a:gd name="connsiteY5" fmla="*/ 759714 h 1140625"/>
                    <a:gd name="connsiteX6" fmla="*/ 154770 w 834220"/>
                    <a:gd name="connsiteY6" fmla="*/ 1140625 h 1140625"/>
                    <a:gd name="connsiteX7" fmla="*/ 0 w 834220"/>
                    <a:gd name="connsiteY7" fmla="*/ 1067689 h 1140625"/>
                    <a:gd name="connsiteX8" fmla="*/ 370670 w 834220"/>
                    <a:gd name="connsiteY8" fmla="*/ 264325 h 1140625"/>
                    <a:gd name="connsiteX9" fmla="*/ 352425 w 834220"/>
                    <a:gd name="connsiteY9" fmla="*/ 142875 h 1140625"/>
                    <a:gd name="connsiteX0" fmla="*/ 352425 w 834220"/>
                    <a:gd name="connsiteY0" fmla="*/ 142875 h 1140625"/>
                    <a:gd name="connsiteX1" fmla="*/ 678466 w 834220"/>
                    <a:gd name="connsiteY1" fmla="*/ 0 h 1140625"/>
                    <a:gd name="connsiteX2" fmla="*/ 834220 w 834220"/>
                    <a:gd name="connsiteY2" fmla="*/ 610400 h 1140625"/>
                    <a:gd name="connsiteX3" fmla="*/ 777070 w 834220"/>
                    <a:gd name="connsiteY3" fmla="*/ 658025 h 1140625"/>
                    <a:gd name="connsiteX4" fmla="*/ 669120 w 834220"/>
                    <a:gd name="connsiteY4" fmla="*/ 753275 h 1140625"/>
                    <a:gd name="connsiteX5" fmla="*/ 491320 w 834220"/>
                    <a:gd name="connsiteY5" fmla="*/ 712000 h 1140625"/>
                    <a:gd name="connsiteX6" fmla="*/ 370491 w 834220"/>
                    <a:gd name="connsiteY6" fmla="*/ 759714 h 1140625"/>
                    <a:gd name="connsiteX7" fmla="*/ 154770 w 834220"/>
                    <a:gd name="connsiteY7" fmla="*/ 1140625 h 1140625"/>
                    <a:gd name="connsiteX8" fmla="*/ 0 w 834220"/>
                    <a:gd name="connsiteY8" fmla="*/ 1067689 h 1140625"/>
                    <a:gd name="connsiteX9" fmla="*/ 370670 w 834220"/>
                    <a:gd name="connsiteY9" fmla="*/ 264325 h 1140625"/>
                    <a:gd name="connsiteX10" fmla="*/ 352425 w 834220"/>
                    <a:gd name="connsiteY10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834220 w 916770"/>
                    <a:gd name="connsiteY2" fmla="*/ 610400 h 1140625"/>
                    <a:gd name="connsiteX3" fmla="*/ 916770 w 916770"/>
                    <a:gd name="connsiteY3" fmla="*/ 991400 h 1140625"/>
                    <a:gd name="connsiteX4" fmla="*/ 669120 w 916770"/>
                    <a:gd name="connsiteY4" fmla="*/ 753275 h 1140625"/>
                    <a:gd name="connsiteX5" fmla="*/ 491320 w 916770"/>
                    <a:gd name="connsiteY5" fmla="*/ 712000 h 1140625"/>
                    <a:gd name="connsiteX6" fmla="*/ 370491 w 916770"/>
                    <a:gd name="connsiteY6" fmla="*/ 759714 h 1140625"/>
                    <a:gd name="connsiteX7" fmla="*/ 154770 w 916770"/>
                    <a:gd name="connsiteY7" fmla="*/ 1140625 h 1140625"/>
                    <a:gd name="connsiteX8" fmla="*/ 0 w 916770"/>
                    <a:gd name="connsiteY8" fmla="*/ 1067689 h 1140625"/>
                    <a:gd name="connsiteX9" fmla="*/ 370670 w 916770"/>
                    <a:gd name="connsiteY9" fmla="*/ 264325 h 1140625"/>
                    <a:gd name="connsiteX10" fmla="*/ 352425 w 916770"/>
                    <a:gd name="connsiteY10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834220 w 916770"/>
                    <a:gd name="connsiteY2" fmla="*/ 610400 h 1140625"/>
                    <a:gd name="connsiteX3" fmla="*/ 916770 w 916770"/>
                    <a:gd name="connsiteY3" fmla="*/ 991400 h 1140625"/>
                    <a:gd name="connsiteX4" fmla="*/ 748495 w 916770"/>
                    <a:gd name="connsiteY4" fmla="*/ 829475 h 1140625"/>
                    <a:gd name="connsiteX5" fmla="*/ 669120 w 916770"/>
                    <a:gd name="connsiteY5" fmla="*/ 753275 h 1140625"/>
                    <a:gd name="connsiteX6" fmla="*/ 491320 w 916770"/>
                    <a:gd name="connsiteY6" fmla="*/ 712000 h 1140625"/>
                    <a:gd name="connsiteX7" fmla="*/ 370491 w 916770"/>
                    <a:gd name="connsiteY7" fmla="*/ 759714 h 1140625"/>
                    <a:gd name="connsiteX8" fmla="*/ 154770 w 916770"/>
                    <a:gd name="connsiteY8" fmla="*/ 1140625 h 1140625"/>
                    <a:gd name="connsiteX9" fmla="*/ 0 w 916770"/>
                    <a:gd name="connsiteY9" fmla="*/ 1067689 h 1140625"/>
                    <a:gd name="connsiteX10" fmla="*/ 370670 w 916770"/>
                    <a:gd name="connsiteY10" fmla="*/ 264325 h 1140625"/>
                    <a:gd name="connsiteX11" fmla="*/ 352425 w 916770"/>
                    <a:gd name="connsiteY11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834220 w 916770"/>
                    <a:gd name="connsiteY2" fmla="*/ 610400 h 1140625"/>
                    <a:gd name="connsiteX3" fmla="*/ 916770 w 916770"/>
                    <a:gd name="connsiteY3" fmla="*/ 991400 h 1140625"/>
                    <a:gd name="connsiteX4" fmla="*/ 748495 w 916770"/>
                    <a:gd name="connsiteY4" fmla="*/ 1007275 h 1140625"/>
                    <a:gd name="connsiteX5" fmla="*/ 669120 w 916770"/>
                    <a:gd name="connsiteY5" fmla="*/ 753275 h 1140625"/>
                    <a:gd name="connsiteX6" fmla="*/ 491320 w 916770"/>
                    <a:gd name="connsiteY6" fmla="*/ 712000 h 1140625"/>
                    <a:gd name="connsiteX7" fmla="*/ 370491 w 916770"/>
                    <a:gd name="connsiteY7" fmla="*/ 759714 h 1140625"/>
                    <a:gd name="connsiteX8" fmla="*/ 154770 w 916770"/>
                    <a:gd name="connsiteY8" fmla="*/ 1140625 h 1140625"/>
                    <a:gd name="connsiteX9" fmla="*/ 0 w 916770"/>
                    <a:gd name="connsiteY9" fmla="*/ 1067689 h 1140625"/>
                    <a:gd name="connsiteX10" fmla="*/ 370670 w 916770"/>
                    <a:gd name="connsiteY10" fmla="*/ 264325 h 1140625"/>
                    <a:gd name="connsiteX11" fmla="*/ 352425 w 916770"/>
                    <a:gd name="connsiteY11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761195 w 916770"/>
                    <a:gd name="connsiteY2" fmla="*/ 327825 h 1140625"/>
                    <a:gd name="connsiteX3" fmla="*/ 834220 w 916770"/>
                    <a:gd name="connsiteY3" fmla="*/ 610400 h 1140625"/>
                    <a:gd name="connsiteX4" fmla="*/ 916770 w 916770"/>
                    <a:gd name="connsiteY4" fmla="*/ 991400 h 1140625"/>
                    <a:gd name="connsiteX5" fmla="*/ 748495 w 916770"/>
                    <a:gd name="connsiteY5" fmla="*/ 1007275 h 1140625"/>
                    <a:gd name="connsiteX6" fmla="*/ 669120 w 916770"/>
                    <a:gd name="connsiteY6" fmla="*/ 753275 h 1140625"/>
                    <a:gd name="connsiteX7" fmla="*/ 491320 w 916770"/>
                    <a:gd name="connsiteY7" fmla="*/ 712000 h 1140625"/>
                    <a:gd name="connsiteX8" fmla="*/ 370491 w 916770"/>
                    <a:gd name="connsiteY8" fmla="*/ 759714 h 1140625"/>
                    <a:gd name="connsiteX9" fmla="*/ 154770 w 916770"/>
                    <a:gd name="connsiteY9" fmla="*/ 1140625 h 1140625"/>
                    <a:gd name="connsiteX10" fmla="*/ 0 w 916770"/>
                    <a:gd name="connsiteY10" fmla="*/ 1067689 h 1140625"/>
                    <a:gd name="connsiteX11" fmla="*/ 370670 w 916770"/>
                    <a:gd name="connsiteY11" fmla="*/ 264325 h 1140625"/>
                    <a:gd name="connsiteX12" fmla="*/ 352425 w 916770"/>
                    <a:gd name="connsiteY12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592920 w 916770"/>
                    <a:gd name="connsiteY2" fmla="*/ 553250 h 1140625"/>
                    <a:gd name="connsiteX3" fmla="*/ 834220 w 916770"/>
                    <a:gd name="connsiteY3" fmla="*/ 610400 h 1140625"/>
                    <a:gd name="connsiteX4" fmla="*/ 916770 w 916770"/>
                    <a:gd name="connsiteY4" fmla="*/ 991400 h 1140625"/>
                    <a:gd name="connsiteX5" fmla="*/ 748495 w 916770"/>
                    <a:gd name="connsiteY5" fmla="*/ 1007275 h 1140625"/>
                    <a:gd name="connsiteX6" fmla="*/ 669120 w 916770"/>
                    <a:gd name="connsiteY6" fmla="*/ 753275 h 1140625"/>
                    <a:gd name="connsiteX7" fmla="*/ 491320 w 916770"/>
                    <a:gd name="connsiteY7" fmla="*/ 712000 h 1140625"/>
                    <a:gd name="connsiteX8" fmla="*/ 370491 w 916770"/>
                    <a:gd name="connsiteY8" fmla="*/ 759714 h 1140625"/>
                    <a:gd name="connsiteX9" fmla="*/ 154770 w 916770"/>
                    <a:gd name="connsiteY9" fmla="*/ 1140625 h 1140625"/>
                    <a:gd name="connsiteX10" fmla="*/ 0 w 916770"/>
                    <a:gd name="connsiteY10" fmla="*/ 1067689 h 1140625"/>
                    <a:gd name="connsiteX11" fmla="*/ 370670 w 916770"/>
                    <a:gd name="connsiteY11" fmla="*/ 264325 h 1140625"/>
                    <a:gd name="connsiteX12" fmla="*/ 352425 w 916770"/>
                    <a:gd name="connsiteY12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43720 w 916770"/>
                    <a:gd name="connsiteY2" fmla="*/ 232575 h 1140625"/>
                    <a:gd name="connsiteX3" fmla="*/ 592920 w 916770"/>
                    <a:gd name="connsiteY3" fmla="*/ 553250 h 1140625"/>
                    <a:gd name="connsiteX4" fmla="*/ 834220 w 916770"/>
                    <a:gd name="connsiteY4" fmla="*/ 610400 h 1140625"/>
                    <a:gd name="connsiteX5" fmla="*/ 916770 w 916770"/>
                    <a:gd name="connsiteY5" fmla="*/ 991400 h 1140625"/>
                    <a:gd name="connsiteX6" fmla="*/ 748495 w 916770"/>
                    <a:gd name="connsiteY6" fmla="*/ 1007275 h 1140625"/>
                    <a:gd name="connsiteX7" fmla="*/ 669120 w 916770"/>
                    <a:gd name="connsiteY7" fmla="*/ 753275 h 1140625"/>
                    <a:gd name="connsiteX8" fmla="*/ 491320 w 916770"/>
                    <a:gd name="connsiteY8" fmla="*/ 712000 h 1140625"/>
                    <a:gd name="connsiteX9" fmla="*/ 370491 w 916770"/>
                    <a:gd name="connsiteY9" fmla="*/ 759714 h 1140625"/>
                    <a:gd name="connsiteX10" fmla="*/ 154770 w 916770"/>
                    <a:gd name="connsiteY10" fmla="*/ 1140625 h 1140625"/>
                    <a:gd name="connsiteX11" fmla="*/ 0 w 916770"/>
                    <a:gd name="connsiteY11" fmla="*/ 1067689 h 1140625"/>
                    <a:gd name="connsiteX12" fmla="*/ 370670 w 916770"/>
                    <a:gd name="connsiteY12" fmla="*/ 264325 h 1140625"/>
                    <a:gd name="connsiteX13" fmla="*/ 352425 w 916770"/>
                    <a:gd name="connsiteY13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92920 w 916770"/>
                    <a:gd name="connsiteY3" fmla="*/ 553250 h 1140625"/>
                    <a:gd name="connsiteX4" fmla="*/ 834220 w 916770"/>
                    <a:gd name="connsiteY4" fmla="*/ 610400 h 1140625"/>
                    <a:gd name="connsiteX5" fmla="*/ 916770 w 916770"/>
                    <a:gd name="connsiteY5" fmla="*/ 991400 h 1140625"/>
                    <a:gd name="connsiteX6" fmla="*/ 748495 w 916770"/>
                    <a:gd name="connsiteY6" fmla="*/ 1007275 h 1140625"/>
                    <a:gd name="connsiteX7" fmla="*/ 669120 w 916770"/>
                    <a:gd name="connsiteY7" fmla="*/ 753275 h 1140625"/>
                    <a:gd name="connsiteX8" fmla="*/ 491320 w 916770"/>
                    <a:gd name="connsiteY8" fmla="*/ 712000 h 1140625"/>
                    <a:gd name="connsiteX9" fmla="*/ 370491 w 916770"/>
                    <a:gd name="connsiteY9" fmla="*/ 759714 h 1140625"/>
                    <a:gd name="connsiteX10" fmla="*/ 154770 w 916770"/>
                    <a:gd name="connsiteY10" fmla="*/ 1140625 h 1140625"/>
                    <a:gd name="connsiteX11" fmla="*/ 0 w 916770"/>
                    <a:gd name="connsiteY11" fmla="*/ 1067689 h 1140625"/>
                    <a:gd name="connsiteX12" fmla="*/ 370670 w 916770"/>
                    <a:gd name="connsiteY12" fmla="*/ 264325 h 1140625"/>
                    <a:gd name="connsiteX13" fmla="*/ 352425 w 916770"/>
                    <a:gd name="connsiteY13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618320 w 916770"/>
                    <a:gd name="connsiteY3" fmla="*/ 477050 h 1140625"/>
                    <a:gd name="connsiteX4" fmla="*/ 592920 w 916770"/>
                    <a:gd name="connsiteY4" fmla="*/ 5532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618320 w 916770"/>
                    <a:gd name="connsiteY3" fmla="*/ 477050 h 1140625"/>
                    <a:gd name="connsiteX4" fmla="*/ 615145 w 916770"/>
                    <a:gd name="connsiteY4" fmla="*/ 477050 h 1140625"/>
                    <a:gd name="connsiteX5" fmla="*/ 592920 w 916770"/>
                    <a:gd name="connsiteY5" fmla="*/ 553250 h 1140625"/>
                    <a:gd name="connsiteX6" fmla="*/ 834220 w 916770"/>
                    <a:gd name="connsiteY6" fmla="*/ 610400 h 1140625"/>
                    <a:gd name="connsiteX7" fmla="*/ 916770 w 916770"/>
                    <a:gd name="connsiteY7" fmla="*/ 991400 h 1140625"/>
                    <a:gd name="connsiteX8" fmla="*/ 748495 w 916770"/>
                    <a:gd name="connsiteY8" fmla="*/ 1007275 h 1140625"/>
                    <a:gd name="connsiteX9" fmla="*/ 669120 w 916770"/>
                    <a:gd name="connsiteY9" fmla="*/ 753275 h 1140625"/>
                    <a:gd name="connsiteX10" fmla="*/ 491320 w 916770"/>
                    <a:gd name="connsiteY10" fmla="*/ 712000 h 1140625"/>
                    <a:gd name="connsiteX11" fmla="*/ 370491 w 916770"/>
                    <a:gd name="connsiteY11" fmla="*/ 759714 h 1140625"/>
                    <a:gd name="connsiteX12" fmla="*/ 154770 w 916770"/>
                    <a:gd name="connsiteY12" fmla="*/ 1140625 h 1140625"/>
                    <a:gd name="connsiteX13" fmla="*/ 0 w 916770"/>
                    <a:gd name="connsiteY13" fmla="*/ 1067689 h 1140625"/>
                    <a:gd name="connsiteX14" fmla="*/ 370670 w 916770"/>
                    <a:gd name="connsiteY14" fmla="*/ 264325 h 1140625"/>
                    <a:gd name="connsiteX15" fmla="*/ 352425 w 916770"/>
                    <a:gd name="connsiteY15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618320 w 916770"/>
                    <a:gd name="connsiteY3" fmla="*/ 477050 h 1140625"/>
                    <a:gd name="connsiteX4" fmla="*/ 637370 w 916770"/>
                    <a:gd name="connsiteY4" fmla="*/ 461175 h 1140625"/>
                    <a:gd name="connsiteX5" fmla="*/ 592920 w 916770"/>
                    <a:gd name="connsiteY5" fmla="*/ 553250 h 1140625"/>
                    <a:gd name="connsiteX6" fmla="*/ 834220 w 916770"/>
                    <a:gd name="connsiteY6" fmla="*/ 610400 h 1140625"/>
                    <a:gd name="connsiteX7" fmla="*/ 916770 w 916770"/>
                    <a:gd name="connsiteY7" fmla="*/ 991400 h 1140625"/>
                    <a:gd name="connsiteX8" fmla="*/ 748495 w 916770"/>
                    <a:gd name="connsiteY8" fmla="*/ 1007275 h 1140625"/>
                    <a:gd name="connsiteX9" fmla="*/ 669120 w 916770"/>
                    <a:gd name="connsiteY9" fmla="*/ 753275 h 1140625"/>
                    <a:gd name="connsiteX10" fmla="*/ 491320 w 916770"/>
                    <a:gd name="connsiteY10" fmla="*/ 712000 h 1140625"/>
                    <a:gd name="connsiteX11" fmla="*/ 370491 w 916770"/>
                    <a:gd name="connsiteY11" fmla="*/ 759714 h 1140625"/>
                    <a:gd name="connsiteX12" fmla="*/ 154770 w 916770"/>
                    <a:gd name="connsiteY12" fmla="*/ 1140625 h 1140625"/>
                    <a:gd name="connsiteX13" fmla="*/ 0 w 916770"/>
                    <a:gd name="connsiteY13" fmla="*/ 1067689 h 1140625"/>
                    <a:gd name="connsiteX14" fmla="*/ 370670 w 916770"/>
                    <a:gd name="connsiteY14" fmla="*/ 264325 h 1140625"/>
                    <a:gd name="connsiteX15" fmla="*/ 352425 w 916770"/>
                    <a:gd name="connsiteY15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618320 w 916770"/>
                    <a:gd name="connsiteY3" fmla="*/ 477050 h 1140625"/>
                    <a:gd name="connsiteX4" fmla="*/ 592920 w 916770"/>
                    <a:gd name="connsiteY4" fmla="*/ 5532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592920 w 916770"/>
                    <a:gd name="connsiteY4" fmla="*/ 5532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592920 w 916770"/>
                    <a:gd name="connsiteY4" fmla="*/ 5532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592920 w 916770"/>
                    <a:gd name="connsiteY4" fmla="*/ 5532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589745 w 916770"/>
                    <a:gd name="connsiteY4" fmla="*/ 540550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631020 w 916770"/>
                    <a:gd name="connsiteY4" fmla="*/ 569125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631020 w 916770"/>
                    <a:gd name="connsiteY4" fmla="*/ 569125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631020 w 916770"/>
                    <a:gd name="connsiteY4" fmla="*/ 569125 h 1140625"/>
                    <a:gd name="connsiteX5" fmla="*/ 834220 w 916770"/>
                    <a:gd name="connsiteY5" fmla="*/ 6104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631020 w 916770"/>
                    <a:gd name="connsiteY4" fmla="*/ 569125 h 1140625"/>
                    <a:gd name="connsiteX5" fmla="*/ 792945 w 916770"/>
                    <a:gd name="connsiteY5" fmla="*/ 5977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678466 w 916770"/>
                    <a:gd name="connsiteY1" fmla="*/ 0 h 1140625"/>
                    <a:gd name="connsiteX2" fmla="*/ 650070 w 916770"/>
                    <a:gd name="connsiteY2" fmla="*/ 324650 h 1140625"/>
                    <a:gd name="connsiteX3" fmla="*/ 567520 w 916770"/>
                    <a:gd name="connsiteY3" fmla="*/ 492925 h 1140625"/>
                    <a:gd name="connsiteX4" fmla="*/ 631020 w 916770"/>
                    <a:gd name="connsiteY4" fmla="*/ 569125 h 1140625"/>
                    <a:gd name="connsiteX5" fmla="*/ 792945 w 916770"/>
                    <a:gd name="connsiteY5" fmla="*/ 597700 h 1140625"/>
                    <a:gd name="connsiteX6" fmla="*/ 916770 w 916770"/>
                    <a:gd name="connsiteY6" fmla="*/ 991400 h 1140625"/>
                    <a:gd name="connsiteX7" fmla="*/ 748495 w 916770"/>
                    <a:gd name="connsiteY7" fmla="*/ 1007275 h 1140625"/>
                    <a:gd name="connsiteX8" fmla="*/ 669120 w 916770"/>
                    <a:gd name="connsiteY8" fmla="*/ 753275 h 1140625"/>
                    <a:gd name="connsiteX9" fmla="*/ 491320 w 916770"/>
                    <a:gd name="connsiteY9" fmla="*/ 712000 h 1140625"/>
                    <a:gd name="connsiteX10" fmla="*/ 370491 w 916770"/>
                    <a:gd name="connsiteY10" fmla="*/ 759714 h 1140625"/>
                    <a:gd name="connsiteX11" fmla="*/ 154770 w 916770"/>
                    <a:gd name="connsiteY11" fmla="*/ 1140625 h 1140625"/>
                    <a:gd name="connsiteX12" fmla="*/ 0 w 916770"/>
                    <a:gd name="connsiteY12" fmla="*/ 1067689 h 1140625"/>
                    <a:gd name="connsiteX13" fmla="*/ 370670 w 916770"/>
                    <a:gd name="connsiteY13" fmla="*/ 264325 h 1140625"/>
                    <a:gd name="connsiteX14" fmla="*/ 352425 w 916770"/>
                    <a:gd name="connsiteY14" fmla="*/ 142875 h 1140625"/>
                    <a:gd name="connsiteX0" fmla="*/ 352425 w 916770"/>
                    <a:gd name="connsiteY0" fmla="*/ 142875 h 1140625"/>
                    <a:gd name="connsiteX1" fmla="*/ 586570 w 916770"/>
                    <a:gd name="connsiteY1" fmla="*/ 38900 h 1140625"/>
                    <a:gd name="connsiteX2" fmla="*/ 678466 w 916770"/>
                    <a:gd name="connsiteY2" fmla="*/ 0 h 1140625"/>
                    <a:gd name="connsiteX3" fmla="*/ 650070 w 916770"/>
                    <a:gd name="connsiteY3" fmla="*/ 324650 h 1140625"/>
                    <a:gd name="connsiteX4" fmla="*/ 567520 w 916770"/>
                    <a:gd name="connsiteY4" fmla="*/ 492925 h 1140625"/>
                    <a:gd name="connsiteX5" fmla="*/ 631020 w 916770"/>
                    <a:gd name="connsiteY5" fmla="*/ 569125 h 1140625"/>
                    <a:gd name="connsiteX6" fmla="*/ 792945 w 916770"/>
                    <a:gd name="connsiteY6" fmla="*/ 597700 h 1140625"/>
                    <a:gd name="connsiteX7" fmla="*/ 916770 w 916770"/>
                    <a:gd name="connsiteY7" fmla="*/ 991400 h 1140625"/>
                    <a:gd name="connsiteX8" fmla="*/ 748495 w 916770"/>
                    <a:gd name="connsiteY8" fmla="*/ 1007275 h 1140625"/>
                    <a:gd name="connsiteX9" fmla="*/ 669120 w 916770"/>
                    <a:gd name="connsiteY9" fmla="*/ 753275 h 1140625"/>
                    <a:gd name="connsiteX10" fmla="*/ 491320 w 916770"/>
                    <a:gd name="connsiteY10" fmla="*/ 712000 h 1140625"/>
                    <a:gd name="connsiteX11" fmla="*/ 370491 w 916770"/>
                    <a:gd name="connsiteY11" fmla="*/ 759714 h 1140625"/>
                    <a:gd name="connsiteX12" fmla="*/ 154770 w 916770"/>
                    <a:gd name="connsiteY12" fmla="*/ 1140625 h 1140625"/>
                    <a:gd name="connsiteX13" fmla="*/ 0 w 916770"/>
                    <a:gd name="connsiteY13" fmla="*/ 1067689 h 1140625"/>
                    <a:gd name="connsiteX14" fmla="*/ 370670 w 916770"/>
                    <a:gd name="connsiteY14" fmla="*/ 264325 h 1140625"/>
                    <a:gd name="connsiteX15" fmla="*/ 352425 w 916770"/>
                    <a:gd name="connsiteY15" fmla="*/ 142875 h 1140625"/>
                    <a:gd name="connsiteX0" fmla="*/ 352425 w 916770"/>
                    <a:gd name="connsiteY0" fmla="*/ 148425 h 1146175"/>
                    <a:gd name="connsiteX1" fmla="*/ 316695 w 916770"/>
                    <a:gd name="connsiteY1" fmla="*/ 0 h 1146175"/>
                    <a:gd name="connsiteX2" fmla="*/ 678466 w 916770"/>
                    <a:gd name="connsiteY2" fmla="*/ 5550 h 1146175"/>
                    <a:gd name="connsiteX3" fmla="*/ 650070 w 916770"/>
                    <a:gd name="connsiteY3" fmla="*/ 330200 h 1146175"/>
                    <a:gd name="connsiteX4" fmla="*/ 567520 w 916770"/>
                    <a:gd name="connsiteY4" fmla="*/ 498475 h 1146175"/>
                    <a:gd name="connsiteX5" fmla="*/ 631020 w 916770"/>
                    <a:gd name="connsiteY5" fmla="*/ 574675 h 1146175"/>
                    <a:gd name="connsiteX6" fmla="*/ 792945 w 916770"/>
                    <a:gd name="connsiteY6" fmla="*/ 603250 h 1146175"/>
                    <a:gd name="connsiteX7" fmla="*/ 916770 w 916770"/>
                    <a:gd name="connsiteY7" fmla="*/ 996950 h 1146175"/>
                    <a:gd name="connsiteX8" fmla="*/ 748495 w 916770"/>
                    <a:gd name="connsiteY8" fmla="*/ 1012825 h 1146175"/>
                    <a:gd name="connsiteX9" fmla="*/ 669120 w 916770"/>
                    <a:gd name="connsiteY9" fmla="*/ 758825 h 1146175"/>
                    <a:gd name="connsiteX10" fmla="*/ 491320 w 916770"/>
                    <a:gd name="connsiteY10" fmla="*/ 717550 h 1146175"/>
                    <a:gd name="connsiteX11" fmla="*/ 370491 w 916770"/>
                    <a:gd name="connsiteY11" fmla="*/ 765264 h 1146175"/>
                    <a:gd name="connsiteX12" fmla="*/ 154770 w 916770"/>
                    <a:gd name="connsiteY12" fmla="*/ 1146175 h 1146175"/>
                    <a:gd name="connsiteX13" fmla="*/ 0 w 916770"/>
                    <a:gd name="connsiteY13" fmla="*/ 1073239 h 1146175"/>
                    <a:gd name="connsiteX14" fmla="*/ 370670 w 916770"/>
                    <a:gd name="connsiteY14" fmla="*/ 269875 h 1146175"/>
                    <a:gd name="connsiteX15" fmla="*/ 352425 w 916770"/>
                    <a:gd name="connsiteY15" fmla="*/ 148425 h 1146175"/>
                    <a:gd name="connsiteX0" fmla="*/ 352425 w 916770"/>
                    <a:gd name="connsiteY0" fmla="*/ 148425 h 1146175"/>
                    <a:gd name="connsiteX1" fmla="*/ 329395 w 916770"/>
                    <a:gd name="connsiteY1" fmla="*/ 79375 h 1146175"/>
                    <a:gd name="connsiteX2" fmla="*/ 316695 w 916770"/>
                    <a:gd name="connsiteY2" fmla="*/ 0 h 1146175"/>
                    <a:gd name="connsiteX3" fmla="*/ 678466 w 916770"/>
                    <a:gd name="connsiteY3" fmla="*/ 5550 h 1146175"/>
                    <a:gd name="connsiteX4" fmla="*/ 650070 w 916770"/>
                    <a:gd name="connsiteY4" fmla="*/ 330200 h 1146175"/>
                    <a:gd name="connsiteX5" fmla="*/ 567520 w 916770"/>
                    <a:gd name="connsiteY5" fmla="*/ 498475 h 1146175"/>
                    <a:gd name="connsiteX6" fmla="*/ 631020 w 916770"/>
                    <a:gd name="connsiteY6" fmla="*/ 574675 h 1146175"/>
                    <a:gd name="connsiteX7" fmla="*/ 792945 w 916770"/>
                    <a:gd name="connsiteY7" fmla="*/ 603250 h 1146175"/>
                    <a:gd name="connsiteX8" fmla="*/ 916770 w 916770"/>
                    <a:gd name="connsiteY8" fmla="*/ 996950 h 1146175"/>
                    <a:gd name="connsiteX9" fmla="*/ 748495 w 916770"/>
                    <a:gd name="connsiteY9" fmla="*/ 1012825 h 1146175"/>
                    <a:gd name="connsiteX10" fmla="*/ 669120 w 916770"/>
                    <a:gd name="connsiteY10" fmla="*/ 758825 h 1146175"/>
                    <a:gd name="connsiteX11" fmla="*/ 491320 w 916770"/>
                    <a:gd name="connsiteY11" fmla="*/ 717550 h 1146175"/>
                    <a:gd name="connsiteX12" fmla="*/ 370491 w 916770"/>
                    <a:gd name="connsiteY12" fmla="*/ 765264 h 1146175"/>
                    <a:gd name="connsiteX13" fmla="*/ 154770 w 916770"/>
                    <a:gd name="connsiteY13" fmla="*/ 1146175 h 1146175"/>
                    <a:gd name="connsiteX14" fmla="*/ 0 w 916770"/>
                    <a:gd name="connsiteY14" fmla="*/ 1073239 h 1146175"/>
                    <a:gd name="connsiteX15" fmla="*/ 370670 w 916770"/>
                    <a:gd name="connsiteY15" fmla="*/ 269875 h 1146175"/>
                    <a:gd name="connsiteX16" fmla="*/ 352425 w 916770"/>
                    <a:gd name="connsiteY16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316695 w 916770"/>
                    <a:gd name="connsiteY2" fmla="*/ 0 h 1146175"/>
                    <a:gd name="connsiteX3" fmla="*/ 678466 w 916770"/>
                    <a:gd name="connsiteY3" fmla="*/ 5550 h 1146175"/>
                    <a:gd name="connsiteX4" fmla="*/ 650070 w 916770"/>
                    <a:gd name="connsiteY4" fmla="*/ 330200 h 1146175"/>
                    <a:gd name="connsiteX5" fmla="*/ 567520 w 916770"/>
                    <a:gd name="connsiteY5" fmla="*/ 498475 h 1146175"/>
                    <a:gd name="connsiteX6" fmla="*/ 631020 w 916770"/>
                    <a:gd name="connsiteY6" fmla="*/ 574675 h 1146175"/>
                    <a:gd name="connsiteX7" fmla="*/ 792945 w 916770"/>
                    <a:gd name="connsiteY7" fmla="*/ 603250 h 1146175"/>
                    <a:gd name="connsiteX8" fmla="*/ 916770 w 916770"/>
                    <a:gd name="connsiteY8" fmla="*/ 996950 h 1146175"/>
                    <a:gd name="connsiteX9" fmla="*/ 748495 w 916770"/>
                    <a:gd name="connsiteY9" fmla="*/ 1012825 h 1146175"/>
                    <a:gd name="connsiteX10" fmla="*/ 669120 w 916770"/>
                    <a:gd name="connsiteY10" fmla="*/ 758825 h 1146175"/>
                    <a:gd name="connsiteX11" fmla="*/ 491320 w 916770"/>
                    <a:gd name="connsiteY11" fmla="*/ 717550 h 1146175"/>
                    <a:gd name="connsiteX12" fmla="*/ 370491 w 916770"/>
                    <a:gd name="connsiteY12" fmla="*/ 765264 h 1146175"/>
                    <a:gd name="connsiteX13" fmla="*/ 154770 w 916770"/>
                    <a:gd name="connsiteY13" fmla="*/ 1146175 h 1146175"/>
                    <a:gd name="connsiteX14" fmla="*/ 0 w 916770"/>
                    <a:gd name="connsiteY14" fmla="*/ 1073239 h 1146175"/>
                    <a:gd name="connsiteX15" fmla="*/ 370670 w 916770"/>
                    <a:gd name="connsiteY15" fmla="*/ 269875 h 1146175"/>
                    <a:gd name="connsiteX16" fmla="*/ 352425 w 916770"/>
                    <a:gd name="connsiteY16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307170 w 916770"/>
                    <a:gd name="connsiteY2" fmla="*/ 47625 h 1146175"/>
                    <a:gd name="connsiteX3" fmla="*/ 316695 w 916770"/>
                    <a:gd name="connsiteY3" fmla="*/ 0 h 1146175"/>
                    <a:gd name="connsiteX4" fmla="*/ 678466 w 916770"/>
                    <a:gd name="connsiteY4" fmla="*/ 5550 h 1146175"/>
                    <a:gd name="connsiteX5" fmla="*/ 650070 w 916770"/>
                    <a:gd name="connsiteY5" fmla="*/ 330200 h 1146175"/>
                    <a:gd name="connsiteX6" fmla="*/ 567520 w 916770"/>
                    <a:gd name="connsiteY6" fmla="*/ 498475 h 1146175"/>
                    <a:gd name="connsiteX7" fmla="*/ 631020 w 916770"/>
                    <a:gd name="connsiteY7" fmla="*/ 574675 h 1146175"/>
                    <a:gd name="connsiteX8" fmla="*/ 792945 w 916770"/>
                    <a:gd name="connsiteY8" fmla="*/ 603250 h 1146175"/>
                    <a:gd name="connsiteX9" fmla="*/ 916770 w 916770"/>
                    <a:gd name="connsiteY9" fmla="*/ 996950 h 1146175"/>
                    <a:gd name="connsiteX10" fmla="*/ 748495 w 916770"/>
                    <a:gd name="connsiteY10" fmla="*/ 1012825 h 1146175"/>
                    <a:gd name="connsiteX11" fmla="*/ 669120 w 916770"/>
                    <a:gd name="connsiteY11" fmla="*/ 758825 h 1146175"/>
                    <a:gd name="connsiteX12" fmla="*/ 491320 w 916770"/>
                    <a:gd name="connsiteY12" fmla="*/ 717550 h 1146175"/>
                    <a:gd name="connsiteX13" fmla="*/ 370491 w 916770"/>
                    <a:gd name="connsiteY13" fmla="*/ 765264 h 1146175"/>
                    <a:gd name="connsiteX14" fmla="*/ 154770 w 916770"/>
                    <a:gd name="connsiteY14" fmla="*/ 1146175 h 1146175"/>
                    <a:gd name="connsiteX15" fmla="*/ 0 w 916770"/>
                    <a:gd name="connsiteY15" fmla="*/ 1073239 h 1146175"/>
                    <a:gd name="connsiteX16" fmla="*/ 370670 w 916770"/>
                    <a:gd name="connsiteY16" fmla="*/ 269875 h 1146175"/>
                    <a:gd name="connsiteX17" fmla="*/ 352425 w 916770"/>
                    <a:gd name="connsiteY17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70645 w 916770"/>
                    <a:gd name="connsiteY2" fmla="*/ 53975 h 1146175"/>
                    <a:gd name="connsiteX3" fmla="*/ 316695 w 916770"/>
                    <a:gd name="connsiteY3" fmla="*/ 0 h 1146175"/>
                    <a:gd name="connsiteX4" fmla="*/ 678466 w 916770"/>
                    <a:gd name="connsiteY4" fmla="*/ 5550 h 1146175"/>
                    <a:gd name="connsiteX5" fmla="*/ 650070 w 916770"/>
                    <a:gd name="connsiteY5" fmla="*/ 330200 h 1146175"/>
                    <a:gd name="connsiteX6" fmla="*/ 567520 w 916770"/>
                    <a:gd name="connsiteY6" fmla="*/ 498475 h 1146175"/>
                    <a:gd name="connsiteX7" fmla="*/ 631020 w 916770"/>
                    <a:gd name="connsiteY7" fmla="*/ 574675 h 1146175"/>
                    <a:gd name="connsiteX8" fmla="*/ 792945 w 916770"/>
                    <a:gd name="connsiteY8" fmla="*/ 603250 h 1146175"/>
                    <a:gd name="connsiteX9" fmla="*/ 916770 w 916770"/>
                    <a:gd name="connsiteY9" fmla="*/ 996950 h 1146175"/>
                    <a:gd name="connsiteX10" fmla="*/ 748495 w 916770"/>
                    <a:gd name="connsiteY10" fmla="*/ 1012825 h 1146175"/>
                    <a:gd name="connsiteX11" fmla="*/ 669120 w 916770"/>
                    <a:gd name="connsiteY11" fmla="*/ 758825 h 1146175"/>
                    <a:gd name="connsiteX12" fmla="*/ 491320 w 916770"/>
                    <a:gd name="connsiteY12" fmla="*/ 717550 h 1146175"/>
                    <a:gd name="connsiteX13" fmla="*/ 370491 w 916770"/>
                    <a:gd name="connsiteY13" fmla="*/ 765264 h 1146175"/>
                    <a:gd name="connsiteX14" fmla="*/ 154770 w 916770"/>
                    <a:gd name="connsiteY14" fmla="*/ 1146175 h 1146175"/>
                    <a:gd name="connsiteX15" fmla="*/ 0 w 916770"/>
                    <a:gd name="connsiteY15" fmla="*/ 1073239 h 1146175"/>
                    <a:gd name="connsiteX16" fmla="*/ 370670 w 916770"/>
                    <a:gd name="connsiteY16" fmla="*/ 269875 h 1146175"/>
                    <a:gd name="connsiteX17" fmla="*/ 352425 w 916770"/>
                    <a:gd name="connsiteY17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243670 w 916770"/>
                    <a:gd name="connsiteY2" fmla="*/ 111125 h 1146175"/>
                    <a:gd name="connsiteX3" fmla="*/ 170645 w 916770"/>
                    <a:gd name="connsiteY3" fmla="*/ 53975 h 1146175"/>
                    <a:gd name="connsiteX4" fmla="*/ 316695 w 916770"/>
                    <a:gd name="connsiteY4" fmla="*/ 0 h 1146175"/>
                    <a:gd name="connsiteX5" fmla="*/ 678466 w 916770"/>
                    <a:gd name="connsiteY5" fmla="*/ 5550 h 1146175"/>
                    <a:gd name="connsiteX6" fmla="*/ 650070 w 916770"/>
                    <a:gd name="connsiteY6" fmla="*/ 330200 h 1146175"/>
                    <a:gd name="connsiteX7" fmla="*/ 567520 w 916770"/>
                    <a:gd name="connsiteY7" fmla="*/ 498475 h 1146175"/>
                    <a:gd name="connsiteX8" fmla="*/ 631020 w 916770"/>
                    <a:gd name="connsiteY8" fmla="*/ 574675 h 1146175"/>
                    <a:gd name="connsiteX9" fmla="*/ 792945 w 916770"/>
                    <a:gd name="connsiteY9" fmla="*/ 603250 h 1146175"/>
                    <a:gd name="connsiteX10" fmla="*/ 916770 w 916770"/>
                    <a:gd name="connsiteY10" fmla="*/ 996950 h 1146175"/>
                    <a:gd name="connsiteX11" fmla="*/ 748495 w 916770"/>
                    <a:gd name="connsiteY11" fmla="*/ 1012825 h 1146175"/>
                    <a:gd name="connsiteX12" fmla="*/ 669120 w 916770"/>
                    <a:gd name="connsiteY12" fmla="*/ 758825 h 1146175"/>
                    <a:gd name="connsiteX13" fmla="*/ 491320 w 916770"/>
                    <a:gd name="connsiteY13" fmla="*/ 717550 h 1146175"/>
                    <a:gd name="connsiteX14" fmla="*/ 370491 w 916770"/>
                    <a:gd name="connsiteY14" fmla="*/ 765264 h 1146175"/>
                    <a:gd name="connsiteX15" fmla="*/ 154770 w 916770"/>
                    <a:gd name="connsiteY15" fmla="*/ 1146175 h 1146175"/>
                    <a:gd name="connsiteX16" fmla="*/ 0 w 916770"/>
                    <a:gd name="connsiteY16" fmla="*/ 1073239 h 1146175"/>
                    <a:gd name="connsiteX17" fmla="*/ 370670 w 916770"/>
                    <a:gd name="connsiteY17" fmla="*/ 269875 h 1146175"/>
                    <a:gd name="connsiteX18" fmla="*/ 352425 w 916770"/>
                    <a:gd name="connsiteY18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170645 w 916770"/>
                    <a:gd name="connsiteY3" fmla="*/ 53975 h 1146175"/>
                    <a:gd name="connsiteX4" fmla="*/ 316695 w 916770"/>
                    <a:gd name="connsiteY4" fmla="*/ 0 h 1146175"/>
                    <a:gd name="connsiteX5" fmla="*/ 678466 w 916770"/>
                    <a:gd name="connsiteY5" fmla="*/ 5550 h 1146175"/>
                    <a:gd name="connsiteX6" fmla="*/ 650070 w 916770"/>
                    <a:gd name="connsiteY6" fmla="*/ 330200 h 1146175"/>
                    <a:gd name="connsiteX7" fmla="*/ 567520 w 916770"/>
                    <a:gd name="connsiteY7" fmla="*/ 498475 h 1146175"/>
                    <a:gd name="connsiteX8" fmla="*/ 631020 w 916770"/>
                    <a:gd name="connsiteY8" fmla="*/ 574675 h 1146175"/>
                    <a:gd name="connsiteX9" fmla="*/ 792945 w 916770"/>
                    <a:gd name="connsiteY9" fmla="*/ 603250 h 1146175"/>
                    <a:gd name="connsiteX10" fmla="*/ 916770 w 916770"/>
                    <a:gd name="connsiteY10" fmla="*/ 996950 h 1146175"/>
                    <a:gd name="connsiteX11" fmla="*/ 748495 w 916770"/>
                    <a:gd name="connsiteY11" fmla="*/ 1012825 h 1146175"/>
                    <a:gd name="connsiteX12" fmla="*/ 669120 w 916770"/>
                    <a:gd name="connsiteY12" fmla="*/ 758825 h 1146175"/>
                    <a:gd name="connsiteX13" fmla="*/ 491320 w 916770"/>
                    <a:gd name="connsiteY13" fmla="*/ 717550 h 1146175"/>
                    <a:gd name="connsiteX14" fmla="*/ 370491 w 916770"/>
                    <a:gd name="connsiteY14" fmla="*/ 765264 h 1146175"/>
                    <a:gd name="connsiteX15" fmla="*/ 154770 w 916770"/>
                    <a:gd name="connsiteY15" fmla="*/ 1146175 h 1146175"/>
                    <a:gd name="connsiteX16" fmla="*/ 0 w 916770"/>
                    <a:gd name="connsiteY16" fmla="*/ 1073239 h 1146175"/>
                    <a:gd name="connsiteX17" fmla="*/ 370670 w 916770"/>
                    <a:gd name="connsiteY17" fmla="*/ 269875 h 1146175"/>
                    <a:gd name="connsiteX18" fmla="*/ 352425 w 916770"/>
                    <a:gd name="connsiteY18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164295 w 916770"/>
                    <a:gd name="connsiteY3" fmla="*/ 127000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88095 w 916770"/>
                    <a:gd name="connsiteY3" fmla="*/ 174625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75395 w 916770"/>
                    <a:gd name="connsiteY3" fmla="*/ 180975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75395 w 916770"/>
                    <a:gd name="connsiteY3" fmla="*/ 180975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75395 w 916770"/>
                    <a:gd name="connsiteY3" fmla="*/ 180975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48425 h 1146175"/>
                    <a:gd name="connsiteX1" fmla="*/ 275420 w 916770"/>
                    <a:gd name="connsiteY1" fmla="*/ 139700 h 1146175"/>
                    <a:gd name="connsiteX2" fmla="*/ 167470 w 916770"/>
                    <a:gd name="connsiteY2" fmla="*/ 282575 h 1146175"/>
                    <a:gd name="connsiteX3" fmla="*/ 75395 w 916770"/>
                    <a:gd name="connsiteY3" fmla="*/ 180975 h 1146175"/>
                    <a:gd name="connsiteX4" fmla="*/ 170645 w 916770"/>
                    <a:gd name="connsiteY4" fmla="*/ 53975 h 1146175"/>
                    <a:gd name="connsiteX5" fmla="*/ 316695 w 916770"/>
                    <a:gd name="connsiteY5" fmla="*/ 0 h 1146175"/>
                    <a:gd name="connsiteX6" fmla="*/ 678466 w 916770"/>
                    <a:gd name="connsiteY6" fmla="*/ 5550 h 1146175"/>
                    <a:gd name="connsiteX7" fmla="*/ 650070 w 916770"/>
                    <a:gd name="connsiteY7" fmla="*/ 330200 h 1146175"/>
                    <a:gd name="connsiteX8" fmla="*/ 567520 w 916770"/>
                    <a:gd name="connsiteY8" fmla="*/ 498475 h 1146175"/>
                    <a:gd name="connsiteX9" fmla="*/ 631020 w 916770"/>
                    <a:gd name="connsiteY9" fmla="*/ 574675 h 1146175"/>
                    <a:gd name="connsiteX10" fmla="*/ 792945 w 916770"/>
                    <a:gd name="connsiteY10" fmla="*/ 603250 h 1146175"/>
                    <a:gd name="connsiteX11" fmla="*/ 916770 w 916770"/>
                    <a:gd name="connsiteY11" fmla="*/ 996950 h 1146175"/>
                    <a:gd name="connsiteX12" fmla="*/ 748495 w 916770"/>
                    <a:gd name="connsiteY12" fmla="*/ 1012825 h 1146175"/>
                    <a:gd name="connsiteX13" fmla="*/ 669120 w 916770"/>
                    <a:gd name="connsiteY13" fmla="*/ 758825 h 1146175"/>
                    <a:gd name="connsiteX14" fmla="*/ 491320 w 916770"/>
                    <a:gd name="connsiteY14" fmla="*/ 717550 h 1146175"/>
                    <a:gd name="connsiteX15" fmla="*/ 370491 w 916770"/>
                    <a:gd name="connsiteY15" fmla="*/ 765264 h 1146175"/>
                    <a:gd name="connsiteX16" fmla="*/ 154770 w 916770"/>
                    <a:gd name="connsiteY16" fmla="*/ 1146175 h 1146175"/>
                    <a:gd name="connsiteX17" fmla="*/ 0 w 916770"/>
                    <a:gd name="connsiteY17" fmla="*/ 1073239 h 1146175"/>
                    <a:gd name="connsiteX18" fmla="*/ 370670 w 916770"/>
                    <a:gd name="connsiteY18" fmla="*/ 269875 h 1146175"/>
                    <a:gd name="connsiteX19" fmla="*/ 352425 w 916770"/>
                    <a:gd name="connsiteY19" fmla="*/ 148425 h 1146175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75395 w 916770"/>
                    <a:gd name="connsiteY3" fmla="*/ 196144 h 1161344"/>
                    <a:gd name="connsiteX4" fmla="*/ 170645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75395 w 916770"/>
                    <a:gd name="connsiteY3" fmla="*/ 196144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75395 w 916770"/>
                    <a:gd name="connsiteY3" fmla="*/ 196144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75395 w 916770"/>
                    <a:gd name="connsiteY3" fmla="*/ 196144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678466 w 916770"/>
                    <a:gd name="connsiteY6" fmla="*/ 207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650070 w 916770"/>
                    <a:gd name="connsiteY7" fmla="*/ 345369 h 1161344"/>
                    <a:gd name="connsiteX8" fmla="*/ 567520 w 916770"/>
                    <a:gd name="connsiteY8" fmla="*/ 513644 h 1161344"/>
                    <a:gd name="connsiteX9" fmla="*/ 631020 w 916770"/>
                    <a:gd name="connsiteY9" fmla="*/ 589844 h 1161344"/>
                    <a:gd name="connsiteX10" fmla="*/ 792945 w 916770"/>
                    <a:gd name="connsiteY10" fmla="*/ 618419 h 1161344"/>
                    <a:gd name="connsiteX11" fmla="*/ 916770 w 916770"/>
                    <a:gd name="connsiteY11" fmla="*/ 1012119 h 1161344"/>
                    <a:gd name="connsiteX12" fmla="*/ 748495 w 916770"/>
                    <a:gd name="connsiteY12" fmla="*/ 1027994 h 1161344"/>
                    <a:gd name="connsiteX13" fmla="*/ 669120 w 916770"/>
                    <a:gd name="connsiteY13" fmla="*/ 773994 h 1161344"/>
                    <a:gd name="connsiteX14" fmla="*/ 491320 w 916770"/>
                    <a:gd name="connsiteY14" fmla="*/ 732719 h 1161344"/>
                    <a:gd name="connsiteX15" fmla="*/ 370491 w 916770"/>
                    <a:gd name="connsiteY15" fmla="*/ 780433 h 1161344"/>
                    <a:gd name="connsiteX16" fmla="*/ 154770 w 916770"/>
                    <a:gd name="connsiteY16" fmla="*/ 1161344 h 1161344"/>
                    <a:gd name="connsiteX17" fmla="*/ 0 w 916770"/>
                    <a:gd name="connsiteY17" fmla="*/ 1088408 h 1161344"/>
                    <a:gd name="connsiteX18" fmla="*/ 370670 w 916770"/>
                    <a:gd name="connsiteY18" fmla="*/ 285044 h 1161344"/>
                    <a:gd name="connsiteX19" fmla="*/ 352425 w 916770"/>
                    <a:gd name="connsiteY19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707220 w 916770"/>
                    <a:gd name="connsiteY7" fmla="*/ 291394 h 1161344"/>
                    <a:gd name="connsiteX8" fmla="*/ 650070 w 916770"/>
                    <a:gd name="connsiteY8" fmla="*/ 345369 h 1161344"/>
                    <a:gd name="connsiteX9" fmla="*/ 567520 w 916770"/>
                    <a:gd name="connsiteY9" fmla="*/ 513644 h 1161344"/>
                    <a:gd name="connsiteX10" fmla="*/ 631020 w 916770"/>
                    <a:gd name="connsiteY10" fmla="*/ 589844 h 1161344"/>
                    <a:gd name="connsiteX11" fmla="*/ 792945 w 916770"/>
                    <a:gd name="connsiteY11" fmla="*/ 618419 h 1161344"/>
                    <a:gd name="connsiteX12" fmla="*/ 916770 w 916770"/>
                    <a:gd name="connsiteY12" fmla="*/ 1012119 h 1161344"/>
                    <a:gd name="connsiteX13" fmla="*/ 748495 w 916770"/>
                    <a:gd name="connsiteY13" fmla="*/ 1027994 h 1161344"/>
                    <a:gd name="connsiteX14" fmla="*/ 669120 w 916770"/>
                    <a:gd name="connsiteY14" fmla="*/ 773994 h 1161344"/>
                    <a:gd name="connsiteX15" fmla="*/ 491320 w 916770"/>
                    <a:gd name="connsiteY15" fmla="*/ 732719 h 1161344"/>
                    <a:gd name="connsiteX16" fmla="*/ 370491 w 916770"/>
                    <a:gd name="connsiteY16" fmla="*/ 780433 h 1161344"/>
                    <a:gd name="connsiteX17" fmla="*/ 154770 w 916770"/>
                    <a:gd name="connsiteY17" fmla="*/ 1161344 h 1161344"/>
                    <a:gd name="connsiteX18" fmla="*/ 0 w 916770"/>
                    <a:gd name="connsiteY18" fmla="*/ 1088408 h 1161344"/>
                    <a:gd name="connsiteX19" fmla="*/ 370670 w 916770"/>
                    <a:gd name="connsiteY19" fmla="*/ 285044 h 1161344"/>
                    <a:gd name="connsiteX20" fmla="*/ 352425 w 916770"/>
                    <a:gd name="connsiteY20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719920 w 916770"/>
                    <a:gd name="connsiteY7" fmla="*/ 313619 h 1161344"/>
                    <a:gd name="connsiteX8" fmla="*/ 650070 w 916770"/>
                    <a:gd name="connsiteY8" fmla="*/ 345369 h 1161344"/>
                    <a:gd name="connsiteX9" fmla="*/ 567520 w 916770"/>
                    <a:gd name="connsiteY9" fmla="*/ 513644 h 1161344"/>
                    <a:gd name="connsiteX10" fmla="*/ 631020 w 916770"/>
                    <a:gd name="connsiteY10" fmla="*/ 589844 h 1161344"/>
                    <a:gd name="connsiteX11" fmla="*/ 792945 w 916770"/>
                    <a:gd name="connsiteY11" fmla="*/ 618419 h 1161344"/>
                    <a:gd name="connsiteX12" fmla="*/ 916770 w 916770"/>
                    <a:gd name="connsiteY12" fmla="*/ 1012119 h 1161344"/>
                    <a:gd name="connsiteX13" fmla="*/ 748495 w 916770"/>
                    <a:gd name="connsiteY13" fmla="*/ 1027994 h 1161344"/>
                    <a:gd name="connsiteX14" fmla="*/ 669120 w 916770"/>
                    <a:gd name="connsiteY14" fmla="*/ 773994 h 1161344"/>
                    <a:gd name="connsiteX15" fmla="*/ 491320 w 916770"/>
                    <a:gd name="connsiteY15" fmla="*/ 732719 h 1161344"/>
                    <a:gd name="connsiteX16" fmla="*/ 370491 w 916770"/>
                    <a:gd name="connsiteY16" fmla="*/ 780433 h 1161344"/>
                    <a:gd name="connsiteX17" fmla="*/ 154770 w 916770"/>
                    <a:gd name="connsiteY17" fmla="*/ 1161344 h 1161344"/>
                    <a:gd name="connsiteX18" fmla="*/ 0 w 916770"/>
                    <a:gd name="connsiteY18" fmla="*/ 1088408 h 1161344"/>
                    <a:gd name="connsiteX19" fmla="*/ 370670 w 916770"/>
                    <a:gd name="connsiteY19" fmla="*/ 285044 h 1161344"/>
                    <a:gd name="connsiteX20" fmla="*/ 352425 w 916770"/>
                    <a:gd name="connsiteY20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719920 w 916770"/>
                    <a:gd name="connsiteY7" fmla="*/ 313619 h 1161344"/>
                    <a:gd name="connsiteX8" fmla="*/ 650070 w 916770"/>
                    <a:gd name="connsiteY8" fmla="*/ 345369 h 1161344"/>
                    <a:gd name="connsiteX9" fmla="*/ 567520 w 916770"/>
                    <a:gd name="connsiteY9" fmla="*/ 513644 h 1161344"/>
                    <a:gd name="connsiteX10" fmla="*/ 631020 w 916770"/>
                    <a:gd name="connsiteY10" fmla="*/ 589844 h 1161344"/>
                    <a:gd name="connsiteX11" fmla="*/ 792945 w 916770"/>
                    <a:gd name="connsiteY11" fmla="*/ 618419 h 1161344"/>
                    <a:gd name="connsiteX12" fmla="*/ 916770 w 916770"/>
                    <a:gd name="connsiteY12" fmla="*/ 1012119 h 1161344"/>
                    <a:gd name="connsiteX13" fmla="*/ 748495 w 916770"/>
                    <a:gd name="connsiteY13" fmla="*/ 1027994 h 1161344"/>
                    <a:gd name="connsiteX14" fmla="*/ 669120 w 916770"/>
                    <a:gd name="connsiteY14" fmla="*/ 773994 h 1161344"/>
                    <a:gd name="connsiteX15" fmla="*/ 491320 w 916770"/>
                    <a:gd name="connsiteY15" fmla="*/ 732719 h 1161344"/>
                    <a:gd name="connsiteX16" fmla="*/ 370491 w 916770"/>
                    <a:gd name="connsiteY16" fmla="*/ 780433 h 1161344"/>
                    <a:gd name="connsiteX17" fmla="*/ 154770 w 916770"/>
                    <a:gd name="connsiteY17" fmla="*/ 1161344 h 1161344"/>
                    <a:gd name="connsiteX18" fmla="*/ 0 w 916770"/>
                    <a:gd name="connsiteY18" fmla="*/ 1088408 h 1161344"/>
                    <a:gd name="connsiteX19" fmla="*/ 370670 w 916770"/>
                    <a:gd name="connsiteY19" fmla="*/ 285044 h 1161344"/>
                    <a:gd name="connsiteX20" fmla="*/ 352425 w 916770"/>
                    <a:gd name="connsiteY20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719920 w 916770"/>
                    <a:gd name="connsiteY7" fmla="*/ 313619 h 1161344"/>
                    <a:gd name="connsiteX8" fmla="*/ 650070 w 916770"/>
                    <a:gd name="connsiteY8" fmla="*/ 345369 h 1161344"/>
                    <a:gd name="connsiteX9" fmla="*/ 567520 w 916770"/>
                    <a:gd name="connsiteY9" fmla="*/ 513644 h 1161344"/>
                    <a:gd name="connsiteX10" fmla="*/ 631020 w 916770"/>
                    <a:gd name="connsiteY10" fmla="*/ 589844 h 1161344"/>
                    <a:gd name="connsiteX11" fmla="*/ 792945 w 916770"/>
                    <a:gd name="connsiteY11" fmla="*/ 618419 h 1161344"/>
                    <a:gd name="connsiteX12" fmla="*/ 916770 w 916770"/>
                    <a:gd name="connsiteY12" fmla="*/ 1012119 h 1161344"/>
                    <a:gd name="connsiteX13" fmla="*/ 748495 w 916770"/>
                    <a:gd name="connsiteY13" fmla="*/ 1027994 h 1161344"/>
                    <a:gd name="connsiteX14" fmla="*/ 669120 w 916770"/>
                    <a:gd name="connsiteY14" fmla="*/ 773994 h 1161344"/>
                    <a:gd name="connsiteX15" fmla="*/ 491320 w 916770"/>
                    <a:gd name="connsiteY15" fmla="*/ 732719 h 1161344"/>
                    <a:gd name="connsiteX16" fmla="*/ 370491 w 916770"/>
                    <a:gd name="connsiteY16" fmla="*/ 780433 h 1161344"/>
                    <a:gd name="connsiteX17" fmla="*/ 154770 w 916770"/>
                    <a:gd name="connsiteY17" fmla="*/ 1161344 h 1161344"/>
                    <a:gd name="connsiteX18" fmla="*/ 0 w 916770"/>
                    <a:gd name="connsiteY18" fmla="*/ 1088408 h 1161344"/>
                    <a:gd name="connsiteX19" fmla="*/ 370670 w 916770"/>
                    <a:gd name="connsiteY19" fmla="*/ 285044 h 1161344"/>
                    <a:gd name="connsiteX20" fmla="*/ 352425 w 916770"/>
                    <a:gd name="connsiteY20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767545 w 916770"/>
                    <a:gd name="connsiteY7" fmla="*/ 253294 h 1161344"/>
                    <a:gd name="connsiteX8" fmla="*/ 719920 w 916770"/>
                    <a:gd name="connsiteY8" fmla="*/ 313619 h 1161344"/>
                    <a:gd name="connsiteX9" fmla="*/ 650070 w 916770"/>
                    <a:gd name="connsiteY9" fmla="*/ 345369 h 1161344"/>
                    <a:gd name="connsiteX10" fmla="*/ 567520 w 916770"/>
                    <a:gd name="connsiteY10" fmla="*/ 513644 h 1161344"/>
                    <a:gd name="connsiteX11" fmla="*/ 631020 w 916770"/>
                    <a:gd name="connsiteY11" fmla="*/ 589844 h 1161344"/>
                    <a:gd name="connsiteX12" fmla="*/ 792945 w 916770"/>
                    <a:gd name="connsiteY12" fmla="*/ 618419 h 1161344"/>
                    <a:gd name="connsiteX13" fmla="*/ 916770 w 916770"/>
                    <a:gd name="connsiteY13" fmla="*/ 1012119 h 1161344"/>
                    <a:gd name="connsiteX14" fmla="*/ 748495 w 916770"/>
                    <a:gd name="connsiteY14" fmla="*/ 1027994 h 1161344"/>
                    <a:gd name="connsiteX15" fmla="*/ 669120 w 916770"/>
                    <a:gd name="connsiteY15" fmla="*/ 773994 h 1161344"/>
                    <a:gd name="connsiteX16" fmla="*/ 491320 w 916770"/>
                    <a:gd name="connsiteY16" fmla="*/ 732719 h 1161344"/>
                    <a:gd name="connsiteX17" fmla="*/ 370491 w 916770"/>
                    <a:gd name="connsiteY17" fmla="*/ 780433 h 1161344"/>
                    <a:gd name="connsiteX18" fmla="*/ 154770 w 916770"/>
                    <a:gd name="connsiteY18" fmla="*/ 1161344 h 1161344"/>
                    <a:gd name="connsiteX19" fmla="*/ 0 w 916770"/>
                    <a:gd name="connsiteY19" fmla="*/ 1088408 h 1161344"/>
                    <a:gd name="connsiteX20" fmla="*/ 370670 w 916770"/>
                    <a:gd name="connsiteY20" fmla="*/ 285044 h 1161344"/>
                    <a:gd name="connsiteX21" fmla="*/ 352425 w 916770"/>
                    <a:gd name="connsiteY21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904070 w 916770"/>
                    <a:gd name="connsiteY7" fmla="*/ 319969 h 1161344"/>
                    <a:gd name="connsiteX8" fmla="*/ 719920 w 916770"/>
                    <a:gd name="connsiteY8" fmla="*/ 313619 h 1161344"/>
                    <a:gd name="connsiteX9" fmla="*/ 650070 w 916770"/>
                    <a:gd name="connsiteY9" fmla="*/ 345369 h 1161344"/>
                    <a:gd name="connsiteX10" fmla="*/ 567520 w 916770"/>
                    <a:gd name="connsiteY10" fmla="*/ 513644 h 1161344"/>
                    <a:gd name="connsiteX11" fmla="*/ 631020 w 916770"/>
                    <a:gd name="connsiteY11" fmla="*/ 589844 h 1161344"/>
                    <a:gd name="connsiteX12" fmla="*/ 792945 w 916770"/>
                    <a:gd name="connsiteY12" fmla="*/ 618419 h 1161344"/>
                    <a:gd name="connsiteX13" fmla="*/ 916770 w 916770"/>
                    <a:gd name="connsiteY13" fmla="*/ 1012119 h 1161344"/>
                    <a:gd name="connsiteX14" fmla="*/ 748495 w 916770"/>
                    <a:gd name="connsiteY14" fmla="*/ 1027994 h 1161344"/>
                    <a:gd name="connsiteX15" fmla="*/ 669120 w 916770"/>
                    <a:gd name="connsiteY15" fmla="*/ 773994 h 1161344"/>
                    <a:gd name="connsiteX16" fmla="*/ 491320 w 916770"/>
                    <a:gd name="connsiteY16" fmla="*/ 732719 h 1161344"/>
                    <a:gd name="connsiteX17" fmla="*/ 370491 w 916770"/>
                    <a:gd name="connsiteY17" fmla="*/ 780433 h 1161344"/>
                    <a:gd name="connsiteX18" fmla="*/ 154770 w 916770"/>
                    <a:gd name="connsiteY18" fmla="*/ 1161344 h 1161344"/>
                    <a:gd name="connsiteX19" fmla="*/ 0 w 916770"/>
                    <a:gd name="connsiteY19" fmla="*/ 1088408 h 1161344"/>
                    <a:gd name="connsiteX20" fmla="*/ 370670 w 916770"/>
                    <a:gd name="connsiteY20" fmla="*/ 285044 h 1161344"/>
                    <a:gd name="connsiteX21" fmla="*/ 352425 w 916770"/>
                    <a:gd name="connsiteY21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904070 w 916770"/>
                    <a:gd name="connsiteY7" fmla="*/ 319969 h 1161344"/>
                    <a:gd name="connsiteX8" fmla="*/ 783420 w 916770"/>
                    <a:gd name="connsiteY8" fmla="*/ 313619 h 1161344"/>
                    <a:gd name="connsiteX9" fmla="*/ 719920 w 916770"/>
                    <a:gd name="connsiteY9" fmla="*/ 313619 h 1161344"/>
                    <a:gd name="connsiteX10" fmla="*/ 650070 w 916770"/>
                    <a:gd name="connsiteY10" fmla="*/ 345369 h 1161344"/>
                    <a:gd name="connsiteX11" fmla="*/ 567520 w 916770"/>
                    <a:gd name="connsiteY11" fmla="*/ 513644 h 1161344"/>
                    <a:gd name="connsiteX12" fmla="*/ 631020 w 916770"/>
                    <a:gd name="connsiteY12" fmla="*/ 589844 h 1161344"/>
                    <a:gd name="connsiteX13" fmla="*/ 792945 w 916770"/>
                    <a:gd name="connsiteY13" fmla="*/ 618419 h 1161344"/>
                    <a:gd name="connsiteX14" fmla="*/ 916770 w 916770"/>
                    <a:gd name="connsiteY14" fmla="*/ 1012119 h 1161344"/>
                    <a:gd name="connsiteX15" fmla="*/ 748495 w 916770"/>
                    <a:gd name="connsiteY15" fmla="*/ 1027994 h 1161344"/>
                    <a:gd name="connsiteX16" fmla="*/ 669120 w 916770"/>
                    <a:gd name="connsiteY16" fmla="*/ 773994 h 1161344"/>
                    <a:gd name="connsiteX17" fmla="*/ 491320 w 916770"/>
                    <a:gd name="connsiteY17" fmla="*/ 732719 h 1161344"/>
                    <a:gd name="connsiteX18" fmla="*/ 370491 w 916770"/>
                    <a:gd name="connsiteY18" fmla="*/ 780433 h 1161344"/>
                    <a:gd name="connsiteX19" fmla="*/ 154770 w 916770"/>
                    <a:gd name="connsiteY19" fmla="*/ 1161344 h 1161344"/>
                    <a:gd name="connsiteX20" fmla="*/ 0 w 916770"/>
                    <a:gd name="connsiteY20" fmla="*/ 1088408 h 1161344"/>
                    <a:gd name="connsiteX21" fmla="*/ 370670 w 916770"/>
                    <a:gd name="connsiteY21" fmla="*/ 285044 h 1161344"/>
                    <a:gd name="connsiteX22" fmla="*/ 352425 w 916770"/>
                    <a:gd name="connsiteY22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904070 w 916770"/>
                    <a:gd name="connsiteY7" fmla="*/ 319969 h 1161344"/>
                    <a:gd name="connsiteX8" fmla="*/ 786595 w 916770"/>
                    <a:gd name="connsiteY8" fmla="*/ 367594 h 1161344"/>
                    <a:gd name="connsiteX9" fmla="*/ 719920 w 916770"/>
                    <a:gd name="connsiteY9" fmla="*/ 313619 h 1161344"/>
                    <a:gd name="connsiteX10" fmla="*/ 650070 w 916770"/>
                    <a:gd name="connsiteY10" fmla="*/ 345369 h 1161344"/>
                    <a:gd name="connsiteX11" fmla="*/ 567520 w 916770"/>
                    <a:gd name="connsiteY11" fmla="*/ 513644 h 1161344"/>
                    <a:gd name="connsiteX12" fmla="*/ 631020 w 916770"/>
                    <a:gd name="connsiteY12" fmla="*/ 589844 h 1161344"/>
                    <a:gd name="connsiteX13" fmla="*/ 792945 w 916770"/>
                    <a:gd name="connsiteY13" fmla="*/ 618419 h 1161344"/>
                    <a:gd name="connsiteX14" fmla="*/ 916770 w 916770"/>
                    <a:gd name="connsiteY14" fmla="*/ 1012119 h 1161344"/>
                    <a:gd name="connsiteX15" fmla="*/ 748495 w 916770"/>
                    <a:gd name="connsiteY15" fmla="*/ 1027994 h 1161344"/>
                    <a:gd name="connsiteX16" fmla="*/ 669120 w 916770"/>
                    <a:gd name="connsiteY16" fmla="*/ 773994 h 1161344"/>
                    <a:gd name="connsiteX17" fmla="*/ 491320 w 916770"/>
                    <a:gd name="connsiteY17" fmla="*/ 732719 h 1161344"/>
                    <a:gd name="connsiteX18" fmla="*/ 370491 w 916770"/>
                    <a:gd name="connsiteY18" fmla="*/ 780433 h 1161344"/>
                    <a:gd name="connsiteX19" fmla="*/ 154770 w 916770"/>
                    <a:gd name="connsiteY19" fmla="*/ 1161344 h 1161344"/>
                    <a:gd name="connsiteX20" fmla="*/ 0 w 916770"/>
                    <a:gd name="connsiteY20" fmla="*/ 1088408 h 1161344"/>
                    <a:gd name="connsiteX21" fmla="*/ 370670 w 916770"/>
                    <a:gd name="connsiteY21" fmla="*/ 285044 h 1161344"/>
                    <a:gd name="connsiteX22" fmla="*/ 352425 w 916770"/>
                    <a:gd name="connsiteY22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904070 w 916770"/>
                    <a:gd name="connsiteY7" fmla="*/ 319969 h 1161344"/>
                    <a:gd name="connsiteX8" fmla="*/ 786595 w 916770"/>
                    <a:gd name="connsiteY8" fmla="*/ 367594 h 1161344"/>
                    <a:gd name="connsiteX9" fmla="*/ 719920 w 916770"/>
                    <a:gd name="connsiteY9" fmla="*/ 313619 h 1161344"/>
                    <a:gd name="connsiteX10" fmla="*/ 650070 w 916770"/>
                    <a:gd name="connsiteY10" fmla="*/ 345369 h 1161344"/>
                    <a:gd name="connsiteX11" fmla="*/ 567520 w 916770"/>
                    <a:gd name="connsiteY11" fmla="*/ 513644 h 1161344"/>
                    <a:gd name="connsiteX12" fmla="*/ 631020 w 916770"/>
                    <a:gd name="connsiteY12" fmla="*/ 589844 h 1161344"/>
                    <a:gd name="connsiteX13" fmla="*/ 792945 w 916770"/>
                    <a:gd name="connsiteY13" fmla="*/ 618419 h 1161344"/>
                    <a:gd name="connsiteX14" fmla="*/ 916770 w 916770"/>
                    <a:gd name="connsiteY14" fmla="*/ 1012119 h 1161344"/>
                    <a:gd name="connsiteX15" fmla="*/ 748495 w 916770"/>
                    <a:gd name="connsiteY15" fmla="*/ 1027994 h 1161344"/>
                    <a:gd name="connsiteX16" fmla="*/ 669120 w 916770"/>
                    <a:gd name="connsiteY16" fmla="*/ 773994 h 1161344"/>
                    <a:gd name="connsiteX17" fmla="*/ 491320 w 916770"/>
                    <a:gd name="connsiteY17" fmla="*/ 732719 h 1161344"/>
                    <a:gd name="connsiteX18" fmla="*/ 370491 w 916770"/>
                    <a:gd name="connsiteY18" fmla="*/ 780433 h 1161344"/>
                    <a:gd name="connsiteX19" fmla="*/ 154770 w 916770"/>
                    <a:gd name="connsiteY19" fmla="*/ 1161344 h 1161344"/>
                    <a:gd name="connsiteX20" fmla="*/ 0 w 916770"/>
                    <a:gd name="connsiteY20" fmla="*/ 1088408 h 1161344"/>
                    <a:gd name="connsiteX21" fmla="*/ 370670 w 916770"/>
                    <a:gd name="connsiteY21" fmla="*/ 285044 h 1161344"/>
                    <a:gd name="connsiteX22" fmla="*/ 352425 w 916770"/>
                    <a:gd name="connsiteY22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904070 w 916770"/>
                    <a:gd name="connsiteY7" fmla="*/ 319969 h 1161344"/>
                    <a:gd name="connsiteX8" fmla="*/ 786595 w 916770"/>
                    <a:gd name="connsiteY8" fmla="*/ 367594 h 1161344"/>
                    <a:gd name="connsiteX9" fmla="*/ 719920 w 916770"/>
                    <a:gd name="connsiteY9" fmla="*/ 313619 h 1161344"/>
                    <a:gd name="connsiteX10" fmla="*/ 650070 w 916770"/>
                    <a:gd name="connsiteY10" fmla="*/ 345369 h 1161344"/>
                    <a:gd name="connsiteX11" fmla="*/ 567520 w 916770"/>
                    <a:gd name="connsiteY11" fmla="*/ 513644 h 1161344"/>
                    <a:gd name="connsiteX12" fmla="*/ 631020 w 916770"/>
                    <a:gd name="connsiteY12" fmla="*/ 589844 h 1161344"/>
                    <a:gd name="connsiteX13" fmla="*/ 792945 w 916770"/>
                    <a:gd name="connsiteY13" fmla="*/ 618419 h 1161344"/>
                    <a:gd name="connsiteX14" fmla="*/ 916770 w 916770"/>
                    <a:gd name="connsiteY14" fmla="*/ 1012119 h 1161344"/>
                    <a:gd name="connsiteX15" fmla="*/ 748495 w 916770"/>
                    <a:gd name="connsiteY15" fmla="*/ 1027994 h 1161344"/>
                    <a:gd name="connsiteX16" fmla="*/ 669120 w 916770"/>
                    <a:gd name="connsiteY16" fmla="*/ 773994 h 1161344"/>
                    <a:gd name="connsiteX17" fmla="*/ 491320 w 916770"/>
                    <a:gd name="connsiteY17" fmla="*/ 732719 h 1161344"/>
                    <a:gd name="connsiteX18" fmla="*/ 370491 w 916770"/>
                    <a:gd name="connsiteY18" fmla="*/ 780433 h 1161344"/>
                    <a:gd name="connsiteX19" fmla="*/ 154770 w 916770"/>
                    <a:gd name="connsiteY19" fmla="*/ 1161344 h 1161344"/>
                    <a:gd name="connsiteX20" fmla="*/ 0 w 916770"/>
                    <a:gd name="connsiteY20" fmla="*/ 1088408 h 1161344"/>
                    <a:gd name="connsiteX21" fmla="*/ 370670 w 916770"/>
                    <a:gd name="connsiteY21" fmla="*/ 285044 h 1161344"/>
                    <a:gd name="connsiteX22" fmla="*/ 352425 w 916770"/>
                    <a:gd name="connsiteY22" fmla="*/ 163594 h 1161344"/>
                    <a:gd name="connsiteX0" fmla="*/ 352425 w 916770"/>
                    <a:gd name="connsiteY0" fmla="*/ 163594 h 1161344"/>
                    <a:gd name="connsiteX1" fmla="*/ 275420 w 916770"/>
                    <a:gd name="connsiteY1" fmla="*/ 154869 h 1161344"/>
                    <a:gd name="connsiteX2" fmla="*/ 167470 w 916770"/>
                    <a:gd name="connsiteY2" fmla="*/ 297744 h 1161344"/>
                    <a:gd name="connsiteX3" fmla="*/ 69045 w 916770"/>
                    <a:gd name="connsiteY3" fmla="*/ 199319 h 1161344"/>
                    <a:gd name="connsiteX4" fmla="*/ 161120 w 916770"/>
                    <a:gd name="connsiteY4" fmla="*/ 69144 h 1161344"/>
                    <a:gd name="connsiteX5" fmla="*/ 316695 w 916770"/>
                    <a:gd name="connsiteY5" fmla="*/ 15169 h 1161344"/>
                    <a:gd name="connsiteX6" fmla="*/ 799116 w 916770"/>
                    <a:gd name="connsiteY6" fmla="*/ 211219 h 1161344"/>
                    <a:gd name="connsiteX7" fmla="*/ 831045 w 916770"/>
                    <a:gd name="connsiteY7" fmla="*/ 243769 h 1161344"/>
                    <a:gd name="connsiteX8" fmla="*/ 904070 w 916770"/>
                    <a:gd name="connsiteY8" fmla="*/ 319969 h 1161344"/>
                    <a:gd name="connsiteX9" fmla="*/ 786595 w 916770"/>
                    <a:gd name="connsiteY9" fmla="*/ 367594 h 1161344"/>
                    <a:gd name="connsiteX10" fmla="*/ 719920 w 916770"/>
                    <a:gd name="connsiteY10" fmla="*/ 313619 h 1161344"/>
                    <a:gd name="connsiteX11" fmla="*/ 650070 w 916770"/>
                    <a:gd name="connsiteY11" fmla="*/ 345369 h 1161344"/>
                    <a:gd name="connsiteX12" fmla="*/ 567520 w 916770"/>
                    <a:gd name="connsiteY12" fmla="*/ 513644 h 1161344"/>
                    <a:gd name="connsiteX13" fmla="*/ 631020 w 916770"/>
                    <a:gd name="connsiteY13" fmla="*/ 589844 h 1161344"/>
                    <a:gd name="connsiteX14" fmla="*/ 792945 w 916770"/>
                    <a:gd name="connsiteY14" fmla="*/ 618419 h 1161344"/>
                    <a:gd name="connsiteX15" fmla="*/ 916770 w 916770"/>
                    <a:gd name="connsiteY15" fmla="*/ 1012119 h 1161344"/>
                    <a:gd name="connsiteX16" fmla="*/ 748495 w 916770"/>
                    <a:gd name="connsiteY16" fmla="*/ 1027994 h 1161344"/>
                    <a:gd name="connsiteX17" fmla="*/ 669120 w 916770"/>
                    <a:gd name="connsiteY17" fmla="*/ 773994 h 1161344"/>
                    <a:gd name="connsiteX18" fmla="*/ 491320 w 916770"/>
                    <a:gd name="connsiteY18" fmla="*/ 732719 h 1161344"/>
                    <a:gd name="connsiteX19" fmla="*/ 370491 w 916770"/>
                    <a:gd name="connsiteY19" fmla="*/ 780433 h 1161344"/>
                    <a:gd name="connsiteX20" fmla="*/ 154770 w 916770"/>
                    <a:gd name="connsiteY20" fmla="*/ 1161344 h 1161344"/>
                    <a:gd name="connsiteX21" fmla="*/ 0 w 916770"/>
                    <a:gd name="connsiteY21" fmla="*/ 1088408 h 1161344"/>
                    <a:gd name="connsiteX22" fmla="*/ 370670 w 916770"/>
                    <a:gd name="connsiteY22" fmla="*/ 285044 h 1161344"/>
                    <a:gd name="connsiteX23" fmla="*/ 352425 w 916770"/>
                    <a:gd name="connsiteY23" fmla="*/ 163594 h 1161344"/>
                    <a:gd name="connsiteX0" fmla="*/ 352425 w 951695"/>
                    <a:gd name="connsiteY0" fmla="*/ 163594 h 1161344"/>
                    <a:gd name="connsiteX1" fmla="*/ 275420 w 951695"/>
                    <a:gd name="connsiteY1" fmla="*/ 154869 h 1161344"/>
                    <a:gd name="connsiteX2" fmla="*/ 167470 w 951695"/>
                    <a:gd name="connsiteY2" fmla="*/ 297744 h 1161344"/>
                    <a:gd name="connsiteX3" fmla="*/ 69045 w 951695"/>
                    <a:gd name="connsiteY3" fmla="*/ 199319 h 1161344"/>
                    <a:gd name="connsiteX4" fmla="*/ 161120 w 951695"/>
                    <a:gd name="connsiteY4" fmla="*/ 69144 h 1161344"/>
                    <a:gd name="connsiteX5" fmla="*/ 316695 w 951695"/>
                    <a:gd name="connsiteY5" fmla="*/ 15169 h 1161344"/>
                    <a:gd name="connsiteX6" fmla="*/ 799116 w 951695"/>
                    <a:gd name="connsiteY6" fmla="*/ 211219 h 1161344"/>
                    <a:gd name="connsiteX7" fmla="*/ 951695 w 951695"/>
                    <a:gd name="connsiteY7" fmla="*/ 56444 h 1161344"/>
                    <a:gd name="connsiteX8" fmla="*/ 904070 w 951695"/>
                    <a:gd name="connsiteY8" fmla="*/ 319969 h 1161344"/>
                    <a:gd name="connsiteX9" fmla="*/ 786595 w 951695"/>
                    <a:gd name="connsiteY9" fmla="*/ 367594 h 1161344"/>
                    <a:gd name="connsiteX10" fmla="*/ 719920 w 951695"/>
                    <a:gd name="connsiteY10" fmla="*/ 313619 h 1161344"/>
                    <a:gd name="connsiteX11" fmla="*/ 650070 w 951695"/>
                    <a:gd name="connsiteY11" fmla="*/ 345369 h 1161344"/>
                    <a:gd name="connsiteX12" fmla="*/ 567520 w 951695"/>
                    <a:gd name="connsiteY12" fmla="*/ 513644 h 1161344"/>
                    <a:gd name="connsiteX13" fmla="*/ 631020 w 951695"/>
                    <a:gd name="connsiteY13" fmla="*/ 589844 h 1161344"/>
                    <a:gd name="connsiteX14" fmla="*/ 792945 w 951695"/>
                    <a:gd name="connsiteY14" fmla="*/ 618419 h 1161344"/>
                    <a:gd name="connsiteX15" fmla="*/ 916770 w 951695"/>
                    <a:gd name="connsiteY15" fmla="*/ 1012119 h 1161344"/>
                    <a:gd name="connsiteX16" fmla="*/ 748495 w 951695"/>
                    <a:gd name="connsiteY16" fmla="*/ 1027994 h 1161344"/>
                    <a:gd name="connsiteX17" fmla="*/ 669120 w 951695"/>
                    <a:gd name="connsiteY17" fmla="*/ 773994 h 1161344"/>
                    <a:gd name="connsiteX18" fmla="*/ 491320 w 951695"/>
                    <a:gd name="connsiteY18" fmla="*/ 732719 h 1161344"/>
                    <a:gd name="connsiteX19" fmla="*/ 370491 w 951695"/>
                    <a:gd name="connsiteY19" fmla="*/ 780433 h 1161344"/>
                    <a:gd name="connsiteX20" fmla="*/ 154770 w 951695"/>
                    <a:gd name="connsiteY20" fmla="*/ 1161344 h 1161344"/>
                    <a:gd name="connsiteX21" fmla="*/ 0 w 951695"/>
                    <a:gd name="connsiteY21" fmla="*/ 1088408 h 1161344"/>
                    <a:gd name="connsiteX22" fmla="*/ 370670 w 951695"/>
                    <a:gd name="connsiteY22" fmla="*/ 285044 h 1161344"/>
                    <a:gd name="connsiteX23" fmla="*/ 352425 w 951695"/>
                    <a:gd name="connsiteY23" fmla="*/ 163594 h 1161344"/>
                    <a:gd name="connsiteX0" fmla="*/ 352425 w 951695"/>
                    <a:gd name="connsiteY0" fmla="*/ 163594 h 1161344"/>
                    <a:gd name="connsiteX1" fmla="*/ 275420 w 951695"/>
                    <a:gd name="connsiteY1" fmla="*/ 154869 h 1161344"/>
                    <a:gd name="connsiteX2" fmla="*/ 167470 w 951695"/>
                    <a:gd name="connsiteY2" fmla="*/ 297744 h 1161344"/>
                    <a:gd name="connsiteX3" fmla="*/ 69045 w 951695"/>
                    <a:gd name="connsiteY3" fmla="*/ 199319 h 1161344"/>
                    <a:gd name="connsiteX4" fmla="*/ 161120 w 951695"/>
                    <a:gd name="connsiteY4" fmla="*/ 69144 h 1161344"/>
                    <a:gd name="connsiteX5" fmla="*/ 316695 w 951695"/>
                    <a:gd name="connsiteY5" fmla="*/ 15169 h 1161344"/>
                    <a:gd name="connsiteX6" fmla="*/ 799116 w 951695"/>
                    <a:gd name="connsiteY6" fmla="*/ 211219 h 1161344"/>
                    <a:gd name="connsiteX7" fmla="*/ 951695 w 951695"/>
                    <a:gd name="connsiteY7" fmla="*/ 56444 h 1161344"/>
                    <a:gd name="connsiteX8" fmla="*/ 910420 w 951695"/>
                    <a:gd name="connsiteY8" fmla="*/ 240594 h 1161344"/>
                    <a:gd name="connsiteX9" fmla="*/ 904070 w 951695"/>
                    <a:gd name="connsiteY9" fmla="*/ 319969 h 1161344"/>
                    <a:gd name="connsiteX10" fmla="*/ 786595 w 951695"/>
                    <a:gd name="connsiteY10" fmla="*/ 367594 h 1161344"/>
                    <a:gd name="connsiteX11" fmla="*/ 719920 w 951695"/>
                    <a:gd name="connsiteY11" fmla="*/ 313619 h 1161344"/>
                    <a:gd name="connsiteX12" fmla="*/ 650070 w 951695"/>
                    <a:gd name="connsiteY12" fmla="*/ 345369 h 1161344"/>
                    <a:gd name="connsiteX13" fmla="*/ 567520 w 951695"/>
                    <a:gd name="connsiteY13" fmla="*/ 513644 h 1161344"/>
                    <a:gd name="connsiteX14" fmla="*/ 631020 w 951695"/>
                    <a:gd name="connsiteY14" fmla="*/ 589844 h 1161344"/>
                    <a:gd name="connsiteX15" fmla="*/ 792945 w 951695"/>
                    <a:gd name="connsiteY15" fmla="*/ 618419 h 1161344"/>
                    <a:gd name="connsiteX16" fmla="*/ 916770 w 951695"/>
                    <a:gd name="connsiteY16" fmla="*/ 1012119 h 1161344"/>
                    <a:gd name="connsiteX17" fmla="*/ 748495 w 951695"/>
                    <a:gd name="connsiteY17" fmla="*/ 1027994 h 1161344"/>
                    <a:gd name="connsiteX18" fmla="*/ 669120 w 951695"/>
                    <a:gd name="connsiteY18" fmla="*/ 773994 h 1161344"/>
                    <a:gd name="connsiteX19" fmla="*/ 491320 w 951695"/>
                    <a:gd name="connsiteY19" fmla="*/ 732719 h 1161344"/>
                    <a:gd name="connsiteX20" fmla="*/ 370491 w 951695"/>
                    <a:gd name="connsiteY20" fmla="*/ 780433 h 1161344"/>
                    <a:gd name="connsiteX21" fmla="*/ 154770 w 951695"/>
                    <a:gd name="connsiteY21" fmla="*/ 1161344 h 1161344"/>
                    <a:gd name="connsiteX22" fmla="*/ 0 w 951695"/>
                    <a:gd name="connsiteY22" fmla="*/ 1088408 h 1161344"/>
                    <a:gd name="connsiteX23" fmla="*/ 370670 w 951695"/>
                    <a:gd name="connsiteY23" fmla="*/ 285044 h 1161344"/>
                    <a:gd name="connsiteX24" fmla="*/ 352425 w 951695"/>
                    <a:gd name="connsiteY24" fmla="*/ 163594 h 1161344"/>
                    <a:gd name="connsiteX0" fmla="*/ 352425 w 1040595"/>
                    <a:gd name="connsiteY0" fmla="*/ 163594 h 1161344"/>
                    <a:gd name="connsiteX1" fmla="*/ 275420 w 1040595"/>
                    <a:gd name="connsiteY1" fmla="*/ 154869 h 1161344"/>
                    <a:gd name="connsiteX2" fmla="*/ 167470 w 1040595"/>
                    <a:gd name="connsiteY2" fmla="*/ 297744 h 1161344"/>
                    <a:gd name="connsiteX3" fmla="*/ 69045 w 1040595"/>
                    <a:gd name="connsiteY3" fmla="*/ 199319 h 1161344"/>
                    <a:gd name="connsiteX4" fmla="*/ 161120 w 1040595"/>
                    <a:gd name="connsiteY4" fmla="*/ 69144 h 1161344"/>
                    <a:gd name="connsiteX5" fmla="*/ 316695 w 1040595"/>
                    <a:gd name="connsiteY5" fmla="*/ 15169 h 1161344"/>
                    <a:gd name="connsiteX6" fmla="*/ 799116 w 1040595"/>
                    <a:gd name="connsiteY6" fmla="*/ 211219 h 1161344"/>
                    <a:gd name="connsiteX7" fmla="*/ 951695 w 1040595"/>
                    <a:gd name="connsiteY7" fmla="*/ 56444 h 1161344"/>
                    <a:gd name="connsiteX8" fmla="*/ 1040595 w 1040595"/>
                    <a:gd name="connsiteY8" fmla="*/ 145344 h 1161344"/>
                    <a:gd name="connsiteX9" fmla="*/ 904070 w 1040595"/>
                    <a:gd name="connsiteY9" fmla="*/ 319969 h 1161344"/>
                    <a:gd name="connsiteX10" fmla="*/ 786595 w 1040595"/>
                    <a:gd name="connsiteY10" fmla="*/ 367594 h 1161344"/>
                    <a:gd name="connsiteX11" fmla="*/ 719920 w 1040595"/>
                    <a:gd name="connsiteY11" fmla="*/ 313619 h 1161344"/>
                    <a:gd name="connsiteX12" fmla="*/ 650070 w 1040595"/>
                    <a:gd name="connsiteY12" fmla="*/ 345369 h 1161344"/>
                    <a:gd name="connsiteX13" fmla="*/ 567520 w 1040595"/>
                    <a:gd name="connsiteY13" fmla="*/ 513644 h 1161344"/>
                    <a:gd name="connsiteX14" fmla="*/ 631020 w 1040595"/>
                    <a:gd name="connsiteY14" fmla="*/ 589844 h 1161344"/>
                    <a:gd name="connsiteX15" fmla="*/ 792945 w 1040595"/>
                    <a:gd name="connsiteY15" fmla="*/ 618419 h 1161344"/>
                    <a:gd name="connsiteX16" fmla="*/ 916770 w 1040595"/>
                    <a:gd name="connsiteY16" fmla="*/ 1012119 h 1161344"/>
                    <a:gd name="connsiteX17" fmla="*/ 748495 w 1040595"/>
                    <a:gd name="connsiteY17" fmla="*/ 1027994 h 1161344"/>
                    <a:gd name="connsiteX18" fmla="*/ 669120 w 1040595"/>
                    <a:gd name="connsiteY18" fmla="*/ 773994 h 1161344"/>
                    <a:gd name="connsiteX19" fmla="*/ 491320 w 1040595"/>
                    <a:gd name="connsiteY19" fmla="*/ 732719 h 1161344"/>
                    <a:gd name="connsiteX20" fmla="*/ 370491 w 1040595"/>
                    <a:gd name="connsiteY20" fmla="*/ 780433 h 1161344"/>
                    <a:gd name="connsiteX21" fmla="*/ 154770 w 1040595"/>
                    <a:gd name="connsiteY21" fmla="*/ 1161344 h 1161344"/>
                    <a:gd name="connsiteX22" fmla="*/ 0 w 1040595"/>
                    <a:gd name="connsiteY22" fmla="*/ 1088408 h 1161344"/>
                    <a:gd name="connsiteX23" fmla="*/ 370670 w 1040595"/>
                    <a:gd name="connsiteY23" fmla="*/ 285044 h 1161344"/>
                    <a:gd name="connsiteX24" fmla="*/ 352425 w 1040595"/>
                    <a:gd name="connsiteY24" fmla="*/ 163594 h 1161344"/>
                    <a:gd name="connsiteX0" fmla="*/ 352425 w 1040595"/>
                    <a:gd name="connsiteY0" fmla="*/ 163594 h 1161344"/>
                    <a:gd name="connsiteX1" fmla="*/ 275420 w 1040595"/>
                    <a:gd name="connsiteY1" fmla="*/ 154869 h 1161344"/>
                    <a:gd name="connsiteX2" fmla="*/ 167470 w 1040595"/>
                    <a:gd name="connsiteY2" fmla="*/ 297744 h 1161344"/>
                    <a:gd name="connsiteX3" fmla="*/ 69045 w 1040595"/>
                    <a:gd name="connsiteY3" fmla="*/ 199319 h 1161344"/>
                    <a:gd name="connsiteX4" fmla="*/ 161120 w 1040595"/>
                    <a:gd name="connsiteY4" fmla="*/ 69144 h 1161344"/>
                    <a:gd name="connsiteX5" fmla="*/ 316695 w 1040595"/>
                    <a:gd name="connsiteY5" fmla="*/ 15169 h 1161344"/>
                    <a:gd name="connsiteX6" fmla="*/ 799116 w 1040595"/>
                    <a:gd name="connsiteY6" fmla="*/ 211219 h 1161344"/>
                    <a:gd name="connsiteX7" fmla="*/ 935820 w 1040595"/>
                    <a:gd name="connsiteY7" fmla="*/ 75494 h 1161344"/>
                    <a:gd name="connsiteX8" fmla="*/ 1040595 w 1040595"/>
                    <a:gd name="connsiteY8" fmla="*/ 145344 h 1161344"/>
                    <a:gd name="connsiteX9" fmla="*/ 904070 w 1040595"/>
                    <a:gd name="connsiteY9" fmla="*/ 319969 h 1161344"/>
                    <a:gd name="connsiteX10" fmla="*/ 786595 w 1040595"/>
                    <a:gd name="connsiteY10" fmla="*/ 367594 h 1161344"/>
                    <a:gd name="connsiteX11" fmla="*/ 719920 w 1040595"/>
                    <a:gd name="connsiteY11" fmla="*/ 313619 h 1161344"/>
                    <a:gd name="connsiteX12" fmla="*/ 650070 w 1040595"/>
                    <a:gd name="connsiteY12" fmla="*/ 345369 h 1161344"/>
                    <a:gd name="connsiteX13" fmla="*/ 567520 w 1040595"/>
                    <a:gd name="connsiteY13" fmla="*/ 513644 h 1161344"/>
                    <a:gd name="connsiteX14" fmla="*/ 631020 w 1040595"/>
                    <a:gd name="connsiteY14" fmla="*/ 589844 h 1161344"/>
                    <a:gd name="connsiteX15" fmla="*/ 792945 w 1040595"/>
                    <a:gd name="connsiteY15" fmla="*/ 618419 h 1161344"/>
                    <a:gd name="connsiteX16" fmla="*/ 916770 w 1040595"/>
                    <a:gd name="connsiteY16" fmla="*/ 1012119 h 1161344"/>
                    <a:gd name="connsiteX17" fmla="*/ 748495 w 1040595"/>
                    <a:gd name="connsiteY17" fmla="*/ 1027994 h 1161344"/>
                    <a:gd name="connsiteX18" fmla="*/ 669120 w 1040595"/>
                    <a:gd name="connsiteY18" fmla="*/ 773994 h 1161344"/>
                    <a:gd name="connsiteX19" fmla="*/ 491320 w 1040595"/>
                    <a:gd name="connsiteY19" fmla="*/ 732719 h 1161344"/>
                    <a:gd name="connsiteX20" fmla="*/ 370491 w 1040595"/>
                    <a:gd name="connsiteY20" fmla="*/ 780433 h 1161344"/>
                    <a:gd name="connsiteX21" fmla="*/ 154770 w 1040595"/>
                    <a:gd name="connsiteY21" fmla="*/ 1161344 h 1161344"/>
                    <a:gd name="connsiteX22" fmla="*/ 0 w 1040595"/>
                    <a:gd name="connsiteY22" fmla="*/ 1088408 h 1161344"/>
                    <a:gd name="connsiteX23" fmla="*/ 370670 w 1040595"/>
                    <a:gd name="connsiteY23" fmla="*/ 285044 h 1161344"/>
                    <a:gd name="connsiteX24" fmla="*/ 352425 w 1040595"/>
                    <a:gd name="connsiteY24" fmla="*/ 163594 h 1161344"/>
                    <a:gd name="connsiteX0" fmla="*/ 352425 w 1040595"/>
                    <a:gd name="connsiteY0" fmla="*/ 163594 h 1161344"/>
                    <a:gd name="connsiteX1" fmla="*/ 275420 w 1040595"/>
                    <a:gd name="connsiteY1" fmla="*/ 154869 h 1161344"/>
                    <a:gd name="connsiteX2" fmla="*/ 167470 w 1040595"/>
                    <a:gd name="connsiteY2" fmla="*/ 297744 h 1161344"/>
                    <a:gd name="connsiteX3" fmla="*/ 69045 w 1040595"/>
                    <a:gd name="connsiteY3" fmla="*/ 199319 h 1161344"/>
                    <a:gd name="connsiteX4" fmla="*/ 161120 w 1040595"/>
                    <a:gd name="connsiteY4" fmla="*/ 69144 h 1161344"/>
                    <a:gd name="connsiteX5" fmla="*/ 316695 w 1040595"/>
                    <a:gd name="connsiteY5" fmla="*/ 15169 h 1161344"/>
                    <a:gd name="connsiteX6" fmla="*/ 799116 w 1040595"/>
                    <a:gd name="connsiteY6" fmla="*/ 211219 h 1161344"/>
                    <a:gd name="connsiteX7" fmla="*/ 935820 w 1040595"/>
                    <a:gd name="connsiteY7" fmla="*/ 75494 h 1161344"/>
                    <a:gd name="connsiteX8" fmla="*/ 1040595 w 1040595"/>
                    <a:gd name="connsiteY8" fmla="*/ 145344 h 1161344"/>
                    <a:gd name="connsiteX9" fmla="*/ 904070 w 1040595"/>
                    <a:gd name="connsiteY9" fmla="*/ 319969 h 1161344"/>
                    <a:gd name="connsiteX10" fmla="*/ 786595 w 1040595"/>
                    <a:gd name="connsiteY10" fmla="*/ 367594 h 1161344"/>
                    <a:gd name="connsiteX11" fmla="*/ 719920 w 1040595"/>
                    <a:gd name="connsiteY11" fmla="*/ 313619 h 1161344"/>
                    <a:gd name="connsiteX12" fmla="*/ 650070 w 1040595"/>
                    <a:gd name="connsiteY12" fmla="*/ 345369 h 1161344"/>
                    <a:gd name="connsiteX13" fmla="*/ 567520 w 1040595"/>
                    <a:gd name="connsiteY13" fmla="*/ 513644 h 1161344"/>
                    <a:gd name="connsiteX14" fmla="*/ 631020 w 1040595"/>
                    <a:gd name="connsiteY14" fmla="*/ 589844 h 1161344"/>
                    <a:gd name="connsiteX15" fmla="*/ 792945 w 1040595"/>
                    <a:gd name="connsiteY15" fmla="*/ 618419 h 1161344"/>
                    <a:gd name="connsiteX16" fmla="*/ 916770 w 1040595"/>
                    <a:gd name="connsiteY16" fmla="*/ 1012119 h 1161344"/>
                    <a:gd name="connsiteX17" fmla="*/ 748495 w 1040595"/>
                    <a:gd name="connsiteY17" fmla="*/ 1027994 h 1161344"/>
                    <a:gd name="connsiteX18" fmla="*/ 669120 w 1040595"/>
                    <a:gd name="connsiteY18" fmla="*/ 773994 h 1161344"/>
                    <a:gd name="connsiteX19" fmla="*/ 491320 w 1040595"/>
                    <a:gd name="connsiteY19" fmla="*/ 732719 h 1161344"/>
                    <a:gd name="connsiteX20" fmla="*/ 370491 w 1040595"/>
                    <a:gd name="connsiteY20" fmla="*/ 780433 h 1161344"/>
                    <a:gd name="connsiteX21" fmla="*/ 154770 w 1040595"/>
                    <a:gd name="connsiteY21" fmla="*/ 1161344 h 1161344"/>
                    <a:gd name="connsiteX22" fmla="*/ 0 w 1040595"/>
                    <a:gd name="connsiteY22" fmla="*/ 1088408 h 1161344"/>
                    <a:gd name="connsiteX23" fmla="*/ 370670 w 1040595"/>
                    <a:gd name="connsiteY23" fmla="*/ 285044 h 1161344"/>
                    <a:gd name="connsiteX24" fmla="*/ 352425 w 1040595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6595 w 1054703"/>
                    <a:gd name="connsiteY10" fmla="*/ 367594 h 1161344"/>
                    <a:gd name="connsiteX11" fmla="*/ 719920 w 1054703"/>
                    <a:gd name="connsiteY11" fmla="*/ 3136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6595 w 1054703"/>
                    <a:gd name="connsiteY10" fmla="*/ 364419 h 1161344"/>
                    <a:gd name="connsiteX11" fmla="*/ 719920 w 1054703"/>
                    <a:gd name="connsiteY11" fmla="*/ 3136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6595 w 1054703"/>
                    <a:gd name="connsiteY10" fmla="*/ 364419 h 1161344"/>
                    <a:gd name="connsiteX11" fmla="*/ 719920 w 1054703"/>
                    <a:gd name="connsiteY11" fmla="*/ 3136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9920 w 1054703"/>
                    <a:gd name="connsiteY11" fmla="*/ 3136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0395 w 1054703"/>
                    <a:gd name="connsiteY11" fmla="*/ 3390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69120 w 1054703"/>
                    <a:gd name="connsiteY18" fmla="*/ 77399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167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52425 w 1054703"/>
                    <a:gd name="connsiteY0" fmla="*/ 1635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52425 w 1054703"/>
                    <a:gd name="connsiteY24" fmla="*/ 163594 h 1161344"/>
                    <a:gd name="connsiteX0" fmla="*/ 346075 w 1054703"/>
                    <a:gd name="connsiteY0" fmla="*/ 1762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70670 w 1054703"/>
                    <a:gd name="connsiteY23" fmla="*/ 285044 h 1161344"/>
                    <a:gd name="connsiteX24" fmla="*/ 346075 w 1054703"/>
                    <a:gd name="connsiteY24" fmla="*/ 176294 h 1161344"/>
                    <a:gd name="connsiteX0" fmla="*/ 346075 w 1054703"/>
                    <a:gd name="connsiteY0" fmla="*/ 176294 h 1161344"/>
                    <a:gd name="connsiteX1" fmla="*/ 275420 w 1054703"/>
                    <a:gd name="connsiteY1" fmla="*/ 154869 h 1161344"/>
                    <a:gd name="connsiteX2" fmla="*/ 167470 w 1054703"/>
                    <a:gd name="connsiteY2" fmla="*/ 297744 h 1161344"/>
                    <a:gd name="connsiteX3" fmla="*/ 69045 w 1054703"/>
                    <a:gd name="connsiteY3" fmla="*/ 199319 h 1161344"/>
                    <a:gd name="connsiteX4" fmla="*/ 161120 w 1054703"/>
                    <a:gd name="connsiteY4" fmla="*/ 69144 h 1161344"/>
                    <a:gd name="connsiteX5" fmla="*/ 316695 w 1054703"/>
                    <a:gd name="connsiteY5" fmla="*/ 15169 h 1161344"/>
                    <a:gd name="connsiteX6" fmla="*/ 799116 w 1054703"/>
                    <a:gd name="connsiteY6" fmla="*/ 211219 h 1161344"/>
                    <a:gd name="connsiteX7" fmla="*/ 935820 w 1054703"/>
                    <a:gd name="connsiteY7" fmla="*/ 75494 h 1161344"/>
                    <a:gd name="connsiteX8" fmla="*/ 1040595 w 1054703"/>
                    <a:gd name="connsiteY8" fmla="*/ 145344 h 1161344"/>
                    <a:gd name="connsiteX9" fmla="*/ 904070 w 1054703"/>
                    <a:gd name="connsiteY9" fmla="*/ 319969 h 1161344"/>
                    <a:gd name="connsiteX10" fmla="*/ 783420 w 1054703"/>
                    <a:gd name="connsiteY10" fmla="*/ 354894 h 1161344"/>
                    <a:gd name="connsiteX11" fmla="*/ 713570 w 1054703"/>
                    <a:gd name="connsiteY11" fmla="*/ 326319 h 1161344"/>
                    <a:gd name="connsiteX12" fmla="*/ 650070 w 1054703"/>
                    <a:gd name="connsiteY12" fmla="*/ 345369 h 1161344"/>
                    <a:gd name="connsiteX13" fmla="*/ 567520 w 1054703"/>
                    <a:gd name="connsiteY13" fmla="*/ 513644 h 1161344"/>
                    <a:gd name="connsiteX14" fmla="*/ 631020 w 1054703"/>
                    <a:gd name="connsiteY14" fmla="*/ 589844 h 1161344"/>
                    <a:gd name="connsiteX15" fmla="*/ 792945 w 1054703"/>
                    <a:gd name="connsiteY15" fmla="*/ 618419 h 1161344"/>
                    <a:gd name="connsiteX16" fmla="*/ 904070 w 1054703"/>
                    <a:gd name="connsiteY16" fmla="*/ 1012119 h 1161344"/>
                    <a:gd name="connsiteX17" fmla="*/ 748495 w 1054703"/>
                    <a:gd name="connsiteY17" fmla="*/ 1027994 h 1161344"/>
                    <a:gd name="connsiteX18" fmla="*/ 681820 w 1054703"/>
                    <a:gd name="connsiteY18" fmla="*/ 754944 h 1161344"/>
                    <a:gd name="connsiteX19" fmla="*/ 491320 w 1054703"/>
                    <a:gd name="connsiteY19" fmla="*/ 732719 h 1161344"/>
                    <a:gd name="connsiteX20" fmla="*/ 370491 w 1054703"/>
                    <a:gd name="connsiteY20" fmla="*/ 780433 h 1161344"/>
                    <a:gd name="connsiteX21" fmla="*/ 154770 w 1054703"/>
                    <a:gd name="connsiteY21" fmla="*/ 1161344 h 1161344"/>
                    <a:gd name="connsiteX22" fmla="*/ 0 w 1054703"/>
                    <a:gd name="connsiteY22" fmla="*/ 1088408 h 1161344"/>
                    <a:gd name="connsiteX23" fmla="*/ 361145 w 1054703"/>
                    <a:gd name="connsiteY23" fmla="*/ 316794 h 1161344"/>
                    <a:gd name="connsiteX24" fmla="*/ 346075 w 1054703"/>
                    <a:gd name="connsiteY24" fmla="*/ 176294 h 1161344"/>
                    <a:gd name="connsiteX0" fmla="*/ 362179 w 1070807"/>
                    <a:gd name="connsiteY0" fmla="*/ 176294 h 1161344"/>
                    <a:gd name="connsiteX1" fmla="*/ 291524 w 1070807"/>
                    <a:gd name="connsiteY1" fmla="*/ 154869 h 1161344"/>
                    <a:gd name="connsiteX2" fmla="*/ 183574 w 1070807"/>
                    <a:gd name="connsiteY2" fmla="*/ 297744 h 1161344"/>
                    <a:gd name="connsiteX3" fmla="*/ 85149 w 1070807"/>
                    <a:gd name="connsiteY3" fmla="*/ 199319 h 1161344"/>
                    <a:gd name="connsiteX4" fmla="*/ 177224 w 1070807"/>
                    <a:gd name="connsiteY4" fmla="*/ 69144 h 1161344"/>
                    <a:gd name="connsiteX5" fmla="*/ 332799 w 1070807"/>
                    <a:gd name="connsiteY5" fmla="*/ 15169 h 1161344"/>
                    <a:gd name="connsiteX6" fmla="*/ 815220 w 1070807"/>
                    <a:gd name="connsiteY6" fmla="*/ 211219 h 1161344"/>
                    <a:gd name="connsiteX7" fmla="*/ 951924 w 1070807"/>
                    <a:gd name="connsiteY7" fmla="*/ 75494 h 1161344"/>
                    <a:gd name="connsiteX8" fmla="*/ 1056699 w 1070807"/>
                    <a:gd name="connsiteY8" fmla="*/ 145344 h 1161344"/>
                    <a:gd name="connsiteX9" fmla="*/ 920174 w 1070807"/>
                    <a:gd name="connsiteY9" fmla="*/ 319969 h 1161344"/>
                    <a:gd name="connsiteX10" fmla="*/ 799524 w 1070807"/>
                    <a:gd name="connsiteY10" fmla="*/ 354894 h 1161344"/>
                    <a:gd name="connsiteX11" fmla="*/ 729674 w 1070807"/>
                    <a:gd name="connsiteY11" fmla="*/ 326319 h 1161344"/>
                    <a:gd name="connsiteX12" fmla="*/ 666174 w 1070807"/>
                    <a:gd name="connsiteY12" fmla="*/ 345369 h 1161344"/>
                    <a:gd name="connsiteX13" fmla="*/ 583624 w 1070807"/>
                    <a:gd name="connsiteY13" fmla="*/ 513644 h 1161344"/>
                    <a:gd name="connsiteX14" fmla="*/ 647124 w 1070807"/>
                    <a:gd name="connsiteY14" fmla="*/ 589844 h 1161344"/>
                    <a:gd name="connsiteX15" fmla="*/ 809049 w 1070807"/>
                    <a:gd name="connsiteY15" fmla="*/ 618419 h 1161344"/>
                    <a:gd name="connsiteX16" fmla="*/ 920174 w 1070807"/>
                    <a:gd name="connsiteY16" fmla="*/ 1012119 h 1161344"/>
                    <a:gd name="connsiteX17" fmla="*/ 764599 w 1070807"/>
                    <a:gd name="connsiteY17" fmla="*/ 1027994 h 1161344"/>
                    <a:gd name="connsiteX18" fmla="*/ 697924 w 1070807"/>
                    <a:gd name="connsiteY18" fmla="*/ 754944 h 1161344"/>
                    <a:gd name="connsiteX19" fmla="*/ 507424 w 1070807"/>
                    <a:gd name="connsiteY19" fmla="*/ 732719 h 1161344"/>
                    <a:gd name="connsiteX20" fmla="*/ 386595 w 1070807"/>
                    <a:gd name="connsiteY20" fmla="*/ 780433 h 1161344"/>
                    <a:gd name="connsiteX21" fmla="*/ 170874 w 1070807"/>
                    <a:gd name="connsiteY21" fmla="*/ 1161344 h 1161344"/>
                    <a:gd name="connsiteX22" fmla="*/ 16104 w 1070807"/>
                    <a:gd name="connsiteY22" fmla="*/ 1088408 h 1161344"/>
                    <a:gd name="connsiteX23" fmla="*/ 377249 w 1070807"/>
                    <a:gd name="connsiteY23" fmla="*/ 316794 h 1161344"/>
                    <a:gd name="connsiteX24" fmla="*/ 362179 w 1070807"/>
                    <a:gd name="connsiteY24" fmla="*/ 176294 h 1161344"/>
                    <a:gd name="connsiteX0" fmla="*/ 363547 w 1072175"/>
                    <a:gd name="connsiteY0" fmla="*/ 176294 h 1210416"/>
                    <a:gd name="connsiteX1" fmla="*/ 292892 w 1072175"/>
                    <a:gd name="connsiteY1" fmla="*/ 154869 h 1210416"/>
                    <a:gd name="connsiteX2" fmla="*/ 184942 w 1072175"/>
                    <a:gd name="connsiteY2" fmla="*/ 297744 h 1210416"/>
                    <a:gd name="connsiteX3" fmla="*/ 86517 w 1072175"/>
                    <a:gd name="connsiteY3" fmla="*/ 199319 h 1210416"/>
                    <a:gd name="connsiteX4" fmla="*/ 178592 w 1072175"/>
                    <a:gd name="connsiteY4" fmla="*/ 69144 h 1210416"/>
                    <a:gd name="connsiteX5" fmla="*/ 334167 w 1072175"/>
                    <a:gd name="connsiteY5" fmla="*/ 15169 h 1210416"/>
                    <a:gd name="connsiteX6" fmla="*/ 816588 w 1072175"/>
                    <a:gd name="connsiteY6" fmla="*/ 211219 h 1210416"/>
                    <a:gd name="connsiteX7" fmla="*/ 953292 w 1072175"/>
                    <a:gd name="connsiteY7" fmla="*/ 75494 h 1210416"/>
                    <a:gd name="connsiteX8" fmla="*/ 1058067 w 1072175"/>
                    <a:gd name="connsiteY8" fmla="*/ 145344 h 1210416"/>
                    <a:gd name="connsiteX9" fmla="*/ 921542 w 1072175"/>
                    <a:gd name="connsiteY9" fmla="*/ 319969 h 1210416"/>
                    <a:gd name="connsiteX10" fmla="*/ 800892 w 1072175"/>
                    <a:gd name="connsiteY10" fmla="*/ 354894 h 1210416"/>
                    <a:gd name="connsiteX11" fmla="*/ 731042 w 1072175"/>
                    <a:gd name="connsiteY11" fmla="*/ 326319 h 1210416"/>
                    <a:gd name="connsiteX12" fmla="*/ 667542 w 1072175"/>
                    <a:gd name="connsiteY12" fmla="*/ 345369 h 1210416"/>
                    <a:gd name="connsiteX13" fmla="*/ 584992 w 1072175"/>
                    <a:gd name="connsiteY13" fmla="*/ 513644 h 1210416"/>
                    <a:gd name="connsiteX14" fmla="*/ 648492 w 1072175"/>
                    <a:gd name="connsiteY14" fmla="*/ 589844 h 1210416"/>
                    <a:gd name="connsiteX15" fmla="*/ 810417 w 1072175"/>
                    <a:gd name="connsiteY15" fmla="*/ 618419 h 1210416"/>
                    <a:gd name="connsiteX16" fmla="*/ 921542 w 1072175"/>
                    <a:gd name="connsiteY16" fmla="*/ 1012119 h 1210416"/>
                    <a:gd name="connsiteX17" fmla="*/ 765967 w 1072175"/>
                    <a:gd name="connsiteY17" fmla="*/ 1027994 h 1210416"/>
                    <a:gd name="connsiteX18" fmla="*/ 699292 w 1072175"/>
                    <a:gd name="connsiteY18" fmla="*/ 754944 h 1210416"/>
                    <a:gd name="connsiteX19" fmla="*/ 508792 w 1072175"/>
                    <a:gd name="connsiteY19" fmla="*/ 732719 h 1210416"/>
                    <a:gd name="connsiteX20" fmla="*/ 387963 w 1072175"/>
                    <a:gd name="connsiteY20" fmla="*/ 780433 h 1210416"/>
                    <a:gd name="connsiteX21" fmla="*/ 172242 w 1072175"/>
                    <a:gd name="connsiteY21" fmla="*/ 1161344 h 1210416"/>
                    <a:gd name="connsiteX22" fmla="*/ 17472 w 1072175"/>
                    <a:gd name="connsiteY22" fmla="*/ 1088408 h 1210416"/>
                    <a:gd name="connsiteX23" fmla="*/ 378617 w 1072175"/>
                    <a:gd name="connsiteY23" fmla="*/ 316794 h 1210416"/>
                    <a:gd name="connsiteX24" fmla="*/ 363547 w 1072175"/>
                    <a:gd name="connsiteY24" fmla="*/ 176294 h 1210416"/>
                    <a:gd name="connsiteX0" fmla="*/ 362614 w 1071242"/>
                    <a:gd name="connsiteY0" fmla="*/ 176294 h 1217471"/>
                    <a:gd name="connsiteX1" fmla="*/ 291959 w 1071242"/>
                    <a:gd name="connsiteY1" fmla="*/ 154869 h 1217471"/>
                    <a:gd name="connsiteX2" fmla="*/ 184009 w 1071242"/>
                    <a:gd name="connsiteY2" fmla="*/ 297744 h 1217471"/>
                    <a:gd name="connsiteX3" fmla="*/ 85584 w 1071242"/>
                    <a:gd name="connsiteY3" fmla="*/ 199319 h 1217471"/>
                    <a:gd name="connsiteX4" fmla="*/ 177659 w 1071242"/>
                    <a:gd name="connsiteY4" fmla="*/ 69144 h 1217471"/>
                    <a:gd name="connsiteX5" fmla="*/ 333234 w 1071242"/>
                    <a:gd name="connsiteY5" fmla="*/ 15169 h 1217471"/>
                    <a:gd name="connsiteX6" fmla="*/ 815655 w 1071242"/>
                    <a:gd name="connsiteY6" fmla="*/ 211219 h 1217471"/>
                    <a:gd name="connsiteX7" fmla="*/ 952359 w 1071242"/>
                    <a:gd name="connsiteY7" fmla="*/ 75494 h 1217471"/>
                    <a:gd name="connsiteX8" fmla="*/ 1057134 w 1071242"/>
                    <a:gd name="connsiteY8" fmla="*/ 145344 h 1217471"/>
                    <a:gd name="connsiteX9" fmla="*/ 920609 w 1071242"/>
                    <a:gd name="connsiteY9" fmla="*/ 319969 h 1217471"/>
                    <a:gd name="connsiteX10" fmla="*/ 799959 w 1071242"/>
                    <a:gd name="connsiteY10" fmla="*/ 354894 h 1217471"/>
                    <a:gd name="connsiteX11" fmla="*/ 730109 w 1071242"/>
                    <a:gd name="connsiteY11" fmla="*/ 326319 h 1217471"/>
                    <a:gd name="connsiteX12" fmla="*/ 666609 w 1071242"/>
                    <a:gd name="connsiteY12" fmla="*/ 345369 h 1217471"/>
                    <a:gd name="connsiteX13" fmla="*/ 584059 w 1071242"/>
                    <a:gd name="connsiteY13" fmla="*/ 513644 h 1217471"/>
                    <a:gd name="connsiteX14" fmla="*/ 647559 w 1071242"/>
                    <a:gd name="connsiteY14" fmla="*/ 589844 h 1217471"/>
                    <a:gd name="connsiteX15" fmla="*/ 809484 w 1071242"/>
                    <a:gd name="connsiteY15" fmla="*/ 618419 h 1217471"/>
                    <a:gd name="connsiteX16" fmla="*/ 920609 w 1071242"/>
                    <a:gd name="connsiteY16" fmla="*/ 1012119 h 1217471"/>
                    <a:gd name="connsiteX17" fmla="*/ 765034 w 1071242"/>
                    <a:gd name="connsiteY17" fmla="*/ 1027994 h 1217471"/>
                    <a:gd name="connsiteX18" fmla="*/ 698359 w 1071242"/>
                    <a:gd name="connsiteY18" fmla="*/ 754944 h 1217471"/>
                    <a:gd name="connsiteX19" fmla="*/ 507859 w 1071242"/>
                    <a:gd name="connsiteY19" fmla="*/ 732719 h 1217471"/>
                    <a:gd name="connsiteX20" fmla="*/ 387030 w 1071242"/>
                    <a:gd name="connsiteY20" fmla="*/ 780433 h 1217471"/>
                    <a:gd name="connsiteX21" fmla="*/ 171309 w 1071242"/>
                    <a:gd name="connsiteY21" fmla="*/ 1161344 h 1217471"/>
                    <a:gd name="connsiteX22" fmla="*/ 16539 w 1071242"/>
                    <a:gd name="connsiteY22" fmla="*/ 1088408 h 1217471"/>
                    <a:gd name="connsiteX23" fmla="*/ 377684 w 1071242"/>
                    <a:gd name="connsiteY23" fmla="*/ 316794 h 1217471"/>
                    <a:gd name="connsiteX24" fmla="*/ 362614 w 1071242"/>
                    <a:gd name="connsiteY24" fmla="*/ 176294 h 1217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71242" h="1217471">
                      <a:moveTo>
                        <a:pt x="362614" y="176294"/>
                      </a:moveTo>
                      <a:lnTo>
                        <a:pt x="291959" y="154869"/>
                      </a:lnTo>
                      <a:lnTo>
                        <a:pt x="184009" y="297744"/>
                      </a:lnTo>
                      <a:cubicBezTo>
                        <a:pt x="127388" y="346427"/>
                        <a:pt x="24730" y="291394"/>
                        <a:pt x="85584" y="199319"/>
                      </a:cubicBezTo>
                      <a:cubicBezTo>
                        <a:pt x="114688" y="151694"/>
                        <a:pt x="152259" y="109361"/>
                        <a:pt x="177659" y="69144"/>
                      </a:cubicBezTo>
                      <a:cubicBezTo>
                        <a:pt x="223167" y="-2823"/>
                        <a:pt x="259151" y="-14464"/>
                        <a:pt x="333234" y="15169"/>
                      </a:cubicBezTo>
                      <a:lnTo>
                        <a:pt x="815655" y="211219"/>
                      </a:lnTo>
                      <a:lnTo>
                        <a:pt x="952359" y="75494"/>
                      </a:lnTo>
                      <a:cubicBezTo>
                        <a:pt x="1022209" y="9877"/>
                        <a:pt x="1104759" y="49036"/>
                        <a:pt x="1057134" y="145344"/>
                      </a:cubicBezTo>
                      <a:lnTo>
                        <a:pt x="920609" y="319969"/>
                      </a:lnTo>
                      <a:cubicBezTo>
                        <a:pt x="871926" y="361244"/>
                        <a:pt x="848642" y="377119"/>
                        <a:pt x="799959" y="354894"/>
                      </a:cubicBezTo>
                      <a:lnTo>
                        <a:pt x="730109" y="326319"/>
                      </a:lnTo>
                      <a:cubicBezTo>
                        <a:pt x="688834" y="310444"/>
                        <a:pt x="683542" y="303036"/>
                        <a:pt x="666609" y="345369"/>
                      </a:cubicBezTo>
                      <a:lnTo>
                        <a:pt x="584059" y="513644"/>
                      </a:lnTo>
                      <a:cubicBezTo>
                        <a:pt x="567126" y="571852"/>
                        <a:pt x="597817" y="576086"/>
                        <a:pt x="647559" y="589844"/>
                      </a:cubicBezTo>
                      <a:lnTo>
                        <a:pt x="809484" y="618419"/>
                      </a:lnTo>
                      <a:cubicBezTo>
                        <a:pt x="847584" y="632177"/>
                        <a:pt x="906321" y="831144"/>
                        <a:pt x="920609" y="1012119"/>
                      </a:cubicBezTo>
                      <a:cubicBezTo>
                        <a:pt x="918492" y="1122186"/>
                        <a:pt x="808426" y="1130652"/>
                        <a:pt x="765034" y="1027994"/>
                      </a:cubicBezTo>
                      <a:lnTo>
                        <a:pt x="698359" y="754944"/>
                      </a:lnTo>
                      <a:lnTo>
                        <a:pt x="507859" y="732719"/>
                      </a:lnTo>
                      <a:cubicBezTo>
                        <a:pt x="451708" y="723224"/>
                        <a:pt x="424131" y="723253"/>
                        <a:pt x="387030" y="780433"/>
                      </a:cubicBezTo>
                      <a:lnTo>
                        <a:pt x="171309" y="1161344"/>
                      </a:lnTo>
                      <a:cubicBezTo>
                        <a:pt x="113369" y="1279907"/>
                        <a:pt x="-52521" y="1188920"/>
                        <a:pt x="16539" y="1088408"/>
                      </a:cubicBezTo>
                      <a:cubicBezTo>
                        <a:pt x="171846" y="804745"/>
                        <a:pt x="257302" y="651257"/>
                        <a:pt x="377684" y="316794"/>
                      </a:cubicBezTo>
                      <a:cubicBezTo>
                        <a:pt x="406527" y="257261"/>
                        <a:pt x="413146" y="197727"/>
                        <a:pt x="362614" y="1762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177562" y="2140761"/>
                  <a:ext cx="280388" cy="280388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045112" y="1816350"/>
                <a:ext cx="2114768" cy="2059039"/>
                <a:chOff x="5045112" y="1816350"/>
                <a:chExt cx="2114768" cy="2059039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 rot="420415">
                  <a:off x="5045112" y="1816350"/>
                  <a:ext cx="2114768" cy="2059039"/>
                </a:xfrm>
                <a:custGeom>
                  <a:avLst/>
                  <a:gdLst>
                    <a:gd name="connsiteX0" fmla="*/ 952293 w 1904582"/>
                    <a:gd name="connsiteY0" fmla="*/ 271496 h 1893438"/>
                    <a:gd name="connsiteX1" fmla="*/ 283755 w 1904582"/>
                    <a:gd name="connsiteY1" fmla="*/ 946720 h 1893438"/>
                    <a:gd name="connsiteX2" fmla="*/ 952293 w 1904582"/>
                    <a:gd name="connsiteY2" fmla="*/ 1621944 h 1893438"/>
                    <a:gd name="connsiteX3" fmla="*/ 1620831 w 1904582"/>
                    <a:gd name="connsiteY3" fmla="*/ 946720 h 1893438"/>
                    <a:gd name="connsiteX4" fmla="*/ 952293 w 1904582"/>
                    <a:gd name="connsiteY4" fmla="*/ 271496 h 1893438"/>
                    <a:gd name="connsiteX5" fmla="*/ 850486 w 1904582"/>
                    <a:gd name="connsiteY5" fmla="*/ 0 h 1893438"/>
                    <a:gd name="connsiteX6" fmla="*/ 1052148 w 1904582"/>
                    <a:gd name="connsiteY6" fmla="*/ 0 h 1893438"/>
                    <a:gd name="connsiteX7" fmla="*/ 1100858 w 1904582"/>
                    <a:gd name="connsiteY7" fmla="*/ 181338 h 1893438"/>
                    <a:gd name="connsiteX8" fmla="*/ 1209970 w 1904582"/>
                    <a:gd name="connsiteY8" fmla="*/ 208345 h 1893438"/>
                    <a:gd name="connsiteX9" fmla="*/ 1339540 w 1904582"/>
                    <a:gd name="connsiteY9" fmla="*/ 80059 h 1893438"/>
                    <a:gd name="connsiteX10" fmla="*/ 1515872 w 1904582"/>
                    <a:gd name="connsiteY10" fmla="*/ 181338 h 1893438"/>
                    <a:gd name="connsiteX11" fmla="*/ 1464239 w 1904582"/>
                    <a:gd name="connsiteY11" fmla="*/ 355924 h 1893438"/>
                    <a:gd name="connsiteX12" fmla="*/ 1545098 w 1904582"/>
                    <a:gd name="connsiteY12" fmla="*/ 435018 h 1893438"/>
                    <a:gd name="connsiteX13" fmla="*/ 1721431 w 1904582"/>
                    <a:gd name="connsiteY13" fmla="*/ 393542 h 1893438"/>
                    <a:gd name="connsiteX14" fmla="*/ 1827493 w 1904582"/>
                    <a:gd name="connsiteY14" fmla="*/ 565767 h 1893438"/>
                    <a:gd name="connsiteX15" fmla="*/ 1699024 w 1904582"/>
                    <a:gd name="connsiteY15" fmla="*/ 684839 h 1893438"/>
                    <a:gd name="connsiteX16" fmla="*/ 1729224 w 1904582"/>
                    <a:gd name="connsiteY16" fmla="*/ 800587 h 1893438"/>
                    <a:gd name="connsiteX17" fmla="*/ 1903607 w 1904582"/>
                    <a:gd name="connsiteY17" fmla="*/ 845923 h 1893438"/>
                    <a:gd name="connsiteX18" fmla="*/ 1904582 w 1904582"/>
                    <a:gd name="connsiteY18" fmla="*/ 1046551 h 1893438"/>
                    <a:gd name="connsiteX19" fmla="*/ 1725327 w 1904582"/>
                    <a:gd name="connsiteY19" fmla="*/ 1090920 h 1893438"/>
                    <a:gd name="connsiteX20" fmla="*/ 1698050 w 1904582"/>
                    <a:gd name="connsiteY20" fmla="*/ 1202810 h 1893438"/>
                    <a:gd name="connsiteX21" fmla="*/ 1823723 w 1904582"/>
                    <a:gd name="connsiteY21" fmla="*/ 1331097 h 1893438"/>
                    <a:gd name="connsiteX22" fmla="*/ 1727275 w 1904582"/>
                    <a:gd name="connsiteY22" fmla="*/ 1507613 h 1893438"/>
                    <a:gd name="connsiteX23" fmla="*/ 1549969 w 1904582"/>
                    <a:gd name="connsiteY23" fmla="*/ 1453596 h 1893438"/>
                    <a:gd name="connsiteX24" fmla="*/ 1464239 w 1904582"/>
                    <a:gd name="connsiteY24" fmla="*/ 1537514 h 1893438"/>
                    <a:gd name="connsiteX25" fmla="*/ 1511975 w 1904582"/>
                    <a:gd name="connsiteY25" fmla="*/ 1710171 h 1893438"/>
                    <a:gd name="connsiteX26" fmla="*/ 1346359 w 1904582"/>
                    <a:gd name="connsiteY26" fmla="*/ 1814343 h 1893438"/>
                    <a:gd name="connsiteX27" fmla="*/ 1215816 w 1904582"/>
                    <a:gd name="connsiteY27" fmla="*/ 1685092 h 1893438"/>
                    <a:gd name="connsiteX28" fmla="*/ 1097936 w 1904582"/>
                    <a:gd name="connsiteY28" fmla="*/ 1714994 h 1893438"/>
                    <a:gd name="connsiteX29" fmla="*/ 1051173 w 1904582"/>
                    <a:gd name="connsiteY29" fmla="*/ 1893437 h 1893438"/>
                    <a:gd name="connsiteX30" fmla="*/ 854383 w 1904582"/>
                    <a:gd name="connsiteY30" fmla="*/ 1893438 h 1893438"/>
                    <a:gd name="connsiteX31" fmla="*/ 801775 w 1904582"/>
                    <a:gd name="connsiteY31" fmla="*/ 1709206 h 1893438"/>
                    <a:gd name="connsiteX32" fmla="*/ 689741 w 1904582"/>
                    <a:gd name="connsiteY32" fmla="*/ 1680269 h 1893438"/>
                    <a:gd name="connsiteX33" fmla="*/ 566017 w 1904582"/>
                    <a:gd name="connsiteY33" fmla="*/ 1804698 h 1893438"/>
                    <a:gd name="connsiteX34" fmla="*/ 395530 w 1904582"/>
                    <a:gd name="connsiteY34" fmla="*/ 1707277 h 1893438"/>
                    <a:gd name="connsiteX35" fmla="*/ 440343 w 1904582"/>
                    <a:gd name="connsiteY35" fmla="*/ 1538479 h 1893438"/>
                    <a:gd name="connsiteX36" fmla="*/ 348768 w 1904582"/>
                    <a:gd name="connsiteY36" fmla="*/ 1453597 h 1893438"/>
                    <a:gd name="connsiteX37" fmla="*/ 185100 w 1904582"/>
                    <a:gd name="connsiteY37" fmla="*/ 1500861 h 1893438"/>
                    <a:gd name="connsiteX38" fmla="*/ 78912 w 1904582"/>
                    <a:gd name="connsiteY38" fmla="*/ 1330133 h 1893438"/>
                    <a:gd name="connsiteX39" fmla="*/ 203611 w 1904582"/>
                    <a:gd name="connsiteY39" fmla="*/ 1205705 h 1893438"/>
                    <a:gd name="connsiteX40" fmla="*/ 177377 w 1904582"/>
                    <a:gd name="connsiteY40" fmla="*/ 1087540 h 1893438"/>
                    <a:gd name="connsiteX41" fmla="*/ 0 w 1904582"/>
                    <a:gd name="connsiteY41" fmla="*/ 1053304 h 1893438"/>
                    <a:gd name="connsiteX42" fmla="*/ 974 w 1904582"/>
                    <a:gd name="connsiteY42" fmla="*/ 850745 h 1893438"/>
                    <a:gd name="connsiteX43" fmla="*/ 171461 w 1904582"/>
                    <a:gd name="connsiteY43" fmla="*/ 806375 h 1893438"/>
                    <a:gd name="connsiteX44" fmla="*/ 198740 w 1904582"/>
                    <a:gd name="connsiteY44" fmla="*/ 681946 h 1893438"/>
                    <a:gd name="connsiteX45" fmla="*/ 74040 w 1904582"/>
                    <a:gd name="connsiteY45" fmla="*/ 563305 h 1893438"/>
                    <a:gd name="connsiteX46" fmla="*/ 176332 w 1904582"/>
                    <a:gd name="connsiteY46" fmla="*/ 391613 h 1893438"/>
                    <a:gd name="connsiteX47" fmla="*/ 355587 w 1904582"/>
                    <a:gd name="connsiteY47" fmla="*/ 436947 h 1893438"/>
                    <a:gd name="connsiteX48" fmla="*/ 437420 w 1904582"/>
                    <a:gd name="connsiteY48" fmla="*/ 355924 h 1893438"/>
                    <a:gd name="connsiteX49" fmla="*/ 386761 w 1904582"/>
                    <a:gd name="connsiteY49" fmla="*/ 181337 h 1893438"/>
                    <a:gd name="connsiteX50" fmla="*/ 563094 w 1904582"/>
                    <a:gd name="connsiteY50" fmla="*/ 76200 h 1893438"/>
                    <a:gd name="connsiteX51" fmla="*/ 694611 w 1904582"/>
                    <a:gd name="connsiteY51" fmla="*/ 206795 h 1893438"/>
                    <a:gd name="connsiteX52" fmla="*/ 809569 w 1904582"/>
                    <a:gd name="connsiteY52" fmla="*/ 171692 h 189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904582" h="1893438">
                      <a:moveTo>
                        <a:pt x="952293" y="271496"/>
                      </a:moveTo>
                      <a:cubicBezTo>
                        <a:pt x="583070" y="271496"/>
                        <a:pt x="283755" y="573804"/>
                        <a:pt x="283755" y="946720"/>
                      </a:cubicBezTo>
                      <a:cubicBezTo>
                        <a:pt x="283755" y="1319636"/>
                        <a:pt x="583070" y="1621944"/>
                        <a:pt x="952293" y="1621944"/>
                      </a:cubicBezTo>
                      <a:cubicBezTo>
                        <a:pt x="1321516" y="1621944"/>
                        <a:pt x="1620831" y="1319636"/>
                        <a:pt x="1620831" y="946720"/>
                      </a:cubicBezTo>
                      <a:cubicBezTo>
                        <a:pt x="1620831" y="573804"/>
                        <a:pt x="1321516" y="271496"/>
                        <a:pt x="952293" y="271496"/>
                      </a:cubicBezTo>
                      <a:close/>
                      <a:moveTo>
                        <a:pt x="850486" y="0"/>
                      </a:moveTo>
                      <a:lnTo>
                        <a:pt x="1052148" y="0"/>
                      </a:lnTo>
                      <a:cubicBezTo>
                        <a:pt x="1082673" y="113819"/>
                        <a:pt x="1083972" y="120570"/>
                        <a:pt x="1100858" y="181338"/>
                      </a:cubicBezTo>
                      <a:cubicBezTo>
                        <a:pt x="1181717" y="201594"/>
                        <a:pt x="1134956" y="189054"/>
                        <a:pt x="1209970" y="208345"/>
                      </a:cubicBezTo>
                      <a:lnTo>
                        <a:pt x="1339540" y="80059"/>
                      </a:lnTo>
                      <a:lnTo>
                        <a:pt x="1515872" y="181338"/>
                      </a:lnTo>
                      <a:lnTo>
                        <a:pt x="1464239" y="355924"/>
                      </a:lnTo>
                      <a:cubicBezTo>
                        <a:pt x="1496713" y="387754"/>
                        <a:pt x="1490218" y="382931"/>
                        <a:pt x="1545098" y="435018"/>
                      </a:cubicBezTo>
                      <a:cubicBezTo>
                        <a:pt x="1578221" y="426980"/>
                        <a:pt x="1637648" y="415084"/>
                        <a:pt x="1721431" y="393542"/>
                      </a:cubicBezTo>
                      <a:cubicBezTo>
                        <a:pt x="1746273" y="432125"/>
                        <a:pt x="1782029" y="500498"/>
                        <a:pt x="1827493" y="565767"/>
                      </a:cubicBezTo>
                      <a:lnTo>
                        <a:pt x="1699024" y="684839"/>
                      </a:lnTo>
                      <a:cubicBezTo>
                        <a:pt x="1711039" y="726636"/>
                        <a:pt x="1719969" y="767148"/>
                        <a:pt x="1729224" y="800587"/>
                      </a:cubicBezTo>
                      <a:cubicBezTo>
                        <a:pt x="1778422" y="815699"/>
                        <a:pt x="1843531" y="832901"/>
                        <a:pt x="1903607" y="845923"/>
                      </a:cubicBezTo>
                      <a:cubicBezTo>
                        <a:pt x="1906530" y="924053"/>
                        <a:pt x="1901659" y="968904"/>
                        <a:pt x="1904582" y="1046551"/>
                      </a:cubicBezTo>
                      <a:cubicBezTo>
                        <a:pt x="1831516" y="1065360"/>
                        <a:pt x="1776635" y="1079345"/>
                        <a:pt x="1725327" y="1090920"/>
                      </a:cubicBezTo>
                      <a:cubicBezTo>
                        <a:pt x="1710064" y="1154581"/>
                        <a:pt x="1712014" y="1145097"/>
                        <a:pt x="1698050" y="1202810"/>
                      </a:cubicBezTo>
                      <a:cubicBezTo>
                        <a:pt x="1749358" y="1253771"/>
                        <a:pt x="1771115" y="1278529"/>
                        <a:pt x="1823723" y="1331097"/>
                      </a:cubicBezTo>
                      <a:cubicBezTo>
                        <a:pt x="1783780" y="1401992"/>
                        <a:pt x="1748545" y="1465493"/>
                        <a:pt x="1727275" y="1507613"/>
                      </a:cubicBezTo>
                      <a:cubicBezTo>
                        <a:pt x="1639759" y="1482213"/>
                        <a:pt x="1599329" y="1469029"/>
                        <a:pt x="1549969" y="1453596"/>
                      </a:cubicBezTo>
                      <a:cubicBezTo>
                        <a:pt x="1510351" y="1492179"/>
                        <a:pt x="1507753" y="1497163"/>
                        <a:pt x="1464239" y="1537514"/>
                      </a:cubicBezTo>
                      <a:cubicBezTo>
                        <a:pt x="1476254" y="1574971"/>
                        <a:pt x="1497038" y="1648922"/>
                        <a:pt x="1511975" y="1710171"/>
                      </a:cubicBezTo>
                      <a:cubicBezTo>
                        <a:pt x="1458718" y="1744414"/>
                        <a:pt x="1377047" y="1796499"/>
                        <a:pt x="1346359" y="1814343"/>
                      </a:cubicBezTo>
                      <a:lnTo>
                        <a:pt x="1215816" y="1685092"/>
                      </a:lnTo>
                      <a:cubicBezTo>
                        <a:pt x="1166131" y="1698275"/>
                        <a:pt x="1137878" y="1705026"/>
                        <a:pt x="1097936" y="1714994"/>
                      </a:cubicBezTo>
                      <a:cubicBezTo>
                        <a:pt x="1088194" y="1758720"/>
                        <a:pt x="1069033" y="1825596"/>
                        <a:pt x="1051173" y="1893437"/>
                      </a:cubicBezTo>
                      <a:lnTo>
                        <a:pt x="854383" y="1893438"/>
                      </a:lnTo>
                      <a:cubicBezTo>
                        <a:pt x="841231" y="1851158"/>
                        <a:pt x="812654" y="1740876"/>
                        <a:pt x="801775" y="1709206"/>
                      </a:cubicBezTo>
                      <a:cubicBezTo>
                        <a:pt x="756799" y="1695863"/>
                        <a:pt x="736990" y="1692808"/>
                        <a:pt x="689741" y="1680269"/>
                      </a:cubicBezTo>
                      <a:cubicBezTo>
                        <a:pt x="644440" y="1725604"/>
                        <a:pt x="620411" y="1746985"/>
                        <a:pt x="566017" y="1804698"/>
                      </a:cubicBezTo>
                      <a:cubicBezTo>
                        <a:pt x="494087" y="1765955"/>
                        <a:pt x="433199" y="1728498"/>
                        <a:pt x="395530" y="1707277"/>
                      </a:cubicBezTo>
                      <a:cubicBezTo>
                        <a:pt x="409493" y="1652297"/>
                        <a:pt x="426055" y="1594263"/>
                        <a:pt x="440343" y="1538479"/>
                      </a:cubicBezTo>
                      <a:cubicBezTo>
                        <a:pt x="402025" y="1505845"/>
                        <a:pt x="393420" y="1498610"/>
                        <a:pt x="348768" y="1453597"/>
                      </a:cubicBezTo>
                      <a:lnTo>
                        <a:pt x="185100" y="1500861"/>
                      </a:lnTo>
                      <a:cubicBezTo>
                        <a:pt x="158310" y="1461636"/>
                        <a:pt x="97747" y="1362767"/>
                        <a:pt x="78912" y="1330133"/>
                      </a:cubicBezTo>
                      <a:cubicBezTo>
                        <a:pt x="117555" y="1292676"/>
                        <a:pt x="157173" y="1252487"/>
                        <a:pt x="203611" y="1205705"/>
                      </a:cubicBezTo>
                      <a:cubicBezTo>
                        <a:pt x="191595" y="1156995"/>
                        <a:pt x="185820" y="1129177"/>
                        <a:pt x="177377" y="1087540"/>
                      </a:cubicBezTo>
                      <a:cubicBezTo>
                        <a:pt x="133863" y="1079663"/>
                        <a:pt x="69169" y="1062306"/>
                        <a:pt x="0" y="1053304"/>
                      </a:cubicBezTo>
                      <a:cubicBezTo>
                        <a:pt x="974" y="1001861"/>
                        <a:pt x="488" y="879039"/>
                        <a:pt x="974" y="850745"/>
                      </a:cubicBezTo>
                      <a:cubicBezTo>
                        <a:pt x="48224" y="838849"/>
                        <a:pt x="105540" y="825827"/>
                        <a:pt x="171461" y="806375"/>
                      </a:cubicBezTo>
                      <a:cubicBezTo>
                        <a:pt x="181853" y="758951"/>
                        <a:pt x="187211" y="739177"/>
                        <a:pt x="198740" y="681946"/>
                      </a:cubicBezTo>
                      <a:lnTo>
                        <a:pt x="74040" y="563305"/>
                      </a:lnTo>
                      <a:cubicBezTo>
                        <a:pt x="138988" y="450773"/>
                        <a:pt x="145157" y="443378"/>
                        <a:pt x="176332" y="391613"/>
                      </a:cubicBezTo>
                      <a:cubicBezTo>
                        <a:pt x="250371" y="411226"/>
                        <a:pt x="261251" y="414922"/>
                        <a:pt x="355587" y="436947"/>
                      </a:cubicBezTo>
                      <a:cubicBezTo>
                        <a:pt x="388385" y="403509"/>
                        <a:pt x="408518" y="385504"/>
                        <a:pt x="437420" y="355924"/>
                      </a:cubicBezTo>
                      <a:cubicBezTo>
                        <a:pt x="419559" y="300301"/>
                        <a:pt x="405758" y="245481"/>
                        <a:pt x="386761" y="181337"/>
                      </a:cubicBezTo>
                      <a:cubicBezTo>
                        <a:pt x="438881" y="150954"/>
                        <a:pt x="535167" y="93240"/>
                        <a:pt x="563094" y="76200"/>
                      </a:cubicBezTo>
                      <a:lnTo>
                        <a:pt x="694611" y="206795"/>
                      </a:lnTo>
                      <a:lnTo>
                        <a:pt x="809569" y="171692"/>
                      </a:lnTo>
                      <a:close/>
                    </a:path>
                  </a:pathLst>
                </a:custGeom>
                <a:solidFill>
                  <a:srgbClr val="EC5D24"/>
                </a:solidFill>
                <a:ln w="9525" cap="flat" cmpd="sng" algn="ctr">
                  <a:noFill/>
                  <a:prstDash val="solid"/>
                  <a:rou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5771900" y="2546794"/>
                  <a:ext cx="673674" cy="501206"/>
                  <a:chOff x="3192363" y="-4190008"/>
                  <a:chExt cx="2781830" cy="2069684"/>
                </a:xfrm>
                <a:solidFill>
                  <a:schemeClr val="tx1">
                    <a:lumMod val="65000"/>
                    <a:lumOff val="35000"/>
                  </a:schemeClr>
                </a:solidFill>
                <a:effectLst/>
              </p:grpSpPr>
              <p:sp>
                <p:nvSpPr>
                  <p:cNvPr id="100" name="Freeform 307"/>
                  <p:cNvSpPr>
                    <a:spLocks noEditPoints="1"/>
                  </p:cNvSpPr>
                  <p:nvPr/>
                </p:nvSpPr>
                <p:spPr bwMode="auto">
                  <a:xfrm>
                    <a:off x="4041840" y="-3705843"/>
                    <a:ext cx="1932353" cy="1585519"/>
                  </a:xfrm>
                  <a:prstGeom prst="wedgeEllipseCallout">
                    <a:avLst>
                      <a:gd name="adj1" fmla="val 40905"/>
                      <a:gd name="adj2" fmla="val 67907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5-Point Star 100"/>
                  <p:cNvSpPr/>
                  <p:nvPr/>
                </p:nvSpPr>
                <p:spPr>
                  <a:xfrm>
                    <a:off x="4780777" y="-3277707"/>
                    <a:ext cx="448191" cy="443753"/>
                  </a:xfrm>
                  <a:prstGeom prst="star5">
                    <a:avLst>
                      <a:gd name="adj" fmla="val 23338"/>
                      <a:gd name="hf" fmla="val 105146"/>
                      <a:gd name="vf" fmla="val 110557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5-Point Star 101"/>
                  <p:cNvSpPr/>
                  <p:nvPr/>
                </p:nvSpPr>
                <p:spPr>
                  <a:xfrm>
                    <a:off x="5311295" y="-3167061"/>
                    <a:ext cx="292030" cy="289138"/>
                  </a:xfrm>
                  <a:prstGeom prst="star5">
                    <a:avLst>
                      <a:gd name="adj" fmla="val 23338"/>
                      <a:gd name="hf" fmla="val 105146"/>
                      <a:gd name="vf" fmla="val 110557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5-Point Star 102"/>
                  <p:cNvSpPr/>
                  <p:nvPr/>
                </p:nvSpPr>
                <p:spPr>
                  <a:xfrm>
                    <a:off x="4401658" y="-3167061"/>
                    <a:ext cx="292030" cy="289138"/>
                  </a:xfrm>
                  <a:prstGeom prst="star5">
                    <a:avLst>
                      <a:gd name="adj" fmla="val 23338"/>
                      <a:gd name="hf" fmla="val 105146"/>
                      <a:gd name="vf" fmla="val 110557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3192363" y="-4190008"/>
                    <a:ext cx="1977165" cy="1893433"/>
                  </a:xfrm>
                  <a:custGeom>
                    <a:avLst/>
                    <a:gdLst>
                      <a:gd name="connsiteX0" fmla="*/ 1029154 w 1977165"/>
                      <a:gd name="connsiteY0" fmla="*/ 78 h 1893433"/>
                      <a:gd name="connsiteX1" fmla="*/ 1630180 w 1977165"/>
                      <a:gd name="connsiteY1" fmla="*/ 139903 h 1893433"/>
                      <a:gd name="connsiteX2" fmla="*/ 1941237 w 1977165"/>
                      <a:gd name="connsiteY2" fmla="*/ 395716 h 1893433"/>
                      <a:gd name="connsiteX3" fmla="*/ 1977165 w 1977165"/>
                      <a:gd name="connsiteY3" fmla="*/ 448960 h 1893433"/>
                      <a:gd name="connsiteX4" fmla="*/ 1823362 w 1977165"/>
                      <a:gd name="connsiteY4" fmla="*/ 407836 h 1893433"/>
                      <a:gd name="connsiteX5" fmla="*/ 1789025 w 1977165"/>
                      <a:gd name="connsiteY5" fmla="*/ 403322 h 1893433"/>
                      <a:gd name="connsiteX6" fmla="*/ 1732453 w 1977165"/>
                      <a:gd name="connsiteY6" fmla="*/ 355463 h 1893433"/>
                      <a:gd name="connsiteX7" fmla="*/ 1079409 w 1977165"/>
                      <a:gd name="connsiteY7" fmla="*/ 166648 h 1893433"/>
                      <a:gd name="connsiteX8" fmla="*/ 155865 w 1977165"/>
                      <a:gd name="connsiteY8" fmla="*/ 811300 h 1893433"/>
                      <a:gd name="connsiteX9" fmla="*/ 395785 w 1977165"/>
                      <a:gd name="connsiteY9" fmla="*/ 1244749 h 1893433"/>
                      <a:gd name="connsiteX10" fmla="*/ 490915 w 1977165"/>
                      <a:gd name="connsiteY10" fmla="*/ 1308056 h 1893433"/>
                      <a:gd name="connsiteX11" fmla="*/ 427916 w 1977165"/>
                      <a:gd name="connsiteY11" fmla="*/ 1484130 h 1893433"/>
                      <a:gd name="connsiteX12" fmla="*/ 684068 w 1977165"/>
                      <a:gd name="connsiteY12" fmla="*/ 1392479 h 1893433"/>
                      <a:gd name="connsiteX13" fmla="*/ 719924 w 1977165"/>
                      <a:gd name="connsiteY13" fmla="*/ 1405292 h 1893433"/>
                      <a:gd name="connsiteX14" fmla="*/ 806547 w 1977165"/>
                      <a:gd name="connsiteY14" fmla="*/ 1424061 h 1893433"/>
                      <a:gd name="connsiteX15" fmla="*/ 820000 w 1977165"/>
                      <a:gd name="connsiteY15" fmla="*/ 1461391 h 1893433"/>
                      <a:gd name="connsiteX16" fmla="*/ 902381 w 1977165"/>
                      <a:gd name="connsiteY16" fmla="*/ 1592122 h 1893433"/>
                      <a:gd name="connsiteX17" fmla="*/ 920895 w 1977165"/>
                      <a:gd name="connsiteY17" fmla="*/ 1611450 h 1893433"/>
                      <a:gd name="connsiteX18" fmla="*/ 779775 w 1977165"/>
                      <a:gd name="connsiteY18" fmla="*/ 1591789 h 1893433"/>
                      <a:gd name="connsiteX19" fmla="*/ 623604 w 1977165"/>
                      <a:gd name="connsiteY19" fmla="*/ 1549616 h 1893433"/>
                      <a:gd name="connsiteX20" fmla="*/ 73856 w 1977165"/>
                      <a:gd name="connsiteY20" fmla="*/ 1893433 h 1893433"/>
                      <a:gd name="connsiteX21" fmla="*/ 296319 w 1977165"/>
                      <a:gd name="connsiteY21" fmla="*/ 1373718 h 1893433"/>
                      <a:gd name="connsiteX22" fmla="*/ 433348 w 1977165"/>
                      <a:gd name="connsiteY22" fmla="*/ 152745 h 1893433"/>
                      <a:gd name="connsiteX23" fmla="*/ 1029154 w 1977165"/>
                      <a:gd name="connsiteY23" fmla="*/ 78 h 1893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977165" h="1893433">
                        <a:moveTo>
                          <a:pt x="1029154" y="78"/>
                        </a:moveTo>
                        <a:cubicBezTo>
                          <a:pt x="1238537" y="-2169"/>
                          <a:pt x="1448791" y="44333"/>
                          <a:pt x="1630180" y="139903"/>
                        </a:cubicBezTo>
                        <a:cubicBezTo>
                          <a:pt x="1761761" y="209230"/>
                          <a:pt x="1865844" y="297150"/>
                          <a:pt x="1941237" y="395716"/>
                        </a:cubicBezTo>
                        <a:lnTo>
                          <a:pt x="1977165" y="448960"/>
                        </a:lnTo>
                        <a:lnTo>
                          <a:pt x="1823362" y="407836"/>
                        </a:lnTo>
                        <a:lnTo>
                          <a:pt x="1789025" y="403322"/>
                        </a:lnTo>
                        <a:lnTo>
                          <a:pt x="1732453" y="355463"/>
                        </a:lnTo>
                        <a:cubicBezTo>
                          <a:pt x="1565325" y="238803"/>
                          <a:pt x="1334439" y="166648"/>
                          <a:pt x="1079409" y="166648"/>
                        </a:cubicBezTo>
                        <a:cubicBezTo>
                          <a:pt x="569350" y="166648"/>
                          <a:pt x="155865" y="455269"/>
                          <a:pt x="155865" y="811300"/>
                        </a:cubicBezTo>
                        <a:cubicBezTo>
                          <a:pt x="155865" y="978190"/>
                          <a:pt x="246719" y="1130267"/>
                          <a:pt x="395785" y="1244749"/>
                        </a:cubicBezTo>
                        <a:lnTo>
                          <a:pt x="490915" y="1308056"/>
                        </a:lnTo>
                        <a:lnTo>
                          <a:pt x="427916" y="1484130"/>
                        </a:lnTo>
                        <a:lnTo>
                          <a:pt x="684068" y="1392479"/>
                        </a:lnTo>
                        <a:lnTo>
                          <a:pt x="719924" y="1405292"/>
                        </a:lnTo>
                        <a:lnTo>
                          <a:pt x="806547" y="1424061"/>
                        </a:lnTo>
                        <a:lnTo>
                          <a:pt x="820000" y="1461391"/>
                        </a:lnTo>
                        <a:cubicBezTo>
                          <a:pt x="842607" y="1507429"/>
                          <a:pt x="870267" y="1551178"/>
                          <a:pt x="902381" y="1592122"/>
                        </a:cubicBezTo>
                        <a:lnTo>
                          <a:pt x="920895" y="1611450"/>
                        </a:lnTo>
                        <a:lnTo>
                          <a:pt x="779775" y="1591789"/>
                        </a:lnTo>
                        <a:cubicBezTo>
                          <a:pt x="726958" y="1581077"/>
                          <a:pt x="674741" y="1567045"/>
                          <a:pt x="623604" y="1549616"/>
                        </a:cubicBezTo>
                        <a:lnTo>
                          <a:pt x="73856" y="1893433"/>
                        </a:lnTo>
                        <a:lnTo>
                          <a:pt x="296319" y="1373718"/>
                        </a:lnTo>
                        <a:cubicBezTo>
                          <a:pt x="-148759" y="1019743"/>
                          <a:pt x="-83898" y="441811"/>
                          <a:pt x="433348" y="152745"/>
                        </a:cubicBezTo>
                        <a:cubicBezTo>
                          <a:pt x="611257" y="53320"/>
                          <a:pt x="819770" y="2325"/>
                          <a:pt x="1029154" y="78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7182323" y="1332044"/>
              <a:ext cx="1719718" cy="2687043"/>
              <a:chOff x="7182323" y="1332044"/>
              <a:chExt cx="1719718" cy="268704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182323" y="2344688"/>
                <a:ext cx="1719718" cy="1674399"/>
                <a:chOff x="7182323" y="2344688"/>
                <a:chExt cx="1719718" cy="1674399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 rot="21440885">
                  <a:off x="7182323" y="2344688"/>
                  <a:ext cx="1719718" cy="1674399"/>
                </a:xfrm>
                <a:custGeom>
                  <a:avLst/>
                  <a:gdLst>
                    <a:gd name="connsiteX0" fmla="*/ 952293 w 1904582"/>
                    <a:gd name="connsiteY0" fmla="*/ 271496 h 1893438"/>
                    <a:gd name="connsiteX1" fmla="*/ 283755 w 1904582"/>
                    <a:gd name="connsiteY1" fmla="*/ 946720 h 1893438"/>
                    <a:gd name="connsiteX2" fmla="*/ 952293 w 1904582"/>
                    <a:gd name="connsiteY2" fmla="*/ 1621944 h 1893438"/>
                    <a:gd name="connsiteX3" fmla="*/ 1620831 w 1904582"/>
                    <a:gd name="connsiteY3" fmla="*/ 946720 h 1893438"/>
                    <a:gd name="connsiteX4" fmla="*/ 952293 w 1904582"/>
                    <a:gd name="connsiteY4" fmla="*/ 271496 h 1893438"/>
                    <a:gd name="connsiteX5" fmla="*/ 850486 w 1904582"/>
                    <a:gd name="connsiteY5" fmla="*/ 0 h 1893438"/>
                    <a:gd name="connsiteX6" fmla="*/ 1052148 w 1904582"/>
                    <a:gd name="connsiteY6" fmla="*/ 0 h 1893438"/>
                    <a:gd name="connsiteX7" fmla="*/ 1100858 w 1904582"/>
                    <a:gd name="connsiteY7" fmla="*/ 181338 h 1893438"/>
                    <a:gd name="connsiteX8" fmla="*/ 1209970 w 1904582"/>
                    <a:gd name="connsiteY8" fmla="*/ 208345 h 1893438"/>
                    <a:gd name="connsiteX9" fmla="*/ 1339540 w 1904582"/>
                    <a:gd name="connsiteY9" fmla="*/ 80059 h 1893438"/>
                    <a:gd name="connsiteX10" fmla="*/ 1515872 w 1904582"/>
                    <a:gd name="connsiteY10" fmla="*/ 181338 h 1893438"/>
                    <a:gd name="connsiteX11" fmla="*/ 1464239 w 1904582"/>
                    <a:gd name="connsiteY11" fmla="*/ 355924 h 1893438"/>
                    <a:gd name="connsiteX12" fmla="*/ 1545098 w 1904582"/>
                    <a:gd name="connsiteY12" fmla="*/ 435018 h 1893438"/>
                    <a:gd name="connsiteX13" fmla="*/ 1721431 w 1904582"/>
                    <a:gd name="connsiteY13" fmla="*/ 393542 h 1893438"/>
                    <a:gd name="connsiteX14" fmla="*/ 1827493 w 1904582"/>
                    <a:gd name="connsiteY14" fmla="*/ 565767 h 1893438"/>
                    <a:gd name="connsiteX15" fmla="*/ 1699024 w 1904582"/>
                    <a:gd name="connsiteY15" fmla="*/ 684839 h 1893438"/>
                    <a:gd name="connsiteX16" fmla="*/ 1729224 w 1904582"/>
                    <a:gd name="connsiteY16" fmla="*/ 800587 h 1893438"/>
                    <a:gd name="connsiteX17" fmla="*/ 1903607 w 1904582"/>
                    <a:gd name="connsiteY17" fmla="*/ 845923 h 1893438"/>
                    <a:gd name="connsiteX18" fmla="*/ 1904582 w 1904582"/>
                    <a:gd name="connsiteY18" fmla="*/ 1046551 h 1893438"/>
                    <a:gd name="connsiteX19" fmla="*/ 1725327 w 1904582"/>
                    <a:gd name="connsiteY19" fmla="*/ 1090920 h 1893438"/>
                    <a:gd name="connsiteX20" fmla="*/ 1698050 w 1904582"/>
                    <a:gd name="connsiteY20" fmla="*/ 1202810 h 1893438"/>
                    <a:gd name="connsiteX21" fmla="*/ 1823723 w 1904582"/>
                    <a:gd name="connsiteY21" fmla="*/ 1331097 h 1893438"/>
                    <a:gd name="connsiteX22" fmla="*/ 1727275 w 1904582"/>
                    <a:gd name="connsiteY22" fmla="*/ 1507613 h 1893438"/>
                    <a:gd name="connsiteX23" fmla="*/ 1549969 w 1904582"/>
                    <a:gd name="connsiteY23" fmla="*/ 1453596 h 1893438"/>
                    <a:gd name="connsiteX24" fmla="*/ 1464239 w 1904582"/>
                    <a:gd name="connsiteY24" fmla="*/ 1537514 h 1893438"/>
                    <a:gd name="connsiteX25" fmla="*/ 1511975 w 1904582"/>
                    <a:gd name="connsiteY25" fmla="*/ 1710171 h 1893438"/>
                    <a:gd name="connsiteX26" fmla="*/ 1346359 w 1904582"/>
                    <a:gd name="connsiteY26" fmla="*/ 1814343 h 1893438"/>
                    <a:gd name="connsiteX27" fmla="*/ 1215816 w 1904582"/>
                    <a:gd name="connsiteY27" fmla="*/ 1685092 h 1893438"/>
                    <a:gd name="connsiteX28" fmla="*/ 1097936 w 1904582"/>
                    <a:gd name="connsiteY28" fmla="*/ 1714994 h 1893438"/>
                    <a:gd name="connsiteX29" fmla="*/ 1051173 w 1904582"/>
                    <a:gd name="connsiteY29" fmla="*/ 1893437 h 1893438"/>
                    <a:gd name="connsiteX30" fmla="*/ 854383 w 1904582"/>
                    <a:gd name="connsiteY30" fmla="*/ 1893438 h 1893438"/>
                    <a:gd name="connsiteX31" fmla="*/ 801775 w 1904582"/>
                    <a:gd name="connsiteY31" fmla="*/ 1709206 h 1893438"/>
                    <a:gd name="connsiteX32" fmla="*/ 689741 w 1904582"/>
                    <a:gd name="connsiteY32" fmla="*/ 1680269 h 1893438"/>
                    <a:gd name="connsiteX33" fmla="*/ 566017 w 1904582"/>
                    <a:gd name="connsiteY33" fmla="*/ 1804698 h 1893438"/>
                    <a:gd name="connsiteX34" fmla="*/ 395530 w 1904582"/>
                    <a:gd name="connsiteY34" fmla="*/ 1707277 h 1893438"/>
                    <a:gd name="connsiteX35" fmla="*/ 440343 w 1904582"/>
                    <a:gd name="connsiteY35" fmla="*/ 1538479 h 1893438"/>
                    <a:gd name="connsiteX36" fmla="*/ 348768 w 1904582"/>
                    <a:gd name="connsiteY36" fmla="*/ 1453597 h 1893438"/>
                    <a:gd name="connsiteX37" fmla="*/ 185100 w 1904582"/>
                    <a:gd name="connsiteY37" fmla="*/ 1500861 h 1893438"/>
                    <a:gd name="connsiteX38" fmla="*/ 78912 w 1904582"/>
                    <a:gd name="connsiteY38" fmla="*/ 1330133 h 1893438"/>
                    <a:gd name="connsiteX39" fmla="*/ 203611 w 1904582"/>
                    <a:gd name="connsiteY39" fmla="*/ 1205705 h 1893438"/>
                    <a:gd name="connsiteX40" fmla="*/ 177377 w 1904582"/>
                    <a:gd name="connsiteY40" fmla="*/ 1087540 h 1893438"/>
                    <a:gd name="connsiteX41" fmla="*/ 0 w 1904582"/>
                    <a:gd name="connsiteY41" fmla="*/ 1053304 h 1893438"/>
                    <a:gd name="connsiteX42" fmla="*/ 974 w 1904582"/>
                    <a:gd name="connsiteY42" fmla="*/ 850745 h 1893438"/>
                    <a:gd name="connsiteX43" fmla="*/ 171461 w 1904582"/>
                    <a:gd name="connsiteY43" fmla="*/ 806375 h 1893438"/>
                    <a:gd name="connsiteX44" fmla="*/ 198740 w 1904582"/>
                    <a:gd name="connsiteY44" fmla="*/ 681946 h 1893438"/>
                    <a:gd name="connsiteX45" fmla="*/ 74040 w 1904582"/>
                    <a:gd name="connsiteY45" fmla="*/ 563305 h 1893438"/>
                    <a:gd name="connsiteX46" fmla="*/ 176332 w 1904582"/>
                    <a:gd name="connsiteY46" fmla="*/ 391613 h 1893438"/>
                    <a:gd name="connsiteX47" fmla="*/ 355587 w 1904582"/>
                    <a:gd name="connsiteY47" fmla="*/ 436947 h 1893438"/>
                    <a:gd name="connsiteX48" fmla="*/ 437420 w 1904582"/>
                    <a:gd name="connsiteY48" fmla="*/ 355924 h 1893438"/>
                    <a:gd name="connsiteX49" fmla="*/ 386761 w 1904582"/>
                    <a:gd name="connsiteY49" fmla="*/ 181337 h 1893438"/>
                    <a:gd name="connsiteX50" fmla="*/ 563094 w 1904582"/>
                    <a:gd name="connsiteY50" fmla="*/ 76200 h 1893438"/>
                    <a:gd name="connsiteX51" fmla="*/ 694611 w 1904582"/>
                    <a:gd name="connsiteY51" fmla="*/ 206795 h 1893438"/>
                    <a:gd name="connsiteX52" fmla="*/ 809569 w 1904582"/>
                    <a:gd name="connsiteY52" fmla="*/ 171692 h 189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904582" h="1893438">
                      <a:moveTo>
                        <a:pt x="952293" y="271496"/>
                      </a:moveTo>
                      <a:cubicBezTo>
                        <a:pt x="583070" y="271496"/>
                        <a:pt x="283755" y="573804"/>
                        <a:pt x="283755" y="946720"/>
                      </a:cubicBezTo>
                      <a:cubicBezTo>
                        <a:pt x="283755" y="1319636"/>
                        <a:pt x="583070" y="1621944"/>
                        <a:pt x="952293" y="1621944"/>
                      </a:cubicBezTo>
                      <a:cubicBezTo>
                        <a:pt x="1321516" y="1621944"/>
                        <a:pt x="1620831" y="1319636"/>
                        <a:pt x="1620831" y="946720"/>
                      </a:cubicBezTo>
                      <a:cubicBezTo>
                        <a:pt x="1620831" y="573804"/>
                        <a:pt x="1321516" y="271496"/>
                        <a:pt x="952293" y="271496"/>
                      </a:cubicBezTo>
                      <a:close/>
                      <a:moveTo>
                        <a:pt x="850486" y="0"/>
                      </a:moveTo>
                      <a:lnTo>
                        <a:pt x="1052148" y="0"/>
                      </a:lnTo>
                      <a:cubicBezTo>
                        <a:pt x="1082673" y="113819"/>
                        <a:pt x="1083972" y="120570"/>
                        <a:pt x="1100858" y="181338"/>
                      </a:cubicBezTo>
                      <a:cubicBezTo>
                        <a:pt x="1181717" y="201594"/>
                        <a:pt x="1134956" y="189054"/>
                        <a:pt x="1209970" y="208345"/>
                      </a:cubicBezTo>
                      <a:lnTo>
                        <a:pt x="1339540" y="80059"/>
                      </a:lnTo>
                      <a:lnTo>
                        <a:pt x="1515872" y="181338"/>
                      </a:lnTo>
                      <a:lnTo>
                        <a:pt x="1464239" y="355924"/>
                      </a:lnTo>
                      <a:cubicBezTo>
                        <a:pt x="1496713" y="387754"/>
                        <a:pt x="1490218" y="382931"/>
                        <a:pt x="1545098" y="435018"/>
                      </a:cubicBezTo>
                      <a:cubicBezTo>
                        <a:pt x="1578221" y="426980"/>
                        <a:pt x="1637648" y="415084"/>
                        <a:pt x="1721431" y="393542"/>
                      </a:cubicBezTo>
                      <a:cubicBezTo>
                        <a:pt x="1746273" y="432125"/>
                        <a:pt x="1782029" y="500498"/>
                        <a:pt x="1827493" y="565767"/>
                      </a:cubicBezTo>
                      <a:lnTo>
                        <a:pt x="1699024" y="684839"/>
                      </a:lnTo>
                      <a:cubicBezTo>
                        <a:pt x="1711039" y="726636"/>
                        <a:pt x="1719969" y="767148"/>
                        <a:pt x="1729224" y="800587"/>
                      </a:cubicBezTo>
                      <a:cubicBezTo>
                        <a:pt x="1778422" y="815699"/>
                        <a:pt x="1843531" y="832901"/>
                        <a:pt x="1903607" y="845923"/>
                      </a:cubicBezTo>
                      <a:cubicBezTo>
                        <a:pt x="1906530" y="924053"/>
                        <a:pt x="1901659" y="968904"/>
                        <a:pt x="1904582" y="1046551"/>
                      </a:cubicBezTo>
                      <a:cubicBezTo>
                        <a:pt x="1831516" y="1065360"/>
                        <a:pt x="1776635" y="1079345"/>
                        <a:pt x="1725327" y="1090920"/>
                      </a:cubicBezTo>
                      <a:cubicBezTo>
                        <a:pt x="1710064" y="1154581"/>
                        <a:pt x="1712014" y="1145097"/>
                        <a:pt x="1698050" y="1202810"/>
                      </a:cubicBezTo>
                      <a:cubicBezTo>
                        <a:pt x="1749358" y="1253771"/>
                        <a:pt x="1771115" y="1278529"/>
                        <a:pt x="1823723" y="1331097"/>
                      </a:cubicBezTo>
                      <a:cubicBezTo>
                        <a:pt x="1783780" y="1401992"/>
                        <a:pt x="1748545" y="1465493"/>
                        <a:pt x="1727275" y="1507613"/>
                      </a:cubicBezTo>
                      <a:cubicBezTo>
                        <a:pt x="1639759" y="1482213"/>
                        <a:pt x="1599329" y="1469029"/>
                        <a:pt x="1549969" y="1453596"/>
                      </a:cubicBezTo>
                      <a:cubicBezTo>
                        <a:pt x="1510351" y="1492179"/>
                        <a:pt x="1507753" y="1497163"/>
                        <a:pt x="1464239" y="1537514"/>
                      </a:cubicBezTo>
                      <a:cubicBezTo>
                        <a:pt x="1476254" y="1574971"/>
                        <a:pt x="1497038" y="1648922"/>
                        <a:pt x="1511975" y="1710171"/>
                      </a:cubicBezTo>
                      <a:cubicBezTo>
                        <a:pt x="1458718" y="1744414"/>
                        <a:pt x="1377047" y="1796499"/>
                        <a:pt x="1346359" y="1814343"/>
                      </a:cubicBezTo>
                      <a:lnTo>
                        <a:pt x="1215816" y="1685092"/>
                      </a:lnTo>
                      <a:cubicBezTo>
                        <a:pt x="1166131" y="1698275"/>
                        <a:pt x="1137878" y="1705026"/>
                        <a:pt x="1097936" y="1714994"/>
                      </a:cubicBezTo>
                      <a:cubicBezTo>
                        <a:pt x="1088194" y="1758720"/>
                        <a:pt x="1069033" y="1825596"/>
                        <a:pt x="1051173" y="1893437"/>
                      </a:cubicBezTo>
                      <a:lnTo>
                        <a:pt x="854383" y="1893438"/>
                      </a:lnTo>
                      <a:cubicBezTo>
                        <a:pt x="841231" y="1851158"/>
                        <a:pt x="812654" y="1740876"/>
                        <a:pt x="801775" y="1709206"/>
                      </a:cubicBezTo>
                      <a:cubicBezTo>
                        <a:pt x="756799" y="1695863"/>
                        <a:pt x="736990" y="1692808"/>
                        <a:pt x="689741" y="1680269"/>
                      </a:cubicBezTo>
                      <a:cubicBezTo>
                        <a:pt x="644440" y="1725604"/>
                        <a:pt x="620411" y="1746985"/>
                        <a:pt x="566017" y="1804698"/>
                      </a:cubicBezTo>
                      <a:cubicBezTo>
                        <a:pt x="494087" y="1765955"/>
                        <a:pt x="433199" y="1728498"/>
                        <a:pt x="395530" y="1707277"/>
                      </a:cubicBezTo>
                      <a:cubicBezTo>
                        <a:pt x="409493" y="1652297"/>
                        <a:pt x="426055" y="1594263"/>
                        <a:pt x="440343" y="1538479"/>
                      </a:cubicBezTo>
                      <a:cubicBezTo>
                        <a:pt x="402025" y="1505845"/>
                        <a:pt x="393420" y="1498610"/>
                        <a:pt x="348768" y="1453597"/>
                      </a:cubicBezTo>
                      <a:lnTo>
                        <a:pt x="185100" y="1500861"/>
                      </a:lnTo>
                      <a:cubicBezTo>
                        <a:pt x="158310" y="1461636"/>
                        <a:pt x="97747" y="1362767"/>
                        <a:pt x="78912" y="1330133"/>
                      </a:cubicBezTo>
                      <a:cubicBezTo>
                        <a:pt x="117555" y="1292676"/>
                        <a:pt x="157173" y="1252487"/>
                        <a:pt x="203611" y="1205705"/>
                      </a:cubicBezTo>
                      <a:cubicBezTo>
                        <a:pt x="191595" y="1156995"/>
                        <a:pt x="185820" y="1129177"/>
                        <a:pt x="177377" y="1087540"/>
                      </a:cubicBezTo>
                      <a:cubicBezTo>
                        <a:pt x="133863" y="1079663"/>
                        <a:pt x="69169" y="1062306"/>
                        <a:pt x="0" y="1053304"/>
                      </a:cubicBezTo>
                      <a:cubicBezTo>
                        <a:pt x="974" y="1001861"/>
                        <a:pt x="488" y="879039"/>
                        <a:pt x="974" y="850745"/>
                      </a:cubicBezTo>
                      <a:cubicBezTo>
                        <a:pt x="48224" y="838849"/>
                        <a:pt x="105540" y="825827"/>
                        <a:pt x="171461" y="806375"/>
                      </a:cubicBezTo>
                      <a:cubicBezTo>
                        <a:pt x="181853" y="758951"/>
                        <a:pt x="187211" y="739177"/>
                        <a:pt x="198740" y="681946"/>
                      </a:cubicBezTo>
                      <a:lnTo>
                        <a:pt x="74040" y="563305"/>
                      </a:lnTo>
                      <a:cubicBezTo>
                        <a:pt x="138988" y="450773"/>
                        <a:pt x="145157" y="443378"/>
                        <a:pt x="176332" y="391613"/>
                      </a:cubicBezTo>
                      <a:cubicBezTo>
                        <a:pt x="250371" y="411226"/>
                        <a:pt x="261251" y="414922"/>
                        <a:pt x="355587" y="436947"/>
                      </a:cubicBezTo>
                      <a:cubicBezTo>
                        <a:pt x="388385" y="403509"/>
                        <a:pt x="408518" y="385504"/>
                        <a:pt x="437420" y="355924"/>
                      </a:cubicBezTo>
                      <a:cubicBezTo>
                        <a:pt x="419559" y="300301"/>
                        <a:pt x="405758" y="245481"/>
                        <a:pt x="386761" y="181337"/>
                      </a:cubicBezTo>
                      <a:cubicBezTo>
                        <a:pt x="438881" y="150954"/>
                        <a:pt x="535167" y="93240"/>
                        <a:pt x="563094" y="76200"/>
                      </a:cubicBezTo>
                      <a:lnTo>
                        <a:pt x="694611" y="206795"/>
                      </a:lnTo>
                      <a:lnTo>
                        <a:pt x="809569" y="171692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7860872" y="2956712"/>
                  <a:ext cx="457268" cy="481996"/>
                  <a:chOff x="5433066" y="1781106"/>
                  <a:chExt cx="837637" cy="882946"/>
                </a:xfrm>
                <a:solidFill>
                  <a:schemeClr val="tx1">
                    <a:lumMod val="65000"/>
                    <a:lumOff val="35000"/>
                  </a:schemeClr>
                </a:solidFill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433066" y="1781106"/>
                    <a:ext cx="609624" cy="731015"/>
                  </a:xfrm>
                  <a:custGeom>
                    <a:avLst/>
                    <a:gdLst>
                      <a:gd name="connsiteX0" fmla="*/ 484922 w 609624"/>
                      <a:gd name="connsiteY0" fmla="*/ 440760 h 731015"/>
                      <a:gd name="connsiteX1" fmla="*/ 469821 w 609624"/>
                      <a:gd name="connsiteY1" fmla="*/ 451064 h 731015"/>
                      <a:gd name="connsiteX2" fmla="*/ 478808 w 609624"/>
                      <a:gd name="connsiteY2" fmla="*/ 443189 h 731015"/>
                      <a:gd name="connsiteX3" fmla="*/ 60317 w 609624"/>
                      <a:gd name="connsiteY3" fmla="*/ 0 h 731015"/>
                      <a:gd name="connsiteX4" fmla="*/ 549308 w 609624"/>
                      <a:gd name="connsiteY4" fmla="*/ 0 h 731015"/>
                      <a:gd name="connsiteX5" fmla="*/ 609624 w 609624"/>
                      <a:gd name="connsiteY5" fmla="*/ 60316 h 731015"/>
                      <a:gd name="connsiteX6" fmla="*/ 609624 w 609624"/>
                      <a:gd name="connsiteY6" fmla="*/ 404740 h 731015"/>
                      <a:gd name="connsiteX7" fmla="*/ 605983 w 609624"/>
                      <a:gd name="connsiteY7" fmla="*/ 404369 h 731015"/>
                      <a:gd name="connsiteX8" fmla="*/ 560431 w 609624"/>
                      <a:gd name="connsiteY8" fmla="*/ 409016 h 731015"/>
                      <a:gd name="connsiteX9" fmla="*/ 560431 w 609624"/>
                      <a:gd name="connsiteY9" fmla="*/ 59112 h 731015"/>
                      <a:gd name="connsiteX10" fmla="*/ 550381 w 609624"/>
                      <a:gd name="connsiteY10" fmla="*/ 49061 h 731015"/>
                      <a:gd name="connsiteX11" fmla="*/ 59243 w 609624"/>
                      <a:gd name="connsiteY11" fmla="*/ 49061 h 731015"/>
                      <a:gd name="connsiteX12" fmla="*/ 49192 w 609624"/>
                      <a:gd name="connsiteY12" fmla="*/ 59112 h 731015"/>
                      <a:gd name="connsiteX13" fmla="*/ 49192 w 609624"/>
                      <a:gd name="connsiteY13" fmla="*/ 671902 h 731015"/>
                      <a:gd name="connsiteX14" fmla="*/ 59243 w 609624"/>
                      <a:gd name="connsiteY14" fmla="*/ 681953 h 731015"/>
                      <a:gd name="connsiteX15" fmla="*/ 360215 w 609624"/>
                      <a:gd name="connsiteY15" fmla="*/ 681953 h 731015"/>
                      <a:gd name="connsiteX16" fmla="*/ 362651 w 609624"/>
                      <a:gd name="connsiteY16" fmla="*/ 706411 h 731015"/>
                      <a:gd name="connsiteX17" fmla="*/ 370197 w 609624"/>
                      <a:gd name="connsiteY17" fmla="*/ 731015 h 731015"/>
                      <a:gd name="connsiteX18" fmla="*/ 60317 w 609624"/>
                      <a:gd name="connsiteY18" fmla="*/ 731015 h 731015"/>
                      <a:gd name="connsiteX19" fmla="*/ 0 w 609624"/>
                      <a:gd name="connsiteY19" fmla="*/ 670699 h 731015"/>
                      <a:gd name="connsiteX20" fmla="*/ 0 w 609624"/>
                      <a:gd name="connsiteY20" fmla="*/ 60316 h 731015"/>
                      <a:gd name="connsiteX21" fmla="*/ 60317 w 609624"/>
                      <a:gd name="connsiteY21" fmla="*/ 0 h 731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09624" h="731015">
                        <a:moveTo>
                          <a:pt x="484922" y="440760"/>
                        </a:moveTo>
                        <a:lnTo>
                          <a:pt x="469821" y="451064"/>
                        </a:lnTo>
                        <a:lnTo>
                          <a:pt x="478808" y="443189"/>
                        </a:lnTo>
                        <a:close/>
                        <a:moveTo>
                          <a:pt x="60317" y="0"/>
                        </a:moveTo>
                        <a:lnTo>
                          <a:pt x="549308" y="0"/>
                        </a:lnTo>
                        <a:cubicBezTo>
                          <a:pt x="582620" y="0"/>
                          <a:pt x="609624" y="27005"/>
                          <a:pt x="609624" y="60316"/>
                        </a:cubicBezTo>
                        <a:lnTo>
                          <a:pt x="609624" y="404740"/>
                        </a:lnTo>
                        <a:lnTo>
                          <a:pt x="605983" y="404369"/>
                        </a:lnTo>
                        <a:lnTo>
                          <a:pt x="560431" y="409016"/>
                        </a:lnTo>
                        <a:lnTo>
                          <a:pt x="560431" y="59112"/>
                        </a:lnTo>
                        <a:cubicBezTo>
                          <a:pt x="560431" y="53561"/>
                          <a:pt x="555931" y="49061"/>
                          <a:pt x="550381" y="49061"/>
                        </a:cubicBezTo>
                        <a:lnTo>
                          <a:pt x="59243" y="49061"/>
                        </a:lnTo>
                        <a:cubicBezTo>
                          <a:pt x="53692" y="49061"/>
                          <a:pt x="49192" y="53561"/>
                          <a:pt x="49192" y="59112"/>
                        </a:cubicBezTo>
                        <a:lnTo>
                          <a:pt x="49192" y="671902"/>
                        </a:lnTo>
                        <a:cubicBezTo>
                          <a:pt x="49192" y="677453"/>
                          <a:pt x="53692" y="681953"/>
                          <a:pt x="59243" y="681953"/>
                        </a:cubicBezTo>
                        <a:lnTo>
                          <a:pt x="360215" y="681953"/>
                        </a:lnTo>
                        <a:lnTo>
                          <a:pt x="362651" y="706411"/>
                        </a:lnTo>
                        <a:lnTo>
                          <a:pt x="370197" y="731015"/>
                        </a:lnTo>
                        <a:lnTo>
                          <a:pt x="60317" y="731015"/>
                        </a:lnTo>
                        <a:cubicBezTo>
                          <a:pt x="27005" y="731015"/>
                          <a:pt x="0" y="704011"/>
                          <a:pt x="0" y="670699"/>
                        </a:cubicBezTo>
                        <a:lnTo>
                          <a:pt x="0" y="60316"/>
                        </a:lnTo>
                        <a:cubicBezTo>
                          <a:pt x="0" y="27005"/>
                          <a:pt x="27005" y="0"/>
                          <a:pt x="60317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Freeform 33"/>
                  <p:cNvSpPr>
                    <a:spLocks/>
                  </p:cNvSpPr>
                  <p:nvPr/>
                </p:nvSpPr>
                <p:spPr bwMode="auto">
                  <a:xfrm>
                    <a:off x="5950397" y="2343345"/>
                    <a:ext cx="187826" cy="189445"/>
                  </a:xfrm>
                  <a:custGeom>
                    <a:avLst/>
                    <a:gdLst>
                      <a:gd name="T0" fmla="*/ 97 w 116"/>
                      <a:gd name="T1" fmla="*/ 0 h 117"/>
                      <a:gd name="T2" fmla="*/ 116 w 116"/>
                      <a:gd name="T3" fmla="*/ 18 h 117"/>
                      <a:gd name="T4" fmla="*/ 76 w 116"/>
                      <a:gd name="T5" fmla="*/ 59 h 117"/>
                      <a:gd name="T6" fmla="*/ 116 w 116"/>
                      <a:gd name="T7" fmla="*/ 99 h 117"/>
                      <a:gd name="T8" fmla="*/ 97 w 116"/>
                      <a:gd name="T9" fmla="*/ 117 h 117"/>
                      <a:gd name="T10" fmla="*/ 58 w 116"/>
                      <a:gd name="T11" fmla="*/ 78 h 117"/>
                      <a:gd name="T12" fmla="*/ 19 w 116"/>
                      <a:gd name="T13" fmla="*/ 116 h 117"/>
                      <a:gd name="T14" fmla="*/ 0 w 116"/>
                      <a:gd name="T15" fmla="*/ 98 h 117"/>
                      <a:gd name="T16" fmla="*/ 38 w 116"/>
                      <a:gd name="T17" fmla="*/ 59 h 117"/>
                      <a:gd name="T18" fmla="*/ 0 w 116"/>
                      <a:gd name="T19" fmla="*/ 20 h 117"/>
                      <a:gd name="T20" fmla="*/ 19 w 116"/>
                      <a:gd name="T21" fmla="*/ 1 h 117"/>
                      <a:gd name="T22" fmla="*/ 58 w 116"/>
                      <a:gd name="T23" fmla="*/ 39 h 117"/>
                      <a:gd name="T24" fmla="*/ 97 w 116"/>
                      <a:gd name="T25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" h="117">
                        <a:moveTo>
                          <a:pt x="97" y="0"/>
                        </a:moveTo>
                        <a:lnTo>
                          <a:pt x="116" y="18"/>
                        </a:lnTo>
                        <a:lnTo>
                          <a:pt x="76" y="59"/>
                        </a:lnTo>
                        <a:lnTo>
                          <a:pt x="116" y="99"/>
                        </a:lnTo>
                        <a:lnTo>
                          <a:pt x="97" y="117"/>
                        </a:lnTo>
                        <a:lnTo>
                          <a:pt x="58" y="78"/>
                        </a:lnTo>
                        <a:lnTo>
                          <a:pt x="19" y="116"/>
                        </a:lnTo>
                        <a:lnTo>
                          <a:pt x="0" y="98"/>
                        </a:lnTo>
                        <a:lnTo>
                          <a:pt x="38" y="59"/>
                        </a:lnTo>
                        <a:lnTo>
                          <a:pt x="0" y="20"/>
                        </a:lnTo>
                        <a:lnTo>
                          <a:pt x="19" y="1"/>
                        </a:lnTo>
                        <a:lnTo>
                          <a:pt x="58" y="39"/>
                        </a:lnTo>
                        <a:lnTo>
                          <a:pt x="9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Freeform 111"/>
                  <p:cNvSpPr/>
                  <p:nvPr/>
                </p:nvSpPr>
                <p:spPr>
                  <a:xfrm>
                    <a:off x="5807392" y="2199937"/>
                    <a:ext cx="463311" cy="464115"/>
                  </a:xfrm>
                  <a:custGeom>
                    <a:avLst/>
                    <a:gdLst>
                      <a:gd name="connsiteX0" fmla="*/ 227122 w 454244"/>
                      <a:gd name="connsiteY0" fmla="*/ 56441 h 464178"/>
                      <a:gd name="connsiteX1" fmla="*/ 53514 w 454244"/>
                      <a:gd name="connsiteY1" fmla="*/ 232089 h 464178"/>
                      <a:gd name="connsiteX2" fmla="*/ 227122 w 454244"/>
                      <a:gd name="connsiteY2" fmla="*/ 407737 h 464178"/>
                      <a:gd name="connsiteX3" fmla="*/ 400730 w 454244"/>
                      <a:gd name="connsiteY3" fmla="*/ 232089 h 464178"/>
                      <a:gd name="connsiteX4" fmla="*/ 227122 w 454244"/>
                      <a:gd name="connsiteY4" fmla="*/ 56441 h 464178"/>
                      <a:gd name="connsiteX5" fmla="*/ 227122 w 454244"/>
                      <a:gd name="connsiteY5" fmla="*/ 0 h 464178"/>
                      <a:gd name="connsiteX6" fmla="*/ 454244 w 454244"/>
                      <a:gd name="connsiteY6" fmla="*/ 232089 h 464178"/>
                      <a:gd name="connsiteX7" fmla="*/ 227122 w 454244"/>
                      <a:gd name="connsiteY7" fmla="*/ 464178 h 464178"/>
                      <a:gd name="connsiteX8" fmla="*/ 0 w 454244"/>
                      <a:gd name="connsiteY8" fmla="*/ 232089 h 464178"/>
                      <a:gd name="connsiteX9" fmla="*/ 227122 w 454244"/>
                      <a:gd name="connsiteY9" fmla="*/ 0 h 4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4244" h="464178">
                        <a:moveTo>
                          <a:pt x="227122" y="56441"/>
                        </a:moveTo>
                        <a:cubicBezTo>
                          <a:pt x="131241" y="56441"/>
                          <a:pt x="53514" y="135081"/>
                          <a:pt x="53514" y="232089"/>
                        </a:cubicBezTo>
                        <a:cubicBezTo>
                          <a:pt x="53514" y="329097"/>
                          <a:pt x="131241" y="407737"/>
                          <a:pt x="227122" y="407737"/>
                        </a:cubicBezTo>
                        <a:cubicBezTo>
                          <a:pt x="323003" y="407737"/>
                          <a:pt x="400730" y="329097"/>
                          <a:pt x="400730" y="232089"/>
                        </a:cubicBezTo>
                        <a:cubicBezTo>
                          <a:pt x="400730" y="135081"/>
                          <a:pt x="323003" y="56441"/>
                          <a:pt x="227122" y="56441"/>
                        </a:cubicBezTo>
                        <a:close/>
                        <a:moveTo>
                          <a:pt x="227122" y="0"/>
                        </a:moveTo>
                        <a:cubicBezTo>
                          <a:pt x="352558" y="0"/>
                          <a:pt x="454244" y="103910"/>
                          <a:pt x="454244" y="232089"/>
                        </a:cubicBezTo>
                        <a:cubicBezTo>
                          <a:pt x="454244" y="360268"/>
                          <a:pt x="352558" y="464178"/>
                          <a:pt x="227122" y="464178"/>
                        </a:cubicBezTo>
                        <a:cubicBezTo>
                          <a:pt x="101686" y="464178"/>
                          <a:pt x="0" y="360268"/>
                          <a:pt x="0" y="232089"/>
                        </a:cubicBezTo>
                        <a:cubicBezTo>
                          <a:pt x="0" y="103910"/>
                          <a:pt x="101686" y="0"/>
                          <a:pt x="2271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35885" y="2108563"/>
                    <a:ext cx="391844" cy="34003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35885" y="2191141"/>
                    <a:ext cx="391844" cy="34003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52077" y="1854350"/>
                    <a:ext cx="64768" cy="231544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650847" y="1922356"/>
                    <a:ext cx="63149" cy="163538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747998" y="1961217"/>
                    <a:ext cx="64768" cy="124678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846769" y="2011412"/>
                    <a:ext cx="64768" cy="74483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Freeform 41"/>
                  <p:cNvSpPr>
                    <a:spLocks/>
                  </p:cNvSpPr>
                  <p:nvPr/>
                </p:nvSpPr>
                <p:spPr bwMode="auto">
                  <a:xfrm>
                    <a:off x="5540742" y="2351441"/>
                    <a:ext cx="265547" cy="32384"/>
                  </a:xfrm>
                  <a:custGeom>
                    <a:avLst/>
                    <a:gdLst>
                      <a:gd name="T0" fmla="*/ 0 w 164"/>
                      <a:gd name="T1" fmla="*/ 0 h 20"/>
                      <a:gd name="T2" fmla="*/ 164 w 164"/>
                      <a:gd name="T3" fmla="*/ 0 h 20"/>
                      <a:gd name="T4" fmla="*/ 158 w 164"/>
                      <a:gd name="T5" fmla="*/ 20 h 20"/>
                      <a:gd name="T6" fmla="*/ 0 w 164"/>
                      <a:gd name="T7" fmla="*/ 20 h 20"/>
                      <a:gd name="T8" fmla="*/ 0 w 164"/>
                      <a:gd name="T9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" h="20">
                        <a:moveTo>
                          <a:pt x="0" y="0"/>
                        </a:moveTo>
                        <a:lnTo>
                          <a:pt x="164" y="0"/>
                        </a:lnTo>
                        <a:lnTo>
                          <a:pt x="158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Freeform 42"/>
                  <p:cNvSpPr>
                    <a:spLocks/>
                  </p:cNvSpPr>
                  <p:nvPr/>
                </p:nvSpPr>
                <p:spPr bwMode="auto">
                  <a:xfrm>
                    <a:off x="5540742" y="2270482"/>
                    <a:ext cx="310884" cy="32384"/>
                  </a:xfrm>
                  <a:custGeom>
                    <a:avLst/>
                    <a:gdLst>
                      <a:gd name="T0" fmla="*/ 0 w 192"/>
                      <a:gd name="T1" fmla="*/ 0 h 20"/>
                      <a:gd name="T2" fmla="*/ 192 w 192"/>
                      <a:gd name="T3" fmla="*/ 0 h 20"/>
                      <a:gd name="T4" fmla="*/ 177 w 192"/>
                      <a:gd name="T5" fmla="*/ 20 h 20"/>
                      <a:gd name="T6" fmla="*/ 0 w 192"/>
                      <a:gd name="T7" fmla="*/ 20 h 20"/>
                      <a:gd name="T8" fmla="*/ 0 w 192"/>
                      <a:gd name="T9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2" h="20">
                        <a:moveTo>
                          <a:pt x="0" y="0"/>
                        </a:moveTo>
                        <a:lnTo>
                          <a:pt x="192" y="0"/>
                        </a:lnTo>
                        <a:lnTo>
                          <a:pt x="177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7492618" y="1332044"/>
                <a:ext cx="1232194" cy="1192518"/>
                <a:chOff x="1253597" y="1004660"/>
                <a:chExt cx="5726588" cy="5542190"/>
              </a:xfrm>
              <a:solidFill>
                <a:srgbClr val="404040"/>
              </a:solidFill>
            </p:grpSpPr>
            <p:sp>
              <p:nvSpPr>
                <p:cNvPr id="132" name="Rectangle 4"/>
                <p:cNvSpPr/>
                <p:nvPr/>
              </p:nvSpPr>
              <p:spPr>
                <a:xfrm>
                  <a:off x="1253597" y="1876255"/>
                  <a:ext cx="5726588" cy="4670595"/>
                </a:xfrm>
                <a:custGeom>
                  <a:avLst/>
                  <a:gdLst>
                    <a:gd name="connsiteX0" fmla="*/ 0 w 2293258"/>
                    <a:gd name="connsiteY0" fmla="*/ 0 h 2287588"/>
                    <a:gd name="connsiteX1" fmla="*/ 2293258 w 2293258"/>
                    <a:gd name="connsiteY1" fmla="*/ 0 h 2287588"/>
                    <a:gd name="connsiteX2" fmla="*/ 2293258 w 2293258"/>
                    <a:gd name="connsiteY2" fmla="*/ 2287588 h 2287588"/>
                    <a:gd name="connsiteX3" fmla="*/ 0 w 2293258"/>
                    <a:gd name="connsiteY3" fmla="*/ 2287588 h 2287588"/>
                    <a:gd name="connsiteX4" fmla="*/ 0 w 2293258"/>
                    <a:gd name="connsiteY4" fmla="*/ 0 h 2287588"/>
                    <a:gd name="connsiteX0" fmla="*/ 1890712 w 4183970"/>
                    <a:gd name="connsiteY0" fmla="*/ 0 h 2463800"/>
                    <a:gd name="connsiteX1" fmla="*/ 4183970 w 4183970"/>
                    <a:gd name="connsiteY1" fmla="*/ 0 h 2463800"/>
                    <a:gd name="connsiteX2" fmla="*/ 4183970 w 4183970"/>
                    <a:gd name="connsiteY2" fmla="*/ 2287588 h 2463800"/>
                    <a:gd name="connsiteX3" fmla="*/ 0 w 4183970"/>
                    <a:gd name="connsiteY3" fmla="*/ 2463800 h 2463800"/>
                    <a:gd name="connsiteX4" fmla="*/ 1890712 w 4183970"/>
                    <a:gd name="connsiteY4" fmla="*/ 0 h 2463800"/>
                    <a:gd name="connsiteX0" fmla="*/ 1890712 w 4183970"/>
                    <a:gd name="connsiteY0" fmla="*/ 0 h 2463800"/>
                    <a:gd name="connsiteX1" fmla="*/ 4183970 w 4183970"/>
                    <a:gd name="connsiteY1" fmla="*/ 0 h 2463800"/>
                    <a:gd name="connsiteX2" fmla="*/ 4183970 w 4183970"/>
                    <a:gd name="connsiteY2" fmla="*/ 2287588 h 2463800"/>
                    <a:gd name="connsiteX3" fmla="*/ 1665741 w 4183970"/>
                    <a:gd name="connsiteY3" fmla="*/ 2395538 h 2463800"/>
                    <a:gd name="connsiteX4" fmla="*/ 0 w 4183970"/>
                    <a:gd name="connsiteY4" fmla="*/ 2463800 h 2463800"/>
                    <a:gd name="connsiteX5" fmla="*/ 1890712 w 4183970"/>
                    <a:gd name="connsiteY5" fmla="*/ 0 h 2463800"/>
                    <a:gd name="connsiteX0" fmla="*/ 1901371 w 4194629"/>
                    <a:gd name="connsiteY0" fmla="*/ 0 h 3086101"/>
                    <a:gd name="connsiteX1" fmla="*/ 4194629 w 4194629"/>
                    <a:gd name="connsiteY1" fmla="*/ 0 h 3086101"/>
                    <a:gd name="connsiteX2" fmla="*/ 4194629 w 4194629"/>
                    <a:gd name="connsiteY2" fmla="*/ 2287588 h 3086101"/>
                    <a:gd name="connsiteX3" fmla="*/ 0 w 4194629"/>
                    <a:gd name="connsiteY3" fmla="*/ 3086101 h 3086101"/>
                    <a:gd name="connsiteX4" fmla="*/ 10659 w 4194629"/>
                    <a:gd name="connsiteY4" fmla="*/ 2463800 h 3086101"/>
                    <a:gd name="connsiteX5" fmla="*/ 1901371 w 4194629"/>
                    <a:gd name="connsiteY5" fmla="*/ 0 h 3086101"/>
                    <a:gd name="connsiteX0" fmla="*/ 1896608 w 4189866"/>
                    <a:gd name="connsiteY0" fmla="*/ 0 h 3095626"/>
                    <a:gd name="connsiteX1" fmla="*/ 4189866 w 4189866"/>
                    <a:gd name="connsiteY1" fmla="*/ 0 h 3095626"/>
                    <a:gd name="connsiteX2" fmla="*/ 4189866 w 4189866"/>
                    <a:gd name="connsiteY2" fmla="*/ 2287588 h 3095626"/>
                    <a:gd name="connsiteX3" fmla="*/ 0 w 4189866"/>
                    <a:gd name="connsiteY3" fmla="*/ 3095626 h 3095626"/>
                    <a:gd name="connsiteX4" fmla="*/ 5896 w 4189866"/>
                    <a:gd name="connsiteY4" fmla="*/ 2463800 h 3095626"/>
                    <a:gd name="connsiteX5" fmla="*/ 1896608 w 4189866"/>
                    <a:gd name="connsiteY5" fmla="*/ 0 h 3095626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0 w 4185104"/>
                    <a:gd name="connsiteY3" fmla="*/ 3105151 h 3105151"/>
                    <a:gd name="connsiteX4" fmla="*/ 1134 w 4185104"/>
                    <a:gd name="connsiteY4" fmla="*/ 2463800 h 3105151"/>
                    <a:gd name="connsiteX5" fmla="*/ 1891846 w 4185104"/>
                    <a:gd name="connsiteY5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1909763 w 4185104"/>
                    <a:gd name="connsiteY3" fmla="*/ 2733674 h 3105151"/>
                    <a:gd name="connsiteX4" fmla="*/ 0 w 4185104"/>
                    <a:gd name="connsiteY4" fmla="*/ 3105151 h 3105151"/>
                    <a:gd name="connsiteX5" fmla="*/ 1134 w 4185104"/>
                    <a:gd name="connsiteY5" fmla="*/ 2463800 h 3105151"/>
                    <a:gd name="connsiteX6" fmla="*/ 1891846 w 4185104"/>
                    <a:gd name="connsiteY6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1366838 w 4185104"/>
                    <a:gd name="connsiteY3" fmla="*/ 3090862 h 3105151"/>
                    <a:gd name="connsiteX4" fmla="*/ 0 w 4185104"/>
                    <a:gd name="connsiteY4" fmla="*/ 3105151 h 3105151"/>
                    <a:gd name="connsiteX5" fmla="*/ 1134 w 4185104"/>
                    <a:gd name="connsiteY5" fmla="*/ 2463800 h 3105151"/>
                    <a:gd name="connsiteX6" fmla="*/ 1891846 w 4185104"/>
                    <a:gd name="connsiteY6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2128838 w 4185104"/>
                    <a:gd name="connsiteY3" fmla="*/ 2871787 h 3105151"/>
                    <a:gd name="connsiteX4" fmla="*/ 1366838 w 4185104"/>
                    <a:gd name="connsiteY4" fmla="*/ 3090862 h 3105151"/>
                    <a:gd name="connsiteX5" fmla="*/ 0 w 4185104"/>
                    <a:gd name="connsiteY5" fmla="*/ 3105151 h 3105151"/>
                    <a:gd name="connsiteX6" fmla="*/ 1134 w 4185104"/>
                    <a:gd name="connsiteY6" fmla="*/ 2463800 h 3105151"/>
                    <a:gd name="connsiteX7" fmla="*/ 1891846 w 4185104"/>
                    <a:gd name="connsiteY7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1781175 w 4185104"/>
                    <a:gd name="connsiteY3" fmla="*/ 2900362 h 3105151"/>
                    <a:gd name="connsiteX4" fmla="*/ 1366838 w 4185104"/>
                    <a:gd name="connsiteY4" fmla="*/ 3090862 h 3105151"/>
                    <a:gd name="connsiteX5" fmla="*/ 0 w 4185104"/>
                    <a:gd name="connsiteY5" fmla="*/ 3105151 h 3105151"/>
                    <a:gd name="connsiteX6" fmla="*/ 1134 w 4185104"/>
                    <a:gd name="connsiteY6" fmla="*/ 2463800 h 3105151"/>
                    <a:gd name="connsiteX7" fmla="*/ 1891846 w 4185104"/>
                    <a:gd name="connsiteY7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1781175 w 4185104"/>
                    <a:gd name="connsiteY3" fmla="*/ 2900362 h 3105151"/>
                    <a:gd name="connsiteX4" fmla="*/ 1366838 w 4185104"/>
                    <a:gd name="connsiteY4" fmla="*/ 3090862 h 3105151"/>
                    <a:gd name="connsiteX5" fmla="*/ 0 w 4185104"/>
                    <a:gd name="connsiteY5" fmla="*/ 3105151 h 3105151"/>
                    <a:gd name="connsiteX6" fmla="*/ 1134 w 4185104"/>
                    <a:gd name="connsiteY6" fmla="*/ 2463800 h 3105151"/>
                    <a:gd name="connsiteX7" fmla="*/ 1891846 w 4185104"/>
                    <a:gd name="connsiteY7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4185104 w 4185104"/>
                    <a:gd name="connsiteY2" fmla="*/ 2287588 h 3105151"/>
                    <a:gd name="connsiteX3" fmla="*/ 1781175 w 4185104"/>
                    <a:gd name="connsiteY3" fmla="*/ 2900362 h 3105151"/>
                    <a:gd name="connsiteX4" fmla="*/ 1366838 w 4185104"/>
                    <a:gd name="connsiteY4" fmla="*/ 3090862 h 3105151"/>
                    <a:gd name="connsiteX5" fmla="*/ 0 w 4185104"/>
                    <a:gd name="connsiteY5" fmla="*/ 3105151 h 3105151"/>
                    <a:gd name="connsiteX6" fmla="*/ 1134 w 4185104"/>
                    <a:gd name="connsiteY6" fmla="*/ 2463800 h 3105151"/>
                    <a:gd name="connsiteX7" fmla="*/ 1891846 w 4185104"/>
                    <a:gd name="connsiteY7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2351542 w 4185104"/>
                    <a:gd name="connsiteY2" fmla="*/ 2254251 h 3105151"/>
                    <a:gd name="connsiteX3" fmla="*/ 1781175 w 4185104"/>
                    <a:gd name="connsiteY3" fmla="*/ 2900362 h 3105151"/>
                    <a:gd name="connsiteX4" fmla="*/ 1366838 w 4185104"/>
                    <a:gd name="connsiteY4" fmla="*/ 3090862 h 3105151"/>
                    <a:gd name="connsiteX5" fmla="*/ 0 w 4185104"/>
                    <a:gd name="connsiteY5" fmla="*/ 3105151 h 3105151"/>
                    <a:gd name="connsiteX6" fmla="*/ 1134 w 4185104"/>
                    <a:gd name="connsiteY6" fmla="*/ 2463800 h 3105151"/>
                    <a:gd name="connsiteX7" fmla="*/ 1891846 w 4185104"/>
                    <a:gd name="connsiteY7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2614613 w 4185104"/>
                    <a:gd name="connsiteY2" fmla="*/ 1924049 h 3105151"/>
                    <a:gd name="connsiteX3" fmla="*/ 2351542 w 4185104"/>
                    <a:gd name="connsiteY3" fmla="*/ 2254251 h 3105151"/>
                    <a:gd name="connsiteX4" fmla="*/ 1781175 w 4185104"/>
                    <a:gd name="connsiteY4" fmla="*/ 2900362 h 3105151"/>
                    <a:gd name="connsiteX5" fmla="*/ 1366838 w 4185104"/>
                    <a:gd name="connsiteY5" fmla="*/ 3090862 h 3105151"/>
                    <a:gd name="connsiteX6" fmla="*/ 0 w 4185104"/>
                    <a:gd name="connsiteY6" fmla="*/ 3105151 h 3105151"/>
                    <a:gd name="connsiteX7" fmla="*/ 1134 w 4185104"/>
                    <a:gd name="connsiteY7" fmla="*/ 2463800 h 3105151"/>
                    <a:gd name="connsiteX8" fmla="*/ 1891846 w 4185104"/>
                    <a:gd name="connsiteY8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3109913 w 4185104"/>
                    <a:gd name="connsiteY2" fmla="*/ 2981324 h 3105151"/>
                    <a:gd name="connsiteX3" fmla="*/ 2351542 w 4185104"/>
                    <a:gd name="connsiteY3" fmla="*/ 2254251 h 3105151"/>
                    <a:gd name="connsiteX4" fmla="*/ 1781175 w 4185104"/>
                    <a:gd name="connsiteY4" fmla="*/ 2900362 h 3105151"/>
                    <a:gd name="connsiteX5" fmla="*/ 1366838 w 4185104"/>
                    <a:gd name="connsiteY5" fmla="*/ 3090862 h 3105151"/>
                    <a:gd name="connsiteX6" fmla="*/ 0 w 4185104"/>
                    <a:gd name="connsiteY6" fmla="*/ 3105151 h 3105151"/>
                    <a:gd name="connsiteX7" fmla="*/ 1134 w 4185104"/>
                    <a:gd name="connsiteY7" fmla="*/ 2463800 h 3105151"/>
                    <a:gd name="connsiteX8" fmla="*/ 1891846 w 4185104"/>
                    <a:gd name="connsiteY8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3257550 w 4185104"/>
                    <a:gd name="connsiteY2" fmla="*/ 2538412 h 3105151"/>
                    <a:gd name="connsiteX3" fmla="*/ 3109913 w 4185104"/>
                    <a:gd name="connsiteY3" fmla="*/ 2981324 h 3105151"/>
                    <a:gd name="connsiteX4" fmla="*/ 2351542 w 4185104"/>
                    <a:gd name="connsiteY4" fmla="*/ 2254251 h 3105151"/>
                    <a:gd name="connsiteX5" fmla="*/ 1781175 w 4185104"/>
                    <a:gd name="connsiteY5" fmla="*/ 2900362 h 3105151"/>
                    <a:gd name="connsiteX6" fmla="*/ 1366838 w 4185104"/>
                    <a:gd name="connsiteY6" fmla="*/ 3090862 h 3105151"/>
                    <a:gd name="connsiteX7" fmla="*/ 0 w 4185104"/>
                    <a:gd name="connsiteY7" fmla="*/ 3105151 h 3105151"/>
                    <a:gd name="connsiteX8" fmla="*/ 1134 w 4185104"/>
                    <a:gd name="connsiteY8" fmla="*/ 2463800 h 3105151"/>
                    <a:gd name="connsiteX9" fmla="*/ 1891846 w 4185104"/>
                    <a:gd name="connsiteY9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3729038 w 4185104"/>
                    <a:gd name="connsiteY2" fmla="*/ 3038474 h 3105151"/>
                    <a:gd name="connsiteX3" fmla="*/ 3109913 w 4185104"/>
                    <a:gd name="connsiteY3" fmla="*/ 2981324 h 3105151"/>
                    <a:gd name="connsiteX4" fmla="*/ 2351542 w 4185104"/>
                    <a:gd name="connsiteY4" fmla="*/ 2254251 h 3105151"/>
                    <a:gd name="connsiteX5" fmla="*/ 1781175 w 4185104"/>
                    <a:gd name="connsiteY5" fmla="*/ 2900362 h 3105151"/>
                    <a:gd name="connsiteX6" fmla="*/ 1366838 w 4185104"/>
                    <a:gd name="connsiteY6" fmla="*/ 3090862 h 3105151"/>
                    <a:gd name="connsiteX7" fmla="*/ 0 w 4185104"/>
                    <a:gd name="connsiteY7" fmla="*/ 3105151 h 3105151"/>
                    <a:gd name="connsiteX8" fmla="*/ 1134 w 4185104"/>
                    <a:gd name="connsiteY8" fmla="*/ 2463800 h 3105151"/>
                    <a:gd name="connsiteX9" fmla="*/ 1891846 w 4185104"/>
                    <a:gd name="connsiteY9" fmla="*/ 0 h 3105151"/>
                    <a:gd name="connsiteX0" fmla="*/ 1891846 w 4185104"/>
                    <a:gd name="connsiteY0" fmla="*/ 0 h 3105151"/>
                    <a:gd name="connsiteX1" fmla="*/ 4185104 w 4185104"/>
                    <a:gd name="connsiteY1" fmla="*/ 0 h 3105151"/>
                    <a:gd name="connsiteX2" fmla="*/ 3729038 w 4185104"/>
                    <a:gd name="connsiteY2" fmla="*/ 3038474 h 3105151"/>
                    <a:gd name="connsiteX3" fmla="*/ 3395663 w 4185104"/>
                    <a:gd name="connsiteY3" fmla="*/ 3000374 h 3105151"/>
                    <a:gd name="connsiteX4" fmla="*/ 3109913 w 4185104"/>
                    <a:gd name="connsiteY4" fmla="*/ 2981324 h 3105151"/>
                    <a:gd name="connsiteX5" fmla="*/ 2351542 w 4185104"/>
                    <a:gd name="connsiteY5" fmla="*/ 2254251 h 3105151"/>
                    <a:gd name="connsiteX6" fmla="*/ 1781175 w 4185104"/>
                    <a:gd name="connsiteY6" fmla="*/ 2900362 h 3105151"/>
                    <a:gd name="connsiteX7" fmla="*/ 1366838 w 4185104"/>
                    <a:gd name="connsiteY7" fmla="*/ 3090862 h 3105151"/>
                    <a:gd name="connsiteX8" fmla="*/ 0 w 4185104"/>
                    <a:gd name="connsiteY8" fmla="*/ 3105151 h 3105151"/>
                    <a:gd name="connsiteX9" fmla="*/ 1134 w 4185104"/>
                    <a:gd name="connsiteY9" fmla="*/ 2463800 h 3105151"/>
                    <a:gd name="connsiteX10" fmla="*/ 1891846 w 4185104"/>
                    <a:gd name="connsiteY10" fmla="*/ 0 h 3105151"/>
                    <a:gd name="connsiteX0" fmla="*/ 1891846 w 4185104"/>
                    <a:gd name="connsiteY0" fmla="*/ 0 h 4352924"/>
                    <a:gd name="connsiteX1" fmla="*/ 4185104 w 4185104"/>
                    <a:gd name="connsiteY1" fmla="*/ 0 h 4352924"/>
                    <a:gd name="connsiteX2" fmla="*/ 3729038 w 4185104"/>
                    <a:gd name="connsiteY2" fmla="*/ 3038474 h 4352924"/>
                    <a:gd name="connsiteX3" fmla="*/ 2786063 w 4185104"/>
                    <a:gd name="connsiteY3" fmla="*/ 4352924 h 4352924"/>
                    <a:gd name="connsiteX4" fmla="*/ 3109913 w 4185104"/>
                    <a:gd name="connsiteY4" fmla="*/ 2981324 h 4352924"/>
                    <a:gd name="connsiteX5" fmla="*/ 2351542 w 4185104"/>
                    <a:gd name="connsiteY5" fmla="*/ 2254251 h 4352924"/>
                    <a:gd name="connsiteX6" fmla="*/ 1781175 w 4185104"/>
                    <a:gd name="connsiteY6" fmla="*/ 2900362 h 4352924"/>
                    <a:gd name="connsiteX7" fmla="*/ 1366838 w 4185104"/>
                    <a:gd name="connsiteY7" fmla="*/ 3090862 h 4352924"/>
                    <a:gd name="connsiteX8" fmla="*/ 0 w 4185104"/>
                    <a:gd name="connsiteY8" fmla="*/ 3105151 h 4352924"/>
                    <a:gd name="connsiteX9" fmla="*/ 1134 w 4185104"/>
                    <a:gd name="connsiteY9" fmla="*/ 2463800 h 4352924"/>
                    <a:gd name="connsiteX10" fmla="*/ 1891846 w 4185104"/>
                    <a:gd name="connsiteY10" fmla="*/ 0 h 4352924"/>
                    <a:gd name="connsiteX0" fmla="*/ 1891846 w 4185104"/>
                    <a:gd name="connsiteY0" fmla="*/ 0 h 4352924"/>
                    <a:gd name="connsiteX1" fmla="*/ 4185104 w 4185104"/>
                    <a:gd name="connsiteY1" fmla="*/ 0 h 4352924"/>
                    <a:gd name="connsiteX2" fmla="*/ 3729038 w 4185104"/>
                    <a:gd name="connsiteY2" fmla="*/ 3038474 h 4352924"/>
                    <a:gd name="connsiteX3" fmla="*/ 3338513 w 4185104"/>
                    <a:gd name="connsiteY3" fmla="*/ 3581398 h 4352924"/>
                    <a:gd name="connsiteX4" fmla="*/ 2786063 w 4185104"/>
                    <a:gd name="connsiteY4" fmla="*/ 4352924 h 4352924"/>
                    <a:gd name="connsiteX5" fmla="*/ 3109913 w 4185104"/>
                    <a:gd name="connsiteY5" fmla="*/ 2981324 h 4352924"/>
                    <a:gd name="connsiteX6" fmla="*/ 2351542 w 4185104"/>
                    <a:gd name="connsiteY6" fmla="*/ 2254251 h 4352924"/>
                    <a:gd name="connsiteX7" fmla="*/ 1781175 w 4185104"/>
                    <a:gd name="connsiteY7" fmla="*/ 2900362 h 4352924"/>
                    <a:gd name="connsiteX8" fmla="*/ 1366838 w 4185104"/>
                    <a:gd name="connsiteY8" fmla="*/ 3090862 h 4352924"/>
                    <a:gd name="connsiteX9" fmla="*/ 0 w 4185104"/>
                    <a:gd name="connsiteY9" fmla="*/ 3105151 h 4352924"/>
                    <a:gd name="connsiteX10" fmla="*/ 1134 w 4185104"/>
                    <a:gd name="connsiteY10" fmla="*/ 2463800 h 4352924"/>
                    <a:gd name="connsiteX11" fmla="*/ 1891846 w 4185104"/>
                    <a:gd name="connsiteY11" fmla="*/ 0 h 4352924"/>
                    <a:gd name="connsiteX0" fmla="*/ 1891846 w 4185104"/>
                    <a:gd name="connsiteY0" fmla="*/ 0 h 4500561"/>
                    <a:gd name="connsiteX1" fmla="*/ 4185104 w 4185104"/>
                    <a:gd name="connsiteY1" fmla="*/ 0 h 4500561"/>
                    <a:gd name="connsiteX2" fmla="*/ 3729038 w 4185104"/>
                    <a:gd name="connsiteY2" fmla="*/ 3038474 h 4500561"/>
                    <a:gd name="connsiteX3" fmla="*/ 3395663 w 4185104"/>
                    <a:gd name="connsiteY3" fmla="*/ 4500561 h 4500561"/>
                    <a:gd name="connsiteX4" fmla="*/ 2786063 w 4185104"/>
                    <a:gd name="connsiteY4" fmla="*/ 4352924 h 4500561"/>
                    <a:gd name="connsiteX5" fmla="*/ 3109913 w 4185104"/>
                    <a:gd name="connsiteY5" fmla="*/ 2981324 h 4500561"/>
                    <a:gd name="connsiteX6" fmla="*/ 2351542 w 4185104"/>
                    <a:gd name="connsiteY6" fmla="*/ 2254251 h 4500561"/>
                    <a:gd name="connsiteX7" fmla="*/ 1781175 w 4185104"/>
                    <a:gd name="connsiteY7" fmla="*/ 2900362 h 4500561"/>
                    <a:gd name="connsiteX8" fmla="*/ 1366838 w 4185104"/>
                    <a:gd name="connsiteY8" fmla="*/ 3090862 h 4500561"/>
                    <a:gd name="connsiteX9" fmla="*/ 0 w 4185104"/>
                    <a:gd name="connsiteY9" fmla="*/ 3105151 h 4500561"/>
                    <a:gd name="connsiteX10" fmla="*/ 1134 w 4185104"/>
                    <a:gd name="connsiteY10" fmla="*/ 2463800 h 4500561"/>
                    <a:gd name="connsiteX11" fmla="*/ 1891846 w 4185104"/>
                    <a:gd name="connsiteY11" fmla="*/ 0 h 4500561"/>
                    <a:gd name="connsiteX0" fmla="*/ 1891846 w 4185104"/>
                    <a:gd name="connsiteY0" fmla="*/ 0 h 4596440"/>
                    <a:gd name="connsiteX1" fmla="*/ 4185104 w 4185104"/>
                    <a:gd name="connsiteY1" fmla="*/ 0 h 4596440"/>
                    <a:gd name="connsiteX2" fmla="*/ 3729038 w 4185104"/>
                    <a:gd name="connsiteY2" fmla="*/ 3038474 h 4596440"/>
                    <a:gd name="connsiteX3" fmla="*/ 3395663 w 4185104"/>
                    <a:gd name="connsiteY3" fmla="*/ 4500561 h 4596440"/>
                    <a:gd name="connsiteX4" fmla="*/ 2786063 w 4185104"/>
                    <a:gd name="connsiteY4" fmla="*/ 4352924 h 4596440"/>
                    <a:gd name="connsiteX5" fmla="*/ 3109913 w 4185104"/>
                    <a:gd name="connsiteY5" fmla="*/ 2981324 h 4596440"/>
                    <a:gd name="connsiteX6" fmla="*/ 2351542 w 4185104"/>
                    <a:gd name="connsiteY6" fmla="*/ 2254251 h 4596440"/>
                    <a:gd name="connsiteX7" fmla="*/ 1781175 w 4185104"/>
                    <a:gd name="connsiteY7" fmla="*/ 2900362 h 4596440"/>
                    <a:gd name="connsiteX8" fmla="*/ 1366838 w 4185104"/>
                    <a:gd name="connsiteY8" fmla="*/ 3090862 h 4596440"/>
                    <a:gd name="connsiteX9" fmla="*/ 0 w 4185104"/>
                    <a:gd name="connsiteY9" fmla="*/ 3105151 h 4596440"/>
                    <a:gd name="connsiteX10" fmla="*/ 1134 w 4185104"/>
                    <a:gd name="connsiteY10" fmla="*/ 2463800 h 4596440"/>
                    <a:gd name="connsiteX11" fmla="*/ 1891846 w 4185104"/>
                    <a:gd name="connsiteY11" fmla="*/ 0 h 4596440"/>
                    <a:gd name="connsiteX0" fmla="*/ 1891846 w 4185104"/>
                    <a:gd name="connsiteY0" fmla="*/ 0 h 4666800"/>
                    <a:gd name="connsiteX1" fmla="*/ 4185104 w 4185104"/>
                    <a:gd name="connsiteY1" fmla="*/ 0 h 4666800"/>
                    <a:gd name="connsiteX2" fmla="*/ 3729038 w 4185104"/>
                    <a:gd name="connsiteY2" fmla="*/ 3038474 h 4666800"/>
                    <a:gd name="connsiteX3" fmla="*/ 3395663 w 4185104"/>
                    <a:gd name="connsiteY3" fmla="*/ 4500561 h 4666800"/>
                    <a:gd name="connsiteX4" fmla="*/ 2786063 w 4185104"/>
                    <a:gd name="connsiteY4" fmla="*/ 4352924 h 4666800"/>
                    <a:gd name="connsiteX5" fmla="*/ 3109913 w 4185104"/>
                    <a:gd name="connsiteY5" fmla="*/ 2981324 h 4666800"/>
                    <a:gd name="connsiteX6" fmla="*/ 2351542 w 4185104"/>
                    <a:gd name="connsiteY6" fmla="*/ 2254251 h 4666800"/>
                    <a:gd name="connsiteX7" fmla="*/ 1781175 w 4185104"/>
                    <a:gd name="connsiteY7" fmla="*/ 2900362 h 4666800"/>
                    <a:gd name="connsiteX8" fmla="*/ 1366838 w 4185104"/>
                    <a:gd name="connsiteY8" fmla="*/ 3090862 h 4666800"/>
                    <a:gd name="connsiteX9" fmla="*/ 0 w 4185104"/>
                    <a:gd name="connsiteY9" fmla="*/ 3105151 h 4666800"/>
                    <a:gd name="connsiteX10" fmla="*/ 1134 w 4185104"/>
                    <a:gd name="connsiteY10" fmla="*/ 2463800 h 4666800"/>
                    <a:gd name="connsiteX11" fmla="*/ 1891846 w 4185104"/>
                    <a:gd name="connsiteY11" fmla="*/ 0 h 4666800"/>
                    <a:gd name="connsiteX0" fmla="*/ 1891846 w 4185104"/>
                    <a:gd name="connsiteY0" fmla="*/ 0 h 4709654"/>
                    <a:gd name="connsiteX1" fmla="*/ 4185104 w 4185104"/>
                    <a:gd name="connsiteY1" fmla="*/ 0 h 4709654"/>
                    <a:gd name="connsiteX2" fmla="*/ 3729038 w 4185104"/>
                    <a:gd name="connsiteY2" fmla="*/ 3038474 h 4709654"/>
                    <a:gd name="connsiteX3" fmla="*/ 3395663 w 4185104"/>
                    <a:gd name="connsiteY3" fmla="*/ 4500561 h 4709654"/>
                    <a:gd name="connsiteX4" fmla="*/ 2786063 w 4185104"/>
                    <a:gd name="connsiteY4" fmla="*/ 4352924 h 4709654"/>
                    <a:gd name="connsiteX5" fmla="*/ 3109913 w 4185104"/>
                    <a:gd name="connsiteY5" fmla="*/ 2981324 h 4709654"/>
                    <a:gd name="connsiteX6" fmla="*/ 2351542 w 4185104"/>
                    <a:gd name="connsiteY6" fmla="*/ 2254251 h 4709654"/>
                    <a:gd name="connsiteX7" fmla="*/ 1781175 w 4185104"/>
                    <a:gd name="connsiteY7" fmla="*/ 2900362 h 4709654"/>
                    <a:gd name="connsiteX8" fmla="*/ 1366838 w 4185104"/>
                    <a:gd name="connsiteY8" fmla="*/ 3090862 h 4709654"/>
                    <a:gd name="connsiteX9" fmla="*/ 0 w 4185104"/>
                    <a:gd name="connsiteY9" fmla="*/ 3105151 h 4709654"/>
                    <a:gd name="connsiteX10" fmla="*/ 1134 w 4185104"/>
                    <a:gd name="connsiteY10" fmla="*/ 2463800 h 4709654"/>
                    <a:gd name="connsiteX11" fmla="*/ 1891846 w 4185104"/>
                    <a:gd name="connsiteY11" fmla="*/ 0 h 4709654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729038 w 4185104"/>
                    <a:gd name="connsiteY2" fmla="*/ 3038474 h 4718045"/>
                    <a:gd name="connsiteX3" fmla="*/ 3395663 w 4185104"/>
                    <a:gd name="connsiteY3" fmla="*/ 4500561 h 4718045"/>
                    <a:gd name="connsiteX4" fmla="*/ 2786063 w 4185104"/>
                    <a:gd name="connsiteY4" fmla="*/ 4352924 h 4718045"/>
                    <a:gd name="connsiteX5" fmla="*/ 3109913 w 4185104"/>
                    <a:gd name="connsiteY5" fmla="*/ 2981324 h 4718045"/>
                    <a:gd name="connsiteX6" fmla="*/ 2351542 w 4185104"/>
                    <a:gd name="connsiteY6" fmla="*/ 2254251 h 4718045"/>
                    <a:gd name="connsiteX7" fmla="*/ 1781175 w 4185104"/>
                    <a:gd name="connsiteY7" fmla="*/ 2900362 h 4718045"/>
                    <a:gd name="connsiteX8" fmla="*/ 1366838 w 4185104"/>
                    <a:gd name="connsiteY8" fmla="*/ 3090862 h 4718045"/>
                    <a:gd name="connsiteX9" fmla="*/ 0 w 4185104"/>
                    <a:gd name="connsiteY9" fmla="*/ 3105151 h 4718045"/>
                    <a:gd name="connsiteX10" fmla="*/ 1134 w 4185104"/>
                    <a:gd name="connsiteY10" fmla="*/ 2463800 h 4718045"/>
                    <a:gd name="connsiteX11" fmla="*/ 1891846 w 4185104"/>
                    <a:gd name="connsiteY11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833813 w 4185104"/>
                    <a:gd name="connsiteY2" fmla="*/ 2357435 h 4718045"/>
                    <a:gd name="connsiteX3" fmla="*/ 3729038 w 4185104"/>
                    <a:gd name="connsiteY3" fmla="*/ 3038474 h 4718045"/>
                    <a:gd name="connsiteX4" fmla="*/ 3395663 w 4185104"/>
                    <a:gd name="connsiteY4" fmla="*/ 4500561 h 4718045"/>
                    <a:gd name="connsiteX5" fmla="*/ 2786063 w 4185104"/>
                    <a:gd name="connsiteY5" fmla="*/ 4352924 h 4718045"/>
                    <a:gd name="connsiteX6" fmla="*/ 3109913 w 4185104"/>
                    <a:gd name="connsiteY6" fmla="*/ 2981324 h 4718045"/>
                    <a:gd name="connsiteX7" fmla="*/ 2351542 w 4185104"/>
                    <a:gd name="connsiteY7" fmla="*/ 2254251 h 4718045"/>
                    <a:gd name="connsiteX8" fmla="*/ 1781175 w 4185104"/>
                    <a:gd name="connsiteY8" fmla="*/ 2900362 h 4718045"/>
                    <a:gd name="connsiteX9" fmla="*/ 1366838 w 4185104"/>
                    <a:gd name="connsiteY9" fmla="*/ 3090862 h 4718045"/>
                    <a:gd name="connsiteX10" fmla="*/ 0 w 4185104"/>
                    <a:gd name="connsiteY10" fmla="*/ 3105151 h 4718045"/>
                    <a:gd name="connsiteX11" fmla="*/ 1134 w 4185104"/>
                    <a:gd name="connsiteY11" fmla="*/ 2463800 h 4718045"/>
                    <a:gd name="connsiteX12" fmla="*/ 1891846 w 4185104"/>
                    <a:gd name="connsiteY12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690938 w 4185104"/>
                    <a:gd name="connsiteY2" fmla="*/ 2405060 h 4718045"/>
                    <a:gd name="connsiteX3" fmla="*/ 3729038 w 4185104"/>
                    <a:gd name="connsiteY3" fmla="*/ 3038474 h 4718045"/>
                    <a:gd name="connsiteX4" fmla="*/ 3395663 w 4185104"/>
                    <a:gd name="connsiteY4" fmla="*/ 4500561 h 4718045"/>
                    <a:gd name="connsiteX5" fmla="*/ 2786063 w 4185104"/>
                    <a:gd name="connsiteY5" fmla="*/ 4352924 h 4718045"/>
                    <a:gd name="connsiteX6" fmla="*/ 3109913 w 4185104"/>
                    <a:gd name="connsiteY6" fmla="*/ 2981324 h 4718045"/>
                    <a:gd name="connsiteX7" fmla="*/ 2351542 w 4185104"/>
                    <a:gd name="connsiteY7" fmla="*/ 2254251 h 4718045"/>
                    <a:gd name="connsiteX8" fmla="*/ 1781175 w 4185104"/>
                    <a:gd name="connsiteY8" fmla="*/ 2900362 h 4718045"/>
                    <a:gd name="connsiteX9" fmla="*/ 1366838 w 4185104"/>
                    <a:gd name="connsiteY9" fmla="*/ 3090862 h 4718045"/>
                    <a:gd name="connsiteX10" fmla="*/ 0 w 4185104"/>
                    <a:gd name="connsiteY10" fmla="*/ 3105151 h 4718045"/>
                    <a:gd name="connsiteX11" fmla="*/ 1134 w 4185104"/>
                    <a:gd name="connsiteY11" fmla="*/ 2463800 h 4718045"/>
                    <a:gd name="connsiteX12" fmla="*/ 1891846 w 4185104"/>
                    <a:gd name="connsiteY12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690938 w 4185104"/>
                    <a:gd name="connsiteY2" fmla="*/ 2405060 h 4718045"/>
                    <a:gd name="connsiteX3" fmla="*/ 3729038 w 4185104"/>
                    <a:gd name="connsiteY3" fmla="*/ 3038474 h 4718045"/>
                    <a:gd name="connsiteX4" fmla="*/ 3395663 w 4185104"/>
                    <a:gd name="connsiteY4" fmla="*/ 4500561 h 4718045"/>
                    <a:gd name="connsiteX5" fmla="*/ 2786063 w 4185104"/>
                    <a:gd name="connsiteY5" fmla="*/ 4352924 h 4718045"/>
                    <a:gd name="connsiteX6" fmla="*/ 3109913 w 4185104"/>
                    <a:gd name="connsiteY6" fmla="*/ 2981324 h 4718045"/>
                    <a:gd name="connsiteX7" fmla="*/ 2351542 w 4185104"/>
                    <a:gd name="connsiteY7" fmla="*/ 2254251 h 4718045"/>
                    <a:gd name="connsiteX8" fmla="*/ 1781175 w 4185104"/>
                    <a:gd name="connsiteY8" fmla="*/ 2900362 h 4718045"/>
                    <a:gd name="connsiteX9" fmla="*/ 1366838 w 4185104"/>
                    <a:gd name="connsiteY9" fmla="*/ 3090862 h 4718045"/>
                    <a:gd name="connsiteX10" fmla="*/ 0 w 4185104"/>
                    <a:gd name="connsiteY10" fmla="*/ 3105151 h 4718045"/>
                    <a:gd name="connsiteX11" fmla="*/ 1134 w 4185104"/>
                    <a:gd name="connsiteY11" fmla="*/ 2463800 h 4718045"/>
                    <a:gd name="connsiteX12" fmla="*/ 1891846 w 4185104"/>
                    <a:gd name="connsiteY12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690938 w 4185104"/>
                    <a:gd name="connsiteY2" fmla="*/ 2405060 h 4718045"/>
                    <a:gd name="connsiteX3" fmla="*/ 3729038 w 4185104"/>
                    <a:gd name="connsiteY3" fmla="*/ 3038474 h 4718045"/>
                    <a:gd name="connsiteX4" fmla="*/ 3395663 w 4185104"/>
                    <a:gd name="connsiteY4" fmla="*/ 4500561 h 4718045"/>
                    <a:gd name="connsiteX5" fmla="*/ 2786063 w 4185104"/>
                    <a:gd name="connsiteY5" fmla="*/ 4352924 h 4718045"/>
                    <a:gd name="connsiteX6" fmla="*/ 3109913 w 4185104"/>
                    <a:gd name="connsiteY6" fmla="*/ 2981324 h 4718045"/>
                    <a:gd name="connsiteX7" fmla="*/ 2351542 w 4185104"/>
                    <a:gd name="connsiteY7" fmla="*/ 2254251 h 4718045"/>
                    <a:gd name="connsiteX8" fmla="*/ 1781175 w 4185104"/>
                    <a:gd name="connsiteY8" fmla="*/ 2900362 h 4718045"/>
                    <a:gd name="connsiteX9" fmla="*/ 1366838 w 4185104"/>
                    <a:gd name="connsiteY9" fmla="*/ 3090862 h 4718045"/>
                    <a:gd name="connsiteX10" fmla="*/ 0 w 4185104"/>
                    <a:gd name="connsiteY10" fmla="*/ 3105151 h 4718045"/>
                    <a:gd name="connsiteX11" fmla="*/ 1134 w 4185104"/>
                    <a:gd name="connsiteY11" fmla="*/ 2463800 h 4718045"/>
                    <a:gd name="connsiteX12" fmla="*/ 1891846 w 4185104"/>
                    <a:gd name="connsiteY12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824288 w 4185104"/>
                    <a:gd name="connsiteY2" fmla="*/ 1704972 h 4718045"/>
                    <a:gd name="connsiteX3" fmla="*/ 3690938 w 4185104"/>
                    <a:gd name="connsiteY3" fmla="*/ 2405060 h 4718045"/>
                    <a:gd name="connsiteX4" fmla="*/ 3729038 w 4185104"/>
                    <a:gd name="connsiteY4" fmla="*/ 3038474 h 4718045"/>
                    <a:gd name="connsiteX5" fmla="*/ 3395663 w 4185104"/>
                    <a:gd name="connsiteY5" fmla="*/ 4500561 h 4718045"/>
                    <a:gd name="connsiteX6" fmla="*/ 2786063 w 4185104"/>
                    <a:gd name="connsiteY6" fmla="*/ 4352924 h 4718045"/>
                    <a:gd name="connsiteX7" fmla="*/ 3109913 w 4185104"/>
                    <a:gd name="connsiteY7" fmla="*/ 2981324 h 4718045"/>
                    <a:gd name="connsiteX8" fmla="*/ 2351542 w 4185104"/>
                    <a:gd name="connsiteY8" fmla="*/ 2254251 h 4718045"/>
                    <a:gd name="connsiteX9" fmla="*/ 1781175 w 4185104"/>
                    <a:gd name="connsiteY9" fmla="*/ 2900362 h 4718045"/>
                    <a:gd name="connsiteX10" fmla="*/ 1366838 w 4185104"/>
                    <a:gd name="connsiteY10" fmla="*/ 3090862 h 4718045"/>
                    <a:gd name="connsiteX11" fmla="*/ 0 w 4185104"/>
                    <a:gd name="connsiteY11" fmla="*/ 3105151 h 4718045"/>
                    <a:gd name="connsiteX12" fmla="*/ 1134 w 4185104"/>
                    <a:gd name="connsiteY12" fmla="*/ 2463800 h 4718045"/>
                    <a:gd name="connsiteX13" fmla="*/ 1891846 w 4185104"/>
                    <a:gd name="connsiteY13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062288 w 4185104"/>
                    <a:gd name="connsiteY2" fmla="*/ 1776410 h 4718045"/>
                    <a:gd name="connsiteX3" fmla="*/ 3690938 w 4185104"/>
                    <a:gd name="connsiteY3" fmla="*/ 2405060 h 4718045"/>
                    <a:gd name="connsiteX4" fmla="*/ 3729038 w 4185104"/>
                    <a:gd name="connsiteY4" fmla="*/ 3038474 h 4718045"/>
                    <a:gd name="connsiteX5" fmla="*/ 3395663 w 4185104"/>
                    <a:gd name="connsiteY5" fmla="*/ 4500561 h 4718045"/>
                    <a:gd name="connsiteX6" fmla="*/ 2786063 w 4185104"/>
                    <a:gd name="connsiteY6" fmla="*/ 4352924 h 4718045"/>
                    <a:gd name="connsiteX7" fmla="*/ 3109913 w 4185104"/>
                    <a:gd name="connsiteY7" fmla="*/ 2981324 h 4718045"/>
                    <a:gd name="connsiteX8" fmla="*/ 2351542 w 4185104"/>
                    <a:gd name="connsiteY8" fmla="*/ 2254251 h 4718045"/>
                    <a:gd name="connsiteX9" fmla="*/ 1781175 w 4185104"/>
                    <a:gd name="connsiteY9" fmla="*/ 2900362 h 4718045"/>
                    <a:gd name="connsiteX10" fmla="*/ 1366838 w 4185104"/>
                    <a:gd name="connsiteY10" fmla="*/ 3090862 h 4718045"/>
                    <a:gd name="connsiteX11" fmla="*/ 0 w 4185104"/>
                    <a:gd name="connsiteY11" fmla="*/ 3105151 h 4718045"/>
                    <a:gd name="connsiteX12" fmla="*/ 1134 w 4185104"/>
                    <a:gd name="connsiteY12" fmla="*/ 2463800 h 4718045"/>
                    <a:gd name="connsiteX13" fmla="*/ 1891846 w 4185104"/>
                    <a:gd name="connsiteY13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762375 w 4185104"/>
                    <a:gd name="connsiteY2" fmla="*/ 676272 h 4718045"/>
                    <a:gd name="connsiteX3" fmla="*/ 3062288 w 4185104"/>
                    <a:gd name="connsiteY3" fmla="*/ 1776410 h 4718045"/>
                    <a:gd name="connsiteX4" fmla="*/ 3690938 w 4185104"/>
                    <a:gd name="connsiteY4" fmla="*/ 2405060 h 4718045"/>
                    <a:gd name="connsiteX5" fmla="*/ 3729038 w 4185104"/>
                    <a:gd name="connsiteY5" fmla="*/ 3038474 h 4718045"/>
                    <a:gd name="connsiteX6" fmla="*/ 3395663 w 4185104"/>
                    <a:gd name="connsiteY6" fmla="*/ 4500561 h 4718045"/>
                    <a:gd name="connsiteX7" fmla="*/ 2786063 w 4185104"/>
                    <a:gd name="connsiteY7" fmla="*/ 4352924 h 4718045"/>
                    <a:gd name="connsiteX8" fmla="*/ 3109913 w 4185104"/>
                    <a:gd name="connsiteY8" fmla="*/ 2981324 h 4718045"/>
                    <a:gd name="connsiteX9" fmla="*/ 2351542 w 4185104"/>
                    <a:gd name="connsiteY9" fmla="*/ 2254251 h 4718045"/>
                    <a:gd name="connsiteX10" fmla="*/ 1781175 w 4185104"/>
                    <a:gd name="connsiteY10" fmla="*/ 2900362 h 4718045"/>
                    <a:gd name="connsiteX11" fmla="*/ 1366838 w 4185104"/>
                    <a:gd name="connsiteY11" fmla="*/ 3090862 h 4718045"/>
                    <a:gd name="connsiteX12" fmla="*/ 0 w 4185104"/>
                    <a:gd name="connsiteY12" fmla="*/ 3105151 h 4718045"/>
                    <a:gd name="connsiteX13" fmla="*/ 1134 w 4185104"/>
                    <a:gd name="connsiteY13" fmla="*/ 2463800 h 4718045"/>
                    <a:gd name="connsiteX14" fmla="*/ 1891846 w 4185104"/>
                    <a:gd name="connsiteY14" fmla="*/ 0 h 4718045"/>
                    <a:gd name="connsiteX0" fmla="*/ 1891846 w 4185104"/>
                    <a:gd name="connsiteY0" fmla="*/ 0 h 4718045"/>
                    <a:gd name="connsiteX1" fmla="*/ 4185104 w 4185104"/>
                    <a:gd name="connsiteY1" fmla="*/ 0 h 4718045"/>
                    <a:gd name="connsiteX2" fmla="*/ 3757613 w 4185104"/>
                    <a:gd name="connsiteY2" fmla="*/ 976310 h 4718045"/>
                    <a:gd name="connsiteX3" fmla="*/ 3062288 w 4185104"/>
                    <a:gd name="connsiteY3" fmla="*/ 1776410 h 4718045"/>
                    <a:gd name="connsiteX4" fmla="*/ 3690938 w 4185104"/>
                    <a:gd name="connsiteY4" fmla="*/ 2405060 h 4718045"/>
                    <a:gd name="connsiteX5" fmla="*/ 3729038 w 4185104"/>
                    <a:gd name="connsiteY5" fmla="*/ 3038474 h 4718045"/>
                    <a:gd name="connsiteX6" fmla="*/ 3395663 w 4185104"/>
                    <a:gd name="connsiteY6" fmla="*/ 4500561 h 4718045"/>
                    <a:gd name="connsiteX7" fmla="*/ 2786063 w 4185104"/>
                    <a:gd name="connsiteY7" fmla="*/ 4352924 h 4718045"/>
                    <a:gd name="connsiteX8" fmla="*/ 3109913 w 4185104"/>
                    <a:gd name="connsiteY8" fmla="*/ 2981324 h 4718045"/>
                    <a:gd name="connsiteX9" fmla="*/ 2351542 w 4185104"/>
                    <a:gd name="connsiteY9" fmla="*/ 2254251 h 4718045"/>
                    <a:gd name="connsiteX10" fmla="*/ 1781175 w 4185104"/>
                    <a:gd name="connsiteY10" fmla="*/ 2900362 h 4718045"/>
                    <a:gd name="connsiteX11" fmla="*/ 1366838 w 4185104"/>
                    <a:gd name="connsiteY11" fmla="*/ 3090862 h 4718045"/>
                    <a:gd name="connsiteX12" fmla="*/ 0 w 4185104"/>
                    <a:gd name="connsiteY12" fmla="*/ 3105151 h 4718045"/>
                    <a:gd name="connsiteX13" fmla="*/ 1134 w 4185104"/>
                    <a:gd name="connsiteY13" fmla="*/ 2463800 h 4718045"/>
                    <a:gd name="connsiteX14" fmla="*/ 1891846 w 4185104"/>
                    <a:gd name="connsiteY14" fmla="*/ 0 h 4718045"/>
                    <a:gd name="connsiteX0" fmla="*/ 1891846 w 4085091"/>
                    <a:gd name="connsiteY0" fmla="*/ 0 h 4718045"/>
                    <a:gd name="connsiteX1" fmla="*/ 4085091 w 4085091"/>
                    <a:gd name="connsiteY1" fmla="*/ 1314450 h 4718045"/>
                    <a:gd name="connsiteX2" fmla="*/ 3757613 w 4085091"/>
                    <a:gd name="connsiteY2" fmla="*/ 976310 h 4718045"/>
                    <a:gd name="connsiteX3" fmla="*/ 3062288 w 4085091"/>
                    <a:gd name="connsiteY3" fmla="*/ 1776410 h 4718045"/>
                    <a:gd name="connsiteX4" fmla="*/ 3690938 w 4085091"/>
                    <a:gd name="connsiteY4" fmla="*/ 2405060 h 4718045"/>
                    <a:gd name="connsiteX5" fmla="*/ 3729038 w 4085091"/>
                    <a:gd name="connsiteY5" fmla="*/ 3038474 h 4718045"/>
                    <a:gd name="connsiteX6" fmla="*/ 3395663 w 4085091"/>
                    <a:gd name="connsiteY6" fmla="*/ 4500561 h 4718045"/>
                    <a:gd name="connsiteX7" fmla="*/ 2786063 w 4085091"/>
                    <a:gd name="connsiteY7" fmla="*/ 4352924 h 4718045"/>
                    <a:gd name="connsiteX8" fmla="*/ 3109913 w 4085091"/>
                    <a:gd name="connsiteY8" fmla="*/ 2981324 h 4718045"/>
                    <a:gd name="connsiteX9" fmla="*/ 2351542 w 4085091"/>
                    <a:gd name="connsiteY9" fmla="*/ 2254251 h 4718045"/>
                    <a:gd name="connsiteX10" fmla="*/ 1781175 w 4085091"/>
                    <a:gd name="connsiteY10" fmla="*/ 2900362 h 4718045"/>
                    <a:gd name="connsiteX11" fmla="*/ 1366838 w 4085091"/>
                    <a:gd name="connsiteY11" fmla="*/ 3090862 h 4718045"/>
                    <a:gd name="connsiteX12" fmla="*/ 0 w 4085091"/>
                    <a:gd name="connsiteY12" fmla="*/ 3105151 h 4718045"/>
                    <a:gd name="connsiteX13" fmla="*/ 1134 w 4085091"/>
                    <a:gd name="connsiteY13" fmla="*/ 2463800 h 4718045"/>
                    <a:gd name="connsiteX14" fmla="*/ 1891846 w 4085091"/>
                    <a:gd name="connsiteY14" fmla="*/ 0 h 4718045"/>
                    <a:gd name="connsiteX0" fmla="*/ 1891846 w 4085091"/>
                    <a:gd name="connsiteY0" fmla="*/ 0 h 4718045"/>
                    <a:gd name="connsiteX1" fmla="*/ 3228976 w 4085091"/>
                    <a:gd name="connsiteY1" fmla="*/ 790572 h 4718045"/>
                    <a:gd name="connsiteX2" fmla="*/ 4085091 w 4085091"/>
                    <a:gd name="connsiteY2" fmla="*/ 1314450 h 4718045"/>
                    <a:gd name="connsiteX3" fmla="*/ 3757613 w 4085091"/>
                    <a:gd name="connsiteY3" fmla="*/ 976310 h 4718045"/>
                    <a:gd name="connsiteX4" fmla="*/ 3062288 w 4085091"/>
                    <a:gd name="connsiteY4" fmla="*/ 1776410 h 4718045"/>
                    <a:gd name="connsiteX5" fmla="*/ 3690938 w 4085091"/>
                    <a:gd name="connsiteY5" fmla="*/ 2405060 h 4718045"/>
                    <a:gd name="connsiteX6" fmla="*/ 3729038 w 4085091"/>
                    <a:gd name="connsiteY6" fmla="*/ 3038474 h 4718045"/>
                    <a:gd name="connsiteX7" fmla="*/ 3395663 w 4085091"/>
                    <a:gd name="connsiteY7" fmla="*/ 4500561 h 4718045"/>
                    <a:gd name="connsiteX8" fmla="*/ 2786063 w 4085091"/>
                    <a:gd name="connsiteY8" fmla="*/ 4352924 h 4718045"/>
                    <a:gd name="connsiteX9" fmla="*/ 3109913 w 4085091"/>
                    <a:gd name="connsiteY9" fmla="*/ 2981324 h 4718045"/>
                    <a:gd name="connsiteX10" fmla="*/ 2351542 w 4085091"/>
                    <a:gd name="connsiteY10" fmla="*/ 2254251 h 4718045"/>
                    <a:gd name="connsiteX11" fmla="*/ 1781175 w 4085091"/>
                    <a:gd name="connsiteY11" fmla="*/ 2900362 h 4718045"/>
                    <a:gd name="connsiteX12" fmla="*/ 1366838 w 4085091"/>
                    <a:gd name="connsiteY12" fmla="*/ 3090862 h 4718045"/>
                    <a:gd name="connsiteX13" fmla="*/ 0 w 4085091"/>
                    <a:gd name="connsiteY13" fmla="*/ 3105151 h 4718045"/>
                    <a:gd name="connsiteX14" fmla="*/ 1134 w 4085091"/>
                    <a:gd name="connsiteY14" fmla="*/ 2463800 h 4718045"/>
                    <a:gd name="connsiteX15" fmla="*/ 1891846 w 4085091"/>
                    <a:gd name="connsiteY15" fmla="*/ 0 h 4718045"/>
                    <a:gd name="connsiteX0" fmla="*/ 1891846 w 4085091"/>
                    <a:gd name="connsiteY0" fmla="*/ 0 h 4718045"/>
                    <a:gd name="connsiteX1" fmla="*/ 3895726 w 4085091"/>
                    <a:gd name="connsiteY1" fmla="*/ 290510 h 4718045"/>
                    <a:gd name="connsiteX2" fmla="*/ 4085091 w 4085091"/>
                    <a:gd name="connsiteY2" fmla="*/ 1314450 h 4718045"/>
                    <a:gd name="connsiteX3" fmla="*/ 3757613 w 4085091"/>
                    <a:gd name="connsiteY3" fmla="*/ 976310 h 4718045"/>
                    <a:gd name="connsiteX4" fmla="*/ 3062288 w 4085091"/>
                    <a:gd name="connsiteY4" fmla="*/ 1776410 h 4718045"/>
                    <a:gd name="connsiteX5" fmla="*/ 3690938 w 4085091"/>
                    <a:gd name="connsiteY5" fmla="*/ 2405060 h 4718045"/>
                    <a:gd name="connsiteX6" fmla="*/ 3729038 w 4085091"/>
                    <a:gd name="connsiteY6" fmla="*/ 3038474 h 4718045"/>
                    <a:gd name="connsiteX7" fmla="*/ 3395663 w 4085091"/>
                    <a:gd name="connsiteY7" fmla="*/ 4500561 h 4718045"/>
                    <a:gd name="connsiteX8" fmla="*/ 2786063 w 4085091"/>
                    <a:gd name="connsiteY8" fmla="*/ 4352924 h 4718045"/>
                    <a:gd name="connsiteX9" fmla="*/ 3109913 w 4085091"/>
                    <a:gd name="connsiteY9" fmla="*/ 2981324 h 4718045"/>
                    <a:gd name="connsiteX10" fmla="*/ 2351542 w 4085091"/>
                    <a:gd name="connsiteY10" fmla="*/ 2254251 h 4718045"/>
                    <a:gd name="connsiteX11" fmla="*/ 1781175 w 4085091"/>
                    <a:gd name="connsiteY11" fmla="*/ 2900362 h 4718045"/>
                    <a:gd name="connsiteX12" fmla="*/ 1366838 w 4085091"/>
                    <a:gd name="connsiteY12" fmla="*/ 3090862 h 4718045"/>
                    <a:gd name="connsiteX13" fmla="*/ 0 w 4085091"/>
                    <a:gd name="connsiteY13" fmla="*/ 3105151 h 4718045"/>
                    <a:gd name="connsiteX14" fmla="*/ 1134 w 4085091"/>
                    <a:gd name="connsiteY14" fmla="*/ 2463800 h 4718045"/>
                    <a:gd name="connsiteX15" fmla="*/ 1891846 w 4085091"/>
                    <a:gd name="connsiteY15" fmla="*/ 0 h 4718045"/>
                    <a:gd name="connsiteX0" fmla="*/ 1891846 w 4227966"/>
                    <a:gd name="connsiteY0" fmla="*/ 0 h 4718045"/>
                    <a:gd name="connsiteX1" fmla="*/ 3895726 w 4227966"/>
                    <a:gd name="connsiteY1" fmla="*/ 290510 h 4718045"/>
                    <a:gd name="connsiteX2" fmla="*/ 4227966 w 4227966"/>
                    <a:gd name="connsiteY2" fmla="*/ 1419225 h 4718045"/>
                    <a:gd name="connsiteX3" fmla="*/ 3757613 w 4227966"/>
                    <a:gd name="connsiteY3" fmla="*/ 976310 h 4718045"/>
                    <a:gd name="connsiteX4" fmla="*/ 3062288 w 4227966"/>
                    <a:gd name="connsiteY4" fmla="*/ 1776410 h 4718045"/>
                    <a:gd name="connsiteX5" fmla="*/ 3690938 w 4227966"/>
                    <a:gd name="connsiteY5" fmla="*/ 2405060 h 4718045"/>
                    <a:gd name="connsiteX6" fmla="*/ 3729038 w 4227966"/>
                    <a:gd name="connsiteY6" fmla="*/ 3038474 h 4718045"/>
                    <a:gd name="connsiteX7" fmla="*/ 3395663 w 4227966"/>
                    <a:gd name="connsiteY7" fmla="*/ 4500561 h 4718045"/>
                    <a:gd name="connsiteX8" fmla="*/ 2786063 w 4227966"/>
                    <a:gd name="connsiteY8" fmla="*/ 4352924 h 4718045"/>
                    <a:gd name="connsiteX9" fmla="*/ 3109913 w 4227966"/>
                    <a:gd name="connsiteY9" fmla="*/ 2981324 h 4718045"/>
                    <a:gd name="connsiteX10" fmla="*/ 2351542 w 4227966"/>
                    <a:gd name="connsiteY10" fmla="*/ 2254251 h 4718045"/>
                    <a:gd name="connsiteX11" fmla="*/ 1781175 w 4227966"/>
                    <a:gd name="connsiteY11" fmla="*/ 2900362 h 4718045"/>
                    <a:gd name="connsiteX12" fmla="*/ 1366838 w 4227966"/>
                    <a:gd name="connsiteY12" fmla="*/ 3090862 h 4718045"/>
                    <a:gd name="connsiteX13" fmla="*/ 0 w 4227966"/>
                    <a:gd name="connsiteY13" fmla="*/ 3105151 h 4718045"/>
                    <a:gd name="connsiteX14" fmla="*/ 1134 w 4227966"/>
                    <a:gd name="connsiteY14" fmla="*/ 2463800 h 4718045"/>
                    <a:gd name="connsiteX15" fmla="*/ 1891846 w 4227966"/>
                    <a:gd name="connsiteY15" fmla="*/ 0 h 4718045"/>
                    <a:gd name="connsiteX0" fmla="*/ 1891846 w 4227966"/>
                    <a:gd name="connsiteY0" fmla="*/ 0 h 4718045"/>
                    <a:gd name="connsiteX1" fmla="*/ 3895726 w 4227966"/>
                    <a:gd name="connsiteY1" fmla="*/ 290510 h 4718045"/>
                    <a:gd name="connsiteX2" fmla="*/ 4227966 w 4227966"/>
                    <a:gd name="connsiteY2" fmla="*/ 1419225 h 4718045"/>
                    <a:gd name="connsiteX3" fmla="*/ 3771900 w 4227966"/>
                    <a:gd name="connsiteY3" fmla="*/ 957260 h 4718045"/>
                    <a:gd name="connsiteX4" fmla="*/ 3062288 w 4227966"/>
                    <a:gd name="connsiteY4" fmla="*/ 1776410 h 4718045"/>
                    <a:gd name="connsiteX5" fmla="*/ 3690938 w 4227966"/>
                    <a:gd name="connsiteY5" fmla="*/ 2405060 h 4718045"/>
                    <a:gd name="connsiteX6" fmla="*/ 3729038 w 4227966"/>
                    <a:gd name="connsiteY6" fmla="*/ 3038474 h 4718045"/>
                    <a:gd name="connsiteX7" fmla="*/ 3395663 w 4227966"/>
                    <a:gd name="connsiteY7" fmla="*/ 4500561 h 4718045"/>
                    <a:gd name="connsiteX8" fmla="*/ 2786063 w 4227966"/>
                    <a:gd name="connsiteY8" fmla="*/ 4352924 h 4718045"/>
                    <a:gd name="connsiteX9" fmla="*/ 3109913 w 4227966"/>
                    <a:gd name="connsiteY9" fmla="*/ 2981324 h 4718045"/>
                    <a:gd name="connsiteX10" fmla="*/ 2351542 w 4227966"/>
                    <a:gd name="connsiteY10" fmla="*/ 2254251 h 4718045"/>
                    <a:gd name="connsiteX11" fmla="*/ 1781175 w 4227966"/>
                    <a:gd name="connsiteY11" fmla="*/ 2900362 h 4718045"/>
                    <a:gd name="connsiteX12" fmla="*/ 1366838 w 4227966"/>
                    <a:gd name="connsiteY12" fmla="*/ 3090862 h 4718045"/>
                    <a:gd name="connsiteX13" fmla="*/ 0 w 4227966"/>
                    <a:gd name="connsiteY13" fmla="*/ 3105151 h 4718045"/>
                    <a:gd name="connsiteX14" fmla="*/ 1134 w 4227966"/>
                    <a:gd name="connsiteY14" fmla="*/ 2463800 h 4718045"/>
                    <a:gd name="connsiteX15" fmla="*/ 1891846 w 4227966"/>
                    <a:gd name="connsiteY15" fmla="*/ 0 h 4718045"/>
                    <a:gd name="connsiteX0" fmla="*/ 1891846 w 4227966"/>
                    <a:gd name="connsiteY0" fmla="*/ 0 h 4718045"/>
                    <a:gd name="connsiteX1" fmla="*/ 3895726 w 4227966"/>
                    <a:gd name="connsiteY1" fmla="*/ 290510 h 4718045"/>
                    <a:gd name="connsiteX2" fmla="*/ 3976688 w 4227966"/>
                    <a:gd name="connsiteY2" fmla="*/ 614360 h 4718045"/>
                    <a:gd name="connsiteX3" fmla="*/ 4227966 w 4227966"/>
                    <a:gd name="connsiteY3" fmla="*/ 1419225 h 4718045"/>
                    <a:gd name="connsiteX4" fmla="*/ 3771900 w 4227966"/>
                    <a:gd name="connsiteY4" fmla="*/ 957260 h 4718045"/>
                    <a:gd name="connsiteX5" fmla="*/ 3062288 w 4227966"/>
                    <a:gd name="connsiteY5" fmla="*/ 1776410 h 4718045"/>
                    <a:gd name="connsiteX6" fmla="*/ 3690938 w 4227966"/>
                    <a:gd name="connsiteY6" fmla="*/ 2405060 h 4718045"/>
                    <a:gd name="connsiteX7" fmla="*/ 3729038 w 4227966"/>
                    <a:gd name="connsiteY7" fmla="*/ 3038474 h 4718045"/>
                    <a:gd name="connsiteX8" fmla="*/ 3395663 w 4227966"/>
                    <a:gd name="connsiteY8" fmla="*/ 4500561 h 4718045"/>
                    <a:gd name="connsiteX9" fmla="*/ 2786063 w 4227966"/>
                    <a:gd name="connsiteY9" fmla="*/ 4352924 h 4718045"/>
                    <a:gd name="connsiteX10" fmla="*/ 3109913 w 4227966"/>
                    <a:gd name="connsiteY10" fmla="*/ 2981324 h 4718045"/>
                    <a:gd name="connsiteX11" fmla="*/ 2351542 w 4227966"/>
                    <a:gd name="connsiteY11" fmla="*/ 2254251 h 4718045"/>
                    <a:gd name="connsiteX12" fmla="*/ 1781175 w 4227966"/>
                    <a:gd name="connsiteY12" fmla="*/ 2900362 h 4718045"/>
                    <a:gd name="connsiteX13" fmla="*/ 1366838 w 4227966"/>
                    <a:gd name="connsiteY13" fmla="*/ 3090862 h 4718045"/>
                    <a:gd name="connsiteX14" fmla="*/ 0 w 4227966"/>
                    <a:gd name="connsiteY14" fmla="*/ 3105151 h 4718045"/>
                    <a:gd name="connsiteX15" fmla="*/ 1134 w 4227966"/>
                    <a:gd name="connsiteY15" fmla="*/ 2463800 h 4718045"/>
                    <a:gd name="connsiteX16" fmla="*/ 1891846 w 4227966"/>
                    <a:gd name="connsiteY16" fmla="*/ 0 h 4718045"/>
                    <a:gd name="connsiteX0" fmla="*/ 1891846 w 4638675"/>
                    <a:gd name="connsiteY0" fmla="*/ 0 h 4718045"/>
                    <a:gd name="connsiteX1" fmla="*/ 3895726 w 4638675"/>
                    <a:gd name="connsiteY1" fmla="*/ 290510 h 4718045"/>
                    <a:gd name="connsiteX2" fmla="*/ 4638675 w 4638675"/>
                    <a:gd name="connsiteY2" fmla="*/ 1400172 h 4718045"/>
                    <a:gd name="connsiteX3" fmla="*/ 4227966 w 4638675"/>
                    <a:gd name="connsiteY3" fmla="*/ 1419225 h 4718045"/>
                    <a:gd name="connsiteX4" fmla="*/ 3771900 w 4638675"/>
                    <a:gd name="connsiteY4" fmla="*/ 957260 h 4718045"/>
                    <a:gd name="connsiteX5" fmla="*/ 3062288 w 4638675"/>
                    <a:gd name="connsiteY5" fmla="*/ 1776410 h 4718045"/>
                    <a:gd name="connsiteX6" fmla="*/ 3690938 w 4638675"/>
                    <a:gd name="connsiteY6" fmla="*/ 2405060 h 4718045"/>
                    <a:gd name="connsiteX7" fmla="*/ 3729038 w 4638675"/>
                    <a:gd name="connsiteY7" fmla="*/ 3038474 h 4718045"/>
                    <a:gd name="connsiteX8" fmla="*/ 3395663 w 4638675"/>
                    <a:gd name="connsiteY8" fmla="*/ 4500561 h 4718045"/>
                    <a:gd name="connsiteX9" fmla="*/ 2786063 w 4638675"/>
                    <a:gd name="connsiteY9" fmla="*/ 4352924 h 4718045"/>
                    <a:gd name="connsiteX10" fmla="*/ 3109913 w 4638675"/>
                    <a:gd name="connsiteY10" fmla="*/ 2981324 h 4718045"/>
                    <a:gd name="connsiteX11" fmla="*/ 2351542 w 4638675"/>
                    <a:gd name="connsiteY11" fmla="*/ 2254251 h 4718045"/>
                    <a:gd name="connsiteX12" fmla="*/ 1781175 w 4638675"/>
                    <a:gd name="connsiteY12" fmla="*/ 2900362 h 4718045"/>
                    <a:gd name="connsiteX13" fmla="*/ 1366838 w 4638675"/>
                    <a:gd name="connsiteY13" fmla="*/ 3090862 h 4718045"/>
                    <a:gd name="connsiteX14" fmla="*/ 0 w 4638675"/>
                    <a:gd name="connsiteY14" fmla="*/ 3105151 h 4718045"/>
                    <a:gd name="connsiteX15" fmla="*/ 1134 w 4638675"/>
                    <a:gd name="connsiteY15" fmla="*/ 2463800 h 4718045"/>
                    <a:gd name="connsiteX16" fmla="*/ 1891846 w 4638675"/>
                    <a:gd name="connsiteY16" fmla="*/ 0 h 4718045"/>
                    <a:gd name="connsiteX0" fmla="*/ 1891846 w 4638675"/>
                    <a:gd name="connsiteY0" fmla="*/ 0 h 4718045"/>
                    <a:gd name="connsiteX1" fmla="*/ 3895726 w 4638675"/>
                    <a:gd name="connsiteY1" fmla="*/ 290510 h 4718045"/>
                    <a:gd name="connsiteX2" fmla="*/ 4638675 w 4638675"/>
                    <a:gd name="connsiteY2" fmla="*/ 1400172 h 4718045"/>
                    <a:gd name="connsiteX3" fmla="*/ 4227966 w 4638675"/>
                    <a:gd name="connsiteY3" fmla="*/ 1419225 h 4718045"/>
                    <a:gd name="connsiteX4" fmla="*/ 3771900 w 4638675"/>
                    <a:gd name="connsiteY4" fmla="*/ 957260 h 4718045"/>
                    <a:gd name="connsiteX5" fmla="*/ 3062288 w 4638675"/>
                    <a:gd name="connsiteY5" fmla="*/ 1776410 h 4718045"/>
                    <a:gd name="connsiteX6" fmla="*/ 3690938 w 4638675"/>
                    <a:gd name="connsiteY6" fmla="*/ 2405060 h 4718045"/>
                    <a:gd name="connsiteX7" fmla="*/ 3729038 w 4638675"/>
                    <a:gd name="connsiteY7" fmla="*/ 3038474 h 4718045"/>
                    <a:gd name="connsiteX8" fmla="*/ 3395663 w 4638675"/>
                    <a:gd name="connsiteY8" fmla="*/ 4500561 h 4718045"/>
                    <a:gd name="connsiteX9" fmla="*/ 2786063 w 4638675"/>
                    <a:gd name="connsiteY9" fmla="*/ 4352924 h 4718045"/>
                    <a:gd name="connsiteX10" fmla="*/ 3109913 w 4638675"/>
                    <a:gd name="connsiteY10" fmla="*/ 2981324 h 4718045"/>
                    <a:gd name="connsiteX11" fmla="*/ 2351542 w 4638675"/>
                    <a:gd name="connsiteY11" fmla="*/ 2254251 h 4718045"/>
                    <a:gd name="connsiteX12" fmla="*/ 1781175 w 4638675"/>
                    <a:gd name="connsiteY12" fmla="*/ 2900362 h 4718045"/>
                    <a:gd name="connsiteX13" fmla="*/ 1366838 w 4638675"/>
                    <a:gd name="connsiteY13" fmla="*/ 3090862 h 4718045"/>
                    <a:gd name="connsiteX14" fmla="*/ 0 w 4638675"/>
                    <a:gd name="connsiteY14" fmla="*/ 3105151 h 4718045"/>
                    <a:gd name="connsiteX15" fmla="*/ 1134 w 4638675"/>
                    <a:gd name="connsiteY15" fmla="*/ 2463800 h 4718045"/>
                    <a:gd name="connsiteX16" fmla="*/ 1891846 w 4638675"/>
                    <a:gd name="connsiteY16" fmla="*/ 0 h 4718045"/>
                    <a:gd name="connsiteX0" fmla="*/ 1891846 w 4638675"/>
                    <a:gd name="connsiteY0" fmla="*/ 0 h 4718045"/>
                    <a:gd name="connsiteX1" fmla="*/ 3895726 w 4638675"/>
                    <a:gd name="connsiteY1" fmla="*/ 290510 h 4718045"/>
                    <a:gd name="connsiteX2" fmla="*/ 4638675 w 4638675"/>
                    <a:gd name="connsiteY2" fmla="*/ 1400172 h 4718045"/>
                    <a:gd name="connsiteX3" fmla="*/ 4227966 w 4638675"/>
                    <a:gd name="connsiteY3" fmla="*/ 1419225 h 4718045"/>
                    <a:gd name="connsiteX4" fmla="*/ 3771900 w 4638675"/>
                    <a:gd name="connsiteY4" fmla="*/ 957260 h 4718045"/>
                    <a:gd name="connsiteX5" fmla="*/ 3062288 w 4638675"/>
                    <a:gd name="connsiteY5" fmla="*/ 1776410 h 4718045"/>
                    <a:gd name="connsiteX6" fmla="*/ 3690938 w 4638675"/>
                    <a:gd name="connsiteY6" fmla="*/ 2405060 h 4718045"/>
                    <a:gd name="connsiteX7" fmla="*/ 3729038 w 4638675"/>
                    <a:gd name="connsiteY7" fmla="*/ 3038474 h 4718045"/>
                    <a:gd name="connsiteX8" fmla="*/ 3395663 w 4638675"/>
                    <a:gd name="connsiteY8" fmla="*/ 4500561 h 4718045"/>
                    <a:gd name="connsiteX9" fmla="*/ 2786063 w 4638675"/>
                    <a:gd name="connsiteY9" fmla="*/ 4352924 h 4718045"/>
                    <a:gd name="connsiteX10" fmla="*/ 3109913 w 4638675"/>
                    <a:gd name="connsiteY10" fmla="*/ 2981324 h 4718045"/>
                    <a:gd name="connsiteX11" fmla="*/ 2351542 w 4638675"/>
                    <a:gd name="connsiteY11" fmla="*/ 2254251 h 4718045"/>
                    <a:gd name="connsiteX12" fmla="*/ 1781175 w 4638675"/>
                    <a:gd name="connsiteY12" fmla="*/ 2900362 h 4718045"/>
                    <a:gd name="connsiteX13" fmla="*/ 1366838 w 4638675"/>
                    <a:gd name="connsiteY13" fmla="*/ 3090862 h 4718045"/>
                    <a:gd name="connsiteX14" fmla="*/ 0 w 4638675"/>
                    <a:gd name="connsiteY14" fmla="*/ 3105151 h 4718045"/>
                    <a:gd name="connsiteX15" fmla="*/ 1134 w 4638675"/>
                    <a:gd name="connsiteY15" fmla="*/ 2463800 h 4718045"/>
                    <a:gd name="connsiteX16" fmla="*/ 1891846 w 4638675"/>
                    <a:gd name="connsiteY16" fmla="*/ 0 h 4718045"/>
                    <a:gd name="connsiteX0" fmla="*/ 1891846 w 4638675"/>
                    <a:gd name="connsiteY0" fmla="*/ 0 h 4718045"/>
                    <a:gd name="connsiteX1" fmla="*/ 3895726 w 4638675"/>
                    <a:gd name="connsiteY1" fmla="*/ 290510 h 4718045"/>
                    <a:gd name="connsiteX2" fmla="*/ 4638675 w 4638675"/>
                    <a:gd name="connsiteY2" fmla="*/ 1400172 h 4718045"/>
                    <a:gd name="connsiteX3" fmla="*/ 4227966 w 4638675"/>
                    <a:gd name="connsiteY3" fmla="*/ 1419225 h 4718045"/>
                    <a:gd name="connsiteX4" fmla="*/ 3771900 w 4638675"/>
                    <a:gd name="connsiteY4" fmla="*/ 957260 h 4718045"/>
                    <a:gd name="connsiteX5" fmla="*/ 3062288 w 4638675"/>
                    <a:gd name="connsiteY5" fmla="*/ 1776410 h 4718045"/>
                    <a:gd name="connsiteX6" fmla="*/ 3690938 w 4638675"/>
                    <a:gd name="connsiteY6" fmla="*/ 2405060 h 4718045"/>
                    <a:gd name="connsiteX7" fmla="*/ 3729038 w 4638675"/>
                    <a:gd name="connsiteY7" fmla="*/ 3038474 h 4718045"/>
                    <a:gd name="connsiteX8" fmla="*/ 3395663 w 4638675"/>
                    <a:gd name="connsiteY8" fmla="*/ 4500561 h 4718045"/>
                    <a:gd name="connsiteX9" fmla="*/ 2786063 w 4638675"/>
                    <a:gd name="connsiteY9" fmla="*/ 4352924 h 4718045"/>
                    <a:gd name="connsiteX10" fmla="*/ 3109913 w 4638675"/>
                    <a:gd name="connsiteY10" fmla="*/ 2981324 h 4718045"/>
                    <a:gd name="connsiteX11" fmla="*/ 2351542 w 4638675"/>
                    <a:gd name="connsiteY11" fmla="*/ 2254251 h 4718045"/>
                    <a:gd name="connsiteX12" fmla="*/ 1781175 w 4638675"/>
                    <a:gd name="connsiteY12" fmla="*/ 2900362 h 4718045"/>
                    <a:gd name="connsiteX13" fmla="*/ 1366838 w 4638675"/>
                    <a:gd name="connsiteY13" fmla="*/ 3090862 h 4718045"/>
                    <a:gd name="connsiteX14" fmla="*/ 0 w 4638675"/>
                    <a:gd name="connsiteY14" fmla="*/ 3105151 h 4718045"/>
                    <a:gd name="connsiteX15" fmla="*/ 1134 w 4638675"/>
                    <a:gd name="connsiteY15" fmla="*/ 2463800 h 4718045"/>
                    <a:gd name="connsiteX16" fmla="*/ 1891846 w 4638675"/>
                    <a:gd name="connsiteY16" fmla="*/ 0 h 4718045"/>
                    <a:gd name="connsiteX0" fmla="*/ 1891846 w 4638675"/>
                    <a:gd name="connsiteY0" fmla="*/ 0 h 4718045"/>
                    <a:gd name="connsiteX1" fmla="*/ 3895726 w 4638675"/>
                    <a:gd name="connsiteY1" fmla="*/ 290510 h 4718045"/>
                    <a:gd name="connsiteX2" fmla="*/ 4452938 w 4638675"/>
                    <a:gd name="connsiteY2" fmla="*/ 1128710 h 4718045"/>
                    <a:gd name="connsiteX3" fmla="*/ 4638675 w 4638675"/>
                    <a:gd name="connsiteY3" fmla="*/ 1400172 h 4718045"/>
                    <a:gd name="connsiteX4" fmla="*/ 4227966 w 4638675"/>
                    <a:gd name="connsiteY4" fmla="*/ 1419225 h 4718045"/>
                    <a:gd name="connsiteX5" fmla="*/ 3771900 w 4638675"/>
                    <a:gd name="connsiteY5" fmla="*/ 957260 h 4718045"/>
                    <a:gd name="connsiteX6" fmla="*/ 3062288 w 4638675"/>
                    <a:gd name="connsiteY6" fmla="*/ 1776410 h 4718045"/>
                    <a:gd name="connsiteX7" fmla="*/ 3690938 w 4638675"/>
                    <a:gd name="connsiteY7" fmla="*/ 2405060 h 4718045"/>
                    <a:gd name="connsiteX8" fmla="*/ 3729038 w 4638675"/>
                    <a:gd name="connsiteY8" fmla="*/ 3038474 h 4718045"/>
                    <a:gd name="connsiteX9" fmla="*/ 3395663 w 4638675"/>
                    <a:gd name="connsiteY9" fmla="*/ 4500561 h 4718045"/>
                    <a:gd name="connsiteX10" fmla="*/ 2786063 w 4638675"/>
                    <a:gd name="connsiteY10" fmla="*/ 4352924 h 4718045"/>
                    <a:gd name="connsiteX11" fmla="*/ 3109913 w 4638675"/>
                    <a:gd name="connsiteY11" fmla="*/ 2981324 h 4718045"/>
                    <a:gd name="connsiteX12" fmla="*/ 2351542 w 4638675"/>
                    <a:gd name="connsiteY12" fmla="*/ 2254251 h 4718045"/>
                    <a:gd name="connsiteX13" fmla="*/ 1781175 w 4638675"/>
                    <a:gd name="connsiteY13" fmla="*/ 2900362 h 4718045"/>
                    <a:gd name="connsiteX14" fmla="*/ 1366838 w 4638675"/>
                    <a:gd name="connsiteY14" fmla="*/ 3090862 h 4718045"/>
                    <a:gd name="connsiteX15" fmla="*/ 0 w 4638675"/>
                    <a:gd name="connsiteY15" fmla="*/ 3105151 h 4718045"/>
                    <a:gd name="connsiteX16" fmla="*/ 1134 w 4638675"/>
                    <a:gd name="connsiteY16" fmla="*/ 2463800 h 4718045"/>
                    <a:gd name="connsiteX17" fmla="*/ 1891846 w 4638675"/>
                    <a:gd name="connsiteY17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5386388 w 5386388"/>
                    <a:gd name="connsiteY2" fmla="*/ 633410 h 4718045"/>
                    <a:gd name="connsiteX3" fmla="*/ 4638675 w 5386388"/>
                    <a:gd name="connsiteY3" fmla="*/ 1400172 h 4718045"/>
                    <a:gd name="connsiteX4" fmla="*/ 4227966 w 5386388"/>
                    <a:gd name="connsiteY4" fmla="*/ 1419225 h 4718045"/>
                    <a:gd name="connsiteX5" fmla="*/ 3771900 w 5386388"/>
                    <a:gd name="connsiteY5" fmla="*/ 957260 h 4718045"/>
                    <a:gd name="connsiteX6" fmla="*/ 3062288 w 5386388"/>
                    <a:gd name="connsiteY6" fmla="*/ 1776410 h 4718045"/>
                    <a:gd name="connsiteX7" fmla="*/ 3690938 w 5386388"/>
                    <a:gd name="connsiteY7" fmla="*/ 2405060 h 4718045"/>
                    <a:gd name="connsiteX8" fmla="*/ 3729038 w 5386388"/>
                    <a:gd name="connsiteY8" fmla="*/ 3038474 h 4718045"/>
                    <a:gd name="connsiteX9" fmla="*/ 3395663 w 5386388"/>
                    <a:gd name="connsiteY9" fmla="*/ 4500561 h 4718045"/>
                    <a:gd name="connsiteX10" fmla="*/ 2786063 w 5386388"/>
                    <a:gd name="connsiteY10" fmla="*/ 4352924 h 4718045"/>
                    <a:gd name="connsiteX11" fmla="*/ 3109913 w 5386388"/>
                    <a:gd name="connsiteY11" fmla="*/ 2981324 h 4718045"/>
                    <a:gd name="connsiteX12" fmla="*/ 2351542 w 5386388"/>
                    <a:gd name="connsiteY12" fmla="*/ 2254251 h 4718045"/>
                    <a:gd name="connsiteX13" fmla="*/ 1781175 w 5386388"/>
                    <a:gd name="connsiteY13" fmla="*/ 2900362 h 4718045"/>
                    <a:gd name="connsiteX14" fmla="*/ 1366838 w 5386388"/>
                    <a:gd name="connsiteY14" fmla="*/ 3090862 h 4718045"/>
                    <a:gd name="connsiteX15" fmla="*/ 0 w 5386388"/>
                    <a:gd name="connsiteY15" fmla="*/ 3105151 h 4718045"/>
                    <a:gd name="connsiteX16" fmla="*/ 1134 w 5386388"/>
                    <a:gd name="connsiteY16" fmla="*/ 2463800 h 4718045"/>
                    <a:gd name="connsiteX17" fmla="*/ 1891846 w 5386388"/>
                    <a:gd name="connsiteY17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4571999 w 5386388"/>
                    <a:gd name="connsiteY2" fmla="*/ 433385 h 4718045"/>
                    <a:gd name="connsiteX3" fmla="*/ 5386388 w 5386388"/>
                    <a:gd name="connsiteY3" fmla="*/ 633410 h 4718045"/>
                    <a:gd name="connsiteX4" fmla="*/ 4638675 w 5386388"/>
                    <a:gd name="connsiteY4" fmla="*/ 1400172 h 4718045"/>
                    <a:gd name="connsiteX5" fmla="*/ 4227966 w 5386388"/>
                    <a:gd name="connsiteY5" fmla="*/ 1419225 h 4718045"/>
                    <a:gd name="connsiteX6" fmla="*/ 3771900 w 5386388"/>
                    <a:gd name="connsiteY6" fmla="*/ 957260 h 4718045"/>
                    <a:gd name="connsiteX7" fmla="*/ 3062288 w 5386388"/>
                    <a:gd name="connsiteY7" fmla="*/ 1776410 h 4718045"/>
                    <a:gd name="connsiteX8" fmla="*/ 3690938 w 5386388"/>
                    <a:gd name="connsiteY8" fmla="*/ 2405060 h 4718045"/>
                    <a:gd name="connsiteX9" fmla="*/ 3729038 w 5386388"/>
                    <a:gd name="connsiteY9" fmla="*/ 3038474 h 4718045"/>
                    <a:gd name="connsiteX10" fmla="*/ 3395663 w 5386388"/>
                    <a:gd name="connsiteY10" fmla="*/ 4500561 h 4718045"/>
                    <a:gd name="connsiteX11" fmla="*/ 2786063 w 5386388"/>
                    <a:gd name="connsiteY11" fmla="*/ 4352924 h 4718045"/>
                    <a:gd name="connsiteX12" fmla="*/ 3109913 w 5386388"/>
                    <a:gd name="connsiteY12" fmla="*/ 2981324 h 4718045"/>
                    <a:gd name="connsiteX13" fmla="*/ 2351542 w 5386388"/>
                    <a:gd name="connsiteY13" fmla="*/ 2254251 h 4718045"/>
                    <a:gd name="connsiteX14" fmla="*/ 1781175 w 5386388"/>
                    <a:gd name="connsiteY14" fmla="*/ 2900362 h 4718045"/>
                    <a:gd name="connsiteX15" fmla="*/ 1366838 w 5386388"/>
                    <a:gd name="connsiteY15" fmla="*/ 3090862 h 4718045"/>
                    <a:gd name="connsiteX16" fmla="*/ 0 w 5386388"/>
                    <a:gd name="connsiteY16" fmla="*/ 3105151 h 4718045"/>
                    <a:gd name="connsiteX17" fmla="*/ 1134 w 5386388"/>
                    <a:gd name="connsiteY17" fmla="*/ 2463800 h 4718045"/>
                    <a:gd name="connsiteX18" fmla="*/ 1891846 w 5386388"/>
                    <a:gd name="connsiteY18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4405312 w 5386388"/>
                    <a:gd name="connsiteY2" fmla="*/ 895347 h 4718045"/>
                    <a:gd name="connsiteX3" fmla="*/ 5386388 w 5386388"/>
                    <a:gd name="connsiteY3" fmla="*/ 633410 h 4718045"/>
                    <a:gd name="connsiteX4" fmla="*/ 4638675 w 5386388"/>
                    <a:gd name="connsiteY4" fmla="*/ 1400172 h 4718045"/>
                    <a:gd name="connsiteX5" fmla="*/ 4227966 w 5386388"/>
                    <a:gd name="connsiteY5" fmla="*/ 1419225 h 4718045"/>
                    <a:gd name="connsiteX6" fmla="*/ 3771900 w 5386388"/>
                    <a:gd name="connsiteY6" fmla="*/ 957260 h 4718045"/>
                    <a:gd name="connsiteX7" fmla="*/ 3062288 w 5386388"/>
                    <a:gd name="connsiteY7" fmla="*/ 1776410 h 4718045"/>
                    <a:gd name="connsiteX8" fmla="*/ 3690938 w 5386388"/>
                    <a:gd name="connsiteY8" fmla="*/ 2405060 h 4718045"/>
                    <a:gd name="connsiteX9" fmla="*/ 3729038 w 5386388"/>
                    <a:gd name="connsiteY9" fmla="*/ 3038474 h 4718045"/>
                    <a:gd name="connsiteX10" fmla="*/ 3395663 w 5386388"/>
                    <a:gd name="connsiteY10" fmla="*/ 4500561 h 4718045"/>
                    <a:gd name="connsiteX11" fmla="*/ 2786063 w 5386388"/>
                    <a:gd name="connsiteY11" fmla="*/ 4352924 h 4718045"/>
                    <a:gd name="connsiteX12" fmla="*/ 3109913 w 5386388"/>
                    <a:gd name="connsiteY12" fmla="*/ 2981324 h 4718045"/>
                    <a:gd name="connsiteX13" fmla="*/ 2351542 w 5386388"/>
                    <a:gd name="connsiteY13" fmla="*/ 2254251 h 4718045"/>
                    <a:gd name="connsiteX14" fmla="*/ 1781175 w 5386388"/>
                    <a:gd name="connsiteY14" fmla="*/ 2900362 h 4718045"/>
                    <a:gd name="connsiteX15" fmla="*/ 1366838 w 5386388"/>
                    <a:gd name="connsiteY15" fmla="*/ 3090862 h 4718045"/>
                    <a:gd name="connsiteX16" fmla="*/ 0 w 5386388"/>
                    <a:gd name="connsiteY16" fmla="*/ 3105151 h 4718045"/>
                    <a:gd name="connsiteX17" fmla="*/ 1134 w 5386388"/>
                    <a:gd name="connsiteY17" fmla="*/ 2463800 h 4718045"/>
                    <a:gd name="connsiteX18" fmla="*/ 1891846 w 5386388"/>
                    <a:gd name="connsiteY18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4405312 w 5386388"/>
                    <a:gd name="connsiteY2" fmla="*/ 895347 h 4718045"/>
                    <a:gd name="connsiteX3" fmla="*/ 5067299 w 5386388"/>
                    <a:gd name="connsiteY3" fmla="*/ 709610 h 4718045"/>
                    <a:gd name="connsiteX4" fmla="*/ 5386388 w 5386388"/>
                    <a:gd name="connsiteY4" fmla="*/ 633410 h 4718045"/>
                    <a:gd name="connsiteX5" fmla="*/ 4638675 w 5386388"/>
                    <a:gd name="connsiteY5" fmla="*/ 1400172 h 4718045"/>
                    <a:gd name="connsiteX6" fmla="*/ 4227966 w 5386388"/>
                    <a:gd name="connsiteY6" fmla="*/ 1419225 h 4718045"/>
                    <a:gd name="connsiteX7" fmla="*/ 3771900 w 5386388"/>
                    <a:gd name="connsiteY7" fmla="*/ 957260 h 4718045"/>
                    <a:gd name="connsiteX8" fmla="*/ 3062288 w 5386388"/>
                    <a:gd name="connsiteY8" fmla="*/ 1776410 h 4718045"/>
                    <a:gd name="connsiteX9" fmla="*/ 3690938 w 5386388"/>
                    <a:gd name="connsiteY9" fmla="*/ 2405060 h 4718045"/>
                    <a:gd name="connsiteX10" fmla="*/ 3729038 w 5386388"/>
                    <a:gd name="connsiteY10" fmla="*/ 3038474 h 4718045"/>
                    <a:gd name="connsiteX11" fmla="*/ 3395663 w 5386388"/>
                    <a:gd name="connsiteY11" fmla="*/ 4500561 h 4718045"/>
                    <a:gd name="connsiteX12" fmla="*/ 2786063 w 5386388"/>
                    <a:gd name="connsiteY12" fmla="*/ 4352924 h 4718045"/>
                    <a:gd name="connsiteX13" fmla="*/ 3109913 w 5386388"/>
                    <a:gd name="connsiteY13" fmla="*/ 2981324 h 4718045"/>
                    <a:gd name="connsiteX14" fmla="*/ 2351542 w 5386388"/>
                    <a:gd name="connsiteY14" fmla="*/ 2254251 h 4718045"/>
                    <a:gd name="connsiteX15" fmla="*/ 1781175 w 5386388"/>
                    <a:gd name="connsiteY15" fmla="*/ 2900362 h 4718045"/>
                    <a:gd name="connsiteX16" fmla="*/ 1366838 w 5386388"/>
                    <a:gd name="connsiteY16" fmla="*/ 3090862 h 4718045"/>
                    <a:gd name="connsiteX17" fmla="*/ 0 w 5386388"/>
                    <a:gd name="connsiteY17" fmla="*/ 3105151 h 4718045"/>
                    <a:gd name="connsiteX18" fmla="*/ 1134 w 5386388"/>
                    <a:gd name="connsiteY18" fmla="*/ 2463800 h 4718045"/>
                    <a:gd name="connsiteX19" fmla="*/ 1891846 w 5386388"/>
                    <a:gd name="connsiteY19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4405312 w 5386388"/>
                    <a:gd name="connsiteY2" fmla="*/ 895347 h 4718045"/>
                    <a:gd name="connsiteX3" fmla="*/ 5038724 w 5386388"/>
                    <a:gd name="connsiteY3" fmla="*/ 261935 h 4718045"/>
                    <a:gd name="connsiteX4" fmla="*/ 5386388 w 5386388"/>
                    <a:gd name="connsiteY4" fmla="*/ 633410 h 4718045"/>
                    <a:gd name="connsiteX5" fmla="*/ 4638675 w 5386388"/>
                    <a:gd name="connsiteY5" fmla="*/ 1400172 h 4718045"/>
                    <a:gd name="connsiteX6" fmla="*/ 4227966 w 5386388"/>
                    <a:gd name="connsiteY6" fmla="*/ 1419225 h 4718045"/>
                    <a:gd name="connsiteX7" fmla="*/ 3771900 w 5386388"/>
                    <a:gd name="connsiteY7" fmla="*/ 957260 h 4718045"/>
                    <a:gd name="connsiteX8" fmla="*/ 3062288 w 5386388"/>
                    <a:gd name="connsiteY8" fmla="*/ 1776410 h 4718045"/>
                    <a:gd name="connsiteX9" fmla="*/ 3690938 w 5386388"/>
                    <a:gd name="connsiteY9" fmla="*/ 2405060 h 4718045"/>
                    <a:gd name="connsiteX10" fmla="*/ 3729038 w 5386388"/>
                    <a:gd name="connsiteY10" fmla="*/ 3038474 h 4718045"/>
                    <a:gd name="connsiteX11" fmla="*/ 3395663 w 5386388"/>
                    <a:gd name="connsiteY11" fmla="*/ 4500561 h 4718045"/>
                    <a:gd name="connsiteX12" fmla="*/ 2786063 w 5386388"/>
                    <a:gd name="connsiteY12" fmla="*/ 4352924 h 4718045"/>
                    <a:gd name="connsiteX13" fmla="*/ 3109913 w 5386388"/>
                    <a:gd name="connsiteY13" fmla="*/ 2981324 h 4718045"/>
                    <a:gd name="connsiteX14" fmla="*/ 2351542 w 5386388"/>
                    <a:gd name="connsiteY14" fmla="*/ 2254251 h 4718045"/>
                    <a:gd name="connsiteX15" fmla="*/ 1781175 w 5386388"/>
                    <a:gd name="connsiteY15" fmla="*/ 2900362 h 4718045"/>
                    <a:gd name="connsiteX16" fmla="*/ 1366838 w 5386388"/>
                    <a:gd name="connsiteY16" fmla="*/ 3090862 h 4718045"/>
                    <a:gd name="connsiteX17" fmla="*/ 0 w 5386388"/>
                    <a:gd name="connsiteY17" fmla="*/ 3105151 h 4718045"/>
                    <a:gd name="connsiteX18" fmla="*/ 1134 w 5386388"/>
                    <a:gd name="connsiteY18" fmla="*/ 2463800 h 4718045"/>
                    <a:gd name="connsiteX19" fmla="*/ 1891846 w 5386388"/>
                    <a:gd name="connsiteY19" fmla="*/ 0 h 4718045"/>
                    <a:gd name="connsiteX0" fmla="*/ 1891846 w 5386388"/>
                    <a:gd name="connsiteY0" fmla="*/ 0 h 4718045"/>
                    <a:gd name="connsiteX1" fmla="*/ 3895726 w 5386388"/>
                    <a:gd name="connsiteY1" fmla="*/ 290510 h 4718045"/>
                    <a:gd name="connsiteX2" fmla="*/ 4405312 w 5386388"/>
                    <a:gd name="connsiteY2" fmla="*/ 895347 h 4718045"/>
                    <a:gd name="connsiteX3" fmla="*/ 5038724 w 5386388"/>
                    <a:gd name="connsiteY3" fmla="*/ 261935 h 4718045"/>
                    <a:gd name="connsiteX4" fmla="*/ 5386388 w 5386388"/>
                    <a:gd name="connsiteY4" fmla="*/ 633410 h 4718045"/>
                    <a:gd name="connsiteX5" fmla="*/ 4638675 w 5386388"/>
                    <a:gd name="connsiteY5" fmla="*/ 1400172 h 4718045"/>
                    <a:gd name="connsiteX6" fmla="*/ 4227966 w 5386388"/>
                    <a:gd name="connsiteY6" fmla="*/ 1419225 h 4718045"/>
                    <a:gd name="connsiteX7" fmla="*/ 3771900 w 5386388"/>
                    <a:gd name="connsiteY7" fmla="*/ 957260 h 4718045"/>
                    <a:gd name="connsiteX8" fmla="*/ 3062288 w 5386388"/>
                    <a:gd name="connsiteY8" fmla="*/ 1776410 h 4718045"/>
                    <a:gd name="connsiteX9" fmla="*/ 3690938 w 5386388"/>
                    <a:gd name="connsiteY9" fmla="*/ 2405060 h 4718045"/>
                    <a:gd name="connsiteX10" fmla="*/ 3729038 w 5386388"/>
                    <a:gd name="connsiteY10" fmla="*/ 3038474 h 4718045"/>
                    <a:gd name="connsiteX11" fmla="*/ 3395663 w 5386388"/>
                    <a:gd name="connsiteY11" fmla="*/ 4500561 h 4718045"/>
                    <a:gd name="connsiteX12" fmla="*/ 2786063 w 5386388"/>
                    <a:gd name="connsiteY12" fmla="*/ 4352924 h 4718045"/>
                    <a:gd name="connsiteX13" fmla="*/ 3109913 w 5386388"/>
                    <a:gd name="connsiteY13" fmla="*/ 2981324 h 4718045"/>
                    <a:gd name="connsiteX14" fmla="*/ 2351542 w 5386388"/>
                    <a:gd name="connsiteY14" fmla="*/ 2254251 h 4718045"/>
                    <a:gd name="connsiteX15" fmla="*/ 1781175 w 5386388"/>
                    <a:gd name="connsiteY15" fmla="*/ 2900362 h 4718045"/>
                    <a:gd name="connsiteX16" fmla="*/ 1366838 w 5386388"/>
                    <a:gd name="connsiteY16" fmla="*/ 3090862 h 4718045"/>
                    <a:gd name="connsiteX17" fmla="*/ 0 w 5386388"/>
                    <a:gd name="connsiteY17" fmla="*/ 3105151 h 4718045"/>
                    <a:gd name="connsiteX18" fmla="*/ 1134 w 5386388"/>
                    <a:gd name="connsiteY18" fmla="*/ 2463800 h 4718045"/>
                    <a:gd name="connsiteX19" fmla="*/ 1891846 w 5386388"/>
                    <a:gd name="connsiteY19" fmla="*/ 0 h 4718045"/>
                    <a:gd name="connsiteX0" fmla="*/ 1891846 w 5438516"/>
                    <a:gd name="connsiteY0" fmla="*/ 0 h 4718045"/>
                    <a:gd name="connsiteX1" fmla="*/ 3895726 w 5438516"/>
                    <a:gd name="connsiteY1" fmla="*/ 290510 h 4718045"/>
                    <a:gd name="connsiteX2" fmla="*/ 4405312 w 5438516"/>
                    <a:gd name="connsiteY2" fmla="*/ 895347 h 4718045"/>
                    <a:gd name="connsiteX3" fmla="*/ 5038724 w 5438516"/>
                    <a:gd name="connsiteY3" fmla="*/ 261935 h 4718045"/>
                    <a:gd name="connsiteX4" fmla="*/ 5386388 w 5438516"/>
                    <a:gd name="connsiteY4" fmla="*/ 633410 h 4718045"/>
                    <a:gd name="connsiteX5" fmla="*/ 4638675 w 5438516"/>
                    <a:gd name="connsiteY5" fmla="*/ 1400172 h 4718045"/>
                    <a:gd name="connsiteX6" fmla="*/ 4227966 w 5438516"/>
                    <a:gd name="connsiteY6" fmla="*/ 1419225 h 4718045"/>
                    <a:gd name="connsiteX7" fmla="*/ 3771900 w 5438516"/>
                    <a:gd name="connsiteY7" fmla="*/ 957260 h 4718045"/>
                    <a:gd name="connsiteX8" fmla="*/ 3062288 w 5438516"/>
                    <a:gd name="connsiteY8" fmla="*/ 1776410 h 4718045"/>
                    <a:gd name="connsiteX9" fmla="*/ 3690938 w 5438516"/>
                    <a:gd name="connsiteY9" fmla="*/ 2405060 h 4718045"/>
                    <a:gd name="connsiteX10" fmla="*/ 3729038 w 5438516"/>
                    <a:gd name="connsiteY10" fmla="*/ 3038474 h 4718045"/>
                    <a:gd name="connsiteX11" fmla="*/ 3395663 w 5438516"/>
                    <a:gd name="connsiteY11" fmla="*/ 4500561 h 4718045"/>
                    <a:gd name="connsiteX12" fmla="*/ 2786063 w 5438516"/>
                    <a:gd name="connsiteY12" fmla="*/ 4352924 h 4718045"/>
                    <a:gd name="connsiteX13" fmla="*/ 3109913 w 5438516"/>
                    <a:gd name="connsiteY13" fmla="*/ 2981324 h 4718045"/>
                    <a:gd name="connsiteX14" fmla="*/ 2351542 w 5438516"/>
                    <a:gd name="connsiteY14" fmla="*/ 2254251 h 4718045"/>
                    <a:gd name="connsiteX15" fmla="*/ 1781175 w 5438516"/>
                    <a:gd name="connsiteY15" fmla="*/ 2900362 h 4718045"/>
                    <a:gd name="connsiteX16" fmla="*/ 1366838 w 5438516"/>
                    <a:gd name="connsiteY16" fmla="*/ 3090862 h 4718045"/>
                    <a:gd name="connsiteX17" fmla="*/ 0 w 5438516"/>
                    <a:gd name="connsiteY17" fmla="*/ 3105151 h 4718045"/>
                    <a:gd name="connsiteX18" fmla="*/ 1134 w 5438516"/>
                    <a:gd name="connsiteY18" fmla="*/ 2463800 h 4718045"/>
                    <a:gd name="connsiteX19" fmla="*/ 1891846 w 5438516"/>
                    <a:gd name="connsiteY19" fmla="*/ 0 h 4718045"/>
                    <a:gd name="connsiteX0" fmla="*/ 1891846 w 5436708"/>
                    <a:gd name="connsiteY0" fmla="*/ 0 h 4718045"/>
                    <a:gd name="connsiteX1" fmla="*/ 3895726 w 5436708"/>
                    <a:gd name="connsiteY1" fmla="*/ 290510 h 4718045"/>
                    <a:gd name="connsiteX2" fmla="*/ 4405312 w 5436708"/>
                    <a:gd name="connsiteY2" fmla="*/ 895347 h 4718045"/>
                    <a:gd name="connsiteX3" fmla="*/ 5019674 w 5436708"/>
                    <a:gd name="connsiteY3" fmla="*/ 285747 h 4718045"/>
                    <a:gd name="connsiteX4" fmla="*/ 5386388 w 5436708"/>
                    <a:gd name="connsiteY4" fmla="*/ 633410 h 4718045"/>
                    <a:gd name="connsiteX5" fmla="*/ 4638675 w 5436708"/>
                    <a:gd name="connsiteY5" fmla="*/ 1400172 h 4718045"/>
                    <a:gd name="connsiteX6" fmla="*/ 4227966 w 5436708"/>
                    <a:gd name="connsiteY6" fmla="*/ 1419225 h 4718045"/>
                    <a:gd name="connsiteX7" fmla="*/ 3771900 w 5436708"/>
                    <a:gd name="connsiteY7" fmla="*/ 957260 h 4718045"/>
                    <a:gd name="connsiteX8" fmla="*/ 3062288 w 5436708"/>
                    <a:gd name="connsiteY8" fmla="*/ 1776410 h 4718045"/>
                    <a:gd name="connsiteX9" fmla="*/ 3690938 w 5436708"/>
                    <a:gd name="connsiteY9" fmla="*/ 2405060 h 4718045"/>
                    <a:gd name="connsiteX10" fmla="*/ 3729038 w 5436708"/>
                    <a:gd name="connsiteY10" fmla="*/ 3038474 h 4718045"/>
                    <a:gd name="connsiteX11" fmla="*/ 3395663 w 5436708"/>
                    <a:gd name="connsiteY11" fmla="*/ 4500561 h 4718045"/>
                    <a:gd name="connsiteX12" fmla="*/ 2786063 w 5436708"/>
                    <a:gd name="connsiteY12" fmla="*/ 4352924 h 4718045"/>
                    <a:gd name="connsiteX13" fmla="*/ 3109913 w 5436708"/>
                    <a:gd name="connsiteY13" fmla="*/ 2981324 h 4718045"/>
                    <a:gd name="connsiteX14" fmla="*/ 2351542 w 5436708"/>
                    <a:gd name="connsiteY14" fmla="*/ 2254251 h 4718045"/>
                    <a:gd name="connsiteX15" fmla="*/ 1781175 w 5436708"/>
                    <a:gd name="connsiteY15" fmla="*/ 2900362 h 4718045"/>
                    <a:gd name="connsiteX16" fmla="*/ 1366838 w 5436708"/>
                    <a:gd name="connsiteY16" fmla="*/ 3090862 h 4718045"/>
                    <a:gd name="connsiteX17" fmla="*/ 0 w 5436708"/>
                    <a:gd name="connsiteY17" fmla="*/ 3105151 h 4718045"/>
                    <a:gd name="connsiteX18" fmla="*/ 1134 w 5436708"/>
                    <a:gd name="connsiteY18" fmla="*/ 2463800 h 4718045"/>
                    <a:gd name="connsiteX19" fmla="*/ 1891846 w 5436708"/>
                    <a:gd name="connsiteY19" fmla="*/ 0 h 4718045"/>
                    <a:gd name="connsiteX0" fmla="*/ 1891846 w 5446660"/>
                    <a:gd name="connsiteY0" fmla="*/ 0 h 4718045"/>
                    <a:gd name="connsiteX1" fmla="*/ 3895726 w 5446660"/>
                    <a:gd name="connsiteY1" fmla="*/ 290510 h 4718045"/>
                    <a:gd name="connsiteX2" fmla="*/ 4405312 w 5446660"/>
                    <a:gd name="connsiteY2" fmla="*/ 895347 h 4718045"/>
                    <a:gd name="connsiteX3" fmla="*/ 5019674 w 5446660"/>
                    <a:gd name="connsiteY3" fmla="*/ 285747 h 4718045"/>
                    <a:gd name="connsiteX4" fmla="*/ 5386388 w 5446660"/>
                    <a:gd name="connsiteY4" fmla="*/ 633410 h 4718045"/>
                    <a:gd name="connsiteX5" fmla="*/ 4638675 w 5446660"/>
                    <a:gd name="connsiteY5" fmla="*/ 1400172 h 4718045"/>
                    <a:gd name="connsiteX6" fmla="*/ 4227966 w 5446660"/>
                    <a:gd name="connsiteY6" fmla="*/ 1419225 h 4718045"/>
                    <a:gd name="connsiteX7" fmla="*/ 3771900 w 5446660"/>
                    <a:gd name="connsiteY7" fmla="*/ 957260 h 4718045"/>
                    <a:gd name="connsiteX8" fmla="*/ 3062288 w 5446660"/>
                    <a:gd name="connsiteY8" fmla="*/ 1776410 h 4718045"/>
                    <a:gd name="connsiteX9" fmla="*/ 3690938 w 5446660"/>
                    <a:gd name="connsiteY9" fmla="*/ 2405060 h 4718045"/>
                    <a:gd name="connsiteX10" fmla="*/ 3729038 w 5446660"/>
                    <a:gd name="connsiteY10" fmla="*/ 3038474 h 4718045"/>
                    <a:gd name="connsiteX11" fmla="*/ 3395663 w 5446660"/>
                    <a:gd name="connsiteY11" fmla="*/ 4500561 h 4718045"/>
                    <a:gd name="connsiteX12" fmla="*/ 2786063 w 5446660"/>
                    <a:gd name="connsiteY12" fmla="*/ 4352924 h 4718045"/>
                    <a:gd name="connsiteX13" fmla="*/ 3109913 w 5446660"/>
                    <a:gd name="connsiteY13" fmla="*/ 2981324 h 4718045"/>
                    <a:gd name="connsiteX14" fmla="*/ 2351542 w 5446660"/>
                    <a:gd name="connsiteY14" fmla="*/ 2254251 h 4718045"/>
                    <a:gd name="connsiteX15" fmla="*/ 1781175 w 5446660"/>
                    <a:gd name="connsiteY15" fmla="*/ 2900362 h 4718045"/>
                    <a:gd name="connsiteX16" fmla="*/ 1366838 w 5446660"/>
                    <a:gd name="connsiteY16" fmla="*/ 3090862 h 4718045"/>
                    <a:gd name="connsiteX17" fmla="*/ 0 w 5446660"/>
                    <a:gd name="connsiteY17" fmla="*/ 3105151 h 4718045"/>
                    <a:gd name="connsiteX18" fmla="*/ 1134 w 5446660"/>
                    <a:gd name="connsiteY18" fmla="*/ 2463800 h 4718045"/>
                    <a:gd name="connsiteX19" fmla="*/ 1891846 w 5446660"/>
                    <a:gd name="connsiteY19" fmla="*/ 0 h 4718045"/>
                    <a:gd name="connsiteX0" fmla="*/ 1891846 w 5446660"/>
                    <a:gd name="connsiteY0" fmla="*/ 0 h 4718045"/>
                    <a:gd name="connsiteX1" fmla="*/ 3686176 w 5446660"/>
                    <a:gd name="connsiteY1" fmla="*/ 176210 h 4718045"/>
                    <a:gd name="connsiteX2" fmla="*/ 4405312 w 5446660"/>
                    <a:gd name="connsiteY2" fmla="*/ 895347 h 4718045"/>
                    <a:gd name="connsiteX3" fmla="*/ 5019674 w 5446660"/>
                    <a:gd name="connsiteY3" fmla="*/ 285747 h 4718045"/>
                    <a:gd name="connsiteX4" fmla="*/ 5386388 w 5446660"/>
                    <a:gd name="connsiteY4" fmla="*/ 633410 h 4718045"/>
                    <a:gd name="connsiteX5" fmla="*/ 4638675 w 5446660"/>
                    <a:gd name="connsiteY5" fmla="*/ 1400172 h 4718045"/>
                    <a:gd name="connsiteX6" fmla="*/ 4227966 w 5446660"/>
                    <a:gd name="connsiteY6" fmla="*/ 1419225 h 4718045"/>
                    <a:gd name="connsiteX7" fmla="*/ 3771900 w 5446660"/>
                    <a:gd name="connsiteY7" fmla="*/ 957260 h 4718045"/>
                    <a:gd name="connsiteX8" fmla="*/ 3062288 w 5446660"/>
                    <a:gd name="connsiteY8" fmla="*/ 1776410 h 4718045"/>
                    <a:gd name="connsiteX9" fmla="*/ 3690938 w 5446660"/>
                    <a:gd name="connsiteY9" fmla="*/ 2405060 h 4718045"/>
                    <a:gd name="connsiteX10" fmla="*/ 3729038 w 5446660"/>
                    <a:gd name="connsiteY10" fmla="*/ 3038474 h 4718045"/>
                    <a:gd name="connsiteX11" fmla="*/ 3395663 w 5446660"/>
                    <a:gd name="connsiteY11" fmla="*/ 4500561 h 4718045"/>
                    <a:gd name="connsiteX12" fmla="*/ 2786063 w 5446660"/>
                    <a:gd name="connsiteY12" fmla="*/ 4352924 h 4718045"/>
                    <a:gd name="connsiteX13" fmla="*/ 3109913 w 5446660"/>
                    <a:gd name="connsiteY13" fmla="*/ 2981324 h 4718045"/>
                    <a:gd name="connsiteX14" fmla="*/ 2351542 w 5446660"/>
                    <a:gd name="connsiteY14" fmla="*/ 2254251 h 4718045"/>
                    <a:gd name="connsiteX15" fmla="*/ 1781175 w 5446660"/>
                    <a:gd name="connsiteY15" fmla="*/ 2900362 h 4718045"/>
                    <a:gd name="connsiteX16" fmla="*/ 1366838 w 5446660"/>
                    <a:gd name="connsiteY16" fmla="*/ 3090862 h 4718045"/>
                    <a:gd name="connsiteX17" fmla="*/ 0 w 5446660"/>
                    <a:gd name="connsiteY17" fmla="*/ 3105151 h 4718045"/>
                    <a:gd name="connsiteX18" fmla="*/ 1134 w 5446660"/>
                    <a:gd name="connsiteY18" fmla="*/ 2463800 h 4718045"/>
                    <a:gd name="connsiteX19" fmla="*/ 1891846 w 5446660"/>
                    <a:gd name="connsiteY19" fmla="*/ 0 h 4718045"/>
                    <a:gd name="connsiteX0" fmla="*/ 1891846 w 5446660"/>
                    <a:gd name="connsiteY0" fmla="*/ 0 h 4718045"/>
                    <a:gd name="connsiteX1" fmla="*/ 3276599 w 5446660"/>
                    <a:gd name="connsiteY1" fmla="*/ 128585 h 4718045"/>
                    <a:gd name="connsiteX2" fmla="*/ 3686176 w 5446660"/>
                    <a:gd name="connsiteY2" fmla="*/ 176210 h 4718045"/>
                    <a:gd name="connsiteX3" fmla="*/ 4405312 w 5446660"/>
                    <a:gd name="connsiteY3" fmla="*/ 895347 h 4718045"/>
                    <a:gd name="connsiteX4" fmla="*/ 5019674 w 5446660"/>
                    <a:gd name="connsiteY4" fmla="*/ 285747 h 4718045"/>
                    <a:gd name="connsiteX5" fmla="*/ 5386388 w 5446660"/>
                    <a:gd name="connsiteY5" fmla="*/ 633410 h 4718045"/>
                    <a:gd name="connsiteX6" fmla="*/ 4638675 w 5446660"/>
                    <a:gd name="connsiteY6" fmla="*/ 1400172 h 4718045"/>
                    <a:gd name="connsiteX7" fmla="*/ 4227966 w 5446660"/>
                    <a:gd name="connsiteY7" fmla="*/ 1419225 h 4718045"/>
                    <a:gd name="connsiteX8" fmla="*/ 3771900 w 5446660"/>
                    <a:gd name="connsiteY8" fmla="*/ 957260 h 4718045"/>
                    <a:gd name="connsiteX9" fmla="*/ 3062288 w 5446660"/>
                    <a:gd name="connsiteY9" fmla="*/ 1776410 h 4718045"/>
                    <a:gd name="connsiteX10" fmla="*/ 3690938 w 5446660"/>
                    <a:gd name="connsiteY10" fmla="*/ 2405060 h 4718045"/>
                    <a:gd name="connsiteX11" fmla="*/ 3729038 w 5446660"/>
                    <a:gd name="connsiteY11" fmla="*/ 3038474 h 4718045"/>
                    <a:gd name="connsiteX12" fmla="*/ 3395663 w 5446660"/>
                    <a:gd name="connsiteY12" fmla="*/ 4500561 h 4718045"/>
                    <a:gd name="connsiteX13" fmla="*/ 2786063 w 5446660"/>
                    <a:gd name="connsiteY13" fmla="*/ 4352924 h 4718045"/>
                    <a:gd name="connsiteX14" fmla="*/ 3109913 w 5446660"/>
                    <a:gd name="connsiteY14" fmla="*/ 2981324 h 4718045"/>
                    <a:gd name="connsiteX15" fmla="*/ 2351542 w 5446660"/>
                    <a:gd name="connsiteY15" fmla="*/ 2254251 h 4718045"/>
                    <a:gd name="connsiteX16" fmla="*/ 1781175 w 5446660"/>
                    <a:gd name="connsiteY16" fmla="*/ 2900362 h 4718045"/>
                    <a:gd name="connsiteX17" fmla="*/ 1366838 w 5446660"/>
                    <a:gd name="connsiteY17" fmla="*/ 3090862 h 4718045"/>
                    <a:gd name="connsiteX18" fmla="*/ 0 w 5446660"/>
                    <a:gd name="connsiteY18" fmla="*/ 3105151 h 4718045"/>
                    <a:gd name="connsiteX19" fmla="*/ 1134 w 5446660"/>
                    <a:gd name="connsiteY19" fmla="*/ 2463800 h 4718045"/>
                    <a:gd name="connsiteX20" fmla="*/ 1891846 w 5446660"/>
                    <a:gd name="connsiteY20" fmla="*/ 0 h 4718045"/>
                    <a:gd name="connsiteX0" fmla="*/ 1891846 w 5446660"/>
                    <a:gd name="connsiteY0" fmla="*/ 0 h 4718045"/>
                    <a:gd name="connsiteX1" fmla="*/ 3290887 w 5446660"/>
                    <a:gd name="connsiteY1" fmla="*/ 61910 h 4718045"/>
                    <a:gd name="connsiteX2" fmla="*/ 3686176 w 5446660"/>
                    <a:gd name="connsiteY2" fmla="*/ 176210 h 4718045"/>
                    <a:gd name="connsiteX3" fmla="*/ 4405312 w 5446660"/>
                    <a:gd name="connsiteY3" fmla="*/ 895347 h 4718045"/>
                    <a:gd name="connsiteX4" fmla="*/ 5019674 w 5446660"/>
                    <a:gd name="connsiteY4" fmla="*/ 285747 h 4718045"/>
                    <a:gd name="connsiteX5" fmla="*/ 5386388 w 5446660"/>
                    <a:gd name="connsiteY5" fmla="*/ 633410 h 4718045"/>
                    <a:gd name="connsiteX6" fmla="*/ 4638675 w 5446660"/>
                    <a:gd name="connsiteY6" fmla="*/ 1400172 h 4718045"/>
                    <a:gd name="connsiteX7" fmla="*/ 4227966 w 5446660"/>
                    <a:gd name="connsiteY7" fmla="*/ 1419225 h 4718045"/>
                    <a:gd name="connsiteX8" fmla="*/ 3771900 w 5446660"/>
                    <a:gd name="connsiteY8" fmla="*/ 957260 h 4718045"/>
                    <a:gd name="connsiteX9" fmla="*/ 3062288 w 5446660"/>
                    <a:gd name="connsiteY9" fmla="*/ 1776410 h 4718045"/>
                    <a:gd name="connsiteX10" fmla="*/ 3690938 w 5446660"/>
                    <a:gd name="connsiteY10" fmla="*/ 2405060 h 4718045"/>
                    <a:gd name="connsiteX11" fmla="*/ 3729038 w 5446660"/>
                    <a:gd name="connsiteY11" fmla="*/ 3038474 h 4718045"/>
                    <a:gd name="connsiteX12" fmla="*/ 3395663 w 5446660"/>
                    <a:gd name="connsiteY12" fmla="*/ 4500561 h 4718045"/>
                    <a:gd name="connsiteX13" fmla="*/ 2786063 w 5446660"/>
                    <a:gd name="connsiteY13" fmla="*/ 4352924 h 4718045"/>
                    <a:gd name="connsiteX14" fmla="*/ 3109913 w 5446660"/>
                    <a:gd name="connsiteY14" fmla="*/ 2981324 h 4718045"/>
                    <a:gd name="connsiteX15" fmla="*/ 2351542 w 5446660"/>
                    <a:gd name="connsiteY15" fmla="*/ 2254251 h 4718045"/>
                    <a:gd name="connsiteX16" fmla="*/ 1781175 w 5446660"/>
                    <a:gd name="connsiteY16" fmla="*/ 2900362 h 4718045"/>
                    <a:gd name="connsiteX17" fmla="*/ 1366838 w 5446660"/>
                    <a:gd name="connsiteY17" fmla="*/ 3090862 h 4718045"/>
                    <a:gd name="connsiteX18" fmla="*/ 0 w 5446660"/>
                    <a:gd name="connsiteY18" fmla="*/ 3105151 h 4718045"/>
                    <a:gd name="connsiteX19" fmla="*/ 1134 w 5446660"/>
                    <a:gd name="connsiteY19" fmla="*/ 2463800 h 4718045"/>
                    <a:gd name="connsiteX20" fmla="*/ 1891846 w 5446660"/>
                    <a:gd name="connsiteY20" fmla="*/ 0 h 4718045"/>
                    <a:gd name="connsiteX0" fmla="*/ 1891846 w 5446660"/>
                    <a:gd name="connsiteY0" fmla="*/ 0 h 4718045"/>
                    <a:gd name="connsiteX1" fmla="*/ 3290887 w 5446660"/>
                    <a:gd name="connsiteY1" fmla="*/ 61910 h 4718045"/>
                    <a:gd name="connsiteX2" fmla="*/ 3686176 w 5446660"/>
                    <a:gd name="connsiteY2" fmla="*/ 176210 h 4718045"/>
                    <a:gd name="connsiteX3" fmla="*/ 4405312 w 5446660"/>
                    <a:gd name="connsiteY3" fmla="*/ 895347 h 4718045"/>
                    <a:gd name="connsiteX4" fmla="*/ 5019674 w 5446660"/>
                    <a:gd name="connsiteY4" fmla="*/ 285747 h 4718045"/>
                    <a:gd name="connsiteX5" fmla="*/ 5386388 w 5446660"/>
                    <a:gd name="connsiteY5" fmla="*/ 633410 h 4718045"/>
                    <a:gd name="connsiteX6" fmla="*/ 4638675 w 5446660"/>
                    <a:gd name="connsiteY6" fmla="*/ 1400172 h 4718045"/>
                    <a:gd name="connsiteX7" fmla="*/ 4227966 w 5446660"/>
                    <a:gd name="connsiteY7" fmla="*/ 1419225 h 4718045"/>
                    <a:gd name="connsiteX8" fmla="*/ 3771900 w 5446660"/>
                    <a:gd name="connsiteY8" fmla="*/ 957260 h 4718045"/>
                    <a:gd name="connsiteX9" fmla="*/ 3062288 w 5446660"/>
                    <a:gd name="connsiteY9" fmla="*/ 1776410 h 4718045"/>
                    <a:gd name="connsiteX10" fmla="*/ 3690938 w 5446660"/>
                    <a:gd name="connsiteY10" fmla="*/ 2405060 h 4718045"/>
                    <a:gd name="connsiteX11" fmla="*/ 3729038 w 5446660"/>
                    <a:gd name="connsiteY11" fmla="*/ 3038474 h 4718045"/>
                    <a:gd name="connsiteX12" fmla="*/ 3395663 w 5446660"/>
                    <a:gd name="connsiteY12" fmla="*/ 4500561 h 4718045"/>
                    <a:gd name="connsiteX13" fmla="*/ 2786063 w 5446660"/>
                    <a:gd name="connsiteY13" fmla="*/ 4352924 h 4718045"/>
                    <a:gd name="connsiteX14" fmla="*/ 3109913 w 5446660"/>
                    <a:gd name="connsiteY14" fmla="*/ 2981324 h 4718045"/>
                    <a:gd name="connsiteX15" fmla="*/ 2351542 w 5446660"/>
                    <a:gd name="connsiteY15" fmla="*/ 2254251 h 4718045"/>
                    <a:gd name="connsiteX16" fmla="*/ 1781175 w 5446660"/>
                    <a:gd name="connsiteY16" fmla="*/ 2900362 h 4718045"/>
                    <a:gd name="connsiteX17" fmla="*/ 1366838 w 5446660"/>
                    <a:gd name="connsiteY17" fmla="*/ 3090862 h 4718045"/>
                    <a:gd name="connsiteX18" fmla="*/ 0 w 5446660"/>
                    <a:gd name="connsiteY18" fmla="*/ 3105151 h 4718045"/>
                    <a:gd name="connsiteX19" fmla="*/ 1134 w 5446660"/>
                    <a:gd name="connsiteY19" fmla="*/ 2463800 h 4718045"/>
                    <a:gd name="connsiteX20" fmla="*/ 1891846 w 5446660"/>
                    <a:gd name="connsiteY20" fmla="*/ 0 h 4718045"/>
                    <a:gd name="connsiteX0" fmla="*/ 1891846 w 5446660"/>
                    <a:gd name="connsiteY0" fmla="*/ 0 h 4718045"/>
                    <a:gd name="connsiteX1" fmla="*/ 3290887 w 5446660"/>
                    <a:gd name="connsiteY1" fmla="*/ 61910 h 4718045"/>
                    <a:gd name="connsiteX2" fmla="*/ 3686176 w 5446660"/>
                    <a:gd name="connsiteY2" fmla="*/ 176210 h 4718045"/>
                    <a:gd name="connsiteX3" fmla="*/ 4405312 w 5446660"/>
                    <a:gd name="connsiteY3" fmla="*/ 895347 h 4718045"/>
                    <a:gd name="connsiteX4" fmla="*/ 5019674 w 5446660"/>
                    <a:gd name="connsiteY4" fmla="*/ 285747 h 4718045"/>
                    <a:gd name="connsiteX5" fmla="*/ 5386388 w 5446660"/>
                    <a:gd name="connsiteY5" fmla="*/ 633410 h 4718045"/>
                    <a:gd name="connsiteX6" fmla="*/ 4638675 w 5446660"/>
                    <a:gd name="connsiteY6" fmla="*/ 1400172 h 4718045"/>
                    <a:gd name="connsiteX7" fmla="*/ 4227966 w 5446660"/>
                    <a:gd name="connsiteY7" fmla="*/ 1419225 h 4718045"/>
                    <a:gd name="connsiteX8" fmla="*/ 3771900 w 5446660"/>
                    <a:gd name="connsiteY8" fmla="*/ 957260 h 4718045"/>
                    <a:gd name="connsiteX9" fmla="*/ 3062288 w 5446660"/>
                    <a:gd name="connsiteY9" fmla="*/ 1776410 h 4718045"/>
                    <a:gd name="connsiteX10" fmla="*/ 3690938 w 5446660"/>
                    <a:gd name="connsiteY10" fmla="*/ 2405060 h 4718045"/>
                    <a:gd name="connsiteX11" fmla="*/ 3729038 w 5446660"/>
                    <a:gd name="connsiteY11" fmla="*/ 3038474 h 4718045"/>
                    <a:gd name="connsiteX12" fmla="*/ 3395663 w 5446660"/>
                    <a:gd name="connsiteY12" fmla="*/ 4500561 h 4718045"/>
                    <a:gd name="connsiteX13" fmla="*/ 2786063 w 5446660"/>
                    <a:gd name="connsiteY13" fmla="*/ 4352924 h 4718045"/>
                    <a:gd name="connsiteX14" fmla="*/ 3109913 w 5446660"/>
                    <a:gd name="connsiteY14" fmla="*/ 2981324 h 4718045"/>
                    <a:gd name="connsiteX15" fmla="*/ 2351542 w 5446660"/>
                    <a:gd name="connsiteY15" fmla="*/ 2254251 h 4718045"/>
                    <a:gd name="connsiteX16" fmla="*/ 1781175 w 5446660"/>
                    <a:gd name="connsiteY16" fmla="*/ 2900362 h 4718045"/>
                    <a:gd name="connsiteX17" fmla="*/ 1366838 w 5446660"/>
                    <a:gd name="connsiteY17" fmla="*/ 3090862 h 4718045"/>
                    <a:gd name="connsiteX18" fmla="*/ 0 w 5446660"/>
                    <a:gd name="connsiteY18" fmla="*/ 3105151 h 4718045"/>
                    <a:gd name="connsiteX19" fmla="*/ 1134 w 5446660"/>
                    <a:gd name="connsiteY19" fmla="*/ 2463800 h 4718045"/>
                    <a:gd name="connsiteX20" fmla="*/ 1891846 w 5446660"/>
                    <a:gd name="connsiteY20" fmla="*/ 0 h 4718045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2339521 w 5446660"/>
                    <a:gd name="connsiteY20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2143124 w 5446660"/>
                    <a:gd name="connsiteY20" fmla="*/ 216534 h 4663120"/>
                    <a:gd name="connsiteX21" fmla="*/ 2339521 w 5446660"/>
                    <a:gd name="connsiteY21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2014537 w 5446660"/>
                    <a:gd name="connsiteY20" fmla="*/ 168909 h 4663120"/>
                    <a:gd name="connsiteX21" fmla="*/ 2339521 w 5446660"/>
                    <a:gd name="connsiteY21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2014537 w 5446660"/>
                    <a:gd name="connsiteY20" fmla="*/ 168909 h 4663120"/>
                    <a:gd name="connsiteX21" fmla="*/ 2339521 w 5446660"/>
                    <a:gd name="connsiteY21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2014537 w 5446660"/>
                    <a:gd name="connsiteY20" fmla="*/ 168909 h 4663120"/>
                    <a:gd name="connsiteX21" fmla="*/ 2339521 w 5446660"/>
                    <a:gd name="connsiteY21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804862 w 5446660"/>
                    <a:gd name="connsiteY20" fmla="*/ 1502409 h 4663120"/>
                    <a:gd name="connsiteX21" fmla="*/ 2014537 w 5446660"/>
                    <a:gd name="connsiteY21" fmla="*/ 168909 h 4663120"/>
                    <a:gd name="connsiteX22" fmla="*/ 2339521 w 5446660"/>
                    <a:gd name="connsiteY22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014537 w 5446660"/>
                    <a:gd name="connsiteY21" fmla="*/ 168909 h 4663120"/>
                    <a:gd name="connsiteX22" fmla="*/ 2339521 w 5446660"/>
                    <a:gd name="connsiteY22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1614487 w 5446660"/>
                    <a:gd name="connsiteY21" fmla="*/ 1254759 h 4663120"/>
                    <a:gd name="connsiteX22" fmla="*/ 2014537 w 5446660"/>
                    <a:gd name="connsiteY22" fmla="*/ 168909 h 4663120"/>
                    <a:gd name="connsiteX23" fmla="*/ 2339521 w 5446660"/>
                    <a:gd name="connsiteY23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1271587 w 5446660"/>
                    <a:gd name="connsiteY21" fmla="*/ 1021396 h 4663120"/>
                    <a:gd name="connsiteX22" fmla="*/ 2014537 w 5446660"/>
                    <a:gd name="connsiteY22" fmla="*/ 168909 h 4663120"/>
                    <a:gd name="connsiteX23" fmla="*/ 2339521 w 5446660"/>
                    <a:gd name="connsiteY23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1228724 w 5446660"/>
                    <a:gd name="connsiteY21" fmla="*/ 1726246 h 4663120"/>
                    <a:gd name="connsiteX22" fmla="*/ 1271587 w 5446660"/>
                    <a:gd name="connsiteY22" fmla="*/ 1021396 h 4663120"/>
                    <a:gd name="connsiteX23" fmla="*/ 2014537 w 5446660"/>
                    <a:gd name="connsiteY23" fmla="*/ 168909 h 4663120"/>
                    <a:gd name="connsiteX24" fmla="*/ 2339521 w 5446660"/>
                    <a:gd name="connsiteY24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14636 w 5446660"/>
                    <a:gd name="connsiteY21" fmla="*/ 487996 h 4663120"/>
                    <a:gd name="connsiteX22" fmla="*/ 1271587 w 5446660"/>
                    <a:gd name="connsiteY22" fmla="*/ 1021396 h 4663120"/>
                    <a:gd name="connsiteX23" fmla="*/ 2014537 w 5446660"/>
                    <a:gd name="connsiteY23" fmla="*/ 168909 h 4663120"/>
                    <a:gd name="connsiteX24" fmla="*/ 2339521 w 5446660"/>
                    <a:gd name="connsiteY24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14636 w 5446660"/>
                    <a:gd name="connsiteY21" fmla="*/ 487996 h 4663120"/>
                    <a:gd name="connsiteX22" fmla="*/ 2409824 w 5446660"/>
                    <a:gd name="connsiteY22" fmla="*/ 621346 h 4663120"/>
                    <a:gd name="connsiteX23" fmla="*/ 1271587 w 5446660"/>
                    <a:gd name="connsiteY23" fmla="*/ 1021396 h 4663120"/>
                    <a:gd name="connsiteX24" fmla="*/ 2014537 w 5446660"/>
                    <a:gd name="connsiteY24" fmla="*/ 168909 h 4663120"/>
                    <a:gd name="connsiteX25" fmla="*/ 2339521 w 5446660"/>
                    <a:gd name="connsiteY25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14636 w 5446660"/>
                    <a:gd name="connsiteY21" fmla="*/ 487996 h 4663120"/>
                    <a:gd name="connsiteX22" fmla="*/ 2390774 w 5446660"/>
                    <a:gd name="connsiteY22" fmla="*/ 492759 h 4663120"/>
                    <a:gd name="connsiteX23" fmla="*/ 1271587 w 5446660"/>
                    <a:gd name="connsiteY23" fmla="*/ 1021396 h 4663120"/>
                    <a:gd name="connsiteX24" fmla="*/ 2014537 w 5446660"/>
                    <a:gd name="connsiteY24" fmla="*/ 168909 h 4663120"/>
                    <a:gd name="connsiteX25" fmla="*/ 2339521 w 5446660"/>
                    <a:gd name="connsiteY25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90774 w 5446660"/>
                    <a:gd name="connsiteY22" fmla="*/ 492759 h 4663120"/>
                    <a:gd name="connsiteX23" fmla="*/ 1271587 w 5446660"/>
                    <a:gd name="connsiteY23" fmla="*/ 1021396 h 4663120"/>
                    <a:gd name="connsiteX24" fmla="*/ 2014537 w 5446660"/>
                    <a:gd name="connsiteY24" fmla="*/ 168909 h 4663120"/>
                    <a:gd name="connsiteX25" fmla="*/ 2339521 w 5446660"/>
                    <a:gd name="connsiteY25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409824 w 5446660"/>
                    <a:gd name="connsiteY22" fmla="*/ 497521 h 4663120"/>
                    <a:gd name="connsiteX23" fmla="*/ 1271587 w 5446660"/>
                    <a:gd name="connsiteY23" fmla="*/ 1021396 h 4663120"/>
                    <a:gd name="connsiteX24" fmla="*/ 2014537 w 5446660"/>
                    <a:gd name="connsiteY24" fmla="*/ 168909 h 4663120"/>
                    <a:gd name="connsiteX25" fmla="*/ 2339521 w 5446660"/>
                    <a:gd name="connsiteY25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409824 w 5446660"/>
                    <a:gd name="connsiteY22" fmla="*/ 497521 h 4663120"/>
                    <a:gd name="connsiteX23" fmla="*/ 1838324 w 5446660"/>
                    <a:gd name="connsiteY23" fmla="*/ 7451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409824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339521 w 5446660"/>
                    <a:gd name="connsiteY0" fmla="*/ 2225 h 4663120"/>
                    <a:gd name="connsiteX1" fmla="*/ 3290887 w 5446660"/>
                    <a:gd name="connsiteY1" fmla="*/ 6985 h 4663120"/>
                    <a:gd name="connsiteX2" fmla="*/ 3686176 w 5446660"/>
                    <a:gd name="connsiteY2" fmla="*/ 121285 h 4663120"/>
                    <a:gd name="connsiteX3" fmla="*/ 4405312 w 5446660"/>
                    <a:gd name="connsiteY3" fmla="*/ 840422 h 4663120"/>
                    <a:gd name="connsiteX4" fmla="*/ 5019674 w 5446660"/>
                    <a:gd name="connsiteY4" fmla="*/ 230822 h 4663120"/>
                    <a:gd name="connsiteX5" fmla="*/ 5386388 w 5446660"/>
                    <a:gd name="connsiteY5" fmla="*/ 578485 h 4663120"/>
                    <a:gd name="connsiteX6" fmla="*/ 4638675 w 5446660"/>
                    <a:gd name="connsiteY6" fmla="*/ 1345247 h 4663120"/>
                    <a:gd name="connsiteX7" fmla="*/ 4227966 w 5446660"/>
                    <a:gd name="connsiteY7" fmla="*/ 1364300 h 4663120"/>
                    <a:gd name="connsiteX8" fmla="*/ 3771900 w 5446660"/>
                    <a:gd name="connsiteY8" fmla="*/ 902335 h 4663120"/>
                    <a:gd name="connsiteX9" fmla="*/ 3062288 w 5446660"/>
                    <a:gd name="connsiteY9" fmla="*/ 1721485 h 4663120"/>
                    <a:gd name="connsiteX10" fmla="*/ 3690938 w 5446660"/>
                    <a:gd name="connsiteY10" fmla="*/ 2350135 h 4663120"/>
                    <a:gd name="connsiteX11" fmla="*/ 3729038 w 5446660"/>
                    <a:gd name="connsiteY11" fmla="*/ 2983549 h 4663120"/>
                    <a:gd name="connsiteX12" fmla="*/ 3395663 w 5446660"/>
                    <a:gd name="connsiteY12" fmla="*/ 4445636 h 4663120"/>
                    <a:gd name="connsiteX13" fmla="*/ 2786063 w 5446660"/>
                    <a:gd name="connsiteY13" fmla="*/ 4297999 h 4663120"/>
                    <a:gd name="connsiteX14" fmla="*/ 3109913 w 5446660"/>
                    <a:gd name="connsiteY14" fmla="*/ 2926399 h 4663120"/>
                    <a:gd name="connsiteX15" fmla="*/ 2351542 w 5446660"/>
                    <a:gd name="connsiteY15" fmla="*/ 2199326 h 4663120"/>
                    <a:gd name="connsiteX16" fmla="*/ 1781175 w 5446660"/>
                    <a:gd name="connsiteY16" fmla="*/ 2845437 h 4663120"/>
                    <a:gd name="connsiteX17" fmla="*/ 1366838 w 5446660"/>
                    <a:gd name="connsiteY17" fmla="*/ 3035937 h 4663120"/>
                    <a:gd name="connsiteX18" fmla="*/ 0 w 5446660"/>
                    <a:gd name="connsiteY18" fmla="*/ 3050226 h 4663120"/>
                    <a:gd name="connsiteX19" fmla="*/ 1134 w 5446660"/>
                    <a:gd name="connsiteY19" fmla="*/ 2408875 h 4663120"/>
                    <a:gd name="connsiteX20" fmla="*/ 1171574 w 5446660"/>
                    <a:gd name="connsiteY20" fmla="*/ 2421571 h 4663120"/>
                    <a:gd name="connsiteX21" fmla="*/ 2805111 w 5446660"/>
                    <a:gd name="connsiteY21" fmla="*/ 502283 h 4663120"/>
                    <a:gd name="connsiteX22" fmla="*/ 2376487 w 5446660"/>
                    <a:gd name="connsiteY22" fmla="*/ 497521 h 4663120"/>
                    <a:gd name="connsiteX23" fmla="*/ 1604962 w 5446660"/>
                    <a:gd name="connsiteY23" fmla="*/ 1392871 h 4663120"/>
                    <a:gd name="connsiteX24" fmla="*/ 1271587 w 5446660"/>
                    <a:gd name="connsiteY24" fmla="*/ 1021396 h 4663120"/>
                    <a:gd name="connsiteX25" fmla="*/ 2014537 w 5446660"/>
                    <a:gd name="connsiteY25" fmla="*/ 168909 h 4663120"/>
                    <a:gd name="connsiteX26" fmla="*/ 2339521 w 5446660"/>
                    <a:gd name="connsiteY26" fmla="*/ 2225 h 4663120"/>
                    <a:gd name="connsiteX0" fmla="*/ 2433662 w 5540801"/>
                    <a:gd name="connsiteY0" fmla="*/ 2225 h 4663120"/>
                    <a:gd name="connsiteX1" fmla="*/ 3385028 w 5540801"/>
                    <a:gd name="connsiteY1" fmla="*/ 6985 h 4663120"/>
                    <a:gd name="connsiteX2" fmla="*/ 3780317 w 5540801"/>
                    <a:gd name="connsiteY2" fmla="*/ 121285 h 4663120"/>
                    <a:gd name="connsiteX3" fmla="*/ 4499453 w 5540801"/>
                    <a:gd name="connsiteY3" fmla="*/ 840422 h 4663120"/>
                    <a:gd name="connsiteX4" fmla="*/ 5113815 w 5540801"/>
                    <a:gd name="connsiteY4" fmla="*/ 230822 h 4663120"/>
                    <a:gd name="connsiteX5" fmla="*/ 5480529 w 5540801"/>
                    <a:gd name="connsiteY5" fmla="*/ 578485 h 4663120"/>
                    <a:gd name="connsiteX6" fmla="*/ 4732816 w 5540801"/>
                    <a:gd name="connsiteY6" fmla="*/ 1345247 h 4663120"/>
                    <a:gd name="connsiteX7" fmla="*/ 4322107 w 5540801"/>
                    <a:gd name="connsiteY7" fmla="*/ 1364300 h 4663120"/>
                    <a:gd name="connsiteX8" fmla="*/ 3866041 w 5540801"/>
                    <a:gd name="connsiteY8" fmla="*/ 902335 h 4663120"/>
                    <a:gd name="connsiteX9" fmla="*/ 3156429 w 5540801"/>
                    <a:gd name="connsiteY9" fmla="*/ 1721485 h 4663120"/>
                    <a:gd name="connsiteX10" fmla="*/ 3785079 w 5540801"/>
                    <a:gd name="connsiteY10" fmla="*/ 2350135 h 4663120"/>
                    <a:gd name="connsiteX11" fmla="*/ 3823179 w 5540801"/>
                    <a:gd name="connsiteY11" fmla="*/ 2983549 h 4663120"/>
                    <a:gd name="connsiteX12" fmla="*/ 3489804 w 5540801"/>
                    <a:gd name="connsiteY12" fmla="*/ 4445636 h 4663120"/>
                    <a:gd name="connsiteX13" fmla="*/ 2880204 w 5540801"/>
                    <a:gd name="connsiteY13" fmla="*/ 4297999 h 4663120"/>
                    <a:gd name="connsiteX14" fmla="*/ 3204054 w 5540801"/>
                    <a:gd name="connsiteY14" fmla="*/ 2926399 h 4663120"/>
                    <a:gd name="connsiteX15" fmla="*/ 2445683 w 5540801"/>
                    <a:gd name="connsiteY15" fmla="*/ 2199326 h 4663120"/>
                    <a:gd name="connsiteX16" fmla="*/ 1875316 w 5540801"/>
                    <a:gd name="connsiteY16" fmla="*/ 2845437 h 4663120"/>
                    <a:gd name="connsiteX17" fmla="*/ 1460979 w 5540801"/>
                    <a:gd name="connsiteY17" fmla="*/ 3035937 h 4663120"/>
                    <a:gd name="connsiteX18" fmla="*/ 94141 w 5540801"/>
                    <a:gd name="connsiteY18" fmla="*/ 3050226 h 4663120"/>
                    <a:gd name="connsiteX19" fmla="*/ 95275 w 5540801"/>
                    <a:gd name="connsiteY19" fmla="*/ 2408875 h 4663120"/>
                    <a:gd name="connsiteX20" fmla="*/ 1265715 w 5540801"/>
                    <a:gd name="connsiteY20" fmla="*/ 2421571 h 4663120"/>
                    <a:gd name="connsiteX21" fmla="*/ 2899252 w 5540801"/>
                    <a:gd name="connsiteY21" fmla="*/ 502283 h 4663120"/>
                    <a:gd name="connsiteX22" fmla="*/ 2470628 w 5540801"/>
                    <a:gd name="connsiteY22" fmla="*/ 497521 h 4663120"/>
                    <a:gd name="connsiteX23" fmla="*/ 1699103 w 5540801"/>
                    <a:gd name="connsiteY23" fmla="*/ 1392871 h 4663120"/>
                    <a:gd name="connsiteX24" fmla="*/ 1365728 w 5540801"/>
                    <a:gd name="connsiteY24" fmla="*/ 1021396 h 4663120"/>
                    <a:gd name="connsiteX25" fmla="*/ 2108678 w 5540801"/>
                    <a:gd name="connsiteY25" fmla="*/ 168909 h 4663120"/>
                    <a:gd name="connsiteX26" fmla="*/ 2433662 w 5540801"/>
                    <a:gd name="connsiteY26" fmla="*/ 2225 h 4663120"/>
                    <a:gd name="connsiteX0" fmla="*/ 2433662 w 5540801"/>
                    <a:gd name="connsiteY0" fmla="*/ 2225 h 4663120"/>
                    <a:gd name="connsiteX1" fmla="*/ 3385028 w 5540801"/>
                    <a:gd name="connsiteY1" fmla="*/ 6985 h 4663120"/>
                    <a:gd name="connsiteX2" fmla="*/ 3780317 w 5540801"/>
                    <a:gd name="connsiteY2" fmla="*/ 121285 h 4663120"/>
                    <a:gd name="connsiteX3" fmla="*/ 4499453 w 5540801"/>
                    <a:gd name="connsiteY3" fmla="*/ 840422 h 4663120"/>
                    <a:gd name="connsiteX4" fmla="*/ 5113815 w 5540801"/>
                    <a:gd name="connsiteY4" fmla="*/ 230822 h 4663120"/>
                    <a:gd name="connsiteX5" fmla="*/ 5480529 w 5540801"/>
                    <a:gd name="connsiteY5" fmla="*/ 578485 h 4663120"/>
                    <a:gd name="connsiteX6" fmla="*/ 4732816 w 5540801"/>
                    <a:gd name="connsiteY6" fmla="*/ 1345247 h 4663120"/>
                    <a:gd name="connsiteX7" fmla="*/ 4322107 w 5540801"/>
                    <a:gd name="connsiteY7" fmla="*/ 1364300 h 4663120"/>
                    <a:gd name="connsiteX8" fmla="*/ 3866041 w 5540801"/>
                    <a:gd name="connsiteY8" fmla="*/ 902335 h 4663120"/>
                    <a:gd name="connsiteX9" fmla="*/ 3156429 w 5540801"/>
                    <a:gd name="connsiteY9" fmla="*/ 1721485 h 4663120"/>
                    <a:gd name="connsiteX10" fmla="*/ 3785079 w 5540801"/>
                    <a:gd name="connsiteY10" fmla="*/ 2350135 h 4663120"/>
                    <a:gd name="connsiteX11" fmla="*/ 3823179 w 5540801"/>
                    <a:gd name="connsiteY11" fmla="*/ 2983549 h 4663120"/>
                    <a:gd name="connsiteX12" fmla="*/ 3489804 w 5540801"/>
                    <a:gd name="connsiteY12" fmla="*/ 4445636 h 4663120"/>
                    <a:gd name="connsiteX13" fmla="*/ 2880204 w 5540801"/>
                    <a:gd name="connsiteY13" fmla="*/ 4297999 h 4663120"/>
                    <a:gd name="connsiteX14" fmla="*/ 3204054 w 5540801"/>
                    <a:gd name="connsiteY14" fmla="*/ 2926399 h 4663120"/>
                    <a:gd name="connsiteX15" fmla="*/ 2445683 w 5540801"/>
                    <a:gd name="connsiteY15" fmla="*/ 2199326 h 4663120"/>
                    <a:gd name="connsiteX16" fmla="*/ 1875316 w 5540801"/>
                    <a:gd name="connsiteY16" fmla="*/ 2845437 h 4663120"/>
                    <a:gd name="connsiteX17" fmla="*/ 1460979 w 5540801"/>
                    <a:gd name="connsiteY17" fmla="*/ 3035937 h 4663120"/>
                    <a:gd name="connsiteX18" fmla="*/ 94141 w 5540801"/>
                    <a:gd name="connsiteY18" fmla="*/ 3050226 h 4663120"/>
                    <a:gd name="connsiteX19" fmla="*/ 95275 w 5540801"/>
                    <a:gd name="connsiteY19" fmla="*/ 2408875 h 4663120"/>
                    <a:gd name="connsiteX20" fmla="*/ 1265715 w 5540801"/>
                    <a:gd name="connsiteY20" fmla="*/ 2421571 h 4663120"/>
                    <a:gd name="connsiteX21" fmla="*/ 2899252 w 5540801"/>
                    <a:gd name="connsiteY21" fmla="*/ 502283 h 4663120"/>
                    <a:gd name="connsiteX22" fmla="*/ 2470628 w 5540801"/>
                    <a:gd name="connsiteY22" fmla="*/ 497521 h 4663120"/>
                    <a:gd name="connsiteX23" fmla="*/ 1699103 w 5540801"/>
                    <a:gd name="connsiteY23" fmla="*/ 1392871 h 4663120"/>
                    <a:gd name="connsiteX24" fmla="*/ 1365728 w 5540801"/>
                    <a:gd name="connsiteY24" fmla="*/ 1021396 h 4663120"/>
                    <a:gd name="connsiteX25" fmla="*/ 2108678 w 5540801"/>
                    <a:gd name="connsiteY25" fmla="*/ 168909 h 4663120"/>
                    <a:gd name="connsiteX26" fmla="*/ 2433662 w 5540801"/>
                    <a:gd name="connsiteY26" fmla="*/ 2225 h 4663120"/>
                    <a:gd name="connsiteX0" fmla="*/ 2433662 w 5540801"/>
                    <a:gd name="connsiteY0" fmla="*/ 2225 h 4663120"/>
                    <a:gd name="connsiteX1" fmla="*/ 3385028 w 5540801"/>
                    <a:gd name="connsiteY1" fmla="*/ 6985 h 4663120"/>
                    <a:gd name="connsiteX2" fmla="*/ 3780317 w 5540801"/>
                    <a:gd name="connsiteY2" fmla="*/ 121285 h 4663120"/>
                    <a:gd name="connsiteX3" fmla="*/ 4499453 w 5540801"/>
                    <a:gd name="connsiteY3" fmla="*/ 840422 h 4663120"/>
                    <a:gd name="connsiteX4" fmla="*/ 5113815 w 5540801"/>
                    <a:gd name="connsiteY4" fmla="*/ 230822 h 4663120"/>
                    <a:gd name="connsiteX5" fmla="*/ 5480529 w 5540801"/>
                    <a:gd name="connsiteY5" fmla="*/ 578485 h 4663120"/>
                    <a:gd name="connsiteX6" fmla="*/ 4732816 w 5540801"/>
                    <a:gd name="connsiteY6" fmla="*/ 1345247 h 4663120"/>
                    <a:gd name="connsiteX7" fmla="*/ 4322107 w 5540801"/>
                    <a:gd name="connsiteY7" fmla="*/ 1364300 h 4663120"/>
                    <a:gd name="connsiteX8" fmla="*/ 3866041 w 5540801"/>
                    <a:gd name="connsiteY8" fmla="*/ 902335 h 4663120"/>
                    <a:gd name="connsiteX9" fmla="*/ 3156429 w 5540801"/>
                    <a:gd name="connsiteY9" fmla="*/ 1721485 h 4663120"/>
                    <a:gd name="connsiteX10" fmla="*/ 3785079 w 5540801"/>
                    <a:gd name="connsiteY10" fmla="*/ 2350135 h 4663120"/>
                    <a:gd name="connsiteX11" fmla="*/ 3823179 w 5540801"/>
                    <a:gd name="connsiteY11" fmla="*/ 2983549 h 4663120"/>
                    <a:gd name="connsiteX12" fmla="*/ 3489804 w 5540801"/>
                    <a:gd name="connsiteY12" fmla="*/ 4445636 h 4663120"/>
                    <a:gd name="connsiteX13" fmla="*/ 2880204 w 5540801"/>
                    <a:gd name="connsiteY13" fmla="*/ 4297999 h 4663120"/>
                    <a:gd name="connsiteX14" fmla="*/ 3204054 w 5540801"/>
                    <a:gd name="connsiteY14" fmla="*/ 2926399 h 4663120"/>
                    <a:gd name="connsiteX15" fmla="*/ 2445683 w 5540801"/>
                    <a:gd name="connsiteY15" fmla="*/ 2199326 h 4663120"/>
                    <a:gd name="connsiteX16" fmla="*/ 1875316 w 5540801"/>
                    <a:gd name="connsiteY16" fmla="*/ 2845437 h 4663120"/>
                    <a:gd name="connsiteX17" fmla="*/ 1460979 w 5540801"/>
                    <a:gd name="connsiteY17" fmla="*/ 3035937 h 4663120"/>
                    <a:gd name="connsiteX18" fmla="*/ 94141 w 5540801"/>
                    <a:gd name="connsiteY18" fmla="*/ 3037526 h 4663120"/>
                    <a:gd name="connsiteX19" fmla="*/ 95275 w 5540801"/>
                    <a:gd name="connsiteY19" fmla="*/ 2408875 h 4663120"/>
                    <a:gd name="connsiteX20" fmla="*/ 1265715 w 5540801"/>
                    <a:gd name="connsiteY20" fmla="*/ 2421571 h 4663120"/>
                    <a:gd name="connsiteX21" fmla="*/ 2899252 w 5540801"/>
                    <a:gd name="connsiteY21" fmla="*/ 502283 h 4663120"/>
                    <a:gd name="connsiteX22" fmla="*/ 2470628 w 5540801"/>
                    <a:gd name="connsiteY22" fmla="*/ 497521 h 4663120"/>
                    <a:gd name="connsiteX23" fmla="*/ 1699103 w 5540801"/>
                    <a:gd name="connsiteY23" fmla="*/ 1392871 h 4663120"/>
                    <a:gd name="connsiteX24" fmla="*/ 1365728 w 5540801"/>
                    <a:gd name="connsiteY24" fmla="*/ 1021396 h 4663120"/>
                    <a:gd name="connsiteX25" fmla="*/ 2108678 w 5540801"/>
                    <a:gd name="connsiteY25" fmla="*/ 168909 h 4663120"/>
                    <a:gd name="connsiteX26" fmla="*/ 2433662 w 5540801"/>
                    <a:gd name="connsiteY26" fmla="*/ 2225 h 4663120"/>
                    <a:gd name="connsiteX0" fmla="*/ 2534485 w 5641624"/>
                    <a:gd name="connsiteY0" fmla="*/ 2225 h 4663120"/>
                    <a:gd name="connsiteX1" fmla="*/ 3485851 w 5641624"/>
                    <a:gd name="connsiteY1" fmla="*/ 6985 h 4663120"/>
                    <a:gd name="connsiteX2" fmla="*/ 3881140 w 5641624"/>
                    <a:gd name="connsiteY2" fmla="*/ 121285 h 4663120"/>
                    <a:gd name="connsiteX3" fmla="*/ 4600276 w 5641624"/>
                    <a:gd name="connsiteY3" fmla="*/ 840422 h 4663120"/>
                    <a:gd name="connsiteX4" fmla="*/ 5214638 w 5641624"/>
                    <a:gd name="connsiteY4" fmla="*/ 230822 h 4663120"/>
                    <a:gd name="connsiteX5" fmla="*/ 5581352 w 5641624"/>
                    <a:gd name="connsiteY5" fmla="*/ 578485 h 4663120"/>
                    <a:gd name="connsiteX6" fmla="*/ 4833639 w 5641624"/>
                    <a:gd name="connsiteY6" fmla="*/ 1345247 h 4663120"/>
                    <a:gd name="connsiteX7" fmla="*/ 4422930 w 5641624"/>
                    <a:gd name="connsiteY7" fmla="*/ 1364300 h 4663120"/>
                    <a:gd name="connsiteX8" fmla="*/ 3966864 w 5641624"/>
                    <a:gd name="connsiteY8" fmla="*/ 902335 h 4663120"/>
                    <a:gd name="connsiteX9" fmla="*/ 3257252 w 5641624"/>
                    <a:gd name="connsiteY9" fmla="*/ 1721485 h 4663120"/>
                    <a:gd name="connsiteX10" fmla="*/ 3885902 w 5641624"/>
                    <a:gd name="connsiteY10" fmla="*/ 2350135 h 4663120"/>
                    <a:gd name="connsiteX11" fmla="*/ 3924002 w 5641624"/>
                    <a:gd name="connsiteY11" fmla="*/ 2983549 h 4663120"/>
                    <a:gd name="connsiteX12" fmla="*/ 3590627 w 5641624"/>
                    <a:gd name="connsiteY12" fmla="*/ 4445636 h 4663120"/>
                    <a:gd name="connsiteX13" fmla="*/ 2981027 w 5641624"/>
                    <a:gd name="connsiteY13" fmla="*/ 4297999 h 4663120"/>
                    <a:gd name="connsiteX14" fmla="*/ 3304877 w 5641624"/>
                    <a:gd name="connsiteY14" fmla="*/ 2926399 h 4663120"/>
                    <a:gd name="connsiteX15" fmla="*/ 2546506 w 5641624"/>
                    <a:gd name="connsiteY15" fmla="*/ 2199326 h 4663120"/>
                    <a:gd name="connsiteX16" fmla="*/ 1976139 w 5641624"/>
                    <a:gd name="connsiteY16" fmla="*/ 2845437 h 4663120"/>
                    <a:gd name="connsiteX17" fmla="*/ 1561802 w 5641624"/>
                    <a:gd name="connsiteY17" fmla="*/ 3035937 h 4663120"/>
                    <a:gd name="connsiteX18" fmla="*/ 194964 w 5641624"/>
                    <a:gd name="connsiteY18" fmla="*/ 3037526 h 4663120"/>
                    <a:gd name="connsiteX19" fmla="*/ 196098 w 5641624"/>
                    <a:gd name="connsiteY19" fmla="*/ 2408875 h 4663120"/>
                    <a:gd name="connsiteX20" fmla="*/ 1366538 w 5641624"/>
                    <a:gd name="connsiteY20" fmla="*/ 2421571 h 4663120"/>
                    <a:gd name="connsiteX21" fmla="*/ 3000075 w 5641624"/>
                    <a:gd name="connsiteY21" fmla="*/ 502283 h 4663120"/>
                    <a:gd name="connsiteX22" fmla="*/ 2571451 w 5641624"/>
                    <a:gd name="connsiteY22" fmla="*/ 497521 h 4663120"/>
                    <a:gd name="connsiteX23" fmla="*/ 1799926 w 5641624"/>
                    <a:gd name="connsiteY23" fmla="*/ 1392871 h 4663120"/>
                    <a:gd name="connsiteX24" fmla="*/ 1466551 w 5641624"/>
                    <a:gd name="connsiteY24" fmla="*/ 1021396 h 4663120"/>
                    <a:gd name="connsiteX25" fmla="*/ 2209501 w 5641624"/>
                    <a:gd name="connsiteY25" fmla="*/ 168909 h 4663120"/>
                    <a:gd name="connsiteX26" fmla="*/ 2534485 w 5641624"/>
                    <a:gd name="connsiteY26" fmla="*/ 2225 h 4663120"/>
                    <a:gd name="connsiteX0" fmla="*/ 2624979 w 5732118"/>
                    <a:gd name="connsiteY0" fmla="*/ 2225 h 4663120"/>
                    <a:gd name="connsiteX1" fmla="*/ 3576345 w 5732118"/>
                    <a:gd name="connsiteY1" fmla="*/ 6985 h 4663120"/>
                    <a:gd name="connsiteX2" fmla="*/ 3971634 w 5732118"/>
                    <a:gd name="connsiteY2" fmla="*/ 121285 h 4663120"/>
                    <a:gd name="connsiteX3" fmla="*/ 4690770 w 5732118"/>
                    <a:gd name="connsiteY3" fmla="*/ 840422 h 4663120"/>
                    <a:gd name="connsiteX4" fmla="*/ 5305132 w 5732118"/>
                    <a:gd name="connsiteY4" fmla="*/ 230822 h 4663120"/>
                    <a:gd name="connsiteX5" fmla="*/ 5671846 w 5732118"/>
                    <a:gd name="connsiteY5" fmla="*/ 578485 h 4663120"/>
                    <a:gd name="connsiteX6" fmla="*/ 4924133 w 5732118"/>
                    <a:gd name="connsiteY6" fmla="*/ 1345247 h 4663120"/>
                    <a:gd name="connsiteX7" fmla="*/ 4513424 w 5732118"/>
                    <a:gd name="connsiteY7" fmla="*/ 1364300 h 4663120"/>
                    <a:gd name="connsiteX8" fmla="*/ 4057358 w 5732118"/>
                    <a:gd name="connsiteY8" fmla="*/ 902335 h 4663120"/>
                    <a:gd name="connsiteX9" fmla="*/ 3347746 w 5732118"/>
                    <a:gd name="connsiteY9" fmla="*/ 1721485 h 4663120"/>
                    <a:gd name="connsiteX10" fmla="*/ 3976396 w 5732118"/>
                    <a:gd name="connsiteY10" fmla="*/ 2350135 h 4663120"/>
                    <a:gd name="connsiteX11" fmla="*/ 4014496 w 5732118"/>
                    <a:gd name="connsiteY11" fmla="*/ 2983549 h 4663120"/>
                    <a:gd name="connsiteX12" fmla="*/ 3681121 w 5732118"/>
                    <a:gd name="connsiteY12" fmla="*/ 4445636 h 4663120"/>
                    <a:gd name="connsiteX13" fmla="*/ 3071521 w 5732118"/>
                    <a:gd name="connsiteY13" fmla="*/ 4297999 h 4663120"/>
                    <a:gd name="connsiteX14" fmla="*/ 3395371 w 5732118"/>
                    <a:gd name="connsiteY14" fmla="*/ 2926399 h 4663120"/>
                    <a:gd name="connsiteX15" fmla="*/ 2637000 w 5732118"/>
                    <a:gd name="connsiteY15" fmla="*/ 2199326 h 4663120"/>
                    <a:gd name="connsiteX16" fmla="*/ 2066633 w 5732118"/>
                    <a:gd name="connsiteY16" fmla="*/ 2845437 h 4663120"/>
                    <a:gd name="connsiteX17" fmla="*/ 1652296 w 5732118"/>
                    <a:gd name="connsiteY17" fmla="*/ 3035937 h 4663120"/>
                    <a:gd name="connsiteX18" fmla="*/ 285458 w 5732118"/>
                    <a:gd name="connsiteY18" fmla="*/ 3037526 h 4663120"/>
                    <a:gd name="connsiteX19" fmla="*/ 286592 w 5732118"/>
                    <a:gd name="connsiteY19" fmla="*/ 2408875 h 4663120"/>
                    <a:gd name="connsiteX20" fmla="*/ 1457032 w 5732118"/>
                    <a:gd name="connsiteY20" fmla="*/ 2421571 h 4663120"/>
                    <a:gd name="connsiteX21" fmla="*/ 3090569 w 5732118"/>
                    <a:gd name="connsiteY21" fmla="*/ 502283 h 4663120"/>
                    <a:gd name="connsiteX22" fmla="*/ 2661945 w 5732118"/>
                    <a:gd name="connsiteY22" fmla="*/ 497521 h 4663120"/>
                    <a:gd name="connsiteX23" fmla="*/ 1890420 w 5732118"/>
                    <a:gd name="connsiteY23" fmla="*/ 1392871 h 4663120"/>
                    <a:gd name="connsiteX24" fmla="*/ 1557045 w 5732118"/>
                    <a:gd name="connsiteY24" fmla="*/ 1021396 h 4663120"/>
                    <a:gd name="connsiteX25" fmla="*/ 2299995 w 5732118"/>
                    <a:gd name="connsiteY25" fmla="*/ 168909 h 4663120"/>
                    <a:gd name="connsiteX26" fmla="*/ 2624979 w 5732118"/>
                    <a:gd name="connsiteY26" fmla="*/ 2225 h 4663120"/>
                    <a:gd name="connsiteX0" fmla="*/ 2635812 w 5742951"/>
                    <a:gd name="connsiteY0" fmla="*/ 2225 h 4663120"/>
                    <a:gd name="connsiteX1" fmla="*/ 3587178 w 5742951"/>
                    <a:gd name="connsiteY1" fmla="*/ 6985 h 4663120"/>
                    <a:gd name="connsiteX2" fmla="*/ 3982467 w 5742951"/>
                    <a:gd name="connsiteY2" fmla="*/ 121285 h 4663120"/>
                    <a:gd name="connsiteX3" fmla="*/ 4701603 w 5742951"/>
                    <a:gd name="connsiteY3" fmla="*/ 840422 h 4663120"/>
                    <a:gd name="connsiteX4" fmla="*/ 5315965 w 5742951"/>
                    <a:gd name="connsiteY4" fmla="*/ 230822 h 4663120"/>
                    <a:gd name="connsiteX5" fmla="*/ 5682679 w 5742951"/>
                    <a:gd name="connsiteY5" fmla="*/ 578485 h 4663120"/>
                    <a:gd name="connsiteX6" fmla="*/ 4934966 w 5742951"/>
                    <a:gd name="connsiteY6" fmla="*/ 1345247 h 4663120"/>
                    <a:gd name="connsiteX7" fmla="*/ 4524257 w 5742951"/>
                    <a:gd name="connsiteY7" fmla="*/ 1364300 h 4663120"/>
                    <a:gd name="connsiteX8" fmla="*/ 4068191 w 5742951"/>
                    <a:gd name="connsiteY8" fmla="*/ 902335 h 4663120"/>
                    <a:gd name="connsiteX9" fmla="*/ 3358579 w 5742951"/>
                    <a:gd name="connsiteY9" fmla="*/ 1721485 h 4663120"/>
                    <a:gd name="connsiteX10" fmla="*/ 3987229 w 5742951"/>
                    <a:gd name="connsiteY10" fmla="*/ 2350135 h 4663120"/>
                    <a:gd name="connsiteX11" fmla="*/ 4025329 w 5742951"/>
                    <a:gd name="connsiteY11" fmla="*/ 2983549 h 4663120"/>
                    <a:gd name="connsiteX12" fmla="*/ 3691954 w 5742951"/>
                    <a:gd name="connsiteY12" fmla="*/ 4445636 h 4663120"/>
                    <a:gd name="connsiteX13" fmla="*/ 3082354 w 5742951"/>
                    <a:gd name="connsiteY13" fmla="*/ 4297999 h 4663120"/>
                    <a:gd name="connsiteX14" fmla="*/ 3406204 w 5742951"/>
                    <a:gd name="connsiteY14" fmla="*/ 2926399 h 4663120"/>
                    <a:gd name="connsiteX15" fmla="*/ 2647833 w 5742951"/>
                    <a:gd name="connsiteY15" fmla="*/ 2199326 h 4663120"/>
                    <a:gd name="connsiteX16" fmla="*/ 2077466 w 5742951"/>
                    <a:gd name="connsiteY16" fmla="*/ 2845437 h 4663120"/>
                    <a:gd name="connsiteX17" fmla="*/ 1663129 w 5742951"/>
                    <a:gd name="connsiteY17" fmla="*/ 3035937 h 4663120"/>
                    <a:gd name="connsiteX18" fmla="*/ 296291 w 5742951"/>
                    <a:gd name="connsiteY18" fmla="*/ 3037526 h 4663120"/>
                    <a:gd name="connsiteX19" fmla="*/ 297425 w 5742951"/>
                    <a:gd name="connsiteY19" fmla="*/ 2408875 h 4663120"/>
                    <a:gd name="connsiteX20" fmla="*/ 1467865 w 5742951"/>
                    <a:gd name="connsiteY20" fmla="*/ 2421571 h 4663120"/>
                    <a:gd name="connsiteX21" fmla="*/ 3101402 w 5742951"/>
                    <a:gd name="connsiteY21" fmla="*/ 502283 h 4663120"/>
                    <a:gd name="connsiteX22" fmla="*/ 2672778 w 5742951"/>
                    <a:gd name="connsiteY22" fmla="*/ 497521 h 4663120"/>
                    <a:gd name="connsiteX23" fmla="*/ 1901253 w 5742951"/>
                    <a:gd name="connsiteY23" fmla="*/ 1392871 h 4663120"/>
                    <a:gd name="connsiteX24" fmla="*/ 1567878 w 5742951"/>
                    <a:gd name="connsiteY24" fmla="*/ 1021396 h 4663120"/>
                    <a:gd name="connsiteX25" fmla="*/ 2310828 w 5742951"/>
                    <a:gd name="connsiteY25" fmla="*/ 168909 h 4663120"/>
                    <a:gd name="connsiteX26" fmla="*/ 2635812 w 5742951"/>
                    <a:gd name="connsiteY26" fmla="*/ 2225 h 4663120"/>
                    <a:gd name="connsiteX0" fmla="*/ 2619449 w 5726588"/>
                    <a:gd name="connsiteY0" fmla="*/ 2225 h 4663120"/>
                    <a:gd name="connsiteX1" fmla="*/ 3570815 w 5726588"/>
                    <a:gd name="connsiteY1" fmla="*/ 6985 h 4663120"/>
                    <a:gd name="connsiteX2" fmla="*/ 3966104 w 5726588"/>
                    <a:gd name="connsiteY2" fmla="*/ 121285 h 4663120"/>
                    <a:gd name="connsiteX3" fmla="*/ 4685240 w 5726588"/>
                    <a:gd name="connsiteY3" fmla="*/ 840422 h 4663120"/>
                    <a:gd name="connsiteX4" fmla="*/ 5299602 w 5726588"/>
                    <a:gd name="connsiteY4" fmla="*/ 230822 h 4663120"/>
                    <a:gd name="connsiteX5" fmla="*/ 5666316 w 5726588"/>
                    <a:gd name="connsiteY5" fmla="*/ 578485 h 4663120"/>
                    <a:gd name="connsiteX6" fmla="*/ 4918603 w 5726588"/>
                    <a:gd name="connsiteY6" fmla="*/ 1345247 h 4663120"/>
                    <a:gd name="connsiteX7" fmla="*/ 4507894 w 5726588"/>
                    <a:gd name="connsiteY7" fmla="*/ 1364300 h 4663120"/>
                    <a:gd name="connsiteX8" fmla="*/ 4051828 w 5726588"/>
                    <a:gd name="connsiteY8" fmla="*/ 902335 h 4663120"/>
                    <a:gd name="connsiteX9" fmla="*/ 3342216 w 5726588"/>
                    <a:gd name="connsiteY9" fmla="*/ 1721485 h 4663120"/>
                    <a:gd name="connsiteX10" fmla="*/ 3970866 w 5726588"/>
                    <a:gd name="connsiteY10" fmla="*/ 2350135 h 4663120"/>
                    <a:gd name="connsiteX11" fmla="*/ 4008966 w 5726588"/>
                    <a:gd name="connsiteY11" fmla="*/ 2983549 h 4663120"/>
                    <a:gd name="connsiteX12" fmla="*/ 3675591 w 5726588"/>
                    <a:gd name="connsiteY12" fmla="*/ 4445636 h 4663120"/>
                    <a:gd name="connsiteX13" fmla="*/ 3065991 w 5726588"/>
                    <a:gd name="connsiteY13" fmla="*/ 4297999 h 4663120"/>
                    <a:gd name="connsiteX14" fmla="*/ 3389841 w 5726588"/>
                    <a:gd name="connsiteY14" fmla="*/ 2926399 h 4663120"/>
                    <a:gd name="connsiteX15" fmla="*/ 2631470 w 5726588"/>
                    <a:gd name="connsiteY15" fmla="*/ 2199326 h 4663120"/>
                    <a:gd name="connsiteX16" fmla="*/ 2061103 w 5726588"/>
                    <a:gd name="connsiteY16" fmla="*/ 2845437 h 4663120"/>
                    <a:gd name="connsiteX17" fmla="*/ 1646766 w 5726588"/>
                    <a:gd name="connsiteY17" fmla="*/ 3035937 h 4663120"/>
                    <a:gd name="connsiteX18" fmla="*/ 279928 w 5726588"/>
                    <a:gd name="connsiteY18" fmla="*/ 3037526 h 4663120"/>
                    <a:gd name="connsiteX19" fmla="*/ 281062 w 5726588"/>
                    <a:gd name="connsiteY19" fmla="*/ 2408875 h 4663120"/>
                    <a:gd name="connsiteX20" fmla="*/ 1451502 w 5726588"/>
                    <a:gd name="connsiteY20" fmla="*/ 2421571 h 4663120"/>
                    <a:gd name="connsiteX21" fmla="*/ 3085039 w 5726588"/>
                    <a:gd name="connsiteY21" fmla="*/ 502283 h 4663120"/>
                    <a:gd name="connsiteX22" fmla="*/ 2656415 w 5726588"/>
                    <a:gd name="connsiteY22" fmla="*/ 497521 h 4663120"/>
                    <a:gd name="connsiteX23" fmla="*/ 1884890 w 5726588"/>
                    <a:gd name="connsiteY23" fmla="*/ 1392871 h 4663120"/>
                    <a:gd name="connsiteX24" fmla="*/ 1551515 w 5726588"/>
                    <a:gd name="connsiteY24" fmla="*/ 1021396 h 4663120"/>
                    <a:gd name="connsiteX25" fmla="*/ 2294465 w 5726588"/>
                    <a:gd name="connsiteY25" fmla="*/ 168909 h 4663120"/>
                    <a:gd name="connsiteX26" fmla="*/ 2619449 w 5726588"/>
                    <a:gd name="connsiteY26" fmla="*/ 2225 h 4663120"/>
                    <a:gd name="connsiteX0" fmla="*/ 2619449 w 5726588"/>
                    <a:gd name="connsiteY0" fmla="*/ 2225 h 4663120"/>
                    <a:gd name="connsiteX1" fmla="*/ 3304115 w 5726588"/>
                    <a:gd name="connsiteY1" fmla="*/ 6985 h 4663120"/>
                    <a:gd name="connsiteX2" fmla="*/ 3966104 w 5726588"/>
                    <a:gd name="connsiteY2" fmla="*/ 121285 h 4663120"/>
                    <a:gd name="connsiteX3" fmla="*/ 4685240 w 5726588"/>
                    <a:gd name="connsiteY3" fmla="*/ 840422 h 4663120"/>
                    <a:gd name="connsiteX4" fmla="*/ 5299602 w 5726588"/>
                    <a:gd name="connsiteY4" fmla="*/ 230822 h 4663120"/>
                    <a:gd name="connsiteX5" fmla="*/ 5666316 w 5726588"/>
                    <a:gd name="connsiteY5" fmla="*/ 578485 h 4663120"/>
                    <a:gd name="connsiteX6" fmla="*/ 4918603 w 5726588"/>
                    <a:gd name="connsiteY6" fmla="*/ 1345247 h 4663120"/>
                    <a:gd name="connsiteX7" fmla="*/ 4507894 w 5726588"/>
                    <a:gd name="connsiteY7" fmla="*/ 1364300 h 4663120"/>
                    <a:gd name="connsiteX8" fmla="*/ 4051828 w 5726588"/>
                    <a:gd name="connsiteY8" fmla="*/ 902335 h 4663120"/>
                    <a:gd name="connsiteX9" fmla="*/ 3342216 w 5726588"/>
                    <a:gd name="connsiteY9" fmla="*/ 1721485 h 4663120"/>
                    <a:gd name="connsiteX10" fmla="*/ 3970866 w 5726588"/>
                    <a:gd name="connsiteY10" fmla="*/ 2350135 h 4663120"/>
                    <a:gd name="connsiteX11" fmla="*/ 4008966 w 5726588"/>
                    <a:gd name="connsiteY11" fmla="*/ 2983549 h 4663120"/>
                    <a:gd name="connsiteX12" fmla="*/ 3675591 w 5726588"/>
                    <a:gd name="connsiteY12" fmla="*/ 4445636 h 4663120"/>
                    <a:gd name="connsiteX13" fmla="*/ 3065991 w 5726588"/>
                    <a:gd name="connsiteY13" fmla="*/ 4297999 h 4663120"/>
                    <a:gd name="connsiteX14" fmla="*/ 3389841 w 5726588"/>
                    <a:gd name="connsiteY14" fmla="*/ 2926399 h 4663120"/>
                    <a:gd name="connsiteX15" fmla="*/ 2631470 w 5726588"/>
                    <a:gd name="connsiteY15" fmla="*/ 2199326 h 4663120"/>
                    <a:gd name="connsiteX16" fmla="*/ 2061103 w 5726588"/>
                    <a:gd name="connsiteY16" fmla="*/ 2845437 h 4663120"/>
                    <a:gd name="connsiteX17" fmla="*/ 1646766 w 5726588"/>
                    <a:gd name="connsiteY17" fmla="*/ 3035937 h 4663120"/>
                    <a:gd name="connsiteX18" fmla="*/ 279928 w 5726588"/>
                    <a:gd name="connsiteY18" fmla="*/ 3037526 h 4663120"/>
                    <a:gd name="connsiteX19" fmla="*/ 281062 w 5726588"/>
                    <a:gd name="connsiteY19" fmla="*/ 2408875 h 4663120"/>
                    <a:gd name="connsiteX20" fmla="*/ 1451502 w 5726588"/>
                    <a:gd name="connsiteY20" fmla="*/ 2421571 h 4663120"/>
                    <a:gd name="connsiteX21" fmla="*/ 3085039 w 5726588"/>
                    <a:gd name="connsiteY21" fmla="*/ 502283 h 4663120"/>
                    <a:gd name="connsiteX22" fmla="*/ 2656415 w 5726588"/>
                    <a:gd name="connsiteY22" fmla="*/ 497521 h 4663120"/>
                    <a:gd name="connsiteX23" fmla="*/ 1884890 w 5726588"/>
                    <a:gd name="connsiteY23" fmla="*/ 1392871 h 4663120"/>
                    <a:gd name="connsiteX24" fmla="*/ 1551515 w 5726588"/>
                    <a:gd name="connsiteY24" fmla="*/ 1021396 h 4663120"/>
                    <a:gd name="connsiteX25" fmla="*/ 2294465 w 5726588"/>
                    <a:gd name="connsiteY25" fmla="*/ 168909 h 4663120"/>
                    <a:gd name="connsiteX26" fmla="*/ 2619449 w 5726588"/>
                    <a:gd name="connsiteY26" fmla="*/ 2225 h 4663120"/>
                    <a:gd name="connsiteX0" fmla="*/ 2619449 w 5726588"/>
                    <a:gd name="connsiteY0" fmla="*/ 66527 h 4727422"/>
                    <a:gd name="connsiteX1" fmla="*/ 3304115 w 5726588"/>
                    <a:gd name="connsiteY1" fmla="*/ 71287 h 4727422"/>
                    <a:gd name="connsiteX2" fmla="*/ 3823229 w 5726588"/>
                    <a:gd name="connsiteY2" fmla="*/ 52237 h 4727422"/>
                    <a:gd name="connsiteX3" fmla="*/ 4685240 w 5726588"/>
                    <a:gd name="connsiteY3" fmla="*/ 904724 h 4727422"/>
                    <a:gd name="connsiteX4" fmla="*/ 5299602 w 5726588"/>
                    <a:gd name="connsiteY4" fmla="*/ 295124 h 4727422"/>
                    <a:gd name="connsiteX5" fmla="*/ 5666316 w 5726588"/>
                    <a:gd name="connsiteY5" fmla="*/ 642787 h 4727422"/>
                    <a:gd name="connsiteX6" fmla="*/ 4918603 w 5726588"/>
                    <a:gd name="connsiteY6" fmla="*/ 1409549 h 4727422"/>
                    <a:gd name="connsiteX7" fmla="*/ 4507894 w 5726588"/>
                    <a:gd name="connsiteY7" fmla="*/ 1428602 h 4727422"/>
                    <a:gd name="connsiteX8" fmla="*/ 4051828 w 5726588"/>
                    <a:gd name="connsiteY8" fmla="*/ 966637 h 4727422"/>
                    <a:gd name="connsiteX9" fmla="*/ 3342216 w 5726588"/>
                    <a:gd name="connsiteY9" fmla="*/ 1785787 h 4727422"/>
                    <a:gd name="connsiteX10" fmla="*/ 3970866 w 5726588"/>
                    <a:gd name="connsiteY10" fmla="*/ 2414437 h 4727422"/>
                    <a:gd name="connsiteX11" fmla="*/ 4008966 w 5726588"/>
                    <a:gd name="connsiteY11" fmla="*/ 3047851 h 4727422"/>
                    <a:gd name="connsiteX12" fmla="*/ 3675591 w 5726588"/>
                    <a:gd name="connsiteY12" fmla="*/ 4509938 h 4727422"/>
                    <a:gd name="connsiteX13" fmla="*/ 3065991 w 5726588"/>
                    <a:gd name="connsiteY13" fmla="*/ 4362301 h 4727422"/>
                    <a:gd name="connsiteX14" fmla="*/ 3389841 w 5726588"/>
                    <a:gd name="connsiteY14" fmla="*/ 2990701 h 4727422"/>
                    <a:gd name="connsiteX15" fmla="*/ 2631470 w 5726588"/>
                    <a:gd name="connsiteY15" fmla="*/ 2263628 h 4727422"/>
                    <a:gd name="connsiteX16" fmla="*/ 2061103 w 5726588"/>
                    <a:gd name="connsiteY16" fmla="*/ 2909739 h 4727422"/>
                    <a:gd name="connsiteX17" fmla="*/ 1646766 w 5726588"/>
                    <a:gd name="connsiteY17" fmla="*/ 3100239 h 4727422"/>
                    <a:gd name="connsiteX18" fmla="*/ 279928 w 5726588"/>
                    <a:gd name="connsiteY18" fmla="*/ 3101828 h 4727422"/>
                    <a:gd name="connsiteX19" fmla="*/ 281062 w 5726588"/>
                    <a:gd name="connsiteY19" fmla="*/ 2473177 h 4727422"/>
                    <a:gd name="connsiteX20" fmla="*/ 1451502 w 5726588"/>
                    <a:gd name="connsiteY20" fmla="*/ 2485873 h 4727422"/>
                    <a:gd name="connsiteX21" fmla="*/ 3085039 w 5726588"/>
                    <a:gd name="connsiteY21" fmla="*/ 566585 h 4727422"/>
                    <a:gd name="connsiteX22" fmla="*/ 2656415 w 5726588"/>
                    <a:gd name="connsiteY22" fmla="*/ 561823 h 4727422"/>
                    <a:gd name="connsiteX23" fmla="*/ 1884890 w 5726588"/>
                    <a:gd name="connsiteY23" fmla="*/ 1457173 h 4727422"/>
                    <a:gd name="connsiteX24" fmla="*/ 1551515 w 5726588"/>
                    <a:gd name="connsiteY24" fmla="*/ 1085698 h 4727422"/>
                    <a:gd name="connsiteX25" fmla="*/ 2294465 w 5726588"/>
                    <a:gd name="connsiteY25" fmla="*/ 233211 h 4727422"/>
                    <a:gd name="connsiteX26" fmla="*/ 2619449 w 5726588"/>
                    <a:gd name="connsiteY26" fmla="*/ 66527 h 4727422"/>
                    <a:gd name="connsiteX0" fmla="*/ 2619449 w 5726588"/>
                    <a:gd name="connsiteY0" fmla="*/ 20094 h 4680989"/>
                    <a:gd name="connsiteX1" fmla="*/ 3304115 w 5726588"/>
                    <a:gd name="connsiteY1" fmla="*/ 24854 h 4680989"/>
                    <a:gd name="connsiteX2" fmla="*/ 3823229 w 5726588"/>
                    <a:gd name="connsiteY2" fmla="*/ 5804 h 4680989"/>
                    <a:gd name="connsiteX3" fmla="*/ 4685240 w 5726588"/>
                    <a:gd name="connsiteY3" fmla="*/ 858291 h 4680989"/>
                    <a:gd name="connsiteX4" fmla="*/ 5299602 w 5726588"/>
                    <a:gd name="connsiteY4" fmla="*/ 248691 h 4680989"/>
                    <a:gd name="connsiteX5" fmla="*/ 5666316 w 5726588"/>
                    <a:gd name="connsiteY5" fmla="*/ 596354 h 4680989"/>
                    <a:gd name="connsiteX6" fmla="*/ 4918603 w 5726588"/>
                    <a:gd name="connsiteY6" fmla="*/ 1363116 h 4680989"/>
                    <a:gd name="connsiteX7" fmla="*/ 4507894 w 5726588"/>
                    <a:gd name="connsiteY7" fmla="*/ 1382169 h 4680989"/>
                    <a:gd name="connsiteX8" fmla="*/ 4051828 w 5726588"/>
                    <a:gd name="connsiteY8" fmla="*/ 920204 h 4680989"/>
                    <a:gd name="connsiteX9" fmla="*/ 3342216 w 5726588"/>
                    <a:gd name="connsiteY9" fmla="*/ 1739354 h 4680989"/>
                    <a:gd name="connsiteX10" fmla="*/ 3970866 w 5726588"/>
                    <a:gd name="connsiteY10" fmla="*/ 2368004 h 4680989"/>
                    <a:gd name="connsiteX11" fmla="*/ 4008966 w 5726588"/>
                    <a:gd name="connsiteY11" fmla="*/ 3001418 h 4680989"/>
                    <a:gd name="connsiteX12" fmla="*/ 3675591 w 5726588"/>
                    <a:gd name="connsiteY12" fmla="*/ 4463505 h 4680989"/>
                    <a:gd name="connsiteX13" fmla="*/ 3065991 w 5726588"/>
                    <a:gd name="connsiteY13" fmla="*/ 4315868 h 4680989"/>
                    <a:gd name="connsiteX14" fmla="*/ 3389841 w 5726588"/>
                    <a:gd name="connsiteY14" fmla="*/ 2944268 h 4680989"/>
                    <a:gd name="connsiteX15" fmla="*/ 2631470 w 5726588"/>
                    <a:gd name="connsiteY15" fmla="*/ 2217195 h 4680989"/>
                    <a:gd name="connsiteX16" fmla="*/ 2061103 w 5726588"/>
                    <a:gd name="connsiteY16" fmla="*/ 2863306 h 4680989"/>
                    <a:gd name="connsiteX17" fmla="*/ 1646766 w 5726588"/>
                    <a:gd name="connsiteY17" fmla="*/ 3053806 h 4680989"/>
                    <a:gd name="connsiteX18" fmla="*/ 279928 w 5726588"/>
                    <a:gd name="connsiteY18" fmla="*/ 3055395 h 4680989"/>
                    <a:gd name="connsiteX19" fmla="*/ 281062 w 5726588"/>
                    <a:gd name="connsiteY19" fmla="*/ 2426744 h 4680989"/>
                    <a:gd name="connsiteX20" fmla="*/ 1451502 w 5726588"/>
                    <a:gd name="connsiteY20" fmla="*/ 2439440 h 4680989"/>
                    <a:gd name="connsiteX21" fmla="*/ 3085039 w 5726588"/>
                    <a:gd name="connsiteY21" fmla="*/ 520152 h 4680989"/>
                    <a:gd name="connsiteX22" fmla="*/ 2656415 w 5726588"/>
                    <a:gd name="connsiteY22" fmla="*/ 515390 h 4680989"/>
                    <a:gd name="connsiteX23" fmla="*/ 1884890 w 5726588"/>
                    <a:gd name="connsiteY23" fmla="*/ 1410740 h 4680989"/>
                    <a:gd name="connsiteX24" fmla="*/ 1551515 w 5726588"/>
                    <a:gd name="connsiteY24" fmla="*/ 1039265 h 4680989"/>
                    <a:gd name="connsiteX25" fmla="*/ 2294465 w 5726588"/>
                    <a:gd name="connsiteY25" fmla="*/ 186778 h 4680989"/>
                    <a:gd name="connsiteX26" fmla="*/ 2619449 w 5726588"/>
                    <a:gd name="connsiteY26" fmla="*/ 20094 h 4680989"/>
                    <a:gd name="connsiteX0" fmla="*/ 2619449 w 5726588"/>
                    <a:gd name="connsiteY0" fmla="*/ 20094 h 4680989"/>
                    <a:gd name="connsiteX1" fmla="*/ 3304115 w 5726588"/>
                    <a:gd name="connsiteY1" fmla="*/ 24854 h 4680989"/>
                    <a:gd name="connsiteX2" fmla="*/ 3823229 w 5726588"/>
                    <a:gd name="connsiteY2" fmla="*/ 5804 h 4680989"/>
                    <a:gd name="connsiteX3" fmla="*/ 4685240 w 5726588"/>
                    <a:gd name="connsiteY3" fmla="*/ 858291 h 4680989"/>
                    <a:gd name="connsiteX4" fmla="*/ 5299602 w 5726588"/>
                    <a:gd name="connsiteY4" fmla="*/ 248691 h 4680989"/>
                    <a:gd name="connsiteX5" fmla="*/ 5666316 w 5726588"/>
                    <a:gd name="connsiteY5" fmla="*/ 596354 h 4680989"/>
                    <a:gd name="connsiteX6" fmla="*/ 4918603 w 5726588"/>
                    <a:gd name="connsiteY6" fmla="*/ 1363116 h 4680989"/>
                    <a:gd name="connsiteX7" fmla="*/ 4507894 w 5726588"/>
                    <a:gd name="connsiteY7" fmla="*/ 1382169 h 4680989"/>
                    <a:gd name="connsiteX8" fmla="*/ 4051828 w 5726588"/>
                    <a:gd name="connsiteY8" fmla="*/ 920204 h 4680989"/>
                    <a:gd name="connsiteX9" fmla="*/ 3342216 w 5726588"/>
                    <a:gd name="connsiteY9" fmla="*/ 1739354 h 4680989"/>
                    <a:gd name="connsiteX10" fmla="*/ 3970866 w 5726588"/>
                    <a:gd name="connsiteY10" fmla="*/ 2368004 h 4680989"/>
                    <a:gd name="connsiteX11" fmla="*/ 4008966 w 5726588"/>
                    <a:gd name="connsiteY11" fmla="*/ 3001418 h 4680989"/>
                    <a:gd name="connsiteX12" fmla="*/ 3675591 w 5726588"/>
                    <a:gd name="connsiteY12" fmla="*/ 4463505 h 4680989"/>
                    <a:gd name="connsiteX13" fmla="*/ 3065991 w 5726588"/>
                    <a:gd name="connsiteY13" fmla="*/ 4315868 h 4680989"/>
                    <a:gd name="connsiteX14" fmla="*/ 3389841 w 5726588"/>
                    <a:gd name="connsiteY14" fmla="*/ 2944268 h 4680989"/>
                    <a:gd name="connsiteX15" fmla="*/ 2631470 w 5726588"/>
                    <a:gd name="connsiteY15" fmla="*/ 2217195 h 4680989"/>
                    <a:gd name="connsiteX16" fmla="*/ 2061103 w 5726588"/>
                    <a:gd name="connsiteY16" fmla="*/ 2863306 h 4680989"/>
                    <a:gd name="connsiteX17" fmla="*/ 1646766 w 5726588"/>
                    <a:gd name="connsiteY17" fmla="*/ 3053806 h 4680989"/>
                    <a:gd name="connsiteX18" fmla="*/ 279928 w 5726588"/>
                    <a:gd name="connsiteY18" fmla="*/ 3055395 h 4680989"/>
                    <a:gd name="connsiteX19" fmla="*/ 281062 w 5726588"/>
                    <a:gd name="connsiteY19" fmla="*/ 2426744 h 4680989"/>
                    <a:gd name="connsiteX20" fmla="*/ 1451502 w 5726588"/>
                    <a:gd name="connsiteY20" fmla="*/ 2439440 h 4680989"/>
                    <a:gd name="connsiteX21" fmla="*/ 3092182 w 5726588"/>
                    <a:gd name="connsiteY21" fmla="*/ 513009 h 4680989"/>
                    <a:gd name="connsiteX22" fmla="*/ 2656415 w 5726588"/>
                    <a:gd name="connsiteY22" fmla="*/ 515390 h 4680989"/>
                    <a:gd name="connsiteX23" fmla="*/ 1884890 w 5726588"/>
                    <a:gd name="connsiteY23" fmla="*/ 1410740 h 4680989"/>
                    <a:gd name="connsiteX24" fmla="*/ 1551515 w 5726588"/>
                    <a:gd name="connsiteY24" fmla="*/ 1039265 h 4680989"/>
                    <a:gd name="connsiteX25" fmla="*/ 2294465 w 5726588"/>
                    <a:gd name="connsiteY25" fmla="*/ 186778 h 4680989"/>
                    <a:gd name="connsiteX26" fmla="*/ 2619449 w 5726588"/>
                    <a:gd name="connsiteY26" fmla="*/ 20094 h 4680989"/>
                    <a:gd name="connsiteX0" fmla="*/ 2619449 w 5726588"/>
                    <a:gd name="connsiteY0" fmla="*/ 0 h 4660895"/>
                    <a:gd name="connsiteX1" fmla="*/ 3304115 w 5726588"/>
                    <a:gd name="connsiteY1" fmla="*/ 4760 h 4660895"/>
                    <a:gd name="connsiteX2" fmla="*/ 3939910 w 5726588"/>
                    <a:gd name="connsiteY2" fmla="*/ 85723 h 4660895"/>
                    <a:gd name="connsiteX3" fmla="*/ 4685240 w 5726588"/>
                    <a:gd name="connsiteY3" fmla="*/ 838197 h 4660895"/>
                    <a:gd name="connsiteX4" fmla="*/ 5299602 w 5726588"/>
                    <a:gd name="connsiteY4" fmla="*/ 228597 h 4660895"/>
                    <a:gd name="connsiteX5" fmla="*/ 5666316 w 5726588"/>
                    <a:gd name="connsiteY5" fmla="*/ 576260 h 4660895"/>
                    <a:gd name="connsiteX6" fmla="*/ 4918603 w 5726588"/>
                    <a:gd name="connsiteY6" fmla="*/ 1343022 h 4660895"/>
                    <a:gd name="connsiteX7" fmla="*/ 4507894 w 5726588"/>
                    <a:gd name="connsiteY7" fmla="*/ 1362075 h 4660895"/>
                    <a:gd name="connsiteX8" fmla="*/ 4051828 w 5726588"/>
                    <a:gd name="connsiteY8" fmla="*/ 900110 h 4660895"/>
                    <a:gd name="connsiteX9" fmla="*/ 3342216 w 5726588"/>
                    <a:gd name="connsiteY9" fmla="*/ 1719260 h 4660895"/>
                    <a:gd name="connsiteX10" fmla="*/ 3970866 w 5726588"/>
                    <a:gd name="connsiteY10" fmla="*/ 2347910 h 4660895"/>
                    <a:gd name="connsiteX11" fmla="*/ 4008966 w 5726588"/>
                    <a:gd name="connsiteY11" fmla="*/ 2981324 h 4660895"/>
                    <a:gd name="connsiteX12" fmla="*/ 3675591 w 5726588"/>
                    <a:gd name="connsiteY12" fmla="*/ 4443411 h 4660895"/>
                    <a:gd name="connsiteX13" fmla="*/ 3065991 w 5726588"/>
                    <a:gd name="connsiteY13" fmla="*/ 4295774 h 4660895"/>
                    <a:gd name="connsiteX14" fmla="*/ 3389841 w 5726588"/>
                    <a:gd name="connsiteY14" fmla="*/ 2924174 h 4660895"/>
                    <a:gd name="connsiteX15" fmla="*/ 2631470 w 5726588"/>
                    <a:gd name="connsiteY15" fmla="*/ 2197101 h 4660895"/>
                    <a:gd name="connsiteX16" fmla="*/ 2061103 w 5726588"/>
                    <a:gd name="connsiteY16" fmla="*/ 2843212 h 4660895"/>
                    <a:gd name="connsiteX17" fmla="*/ 1646766 w 5726588"/>
                    <a:gd name="connsiteY17" fmla="*/ 3033712 h 4660895"/>
                    <a:gd name="connsiteX18" fmla="*/ 279928 w 5726588"/>
                    <a:gd name="connsiteY18" fmla="*/ 3035301 h 4660895"/>
                    <a:gd name="connsiteX19" fmla="*/ 281062 w 5726588"/>
                    <a:gd name="connsiteY19" fmla="*/ 2406650 h 4660895"/>
                    <a:gd name="connsiteX20" fmla="*/ 1451502 w 5726588"/>
                    <a:gd name="connsiteY20" fmla="*/ 2419346 h 4660895"/>
                    <a:gd name="connsiteX21" fmla="*/ 3092182 w 5726588"/>
                    <a:gd name="connsiteY21" fmla="*/ 492915 h 4660895"/>
                    <a:gd name="connsiteX22" fmla="*/ 2656415 w 5726588"/>
                    <a:gd name="connsiteY22" fmla="*/ 495296 h 4660895"/>
                    <a:gd name="connsiteX23" fmla="*/ 1884890 w 5726588"/>
                    <a:gd name="connsiteY23" fmla="*/ 1390646 h 4660895"/>
                    <a:gd name="connsiteX24" fmla="*/ 1551515 w 5726588"/>
                    <a:gd name="connsiteY24" fmla="*/ 1019171 h 4660895"/>
                    <a:gd name="connsiteX25" fmla="*/ 2294465 w 5726588"/>
                    <a:gd name="connsiteY25" fmla="*/ 166684 h 4660895"/>
                    <a:gd name="connsiteX26" fmla="*/ 2619449 w 5726588"/>
                    <a:gd name="connsiteY26" fmla="*/ 0 h 4660895"/>
                    <a:gd name="connsiteX0" fmla="*/ 2619449 w 5726588"/>
                    <a:gd name="connsiteY0" fmla="*/ 0 h 4660895"/>
                    <a:gd name="connsiteX1" fmla="*/ 3304115 w 5726588"/>
                    <a:gd name="connsiteY1" fmla="*/ 4760 h 4660895"/>
                    <a:gd name="connsiteX2" fmla="*/ 3906573 w 5726588"/>
                    <a:gd name="connsiteY2" fmla="*/ 54767 h 4660895"/>
                    <a:gd name="connsiteX3" fmla="*/ 4685240 w 5726588"/>
                    <a:gd name="connsiteY3" fmla="*/ 838197 h 4660895"/>
                    <a:gd name="connsiteX4" fmla="*/ 5299602 w 5726588"/>
                    <a:gd name="connsiteY4" fmla="*/ 228597 h 4660895"/>
                    <a:gd name="connsiteX5" fmla="*/ 5666316 w 5726588"/>
                    <a:gd name="connsiteY5" fmla="*/ 576260 h 4660895"/>
                    <a:gd name="connsiteX6" fmla="*/ 4918603 w 5726588"/>
                    <a:gd name="connsiteY6" fmla="*/ 1343022 h 4660895"/>
                    <a:gd name="connsiteX7" fmla="*/ 4507894 w 5726588"/>
                    <a:gd name="connsiteY7" fmla="*/ 1362075 h 4660895"/>
                    <a:gd name="connsiteX8" fmla="*/ 4051828 w 5726588"/>
                    <a:gd name="connsiteY8" fmla="*/ 900110 h 4660895"/>
                    <a:gd name="connsiteX9" fmla="*/ 3342216 w 5726588"/>
                    <a:gd name="connsiteY9" fmla="*/ 1719260 h 4660895"/>
                    <a:gd name="connsiteX10" fmla="*/ 3970866 w 5726588"/>
                    <a:gd name="connsiteY10" fmla="*/ 2347910 h 4660895"/>
                    <a:gd name="connsiteX11" fmla="*/ 4008966 w 5726588"/>
                    <a:gd name="connsiteY11" fmla="*/ 2981324 h 4660895"/>
                    <a:gd name="connsiteX12" fmla="*/ 3675591 w 5726588"/>
                    <a:gd name="connsiteY12" fmla="*/ 4443411 h 4660895"/>
                    <a:gd name="connsiteX13" fmla="*/ 3065991 w 5726588"/>
                    <a:gd name="connsiteY13" fmla="*/ 4295774 h 4660895"/>
                    <a:gd name="connsiteX14" fmla="*/ 3389841 w 5726588"/>
                    <a:gd name="connsiteY14" fmla="*/ 2924174 h 4660895"/>
                    <a:gd name="connsiteX15" fmla="*/ 2631470 w 5726588"/>
                    <a:gd name="connsiteY15" fmla="*/ 2197101 h 4660895"/>
                    <a:gd name="connsiteX16" fmla="*/ 2061103 w 5726588"/>
                    <a:gd name="connsiteY16" fmla="*/ 2843212 h 4660895"/>
                    <a:gd name="connsiteX17" fmla="*/ 1646766 w 5726588"/>
                    <a:gd name="connsiteY17" fmla="*/ 3033712 h 4660895"/>
                    <a:gd name="connsiteX18" fmla="*/ 279928 w 5726588"/>
                    <a:gd name="connsiteY18" fmla="*/ 3035301 h 4660895"/>
                    <a:gd name="connsiteX19" fmla="*/ 281062 w 5726588"/>
                    <a:gd name="connsiteY19" fmla="*/ 2406650 h 4660895"/>
                    <a:gd name="connsiteX20" fmla="*/ 1451502 w 5726588"/>
                    <a:gd name="connsiteY20" fmla="*/ 2419346 h 4660895"/>
                    <a:gd name="connsiteX21" fmla="*/ 3092182 w 5726588"/>
                    <a:gd name="connsiteY21" fmla="*/ 492915 h 4660895"/>
                    <a:gd name="connsiteX22" fmla="*/ 2656415 w 5726588"/>
                    <a:gd name="connsiteY22" fmla="*/ 495296 h 4660895"/>
                    <a:gd name="connsiteX23" fmla="*/ 1884890 w 5726588"/>
                    <a:gd name="connsiteY23" fmla="*/ 1390646 h 4660895"/>
                    <a:gd name="connsiteX24" fmla="*/ 1551515 w 5726588"/>
                    <a:gd name="connsiteY24" fmla="*/ 1019171 h 4660895"/>
                    <a:gd name="connsiteX25" fmla="*/ 2294465 w 5726588"/>
                    <a:gd name="connsiteY25" fmla="*/ 166684 h 4660895"/>
                    <a:gd name="connsiteX26" fmla="*/ 2619449 w 5726588"/>
                    <a:gd name="connsiteY26" fmla="*/ 0 h 4660895"/>
                    <a:gd name="connsiteX0" fmla="*/ 2619449 w 5726588"/>
                    <a:gd name="connsiteY0" fmla="*/ 22028 h 4682923"/>
                    <a:gd name="connsiteX1" fmla="*/ 3304115 w 5726588"/>
                    <a:gd name="connsiteY1" fmla="*/ 26788 h 4682923"/>
                    <a:gd name="connsiteX2" fmla="*/ 3906573 w 5726588"/>
                    <a:gd name="connsiteY2" fmla="*/ 76795 h 4682923"/>
                    <a:gd name="connsiteX3" fmla="*/ 4685240 w 5726588"/>
                    <a:gd name="connsiteY3" fmla="*/ 860225 h 4682923"/>
                    <a:gd name="connsiteX4" fmla="*/ 5299602 w 5726588"/>
                    <a:gd name="connsiteY4" fmla="*/ 250625 h 4682923"/>
                    <a:gd name="connsiteX5" fmla="*/ 5666316 w 5726588"/>
                    <a:gd name="connsiteY5" fmla="*/ 598288 h 4682923"/>
                    <a:gd name="connsiteX6" fmla="*/ 4918603 w 5726588"/>
                    <a:gd name="connsiteY6" fmla="*/ 1365050 h 4682923"/>
                    <a:gd name="connsiteX7" fmla="*/ 4507894 w 5726588"/>
                    <a:gd name="connsiteY7" fmla="*/ 1384103 h 4682923"/>
                    <a:gd name="connsiteX8" fmla="*/ 4051828 w 5726588"/>
                    <a:gd name="connsiteY8" fmla="*/ 922138 h 4682923"/>
                    <a:gd name="connsiteX9" fmla="*/ 3342216 w 5726588"/>
                    <a:gd name="connsiteY9" fmla="*/ 1741288 h 4682923"/>
                    <a:gd name="connsiteX10" fmla="*/ 3970866 w 5726588"/>
                    <a:gd name="connsiteY10" fmla="*/ 2369938 h 4682923"/>
                    <a:gd name="connsiteX11" fmla="*/ 4008966 w 5726588"/>
                    <a:gd name="connsiteY11" fmla="*/ 3003352 h 4682923"/>
                    <a:gd name="connsiteX12" fmla="*/ 3675591 w 5726588"/>
                    <a:gd name="connsiteY12" fmla="*/ 4465439 h 4682923"/>
                    <a:gd name="connsiteX13" fmla="*/ 3065991 w 5726588"/>
                    <a:gd name="connsiteY13" fmla="*/ 4317802 h 4682923"/>
                    <a:gd name="connsiteX14" fmla="*/ 3389841 w 5726588"/>
                    <a:gd name="connsiteY14" fmla="*/ 2946202 h 4682923"/>
                    <a:gd name="connsiteX15" fmla="*/ 2631470 w 5726588"/>
                    <a:gd name="connsiteY15" fmla="*/ 2219129 h 4682923"/>
                    <a:gd name="connsiteX16" fmla="*/ 2061103 w 5726588"/>
                    <a:gd name="connsiteY16" fmla="*/ 2865240 h 4682923"/>
                    <a:gd name="connsiteX17" fmla="*/ 1646766 w 5726588"/>
                    <a:gd name="connsiteY17" fmla="*/ 3055740 h 4682923"/>
                    <a:gd name="connsiteX18" fmla="*/ 279928 w 5726588"/>
                    <a:gd name="connsiteY18" fmla="*/ 3057329 h 4682923"/>
                    <a:gd name="connsiteX19" fmla="*/ 281062 w 5726588"/>
                    <a:gd name="connsiteY19" fmla="*/ 2428678 h 4682923"/>
                    <a:gd name="connsiteX20" fmla="*/ 1451502 w 5726588"/>
                    <a:gd name="connsiteY20" fmla="*/ 2441374 h 4682923"/>
                    <a:gd name="connsiteX21" fmla="*/ 3092182 w 5726588"/>
                    <a:gd name="connsiteY21" fmla="*/ 514943 h 4682923"/>
                    <a:gd name="connsiteX22" fmla="*/ 2656415 w 5726588"/>
                    <a:gd name="connsiteY22" fmla="*/ 517324 h 4682923"/>
                    <a:gd name="connsiteX23" fmla="*/ 1884890 w 5726588"/>
                    <a:gd name="connsiteY23" fmla="*/ 1412674 h 4682923"/>
                    <a:gd name="connsiteX24" fmla="*/ 1551515 w 5726588"/>
                    <a:gd name="connsiteY24" fmla="*/ 1041199 h 4682923"/>
                    <a:gd name="connsiteX25" fmla="*/ 2294465 w 5726588"/>
                    <a:gd name="connsiteY25" fmla="*/ 188712 h 4682923"/>
                    <a:gd name="connsiteX26" fmla="*/ 2619449 w 5726588"/>
                    <a:gd name="connsiteY26" fmla="*/ 22028 h 4682923"/>
                    <a:gd name="connsiteX0" fmla="*/ 2619449 w 5726588"/>
                    <a:gd name="connsiteY0" fmla="*/ 17667 h 4678562"/>
                    <a:gd name="connsiteX1" fmla="*/ 3304115 w 5726588"/>
                    <a:gd name="connsiteY1" fmla="*/ 22427 h 4678562"/>
                    <a:gd name="connsiteX2" fmla="*/ 3906573 w 5726588"/>
                    <a:gd name="connsiteY2" fmla="*/ 72434 h 4678562"/>
                    <a:gd name="connsiteX3" fmla="*/ 4685240 w 5726588"/>
                    <a:gd name="connsiteY3" fmla="*/ 855864 h 4678562"/>
                    <a:gd name="connsiteX4" fmla="*/ 5299602 w 5726588"/>
                    <a:gd name="connsiteY4" fmla="*/ 246264 h 4678562"/>
                    <a:gd name="connsiteX5" fmla="*/ 5666316 w 5726588"/>
                    <a:gd name="connsiteY5" fmla="*/ 593927 h 4678562"/>
                    <a:gd name="connsiteX6" fmla="*/ 4918603 w 5726588"/>
                    <a:gd name="connsiteY6" fmla="*/ 1360689 h 4678562"/>
                    <a:gd name="connsiteX7" fmla="*/ 4507894 w 5726588"/>
                    <a:gd name="connsiteY7" fmla="*/ 1379742 h 4678562"/>
                    <a:gd name="connsiteX8" fmla="*/ 4051828 w 5726588"/>
                    <a:gd name="connsiteY8" fmla="*/ 917777 h 4678562"/>
                    <a:gd name="connsiteX9" fmla="*/ 3342216 w 5726588"/>
                    <a:gd name="connsiteY9" fmla="*/ 1736927 h 4678562"/>
                    <a:gd name="connsiteX10" fmla="*/ 3970866 w 5726588"/>
                    <a:gd name="connsiteY10" fmla="*/ 2365577 h 4678562"/>
                    <a:gd name="connsiteX11" fmla="*/ 4008966 w 5726588"/>
                    <a:gd name="connsiteY11" fmla="*/ 2998991 h 4678562"/>
                    <a:gd name="connsiteX12" fmla="*/ 3675591 w 5726588"/>
                    <a:gd name="connsiteY12" fmla="*/ 4461078 h 4678562"/>
                    <a:gd name="connsiteX13" fmla="*/ 3065991 w 5726588"/>
                    <a:gd name="connsiteY13" fmla="*/ 4313441 h 4678562"/>
                    <a:gd name="connsiteX14" fmla="*/ 3389841 w 5726588"/>
                    <a:gd name="connsiteY14" fmla="*/ 2941841 h 4678562"/>
                    <a:gd name="connsiteX15" fmla="*/ 2631470 w 5726588"/>
                    <a:gd name="connsiteY15" fmla="*/ 2214768 h 4678562"/>
                    <a:gd name="connsiteX16" fmla="*/ 2061103 w 5726588"/>
                    <a:gd name="connsiteY16" fmla="*/ 2860879 h 4678562"/>
                    <a:gd name="connsiteX17" fmla="*/ 1646766 w 5726588"/>
                    <a:gd name="connsiteY17" fmla="*/ 3051379 h 4678562"/>
                    <a:gd name="connsiteX18" fmla="*/ 279928 w 5726588"/>
                    <a:gd name="connsiteY18" fmla="*/ 3052968 h 4678562"/>
                    <a:gd name="connsiteX19" fmla="*/ 281062 w 5726588"/>
                    <a:gd name="connsiteY19" fmla="*/ 2424317 h 4678562"/>
                    <a:gd name="connsiteX20" fmla="*/ 1451502 w 5726588"/>
                    <a:gd name="connsiteY20" fmla="*/ 2437013 h 4678562"/>
                    <a:gd name="connsiteX21" fmla="*/ 3092182 w 5726588"/>
                    <a:gd name="connsiteY21" fmla="*/ 510582 h 4678562"/>
                    <a:gd name="connsiteX22" fmla="*/ 2656415 w 5726588"/>
                    <a:gd name="connsiteY22" fmla="*/ 512963 h 4678562"/>
                    <a:gd name="connsiteX23" fmla="*/ 1884890 w 5726588"/>
                    <a:gd name="connsiteY23" fmla="*/ 1408313 h 4678562"/>
                    <a:gd name="connsiteX24" fmla="*/ 1551515 w 5726588"/>
                    <a:gd name="connsiteY24" fmla="*/ 1036838 h 4678562"/>
                    <a:gd name="connsiteX25" fmla="*/ 2294465 w 5726588"/>
                    <a:gd name="connsiteY25" fmla="*/ 184351 h 4678562"/>
                    <a:gd name="connsiteX26" fmla="*/ 2619449 w 5726588"/>
                    <a:gd name="connsiteY26" fmla="*/ 17667 h 4678562"/>
                    <a:gd name="connsiteX0" fmla="*/ 2619449 w 5726588"/>
                    <a:gd name="connsiteY0" fmla="*/ 9611 h 4670506"/>
                    <a:gd name="connsiteX1" fmla="*/ 3304115 w 5726588"/>
                    <a:gd name="connsiteY1" fmla="*/ 14371 h 4670506"/>
                    <a:gd name="connsiteX2" fmla="*/ 3906573 w 5726588"/>
                    <a:gd name="connsiteY2" fmla="*/ 64378 h 4670506"/>
                    <a:gd name="connsiteX3" fmla="*/ 4685240 w 5726588"/>
                    <a:gd name="connsiteY3" fmla="*/ 847808 h 4670506"/>
                    <a:gd name="connsiteX4" fmla="*/ 5299602 w 5726588"/>
                    <a:gd name="connsiteY4" fmla="*/ 238208 h 4670506"/>
                    <a:gd name="connsiteX5" fmla="*/ 5666316 w 5726588"/>
                    <a:gd name="connsiteY5" fmla="*/ 585871 h 4670506"/>
                    <a:gd name="connsiteX6" fmla="*/ 4918603 w 5726588"/>
                    <a:gd name="connsiteY6" fmla="*/ 1352633 h 4670506"/>
                    <a:gd name="connsiteX7" fmla="*/ 4507894 w 5726588"/>
                    <a:gd name="connsiteY7" fmla="*/ 1371686 h 4670506"/>
                    <a:gd name="connsiteX8" fmla="*/ 4051828 w 5726588"/>
                    <a:gd name="connsiteY8" fmla="*/ 909721 h 4670506"/>
                    <a:gd name="connsiteX9" fmla="*/ 3342216 w 5726588"/>
                    <a:gd name="connsiteY9" fmla="*/ 1728871 h 4670506"/>
                    <a:gd name="connsiteX10" fmla="*/ 3970866 w 5726588"/>
                    <a:gd name="connsiteY10" fmla="*/ 2357521 h 4670506"/>
                    <a:gd name="connsiteX11" fmla="*/ 4008966 w 5726588"/>
                    <a:gd name="connsiteY11" fmla="*/ 2990935 h 4670506"/>
                    <a:gd name="connsiteX12" fmla="*/ 3675591 w 5726588"/>
                    <a:gd name="connsiteY12" fmla="*/ 4453022 h 4670506"/>
                    <a:gd name="connsiteX13" fmla="*/ 3065991 w 5726588"/>
                    <a:gd name="connsiteY13" fmla="*/ 4305385 h 4670506"/>
                    <a:gd name="connsiteX14" fmla="*/ 3389841 w 5726588"/>
                    <a:gd name="connsiteY14" fmla="*/ 2933785 h 4670506"/>
                    <a:gd name="connsiteX15" fmla="*/ 2631470 w 5726588"/>
                    <a:gd name="connsiteY15" fmla="*/ 2206712 h 4670506"/>
                    <a:gd name="connsiteX16" fmla="*/ 2061103 w 5726588"/>
                    <a:gd name="connsiteY16" fmla="*/ 2852823 h 4670506"/>
                    <a:gd name="connsiteX17" fmla="*/ 1646766 w 5726588"/>
                    <a:gd name="connsiteY17" fmla="*/ 3043323 h 4670506"/>
                    <a:gd name="connsiteX18" fmla="*/ 279928 w 5726588"/>
                    <a:gd name="connsiteY18" fmla="*/ 3044912 h 4670506"/>
                    <a:gd name="connsiteX19" fmla="*/ 281062 w 5726588"/>
                    <a:gd name="connsiteY19" fmla="*/ 2416261 h 4670506"/>
                    <a:gd name="connsiteX20" fmla="*/ 1451502 w 5726588"/>
                    <a:gd name="connsiteY20" fmla="*/ 2428957 h 4670506"/>
                    <a:gd name="connsiteX21" fmla="*/ 3092182 w 5726588"/>
                    <a:gd name="connsiteY21" fmla="*/ 502526 h 4670506"/>
                    <a:gd name="connsiteX22" fmla="*/ 2656415 w 5726588"/>
                    <a:gd name="connsiteY22" fmla="*/ 504907 h 4670506"/>
                    <a:gd name="connsiteX23" fmla="*/ 1884890 w 5726588"/>
                    <a:gd name="connsiteY23" fmla="*/ 1400257 h 4670506"/>
                    <a:gd name="connsiteX24" fmla="*/ 1551515 w 5726588"/>
                    <a:gd name="connsiteY24" fmla="*/ 1028782 h 4670506"/>
                    <a:gd name="connsiteX25" fmla="*/ 2294465 w 5726588"/>
                    <a:gd name="connsiteY25" fmla="*/ 176295 h 4670506"/>
                    <a:gd name="connsiteX26" fmla="*/ 2619449 w 5726588"/>
                    <a:gd name="connsiteY26" fmla="*/ 9611 h 4670506"/>
                    <a:gd name="connsiteX0" fmla="*/ 2619449 w 5726588"/>
                    <a:gd name="connsiteY0" fmla="*/ 12249 h 4673144"/>
                    <a:gd name="connsiteX1" fmla="*/ 3301734 w 5726588"/>
                    <a:gd name="connsiteY1" fmla="*/ 12247 h 4673144"/>
                    <a:gd name="connsiteX2" fmla="*/ 3906573 w 5726588"/>
                    <a:gd name="connsiteY2" fmla="*/ 67016 h 4673144"/>
                    <a:gd name="connsiteX3" fmla="*/ 4685240 w 5726588"/>
                    <a:gd name="connsiteY3" fmla="*/ 850446 h 4673144"/>
                    <a:gd name="connsiteX4" fmla="*/ 5299602 w 5726588"/>
                    <a:gd name="connsiteY4" fmla="*/ 240846 h 4673144"/>
                    <a:gd name="connsiteX5" fmla="*/ 5666316 w 5726588"/>
                    <a:gd name="connsiteY5" fmla="*/ 588509 h 4673144"/>
                    <a:gd name="connsiteX6" fmla="*/ 4918603 w 5726588"/>
                    <a:gd name="connsiteY6" fmla="*/ 1355271 h 4673144"/>
                    <a:gd name="connsiteX7" fmla="*/ 4507894 w 5726588"/>
                    <a:gd name="connsiteY7" fmla="*/ 1374324 h 4673144"/>
                    <a:gd name="connsiteX8" fmla="*/ 4051828 w 5726588"/>
                    <a:gd name="connsiteY8" fmla="*/ 912359 h 4673144"/>
                    <a:gd name="connsiteX9" fmla="*/ 3342216 w 5726588"/>
                    <a:gd name="connsiteY9" fmla="*/ 1731509 h 4673144"/>
                    <a:gd name="connsiteX10" fmla="*/ 3970866 w 5726588"/>
                    <a:gd name="connsiteY10" fmla="*/ 2360159 h 4673144"/>
                    <a:gd name="connsiteX11" fmla="*/ 4008966 w 5726588"/>
                    <a:gd name="connsiteY11" fmla="*/ 2993573 h 4673144"/>
                    <a:gd name="connsiteX12" fmla="*/ 3675591 w 5726588"/>
                    <a:gd name="connsiteY12" fmla="*/ 4455660 h 4673144"/>
                    <a:gd name="connsiteX13" fmla="*/ 3065991 w 5726588"/>
                    <a:gd name="connsiteY13" fmla="*/ 4308023 h 4673144"/>
                    <a:gd name="connsiteX14" fmla="*/ 3389841 w 5726588"/>
                    <a:gd name="connsiteY14" fmla="*/ 2936423 h 4673144"/>
                    <a:gd name="connsiteX15" fmla="*/ 2631470 w 5726588"/>
                    <a:gd name="connsiteY15" fmla="*/ 2209350 h 4673144"/>
                    <a:gd name="connsiteX16" fmla="*/ 2061103 w 5726588"/>
                    <a:gd name="connsiteY16" fmla="*/ 2855461 h 4673144"/>
                    <a:gd name="connsiteX17" fmla="*/ 1646766 w 5726588"/>
                    <a:gd name="connsiteY17" fmla="*/ 3045961 h 4673144"/>
                    <a:gd name="connsiteX18" fmla="*/ 279928 w 5726588"/>
                    <a:gd name="connsiteY18" fmla="*/ 3047550 h 4673144"/>
                    <a:gd name="connsiteX19" fmla="*/ 281062 w 5726588"/>
                    <a:gd name="connsiteY19" fmla="*/ 2418899 h 4673144"/>
                    <a:gd name="connsiteX20" fmla="*/ 1451502 w 5726588"/>
                    <a:gd name="connsiteY20" fmla="*/ 2431595 h 4673144"/>
                    <a:gd name="connsiteX21" fmla="*/ 3092182 w 5726588"/>
                    <a:gd name="connsiteY21" fmla="*/ 505164 h 4673144"/>
                    <a:gd name="connsiteX22" fmla="*/ 2656415 w 5726588"/>
                    <a:gd name="connsiteY22" fmla="*/ 507545 h 4673144"/>
                    <a:gd name="connsiteX23" fmla="*/ 1884890 w 5726588"/>
                    <a:gd name="connsiteY23" fmla="*/ 1402895 h 4673144"/>
                    <a:gd name="connsiteX24" fmla="*/ 1551515 w 5726588"/>
                    <a:gd name="connsiteY24" fmla="*/ 1031420 h 4673144"/>
                    <a:gd name="connsiteX25" fmla="*/ 2294465 w 5726588"/>
                    <a:gd name="connsiteY25" fmla="*/ 178933 h 4673144"/>
                    <a:gd name="connsiteX26" fmla="*/ 2619449 w 5726588"/>
                    <a:gd name="connsiteY26" fmla="*/ 12249 h 4673144"/>
                    <a:gd name="connsiteX0" fmla="*/ 2619449 w 5726588"/>
                    <a:gd name="connsiteY0" fmla="*/ 13639 h 4674534"/>
                    <a:gd name="connsiteX1" fmla="*/ 3301734 w 5726588"/>
                    <a:gd name="connsiteY1" fmla="*/ 11256 h 4674534"/>
                    <a:gd name="connsiteX2" fmla="*/ 3906573 w 5726588"/>
                    <a:gd name="connsiteY2" fmla="*/ 68406 h 4674534"/>
                    <a:gd name="connsiteX3" fmla="*/ 4685240 w 5726588"/>
                    <a:gd name="connsiteY3" fmla="*/ 851836 h 4674534"/>
                    <a:gd name="connsiteX4" fmla="*/ 5299602 w 5726588"/>
                    <a:gd name="connsiteY4" fmla="*/ 242236 h 4674534"/>
                    <a:gd name="connsiteX5" fmla="*/ 5666316 w 5726588"/>
                    <a:gd name="connsiteY5" fmla="*/ 589899 h 4674534"/>
                    <a:gd name="connsiteX6" fmla="*/ 4918603 w 5726588"/>
                    <a:gd name="connsiteY6" fmla="*/ 1356661 h 4674534"/>
                    <a:gd name="connsiteX7" fmla="*/ 4507894 w 5726588"/>
                    <a:gd name="connsiteY7" fmla="*/ 1375714 h 4674534"/>
                    <a:gd name="connsiteX8" fmla="*/ 4051828 w 5726588"/>
                    <a:gd name="connsiteY8" fmla="*/ 913749 h 4674534"/>
                    <a:gd name="connsiteX9" fmla="*/ 3342216 w 5726588"/>
                    <a:gd name="connsiteY9" fmla="*/ 1732899 h 4674534"/>
                    <a:gd name="connsiteX10" fmla="*/ 3970866 w 5726588"/>
                    <a:gd name="connsiteY10" fmla="*/ 2361549 h 4674534"/>
                    <a:gd name="connsiteX11" fmla="*/ 4008966 w 5726588"/>
                    <a:gd name="connsiteY11" fmla="*/ 2994963 h 4674534"/>
                    <a:gd name="connsiteX12" fmla="*/ 3675591 w 5726588"/>
                    <a:gd name="connsiteY12" fmla="*/ 4457050 h 4674534"/>
                    <a:gd name="connsiteX13" fmla="*/ 3065991 w 5726588"/>
                    <a:gd name="connsiteY13" fmla="*/ 4309413 h 4674534"/>
                    <a:gd name="connsiteX14" fmla="*/ 3389841 w 5726588"/>
                    <a:gd name="connsiteY14" fmla="*/ 2937813 h 4674534"/>
                    <a:gd name="connsiteX15" fmla="*/ 2631470 w 5726588"/>
                    <a:gd name="connsiteY15" fmla="*/ 2210740 h 4674534"/>
                    <a:gd name="connsiteX16" fmla="*/ 2061103 w 5726588"/>
                    <a:gd name="connsiteY16" fmla="*/ 2856851 h 4674534"/>
                    <a:gd name="connsiteX17" fmla="*/ 1646766 w 5726588"/>
                    <a:gd name="connsiteY17" fmla="*/ 3047351 h 4674534"/>
                    <a:gd name="connsiteX18" fmla="*/ 279928 w 5726588"/>
                    <a:gd name="connsiteY18" fmla="*/ 3048940 h 4674534"/>
                    <a:gd name="connsiteX19" fmla="*/ 281062 w 5726588"/>
                    <a:gd name="connsiteY19" fmla="*/ 2420289 h 4674534"/>
                    <a:gd name="connsiteX20" fmla="*/ 1451502 w 5726588"/>
                    <a:gd name="connsiteY20" fmla="*/ 2432985 h 4674534"/>
                    <a:gd name="connsiteX21" fmla="*/ 3092182 w 5726588"/>
                    <a:gd name="connsiteY21" fmla="*/ 506554 h 4674534"/>
                    <a:gd name="connsiteX22" fmla="*/ 2656415 w 5726588"/>
                    <a:gd name="connsiteY22" fmla="*/ 508935 h 4674534"/>
                    <a:gd name="connsiteX23" fmla="*/ 1884890 w 5726588"/>
                    <a:gd name="connsiteY23" fmla="*/ 1404285 h 4674534"/>
                    <a:gd name="connsiteX24" fmla="*/ 1551515 w 5726588"/>
                    <a:gd name="connsiteY24" fmla="*/ 1032810 h 4674534"/>
                    <a:gd name="connsiteX25" fmla="*/ 2294465 w 5726588"/>
                    <a:gd name="connsiteY25" fmla="*/ 180323 h 4674534"/>
                    <a:gd name="connsiteX26" fmla="*/ 2619449 w 5726588"/>
                    <a:gd name="connsiteY26" fmla="*/ 13639 h 4674534"/>
                    <a:gd name="connsiteX0" fmla="*/ 2619449 w 5726588"/>
                    <a:gd name="connsiteY0" fmla="*/ 12654 h 4673549"/>
                    <a:gd name="connsiteX1" fmla="*/ 3301734 w 5726588"/>
                    <a:gd name="connsiteY1" fmla="*/ 10271 h 4673549"/>
                    <a:gd name="connsiteX2" fmla="*/ 3906573 w 5726588"/>
                    <a:gd name="connsiteY2" fmla="*/ 67421 h 4673549"/>
                    <a:gd name="connsiteX3" fmla="*/ 4685240 w 5726588"/>
                    <a:gd name="connsiteY3" fmla="*/ 850851 h 4673549"/>
                    <a:gd name="connsiteX4" fmla="*/ 5299602 w 5726588"/>
                    <a:gd name="connsiteY4" fmla="*/ 241251 h 4673549"/>
                    <a:gd name="connsiteX5" fmla="*/ 5666316 w 5726588"/>
                    <a:gd name="connsiteY5" fmla="*/ 588914 h 4673549"/>
                    <a:gd name="connsiteX6" fmla="*/ 4918603 w 5726588"/>
                    <a:gd name="connsiteY6" fmla="*/ 1355676 h 4673549"/>
                    <a:gd name="connsiteX7" fmla="*/ 4507894 w 5726588"/>
                    <a:gd name="connsiteY7" fmla="*/ 1374729 h 4673549"/>
                    <a:gd name="connsiteX8" fmla="*/ 4051828 w 5726588"/>
                    <a:gd name="connsiteY8" fmla="*/ 912764 h 4673549"/>
                    <a:gd name="connsiteX9" fmla="*/ 3342216 w 5726588"/>
                    <a:gd name="connsiteY9" fmla="*/ 1731914 h 4673549"/>
                    <a:gd name="connsiteX10" fmla="*/ 3970866 w 5726588"/>
                    <a:gd name="connsiteY10" fmla="*/ 2360564 h 4673549"/>
                    <a:gd name="connsiteX11" fmla="*/ 4008966 w 5726588"/>
                    <a:gd name="connsiteY11" fmla="*/ 2993978 h 4673549"/>
                    <a:gd name="connsiteX12" fmla="*/ 3675591 w 5726588"/>
                    <a:gd name="connsiteY12" fmla="*/ 4456065 h 4673549"/>
                    <a:gd name="connsiteX13" fmla="*/ 3065991 w 5726588"/>
                    <a:gd name="connsiteY13" fmla="*/ 4308428 h 4673549"/>
                    <a:gd name="connsiteX14" fmla="*/ 3389841 w 5726588"/>
                    <a:gd name="connsiteY14" fmla="*/ 2936828 h 4673549"/>
                    <a:gd name="connsiteX15" fmla="*/ 2631470 w 5726588"/>
                    <a:gd name="connsiteY15" fmla="*/ 2209755 h 4673549"/>
                    <a:gd name="connsiteX16" fmla="*/ 2061103 w 5726588"/>
                    <a:gd name="connsiteY16" fmla="*/ 2855866 h 4673549"/>
                    <a:gd name="connsiteX17" fmla="*/ 1646766 w 5726588"/>
                    <a:gd name="connsiteY17" fmla="*/ 3046366 h 4673549"/>
                    <a:gd name="connsiteX18" fmla="*/ 279928 w 5726588"/>
                    <a:gd name="connsiteY18" fmla="*/ 3047955 h 4673549"/>
                    <a:gd name="connsiteX19" fmla="*/ 281062 w 5726588"/>
                    <a:gd name="connsiteY19" fmla="*/ 2419304 h 4673549"/>
                    <a:gd name="connsiteX20" fmla="*/ 1451502 w 5726588"/>
                    <a:gd name="connsiteY20" fmla="*/ 2432000 h 4673549"/>
                    <a:gd name="connsiteX21" fmla="*/ 3092182 w 5726588"/>
                    <a:gd name="connsiteY21" fmla="*/ 505569 h 4673549"/>
                    <a:gd name="connsiteX22" fmla="*/ 2656415 w 5726588"/>
                    <a:gd name="connsiteY22" fmla="*/ 507950 h 4673549"/>
                    <a:gd name="connsiteX23" fmla="*/ 1884890 w 5726588"/>
                    <a:gd name="connsiteY23" fmla="*/ 1403300 h 4673549"/>
                    <a:gd name="connsiteX24" fmla="*/ 1551515 w 5726588"/>
                    <a:gd name="connsiteY24" fmla="*/ 1031825 h 4673549"/>
                    <a:gd name="connsiteX25" fmla="*/ 2294465 w 5726588"/>
                    <a:gd name="connsiteY25" fmla="*/ 179338 h 4673549"/>
                    <a:gd name="connsiteX26" fmla="*/ 2619449 w 5726588"/>
                    <a:gd name="connsiteY26" fmla="*/ 12654 h 4673549"/>
                    <a:gd name="connsiteX0" fmla="*/ 2619449 w 5726588"/>
                    <a:gd name="connsiteY0" fmla="*/ 9700 h 4670595"/>
                    <a:gd name="connsiteX1" fmla="*/ 3301734 w 5726588"/>
                    <a:gd name="connsiteY1" fmla="*/ 7317 h 4670595"/>
                    <a:gd name="connsiteX2" fmla="*/ 3906573 w 5726588"/>
                    <a:gd name="connsiteY2" fmla="*/ 64467 h 4670595"/>
                    <a:gd name="connsiteX3" fmla="*/ 4685240 w 5726588"/>
                    <a:gd name="connsiteY3" fmla="*/ 847897 h 4670595"/>
                    <a:gd name="connsiteX4" fmla="*/ 5299602 w 5726588"/>
                    <a:gd name="connsiteY4" fmla="*/ 238297 h 4670595"/>
                    <a:gd name="connsiteX5" fmla="*/ 5666316 w 5726588"/>
                    <a:gd name="connsiteY5" fmla="*/ 585960 h 4670595"/>
                    <a:gd name="connsiteX6" fmla="*/ 4918603 w 5726588"/>
                    <a:gd name="connsiteY6" fmla="*/ 1352722 h 4670595"/>
                    <a:gd name="connsiteX7" fmla="*/ 4507894 w 5726588"/>
                    <a:gd name="connsiteY7" fmla="*/ 1371775 h 4670595"/>
                    <a:gd name="connsiteX8" fmla="*/ 4051828 w 5726588"/>
                    <a:gd name="connsiteY8" fmla="*/ 909810 h 4670595"/>
                    <a:gd name="connsiteX9" fmla="*/ 3342216 w 5726588"/>
                    <a:gd name="connsiteY9" fmla="*/ 1728960 h 4670595"/>
                    <a:gd name="connsiteX10" fmla="*/ 3970866 w 5726588"/>
                    <a:gd name="connsiteY10" fmla="*/ 2357610 h 4670595"/>
                    <a:gd name="connsiteX11" fmla="*/ 4008966 w 5726588"/>
                    <a:gd name="connsiteY11" fmla="*/ 2991024 h 4670595"/>
                    <a:gd name="connsiteX12" fmla="*/ 3675591 w 5726588"/>
                    <a:gd name="connsiteY12" fmla="*/ 4453111 h 4670595"/>
                    <a:gd name="connsiteX13" fmla="*/ 3065991 w 5726588"/>
                    <a:gd name="connsiteY13" fmla="*/ 4305474 h 4670595"/>
                    <a:gd name="connsiteX14" fmla="*/ 3389841 w 5726588"/>
                    <a:gd name="connsiteY14" fmla="*/ 2933874 h 4670595"/>
                    <a:gd name="connsiteX15" fmla="*/ 2631470 w 5726588"/>
                    <a:gd name="connsiteY15" fmla="*/ 2206801 h 4670595"/>
                    <a:gd name="connsiteX16" fmla="*/ 2061103 w 5726588"/>
                    <a:gd name="connsiteY16" fmla="*/ 2852912 h 4670595"/>
                    <a:gd name="connsiteX17" fmla="*/ 1646766 w 5726588"/>
                    <a:gd name="connsiteY17" fmla="*/ 3043412 h 4670595"/>
                    <a:gd name="connsiteX18" fmla="*/ 279928 w 5726588"/>
                    <a:gd name="connsiteY18" fmla="*/ 3045001 h 4670595"/>
                    <a:gd name="connsiteX19" fmla="*/ 281062 w 5726588"/>
                    <a:gd name="connsiteY19" fmla="*/ 2416350 h 4670595"/>
                    <a:gd name="connsiteX20" fmla="*/ 1451502 w 5726588"/>
                    <a:gd name="connsiteY20" fmla="*/ 2429046 h 4670595"/>
                    <a:gd name="connsiteX21" fmla="*/ 3092182 w 5726588"/>
                    <a:gd name="connsiteY21" fmla="*/ 502615 h 4670595"/>
                    <a:gd name="connsiteX22" fmla="*/ 2656415 w 5726588"/>
                    <a:gd name="connsiteY22" fmla="*/ 504996 h 4670595"/>
                    <a:gd name="connsiteX23" fmla="*/ 1884890 w 5726588"/>
                    <a:gd name="connsiteY23" fmla="*/ 1400346 h 4670595"/>
                    <a:gd name="connsiteX24" fmla="*/ 1551515 w 5726588"/>
                    <a:gd name="connsiteY24" fmla="*/ 1028871 h 4670595"/>
                    <a:gd name="connsiteX25" fmla="*/ 2294465 w 5726588"/>
                    <a:gd name="connsiteY25" fmla="*/ 176384 h 4670595"/>
                    <a:gd name="connsiteX26" fmla="*/ 2619449 w 5726588"/>
                    <a:gd name="connsiteY26" fmla="*/ 9700 h 467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726588" h="4670595">
                      <a:moveTo>
                        <a:pt x="2619449" y="9700"/>
                      </a:moveTo>
                      <a:lnTo>
                        <a:pt x="3301734" y="7317"/>
                      </a:lnTo>
                      <a:cubicBezTo>
                        <a:pt x="3502553" y="2554"/>
                        <a:pt x="3831960" y="-23639"/>
                        <a:pt x="3906573" y="64467"/>
                      </a:cubicBezTo>
                      <a:lnTo>
                        <a:pt x="4685240" y="847897"/>
                      </a:lnTo>
                      <a:lnTo>
                        <a:pt x="5299602" y="238297"/>
                      </a:lnTo>
                      <a:cubicBezTo>
                        <a:pt x="5563127" y="33509"/>
                        <a:pt x="5855228" y="352598"/>
                        <a:pt x="5666316" y="585960"/>
                      </a:cubicBezTo>
                      <a:lnTo>
                        <a:pt x="4918603" y="1352722"/>
                      </a:lnTo>
                      <a:cubicBezTo>
                        <a:pt x="4757888" y="1482899"/>
                        <a:pt x="4625747" y="1484486"/>
                        <a:pt x="4507894" y="1371775"/>
                      </a:cubicBezTo>
                      <a:lnTo>
                        <a:pt x="4051828" y="909810"/>
                      </a:lnTo>
                      <a:lnTo>
                        <a:pt x="3342216" y="1728960"/>
                      </a:lnTo>
                      <a:lnTo>
                        <a:pt x="3970866" y="2357610"/>
                      </a:lnTo>
                      <a:cubicBezTo>
                        <a:pt x="4140728" y="2502073"/>
                        <a:pt x="4062941" y="2756074"/>
                        <a:pt x="4008966" y="2991024"/>
                      </a:cubicBezTo>
                      <a:lnTo>
                        <a:pt x="3675591" y="4453111"/>
                      </a:lnTo>
                      <a:cubicBezTo>
                        <a:pt x="3529542" y="4818237"/>
                        <a:pt x="3040591" y="4692823"/>
                        <a:pt x="3065991" y="4305474"/>
                      </a:cubicBezTo>
                      <a:lnTo>
                        <a:pt x="3389841" y="2933874"/>
                      </a:lnTo>
                      <a:lnTo>
                        <a:pt x="2631470" y="2206801"/>
                      </a:lnTo>
                      <a:lnTo>
                        <a:pt x="2061103" y="2852912"/>
                      </a:lnTo>
                      <a:cubicBezTo>
                        <a:pt x="1984904" y="2954512"/>
                        <a:pt x="1846791" y="3032299"/>
                        <a:pt x="1646766" y="3043412"/>
                      </a:cubicBezTo>
                      <a:lnTo>
                        <a:pt x="279928" y="3045001"/>
                      </a:lnTo>
                      <a:cubicBezTo>
                        <a:pt x="-54657" y="2993142"/>
                        <a:pt x="-130478" y="2522184"/>
                        <a:pt x="281062" y="2416350"/>
                      </a:cubicBezTo>
                      <a:lnTo>
                        <a:pt x="1451502" y="2429046"/>
                      </a:lnTo>
                      <a:lnTo>
                        <a:pt x="3092182" y="502615"/>
                      </a:lnTo>
                      <a:lnTo>
                        <a:pt x="2656415" y="504996"/>
                      </a:lnTo>
                      <a:lnTo>
                        <a:pt x="1884890" y="1400346"/>
                      </a:lnTo>
                      <a:cubicBezTo>
                        <a:pt x="1673752" y="1581320"/>
                        <a:pt x="1319740" y="1343196"/>
                        <a:pt x="1551515" y="1028871"/>
                      </a:cubicBezTo>
                      <a:lnTo>
                        <a:pt x="2294465" y="176384"/>
                      </a:lnTo>
                      <a:cubicBezTo>
                        <a:pt x="2378980" y="73198"/>
                        <a:pt x="2444446" y="12874"/>
                        <a:pt x="2619449" y="97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132712" y="1004660"/>
                  <a:ext cx="1056705" cy="105670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701731" y="1740376"/>
              <a:ext cx="1646565" cy="2941608"/>
              <a:chOff x="3701731" y="1740376"/>
              <a:chExt cx="1646565" cy="294160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701731" y="3078808"/>
                <a:ext cx="1646565" cy="1603176"/>
                <a:chOff x="3701731" y="3078808"/>
                <a:chExt cx="1646565" cy="1603176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>
                  <a:off x="3701731" y="3078808"/>
                  <a:ext cx="1646565" cy="1603176"/>
                </a:xfrm>
                <a:custGeom>
                  <a:avLst/>
                  <a:gdLst>
                    <a:gd name="connsiteX0" fmla="*/ 952293 w 1904582"/>
                    <a:gd name="connsiteY0" fmla="*/ 271496 h 1893438"/>
                    <a:gd name="connsiteX1" fmla="*/ 283755 w 1904582"/>
                    <a:gd name="connsiteY1" fmla="*/ 946720 h 1893438"/>
                    <a:gd name="connsiteX2" fmla="*/ 952293 w 1904582"/>
                    <a:gd name="connsiteY2" fmla="*/ 1621944 h 1893438"/>
                    <a:gd name="connsiteX3" fmla="*/ 1620831 w 1904582"/>
                    <a:gd name="connsiteY3" fmla="*/ 946720 h 1893438"/>
                    <a:gd name="connsiteX4" fmla="*/ 952293 w 1904582"/>
                    <a:gd name="connsiteY4" fmla="*/ 271496 h 1893438"/>
                    <a:gd name="connsiteX5" fmla="*/ 850486 w 1904582"/>
                    <a:gd name="connsiteY5" fmla="*/ 0 h 1893438"/>
                    <a:gd name="connsiteX6" fmla="*/ 1052148 w 1904582"/>
                    <a:gd name="connsiteY6" fmla="*/ 0 h 1893438"/>
                    <a:gd name="connsiteX7" fmla="*/ 1100858 w 1904582"/>
                    <a:gd name="connsiteY7" fmla="*/ 181338 h 1893438"/>
                    <a:gd name="connsiteX8" fmla="*/ 1209970 w 1904582"/>
                    <a:gd name="connsiteY8" fmla="*/ 208345 h 1893438"/>
                    <a:gd name="connsiteX9" fmla="*/ 1339540 w 1904582"/>
                    <a:gd name="connsiteY9" fmla="*/ 80059 h 1893438"/>
                    <a:gd name="connsiteX10" fmla="*/ 1515872 w 1904582"/>
                    <a:gd name="connsiteY10" fmla="*/ 181338 h 1893438"/>
                    <a:gd name="connsiteX11" fmla="*/ 1464239 w 1904582"/>
                    <a:gd name="connsiteY11" fmla="*/ 355924 h 1893438"/>
                    <a:gd name="connsiteX12" fmla="*/ 1545098 w 1904582"/>
                    <a:gd name="connsiteY12" fmla="*/ 435018 h 1893438"/>
                    <a:gd name="connsiteX13" fmla="*/ 1721431 w 1904582"/>
                    <a:gd name="connsiteY13" fmla="*/ 393542 h 1893438"/>
                    <a:gd name="connsiteX14" fmla="*/ 1827493 w 1904582"/>
                    <a:gd name="connsiteY14" fmla="*/ 565767 h 1893438"/>
                    <a:gd name="connsiteX15" fmla="*/ 1699024 w 1904582"/>
                    <a:gd name="connsiteY15" fmla="*/ 684839 h 1893438"/>
                    <a:gd name="connsiteX16" fmla="*/ 1729224 w 1904582"/>
                    <a:gd name="connsiteY16" fmla="*/ 800587 h 1893438"/>
                    <a:gd name="connsiteX17" fmla="*/ 1903607 w 1904582"/>
                    <a:gd name="connsiteY17" fmla="*/ 845923 h 1893438"/>
                    <a:gd name="connsiteX18" fmla="*/ 1904582 w 1904582"/>
                    <a:gd name="connsiteY18" fmla="*/ 1046551 h 1893438"/>
                    <a:gd name="connsiteX19" fmla="*/ 1725327 w 1904582"/>
                    <a:gd name="connsiteY19" fmla="*/ 1090920 h 1893438"/>
                    <a:gd name="connsiteX20" fmla="*/ 1698050 w 1904582"/>
                    <a:gd name="connsiteY20" fmla="*/ 1202810 h 1893438"/>
                    <a:gd name="connsiteX21" fmla="*/ 1823723 w 1904582"/>
                    <a:gd name="connsiteY21" fmla="*/ 1331097 h 1893438"/>
                    <a:gd name="connsiteX22" fmla="*/ 1727275 w 1904582"/>
                    <a:gd name="connsiteY22" fmla="*/ 1507613 h 1893438"/>
                    <a:gd name="connsiteX23" fmla="*/ 1549969 w 1904582"/>
                    <a:gd name="connsiteY23" fmla="*/ 1453596 h 1893438"/>
                    <a:gd name="connsiteX24" fmla="*/ 1464239 w 1904582"/>
                    <a:gd name="connsiteY24" fmla="*/ 1537514 h 1893438"/>
                    <a:gd name="connsiteX25" fmla="*/ 1511975 w 1904582"/>
                    <a:gd name="connsiteY25" fmla="*/ 1710171 h 1893438"/>
                    <a:gd name="connsiteX26" fmla="*/ 1346359 w 1904582"/>
                    <a:gd name="connsiteY26" fmla="*/ 1814343 h 1893438"/>
                    <a:gd name="connsiteX27" fmla="*/ 1215816 w 1904582"/>
                    <a:gd name="connsiteY27" fmla="*/ 1685092 h 1893438"/>
                    <a:gd name="connsiteX28" fmla="*/ 1097936 w 1904582"/>
                    <a:gd name="connsiteY28" fmla="*/ 1714994 h 1893438"/>
                    <a:gd name="connsiteX29" fmla="*/ 1051173 w 1904582"/>
                    <a:gd name="connsiteY29" fmla="*/ 1893437 h 1893438"/>
                    <a:gd name="connsiteX30" fmla="*/ 854383 w 1904582"/>
                    <a:gd name="connsiteY30" fmla="*/ 1893438 h 1893438"/>
                    <a:gd name="connsiteX31" fmla="*/ 801775 w 1904582"/>
                    <a:gd name="connsiteY31" fmla="*/ 1709206 h 1893438"/>
                    <a:gd name="connsiteX32" fmla="*/ 689741 w 1904582"/>
                    <a:gd name="connsiteY32" fmla="*/ 1680269 h 1893438"/>
                    <a:gd name="connsiteX33" fmla="*/ 566017 w 1904582"/>
                    <a:gd name="connsiteY33" fmla="*/ 1804698 h 1893438"/>
                    <a:gd name="connsiteX34" fmla="*/ 395530 w 1904582"/>
                    <a:gd name="connsiteY34" fmla="*/ 1707277 h 1893438"/>
                    <a:gd name="connsiteX35" fmla="*/ 440343 w 1904582"/>
                    <a:gd name="connsiteY35" fmla="*/ 1538479 h 1893438"/>
                    <a:gd name="connsiteX36" fmla="*/ 348768 w 1904582"/>
                    <a:gd name="connsiteY36" fmla="*/ 1453597 h 1893438"/>
                    <a:gd name="connsiteX37" fmla="*/ 185100 w 1904582"/>
                    <a:gd name="connsiteY37" fmla="*/ 1500861 h 1893438"/>
                    <a:gd name="connsiteX38" fmla="*/ 78912 w 1904582"/>
                    <a:gd name="connsiteY38" fmla="*/ 1330133 h 1893438"/>
                    <a:gd name="connsiteX39" fmla="*/ 203611 w 1904582"/>
                    <a:gd name="connsiteY39" fmla="*/ 1205705 h 1893438"/>
                    <a:gd name="connsiteX40" fmla="*/ 177377 w 1904582"/>
                    <a:gd name="connsiteY40" fmla="*/ 1087540 h 1893438"/>
                    <a:gd name="connsiteX41" fmla="*/ 0 w 1904582"/>
                    <a:gd name="connsiteY41" fmla="*/ 1053304 h 1893438"/>
                    <a:gd name="connsiteX42" fmla="*/ 974 w 1904582"/>
                    <a:gd name="connsiteY42" fmla="*/ 850745 h 1893438"/>
                    <a:gd name="connsiteX43" fmla="*/ 171461 w 1904582"/>
                    <a:gd name="connsiteY43" fmla="*/ 806375 h 1893438"/>
                    <a:gd name="connsiteX44" fmla="*/ 198740 w 1904582"/>
                    <a:gd name="connsiteY44" fmla="*/ 681946 h 1893438"/>
                    <a:gd name="connsiteX45" fmla="*/ 74040 w 1904582"/>
                    <a:gd name="connsiteY45" fmla="*/ 563305 h 1893438"/>
                    <a:gd name="connsiteX46" fmla="*/ 176332 w 1904582"/>
                    <a:gd name="connsiteY46" fmla="*/ 391613 h 1893438"/>
                    <a:gd name="connsiteX47" fmla="*/ 355587 w 1904582"/>
                    <a:gd name="connsiteY47" fmla="*/ 436947 h 1893438"/>
                    <a:gd name="connsiteX48" fmla="*/ 437420 w 1904582"/>
                    <a:gd name="connsiteY48" fmla="*/ 355924 h 1893438"/>
                    <a:gd name="connsiteX49" fmla="*/ 386761 w 1904582"/>
                    <a:gd name="connsiteY49" fmla="*/ 181337 h 1893438"/>
                    <a:gd name="connsiteX50" fmla="*/ 563094 w 1904582"/>
                    <a:gd name="connsiteY50" fmla="*/ 76200 h 1893438"/>
                    <a:gd name="connsiteX51" fmla="*/ 694611 w 1904582"/>
                    <a:gd name="connsiteY51" fmla="*/ 206795 h 1893438"/>
                    <a:gd name="connsiteX52" fmla="*/ 809569 w 1904582"/>
                    <a:gd name="connsiteY52" fmla="*/ 171692 h 189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904582" h="1893438">
                      <a:moveTo>
                        <a:pt x="952293" y="271496"/>
                      </a:moveTo>
                      <a:cubicBezTo>
                        <a:pt x="583070" y="271496"/>
                        <a:pt x="283755" y="573804"/>
                        <a:pt x="283755" y="946720"/>
                      </a:cubicBezTo>
                      <a:cubicBezTo>
                        <a:pt x="283755" y="1319636"/>
                        <a:pt x="583070" y="1621944"/>
                        <a:pt x="952293" y="1621944"/>
                      </a:cubicBezTo>
                      <a:cubicBezTo>
                        <a:pt x="1321516" y="1621944"/>
                        <a:pt x="1620831" y="1319636"/>
                        <a:pt x="1620831" y="946720"/>
                      </a:cubicBezTo>
                      <a:cubicBezTo>
                        <a:pt x="1620831" y="573804"/>
                        <a:pt x="1321516" y="271496"/>
                        <a:pt x="952293" y="271496"/>
                      </a:cubicBezTo>
                      <a:close/>
                      <a:moveTo>
                        <a:pt x="850486" y="0"/>
                      </a:moveTo>
                      <a:lnTo>
                        <a:pt x="1052148" y="0"/>
                      </a:lnTo>
                      <a:cubicBezTo>
                        <a:pt x="1082673" y="113819"/>
                        <a:pt x="1083972" y="120570"/>
                        <a:pt x="1100858" y="181338"/>
                      </a:cubicBezTo>
                      <a:cubicBezTo>
                        <a:pt x="1181717" y="201594"/>
                        <a:pt x="1134956" y="189054"/>
                        <a:pt x="1209970" y="208345"/>
                      </a:cubicBezTo>
                      <a:lnTo>
                        <a:pt x="1339540" y="80059"/>
                      </a:lnTo>
                      <a:lnTo>
                        <a:pt x="1515872" y="181338"/>
                      </a:lnTo>
                      <a:lnTo>
                        <a:pt x="1464239" y="355924"/>
                      </a:lnTo>
                      <a:cubicBezTo>
                        <a:pt x="1496713" y="387754"/>
                        <a:pt x="1490218" y="382931"/>
                        <a:pt x="1545098" y="435018"/>
                      </a:cubicBezTo>
                      <a:cubicBezTo>
                        <a:pt x="1578221" y="426980"/>
                        <a:pt x="1637648" y="415084"/>
                        <a:pt x="1721431" y="393542"/>
                      </a:cubicBezTo>
                      <a:cubicBezTo>
                        <a:pt x="1746273" y="432125"/>
                        <a:pt x="1782029" y="500498"/>
                        <a:pt x="1827493" y="565767"/>
                      </a:cubicBezTo>
                      <a:lnTo>
                        <a:pt x="1699024" y="684839"/>
                      </a:lnTo>
                      <a:cubicBezTo>
                        <a:pt x="1711039" y="726636"/>
                        <a:pt x="1719969" y="767148"/>
                        <a:pt x="1729224" y="800587"/>
                      </a:cubicBezTo>
                      <a:cubicBezTo>
                        <a:pt x="1778422" y="815699"/>
                        <a:pt x="1843531" y="832901"/>
                        <a:pt x="1903607" y="845923"/>
                      </a:cubicBezTo>
                      <a:cubicBezTo>
                        <a:pt x="1906530" y="924053"/>
                        <a:pt x="1901659" y="968904"/>
                        <a:pt x="1904582" y="1046551"/>
                      </a:cubicBezTo>
                      <a:cubicBezTo>
                        <a:pt x="1831516" y="1065360"/>
                        <a:pt x="1776635" y="1079345"/>
                        <a:pt x="1725327" y="1090920"/>
                      </a:cubicBezTo>
                      <a:cubicBezTo>
                        <a:pt x="1710064" y="1154581"/>
                        <a:pt x="1712014" y="1145097"/>
                        <a:pt x="1698050" y="1202810"/>
                      </a:cubicBezTo>
                      <a:cubicBezTo>
                        <a:pt x="1749358" y="1253771"/>
                        <a:pt x="1771115" y="1278529"/>
                        <a:pt x="1823723" y="1331097"/>
                      </a:cubicBezTo>
                      <a:cubicBezTo>
                        <a:pt x="1783780" y="1401992"/>
                        <a:pt x="1748545" y="1465493"/>
                        <a:pt x="1727275" y="1507613"/>
                      </a:cubicBezTo>
                      <a:cubicBezTo>
                        <a:pt x="1639759" y="1482213"/>
                        <a:pt x="1599329" y="1469029"/>
                        <a:pt x="1549969" y="1453596"/>
                      </a:cubicBezTo>
                      <a:cubicBezTo>
                        <a:pt x="1510351" y="1492179"/>
                        <a:pt x="1507753" y="1497163"/>
                        <a:pt x="1464239" y="1537514"/>
                      </a:cubicBezTo>
                      <a:cubicBezTo>
                        <a:pt x="1476254" y="1574971"/>
                        <a:pt x="1497038" y="1648922"/>
                        <a:pt x="1511975" y="1710171"/>
                      </a:cubicBezTo>
                      <a:cubicBezTo>
                        <a:pt x="1458718" y="1744414"/>
                        <a:pt x="1377047" y="1796499"/>
                        <a:pt x="1346359" y="1814343"/>
                      </a:cubicBezTo>
                      <a:lnTo>
                        <a:pt x="1215816" y="1685092"/>
                      </a:lnTo>
                      <a:cubicBezTo>
                        <a:pt x="1166131" y="1698275"/>
                        <a:pt x="1137878" y="1705026"/>
                        <a:pt x="1097936" y="1714994"/>
                      </a:cubicBezTo>
                      <a:cubicBezTo>
                        <a:pt x="1088194" y="1758720"/>
                        <a:pt x="1069033" y="1825596"/>
                        <a:pt x="1051173" y="1893437"/>
                      </a:cubicBezTo>
                      <a:lnTo>
                        <a:pt x="854383" y="1893438"/>
                      </a:lnTo>
                      <a:cubicBezTo>
                        <a:pt x="841231" y="1851158"/>
                        <a:pt x="812654" y="1740876"/>
                        <a:pt x="801775" y="1709206"/>
                      </a:cubicBezTo>
                      <a:cubicBezTo>
                        <a:pt x="756799" y="1695863"/>
                        <a:pt x="736990" y="1692808"/>
                        <a:pt x="689741" y="1680269"/>
                      </a:cubicBezTo>
                      <a:cubicBezTo>
                        <a:pt x="644440" y="1725604"/>
                        <a:pt x="620411" y="1746985"/>
                        <a:pt x="566017" y="1804698"/>
                      </a:cubicBezTo>
                      <a:cubicBezTo>
                        <a:pt x="494087" y="1765955"/>
                        <a:pt x="433199" y="1728498"/>
                        <a:pt x="395530" y="1707277"/>
                      </a:cubicBezTo>
                      <a:cubicBezTo>
                        <a:pt x="409493" y="1652297"/>
                        <a:pt x="426055" y="1594263"/>
                        <a:pt x="440343" y="1538479"/>
                      </a:cubicBezTo>
                      <a:cubicBezTo>
                        <a:pt x="402025" y="1505845"/>
                        <a:pt x="393420" y="1498610"/>
                        <a:pt x="348768" y="1453597"/>
                      </a:cubicBezTo>
                      <a:lnTo>
                        <a:pt x="185100" y="1500861"/>
                      </a:lnTo>
                      <a:cubicBezTo>
                        <a:pt x="158310" y="1461636"/>
                        <a:pt x="97747" y="1362767"/>
                        <a:pt x="78912" y="1330133"/>
                      </a:cubicBezTo>
                      <a:cubicBezTo>
                        <a:pt x="117555" y="1292676"/>
                        <a:pt x="157173" y="1252487"/>
                        <a:pt x="203611" y="1205705"/>
                      </a:cubicBezTo>
                      <a:cubicBezTo>
                        <a:pt x="191595" y="1156995"/>
                        <a:pt x="185820" y="1129177"/>
                        <a:pt x="177377" y="1087540"/>
                      </a:cubicBezTo>
                      <a:cubicBezTo>
                        <a:pt x="133863" y="1079663"/>
                        <a:pt x="69169" y="1062306"/>
                        <a:pt x="0" y="1053304"/>
                      </a:cubicBezTo>
                      <a:cubicBezTo>
                        <a:pt x="974" y="1001861"/>
                        <a:pt x="488" y="879039"/>
                        <a:pt x="974" y="850745"/>
                      </a:cubicBezTo>
                      <a:cubicBezTo>
                        <a:pt x="48224" y="838849"/>
                        <a:pt x="105540" y="825827"/>
                        <a:pt x="171461" y="806375"/>
                      </a:cubicBezTo>
                      <a:cubicBezTo>
                        <a:pt x="181853" y="758951"/>
                        <a:pt x="187211" y="739177"/>
                        <a:pt x="198740" y="681946"/>
                      </a:cubicBezTo>
                      <a:lnTo>
                        <a:pt x="74040" y="563305"/>
                      </a:lnTo>
                      <a:cubicBezTo>
                        <a:pt x="138988" y="450773"/>
                        <a:pt x="145157" y="443378"/>
                        <a:pt x="176332" y="391613"/>
                      </a:cubicBezTo>
                      <a:cubicBezTo>
                        <a:pt x="250371" y="411226"/>
                        <a:pt x="261251" y="414922"/>
                        <a:pt x="355587" y="436947"/>
                      </a:cubicBezTo>
                      <a:cubicBezTo>
                        <a:pt x="388385" y="403509"/>
                        <a:pt x="408518" y="385504"/>
                        <a:pt x="437420" y="355924"/>
                      </a:cubicBezTo>
                      <a:cubicBezTo>
                        <a:pt x="419559" y="300301"/>
                        <a:pt x="405758" y="245481"/>
                        <a:pt x="386761" y="181337"/>
                      </a:cubicBezTo>
                      <a:cubicBezTo>
                        <a:pt x="438881" y="150954"/>
                        <a:pt x="535167" y="93240"/>
                        <a:pt x="563094" y="76200"/>
                      </a:cubicBezTo>
                      <a:lnTo>
                        <a:pt x="694611" y="206795"/>
                      </a:lnTo>
                      <a:lnTo>
                        <a:pt x="809569" y="171692"/>
                      </a:lnTo>
                      <a:close/>
                    </a:path>
                  </a:pathLst>
                </a:custGeom>
                <a:solidFill>
                  <a:srgbClr val="4C5F78"/>
                </a:solidFill>
                <a:ln w="9525" cap="flat" cmpd="sng" algn="ctr">
                  <a:noFill/>
                  <a:prstDash val="solid"/>
                  <a:rou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4279847" y="3617921"/>
                  <a:ext cx="485828" cy="496768"/>
                  <a:chOff x="5560038" y="3150167"/>
                  <a:chExt cx="508821" cy="520280"/>
                </a:xfrm>
                <a:solidFill>
                  <a:srgbClr val="595959"/>
                </a:solidFill>
                <a:effectLst/>
              </p:grpSpPr>
              <p:sp>
                <p:nvSpPr>
                  <p:cNvPr id="129" name="Freeform 403"/>
                  <p:cNvSpPr>
                    <a:spLocks noEditPoints="1"/>
                  </p:cNvSpPr>
                  <p:nvPr/>
                </p:nvSpPr>
                <p:spPr bwMode="auto">
                  <a:xfrm>
                    <a:off x="5560038" y="3347277"/>
                    <a:ext cx="222323" cy="323170"/>
                  </a:xfrm>
                  <a:custGeom>
                    <a:avLst/>
                    <a:gdLst>
                      <a:gd name="T0" fmla="*/ 54 w 97"/>
                      <a:gd name="T1" fmla="*/ 14 h 141"/>
                      <a:gd name="T2" fmla="*/ 13 w 97"/>
                      <a:gd name="T3" fmla="*/ 26 h 141"/>
                      <a:gd name="T4" fmla="*/ 43 w 97"/>
                      <a:gd name="T5" fmla="*/ 128 h 141"/>
                      <a:gd name="T6" fmla="*/ 84 w 97"/>
                      <a:gd name="T7" fmla="*/ 117 h 141"/>
                      <a:gd name="T8" fmla="*/ 54 w 97"/>
                      <a:gd name="T9" fmla="*/ 14 h 141"/>
                      <a:gd name="T10" fmla="*/ 62 w 97"/>
                      <a:gd name="T11" fmla="*/ 0 h 141"/>
                      <a:gd name="T12" fmla="*/ 64 w 97"/>
                      <a:gd name="T13" fmla="*/ 10 h 141"/>
                      <a:gd name="T14" fmla="*/ 95 w 97"/>
                      <a:gd name="T15" fmla="*/ 113 h 141"/>
                      <a:gd name="T16" fmla="*/ 97 w 97"/>
                      <a:gd name="T17" fmla="*/ 123 h 141"/>
                      <a:gd name="T18" fmla="*/ 87 w 97"/>
                      <a:gd name="T19" fmla="*/ 127 h 141"/>
                      <a:gd name="T20" fmla="*/ 46 w 97"/>
                      <a:gd name="T21" fmla="*/ 139 h 141"/>
                      <a:gd name="T22" fmla="*/ 36 w 97"/>
                      <a:gd name="T23" fmla="*/ 141 h 141"/>
                      <a:gd name="T24" fmla="*/ 33 w 97"/>
                      <a:gd name="T25" fmla="*/ 131 h 141"/>
                      <a:gd name="T26" fmla="*/ 3 w 97"/>
                      <a:gd name="T27" fmla="*/ 29 h 141"/>
                      <a:gd name="T28" fmla="*/ 0 w 97"/>
                      <a:gd name="T29" fmla="*/ 18 h 141"/>
                      <a:gd name="T30" fmla="*/ 9 w 97"/>
                      <a:gd name="T31" fmla="*/ 16 h 141"/>
                      <a:gd name="T32" fmla="*/ 51 w 97"/>
                      <a:gd name="T33" fmla="*/ 4 h 141"/>
                      <a:gd name="T34" fmla="*/ 62 w 97"/>
                      <a:gd name="T35" fmla="*/ 0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7" h="141">
                        <a:moveTo>
                          <a:pt x="54" y="14"/>
                        </a:moveTo>
                        <a:lnTo>
                          <a:pt x="13" y="26"/>
                        </a:lnTo>
                        <a:lnTo>
                          <a:pt x="43" y="128"/>
                        </a:lnTo>
                        <a:lnTo>
                          <a:pt x="84" y="117"/>
                        </a:lnTo>
                        <a:lnTo>
                          <a:pt x="54" y="14"/>
                        </a:lnTo>
                        <a:close/>
                        <a:moveTo>
                          <a:pt x="62" y="0"/>
                        </a:moveTo>
                        <a:lnTo>
                          <a:pt x="64" y="10"/>
                        </a:lnTo>
                        <a:lnTo>
                          <a:pt x="95" y="113"/>
                        </a:lnTo>
                        <a:lnTo>
                          <a:pt x="97" y="123"/>
                        </a:lnTo>
                        <a:lnTo>
                          <a:pt x="87" y="127"/>
                        </a:lnTo>
                        <a:lnTo>
                          <a:pt x="46" y="139"/>
                        </a:lnTo>
                        <a:lnTo>
                          <a:pt x="36" y="141"/>
                        </a:lnTo>
                        <a:lnTo>
                          <a:pt x="33" y="131"/>
                        </a:lnTo>
                        <a:lnTo>
                          <a:pt x="3" y="29"/>
                        </a:lnTo>
                        <a:lnTo>
                          <a:pt x="0" y="18"/>
                        </a:lnTo>
                        <a:lnTo>
                          <a:pt x="9" y="16"/>
                        </a:lnTo>
                        <a:lnTo>
                          <a:pt x="51" y="4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Freeform 404"/>
                  <p:cNvSpPr>
                    <a:spLocks/>
                  </p:cNvSpPr>
                  <p:nvPr/>
                </p:nvSpPr>
                <p:spPr bwMode="auto">
                  <a:xfrm>
                    <a:off x="5706725" y="3150167"/>
                    <a:ext cx="362134" cy="410266"/>
                  </a:xfrm>
                  <a:custGeom>
                    <a:avLst/>
                    <a:gdLst>
                      <a:gd name="T0" fmla="*/ 72 w 158"/>
                      <a:gd name="T1" fmla="*/ 4 h 179"/>
                      <a:gd name="T2" fmla="*/ 82 w 158"/>
                      <a:gd name="T3" fmla="*/ 24 h 179"/>
                      <a:gd name="T4" fmla="*/ 82 w 158"/>
                      <a:gd name="T5" fmla="*/ 48 h 179"/>
                      <a:gd name="T6" fmla="*/ 80 w 158"/>
                      <a:gd name="T7" fmla="*/ 60 h 179"/>
                      <a:gd name="T8" fmla="*/ 83 w 158"/>
                      <a:gd name="T9" fmla="*/ 69 h 179"/>
                      <a:gd name="T10" fmla="*/ 100 w 158"/>
                      <a:gd name="T11" fmla="*/ 74 h 179"/>
                      <a:gd name="T12" fmla="*/ 121 w 158"/>
                      <a:gd name="T13" fmla="*/ 76 h 179"/>
                      <a:gd name="T14" fmla="*/ 133 w 158"/>
                      <a:gd name="T15" fmla="*/ 76 h 179"/>
                      <a:gd name="T16" fmla="*/ 146 w 158"/>
                      <a:gd name="T17" fmla="*/ 79 h 179"/>
                      <a:gd name="T18" fmla="*/ 158 w 158"/>
                      <a:gd name="T19" fmla="*/ 99 h 179"/>
                      <a:gd name="T20" fmla="*/ 154 w 158"/>
                      <a:gd name="T21" fmla="*/ 112 h 179"/>
                      <a:gd name="T22" fmla="*/ 151 w 158"/>
                      <a:gd name="T23" fmla="*/ 121 h 179"/>
                      <a:gd name="T24" fmla="*/ 150 w 158"/>
                      <a:gd name="T25" fmla="*/ 131 h 179"/>
                      <a:gd name="T26" fmla="*/ 146 w 158"/>
                      <a:gd name="T27" fmla="*/ 140 h 179"/>
                      <a:gd name="T28" fmla="*/ 142 w 158"/>
                      <a:gd name="T29" fmla="*/ 146 h 179"/>
                      <a:gd name="T30" fmla="*/ 138 w 158"/>
                      <a:gd name="T31" fmla="*/ 158 h 179"/>
                      <a:gd name="T32" fmla="*/ 129 w 158"/>
                      <a:gd name="T33" fmla="*/ 165 h 179"/>
                      <a:gd name="T34" fmla="*/ 127 w 158"/>
                      <a:gd name="T35" fmla="*/ 170 h 179"/>
                      <a:gd name="T36" fmla="*/ 122 w 158"/>
                      <a:gd name="T37" fmla="*/ 175 h 179"/>
                      <a:gd name="T38" fmla="*/ 116 w 158"/>
                      <a:gd name="T39" fmla="*/ 178 h 179"/>
                      <a:gd name="T40" fmla="*/ 108 w 158"/>
                      <a:gd name="T41" fmla="*/ 179 h 179"/>
                      <a:gd name="T42" fmla="*/ 89 w 158"/>
                      <a:gd name="T43" fmla="*/ 178 h 179"/>
                      <a:gd name="T44" fmla="*/ 58 w 158"/>
                      <a:gd name="T45" fmla="*/ 175 h 179"/>
                      <a:gd name="T46" fmla="*/ 42 w 158"/>
                      <a:gd name="T47" fmla="*/ 174 h 179"/>
                      <a:gd name="T48" fmla="*/ 31 w 158"/>
                      <a:gd name="T49" fmla="*/ 175 h 179"/>
                      <a:gd name="T50" fmla="*/ 23 w 158"/>
                      <a:gd name="T51" fmla="*/ 175 h 179"/>
                      <a:gd name="T52" fmla="*/ 11 w 158"/>
                      <a:gd name="T53" fmla="*/ 93 h 179"/>
                      <a:gd name="T54" fmla="*/ 32 w 158"/>
                      <a:gd name="T55" fmla="*/ 69 h 179"/>
                      <a:gd name="T56" fmla="*/ 48 w 158"/>
                      <a:gd name="T57" fmla="*/ 48 h 179"/>
                      <a:gd name="T58" fmla="*/ 51 w 158"/>
                      <a:gd name="T59" fmla="*/ 24 h 179"/>
                      <a:gd name="T60" fmla="*/ 50 w 158"/>
                      <a:gd name="T61" fmla="*/ 9 h 179"/>
                      <a:gd name="T62" fmla="*/ 53 w 158"/>
                      <a:gd name="T63" fmla="*/ 5 h 179"/>
                      <a:gd name="T64" fmla="*/ 58 w 158"/>
                      <a:gd name="T65" fmla="*/ 2 h 179"/>
                      <a:gd name="T66" fmla="*/ 63 w 158"/>
                      <a:gd name="T67" fmla="*/ 1 h 179"/>
                      <a:gd name="T68" fmla="*/ 66 w 158"/>
                      <a:gd name="T69" fmla="*/ 0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58" h="179">
                        <a:moveTo>
                          <a:pt x="66" y="0"/>
                        </a:moveTo>
                        <a:lnTo>
                          <a:pt x="72" y="4"/>
                        </a:lnTo>
                        <a:lnTo>
                          <a:pt x="78" y="11"/>
                        </a:lnTo>
                        <a:lnTo>
                          <a:pt x="82" y="24"/>
                        </a:lnTo>
                        <a:lnTo>
                          <a:pt x="82" y="42"/>
                        </a:lnTo>
                        <a:lnTo>
                          <a:pt x="82" y="48"/>
                        </a:lnTo>
                        <a:lnTo>
                          <a:pt x="80" y="55"/>
                        </a:lnTo>
                        <a:lnTo>
                          <a:pt x="80" y="60"/>
                        </a:lnTo>
                        <a:lnTo>
                          <a:pt x="79" y="65"/>
                        </a:lnTo>
                        <a:lnTo>
                          <a:pt x="83" y="69"/>
                        </a:lnTo>
                        <a:lnTo>
                          <a:pt x="89" y="73"/>
                        </a:lnTo>
                        <a:lnTo>
                          <a:pt x="100" y="74"/>
                        </a:lnTo>
                        <a:lnTo>
                          <a:pt x="110" y="76"/>
                        </a:lnTo>
                        <a:lnTo>
                          <a:pt x="121" y="76"/>
                        </a:lnTo>
                        <a:lnTo>
                          <a:pt x="129" y="76"/>
                        </a:lnTo>
                        <a:lnTo>
                          <a:pt x="133" y="76"/>
                        </a:lnTo>
                        <a:lnTo>
                          <a:pt x="134" y="76"/>
                        </a:lnTo>
                        <a:lnTo>
                          <a:pt x="146" y="79"/>
                        </a:lnTo>
                        <a:lnTo>
                          <a:pt x="154" y="87"/>
                        </a:lnTo>
                        <a:lnTo>
                          <a:pt x="158" y="99"/>
                        </a:lnTo>
                        <a:lnTo>
                          <a:pt x="156" y="107"/>
                        </a:lnTo>
                        <a:lnTo>
                          <a:pt x="154" y="112"/>
                        </a:lnTo>
                        <a:lnTo>
                          <a:pt x="150" y="117"/>
                        </a:lnTo>
                        <a:lnTo>
                          <a:pt x="151" y="121"/>
                        </a:lnTo>
                        <a:lnTo>
                          <a:pt x="151" y="127"/>
                        </a:lnTo>
                        <a:lnTo>
                          <a:pt x="150" y="131"/>
                        </a:lnTo>
                        <a:lnTo>
                          <a:pt x="148" y="136"/>
                        </a:lnTo>
                        <a:lnTo>
                          <a:pt x="146" y="140"/>
                        </a:lnTo>
                        <a:lnTo>
                          <a:pt x="142" y="142"/>
                        </a:lnTo>
                        <a:lnTo>
                          <a:pt x="142" y="146"/>
                        </a:lnTo>
                        <a:lnTo>
                          <a:pt x="140" y="153"/>
                        </a:lnTo>
                        <a:lnTo>
                          <a:pt x="138" y="158"/>
                        </a:lnTo>
                        <a:lnTo>
                          <a:pt x="134" y="162"/>
                        </a:lnTo>
                        <a:lnTo>
                          <a:pt x="129" y="165"/>
                        </a:lnTo>
                        <a:lnTo>
                          <a:pt x="127" y="167"/>
                        </a:lnTo>
                        <a:lnTo>
                          <a:pt x="127" y="170"/>
                        </a:lnTo>
                        <a:lnTo>
                          <a:pt x="125" y="174"/>
                        </a:lnTo>
                        <a:lnTo>
                          <a:pt x="122" y="175"/>
                        </a:lnTo>
                        <a:lnTo>
                          <a:pt x="120" y="178"/>
                        </a:lnTo>
                        <a:lnTo>
                          <a:pt x="116" y="178"/>
                        </a:lnTo>
                        <a:lnTo>
                          <a:pt x="112" y="179"/>
                        </a:lnTo>
                        <a:lnTo>
                          <a:pt x="108" y="179"/>
                        </a:lnTo>
                        <a:lnTo>
                          <a:pt x="100" y="179"/>
                        </a:lnTo>
                        <a:lnTo>
                          <a:pt x="89" y="178"/>
                        </a:lnTo>
                        <a:lnTo>
                          <a:pt x="74" y="176"/>
                        </a:lnTo>
                        <a:lnTo>
                          <a:pt x="58" y="175"/>
                        </a:lnTo>
                        <a:lnTo>
                          <a:pt x="49" y="174"/>
                        </a:lnTo>
                        <a:lnTo>
                          <a:pt x="42" y="174"/>
                        </a:lnTo>
                        <a:lnTo>
                          <a:pt x="36" y="174"/>
                        </a:lnTo>
                        <a:lnTo>
                          <a:pt x="31" y="175"/>
                        </a:lnTo>
                        <a:lnTo>
                          <a:pt x="27" y="175"/>
                        </a:lnTo>
                        <a:lnTo>
                          <a:pt x="23" y="175"/>
                        </a:lnTo>
                        <a:lnTo>
                          <a:pt x="0" y="100"/>
                        </a:lnTo>
                        <a:lnTo>
                          <a:pt x="11" y="93"/>
                        </a:lnTo>
                        <a:lnTo>
                          <a:pt x="21" y="81"/>
                        </a:lnTo>
                        <a:lnTo>
                          <a:pt x="32" y="69"/>
                        </a:lnTo>
                        <a:lnTo>
                          <a:pt x="41" y="59"/>
                        </a:lnTo>
                        <a:lnTo>
                          <a:pt x="48" y="48"/>
                        </a:lnTo>
                        <a:lnTo>
                          <a:pt x="50" y="36"/>
                        </a:lnTo>
                        <a:lnTo>
                          <a:pt x="51" y="24"/>
                        </a:lnTo>
                        <a:lnTo>
                          <a:pt x="51" y="14"/>
                        </a:lnTo>
                        <a:lnTo>
                          <a:pt x="50" y="9"/>
                        </a:lnTo>
                        <a:lnTo>
                          <a:pt x="51" y="6"/>
                        </a:lnTo>
                        <a:lnTo>
                          <a:pt x="53" y="5"/>
                        </a:lnTo>
                        <a:lnTo>
                          <a:pt x="54" y="2"/>
                        </a:lnTo>
                        <a:lnTo>
                          <a:pt x="58" y="2"/>
                        </a:lnTo>
                        <a:lnTo>
                          <a:pt x="61" y="1"/>
                        </a:lnTo>
                        <a:lnTo>
                          <a:pt x="63" y="1"/>
                        </a:lnTo>
                        <a:lnTo>
                          <a:pt x="65" y="1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7" name="Group 146"/>
              <p:cNvGrpSpPr/>
              <p:nvPr/>
            </p:nvGrpSpPr>
            <p:grpSpPr>
              <a:xfrm>
                <a:off x="3835081" y="1740376"/>
                <a:ext cx="1156400" cy="1564604"/>
                <a:chOff x="3459552" y="2486328"/>
                <a:chExt cx="1813223" cy="2453284"/>
              </a:xfrm>
              <a:solidFill>
                <a:srgbClr val="404040"/>
              </a:solidFill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4254457" y="2486328"/>
                  <a:ext cx="505076" cy="505076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Rectangle 2"/>
                <p:cNvSpPr/>
                <p:nvPr/>
              </p:nvSpPr>
              <p:spPr>
                <a:xfrm rot="4500000">
                  <a:off x="3451491" y="3118327"/>
                  <a:ext cx="1829346" cy="1813223"/>
                </a:xfrm>
                <a:custGeom>
                  <a:avLst/>
                  <a:gdLst>
                    <a:gd name="connsiteX0" fmla="*/ 0 w 1256758"/>
                    <a:gd name="connsiteY0" fmla="*/ 0 h 494036"/>
                    <a:gd name="connsiteX1" fmla="*/ 1256758 w 1256758"/>
                    <a:gd name="connsiteY1" fmla="*/ 0 h 494036"/>
                    <a:gd name="connsiteX2" fmla="*/ 1256758 w 1256758"/>
                    <a:gd name="connsiteY2" fmla="*/ 494036 h 494036"/>
                    <a:gd name="connsiteX3" fmla="*/ 0 w 1256758"/>
                    <a:gd name="connsiteY3" fmla="*/ 494036 h 494036"/>
                    <a:gd name="connsiteX4" fmla="*/ 0 w 1256758"/>
                    <a:gd name="connsiteY4" fmla="*/ 0 h 494036"/>
                    <a:gd name="connsiteX0" fmla="*/ 0 w 1256758"/>
                    <a:gd name="connsiteY0" fmla="*/ 3621 h 497657"/>
                    <a:gd name="connsiteX1" fmla="*/ 664132 w 1256758"/>
                    <a:gd name="connsiteY1" fmla="*/ 0 h 497657"/>
                    <a:gd name="connsiteX2" fmla="*/ 1256758 w 1256758"/>
                    <a:gd name="connsiteY2" fmla="*/ 3621 h 497657"/>
                    <a:gd name="connsiteX3" fmla="*/ 1256758 w 1256758"/>
                    <a:gd name="connsiteY3" fmla="*/ 497657 h 497657"/>
                    <a:gd name="connsiteX4" fmla="*/ 0 w 1256758"/>
                    <a:gd name="connsiteY4" fmla="*/ 497657 h 497657"/>
                    <a:gd name="connsiteX5" fmla="*/ 0 w 1256758"/>
                    <a:gd name="connsiteY5" fmla="*/ 3621 h 497657"/>
                    <a:gd name="connsiteX0" fmla="*/ 0 w 1256758"/>
                    <a:gd name="connsiteY0" fmla="*/ 312423 h 806459"/>
                    <a:gd name="connsiteX1" fmla="*/ 616766 w 1256758"/>
                    <a:gd name="connsiteY1" fmla="*/ 0 h 806459"/>
                    <a:gd name="connsiteX2" fmla="*/ 1256758 w 1256758"/>
                    <a:gd name="connsiteY2" fmla="*/ 312423 h 806459"/>
                    <a:gd name="connsiteX3" fmla="*/ 1256758 w 1256758"/>
                    <a:gd name="connsiteY3" fmla="*/ 806459 h 806459"/>
                    <a:gd name="connsiteX4" fmla="*/ 0 w 1256758"/>
                    <a:gd name="connsiteY4" fmla="*/ 806459 h 806459"/>
                    <a:gd name="connsiteX5" fmla="*/ 0 w 1256758"/>
                    <a:gd name="connsiteY5" fmla="*/ 312423 h 806459"/>
                    <a:gd name="connsiteX0" fmla="*/ 0 w 1256758"/>
                    <a:gd name="connsiteY0" fmla="*/ 312423 h 806459"/>
                    <a:gd name="connsiteX1" fmla="*/ 616766 w 1256758"/>
                    <a:gd name="connsiteY1" fmla="*/ 0 h 806459"/>
                    <a:gd name="connsiteX2" fmla="*/ 1061161 w 1256758"/>
                    <a:gd name="connsiteY2" fmla="*/ 4281 h 806459"/>
                    <a:gd name="connsiteX3" fmla="*/ 1256758 w 1256758"/>
                    <a:gd name="connsiteY3" fmla="*/ 806459 h 806459"/>
                    <a:gd name="connsiteX4" fmla="*/ 0 w 1256758"/>
                    <a:gd name="connsiteY4" fmla="*/ 806459 h 806459"/>
                    <a:gd name="connsiteX5" fmla="*/ 0 w 1256758"/>
                    <a:gd name="connsiteY5" fmla="*/ 312423 h 806459"/>
                    <a:gd name="connsiteX0" fmla="*/ 0 w 1061161"/>
                    <a:gd name="connsiteY0" fmla="*/ 312423 h 806459"/>
                    <a:gd name="connsiteX1" fmla="*/ 616766 w 1061161"/>
                    <a:gd name="connsiteY1" fmla="*/ 0 h 806459"/>
                    <a:gd name="connsiteX2" fmla="*/ 1061161 w 1061161"/>
                    <a:gd name="connsiteY2" fmla="*/ 4281 h 806459"/>
                    <a:gd name="connsiteX3" fmla="*/ 1043836 w 1061161"/>
                    <a:gd name="connsiteY3" fmla="*/ 278322 h 806459"/>
                    <a:gd name="connsiteX4" fmla="*/ 0 w 1061161"/>
                    <a:gd name="connsiteY4" fmla="*/ 806459 h 806459"/>
                    <a:gd name="connsiteX5" fmla="*/ 0 w 1061161"/>
                    <a:gd name="connsiteY5" fmla="*/ 312423 h 806459"/>
                    <a:gd name="connsiteX0" fmla="*/ 0 w 1109300"/>
                    <a:gd name="connsiteY0" fmla="*/ 312423 h 806459"/>
                    <a:gd name="connsiteX1" fmla="*/ 616766 w 1109300"/>
                    <a:gd name="connsiteY1" fmla="*/ 0 h 806459"/>
                    <a:gd name="connsiteX2" fmla="*/ 1061161 w 1109300"/>
                    <a:gd name="connsiteY2" fmla="*/ 4281 h 806459"/>
                    <a:gd name="connsiteX3" fmla="*/ 1043836 w 1109300"/>
                    <a:gd name="connsiteY3" fmla="*/ 278322 h 806459"/>
                    <a:gd name="connsiteX4" fmla="*/ 0 w 1109300"/>
                    <a:gd name="connsiteY4" fmla="*/ 806459 h 806459"/>
                    <a:gd name="connsiteX5" fmla="*/ 0 w 1109300"/>
                    <a:gd name="connsiteY5" fmla="*/ 312423 h 806459"/>
                    <a:gd name="connsiteX0" fmla="*/ 0 w 1164182"/>
                    <a:gd name="connsiteY0" fmla="*/ 312423 h 806459"/>
                    <a:gd name="connsiteX1" fmla="*/ 616766 w 1164182"/>
                    <a:gd name="connsiteY1" fmla="*/ 0 h 806459"/>
                    <a:gd name="connsiteX2" fmla="*/ 1061161 w 1164182"/>
                    <a:gd name="connsiteY2" fmla="*/ 4281 h 806459"/>
                    <a:gd name="connsiteX3" fmla="*/ 1043836 w 1164182"/>
                    <a:gd name="connsiteY3" fmla="*/ 278322 h 806459"/>
                    <a:gd name="connsiteX4" fmla="*/ 0 w 1164182"/>
                    <a:gd name="connsiteY4" fmla="*/ 806459 h 806459"/>
                    <a:gd name="connsiteX5" fmla="*/ 0 w 1164182"/>
                    <a:gd name="connsiteY5" fmla="*/ 312423 h 806459"/>
                    <a:gd name="connsiteX0" fmla="*/ 0 w 1167921"/>
                    <a:gd name="connsiteY0" fmla="*/ 312423 h 806459"/>
                    <a:gd name="connsiteX1" fmla="*/ 616766 w 1167921"/>
                    <a:gd name="connsiteY1" fmla="*/ 0 h 806459"/>
                    <a:gd name="connsiteX2" fmla="*/ 1061161 w 1167921"/>
                    <a:gd name="connsiteY2" fmla="*/ 4281 h 806459"/>
                    <a:gd name="connsiteX3" fmla="*/ 1052208 w 1167921"/>
                    <a:gd name="connsiteY3" fmla="*/ 280566 h 806459"/>
                    <a:gd name="connsiteX4" fmla="*/ 0 w 1167921"/>
                    <a:gd name="connsiteY4" fmla="*/ 806459 h 806459"/>
                    <a:gd name="connsiteX5" fmla="*/ 0 w 1167921"/>
                    <a:gd name="connsiteY5" fmla="*/ 312423 h 806459"/>
                    <a:gd name="connsiteX0" fmla="*/ 0 w 1176689"/>
                    <a:gd name="connsiteY0" fmla="*/ 312423 h 806459"/>
                    <a:gd name="connsiteX1" fmla="*/ 616766 w 1176689"/>
                    <a:gd name="connsiteY1" fmla="*/ 0 h 806459"/>
                    <a:gd name="connsiteX2" fmla="*/ 1061161 w 1176689"/>
                    <a:gd name="connsiteY2" fmla="*/ 4281 h 806459"/>
                    <a:gd name="connsiteX3" fmla="*/ 1052208 w 1176689"/>
                    <a:gd name="connsiteY3" fmla="*/ 280566 h 806459"/>
                    <a:gd name="connsiteX4" fmla="*/ 0 w 1176689"/>
                    <a:gd name="connsiteY4" fmla="*/ 806459 h 806459"/>
                    <a:gd name="connsiteX5" fmla="*/ 0 w 1176689"/>
                    <a:gd name="connsiteY5" fmla="*/ 312423 h 806459"/>
                    <a:gd name="connsiteX0" fmla="*/ 0 w 1176689"/>
                    <a:gd name="connsiteY0" fmla="*/ 312423 h 806459"/>
                    <a:gd name="connsiteX1" fmla="*/ 616766 w 1176689"/>
                    <a:gd name="connsiteY1" fmla="*/ 0 h 806459"/>
                    <a:gd name="connsiteX2" fmla="*/ 1061161 w 1176689"/>
                    <a:gd name="connsiteY2" fmla="*/ 4281 h 806459"/>
                    <a:gd name="connsiteX3" fmla="*/ 1052208 w 1176689"/>
                    <a:gd name="connsiteY3" fmla="*/ 280566 h 806459"/>
                    <a:gd name="connsiteX4" fmla="*/ 653877 w 1176689"/>
                    <a:gd name="connsiteY4" fmla="*/ 481029 h 806459"/>
                    <a:gd name="connsiteX5" fmla="*/ 0 w 1176689"/>
                    <a:gd name="connsiteY5" fmla="*/ 806459 h 806459"/>
                    <a:gd name="connsiteX6" fmla="*/ 0 w 1176689"/>
                    <a:gd name="connsiteY6" fmla="*/ 312423 h 806459"/>
                    <a:gd name="connsiteX0" fmla="*/ 0 w 1176689"/>
                    <a:gd name="connsiteY0" fmla="*/ 312423 h 806459"/>
                    <a:gd name="connsiteX1" fmla="*/ 616766 w 1176689"/>
                    <a:gd name="connsiteY1" fmla="*/ 0 h 806459"/>
                    <a:gd name="connsiteX2" fmla="*/ 1061161 w 1176689"/>
                    <a:gd name="connsiteY2" fmla="*/ 4281 h 806459"/>
                    <a:gd name="connsiteX3" fmla="*/ 1052208 w 1176689"/>
                    <a:gd name="connsiteY3" fmla="*/ 280566 h 806459"/>
                    <a:gd name="connsiteX4" fmla="*/ 654119 w 1176689"/>
                    <a:gd name="connsiteY4" fmla="*/ 279201 h 806459"/>
                    <a:gd name="connsiteX5" fmla="*/ 0 w 1176689"/>
                    <a:gd name="connsiteY5" fmla="*/ 806459 h 806459"/>
                    <a:gd name="connsiteX6" fmla="*/ 0 w 1176689"/>
                    <a:gd name="connsiteY6" fmla="*/ 312423 h 806459"/>
                    <a:gd name="connsiteX0" fmla="*/ 0 w 1175060"/>
                    <a:gd name="connsiteY0" fmla="*/ 312423 h 806459"/>
                    <a:gd name="connsiteX1" fmla="*/ 616766 w 1175060"/>
                    <a:gd name="connsiteY1" fmla="*/ 0 h 806459"/>
                    <a:gd name="connsiteX2" fmla="*/ 1061161 w 1175060"/>
                    <a:gd name="connsiteY2" fmla="*/ 4281 h 806459"/>
                    <a:gd name="connsiteX3" fmla="*/ 1048843 w 1175060"/>
                    <a:gd name="connsiteY3" fmla="*/ 293124 h 806459"/>
                    <a:gd name="connsiteX4" fmla="*/ 654119 w 1175060"/>
                    <a:gd name="connsiteY4" fmla="*/ 279201 h 806459"/>
                    <a:gd name="connsiteX5" fmla="*/ 0 w 1175060"/>
                    <a:gd name="connsiteY5" fmla="*/ 806459 h 806459"/>
                    <a:gd name="connsiteX6" fmla="*/ 0 w 1175060"/>
                    <a:gd name="connsiteY6" fmla="*/ 312423 h 806459"/>
                    <a:gd name="connsiteX0" fmla="*/ 0 w 1172618"/>
                    <a:gd name="connsiteY0" fmla="*/ 312423 h 806459"/>
                    <a:gd name="connsiteX1" fmla="*/ 616766 w 1172618"/>
                    <a:gd name="connsiteY1" fmla="*/ 0 h 806459"/>
                    <a:gd name="connsiteX2" fmla="*/ 1061161 w 1172618"/>
                    <a:gd name="connsiteY2" fmla="*/ 4281 h 806459"/>
                    <a:gd name="connsiteX3" fmla="*/ 1048843 w 1172618"/>
                    <a:gd name="connsiteY3" fmla="*/ 293124 h 806459"/>
                    <a:gd name="connsiteX4" fmla="*/ 654119 w 1172618"/>
                    <a:gd name="connsiteY4" fmla="*/ 279201 h 806459"/>
                    <a:gd name="connsiteX5" fmla="*/ 0 w 1172618"/>
                    <a:gd name="connsiteY5" fmla="*/ 806459 h 806459"/>
                    <a:gd name="connsiteX6" fmla="*/ 0 w 1172618"/>
                    <a:gd name="connsiteY6" fmla="*/ 312423 h 806459"/>
                    <a:gd name="connsiteX0" fmla="*/ 134113 w 1172618"/>
                    <a:gd name="connsiteY0" fmla="*/ 213763 h 806459"/>
                    <a:gd name="connsiteX1" fmla="*/ 616766 w 1172618"/>
                    <a:gd name="connsiteY1" fmla="*/ 0 h 806459"/>
                    <a:gd name="connsiteX2" fmla="*/ 1061161 w 1172618"/>
                    <a:gd name="connsiteY2" fmla="*/ 4281 h 806459"/>
                    <a:gd name="connsiteX3" fmla="*/ 1048843 w 1172618"/>
                    <a:gd name="connsiteY3" fmla="*/ 293124 h 806459"/>
                    <a:gd name="connsiteX4" fmla="*/ 654119 w 1172618"/>
                    <a:gd name="connsiteY4" fmla="*/ 279201 h 806459"/>
                    <a:gd name="connsiteX5" fmla="*/ 0 w 1172618"/>
                    <a:gd name="connsiteY5" fmla="*/ 806459 h 806459"/>
                    <a:gd name="connsiteX6" fmla="*/ 134113 w 1172618"/>
                    <a:gd name="connsiteY6" fmla="*/ 213763 h 806459"/>
                    <a:gd name="connsiteX0" fmla="*/ 134113 w 1172618"/>
                    <a:gd name="connsiteY0" fmla="*/ 213763 h 806459"/>
                    <a:gd name="connsiteX1" fmla="*/ 616766 w 1172618"/>
                    <a:gd name="connsiteY1" fmla="*/ 0 h 806459"/>
                    <a:gd name="connsiteX2" fmla="*/ 1061161 w 1172618"/>
                    <a:gd name="connsiteY2" fmla="*/ 4281 h 806459"/>
                    <a:gd name="connsiteX3" fmla="*/ 1048843 w 1172618"/>
                    <a:gd name="connsiteY3" fmla="*/ 293124 h 806459"/>
                    <a:gd name="connsiteX4" fmla="*/ 654119 w 1172618"/>
                    <a:gd name="connsiteY4" fmla="*/ 279201 h 806459"/>
                    <a:gd name="connsiteX5" fmla="*/ 0 w 1172618"/>
                    <a:gd name="connsiteY5" fmla="*/ 806459 h 806459"/>
                    <a:gd name="connsiteX6" fmla="*/ 64834 w 1172618"/>
                    <a:gd name="connsiteY6" fmla="*/ 502657 h 806459"/>
                    <a:gd name="connsiteX7" fmla="*/ 134113 w 1172618"/>
                    <a:gd name="connsiteY7" fmla="*/ 213763 h 806459"/>
                    <a:gd name="connsiteX0" fmla="*/ 268982 w 1307487"/>
                    <a:gd name="connsiteY0" fmla="*/ 213763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134869 w 1307487"/>
                    <a:gd name="connsiteY5" fmla="*/ 806459 h 806459"/>
                    <a:gd name="connsiteX6" fmla="*/ 0 w 1307487"/>
                    <a:gd name="connsiteY6" fmla="*/ 126117 h 806459"/>
                    <a:gd name="connsiteX7" fmla="*/ 268982 w 1307487"/>
                    <a:gd name="connsiteY7" fmla="*/ 213763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134869 w 1307487"/>
                    <a:gd name="connsiteY5" fmla="*/ 806459 h 806459"/>
                    <a:gd name="connsiteX6" fmla="*/ 0 w 1307487"/>
                    <a:gd name="connsiteY6" fmla="*/ 126117 h 806459"/>
                    <a:gd name="connsiteX7" fmla="*/ 281840 w 1307487"/>
                    <a:gd name="connsiteY7" fmla="*/ 199262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480765 w 1307487"/>
                    <a:gd name="connsiteY5" fmla="*/ 542075 h 806459"/>
                    <a:gd name="connsiteX6" fmla="*/ 134869 w 1307487"/>
                    <a:gd name="connsiteY6" fmla="*/ 806459 h 806459"/>
                    <a:gd name="connsiteX7" fmla="*/ 0 w 1307487"/>
                    <a:gd name="connsiteY7" fmla="*/ 126117 h 806459"/>
                    <a:gd name="connsiteX8" fmla="*/ 281840 w 1307487"/>
                    <a:gd name="connsiteY8" fmla="*/ 199262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407740 w 1307487"/>
                    <a:gd name="connsiteY5" fmla="*/ 446237 h 806459"/>
                    <a:gd name="connsiteX6" fmla="*/ 134869 w 1307487"/>
                    <a:gd name="connsiteY6" fmla="*/ 806459 h 806459"/>
                    <a:gd name="connsiteX7" fmla="*/ 0 w 1307487"/>
                    <a:gd name="connsiteY7" fmla="*/ 126117 h 806459"/>
                    <a:gd name="connsiteX8" fmla="*/ 281840 w 1307487"/>
                    <a:gd name="connsiteY8" fmla="*/ 199262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407740 w 1307487"/>
                    <a:gd name="connsiteY5" fmla="*/ 446237 h 806459"/>
                    <a:gd name="connsiteX6" fmla="*/ 231307 w 1307487"/>
                    <a:gd name="connsiteY6" fmla="*/ 686099 h 806459"/>
                    <a:gd name="connsiteX7" fmla="*/ 134869 w 1307487"/>
                    <a:gd name="connsiteY7" fmla="*/ 806459 h 806459"/>
                    <a:gd name="connsiteX8" fmla="*/ 0 w 1307487"/>
                    <a:gd name="connsiteY8" fmla="*/ 126117 h 806459"/>
                    <a:gd name="connsiteX9" fmla="*/ 281840 w 1307487"/>
                    <a:gd name="connsiteY9" fmla="*/ 199262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407740 w 1307487"/>
                    <a:gd name="connsiteY5" fmla="*/ 446237 h 806459"/>
                    <a:gd name="connsiteX6" fmla="*/ 622847 w 1307487"/>
                    <a:gd name="connsiteY6" fmla="*/ 782039 h 806459"/>
                    <a:gd name="connsiteX7" fmla="*/ 134869 w 1307487"/>
                    <a:gd name="connsiteY7" fmla="*/ 806459 h 806459"/>
                    <a:gd name="connsiteX8" fmla="*/ 0 w 1307487"/>
                    <a:gd name="connsiteY8" fmla="*/ 126117 h 806459"/>
                    <a:gd name="connsiteX9" fmla="*/ 281840 w 1307487"/>
                    <a:gd name="connsiteY9" fmla="*/ 199262 h 806459"/>
                    <a:gd name="connsiteX0" fmla="*/ 281840 w 1307487"/>
                    <a:gd name="connsiteY0" fmla="*/ 199262 h 806459"/>
                    <a:gd name="connsiteX1" fmla="*/ 751635 w 1307487"/>
                    <a:gd name="connsiteY1" fmla="*/ 0 h 806459"/>
                    <a:gd name="connsiteX2" fmla="*/ 1196030 w 1307487"/>
                    <a:gd name="connsiteY2" fmla="*/ 4281 h 806459"/>
                    <a:gd name="connsiteX3" fmla="*/ 1183712 w 1307487"/>
                    <a:gd name="connsiteY3" fmla="*/ 293124 h 806459"/>
                    <a:gd name="connsiteX4" fmla="*/ 788988 w 1307487"/>
                    <a:gd name="connsiteY4" fmla="*/ 279201 h 806459"/>
                    <a:gd name="connsiteX5" fmla="*/ 407740 w 1307487"/>
                    <a:gd name="connsiteY5" fmla="*/ 446237 h 806459"/>
                    <a:gd name="connsiteX6" fmla="*/ 622847 w 1307487"/>
                    <a:gd name="connsiteY6" fmla="*/ 782039 h 806459"/>
                    <a:gd name="connsiteX7" fmla="*/ 400909 w 1307487"/>
                    <a:gd name="connsiteY7" fmla="*/ 789869 h 806459"/>
                    <a:gd name="connsiteX8" fmla="*/ 134869 w 1307487"/>
                    <a:gd name="connsiteY8" fmla="*/ 806459 h 806459"/>
                    <a:gd name="connsiteX9" fmla="*/ 0 w 1307487"/>
                    <a:gd name="connsiteY9" fmla="*/ 126117 h 806459"/>
                    <a:gd name="connsiteX10" fmla="*/ 281840 w 1307487"/>
                    <a:gd name="connsiteY10" fmla="*/ 199262 h 806459"/>
                    <a:gd name="connsiteX0" fmla="*/ 281840 w 1307487"/>
                    <a:gd name="connsiteY0" fmla="*/ 199262 h 1288022"/>
                    <a:gd name="connsiteX1" fmla="*/ 751635 w 1307487"/>
                    <a:gd name="connsiteY1" fmla="*/ 0 h 1288022"/>
                    <a:gd name="connsiteX2" fmla="*/ 1196030 w 1307487"/>
                    <a:gd name="connsiteY2" fmla="*/ 4281 h 1288022"/>
                    <a:gd name="connsiteX3" fmla="*/ 1183712 w 1307487"/>
                    <a:gd name="connsiteY3" fmla="*/ 293124 h 1288022"/>
                    <a:gd name="connsiteX4" fmla="*/ 788988 w 1307487"/>
                    <a:gd name="connsiteY4" fmla="*/ 279201 h 1288022"/>
                    <a:gd name="connsiteX5" fmla="*/ 407740 w 1307487"/>
                    <a:gd name="connsiteY5" fmla="*/ 446237 h 1288022"/>
                    <a:gd name="connsiteX6" fmla="*/ 622847 w 1307487"/>
                    <a:gd name="connsiteY6" fmla="*/ 782039 h 1288022"/>
                    <a:gd name="connsiteX7" fmla="*/ 518674 w 1307487"/>
                    <a:gd name="connsiteY7" fmla="*/ 1288022 h 1288022"/>
                    <a:gd name="connsiteX8" fmla="*/ 134869 w 1307487"/>
                    <a:gd name="connsiteY8" fmla="*/ 806459 h 1288022"/>
                    <a:gd name="connsiteX9" fmla="*/ 0 w 1307487"/>
                    <a:gd name="connsiteY9" fmla="*/ 126117 h 1288022"/>
                    <a:gd name="connsiteX10" fmla="*/ 281840 w 1307487"/>
                    <a:gd name="connsiteY10" fmla="*/ 199262 h 1288022"/>
                    <a:gd name="connsiteX0" fmla="*/ 281840 w 1307487"/>
                    <a:gd name="connsiteY0" fmla="*/ 199262 h 1288022"/>
                    <a:gd name="connsiteX1" fmla="*/ 751635 w 1307487"/>
                    <a:gd name="connsiteY1" fmla="*/ 0 h 1288022"/>
                    <a:gd name="connsiteX2" fmla="*/ 1196030 w 1307487"/>
                    <a:gd name="connsiteY2" fmla="*/ 4281 h 1288022"/>
                    <a:gd name="connsiteX3" fmla="*/ 1183712 w 1307487"/>
                    <a:gd name="connsiteY3" fmla="*/ 293124 h 1288022"/>
                    <a:gd name="connsiteX4" fmla="*/ 788988 w 1307487"/>
                    <a:gd name="connsiteY4" fmla="*/ 279201 h 1288022"/>
                    <a:gd name="connsiteX5" fmla="*/ 407740 w 1307487"/>
                    <a:gd name="connsiteY5" fmla="*/ 446237 h 1288022"/>
                    <a:gd name="connsiteX6" fmla="*/ 625610 w 1307487"/>
                    <a:gd name="connsiteY6" fmla="*/ 805213 h 1288022"/>
                    <a:gd name="connsiteX7" fmla="*/ 518674 w 1307487"/>
                    <a:gd name="connsiteY7" fmla="*/ 1288022 h 1288022"/>
                    <a:gd name="connsiteX8" fmla="*/ 134869 w 1307487"/>
                    <a:gd name="connsiteY8" fmla="*/ 806459 h 1288022"/>
                    <a:gd name="connsiteX9" fmla="*/ 0 w 1307487"/>
                    <a:gd name="connsiteY9" fmla="*/ 126117 h 1288022"/>
                    <a:gd name="connsiteX10" fmla="*/ 281840 w 1307487"/>
                    <a:gd name="connsiteY10" fmla="*/ 199262 h 1288022"/>
                    <a:gd name="connsiteX0" fmla="*/ 281840 w 1307487"/>
                    <a:gd name="connsiteY0" fmla="*/ 199262 h 1288022"/>
                    <a:gd name="connsiteX1" fmla="*/ 751635 w 1307487"/>
                    <a:gd name="connsiteY1" fmla="*/ 0 h 1288022"/>
                    <a:gd name="connsiteX2" fmla="*/ 1196030 w 1307487"/>
                    <a:gd name="connsiteY2" fmla="*/ 4281 h 1288022"/>
                    <a:gd name="connsiteX3" fmla="*/ 1183712 w 1307487"/>
                    <a:gd name="connsiteY3" fmla="*/ 293124 h 1288022"/>
                    <a:gd name="connsiteX4" fmla="*/ 788988 w 1307487"/>
                    <a:gd name="connsiteY4" fmla="*/ 279201 h 1288022"/>
                    <a:gd name="connsiteX5" fmla="*/ 407740 w 1307487"/>
                    <a:gd name="connsiteY5" fmla="*/ 446237 h 1288022"/>
                    <a:gd name="connsiteX6" fmla="*/ 632040 w 1307487"/>
                    <a:gd name="connsiteY6" fmla="*/ 797963 h 1288022"/>
                    <a:gd name="connsiteX7" fmla="*/ 518674 w 1307487"/>
                    <a:gd name="connsiteY7" fmla="*/ 1288022 h 1288022"/>
                    <a:gd name="connsiteX8" fmla="*/ 134869 w 1307487"/>
                    <a:gd name="connsiteY8" fmla="*/ 806459 h 1288022"/>
                    <a:gd name="connsiteX9" fmla="*/ 0 w 1307487"/>
                    <a:gd name="connsiteY9" fmla="*/ 126117 h 1288022"/>
                    <a:gd name="connsiteX10" fmla="*/ 281840 w 1307487"/>
                    <a:gd name="connsiteY10" fmla="*/ 199262 h 1288022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134869 w 1307487"/>
                    <a:gd name="connsiteY8" fmla="*/ 806459 h 1294451"/>
                    <a:gd name="connsiteX9" fmla="*/ 0 w 1307487"/>
                    <a:gd name="connsiteY9" fmla="*/ 126117 h 1294451"/>
                    <a:gd name="connsiteX10" fmla="*/ 281840 w 1307487"/>
                    <a:gd name="connsiteY10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70060 w 1307487"/>
                    <a:gd name="connsiteY8" fmla="*/ 1206093 h 1294451"/>
                    <a:gd name="connsiteX9" fmla="*/ 0 w 1307487"/>
                    <a:gd name="connsiteY9" fmla="*/ 126117 h 1294451"/>
                    <a:gd name="connsiteX10" fmla="*/ 281840 w 1307487"/>
                    <a:gd name="connsiteY10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70060 w 1307487"/>
                    <a:gd name="connsiteY8" fmla="*/ 1206093 h 1294451"/>
                    <a:gd name="connsiteX9" fmla="*/ 111636 w 1307487"/>
                    <a:gd name="connsiteY9" fmla="*/ 613654 h 1294451"/>
                    <a:gd name="connsiteX10" fmla="*/ 0 w 1307487"/>
                    <a:gd name="connsiteY10" fmla="*/ 126117 h 1294451"/>
                    <a:gd name="connsiteX11" fmla="*/ 281840 w 1307487"/>
                    <a:gd name="connsiteY11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70060 w 1307487"/>
                    <a:gd name="connsiteY8" fmla="*/ 1206093 h 1294451"/>
                    <a:gd name="connsiteX9" fmla="*/ 343868 w 1307487"/>
                    <a:gd name="connsiteY9" fmla="*/ 868801 h 1294451"/>
                    <a:gd name="connsiteX10" fmla="*/ 0 w 1307487"/>
                    <a:gd name="connsiteY10" fmla="*/ 126117 h 1294451"/>
                    <a:gd name="connsiteX11" fmla="*/ 281840 w 1307487"/>
                    <a:gd name="connsiteY11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70060 w 1307487"/>
                    <a:gd name="connsiteY8" fmla="*/ 1206093 h 1294451"/>
                    <a:gd name="connsiteX9" fmla="*/ 343868 w 1307487"/>
                    <a:gd name="connsiteY9" fmla="*/ 868801 h 1294451"/>
                    <a:gd name="connsiteX10" fmla="*/ 181837 w 1307487"/>
                    <a:gd name="connsiteY10" fmla="*/ 502356 h 1294451"/>
                    <a:gd name="connsiteX11" fmla="*/ 0 w 1307487"/>
                    <a:gd name="connsiteY11" fmla="*/ 126117 h 1294451"/>
                    <a:gd name="connsiteX12" fmla="*/ 281840 w 1307487"/>
                    <a:gd name="connsiteY12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70060 w 1307487"/>
                    <a:gd name="connsiteY8" fmla="*/ 1206093 h 1294451"/>
                    <a:gd name="connsiteX9" fmla="*/ 343868 w 1307487"/>
                    <a:gd name="connsiteY9" fmla="*/ 868801 h 1294451"/>
                    <a:gd name="connsiteX10" fmla="*/ 172263 w 1307487"/>
                    <a:gd name="connsiteY10" fmla="*/ 571574 h 1294451"/>
                    <a:gd name="connsiteX11" fmla="*/ 0 w 1307487"/>
                    <a:gd name="connsiteY11" fmla="*/ 126117 h 1294451"/>
                    <a:gd name="connsiteX12" fmla="*/ 281840 w 1307487"/>
                    <a:gd name="connsiteY12" fmla="*/ 199262 h 1294451"/>
                    <a:gd name="connsiteX0" fmla="*/ 281840 w 1307487"/>
                    <a:gd name="connsiteY0" fmla="*/ 199262 h 1294451"/>
                    <a:gd name="connsiteX1" fmla="*/ 751635 w 1307487"/>
                    <a:gd name="connsiteY1" fmla="*/ 0 h 1294451"/>
                    <a:gd name="connsiteX2" fmla="*/ 1196030 w 1307487"/>
                    <a:gd name="connsiteY2" fmla="*/ 4281 h 1294451"/>
                    <a:gd name="connsiteX3" fmla="*/ 1183712 w 1307487"/>
                    <a:gd name="connsiteY3" fmla="*/ 293124 h 1294451"/>
                    <a:gd name="connsiteX4" fmla="*/ 788988 w 1307487"/>
                    <a:gd name="connsiteY4" fmla="*/ 279201 h 1294451"/>
                    <a:gd name="connsiteX5" fmla="*/ 407740 w 1307487"/>
                    <a:gd name="connsiteY5" fmla="*/ 446237 h 1294451"/>
                    <a:gd name="connsiteX6" fmla="*/ 632040 w 1307487"/>
                    <a:gd name="connsiteY6" fmla="*/ 797963 h 1294451"/>
                    <a:gd name="connsiteX7" fmla="*/ 525924 w 1307487"/>
                    <a:gd name="connsiteY7" fmla="*/ 1294451 h 1294451"/>
                    <a:gd name="connsiteX8" fmla="*/ 264452 w 1307487"/>
                    <a:gd name="connsiteY8" fmla="*/ 1227024 h 1294451"/>
                    <a:gd name="connsiteX9" fmla="*/ 343868 w 1307487"/>
                    <a:gd name="connsiteY9" fmla="*/ 868801 h 1294451"/>
                    <a:gd name="connsiteX10" fmla="*/ 172263 w 1307487"/>
                    <a:gd name="connsiteY10" fmla="*/ 571574 h 1294451"/>
                    <a:gd name="connsiteX11" fmla="*/ 0 w 1307487"/>
                    <a:gd name="connsiteY11" fmla="*/ 126117 h 1294451"/>
                    <a:gd name="connsiteX12" fmla="*/ 281840 w 1307487"/>
                    <a:gd name="connsiteY12" fmla="*/ 199262 h 1294451"/>
                    <a:gd name="connsiteX0" fmla="*/ 281840 w 1307487"/>
                    <a:gd name="connsiteY0" fmla="*/ 199262 h 1325494"/>
                    <a:gd name="connsiteX1" fmla="*/ 751635 w 1307487"/>
                    <a:gd name="connsiteY1" fmla="*/ 0 h 1325494"/>
                    <a:gd name="connsiteX2" fmla="*/ 1196030 w 1307487"/>
                    <a:gd name="connsiteY2" fmla="*/ 4281 h 1325494"/>
                    <a:gd name="connsiteX3" fmla="*/ 1183712 w 1307487"/>
                    <a:gd name="connsiteY3" fmla="*/ 293124 h 1325494"/>
                    <a:gd name="connsiteX4" fmla="*/ 788988 w 1307487"/>
                    <a:gd name="connsiteY4" fmla="*/ 279201 h 1325494"/>
                    <a:gd name="connsiteX5" fmla="*/ 407740 w 1307487"/>
                    <a:gd name="connsiteY5" fmla="*/ 446237 h 1325494"/>
                    <a:gd name="connsiteX6" fmla="*/ 632040 w 1307487"/>
                    <a:gd name="connsiteY6" fmla="*/ 797963 h 1325494"/>
                    <a:gd name="connsiteX7" fmla="*/ 525924 w 1307487"/>
                    <a:gd name="connsiteY7" fmla="*/ 1294451 h 1325494"/>
                    <a:gd name="connsiteX8" fmla="*/ 264452 w 1307487"/>
                    <a:gd name="connsiteY8" fmla="*/ 1227024 h 1325494"/>
                    <a:gd name="connsiteX9" fmla="*/ 343868 w 1307487"/>
                    <a:gd name="connsiteY9" fmla="*/ 868801 h 1325494"/>
                    <a:gd name="connsiteX10" fmla="*/ 172263 w 1307487"/>
                    <a:gd name="connsiteY10" fmla="*/ 571574 h 1325494"/>
                    <a:gd name="connsiteX11" fmla="*/ 0 w 1307487"/>
                    <a:gd name="connsiteY11" fmla="*/ 126117 h 1325494"/>
                    <a:gd name="connsiteX12" fmla="*/ 281840 w 1307487"/>
                    <a:gd name="connsiteY12" fmla="*/ 199262 h 1325494"/>
                    <a:gd name="connsiteX0" fmla="*/ 281840 w 1307487"/>
                    <a:gd name="connsiteY0" fmla="*/ 199262 h 1391264"/>
                    <a:gd name="connsiteX1" fmla="*/ 751635 w 1307487"/>
                    <a:gd name="connsiteY1" fmla="*/ 0 h 1391264"/>
                    <a:gd name="connsiteX2" fmla="*/ 1196030 w 1307487"/>
                    <a:gd name="connsiteY2" fmla="*/ 4281 h 1391264"/>
                    <a:gd name="connsiteX3" fmla="*/ 1183712 w 1307487"/>
                    <a:gd name="connsiteY3" fmla="*/ 293124 h 1391264"/>
                    <a:gd name="connsiteX4" fmla="*/ 788988 w 1307487"/>
                    <a:gd name="connsiteY4" fmla="*/ 279201 h 1391264"/>
                    <a:gd name="connsiteX5" fmla="*/ 407740 w 1307487"/>
                    <a:gd name="connsiteY5" fmla="*/ 446237 h 1391264"/>
                    <a:gd name="connsiteX6" fmla="*/ 632040 w 1307487"/>
                    <a:gd name="connsiteY6" fmla="*/ 797963 h 1391264"/>
                    <a:gd name="connsiteX7" fmla="*/ 525924 w 1307487"/>
                    <a:gd name="connsiteY7" fmla="*/ 1294451 h 1391264"/>
                    <a:gd name="connsiteX8" fmla="*/ 264452 w 1307487"/>
                    <a:gd name="connsiteY8" fmla="*/ 1227024 h 1391264"/>
                    <a:gd name="connsiteX9" fmla="*/ 343868 w 1307487"/>
                    <a:gd name="connsiteY9" fmla="*/ 868801 h 1391264"/>
                    <a:gd name="connsiteX10" fmla="*/ 172263 w 1307487"/>
                    <a:gd name="connsiteY10" fmla="*/ 571574 h 1391264"/>
                    <a:gd name="connsiteX11" fmla="*/ 0 w 1307487"/>
                    <a:gd name="connsiteY11" fmla="*/ 126117 h 1391264"/>
                    <a:gd name="connsiteX12" fmla="*/ 281840 w 1307487"/>
                    <a:gd name="connsiteY12" fmla="*/ 199262 h 1391264"/>
                    <a:gd name="connsiteX0" fmla="*/ 281840 w 1307487"/>
                    <a:gd name="connsiteY0" fmla="*/ 199262 h 1393463"/>
                    <a:gd name="connsiteX1" fmla="*/ 751635 w 1307487"/>
                    <a:gd name="connsiteY1" fmla="*/ 0 h 1393463"/>
                    <a:gd name="connsiteX2" fmla="*/ 1196030 w 1307487"/>
                    <a:gd name="connsiteY2" fmla="*/ 4281 h 1393463"/>
                    <a:gd name="connsiteX3" fmla="*/ 1183712 w 1307487"/>
                    <a:gd name="connsiteY3" fmla="*/ 293124 h 1393463"/>
                    <a:gd name="connsiteX4" fmla="*/ 788988 w 1307487"/>
                    <a:gd name="connsiteY4" fmla="*/ 279201 h 1393463"/>
                    <a:gd name="connsiteX5" fmla="*/ 407740 w 1307487"/>
                    <a:gd name="connsiteY5" fmla="*/ 446237 h 1393463"/>
                    <a:gd name="connsiteX6" fmla="*/ 632040 w 1307487"/>
                    <a:gd name="connsiteY6" fmla="*/ 797963 h 1393463"/>
                    <a:gd name="connsiteX7" fmla="*/ 525924 w 1307487"/>
                    <a:gd name="connsiteY7" fmla="*/ 1294451 h 1393463"/>
                    <a:gd name="connsiteX8" fmla="*/ 264452 w 1307487"/>
                    <a:gd name="connsiteY8" fmla="*/ 1227024 h 1393463"/>
                    <a:gd name="connsiteX9" fmla="*/ 343868 w 1307487"/>
                    <a:gd name="connsiteY9" fmla="*/ 868801 h 1393463"/>
                    <a:gd name="connsiteX10" fmla="*/ 172263 w 1307487"/>
                    <a:gd name="connsiteY10" fmla="*/ 571574 h 1393463"/>
                    <a:gd name="connsiteX11" fmla="*/ 0 w 1307487"/>
                    <a:gd name="connsiteY11" fmla="*/ 126117 h 1393463"/>
                    <a:gd name="connsiteX12" fmla="*/ 281840 w 1307487"/>
                    <a:gd name="connsiteY12" fmla="*/ 199262 h 1393463"/>
                    <a:gd name="connsiteX0" fmla="*/ 281840 w 1307487"/>
                    <a:gd name="connsiteY0" fmla="*/ 199262 h 1393463"/>
                    <a:gd name="connsiteX1" fmla="*/ 751635 w 1307487"/>
                    <a:gd name="connsiteY1" fmla="*/ 0 h 1393463"/>
                    <a:gd name="connsiteX2" fmla="*/ 1196030 w 1307487"/>
                    <a:gd name="connsiteY2" fmla="*/ 4281 h 1393463"/>
                    <a:gd name="connsiteX3" fmla="*/ 1183712 w 1307487"/>
                    <a:gd name="connsiteY3" fmla="*/ 293124 h 1393463"/>
                    <a:gd name="connsiteX4" fmla="*/ 788988 w 1307487"/>
                    <a:gd name="connsiteY4" fmla="*/ 279201 h 1393463"/>
                    <a:gd name="connsiteX5" fmla="*/ 407740 w 1307487"/>
                    <a:gd name="connsiteY5" fmla="*/ 446237 h 1393463"/>
                    <a:gd name="connsiteX6" fmla="*/ 632040 w 1307487"/>
                    <a:gd name="connsiteY6" fmla="*/ 797963 h 1393463"/>
                    <a:gd name="connsiteX7" fmla="*/ 525924 w 1307487"/>
                    <a:gd name="connsiteY7" fmla="*/ 1294451 h 1393463"/>
                    <a:gd name="connsiteX8" fmla="*/ 264452 w 1307487"/>
                    <a:gd name="connsiteY8" fmla="*/ 1227024 h 1393463"/>
                    <a:gd name="connsiteX9" fmla="*/ 343868 w 1307487"/>
                    <a:gd name="connsiteY9" fmla="*/ 868801 h 1393463"/>
                    <a:gd name="connsiteX10" fmla="*/ 172263 w 1307487"/>
                    <a:gd name="connsiteY10" fmla="*/ 571574 h 1393463"/>
                    <a:gd name="connsiteX11" fmla="*/ 91248 w 1307487"/>
                    <a:gd name="connsiteY11" fmla="*/ 388353 h 1393463"/>
                    <a:gd name="connsiteX12" fmla="*/ 0 w 1307487"/>
                    <a:gd name="connsiteY12" fmla="*/ 126117 h 1393463"/>
                    <a:gd name="connsiteX13" fmla="*/ 281840 w 1307487"/>
                    <a:gd name="connsiteY13" fmla="*/ 199262 h 1393463"/>
                    <a:gd name="connsiteX0" fmla="*/ 581471 w 1607118"/>
                    <a:gd name="connsiteY0" fmla="*/ 199262 h 1393463"/>
                    <a:gd name="connsiteX1" fmla="*/ 1051266 w 1607118"/>
                    <a:gd name="connsiteY1" fmla="*/ 0 h 1393463"/>
                    <a:gd name="connsiteX2" fmla="*/ 1495661 w 1607118"/>
                    <a:gd name="connsiteY2" fmla="*/ 4281 h 1393463"/>
                    <a:gd name="connsiteX3" fmla="*/ 1483343 w 1607118"/>
                    <a:gd name="connsiteY3" fmla="*/ 293124 h 1393463"/>
                    <a:gd name="connsiteX4" fmla="*/ 1088619 w 1607118"/>
                    <a:gd name="connsiteY4" fmla="*/ 279201 h 1393463"/>
                    <a:gd name="connsiteX5" fmla="*/ 707371 w 1607118"/>
                    <a:gd name="connsiteY5" fmla="*/ 446237 h 1393463"/>
                    <a:gd name="connsiteX6" fmla="*/ 931671 w 1607118"/>
                    <a:gd name="connsiteY6" fmla="*/ 797963 h 1393463"/>
                    <a:gd name="connsiteX7" fmla="*/ 825555 w 1607118"/>
                    <a:gd name="connsiteY7" fmla="*/ 1294451 h 1393463"/>
                    <a:gd name="connsiteX8" fmla="*/ 564083 w 1607118"/>
                    <a:gd name="connsiteY8" fmla="*/ 1227024 h 1393463"/>
                    <a:gd name="connsiteX9" fmla="*/ 643499 w 1607118"/>
                    <a:gd name="connsiteY9" fmla="*/ 868801 h 1393463"/>
                    <a:gd name="connsiteX10" fmla="*/ 471894 w 1607118"/>
                    <a:gd name="connsiteY10" fmla="*/ 571574 h 1393463"/>
                    <a:gd name="connsiteX11" fmla="*/ 0 w 1607118"/>
                    <a:gd name="connsiteY11" fmla="*/ 440645 h 1393463"/>
                    <a:gd name="connsiteX12" fmla="*/ 299631 w 1607118"/>
                    <a:gd name="connsiteY12" fmla="*/ 126117 h 1393463"/>
                    <a:gd name="connsiteX13" fmla="*/ 581471 w 1607118"/>
                    <a:gd name="connsiteY13" fmla="*/ 199262 h 1393463"/>
                    <a:gd name="connsiteX0" fmla="*/ 581471 w 1607118"/>
                    <a:gd name="connsiteY0" fmla="*/ 199262 h 1393463"/>
                    <a:gd name="connsiteX1" fmla="*/ 1051266 w 1607118"/>
                    <a:gd name="connsiteY1" fmla="*/ 0 h 1393463"/>
                    <a:gd name="connsiteX2" fmla="*/ 1495661 w 1607118"/>
                    <a:gd name="connsiteY2" fmla="*/ 4281 h 1393463"/>
                    <a:gd name="connsiteX3" fmla="*/ 1483343 w 1607118"/>
                    <a:gd name="connsiteY3" fmla="*/ 293124 h 1393463"/>
                    <a:gd name="connsiteX4" fmla="*/ 1088619 w 1607118"/>
                    <a:gd name="connsiteY4" fmla="*/ 279201 h 1393463"/>
                    <a:gd name="connsiteX5" fmla="*/ 707371 w 1607118"/>
                    <a:gd name="connsiteY5" fmla="*/ 446237 h 1393463"/>
                    <a:gd name="connsiteX6" fmla="*/ 931671 w 1607118"/>
                    <a:gd name="connsiteY6" fmla="*/ 797963 h 1393463"/>
                    <a:gd name="connsiteX7" fmla="*/ 825555 w 1607118"/>
                    <a:gd name="connsiteY7" fmla="*/ 1294451 h 1393463"/>
                    <a:gd name="connsiteX8" fmla="*/ 564083 w 1607118"/>
                    <a:gd name="connsiteY8" fmla="*/ 1227024 h 1393463"/>
                    <a:gd name="connsiteX9" fmla="*/ 643499 w 1607118"/>
                    <a:gd name="connsiteY9" fmla="*/ 868801 h 1393463"/>
                    <a:gd name="connsiteX10" fmla="*/ 471894 w 1607118"/>
                    <a:gd name="connsiteY10" fmla="*/ 571574 h 1393463"/>
                    <a:gd name="connsiteX11" fmla="*/ 0 w 1607118"/>
                    <a:gd name="connsiteY11" fmla="*/ 440645 h 1393463"/>
                    <a:gd name="connsiteX12" fmla="*/ 183904 w 1607118"/>
                    <a:gd name="connsiteY12" fmla="*/ 256624 h 1393463"/>
                    <a:gd name="connsiteX13" fmla="*/ 299631 w 1607118"/>
                    <a:gd name="connsiteY13" fmla="*/ 126117 h 1393463"/>
                    <a:gd name="connsiteX14" fmla="*/ 581471 w 1607118"/>
                    <a:gd name="connsiteY14" fmla="*/ 199262 h 1393463"/>
                    <a:gd name="connsiteX0" fmla="*/ 581471 w 1607118"/>
                    <a:gd name="connsiteY0" fmla="*/ 498092 h 1692293"/>
                    <a:gd name="connsiteX1" fmla="*/ 1051266 w 1607118"/>
                    <a:gd name="connsiteY1" fmla="*/ 298830 h 1692293"/>
                    <a:gd name="connsiteX2" fmla="*/ 1495661 w 1607118"/>
                    <a:gd name="connsiteY2" fmla="*/ 303111 h 1692293"/>
                    <a:gd name="connsiteX3" fmla="*/ 1483343 w 1607118"/>
                    <a:gd name="connsiteY3" fmla="*/ 591954 h 1692293"/>
                    <a:gd name="connsiteX4" fmla="*/ 1088619 w 1607118"/>
                    <a:gd name="connsiteY4" fmla="*/ 578031 h 1692293"/>
                    <a:gd name="connsiteX5" fmla="*/ 707371 w 1607118"/>
                    <a:gd name="connsiteY5" fmla="*/ 745067 h 1692293"/>
                    <a:gd name="connsiteX6" fmla="*/ 931671 w 1607118"/>
                    <a:gd name="connsiteY6" fmla="*/ 1096793 h 1692293"/>
                    <a:gd name="connsiteX7" fmla="*/ 825555 w 1607118"/>
                    <a:gd name="connsiteY7" fmla="*/ 1593281 h 1692293"/>
                    <a:gd name="connsiteX8" fmla="*/ 564083 w 1607118"/>
                    <a:gd name="connsiteY8" fmla="*/ 1525854 h 1692293"/>
                    <a:gd name="connsiteX9" fmla="*/ 643499 w 1607118"/>
                    <a:gd name="connsiteY9" fmla="*/ 1167631 h 1692293"/>
                    <a:gd name="connsiteX10" fmla="*/ 471894 w 1607118"/>
                    <a:gd name="connsiteY10" fmla="*/ 870404 h 1692293"/>
                    <a:gd name="connsiteX11" fmla="*/ 0 w 1607118"/>
                    <a:gd name="connsiteY11" fmla="*/ 739475 h 1692293"/>
                    <a:gd name="connsiteX12" fmla="*/ 471820 w 1607118"/>
                    <a:gd name="connsiteY12" fmla="*/ 0 h 1692293"/>
                    <a:gd name="connsiteX13" fmla="*/ 299631 w 1607118"/>
                    <a:gd name="connsiteY13" fmla="*/ 424947 h 1692293"/>
                    <a:gd name="connsiteX14" fmla="*/ 581471 w 1607118"/>
                    <a:gd name="connsiteY14" fmla="*/ 498092 h 1692293"/>
                    <a:gd name="connsiteX0" fmla="*/ 581471 w 1607118"/>
                    <a:gd name="connsiteY0" fmla="*/ 498092 h 1692293"/>
                    <a:gd name="connsiteX1" fmla="*/ 1051266 w 1607118"/>
                    <a:gd name="connsiteY1" fmla="*/ 298830 h 1692293"/>
                    <a:gd name="connsiteX2" fmla="*/ 1495661 w 1607118"/>
                    <a:gd name="connsiteY2" fmla="*/ 303111 h 1692293"/>
                    <a:gd name="connsiteX3" fmla="*/ 1483343 w 1607118"/>
                    <a:gd name="connsiteY3" fmla="*/ 591954 h 1692293"/>
                    <a:gd name="connsiteX4" fmla="*/ 1088619 w 1607118"/>
                    <a:gd name="connsiteY4" fmla="*/ 578031 h 1692293"/>
                    <a:gd name="connsiteX5" fmla="*/ 707371 w 1607118"/>
                    <a:gd name="connsiteY5" fmla="*/ 745067 h 1692293"/>
                    <a:gd name="connsiteX6" fmla="*/ 931671 w 1607118"/>
                    <a:gd name="connsiteY6" fmla="*/ 1096793 h 1692293"/>
                    <a:gd name="connsiteX7" fmla="*/ 825555 w 1607118"/>
                    <a:gd name="connsiteY7" fmla="*/ 1593281 h 1692293"/>
                    <a:gd name="connsiteX8" fmla="*/ 564083 w 1607118"/>
                    <a:gd name="connsiteY8" fmla="*/ 1525854 h 1692293"/>
                    <a:gd name="connsiteX9" fmla="*/ 643499 w 1607118"/>
                    <a:gd name="connsiteY9" fmla="*/ 1167631 h 1692293"/>
                    <a:gd name="connsiteX10" fmla="*/ 471894 w 1607118"/>
                    <a:gd name="connsiteY10" fmla="*/ 870404 h 1692293"/>
                    <a:gd name="connsiteX11" fmla="*/ 0 w 1607118"/>
                    <a:gd name="connsiteY11" fmla="*/ 739475 h 1692293"/>
                    <a:gd name="connsiteX12" fmla="*/ 471820 w 1607118"/>
                    <a:gd name="connsiteY12" fmla="*/ 0 h 1692293"/>
                    <a:gd name="connsiteX13" fmla="*/ 282888 w 1607118"/>
                    <a:gd name="connsiteY13" fmla="*/ 420461 h 1692293"/>
                    <a:gd name="connsiteX14" fmla="*/ 581471 w 1607118"/>
                    <a:gd name="connsiteY14" fmla="*/ 498092 h 1692293"/>
                    <a:gd name="connsiteX0" fmla="*/ 581471 w 1607118"/>
                    <a:gd name="connsiteY0" fmla="*/ 457354 h 1651555"/>
                    <a:gd name="connsiteX1" fmla="*/ 1051266 w 1607118"/>
                    <a:gd name="connsiteY1" fmla="*/ 258092 h 1651555"/>
                    <a:gd name="connsiteX2" fmla="*/ 1495661 w 1607118"/>
                    <a:gd name="connsiteY2" fmla="*/ 262373 h 1651555"/>
                    <a:gd name="connsiteX3" fmla="*/ 1483343 w 1607118"/>
                    <a:gd name="connsiteY3" fmla="*/ 551216 h 1651555"/>
                    <a:gd name="connsiteX4" fmla="*/ 1088619 w 1607118"/>
                    <a:gd name="connsiteY4" fmla="*/ 537293 h 1651555"/>
                    <a:gd name="connsiteX5" fmla="*/ 707371 w 1607118"/>
                    <a:gd name="connsiteY5" fmla="*/ 704329 h 1651555"/>
                    <a:gd name="connsiteX6" fmla="*/ 931671 w 1607118"/>
                    <a:gd name="connsiteY6" fmla="*/ 1056055 h 1651555"/>
                    <a:gd name="connsiteX7" fmla="*/ 825555 w 1607118"/>
                    <a:gd name="connsiteY7" fmla="*/ 1552543 h 1651555"/>
                    <a:gd name="connsiteX8" fmla="*/ 564083 w 1607118"/>
                    <a:gd name="connsiteY8" fmla="*/ 1485116 h 1651555"/>
                    <a:gd name="connsiteX9" fmla="*/ 643499 w 1607118"/>
                    <a:gd name="connsiteY9" fmla="*/ 1126893 h 1651555"/>
                    <a:gd name="connsiteX10" fmla="*/ 471894 w 1607118"/>
                    <a:gd name="connsiteY10" fmla="*/ 829666 h 1651555"/>
                    <a:gd name="connsiteX11" fmla="*/ 0 w 1607118"/>
                    <a:gd name="connsiteY11" fmla="*/ 698737 h 1651555"/>
                    <a:gd name="connsiteX12" fmla="*/ 456418 w 1607118"/>
                    <a:gd name="connsiteY12" fmla="*/ 0 h 1651555"/>
                    <a:gd name="connsiteX13" fmla="*/ 282888 w 1607118"/>
                    <a:gd name="connsiteY13" fmla="*/ 379723 h 1651555"/>
                    <a:gd name="connsiteX14" fmla="*/ 581471 w 1607118"/>
                    <a:gd name="connsiteY14" fmla="*/ 457354 h 1651555"/>
                    <a:gd name="connsiteX0" fmla="*/ 581471 w 1607118"/>
                    <a:gd name="connsiteY0" fmla="*/ 457354 h 1651555"/>
                    <a:gd name="connsiteX1" fmla="*/ 1051266 w 1607118"/>
                    <a:gd name="connsiteY1" fmla="*/ 258092 h 1651555"/>
                    <a:gd name="connsiteX2" fmla="*/ 1495661 w 1607118"/>
                    <a:gd name="connsiteY2" fmla="*/ 262373 h 1651555"/>
                    <a:gd name="connsiteX3" fmla="*/ 1483343 w 1607118"/>
                    <a:gd name="connsiteY3" fmla="*/ 551216 h 1651555"/>
                    <a:gd name="connsiteX4" fmla="*/ 1088619 w 1607118"/>
                    <a:gd name="connsiteY4" fmla="*/ 537293 h 1651555"/>
                    <a:gd name="connsiteX5" fmla="*/ 707371 w 1607118"/>
                    <a:gd name="connsiteY5" fmla="*/ 704329 h 1651555"/>
                    <a:gd name="connsiteX6" fmla="*/ 931671 w 1607118"/>
                    <a:gd name="connsiteY6" fmla="*/ 1056055 h 1651555"/>
                    <a:gd name="connsiteX7" fmla="*/ 825555 w 1607118"/>
                    <a:gd name="connsiteY7" fmla="*/ 1552543 h 1651555"/>
                    <a:gd name="connsiteX8" fmla="*/ 564083 w 1607118"/>
                    <a:gd name="connsiteY8" fmla="*/ 1485116 h 1651555"/>
                    <a:gd name="connsiteX9" fmla="*/ 643499 w 1607118"/>
                    <a:gd name="connsiteY9" fmla="*/ 1126893 h 1651555"/>
                    <a:gd name="connsiteX10" fmla="*/ 471894 w 1607118"/>
                    <a:gd name="connsiteY10" fmla="*/ 829666 h 1651555"/>
                    <a:gd name="connsiteX11" fmla="*/ 0 w 1607118"/>
                    <a:gd name="connsiteY11" fmla="*/ 698737 h 1651555"/>
                    <a:gd name="connsiteX12" fmla="*/ 118570 w 1607118"/>
                    <a:gd name="connsiteY12" fmla="*/ 524128 h 1651555"/>
                    <a:gd name="connsiteX13" fmla="*/ 456418 w 1607118"/>
                    <a:gd name="connsiteY13" fmla="*/ 0 h 1651555"/>
                    <a:gd name="connsiteX14" fmla="*/ 282888 w 1607118"/>
                    <a:gd name="connsiteY14" fmla="*/ 379723 h 1651555"/>
                    <a:gd name="connsiteX15" fmla="*/ 581471 w 1607118"/>
                    <a:gd name="connsiteY15" fmla="*/ 457354 h 1651555"/>
                    <a:gd name="connsiteX0" fmla="*/ 581471 w 1607118"/>
                    <a:gd name="connsiteY0" fmla="*/ 516199 h 1710400"/>
                    <a:gd name="connsiteX1" fmla="*/ 1051266 w 1607118"/>
                    <a:gd name="connsiteY1" fmla="*/ 316937 h 1710400"/>
                    <a:gd name="connsiteX2" fmla="*/ 1495661 w 1607118"/>
                    <a:gd name="connsiteY2" fmla="*/ 321218 h 1710400"/>
                    <a:gd name="connsiteX3" fmla="*/ 1483343 w 1607118"/>
                    <a:gd name="connsiteY3" fmla="*/ 610061 h 1710400"/>
                    <a:gd name="connsiteX4" fmla="*/ 1088619 w 1607118"/>
                    <a:gd name="connsiteY4" fmla="*/ 596138 h 1710400"/>
                    <a:gd name="connsiteX5" fmla="*/ 707371 w 1607118"/>
                    <a:gd name="connsiteY5" fmla="*/ 763174 h 1710400"/>
                    <a:gd name="connsiteX6" fmla="*/ 931671 w 1607118"/>
                    <a:gd name="connsiteY6" fmla="*/ 1114900 h 1710400"/>
                    <a:gd name="connsiteX7" fmla="*/ 825555 w 1607118"/>
                    <a:gd name="connsiteY7" fmla="*/ 1611388 h 1710400"/>
                    <a:gd name="connsiteX8" fmla="*/ 564083 w 1607118"/>
                    <a:gd name="connsiteY8" fmla="*/ 1543961 h 1710400"/>
                    <a:gd name="connsiteX9" fmla="*/ 643499 w 1607118"/>
                    <a:gd name="connsiteY9" fmla="*/ 1185738 h 1710400"/>
                    <a:gd name="connsiteX10" fmla="*/ 471894 w 1607118"/>
                    <a:gd name="connsiteY10" fmla="*/ 888511 h 1710400"/>
                    <a:gd name="connsiteX11" fmla="*/ 0 w 1607118"/>
                    <a:gd name="connsiteY11" fmla="*/ 757582 h 1710400"/>
                    <a:gd name="connsiteX12" fmla="*/ 270291 w 1607118"/>
                    <a:gd name="connsiteY12" fmla="*/ 0 h 1710400"/>
                    <a:gd name="connsiteX13" fmla="*/ 456418 w 1607118"/>
                    <a:gd name="connsiteY13" fmla="*/ 58845 h 1710400"/>
                    <a:gd name="connsiteX14" fmla="*/ 282888 w 1607118"/>
                    <a:gd name="connsiteY14" fmla="*/ 438568 h 1710400"/>
                    <a:gd name="connsiteX15" fmla="*/ 581471 w 1607118"/>
                    <a:gd name="connsiteY15" fmla="*/ 516199 h 1710400"/>
                    <a:gd name="connsiteX0" fmla="*/ 581471 w 1607118"/>
                    <a:gd name="connsiteY0" fmla="*/ 583007 h 1777208"/>
                    <a:gd name="connsiteX1" fmla="*/ 1051266 w 1607118"/>
                    <a:gd name="connsiteY1" fmla="*/ 383745 h 1777208"/>
                    <a:gd name="connsiteX2" fmla="*/ 1495661 w 1607118"/>
                    <a:gd name="connsiteY2" fmla="*/ 388026 h 1777208"/>
                    <a:gd name="connsiteX3" fmla="*/ 1483343 w 1607118"/>
                    <a:gd name="connsiteY3" fmla="*/ 676869 h 1777208"/>
                    <a:gd name="connsiteX4" fmla="*/ 1088619 w 1607118"/>
                    <a:gd name="connsiteY4" fmla="*/ 662946 h 1777208"/>
                    <a:gd name="connsiteX5" fmla="*/ 707371 w 1607118"/>
                    <a:gd name="connsiteY5" fmla="*/ 829982 h 1777208"/>
                    <a:gd name="connsiteX6" fmla="*/ 931671 w 1607118"/>
                    <a:gd name="connsiteY6" fmla="*/ 1181708 h 1777208"/>
                    <a:gd name="connsiteX7" fmla="*/ 825555 w 1607118"/>
                    <a:gd name="connsiteY7" fmla="*/ 1678196 h 1777208"/>
                    <a:gd name="connsiteX8" fmla="*/ 564083 w 1607118"/>
                    <a:gd name="connsiteY8" fmla="*/ 1610769 h 1777208"/>
                    <a:gd name="connsiteX9" fmla="*/ 643499 w 1607118"/>
                    <a:gd name="connsiteY9" fmla="*/ 1252546 h 1777208"/>
                    <a:gd name="connsiteX10" fmla="*/ 471894 w 1607118"/>
                    <a:gd name="connsiteY10" fmla="*/ 955319 h 1777208"/>
                    <a:gd name="connsiteX11" fmla="*/ 0 w 1607118"/>
                    <a:gd name="connsiteY11" fmla="*/ 824390 h 1777208"/>
                    <a:gd name="connsiteX12" fmla="*/ 270291 w 1607118"/>
                    <a:gd name="connsiteY12" fmla="*/ 66808 h 1777208"/>
                    <a:gd name="connsiteX13" fmla="*/ 456418 w 1607118"/>
                    <a:gd name="connsiteY13" fmla="*/ 125653 h 1777208"/>
                    <a:gd name="connsiteX14" fmla="*/ 282888 w 1607118"/>
                    <a:gd name="connsiteY14" fmla="*/ 505376 h 1777208"/>
                    <a:gd name="connsiteX15" fmla="*/ 581471 w 1607118"/>
                    <a:gd name="connsiteY15" fmla="*/ 583007 h 1777208"/>
                    <a:gd name="connsiteX0" fmla="*/ 581471 w 1607118"/>
                    <a:gd name="connsiteY0" fmla="*/ 613324 h 1807525"/>
                    <a:gd name="connsiteX1" fmla="*/ 1051266 w 1607118"/>
                    <a:gd name="connsiteY1" fmla="*/ 414062 h 1807525"/>
                    <a:gd name="connsiteX2" fmla="*/ 1495661 w 1607118"/>
                    <a:gd name="connsiteY2" fmla="*/ 418343 h 1807525"/>
                    <a:gd name="connsiteX3" fmla="*/ 1483343 w 1607118"/>
                    <a:gd name="connsiteY3" fmla="*/ 707186 h 1807525"/>
                    <a:gd name="connsiteX4" fmla="*/ 1088619 w 1607118"/>
                    <a:gd name="connsiteY4" fmla="*/ 693263 h 1807525"/>
                    <a:gd name="connsiteX5" fmla="*/ 707371 w 1607118"/>
                    <a:gd name="connsiteY5" fmla="*/ 860299 h 1807525"/>
                    <a:gd name="connsiteX6" fmla="*/ 931671 w 1607118"/>
                    <a:gd name="connsiteY6" fmla="*/ 1212025 h 1807525"/>
                    <a:gd name="connsiteX7" fmla="*/ 825555 w 1607118"/>
                    <a:gd name="connsiteY7" fmla="*/ 1708513 h 1807525"/>
                    <a:gd name="connsiteX8" fmla="*/ 564083 w 1607118"/>
                    <a:gd name="connsiteY8" fmla="*/ 1641086 h 1807525"/>
                    <a:gd name="connsiteX9" fmla="*/ 643499 w 1607118"/>
                    <a:gd name="connsiteY9" fmla="*/ 1282863 h 1807525"/>
                    <a:gd name="connsiteX10" fmla="*/ 471894 w 1607118"/>
                    <a:gd name="connsiteY10" fmla="*/ 985636 h 1807525"/>
                    <a:gd name="connsiteX11" fmla="*/ 0 w 1607118"/>
                    <a:gd name="connsiteY11" fmla="*/ 854707 h 1807525"/>
                    <a:gd name="connsiteX12" fmla="*/ 270291 w 1607118"/>
                    <a:gd name="connsiteY12" fmla="*/ 97125 h 1807525"/>
                    <a:gd name="connsiteX13" fmla="*/ 456418 w 1607118"/>
                    <a:gd name="connsiteY13" fmla="*/ 155970 h 1807525"/>
                    <a:gd name="connsiteX14" fmla="*/ 282888 w 1607118"/>
                    <a:gd name="connsiteY14" fmla="*/ 535693 h 1807525"/>
                    <a:gd name="connsiteX15" fmla="*/ 581471 w 1607118"/>
                    <a:gd name="connsiteY15" fmla="*/ 613324 h 1807525"/>
                    <a:gd name="connsiteX0" fmla="*/ 581471 w 1607118"/>
                    <a:gd name="connsiteY0" fmla="*/ 613324 h 1807525"/>
                    <a:gd name="connsiteX1" fmla="*/ 1051266 w 1607118"/>
                    <a:gd name="connsiteY1" fmla="*/ 414062 h 1807525"/>
                    <a:gd name="connsiteX2" fmla="*/ 1495661 w 1607118"/>
                    <a:gd name="connsiteY2" fmla="*/ 418343 h 1807525"/>
                    <a:gd name="connsiteX3" fmla="*/ 1483343 w 1607118"/>
                    <a:gd name="connsiteY3" fmla="*/ 707186 h 1807525"/>
                    <a:gd name="connsiteX4" fmla="*/ 1088619 w 1607118"/>
                    <a:gd name="connsiteY4" fmla="*/ 693263 h 1807525"/>
                    <a:gd name="connsiteX5" fmla="*/ 707371 w 1607118"/>
                    <a:gd name="connsiteY5" fmla="*/ 860299 h 1807525"/>
                    <a:gd name="connsiteX6" fmla="*/ 931671 w 1607118"/>
                    <a:gd name="connsiteY6" fmla="*/ 1212025 h 1807525"/>
                    <a:gd name="connsiteX7" fmla="*/ 825555 w 1607118"/>
                    <a:gd name="connsiteY7" fmla="*/ 1708513 h 1807525"/>
                    <a:gd name="connsiteX8" fmla="*/ 564083 w 1607118"/>
                    <a:gd name="connsiteY8" fmla="*/ 1641086 h 1807525"/>
                    <a:gd name="connsiteX9" fmla="*/ 643499 w 1607118"/>
                    <a:gd name="connsiteY9" fmla="*/ 1282863 h 1807525"/>
                    <a:gd name="connsiteX10" fmla="*/ 471894 w 1607118"/>
                    <a:gd name="connsiteY10" fmla="*/ 985636 h 1807525"/>
                    <a:gd name="connsiteX11" fmla="*/ 0 w 1607118"/>
                    <a:gd name="connsiteY11" fmla="*/ 854707 h 1807525"/>
                    <a:gd name="connsiteX12" fmla="*/ 270291 w 1607118"/>
                    <a:gd name="connsiteY12" fmla="*/ 97125 h 1807525"/>
                    <a:gd name="connsiteX13" fmla="*/ 456418 w 1607118"/>
                    <a:gd name="connsiteY13" fmla="*/ 155970 h 1807525"/>
                    <a:gd name="connsiteX14" fmla="*/ 306060 w 1607118"/>
                    <a:gd name="connsiteY14" fmla="*/ 532930 h 1807525"/>
                    <a:gd name="connsiteX15" fmla="*/ 581471 w 1607118"/>
                    <a:gd name="connsiteY15" fmla="*/ 613324 h 1807525"/>
                    <a:gd name="connsiteX0" fmla="*/ 581471 w 1607118"/>
                    <a:gd name="connsiteY0" fmla="*/ 613324 h 1807525"/>
                    <a:gd name="connsiteX1" fmla="*/ 1051266 w 1607118"/>
                    <a:gd name="connsiteY1" fmla="*/ 414062 h 1807525"/>
                    <a:gd name="connsiteX2" fmla="*/ 1495661 w 1607118"/>
                    <a:gd name="connsiteY2" fmla="*/ 418343 h 1807525"/>
                    <a:gd name="connsiteX3" fmla="*/ 1483343 w 1607118"/>
                    <a:gd name="connsiteY3" fmla="*/ 707186 h 1807525"/>
                    <a:gd name="connsiteX4" fmla="*/ 1088619 w 1607118"/>
                    <a:gd name="connsiteY4" fmla="*/ 693263 h 1807525"/>
                    <a:gd name="connsiteX5" fmla="*/ 707371 w 1607118"/>
                    <a:gd name="connsiteY5" fmla="*/ 860299 h 1807525"/>
                    <a:gd name="connsiteX6" fmla="*/ 931671 w 1607118"/>
                    <a:gd name="connsiteY6" fmla="*/ 1212025 h 1807525"/>
                    <a:gd name="connsiteX7" fmla="*/ 825555 w 1607118"/>
                    <a:gd name="connsiteY7" fmla="*/ 1708513 h 1807525"/>
                    <a:gd name="connsiteX8" fmla="*/ 564083 w 1607118"/>
                    <a:gd name="connsiteY8" fmla="*/ 1641086 h 1807525"/>
                    <a:gd name="connsiteX9" fmla="*/ 643499 w 1607118"/>
                    <a:gd name="connsiteY9" fmla="*/ 1282863 h 1807525"/>
                    <a:gd name="connsiteX10" fmla="*/ 471894 w 1607118"/>
                    <a:gd name="connsiteY10" fmla="*/ 985636 h 1807525"/>
                    <a:gd name="connsiteX11" fmla="*/ 0 w 1607118"/>
                    <a:gd name="connsiteY11" fmla="*/ 854707 h 1807525"/>
                    <a:gd name="connsiteX12" fmla="*/ 152080 w 1607118"/>
                    <a:gd name="connsiteY12" fmla="*/ 437832 h 1807525"/>
                    <a:gd name="connsiteX13" fmla="*/ 270291 w 1607118"/>
                    <a:gd name="connsiteY13" fmla="*/ 97125 h 1807525"/>
                    <a:gd name="connsiteX14" fmla="*/ 456418 w 1607118"/>
                    <a:gd name="connsiteY14" fmla="*/ 155970 h 1807525"/>
                    <a:gd name="connsiteX15" fmla="*/ 306060 w 1607118"/>
                    <a:gd name="connsiteY15" fmla="*/ 532930 h 1807525"/>
                    <a:gd name="connsiteX16" fmla="*/ 581471 w 1607118"/>
                    <a:gd name="connsiteY16" fmla="*/ 613324 h 1807525"/>
                    <a:gd name="connsiteX0" fmla="*/ 674700 w 1700347"/>
                    <a:gd name="connsiteY0" fmla="*/ 613324 h 1807525"/>
                    <a:gd name="connsiteX1" fmla="*/ 1144495 w 1700347"/>
                    <a:gd name="connsiteY1" fmla="*/ 414062 h 1807525"/>
                    <a:gd name="connsiteX2" fmla="*/ 1588890 w 1700347"/>
                    <a:gd name="connsiteY2" fmla="*/ 418343 h 1807525"/>
                    <a:gd name="connsiteX3" fmla="*/ 1576572 w 1700347"/>
                    <a:gd name="connsiteY3" fmla="*/ 707186 h 1807525"/>
                    <a:gd name="connsiteX4" fmla="*/ 1181848 w 1700347"/>
                    <a:gd name="connsiteY4" fmla="*/ 693263 h 1807525"/>
                    <a:gd name="connsiteX5" fmla="*/ 800600 w 1700347"/>
                    <a:gd name="connsiteY5" fmla="*/ 860299 h 1807525"/>
                    <a:gd name="connsiteX6" fmla="*/ 1024900 w 1700347"/>
                    <a:gd name="connsiteY6" fmla="*/ 1212025 h 1807525"/>
                    <a:gd name="connsiteX7" fmla="*/ 918784 w 1700347"/>
                    <a:gd name="connsiteY7" fmla="*/ 1708513 h 1807525"/>
                    <a:gd name="connsiteX8" fmla="*/ 657312 w 1700347"/>
                    <a:gd name="connsiteY8" fmla="*/ 1641086 h 1807525"/>
                    <a:gd name="connsiteX9" fmla="*/ 736728 w 1700347"/>
                    <a:gd name="connsiteY9" fmla="*/ 1282863 h 1807525"/>
                    <a:gd name="connsiteX10" fmla="*/ 565123 w 1700347"/>
                    <a:gd name="connsiteY10" fmla="*/ 985636 h 1807525"/>
                    <a:gd name="connsiteX11" fmla="*/ 93229 w 1700347"/>
                    <a:gd name="connsiteY11" fmla="*/ 854707 h 1807525"/>
                    <a:gd name="connsiteX12" fmla="*/ 0 w 1700347"/>
                    <a:gd name="connsiteY12" fmla="*/ 147776 h 1807525"/>
                    <a:gd name="connsiteX13" fmla="*/ 363520 w 1700347"/>
                    <a:gd name="connsiteY13" fmla="*/ 97125 h 1807525"/>
                    <a:gd name="connsiteX14" fmla="*/ 549647 w 1700347"/>
                    <a:gd name="connsiteY14" fmla="*/ 155970 h 1807525"/>
                    <a:gd name="connsiteX15" fmla="*/ 399289 w 1700347"/>
                    <a:gd name="connsiteY15" fmla="*/ 532930 h 1807525"/>
                    <a:gd name="connsiteX16" fmla="*/ 674700 w 1700347"/>
                    <a:gd name="connsiteY16" fmla="*/ 613324 h 1807525"/>
                    <a:gd name="connsiteX0" fmla="*/ 581471 w 1607118"/>
                    <a:gd name="connsiteY0" fmla="*/ 613324 h 1807525"/>
                    <a:gd name="connsiteX1" fmla="*/ 1051266 w 1607118"/>
                    <a:gd name="connsiteY1" fmla="*/ 414062 h 1807525"/>
                    <a:gd name="connsiteX2" fmla="*/ 1495661 w 1607118"/>
                    <a:gd name="connsiteY2" fmla="*/ 418343 h 1807525"/>
                    <a:gd name="connsiteX3" fmla="*/ 1483343 w 1607118"/>
                    <a:gd name="connsiteY3" fmla="*/ 707186 h 1807525"/>
                    <a:gd name="connsiteX4" fmla="*/ 1088619 w 1607118"/>
                    <a:gd name="connsiteY4" fmla="*/ 693263 h 1807525"/>
                    <a:gd name="connsiteX5" fmla="*/ 707371 w 1607118"/>
                    <a:gd name="connsiteY5" fmla="*/ 860299 h 1807525"/>
                    <a:gd name="connsiteX6" fmla="*/ 931671 w 1607118"/>
                    <a:gd name="connsiteY6" fmla="*/ 1212025 h 1807525"/>
                    <a:gd name="connsiteX7" fmla="*/ 825555 w 1607118"/>
                    <a:gd name="connsiteY7" fmla="*/ 1708513 h 1807525"/>
                    <a:gd name="connsiteX8" fmla="*/ 564083 w 1607118"/>
                    <a:gd name="connsiteY8" fmla="*/ 1641086 h 1807525"/>
                    <a:gd name="connsiteX9" fmla="*/ 643499 w 1607118"/>
                    <a:gd name="connsiteY9" fmla="*/ 1282863 h 1807525"/>
                    <a:gd name="connsiteX10" fmla="*/ 471894 w 1607118"/>
                    <a:gd name="connsiteY10" fmla="*/ 985636 h 1807525"/>
                    <a:gd name="connsiteX11" fmla="*/ 0 w 1607118"/>
                    <a:gd name="connsiteY11" fmla="*/ 854707 h 1807525"/>
                    <a:gd name="connsiteX12" fmla="*/ 184608 w 1607118"/>
                    <a:gd name="connsiteY12" fmla="*/ 316439 h 1807525"/>
                    <a:gd name="connsiteX13" fmla="*/ 270291 w 1607118"/>
                    <a:gd name="connsiteY13" fmla="*/ 97125 h 1807525"/>
                    <a:gd name="connsiteX14" fmla="*/ 456418 w 1607118"/>
                    <a:gd name="connsiteY14" fmla="*/ 155970 h 1807525"/>
                    <a:gd name="connsiteX15" fmla="*/ 306060 w 1607118"/>
                    <a:gd name="connsiteY15" fmla="*/ 532930 h 1807525"/>
                    <a:gd name="connsiteX16" fmla="*/ 581471 w 1607118"/>
                    <a:gd name="connsiteY16" fmla="*/ 613324 h 1807525"/>
                    <a:gd name="connsiteX0" fmla="*/ 581471 w 1607118"/>
                    <a:gd name="connsiteY0" fmla="*/ 619022 h 1813223"/>
                    <a:gd name="connsiteX1" fmla="*/ 1051266 w 1607118"/>
                    <a:gd name="connsiteY1" fmla="*/ 419760 h 1813223"/>
                    <a:gd name="connsiteX2" fmla="*/ 1495661 w 1607118"/>
                    <a:gd name="connsiteY2" fmla="*/ 424041 h 1813223"/>
                    <a:gd name="connsiteX3" fmla="*/ 1483343 w 1607118"/>
                    <a:gd name="connsiteY3" fmla="*/ 712884 h 1813223"/>
                    <a:gd name="connsiteX4" fmla="*/ 1088619 w 1607118"/>
                    <a:gd name="connsiteY4" fmla="*/ 698961 h 1813223"/>
                    <a:gd name="connsiteX5" fmla="*/ 707371 w 1607118"/>
                    <a:gd name="connsiteY5" fmla="*/ 865997 h 1813223"/>
                    <a:gd name="connsiteX6" fmla="*/ 931671 w 1607118"/>
                    <a:gd name="connsiteY6" fmla="*/ 1217723 h 1813223"/>
                    <a:gd name="connsiteX7" fmla="*/ 825555 w 1607118"/>
                    <a:gd name="connsiteY7" fmla="*/ 1714211 h 1813223"/>
                    <a:gd name="connsiteX8" fmla="*/ 564083 w 1607118"/>
                    <a:gd name="connsiteY8" fmla="*/ 1646784 h 1813223"/>
                    <a:gd name="connsiteX9" fmla="*/ 643499 w 1607118"/>
                    <a:gd name="connsiteY9" fmla="*/ 1288561 h 1813223"/>
                    <a:gd name="connsiteX10" fmla="*/ 471894 w 1607118"/>
                    <a:gd name="connsiteY10" fmla="*/ 991334 h 1813223"/>
                    <a:gd name="connsiteX11" fmla="*/ 0 w 1607118"/>
                    <a:gd name="connsiteY11" fmla="*/ 860405 h 1813223"/>
                    <a:gd name="connsiteX12" fmla="*/ 184608 w 1607118"/>
                    <a:gd name="connsiteY12" fmla="*/ 322137 h 1813223"/>
                    <a:gd name="connsiteX13" fmla="*/ 270291 w 1607118"/>
                    <a:gd name="connsiteY13" fmla="*/ 102823 h 1813223"/>
                    <a:gd name="connsiteX14" fmla="*/ 456418 w 1607118"/>
                    <a:gd name="connsiteY14" fmla="*/ 161668 h 1813223"/>
                    <a:gd name="connsiteX15" fmla="*/ 306060 w 1607118"/>
                    <a:gd name="connsiteY15" fmla="*/ 538628 h 1813223"/>
                    <a:gd name="connsiteX16" fmla="*/ 581471 w 1607118"/>
                    <a:gd name="connsiteY16" fmla="*/ 619022 h 1813223"/>
                    <a:gd name="connsiteX0" fmla="*/ 581471 w 1607118"/>
                    <a:gd name="connsiteY0" fmla="*/ 619022 h 1813223"/>
                    <a:gd name="connsiteX1" fmla="*/ 1051266 w 1607118"/>
                    <a:gd name="connsiteY1" fmla="*/ 419760 h 1813223"/>
                    <a:gd name="connsiteX2" fmla="*/ 1495661 w 1607118"/>
                    <a:gd name="connsiteY2" fmla="*/ 424041 h 1813223"/>
                    <a:gd name="connsiteX3" fmla="*/ 1483343 w 1607118"/>
                    <a:gd name="connsiteY3" fmla="*/ 712884 h 1813223"/>
                    <a:gd name="connsiteX4" fmla="*/ 1088619 w 1607118"/>
                    <a:gd name="connsiteY4" fmla="*/ 698961 h 1813223"/>
                    <a:gd name="connsiteX5" fmla="*/ 707371 w 1607118"/>
                    <a:gd name="connsiteY5" fmla="*/ 865997 h 1813223"/>
                    <a:gd name="connsiteX6" fmla="*/ 931671 w 1607118"/>
                    <a:gd name="connsiteY6" fmla="*/ 1217723 h 1813223"/>
                    <a:gd name="connsiteX7" fmla="*/ 825555 w 1607118"/>
                    <a:gd name="connsiteY7" fmla="*/ 1714211 h 1813223"/>
                    <a:gd name="connsiteX8" fmla="*/ 564083 w 1607118"/>
                    <a:gd name="connsiteY8" fmla="*/ 1646784 h 1813223"/>
                    <a:gd name="connsiteX9" fmla="*/ 643499 w 1607118"/>
                    <a:gd name="connsiteY9" fmla="*/ 1288561 h 1813223"/>
                    <a:gd name="connsiteX10" fmla="*/ 471894 w 1607118"/>
                    <a:gd name="connsiteY10" fmla="*/ 991334 h 1813223"/>
                    <a:gd name="connsiteX11" fmla="*/ 0 w 1607118"/>
                    <a:gd name="connsiteY11" fmla="*/ 860405 h 1813223"/>
                    <a:gd name="connsiteX12" fmla="*/ 84862 w 1607118"/>
                    <a:gd name="connsiteY12" fmla="*/ 627412 h 1813223"/>
                    <a:gd name="connsiteX13" fmla="*/ 184608 w 1607118"/>
                    <a:gd name="connsiteY13" fmla="*/ 322137 h 1813223"/>
                    <a:gd name="connsiteX14" fmla="*/ 270291 w 1607118"/>
                    <a:gd name="connsiteY14" fmla="*/ 102823 h 1813223"/>
                    <a:gd name="connsiteX15" fmla="*/ 456418 w 1607118"/>
                    <a:gd name="connsiteY15" fmla="*/ 161668 h 1813223"/>
                    <a:gd name="connsiteX16" fmla="*/ 306060 w 1607118"/>
                    <a:gd name="connsiteY16" fmla="*/ 538628 h 1813223"/>
                    <a:gd name="connsiteX17" fmla="*/ 581471 w 1607118"/>
                    <a:gd name="connsiteY17" fmla="*/ 619022 h 1813223"/>
                    <a:gd name="connsiteX0" fmla="*/ 674503 w 1700150"/>
                    <a:gd name="connsiteY0" fmla="*/ 619022 h 1813223"/>
                    <a:gd name="connsiteX1" fmla="*/ 1144298 w 1700150"/>
                    <a:gd name="connsiteY1" fmla="*/ 419760 h 1813223"/>
                    <a:gd name="connsiteX2" fmla="*/ 1588693 w 1700150"/>
                    <a:gd name="connsiteY2" fmla="*/ 424041 h 1813223"/>
                    <a:gd name="connsiteX3" fmla="*/ 1576375 w 1700150"/>
                    <a:gd name="connsiteY3" fmla="*/ 712884 h 1813223"/>
                    <a:gd name="connsiteX4" fmla="*/ 1181651 w 1700150"/>
                    <a:gd name="connsiteY4" fmla="*/ 698961 h 1813223"/>
                    <a:gd name="connsiteX5" fmla="*/ 800403 w 1700150"/>
                    <a:gd name="connsiteY5" fmla="*/ 865997 h 1813223"/>
                    <a:gd name="connsiteX6" fmla="*/ 1024703 w 1700150"/>
                    <a:gd name="connsiteY6" fmla="*/ 1217723 h 1813223"/>
                    <a:gd name="connsiteX7" fmla="*/ 918587 w 1700150"/>
                    <a:gd name="connsiteY7" fmla="*/ 1714211 h 1813223"/>
                    <a:gd name="connsiteX8" fmla="*/ 657115 w 1700150"/>
                    <a:gd name="connsiteY8" fmla="*/ 1646784 h 1813223"/>
                    <a:gd name="connsiteX9" fmla="*/ 736531 w 1700150"/>
                    <a:gd name="connsiteY9" fmla="*/ 1288561 h 1813223"/>
                    <a:gd name="connsiteX10" fmla="*/ 564926 w 1700150"/>
                    <a:gd name="connsiteY10" fmla="*/ 991334 h 1813223"/>
                    <a:gd name="connsiteX11" fmla="*/ 93032 w 1700150"/>
                    <a:gd name="connsiteY11" fmla="*/ 860405 h 1813223"/>
                    <a:gd name="connsiteX12" fmla="*/ 0 w 1700150"/>
                    <a:gd name="connsiteY12" fmla="*/ 454122 h 1813223"/>
                    <a:gd name="connsiteX13" fmla="*/ 277640 w 1700150"/>
                    <a:gd name="connsiteY13" fmla="*/ 322137 h 1813223"/>
                    <a:gd name="connsiteX14" fmla="*/ 363323 w 1700150"/>
                    <a:gd name="connsiteY14" fmla="*/ 102823 h 1813223"/>
                    <a:gd name="connsiteX15" fmla="*/ 549450 w 1700150"/>
                    <a:gd name="connsiteY15" fmla="*/ 161668 h 1813223"/>
                    <a:gd name="connsiteX16" fmla="*/ 399092 w 1700150"/>
                    <a:gd name="connsiteY16" fmla="*/ 538628 h 1813223"/>
                    <a:gd name="connsiteX17" fmla="*/ 674503 w 1700150"/>
                    <a:gd name="connsiteY17" fmla="*/ 619022 h 1813223"/>
                    <a:gd name="connsiteX0" fmla="*/ 674503 w 1700150"/>
                    <a:gd name="connsiteY0" fmla="*/ 619022 h 1813223"/>
                    <a:gd name="connsiteX1" fmla="*/ 1144298 w 1700150"/>
                    <a:gd name="connsiteY1" fmla="*/ 419760 h 1813223"/>
                    <a:gd name="connsiteX2" fmla="*/ 1588693 w 1700150"/>
                    <a:gd name="connsiteY2" fmla="*/ 424041 h 1813223"/>
                    <a:gd name="connsiteX3" fmla="*/ 1576375 w 1700150"/>
                    <a:gd name="connsiteY3" fmla="*/ 712884 h 1813223"/>
                    <a:gd name="connsiteX4" fmla="*/ 1181651 w 1700150"/>
                    <a:gd name="connsiteY4" fmla="*/ 698961 h 1813223"/>
                    <a:gd name="connsiteX5" fmla="*/ 800403 w 1700150"/>
                    <a:gd name="connsiteY5" fmla="*/ 865997 h 1813223"/>
                    <a:gd name="connsiteX6" fmla="*/ 1024703 w 1700150"/>
                    <a:gd name="connsiteY6" fmla="*/ 1217723 h 1813223"/>
                    <a:gd name="connsiteX7" fmla="*/ 918587 w 1700150"/>
                    <a:gd name="connsiteY7" fmla="*/ 1714211 h 1813223"/>
                    <a:gd name="connsiteX8" fmla="*/ 657115 w 1700150"/>
                    <a:gd name="connsiteY8" fmla="*/ 1646784 h 1813223"/>
                    <a:gd name="connsiteX9" fmla="*/ 736531 w 1700150"/>
                    <a:gd name="connsiteY9" fmla="*/ 1288561 h 1813223"/>
                    <a:gd name="connsiteX10" fmla="*/ 564926 w 1700150"/>
                    <a:gd name="connsiteY10" fmla="*/ 991334 h 1813223"/>
                    <a:gd name="connsiteX11" fmla="*/ 93032 w 1700150"/>
                    <a:gd name="connsiteY11" fmla="*/ 860405 h 1813223"/>
                    <a:gd name="connsiteX12" fmla="*/ 62768 w 1700150"/>
                    <a:gd name="connsiteY12" fmla="*/ 722187 h 1813223"/>
                    <a:gd name="connsiteX13" fmla="*/ 0 w 1700150"/>
                    <a:gd name="connsiteY13" fmla="*/ 454122 h 1813223"/>
                    <a:gd name="connsiteX14" fmla="*/ 277640 w 1700150"/>
                    <a:gd name="connsiteY14" fmla="*/ 322137 h 1813223"/>
                    <a:gd name="connsiteX15" fmla="*/ 363323 w 1700150"/>
                    <a:gd name="connsiteY15" fmla="*/ 102823 h 1813223"/>
                    <a:gd name="connsiteX16" fmla="*/ 549450 w 1700150"/>
                    <a:gd name="connsiteY16" fmla="*/ 161668 h 1813223"/>
                    <a:gd name="connsiteX17" fmla="*/ 399092 w 1700150"/>
                    <a:gd name="connsiteY17" fmla="*/ 538628 h 1813223"/>
                    <a:gd name="connsiteX18" fmla="*/ 674503 w 1700150"/>
                    <a:gd name="connsiteY18" fmla="*/ 619022 h 1813223"/>
                    <a:gd name="connsiteX0" fmla="*/ 674503 w 1700150"/>
                    <a:gd name="connsiteY0" fmla="*/ 619022 h 1813223"/>
                    <a:gd name="connsiteX1" fmla="*/ 1144298 w 1700150"/>
                    <a:gd name="connsiteY1" fmla="*/ 419760 h 1813223"/>
                    <a:gd name="connsiteX2" fmla="*/ 1588693 w 1700150"/>
                    <a:gd name="connsiteY2" fmla="*/ 424041 h 1813223"/>
                    <a:gd name="connsiteX3" fmla="*/ 1576375 w 1700150"/>
                    <a:gd name="connsiteY3" fmla="*/ 712884 h 1813223"/>
                    <a:gd name="connsiteX4" fmla="*/ 1181651 w 1700150"/>
                    <a:gd name="connsiteY4" fmla="*/ 698961 h 1813223"/>
                    <a:gd name="connsiteX5" fmla="*/ 800403 w 1700150"/>
                    <a:gd name="connsiteY5" fmla="*/ 865997 h 1813223"/>
                    <a:gd name="connsiteX6" fmla="*/ 1024703 w 1700150"/>
                    <a:gd name="connsiteY6" fmla="*/ 1217723 h 1813223"/>
                    <a:gd name="connsiteX7" fmla="*/ 918587 w 1700150"/>
                    <a:gd name="connsiteY7" fmla="*/ 1714211 h 1813223"/>
                    <a:gd name="connsiteX8" fmla="*/ 657115 w 1700150"/>
                    <a:gd name="connsiteY8" fmla="*/ 1646784 h 1813223"/>
                    <a:gd name="connsiteX9" fmla="*/ 736531 w 1700150"/>
                    <a:gd name="connsiteY9" fmla="*/ 1288561 h 1813223"/>
                    <a:gd name="connsiteX10" fmla="*/ 564926 w 1700150"/>
                    <a:gd name="connsiteY10" fmla="*/ 991334 h 1813223"/>
                    <a:gd name="connsiteX11" fmla="*/ 93032 w 1700150"/>
                    <a:gd name="connsiteY11" fmla="*/ 860405 h 1813223"/>
                    <a:gd name="connsiteX12" fmla="*/ 110736 w 1700150"/>
                    <a:gd name="connsiteY12" fmla="*/ 995258 h 1813223"/>
                    <a:gd name="connsiteX13" fmla="*/ 0 w 1700150"/>
                    <a:gd name="connsiteY13" fmla="*/ 454122 h 1813223"/>
                    <a:gd name="connsiteX14" fmla="*/ 277640 w 1700150"/>
                    <a:gd name="connsiteY14" fmla="*/ 322137 h 1813223"/>
                    <a:gd name="connsiteX15" fmla="*/ 363323 w 1700150"/>
                    <a:gd name="connsiteY15" fmla="*/ 102823 h 1813223"/>
                    <a:gd name="connsiteX16" fmla="*/ 549450 w 1700150"/>
                    <a:gd name="connsiteY16" fmla="*/ 161668 h 1813223"/>
                    <a:gd name="connsiteX17" fmla="*/ 399092 w 1700150"/>
                    <a:gd name="connsiteY17" fmla="*/ 538628 h 1813223"/>
                    <a:gd name="connsiteX18" fmla="*/ 674503 w 1700150"/>
                    <a:gd name="connsiteY18" fmla="*/ 619022 h 1813223"/>
                    <a:gd name="connsiteX0" fmla="*/ 674503 w 1700150"/>
                    <a:gd name="connsiteY0" fmla="*/ 619022 h 1813223"/>
                    <a:gd name="connsiteX1" fmla="*/ 1144298 w 1700150"/>
                    <a:gd name="connsiteY1" fmla="*/ 419760 h 1813223"/>
                    <a:gd name="connsiteX2" fmla="*/ 1588693 w 1700150"/>
                    <a:gd name="connsiteY2" fmla="*/ 424041 h 1813223"/>
                    <a:gd name="connsiteX3" fmla="*/ 1576375 w 1700150"/>
                    <a:gd name="connsiteY3" fmla="*/ 712884 h 1813223"/>
                    <a:gd name="connsiteX4" fmla="*/ 1181651 w 1700150"/>
                    <a:gd name="connsiteY4" fmla="*/ 698961 h 1813223"/>
                    <a:gd name="connsiteX5" fmla="*/ 800403 w 1700150"/>
                    <a:gd name="connsiteY5" fmla="*/ 865997 h 1813223"/>
                    <a:gd name="connsiteX6" fmla="*/ 1024703 w 1700150"/>
                    <a:gd name="connsiteY6" fmla="*/ 1217723 h 1813223"/>
                    <a:gd name="connsiteX7" fmla="*/ 918587 w 1700150"/>
                    <a:gd name="connsiteY7" fmla="*/ 1714211 h 1813223"/>
                    <a:gd name="connsiteX8" fmla="*/ 657115 w 1700150"/>
                    <a:gd name="connsiteY8" fmla="*/ 1646784 h 1813223"/>
                    <a:gd name="connsiteX9" fmla="*/ 736531 w 1700150"/>
                    <a:gd name="connsiteY9" fmla="*/ 1288561 h 1813223"/>
                    <a:gd name="connsiteX10" fmla="*/ 564926 w 1700150"/>
                    <a:gd name="connsiteY10" fmla="*/ 991334 h 1813223"/>
                    <a:gd name="connsiteX11" fmla="*/ 93032 w 1700150"/>
                    <a:gd name="connsiteY11" fmla="*/ 860405 h 1813223"/>
                    <a:gd name="connsiteX12" fmla="*/ 110736 w 1700150"/>
                    <a:gd name="connsiteY12" fmla="*/ 995258 h 1813223"/>
                    <a:gd name="connsiteX13" fmla="*/ 56038 w 1700150"/>
                    <a:gd name="connsiteY13" fmla="*/ 747303 h 1813223"/>
                    <a:gd name="connsiteX14" fmla="*/ 0 w 1700150"/>
                    <a:gd name="connsiteY14" fmla="*/ 454122 h 1813223"/>
                    <a:gd name="connsiteX15" fmla="*/ 277640 w 1700150"/>
                    <a:gd name="connsiteY15" fmla="*/ 322137 h 1813223"/>
                    <a:gd name="connsiteX16" fmla="*/ 363323 w 1700150"/>
                    <a:gd name="connsiteY16" fmla="*/ 102823 h 1813223"/>
                    <a:gd name="connsiteX17" fmla="*/ 549450 w 1700150"/>
                    <a:gd name="connsiteY17" fmla="*/ 161668 h 1813223"/>
                    <a:gd name="connsiteX18" fmla="*/ 399092 w 1700150"/>
                    <a:gd name="connsiteY18" fmla="*/ 538628 h 1813223"/>
                    <a:gd name="connsiteX19" fmla="*/ 674503 w 1700150"/>
                    <a:gd name="connsiteY19" fmla="*/ 619022 h 1813223"/>
                    <a:gd name="connsiteX0" fmla="*/ 750495 w 1776142"/>
                    <a:gd name="connsiteY0" fmla="*/ 619022 h 1813223"/>
                    <a:gd name="connsiteX1" fmla="*/ 1220290 w 1776142"/>
                    <a:gd name="connsiteY1" fmla="*/ 419760 h 1813223"/>
                    <a:gd name="connsiteX2" fmla="*/ 1664685 w 1776142"/>
                    <a:gd name="connsiteY2" fmla="*/ 424041 h 1813223"/>
                    <a:gd name="connsiteX3" fmla="*/ 1652367 w 1776142"/>
                    <a:gd name="connsiteY3" fmla="*/ 712884 h 1813223"/>
                    <a:gd name="connsiteX4" fmla="*/ 1257643 w 1776142"/>
                    <a:gd name="connsiteY4" fmla="*/ 698961 h 1813223"/>
                    <a:gd name="connsiteX5" fmla="*/ 876395 w 1776142"/>
                    <a:gd name="connsiteY5" fmla="*/ 865997 h 1813223"/>
                    <a:gd name="connsiteX6" fmla="*/ 1100695 w 1776142"/>
                    <a:gd name="connsiteY6" fmla="*/ 1217723 h 1813223"/>
                    <a:gd name="connsiteX7" fmla="*/ 994579 w 1776142"/>
                    <a:gd name="connsiteY7" fmla="*/ 1714211 h 1813223"/>
                    <a:gd name="connsiteX8" fmla="*/ 733107 w 1776142"/>
                    <a:gd name="connsiteY8" fmla="*/ 1646784 h 1813223"/>
                    <a:gd name="connsiteX9" fmla="*/ 812523 w 1776142"/>
                    <a:gd name="connsiteY9" fmla="*/ 1288561 h 1813223"/>
                    <a:gd name="connsiteX10" fmla="*/ 640918 w 1776142"/>
                    <a:gd name="connsiteY10" fmla="*/ 991334 h 1813223"/>
                    <a:gd name="connsiteX11" fmla="*/ 169024 w 1776142"/>
                    <a:gd name="connsiteY11" fmla="*/ 860405 h 1813223"/>
                    <a:gd name="connsiteX12" fmla="*/ 186728 w 1776142"/>
                    <a:gd name="connsiteY12" fmla="*/ 995258 h 1813223"/>
                    <a:gd name="connsiteX13" fmla="*/ 0 w 1776142"/>
                    <a:gd name="connsiteY13" fmla="*/ 972145 h 1813223"/>
                    <a:gd name="connsiteX14" fmla="*/ 75992 w 1776142"/>
                    <a:gd name="connsiteY14" fmla="*/ 454122 h 1813223"/>
                    <a:gd name="connsiteX15" fmla="*/ 353632 w 1776142"/>
                    <a:gd name="connsiteY15" fmla="*/ 322137 h 1813223"/>
                    <a:gd name="connsiteX16" fmla="*/ 439315 w 1776142"/>
                    <a:gd name="connsiteY16" fmla="*/ 102823 h 1813223"/>
                    <a:gd name="connsiteX17" fmla="*/ 625442 w 1776142"/>
                    <a:gd name="connsiteY17" fmla="*/ 161668 h 1813223"/>
                    <a:gd name="connsiteX18" fmla="*/ 475084 w 1776142"/>
                    <a:gd name="connsiteY18" fmla="*/ 538628 h 1813223"/>
                    <a:gd name="connsiteX19" fmla="*/ 750495 w 1776142"/>
                    <a:gd name="connsiteY19" fmla="*/ 619022 h 1813223"/>
                    <a:gd name="connsiteX0" fmla="*/ 770728 w 1796375"/>
                    <a:gd name="connsiteY0" fmla="*/ 619022 h 1813223"/>
                    <a:gd name="connsiteX1" fmla="*/ 1240523 w 1796375"/>
                    <a:gd name="connsiteY1" fmla="*/ 419760 h 1813223"/>
                    <a:gd name="connsiteX2" fmla="*/ 1684918 w 1796375"/>
                    <a:gd name="connsiteY2" fmla="*/ 424041 h 1813223"/>
                    <a:gd name="connsiteX3" fmla="*/ 1672600 w 1796375"/>
                    <a:gd name="connsiteY3" fmla="*/ 712884 h 1813223"/>
                    <a:gd name="connsiteX4" fmla="*/ 1277876 w 1796375"/>
                    <a:gd name="connsiteY4" fmla="*/ 698961 h 1813223"/>
                    <a:gd name="connsiteX5" fmla="*/ 896628 w 1796375"/>
                    <a:gd name="connsiteY5" fmla="*/ 865997 h 1813223"/>
                    <a:gd name="connsiteX6" fmla="*/ 1120928 w 1796375"/>
                    <a:gd name="connsiteY6" fmla="*/ 1217723 h 1813223"/>
                    <a:gd name="connsiteX7" fmla="*/ 1014812 w 1796375"/>
                    <a:gd name="connsiteY7" fmla="*/ 1714211 h 1813223"/>
                    <a:gd name="connsiteX8" fmla="*/ 753340 w 1796375"/>
                    <a:gd name="connsiteY8" fmla="*/ 1646784 h 1813223"/>
                    <a:gd name="connsiteX9" fmla="*/ 832756 w 1796375"/>
                    <a:gd name="connsiteY9" fmla="*/ 1288561 h 1813223"/>
                    <a:gd name="connsiteX10" fmla="*/ 661151 w 1796375"/>
                    <a:gd name="connsiteY10" fmla="*/ 991334 h 1813223"/>
                    <a:gd name="connsiteX11" fmla="*/ 189257 w 1796375"/>
                    <a:gd name="connsiteY11" fmla="*/ 860405 h 1813223"/>
                    <a:gd name="connsiteX12" fmla="*/ 206961 w 1796375"/>
                    <a:gd name="connsiteY12" fmla="*/ 995258 h 1813223"/>
                    <a:gd name="connsiteX13" fmla="*/ 20233 w 1796375"/>
                    <a:gd name="connsiteY13" fmla="*/ 972145 h 1813223"/>
                    <a:gd name="connsiteX14" fmla="*/ 96225 w 1796375"/>
                    <a:gd name="connsiteY14" fmla="*/ 454122 h 1813223"/>
                    <a:gd name="connsiteX15" fmla="*/ 373865 w 1796375"/>
                    <a:gd name="connsiteY15" fmla="*/ 322137 h 1813223"/>
                    <a:gd name="connsiteX16" fmla="*/ 459548 w 1796375"/>
                    <a:gd name="connsiteY16" fmla="*/ 102823 h 1813223"/>
                    <a:gd name="connsiteX17" fmla="*/ 645675 w 1796375"/>
                    <a:gd name="connsiteY17" fmla="*/ 161668 h 1813223"/>
                    <a:gd name="connsiteX18" fmla="*/ 495317 w 1796375"/>
                    <a:gd name="connsiteY18" fmla="*/ 538628 h 1813223"/>
                    <a:gd name="connsiteX19" fmla="*/ 770728 w 1796375"/>
                    <a:gd name="connsiteY19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7342 w 1823484"/>
                    <a:gd name="connsiteY13" fmla="*/ 972145 h 1813223"/>
                    <a:gd name="connsiteX14" fmla="*/ 123334 w 1823484"/>
                    <a:gd name="connsiteY14" fmla="*/ 454122 h 1813223"/>
                    <a:gd name="connsiteX15" fmla="*/ 400974 w 1823484"/>
                    <a:gd name="connsiteY15" fmla="*/ 322137 h 1813223"/>
                    <a:gd name="connsiteX16" fmla="*/ 486657 w 1823484"/>
                    <a:gd name="connsiteY16" fmla="*/ 102823 h 1813223"/>
                    <a:gd name="connsiteX17" fmla="*/ 672784 w 1823484"/>
                    <a:gd name="connsiteY17" fmla="*/ 161668 h 1813223"/>
                    <a:gd name="connsiteX18" fmla="*/ 522426 w 1823484"/>
                    <a:gd name="connsiteY18" fmla="*/ 538628 h 1813223"/>
                    <a:gd name="connsiteX19" fmla="*/ 797837 w 1823484"/>
                    <a:gd name="connsiteY19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134427 w 1823484"/>
                    <a:gd name="connsiteY13" fmla="*/ 982020 h 1813223"/>
                    <a:gd name="connsiteX14" fmla="*/ 47342 w 1823484"/>
                    <a:gd name="connsiteY14" fmla="*/ 972145 h 1813223"/>
                    <a:gd name="connsiteX15" fmla="*/ 123334 w 1823484"/>
                    <a:gd name="connsiteY15" fmla="*/ 454122 h 1813223"/>
                    <a:gd name="connsiteX16" fmla="*/ 400974 w 1823484"/>
                    <a:gd name="connsiteY16" fmla="*/ 322137 h 1813223"/>
                    <a:gd name="connsiteX17" fmla="*/ 486657 w 1823484"/>
                    <a:gd name="connsiteY17" fmla="*/ 102823 h 1813223"/>
                    <a:gd name="connsiteX18" fmla="*/ 672784 w 1823484"/>
                    <a:gd name="connsiteY18" fmla="*/ 161668 h 1813223"/>
                    <a:gd name="connsiteX19" fmla="*/ 522426 w 1823484"/>
                    <a:gd name="connsiteY19" fmla="*/ 538628 h 1813223"/>
                    <a:gd name="connsiteX20" fmla="*/ 797837 w 1823484"/>
                    <a:gd name="connsiteY20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47342 w 1823484"/>
                    <a:gd name="connsiteY14" fmla="*/ 972145 h 1813223"/>
                    <a:gd name="connsiteX15" fmla="*/ 123334 w 1823484"/>
                    <a:gd name="connsiteY15" fmla="*/ 454122 h 1813223"/>
                    <a:gd name="connsiteX16" fmla="*/ 400974 w 1823484"/>
                    <a:gd name="connsiteY16" fmla="*/ 322137 h 1813223"/>
                    <a:gd name="connsiteX17" fmla="*/ 486657 w 1823484"/>
                    <a:gd name="connsiteY17" fmla="*/ 102823 h 1813223"/>
                    <a:gd name="connsiteX18" fmla="*/ 672784 w 1823484"/>
                    <a:gd name="connsiteY18" fmla="*/ 161668 h 1813223"/>
                    <a:gd name="connsiteX19" fmla="*/ 522426 w 1823484"/>
                    <a:gd name="connsiteY19" fmla="*/ 538628 h 1813223"/>
                    <a:gd name="connsiteX20" fmla="*/ 797837 w 1823484"/>
                    <a:gd name="connsiteY20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226738 w 1823484"/>
                    <a:gd name="connsiteY14" fmla="*/ 1056106 h 1813223"/>
                    <a:gd name="connsiteX15" fmla="*/ 47342 w 1823484"/>
                    <a:gd name="connsiteY15" fmla="*/ 972145 h 1813223"/>
                    <a:gd name="connsiteX16" fmla="*/ 123334 w 1823484"/>
                    <a:gd name="connsiteY16" fmla="*/ 454122 h 1813223"/>
                    <a:gd name="connsiteX17" fmla="*/ 400974 w 1823484"/>
                    <a:gd name="connsiteY17" fmla="*/ 322137 h 1813223"/>
                    <a:gd name="connsiteX18" fmla="*/ 486657 w 1823484"/>
                    <a:gd name="connsiteY18" fmla="*/ 102823 h 1813223"/>
                    <a:gd name="connsiteX19" fmla="*/ 672784 w 1823484"/>
                    <a:gd name="connsiteY19" fmla="*/ 161668 h 1813223"/>
                    <a:gd name="connsiteX20" fmla="*/ 522426 w 1823484"/>
                    <a:gd name="connsiteY20" fmla="*/ 538628 h 1813223"/>
                    <a:gd name="connsiteX21" fmla="*/ 797837 w 1823484"/>
                    <a:gd name="connsiteY21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226738 w 1823484"/>
                    <a:gd name="connsiteY14" fmla="*/ 1056106 h 1813223"/>
                    <a:gd name="connsiteX15" fmla="*/ 47342 w 1823484"/>
                    <a:gd name="connsiteY15" fmla="*/ 972145 h 1813223"/>
                    <a:gd name="connsiteX16" fmla="*/ 123334 w 1823484"/>
                    <a:gd name="connsiteY16" fmla="*/ 454122 h 1813223"/>
                    <a:gd name="connsiteX17" fmla="*/ 394195 w 1823484"/>
                    <a:gd name="connsiteY17" fmla="*/ 347438 h 1813223"/>
                    <a:gd name="connsiteX18" fmla="*/ 486657 w 1823484"/>
                    <a:gd name="connsiteY18" fmla="*/ 102823 h 1813223"/>
                    <a:gd name="connsiteX19" fmla="*/ 672784 w 1823484"/>
                    <a:gd name="connsiteY19" fmla="*/ 161668 h 1813223"/>
                    <a:gd name="connsiteX20" fmla="*/ 522426 w 1823484"/>
                    <a:gd name="connsiteY20" fmla="*/ 538628 h 1813223"/>
                    <a:gd name="connsiteX21" fmla="*/ 797837 w 1823484"/>
                    <a:gd name="connsiteY21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119116 w 1823484"/>
                    <a:gd name="connsiteY14" fmla="*/ 1135740 h 1813223"/>
                    <a:gd name="connsiteX15" fmla="*/ 47342 w 1823484"/>
                    <a:gd name="connsiteY15" fmla="*/ 972145 h 1813223"/>
                    <a:gd name="connsiteX16" fmla="*/ 123334 w 1823484"/>
                    <a:gd name="connsiteY16" fmla="*/ 454122 h 1813223"/>
                    <a:gd name="connsiteX17" fmla="*/ 394195 w 1823484"/>
                    <a:gd name="connsiteY17" fmla="*/ 347438 h 1813223"/>
                    <a:gd name="connsiteX18" fmla="*/ 486657 w 1823484"/>
                    <a:gd name="connsiteY18" fmla="*/ 102823 h 1813223"/>
                    <a:gd name="connsiteX19" fmla="*/ 672784 w 1823484"/>
                    <a:gd name="connsiteY19" fmla="*/ 161668 h 1813223"/>
                    <a:gd name="connsiteX20" fmla="*/ 522426 w 1823484"/>
                    <a:gd name="connsiteY20" fmla="*/ 538628 h 1813223"/>
                    <a:gd name="connsiteX21" fmla="*/ 797837 w 1823484"/>
                    <a:gd name="connsiteY21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119116 w 1823484"/>
                    <a:gd name="connsiteY14" fmla="*/ 1135740 h 1813223"/>
                    <a:gd name="connsiteX15" fmla="*/ 47342 w 1823484"/>
                    <a:gd name="connsiteY15" fmla="*/ 972145 h 1813223"/>
                    <a:gd name="connsiteX16" fmla="*/ 123334 w 1823484"/>
                    <a:gd name="connsiteY16" fmla="*/ 454122 h 1813223"/>
                    <a:gd name="connsiteX17" fmla="*/ 394195 w 1823484"/>
                    <a:gd name="connsiteY17" fmla="*/ 347438 h 1813223"/>
                    <a:gd name="connsiteX18" fmla="*/ 486657 w 1823484"/>
                    <a:gd name="connsiteY18" fmla="*/ 102823 h 1813223"/>
                    <a:gd name="connsiteX19" fmla="*/ 672784 w 1823484"/>
                    <a:gd name="connsiteY19" fmla="*/ 161668 h 1813223"/>
                    <a:gd name="connsiteX20" fmla="*/ 522426 w 1823484"/>
                    <a:gd name="connsiteY20" fmla="*/ 538628 h 1813223"/>
                    <a:gd name="connsiteX21" fmla="*/ 797837 w 1823484"/>
                    <a:gd name="connsiteY21" fmla="*/ 619022 h 1813223"/>
                    <a:gd name="connsiteX0" fmla="*/ 797837 w 1823484"/>
                    <a:gd name="connsiteY0" fmla="*/ 619022 h 1813223"/>
                    <a:gd name="connsiteX1" fmla="*/ 1267632 w 1823484"/>
                    <a:gd name="connsiteY1" fmla="*/ 419760 h 1813223"/>
                    <a:gd name="connsiteX2" fmla="*/ 1712027 w 1823484"/>
                    <a:gd name="connsiteY2" fmla="*/ 424041 h 1813223"/>
                    <a:gd name="connsiteX3" fmla="*/ 1699709 w 1823484"/>
                    <a:gd name="connsiteY3" fmla="*/ 712884 h 1813223"/>
                    <a:gd name="connsiteX4" fmla="*/ 1304985 w 1823484"/>
                    <a:gd name="connsiteY4" fmla="*/ 698961 h 1813223"/>
                    <a:gd name="connsiteX5" fmla="*/ 923737 w 1823484"/>
                    <a:gd name="connsiteY5" fmla="*/ 865997 h 1813223"/>
                    <a:gd name="connsiteX6" fmla="*/ 1148037 w 1823484"/>
                    <a:gd name="connsiteY6" fmla="*/ 1217723 h 1813223"/>
                    <a:gd name="connsiteX7" fmla="*/ 1041921 w 1823484"/>
                    <a:gd name="connsiteY7" fmla="*/ 1714211 h 1813223"/>
                    <a:gd name="connsiteX8" fmla="*/ 780449 w 1823484"/>
                    <a:gd name="connsiteY8" fmla="*/ 1646784 h 1813223"/>
                    <a:gd name="connsiteX9" fmla="*/ 859865 w 1823484"/>
                    <a:gd name="connsiteY9" fmla="*/ 1288561 h 1813223"/>
                    <a:gd name="connsiteX10" fmla="*/ 688260 w 1823484"/>
                    <a:gd name="connsiteY10" fmla="*/ 991334 h 1813223"/>
                    <a:gd name="connsiteX11" fmla="*/ 216366 w 1823484"/>
                    <a:gd name="connsiteY11" fmla="*/ 860405 h 1813223"/>
                    <a:gd name="connsiteX12" fmla="*/ 234070 w 1823484"/>
                    <a:gd name="connsiteY12" fmla="*/ 995258 h 1813223"/>
                    <a:gd name="connsiteX13" fmla="*/ 491798 w 1823484"/>
                    <a:gd name="connsiteY13" fmla="*/ 1171994 h 1813223"/>
                    <a:gd name="connsiteX14" fmla="*/ 119116 w 1823484"/>
                    <a:gd name="connsiteY14" fmla="*/ 1135740 h 1813223"/>
                    <a:gd name="connsiteX15" fmla="*/ 47342 w 1823484"/>
                    <a:gd name="connsiteY15" fmla="*/ 972145 h 1813223"/>
                    <a:gd name="connsiteX16" fmla="*/ 123334 w 1823484"/>
                    <a:gd name="connsiteY16" fmla="*/ 454122 h 1813223"/>
                    <a:gd name="connsiteX17" fmla="*/ 394195 w 1823484"/>
                    <a:gd name="connsiteY17" fmla="*/ 347438 h 1813223"/>
                    <a:gd name="connsiteX18" fmla="*/ 486657 w 1823484"/>
                    <a:gd name="connsiteY18" fmla="*/ 102823 h 1813223"/>
                    <a:gd name="connsiteX19" fmla="*/ 672784 w 1823484"/>
                    <a:gd name="connsiteY19" fmla="*/ 161668 h 1813223"/>
                    <a:gd name="connsiteX20" fmla="*/ 522426 w 1823484"/>
                    <a:gd name="connsiteY20" fmla="*/ 538628 h 1813223"/>
                    <a:gd name="connsiteX21" fmla="*/ 797837 w 1823484"/>
                    <a:gd name="connsiteY21" fmla="*/ 619022 h 1813223"/>
                    <a:gd name="connsiteX0" fmla="*/ 801726 w 1827373"/>
                    <a:gd name="connsiteY0" fmla="*/ 619022 h 1813223"/>
                    <a:gd name="connsiteX1" fmla="*/ 1271521 w 1827373"/>
                    <a:gd name="connsiteY1" fmla="*/ 419760 h 1813223"/>
                    <a:gd name="connsiteX2" fmla="*/ 1715916 w 1827373"/>
                    <a:gd name="connsiteY2" fmla="*/ 424041 h 1813223"/>
                    <a:gd name="connsiteX3" fmla="*/ 1703598 w 1827373"/>
                    <a:gd name="connsiteY3" fmla="*/ 712884 h 1813223"/>
                    <a:gd name="connsiteX4" fmla="*/ 1308874 w 1827373"/>
                    <a:gd name="connsiteY4" fmla="*/ 698961 h 1813223"/>
                    <a:gd name="connsiteX5" fmla="*/ 927626 w 1827373"/>
                    <a:gd name="connsiteY5" fmla="*/ 865997 h 1813223"/>
                    <a:gd name="connsiteX6" fmla="*/ 1151926 w 1827373"/>
                    <a:gd name="connsiteY6" fmla="*/ 1217723 h 1813223"/>
                    <a:gd name="connsiteX7" fmla="*/ 1045810 w 1827373"/>
                    <a:gd name="connsiteY7" fmla="*/ 1714211 h 1813223"/>
                    <a:gd name="connsiteX8" fmla="*/ 784338 w 1827373"/>
                    <a:gd name="connsiteY8" fmla="*/ 1646784 h 1813223"/>
                    <a:gd name="connsiteX9" fmla="*/ 863754 w 1827373"/>
                    <a:gd name="connsiteY9" fmla="*/ 1288561 h 1813223"/>
                    <a:gd name="connsiteX10" fmla="*/ 692149 w 1827373"/>
                    <a:gd name="connsiteY10" fmla="*/ 991334 h 1813223"/>
                    <a:gd name="connsiteX11" fmla="*/ 220255 w 1827373"/>
                    <a:gd name="connsiteY11" fmla="*/ 860405 h 1813223"/>
                    <a:gd name="connsiteX12" fmla="*/ 237959 w 1827373"/>
                    <a:gd name="connsiteY12" fmla="*/ 995258 h 1813223"/>
                    <a:gd name="connsiteX13" fmla="*/ 495687 w 1827373"/>
                    <a:gd name="connsiteY13" fmla="*/ 1171994 h 1813223"/>
                    <a:gd name="connsiteX14" fmla="*/ 123005 w 1827373"/>
                    <a:gd name="connsiteY14" fmla="*/ 1135740 h 1813223"/>
                    <a:gd name="connsiteX15" fmla="*/ 44947 w 1827373"/>
                    <a:gd name="connsiteY15" fmla="*/ 967996 h 1813223"/>
                    <a:gd name="connsiteX16" fmla="*/ 127223 w 1827373"/>
                    <a:gd name="connsiteY16" fmla="*/ 454122 h 1813223"/>
                    <a:gd name="connsiteX17" fmla="*/ 398084 w 1827373"/>
                    <a:gd name="connsiteY17" fmla="*/ 347438 h 1813223"/>
                    <a:gd name="connsiteX18" fmla="*/ 490546 w 1827373"/>
                    <a:gd name="connsiteY18" fmla="*/ 102823 h 1813223"/>
                    <a:gd name="connsiteX19" fmla="*/ 676673 w 1827373"/>
                    <a:gd name="connsiteY19" fmla="*/ 161668 h 1813223"/>
                    <a:gd name="connsiteX20" fmla="*/ 526315 w 1827373"/>
                    <a:gd name="connsiteY20" fmla="*/ 538628 h 1813223"/>
                    <a:gd name="connsiteX21" fmla="*/ 801726 w 18273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117505 w 1821873"/>
                    <a:gd name="connsiteY14" fmla="*/ 1135740 h 1813223"/>
                    <a:gd name="connsiteX15" fmla="*/ 39447 w 1821873"/>
                    <a:gd name="connsiteY15" fmla="*/ 967996 h 1813223"/>
                    <a:gd name="connsiteX16" fmla="*/ 121723 w 1821873"/>
                    <a:gd name="connsiteY16" fmla="*/ 454122 h 1813223"/>
                    <a:gd name="connsiteX17" fmla="*/ 392584 w 1821873"/>
                    <a:gd name="connsiteY17" fmla="*/ 347438 h 1813223"/>
                    <a:gd name="connsiteX18" fmla="*/ 485046 w 1821873"/>
                    <a:gd name="connsiteY18" fmla="*/ 102823 h 1813223"/>
                    <a:gd name="connsiteX19" fmla="*/ 671173 w 1821873"/>
                    <a:gd name="connsiteY19" fmla="*/ 161668 h 1813223"/>
                    <a:gd name="connsiteX20" fmla="*/ 520815 w 1821873"/>
                    <a:gd name="connsiteY20" fmla="*/ 538628 h 1813223"/>
                    <a:gd name="connsiteX21" fmla="*/ 796226 w 18218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117505 w 1821873"/>
                    <a:gd name="connsiteY14" fmla="*/ 1135740 h 1813223"/>
                    <a:gd name="connsiteX15" fmla="*/ 39447 w 1821873"/>
                    <a:gd name="connsiteY15" fmla="*/ 967996 h 1813223"/>
                    <a:gd name="connsiteX16" fmla="*/ 121723 w 1821873"/>
                    <a:gd name="connsiteY16" fmla="*/ 454122 h 1813223"/>
                    <a:gd name="connsiteX17" fmla="*/ 392584 w 1821873"/>
                    <a:gd name="connsiteY17" fmla="*/ 347438 h 1813223"/>
                    <a:gd name="connsiteX18" fmla="*/ 485046 w 1821873"/>
                    <a:gd name="connsiteY18" fmla="*/ 102823 h 1813223"/>
                    <a:gd name="connsiteX19" fmla="*/ 671173 w 1821873"/>
                    <a:gd name="connsiteY19" fmla="*/ 161668 h 1813223"/>
                    <a:gd name="connsiteX20" fmla="*/ 520815 w 1821873"/>
                    <a:gd name="connsiteY20" fmla="*/ 538628 h 1813223"/>
                    <a:gd name="connsiteX21" fmla="*/ 796226 w 18218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117505 w 1821873"/>
                    <a:gd name="connsiteY14" fmla="*/ 1135740 h 1813223"/>
                    <a:gd name="connsiteX15" fmla="*/ 39447 w 1821873"/>
                    <a:gd name="connsiteY15" fmla="*/ 967996 h 1813223"/>
                    <a:gd name="connsiteX16" fmla="*/ 121723 w 1821873"/>
                    <a:gd name="connsiteY16" fmla="*/ 454122 h 1813223"/>
                    <a:gd name="connsiteX17" fmla="*/ 392584 w 1821873"/>
                    <a:gd name="connsiteY17" fmla="*/ 347438 h 1813223"/>
                    <a:gd name="connsiteX18" fmla="*/ 485046 w 1821873"/>
                    <a:gd name="connsiteY18" fmla="*/ 102823 h 1813223"/>
                    <a:gd name="connsiteX19" fmla="*/ 671173 w 1821873"/>
                    <a:gd name="connsiteY19" fmla="*/ 161668 h 1813223"/>
                    <a:gd name="connsiteX20" fmla="*/ 520815 w 1821873"/>
                    <a:gd name="connsiteY20" fmla="*/ 538628 h 1813223"/>
                    <a:gd name="connsiteX21" fmla="*/ 796226 w 18218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113356 w 1821873"/>
                    <a:gd name="connsiteY14" fmla="*/ 1142024 h 1813223"/>
                    <a:gd name="connsiteX15" fmla="*/ 39447 w 1821873"/>
                    <a:gd name="connsiteY15" fmla="*/ 967996 h 1813223"/>
                    <a:gd name="connsiteX16" fmla="*/ 121723 w 1821873"/>
                    <a:gd name="connsiteY16" fmla="*/ 454122 h 1813223"/>
                    <a:gd name="connsiteX17" fmla="*/ 392584 w 1821873"/>
                    <a:gd name="connsiteY17" fmla="*/ 347438 h 1813223"/>
                    <a:gd name="connsiteX18" fmla="*/ 485046 w 1821873"/>
                    <a:gd name="connsiteY18" fmla="*/ 102823 h 1813223"/>
                    <a:gd name="connsiteX19" fmla="*/ 671173 w 1821873"/>
                    <a:gd name="connsiteY19" fmla="*/ 161668 h 1813223"/>
                    <a:gd name="connsiteX20" fmla="*/ 520815 w 1821873"/>
                    <a:gd name="connsiteY20" fmla="*/ 538628 h 1813223"/>
                    <a:gd name="connsiteX21" fmla="*/ 796226 w 18218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113356 w 1821873"/>
                    <a:gd name="connsiteY14" fmla="*/ 1142024 h 1813223"/>
                    <a:gd name="connsiteX15" fmla="*/ 39447 w 1821873"/>
                    <a:gd name="connsiteY15" fmla="*/ 967996 h 1813223"/>
                    <a:gd name="connsiteX16" fmla="*/ 121723 w 1821873"/>
                    <a:gd name="connsiteY16" fmla="*/ 454122 h 1813223"/>
                    <a:gd name="connsiteX17" fmla="*/ 392584 w 1821873"/>
                    <a:gd name="connsiteY17" fmla="*/ 347438 h 1813223"/>
                    <a:gd name="connsiteX18" fmla="*/ 485046 w 1821873"/>
                    <a:gd name="connsiteY18" fmla="*/ 102823 h 1813223"/>
                    <a:gd name="connsiteX19" fmla="*/ 671173 w 1821873"/>
                    <a:gd name="connsiteY19" fmla="*/ 161668 h 1813223"/>
                    <a:gd name="connsiteX20" fmla="*/ 520815 w 1821873"/>
                    <a:gd name="connsiteY20" fmla="*/ 538628 h 1813223"/>
                    <a:gd name="connsiteX21" fmla="*/ 796226 w 1821873"/>
                    <a:gd name="connsiteY21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234373 w 1821873"/>
                    <a:gd name="connsiteY14" fmla="*/ 1152194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396602 w 1821873"/>
                    <a:gd name="connsiteY14" fmla="*/ 1328787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2459 w 1821873"/>
                    <a:gd name="connsiteY12" fmla="*/ 9952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4755 w 1821873"/>
                    <a:gd name="connsiteY11" fmla="*/ 860405 h 1813223"/>
                    <a:gd name="connsiteX12" fmla="*/ 234308 w 1821873"/>
                    <a:gd name="connsiteY12" fmla="*/ 9883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2906 w 1821873"/>
                    <a:gd name="connsiteY11" fmla="*/ 867306 h 1813223"/>
                    <a:gd name="connsiteX12" fmla="*/ 234308 w 1821873"/>
                    <a:gd name="connsiteY12" fmla="*/ 9883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1838 w 1821873"/>
                    <a:gd name="connsiteY11" fmla="*/ 862088 h 1813223"/>
                    <a:gd name="connsiteX12" fmla="*/ 234308 w 1821873"/>
                    <a:gd name="connsiteY12" fmla="*/ 9883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2584 w 1821873"/>
                    <a:gd name="connsiteY18" fmla="*/ 347438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1873"/>
                    <a:gd name="connsiteY0" fmla="*/ 619022 h 1813223"/>
                    <a:gd name="connsiteX1" fmla="*/ 1266021 w 1821873"/>
                    <a:gd name="connsiteY1" fmla="*/ 419760 h 1813223"/>
                    <a:gd name="connsiteX2" fmla="*/ 1710416 w 1821873"/>
                    <a:gd name="connsiteY2" fmla="*/ 424041 h 1813223"/>
                    <a:gd name="connsiteX3" fmla="*/ 1698098 w 1821873"/>
                    <a:gd name="connsiteY3" fmla="*/ 712884 h 1813223"/>
                    <a:gd name="connsiteX4" fmla="*/ 1303374 w 1821873"/>
                    <a:gd name="connsiteY4" fmla="*/ 698961 h 1813223"/>
                    <a:gd name="connsiteX5" fmla="*/ 922126 w 1821873"/>
                    <a:gd name="connsiteY5" fmla="*/ 865997 h 1813223"/>
                    <a:gd name="connsiteX6" fmla="*/ 1146426 w 1821873"/>
                    <a:gd name="connsiteY6" fmla="*/ 1217723 h 1813223"/>
                    <a:gd name="connsiteX7" fmla="*/ 1040310 w 1821873"/>
                    <a:gd name="connsiteY7" fmla="*/ 1714211 h 1813223"/>
                    <a:gd name="connsiteX8" fmla="*/ 778838 w 1821873"/>
                    <a:gd name="connsiteY8" fmla="*/ 1646784 h 1813223"/>
                    <a:gd name="connsiteX9" fmla="*/ 858254 w 1821873"/>
                    <a:gd name="connsiteY9" fmla="*/ 1288561 h 1813223"/>
                    <a:gd name="connsiteX10" fmla="*/ 686649 w 1821873"/>
                    <a:gd name="connsiteY10" fmla="*/ 991334 h 1813223"/>
                    <a:gd name="connsiteX11" fmla="*/ 211838 w 1821873"/>
                    <a:gd name="connsiteY11" fmla="*/ 862088 h 1813223"/>
                    <a:gd name="connsiteX12" fmla="*/ 234308 w 1821873"/>
                    <a:gd name="connsiteY12" fmla="*/ 988358 h 1813223"/>
                    <a:gd name="connsiteX13" fmla="*/ 490187 w 1821873"/>
                    <a:gd name="connsiteY13" fmla="*/ 1171994 h 1813223"/>
                    <a:gd name="connsiteX14" fmla="*/ 360867 w 1821873"/>
                    <a:gd name="connsiteY14" fmla="*/ 1324143 h 1813223"/>
                    <a:gd name="connsiteX15" fmla="*/ 113356 w 1821873"/>
                    <a:gd name="connsiteY15" fmla="*/ 1142024 h 1813223"/>
                    <a:gd name="connsiteX16" fmla="*/ 39447 w 1821873"/>
                    <a:gd name="connsiteY16" fmla="*/ 967996 h 1813223"/>
                    <a:gd name="connsiteX17" fmla="*/ 121723 w 1821873"/>
                    <a:gd name="connsiteY17" fmla="*/ 454122 h 1813223"/>
                    <a:gd name="connsiteX18" fmla="*/ 390900 w 1821873"/>
                    <a:gd name="connsiteY18" fmla="*/ 344521 h 1813223"/>
                    <a:gd name="connsiteX19" fmla="*/ 485046 w 1821873"/>
                    <a:gd name="connsiteY19" fmla="*/ 102823 h 1813223"/>
                    <a:gd name="connsiteX20" fmla="*/ 671173 w 1821873"/>
                    <a:gd name="connsiteY20" fmla="*/ 161668 h 1813223"/>
                    <a:gd name="connsiteX21" fmla="*/ 520815 w 1821873"/>
                    <a:gd name="connsiteY21" fmla="*/ 538628 h 1813223"/>
                    <a:gd name="connsiteX22" fmla="*/ 796226 w 1821873"/>
                    <a:gd name="connsiteY22" fmla="*/ 619022 h 1813223"/>
                    <a:gd name="connsiteX0" fmla="*/ 796226 w 1829346"/>
                    <a:gd name="connsiteY0" fmla="*/ 619022 h 1813223"/>
                    <a:gd name="connsiteX1" fmla="*/ 1266021 w 1829346"/>
                    <a:gd name="connsiteY1" fmla="*/ 419760 h 1813223"/>
                    <a:gd name="connsiteX2" fmla="*/ 1710416 w 1829346"/>
                    <a:gd name="connsiteY2" fmla="*/ 424041 h 1813223"/>
                    <a:gd name="connsiteX3" fmla="*/ 1698098 w 1829346"/>
                    <a:gd name="connsiteY3" fmla="*/ 712884 h 1813223"/>
                    <a:gd name="connsiteX4" fmla="*/ 1303374 w 1829346"/>
                    <a:gd name="connsiteY4" fmla="*/ 698961 h 1813223"/>
                    <a:gd name="connsiteX5" fmla="*/ 922126 w 1829346"/>
                    <a:gd name="connsiteY5" fmla="*/ 865997 h 1813223"/>
                    <a:gd name="connsiteX6" fmla="*/ 1146426 w 1829346"/>
                    <a:gd name="connsiteY6" fmla="*/ 1217723 h 1813223"/>
                    <a:gd name="connsiteX7" fmla="*/ 1040310 w 1829346"/>
                    <a:gd name="connsiteY7" fmla="*/ 1714211 h 1813223"/>
                    <a:gd name="connsiteX8" fmla="*/ 778838 w 1829346"/>
                    <a:gd name="connsiteY8" fmla="*/ 1646784 h 1813223"/>
                    <a:gd name="connsiteX9" fmla="*/ 858254 w 1829346"/>
                    <a:gd name="connsiteY9" fmla="*/ 1288561 h 1813223"/>
                    <a:gd name="connsiteX10" fmla="*/ 686649 w 1829346"/>
                    <a:gd name="connsiteY10" fmla="*/ 991334 h 1813223"/>
                    <a:gd name="connsiteX11" fmla="*/ 211838 w 1829346"/>
                    <a:gd name="connsiteY11" fmla="*/ 862088 h 1813223"/>
                    <a:gd name="connsiteX12" fmla="*/ 234308 w 1829346"/>
                    <a:gd name="connsiteY12" fmla="*/ 988358 h 1813223"/>
                    <a:gd name="connsiteX13" fmla="*/ 490187 w 1829346"/>
                    <a:gd name="connsiteY13" fmla="*/ 1171994 h 1813223"/>
                    <a:gd name="connsiteX14" fmla="*/ 360867 w 1829346"/>
                    <a:gd name="connsiteY14" fmla="*/ 1324143 h 1813223"/>
                    <a:gd name="connsiteX15" fmla="*/ 113356 w 1829346"/>
                    <a:gd name="connsiteY15" fmla="*/ 1142024 h 1813223"/>
                    <a:gd name="connsiteX16" fmla="*/ 39447 w 1829346"/>
                    <a:gd name="connsiteY16" fmla="*/ 967996 h 1813223"/>
                    <a:gd name="connsiteX17" fmla="*/ 121723 w 1829346"/>
                    <a:gd name="connsiteY17" fmla="*/ 454122 h 1813223"/>
                    <a:gd name="connsiteX18" fmla="*/ 390900 w 1829346"/>
                    <a:gd name="connsiteY18" fmla="*/ 344521 h 1813223"/>
                    <a:gd name="connsiteX19" fmla="*/ 485046 w 1829346"/>
                    <a:gd name="connsiteY19" fmla="*/ 102823 h 1813223"/>
                    <a:gd name="connsiteX20" fmla="*/ 671173 w 1829346"/>
                    <a:gd name="connsiteY20" fmla="*/ 161668 h 1813223"/>
                    <a:gd name="connsiteX21" fmla="*/ 520815 w 1829346"/>
                    <a:gd name="connsiteY21" fmla="*/ 538628 h 1813223"/>
                    <a:gd name="connsiteX22" fmla="*/ 796226 w 1829346"/>
                    <a:gd name="connsiteY22" fmla="*/ 619022 h 1813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29346" h="1813223">
                      <a:moveTo>
                        <a:pt x="796226" y="619022"/>
                      </a:moveTo>
                      <a:lnTo>
                        <a:pt x="1266021" y="419760"/>
                      </a:lnTo>
                      <a:lnTo>
                        <a:pt x="1710416" y="424041"/>
                      </a:lnTo>
                      <a:cubicBezTo>
                        <a:pt x="1885429" y="399852"/>
                        <a:pt x="1855309" y="742873"/>
                        <a:pt x="1698098" y="712884"/>
                      </a:cubicBezTo>
                      <a:lnTo>
                        <a:pt x="1303374" y="698961"/>
                      </a:lnTo>
                      <a:lnTo>
                        <a:pt x="922126" y="865997"/>
                      </a:lnTo>
                      <a:lnTo>
                        <a:pt x="1146426" y="1217723"/>
                      </a:lnTo>
                      <a:lnTo>
                        <a:pt x="1040310" y="1714211"/>
                      </a:lnTo>
                      <a:cubicBezTo>
                        <a:pt x="1004866" y="1867106"/>
                        <a:pt x="739050" y="1841626"/>
                        <a:pt x="778838" y="1646784"/>
                      </a:cubicBezTo>
                      <a:lnTo>
                        <a:pt x="858254" y="1288561"/>
                      </a:lnTo>
                      <a:lnTo>
                        <a:pt x="686649" y="991334"/>
                      </a:lnTo>
                      <a:lnTo>
                        <a:pt x="211838" y="862088"/>
                      </a:lnTo>
                      <a:lnTo>
                        <a:pt x="234308" y="988358"/>
                      </a:lnTo>
                      <a:lnTo>
                        <a:pt x="490187" y="1171994"/>
                      </a:lnTo>
                      <a:cubicBezTo>
                        <a:pt x="561348" y="1228675"/>
                        <a:pt x="490343" y="1392715"/>
                        <a:pt x="360867" y="1324143"/>
                      </a:cubicBezTo>
                      <a:lnTo>
                        <a:pt x="113356" y="1142024"/>
                      </a:lnTo>
                      <a:cubicBezTo>
                        <a:pt x="52297" y="1097265"/>
                        <a:pt x="42791" y="1044131"/>
                        <a:pt x="39447" y="967996"/>
                      </a:cubicBezTo>
                      <a:cubicBezTo>
                        <a:pt x="-14291" y="655067"/>
                        <a:pt x="-34715" y="546802"/>
                        <a:pt x="121723" y="454122"/>
                      </a:cubicBezTo>
                      <a:lnTo>
                        <a:pt x="390900" y="344521"/>
                      </a:lnTo>
                      <a:lnTo>
                        <a:pt x="485046" y="102823"/>
                      </a:lnTo>
                      <a:cubicBezTo>
                        <a:pt x="521090" y="-81935"/>
                        <a:pt x="752216" y="9905"/>
                        <a:pt x="671173" y="161668"/>
                      </a:cubicBezTo>
                      <a:lnTo>
                        <a:pt x="520815" y="538628"/>
                      </a:lnTo>
                      <a:lnTo>
                        <a:pt x="796226" y="6190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229133" y="870454"/>
              <a:ext cx="1639002" cy="2775756"/>
              <a:chOff x="229133" y="870454"/>
              <a:chExt cx="1639002" cy="277575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9133" y="1183834"/>
                <a:ext cx="1639002" cy="2462376"/>
                <a:chOff x="229133" y="1183834"/>
                <a:chExt cx="1639002" cy="2462376"/>
              </a:xfrm>
            </p:grpSpPr>
            <p:sp>
              <p:nvSpPr>
                <p:cNvPr id="137" name="Flowchart: Merge 7"/>
                <p:cNvSpPr/>
                <p:nvPr/>
              </p:nvSpPr>
              <p:spPr>
                <a:xfrm>
                  <a:off x="1086101" y="1183834"/>
                  <a:ext cx="148662" cy="16799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000"/>
                    <a:gd name="connsiteY0" fmla="*/ 0 h 9275"/>
                    <a:gd name="connsiteX1" fmla="*/ 10000 w 10000"/>
                    <a:gd name="connsiteY1" fmla="*/ 0 h 9275"/>
                    <a:gd name="connsiteX2" fmla="*/ 3056 w 10000"/>
                    <a:gd name="connsiteY2" fmla="*/ 9275 h 9275"/>
                    <a:gd name="connsiteX3" fmla="*/ 0 w 10000"/>
                    <a:gd name="connsiteY3" fmla="*/ 0 h 9275"/>
                    <a:gd name="connsiteX0" fmla="*/ 0 w 7222"/>
                    <a:gd name="connsiteY0" fmla="*/ 0 h 10781"/>
                    <a:gd name="connsiteX1" fmla="*/ 7222 w 7222"/>
                    <a:gd name="connsiteY1" fmla="*/ 781 h 10781"/>
                    <a:gd name="connsiteX2" fmla="*/ 278 w 7222"/>
                    <a:gd name="connsiteY2" fmla="*/ 10781 h 10781"/>
                    <a:gd name="connsiteX3" fmla="*/ 0 w 7222"/>
                    <a:gd name="connsiteY3" fmla="*/ 0 h 10781"/>
                    <a:gd name="connsiteX0" fmla="*/ 0 w 10577"/>
                    <a:gd name="connsiteY0" fmla="*/ 0 h 10000"/>
                    <a:gd name="connsiteX1" fmla="*/ 10577 w 10577"/>
                    <a:gd name="connsiteY1" fmla="*/ 724 h 10000"/>
                    <a:gd name="connsiteX2" fmla="*/ 385 w 10577"/>
                    <a:gd name="connsiteY2" fmla="*/ 10000 h 10000"/>
                    <a:gd name="connsiteX3" fmla="*/ 0 w 10577"/>
                    <a:gd name="connsiteY3" fmla="*/ 0 h 10000"/>
                    <a:gd name="connsiteX0" fmla="*/ 0 w 10577"/>
                    <a:gd name="connsiteY0" fmla="*/ 0 h 10000"/>
                    <a:gd name="connsiteX1" fmla="*/ 10577 w 10577"/>
                    <a:gd name="connsiteY1" fmla="*/ 724 h 10000"/>
                    <a:gd name="connsiteX2" fmla="*/ 385 w 10577"/>
                    <a:gd name="connsiteY2" fmla="*/ 10000 h 10000"/>
                    <a:gd name="connsiteX3" fmla="*/ 0 w 10577"/>
                    <a:gd name="connsiteY3" fmla="*/ 0 h 10000"/>
                    <a:gd name="connsiteX0" fmla="*/ 0 w 10577"/>
                    <a:gd name="connsiteY0" fmla="*/ 0 h 10000"/>
                    <a:gd name="connsiteX1" fmla="*/ 10577 w 10577"/>
                    <a:gd name="connsiteY1" fmla="*/ 724 h 10000"/>
                    <a:gd name="connsiteX2" fmla="*/ 385 w 10577"/>
                    <a:gd name="connsiteY2" fmla="*/ 10000 h 10000"/>
                    <a:gd name="connsiteX3" fmla="*/ 0 w 10577"/>
                    <a:gd name="connsiteY3" fmla="*/ 0 h 10000"/>
                    <a:gd name="connsiteX0" fmla="*/ 184 w 10761"/>
                    <a:gd name="connsiteY0" fmla="*/ 0 h 10000"/>
                    <a:gd name="connsiteX1" fmla="*/ 10761 w 10761"/>
                    <a:gd name="connsiteY1" fmla="*/ 724 h 10000"/>
                    <a:gd name="connsiteX2" fmla="*/ 569 w 10761"/>
                    <a:gd name="connsiteY2" fmla="*/ 10000 h 10000"/>
                    <a:gd name="connsiteX3" fmla="*/ 184 w 10761"/>
                    <a:gd name="connsiteY3" fmla="*/ 0 h 10000"/>
                    <a:gd name="connsiteX0" fmla="*/ 184 w 10761"/>
                    <a:gd name="connsiteY0" fmla="*/ 435 h 9276"/>
                    <a:gd name="connsiteX1" fmla="*/ 10761 w 10761"/>
                    <a:gd name="connsiteY1" fmla="*/ 0 h 9276"/>
                    <a:gd name="connsiteX2" fmla="*/ 569 w 10761"/>
                    <a:gd name="connsiteY2" fmla="*/ 9276 h 9276"/>
                    <a:gd name="connsiteX3" fmla="*/ 184 w 10761"/>
                    <a:gd name="connsiteY3" fmla="*/ 435 h 9276"/>
                    <a:gd name="connsiteX0" fmla="*/ 171 w 10000"/>
                    <a:gd name="connsiteY0" fmla="*/ 594 h 10125"/>
                    <a:gd name="connsiteX1" fmla="*/ 10000 w 10000"/>
                    <a:gd name="connsiteY1" fmla="*/ 125 h 10125"/>
                    <a:gd name="connsiteX2" fmla="*/ 529 w 10000"/>
                    <a:gd name="connsiteY2" fmla="*/ 10125 h 10125"/>
                    <a:gd name="connsiteX3" fmla="*/ 171 w 10000"/>
                    <a:gd name="connsiteY3" fmla="*/ 594 h 10125"/>
                    <a:gd name="connsiteX0" fmla="*/ 171 w 10000"/>
                    <a:gd name="connsiteY0" fmla="*/ 826 h 10357"/>
                    <a:gd name="connsiteX1" fmla="*/ 10000 w 10000"/>
                    <a:gd name="connsiteY1" fmla="*/ 357 h 10357"/>
                    <a:gd name="connsiteX2" fmla="*/ 529 w 10000"/>
                    <a:gd name="connsiteY2" fmla="*/ 10357 h 10357"/>
                    <a:gd name="connsiteX3" fmla="*/ 171 w 10000"/>
                    <a:gd name="connsiteY3" fmla="*/ 826 h 10357"/>
                    <a:gd name="connsiteX0" fmla="*/ 654 w 10483"/>
                    <a:gd name="connsiteY0" fmla="*/ 826 h 10357"/>
                    <a:gd name="connsiteX1" fmla="*/ 10483 w 10483"/>
                    <a:gd name="connsiteY1" fmla="*/ 357 h 10357"/>
                    <a:gd name="connsiteX2" fmla="*/ 1012 w 10483"/>
                    <a:gd name="connsiteY2" fmla="*/ 10357 h 10357"/>
                    <a:gd name="connsiteX3" fmla="*/ 654 w 10483"/>
                    <a:gd name="connsiteY3" fmla="*/ 826 h 10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83" h="10357">
                      <a:moveTo>
                        <a:pt x="654" y="826"/>
                      </a:moveTo>
                      <a:cubicBezTo>
                        <a:pt x="4466" y="-267"/>
                        <a:pt x="7207" y="-112"/>
                        <a:pt x="10483" y="357"/>
                      </a:cubicBezTo>
                      <a:cubicBezTo>
                        <a:pt x="8399" y="4159"/>
                        <a:pt x="5419" y="7962"/>
                        <a:pt x="1012" y="10357"/>
                      </a:cubicBezTo>
                      <a:cubicBezTo>
                        <a:pt x="-2" y="7701"/>
                        <a:pt x="-477" y="4889"/>
                        <a:pt x="654" y="82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229133" y="2050395"/>
                  <a:ext cx="1639002" cy="1595815"/>
                  <a:chOff x="229133" y="2050395"/>
                  <a:chExt cx="1639002" cy="1595815"/>
                </a:xfrm>
              </p:grpSpPr>
              <p:sp>
                <p:nvSpPr>
                  <p:cNvPr id="117" name="Freeform 116"/>
                  <p:cNvSpPr/>
                  <p:nvPr/>
                </p:nvSpPr>
                <p:spPr>
                  <a:xfrm rot="427854">
                    <a:off x="229133" y="2050395"/>
                    <a:ext cx="1639002" cy="1595815"/>
                  </a:xfrm>
                  <a:custGeom>
                    <a:avLst/>
                    <a:gdLst>
                      <a:gd name="connsiteX0" fmla="*/ 952293 w 1904582"/>
                      <a:gd name="connsiteY0" fmla="*/ 271496 h 1893438"/>
                      <a:gd name="connsiteX1" fmla="*/ 283755 w 1904582"/>
                      <a:gd name="connsiteY1" fmla="*/ 946720 h 1893438"/>
                      <a:gd name="connsiteX2" fmla="*/ 952293 w 1904582"/>
                      <a:gd name="connsiteY2" fmla="*/ 1621944 h 1893438"/>
                      <a:gd name="connsiteX3" fmla="*/ 1620831 w 1904582"/>
                      <a:gd name="connsiteY3" fmla="*/ 946720 h 1893438"/>
                      <a:gd name="connsiteX4" fmla="*/ 952293 w 1904582"/>
                      <a:gd name="connsiteY4" fmla="*/ 271496 h 1893438"/>
                      <a:gd name="connsiteX5" fmla="*/ 850486 w 1904582"/>
                      <a:gd name="connsiteY5" fmla="*/ 0 h 1893438"/>
                      <a:gd name="connsiteX6" fmla="*/ 1052148 w 1904582"/>
                      <a:gd name="connsiteY6" fmla="*/ 0 h 1893438"/>
                      <a:gd name="connsiteX7" fmla="*/ 1100858 w 1904582"/>
                      <a:gd name="connsiteY7" fmla="*/ 181338 h 1893438"/>
                      <a:gd name="connsiteX8" fmla="*/ 1209970 w 1904582"/>
                      <a:gd name="connsiteY8" fmla="*/ 208345 h 1893438"/>
                      <a:gd name="connsiteX9" fmla="*/ 1339540 w 1904582"/>
                      <a:gd name="connsiteY9" fmla="*/ 80059 h 1893438"/>
                      <a:gd name="connsiteX10" fmla="*/ 1515872 w 1904582"/>
                      <a:gd name="connsiteY10" fmla="*/ 181338 h 1893438"/>
                      <a:gd name="connsiteX11" fmla="*/ 1464239 w 1904582"/>
                      <a:gd name="connsiteY11" fmla="*/ 355924 h 1893438"/>
                      <a:gd name="connsiteX12" fmla="*/ 1545098 w 1904582"/>
                      <a:gd name="connsiteY12" fmla="*/ 435018 h 1893438"/>
                      <a:gd name="connsiteX13" fmla="*/ 1721431 w 1904582"/>
                      <a:gd name="connsiteY13" fmla="*/ 393542 h 1893438"/>
                      <a:gd name="connsiteX14" fmla="*/ 1827493 w 1904582"/>
                      <a:gd name="connsiteY14" fmla="*/ 565767 h 1893438"/>
                      <a:gd name="connsiteX15" fmla="*/ 1699024 w 1904582"/>
                      <a:gd name="connsiteY15" fmla="*/ 684839 h 1893438"/>
                      <a:gd name="connsiteX16" fmla="*/ 1729224 w 1904582"/>
                      <a:gd name="connsiteY16" fmla="*/ 800587 h 1893438"/>
                      <a:gd name="connsiteX17" fmla="*/ 1903607 w 1904582"/>
                      <a:gd name="connsiteY17" fmla="*/ 845923 h 1893438"/>
                      <a:gd name="connsiteX18" fmla="*/ 1904582 w 1904582"/>
                      <a:gd name="connsiteY18" fmla="*/ 1046551 h 1893438"/>
                      <a:gd name="connsiteX19" fmla="*/ 1725327 w 1904582"/>
                      <a:gd name="connsiteY19" fmla="*/ 1090920 h 1893438"/>
                      <a:gd name="connsiteX20" fmla="*/ 1698050 w 1904582"/>
                      <a:gd name="connsiteY20" fmla="*/ 1202810 h 1893438"/>
                      <a:gd name="connsiteX21" fmla="*/ 1823723 w 1904582"/>
                      <a:gd name="connsiteY21" fmla="*/ 1331097 h 1893438"/>
                      <a:gd name="connsiteX22" fmla="*/ 1727275 w 1904582"/>
                      <a:gd name="connsiteY22" fmla="*/ 1507613 h 1893438"/>
                      <a:gd name="connsiteX23" fmla="*/ 1549969 w 1904582"/>
                      <a:gd name="connsiteY23" fmla="*/ 1453596 h 1893438"/>
                      <a:gd name="connsiteX24" fmla="*/ 1464239 w 1904582"/>
                      <a:gd name="connsiteY24" fmla="*/ 1537514 h 1893438"/>
                      <a:gd name="connsiteX25" fmla="*/ 1511975 w 1904582"/>
                      <a:gd name="connsiteY25" fmla="*/ 1710171 h 1893438"/>
                      <a:gd name="connsiteX26" fmla="*/ 1346359 w 1904582"/>
                      <a:gd name="connsiteY26" fmla="*/ 1814343 h 1893438"/>
                      <a:gd name="connsiteX27" fmla="*/ 1215816 w 1904582"/>
                      <a:gd name="connsiteY27" fmla="*/ 1685092 h 1893438"/>
                      <a:gd name="connsiteX28" fmla="*/ 1097936 w 1904582"/>
                      <a:gd name="connsiteY28" fmla="*/ 1714994 h 1893438"/>
                      <a:gd name="connsiteX29" fmla="*/ 1051173 w 1904582"/>
                      <a:gd name="connsiteY29" fmla="*/ 1893437 h 1893438"/>
                      <a:gd name="connsiteX30" fmla="*/ 854383 w 1904582"/>
                      <a:gd name="connsiteY30" fmla="*/ 1893438 h 1893438"/>
                      <a:gd name="connsiteX31" fmla="*/ 801775 w 1904582"/>
                      <a:gd name="connsiteY31" fmla="*/ 1709206 h 1893438"/>
                      <a:gd name="connsiteX32" fmla="*/ 689741 w 1904582"/>
                      <a:gd name="connsiteY32" fmla="*/ 1680269 h 1893438"/>
                      <a:gd name="connsiteX33" fmla="*/ 566017 w 1904582"/>
                      <a:gd name="connsiteY33" fmla="*/ 1804698 h 1893438"/>
                      <a:gd name="connsiteX34" fmla="*/ 395530 w 1904582"/>
                      <a:gd name="connsiteY34" fmla="*/ 1707277 h 1893438"/>
                      <a:gd name="connsiteX35" fmla="*/ 440343 w 1904582"/>
                      <a:gd name="connsiteY35" fmla="*/ 1538479 h 1893438"/>
                      <a:gd name="connsiteX36" fmla="*/ 348768 w 1904582"/>
                      <a:gd name="connsiteY36" fmla="*/ 1453597 h 1893438"/>
                      <a:gd name="connsiteX37" fmla="*/ 185100 w 1904582"/>
                      <a:gd name="connsiteY37" fmla="*/ 1500861 h 1893438"/>
                      <a:gd name="connsiteX38" fmla="*/ 78912 w 1904582"/>
                      <a:gd name="connsiteY38" fmla="*/ 1330133 h 1893438"/>
                      <a:gd name="connsiteX39" fmla="*/ 203611 w 1904582"/>
                      <a:gd name="connsiteY39" fmla="*/ 1205705 h 1893438"/>
                      <a:gd name="connsiteX40" fmla="*/ 177377 w 1904582"/>
                      <a:gd name="connsiteY40" fmla="*/ 1087540 h 1893438"/>
                      <a:gd name="connsiteX41" fmla="*/ 0 w 1904582"/>
                      <a:gd name="connsiteY41" fmla="*/ 1053304 h 1893438"/>
                      <a:gd name="connsiteX42" fmla="*/ 974 w 1904582"/>
                      <a:gd name="connsiteY42" fmla="*/ 850745 h 1893438"/>
                      <a:gd name="connsiteX43" fmla="*/ 171461 w 1904582"/>
                      <a:gd name="connsiteY43" fmla="*/ 806375 h 1893438"/>
                      <a:gd name="connsiteX44" fmla="*/ 198740 w 1904582"/>
                      <a:gd name="connsiteY44" fmla="*/ 681946 h 1893438"/>
                      <a:gd name="connsiteX45" fmla="*/ 74040 w 1904582"/>
                      <a:gd name="connsiteY45" fmla="*/ 563305 h 1893438"/>
                      <a:gd name="connsiteX46" fmla="*/ 176332 w 1904582"/>
                      <a:gd name="connsiteY46" fmla="*/ 391613 h 1893438"/>
                      <a:gd name="connsiteX47" fmla="*/ 355587 w 1904582"/>
                      <a:gd name="connsiteY47" fmla="*/ 436947 h 1893438"/>
                      <a:gd name="connsiteX48" fmla="*/ 437420 w 1904582"/>
                      <a:gd name="connsiteY48" fmla="*/ 355924 h 1893438"/>
                      <a:gd name="connsiteX49" fmla="*/ 386761 w 1904582"/>
                      <a:gd name="connsiteY49" fmla="*/ 181337 h 1893438"/>
                      <a:gd name="connsiteX50" fmla="*/ 563094 w 1904582"/>
                      <a:gd name="connsiteY50" fmla="*/ 76200 h 1893438"/>
                      <a:gd name="connsiteX51" fmla="*/ 694611 w 1904582"/>
                      <a:gd name="connsiteY51" fmla="*/ 206795 h 1893438"/>
                      <a:gd name="connsiteX52" fmla="*/ 809569 w 1904582"/>
                      <a:gd name="connsiteY52" fmla="*/ 171692 h 18934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904582" h="1893438">
                        <a:moveTo>
                          <a:pt x="952293" y="271496"/>
                        </a:moveTo>
                        <a:cubicBezTo>
                          <a:pt x="583070" y="271496"/>
                          <a:pt x="283755" y="573804"/>
                          <a:pt x="283755" y="946720"/>
                        </a:cubicBezTo>
                        <a:cubicBezTo>
                          <a:pt x="283755" y="1319636"/>
                          <a:pt x="583070" y="1621944"/>
                          <a:pt x="952293" y="1621944"/>
                        </a:cubicBezTo>
                        <a:cubicBezTo>
                          <a:pt x="1321516" y="1621944"/>
                          <a:pt x="1620831" y="1319636"/>
                          <a:pt x="1620831" y="946720"/>
                        </a:cubicBezTo>
                        <a:cubicBezTo>
                          <a:pt x="1620831" y="573804"/>
                          <a:pt x="1321516" y="271496"/>
                          <a:pt x="952293" y="271496"/>
                        </a:cubicBezTo>
                        <a:close/>
                        <a:moveTo>
                          <a:pt x="850486" y="0"/>
                        </a:moveTo>
                        <a:lnTo>
                          <a:pt x="1052148" y="0"/>
                        </a:lnTo>
                        <a:cubicBezTo>
                          <a:pt x="1082673" y="113819"/>
                          <a:pt x="1083972" y="120570"/>
                          <a:pt x="1100858" y="181338"/>
                        </a:cubicBezTo>
                        <a:cubicBezTo>
                          <a:pt x="1181717" y="201594"/>
                          <a:pt x="1134956" y="189054"/>
                          <a:pt x="1209970" y="208345"/>
                        </a:cubicBezTo>
                        <a:lnTo>
                          <a:pt x="1339540" y="80059"/>
                        </a:lnTo>
                        <a:lnTo>
                          <a:pt x="1515872" y="181338"/>
                        </a:lnTo>
                        <a:lnTo>
                          <a:pt x="1464239" y="355924"/>
                        </a:lnTo>
                        <a:cubicBezTo>
                          <a:pt x="1496713" y="387754"/>
                          <a:pt x="1490218" y="382931"/>
                          <a:pt x="1545098" y="435018"/>
                        </a:cubicBezTo>
                        <a:cubicBezTo>
                          <a:pt x="1578221" y="426980"/>
                          <a:pt x="1637648" y="415084"/>
                          <a:pt x="1721431" y="393542"/>
                        </a:cubicBezTo>
                        <a:cubicBezTo>
                          <a:pt x="1746273" y="432125"/>
                          <a:pt x="1782029" y="500498"/>
                          <a:pt x="1827493" y="565767"/>
                        </a:cubicBezTo>
                        <a:lnTo>
                          <a:pt x="1699024" y="684839"/>
                        </a:lnTo>
                        <a:cubicBezTo>
                          <a:pt x="1711039" y="726636"/>
                          <a:pt x="1719969" y="767148"/>
                          <a:pt x="1729224" y="800587"/>
                        </a:cubicBezTo>
                        <a:cubicBezTo>
                          <a:pt x="1778422" y="815699"/>
                          <a:pt x="1843531" y="832901"/>
                          <a:pt x="1903607" y="845923"/>
                        </a:cubicBezTo>
                        <a:cubicBezTo>
                          <a:pt x="1906530" y="924053"/>
                          <a:pt x="1901659" y="968904"/>
                          <a:pt x="1904582" y="1046551"/>
                        </a:cubicBezTo>
                        <a:cubicBezTo>
                          <a:pt x="1831516" y="1065360"/>
                          <a:pt x="1776635" y="1079345"/>
                          <a:pt x="1725327" y="1090920"/>
                        </a:cubicBezTo>
                        <a:cubicBezTo>
                          <a:pt x="1710064" y="1154581"/>
                          <a:pt x="1712014" y="1145097"/>
                          <a:pt x="1698050" y="1202810"/>
                        </a:cubicBezTo>
                        <a:cubicBezTo>
                          <a:pt x="1749358" y="1253771"/>
                          <a:pt x="1771115" y="1278529"/>
                          <a:pt x="1823723" y="1331097"/>
                        </a:cubicBezTo>
                        <a:cubicBezTo>
                          <a:pt x="1783780" y="1401992"/>
                          <a:pt x="1748545" y="1465493"/>
                          <a:pt x="1727275" y="1507613"/>
                        </a:cubicBezTo>
                        <a:cubicBezTo>
                          <a:pt x="1639759" y="1482213"/>
                          <a:pt x="1599329" y="1469029"/>
                          <a:pt x="1549969" y="1453596"/>
                        </a:cubicBezTo>
                        <a:cubicBezTo>
                          <a:pt x="1510351" y="1492179"/>
                          <a:pt x="1507753" y="1497163"/>
                          <a:pt x="1464239" y="1537514"/>
                        </a:cubicBezTo>
                        <a:cubicBezTo>
                          <a:pt x="1476254" y="1574971"/>
                          <a:pt x="1497038" y="1648922"/>
                          <a:pt x="1511975" y="1710171"/>
                        </a:cubicBezTo>
                        <a:cubicBezTo>
                          <a:pt x="1458718" y="1744414"/>
                          <a:pt x="1377047" y="1796499"/>
                          <a:pt x="1346359" y="1814343"/>
                        </a:cubicBezTo>
                        <a:lnTo>
                          <a:pt x="1215816" y="1685092"/>
                        </a:lnTo>
                        <a:cubicBezTo>
                          <a:pt x="1166131" y="1698275"/>
                          <a:pt x="1137878" y="1705026"/>
                          <a:pt x="1097936" y="1714994"/>
                        </a:cubicBezTo>
                        <a:cubicBezTo>
                          <a:pt x="1088194" y="1758720"/>
                          <a:pt x="1069033" y="1825596"/>
                          <a:pt x="1051173" y="1893437"/>
                        </a:cubicBezTo>
                        <a:lnTo>
                          <a:pt x="854383" y="1893438"/>
                        </a:lnTo>
                        <a:cubicBezTo>
                          <a:pt x="841231" y="1851158"/>
                          <a:pt x="812654" y="1740876"/>
                          <a:pt x="801775" y="1709206"/>
                        </a:cubicBezTo>
                        <a:cubicBezTo>
                          <a:pt x="756799" y="1695863"/>
                          <a:pt x="736990" y="1692808"/>
                          <a:pt x="689741" y="1680269"/>
                        </a:cubicBezTo>
                        <a:cubicBezTo>
                          <a:pt x="644440" y="1725604"/>
                          <a:pt x="620411" y="1746985"/>
                          <a:pt x="566017" y="1804698"/>
                        </a:cubicBezTo>
                        <a:cubicBezTo>
                          <a:pt x="494087" y="1765955"/>
                          <a:pt x="433199" y="1728498"/>
                          <a:pt x="395530" y="1707277"/>
                        </a:cubicBezTo>
                        <a:cubicBezTo>
                          <a:pt x="409493" y="1652297"/>
                          <a:pt x="426055" y="1594263"/>
                          <a:pt x="440343" y="1538479"/>
                        </a:cubicBezTo>
                        <a:cubicBezTo>
                          <a:pt x="402025" y="1505845"/>
                          <a:pt x="393420" y="1498610"/>
                          <a:pt x="348768" y="1453597"/>
                        </a:cubicBezTo>
                        <a:lnTo>
                          <a:pt x="185100" y="1500861"/>
                        </a:lnTo>
                        <a:cubicBezTo>
                          <a:pt x="158310" y="1461636"/>
                          <a:pt x="97747" y="1362767"/>
                          <a:pt x="78912" y="1330133"/>
                        </a:cubicBezTo>
                        <a:cubicBezTo>
                          <a:pt x="117555" y="1292676"/>
                          <a:pt x="157173" y="1252487"/>
                          <a:pt x="203611" y="1205705"/>
                        </a:cubicBezTo>
                        <a:cubicBezTo>
                          <a:pt x="191595" y="1156995"/>
                          <a:pt x="185820" y="1129177"/>
                          <a:pt x="177377" y="1087540"/>
                        </a:cubicBezTo>
                        <a:cubicBezTo>
                          <a:pt x="133863" y="1079663"/>
                          <a:pt x="69169" y="1062306"/>
                          <a:pt x="0" y="1053304"/>
                        </a:cubicBezTo>
                        <a:cubicBezTo>
                          <a:pt x="974" y="1001861"/>
                          <a:pt x="488" y="879039"/>
                          <a:pt x="974" y="850745"/>
                        </a:cubicBezTo>
                        <a:cubicBezTo>
                          <a:pt x="48224" y="838849"/>
                          <a:pt x="105540" y="825827"/>
                          <a:pt x="171461" y="806375"/>
                        </a:cubicBezTo>
                        <a:cubicBezTo>
                          <a:pt x="181853" y="758951"/>
                          <a:pt x="187211" y="739177"/>
                          <a:pt x="198740" y="681946"/>
                        </a:cubicBezTo>
                        <a:lnTo>
                          <a:pt x="74040" y="563305"/>
                        </a:lnTo>
                        <a:cubicBezTo>
                          <a:pt x="138988" y="450773"/>
                          <a:pt x="145157" y="443378"/>
                          <a:pt x="176332" y="391613"/>
                        </a:cubicBezTo>
                        <a:cubicBezTo>
                          <a:pt x="250371" y="411226"/>
                          <a:pt x="261251" y="414922"/>
                          <a:pt x="355587" y="436947"/>
                        </a:cubicBezTo>
                        <a:cubicBezTo>
                          <a:pt x="388385" y="403509"/>
                          <a:pt x="408518" y="385504"/>
                          <a:pt x="437420" y="355924"/>
                        </a:cubicBezTo>
                        <a:cubicBezTo>
                          <a:pt x="419559" y="300301"/>
                          <a:pt x="405758" y="245481"/>
                          <a:pt x="386761" y="181337"/>
                        </a:cubicBezTo>
                        <a:cubicBezTo>
                          <a:pt x="438881" y="150954"/>
                          <a:pt x="535167" y="93240"/>
                          <a:pt x="563094" y="76200"/>
                        </a:cubicBezTo>
                        <a:lnTo>
                          <a:pt x="694611" y="206795"/>
                        </a:lnTo>
                        <a:lnTo>
                          <a:pt x="809569" y="171692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9525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889342" y="2530303"/>
                    <a:ext cx="327368" cy="631131"/>
                  </a:xfrm>
                  <a:custGeom>
                    <a:avLst/>
                    <a:gdLst>
                      <a:gd name="T0" fmla="*/ 109 w 160"/>
                      <a:gd name="T1" fmla="*/ 336 h 357"/>
                      <a:gd name="T2" fmla="*/ 132 w 160"/>
                      <a:gd name="T3" fmla="*/ 312 h 357"/>
                      <a:gd name="T4" fmla="*/ 70 w 160"/>
                      <a:gd name="T5" fmla="*/ 312 h 357"/>
                      <a:gd name="T6" fmla="*/ 92 w 160"/>
                      <a:gd name="T7" fmla="*/ 336 h 357"/>
                      <a:gd name="T8" fmla="*/ 70 w 160"/>
                      <a:gd name="T9" fmla="*/ 312 h 357"/>
                      <a:gd name="T10" fmla="*/ 29 w 160"/>
                      <a:gd name="T11" fmla="*/ 336 h 357"/>
                      <a:gd name="T12" fmla="*/ 52 w 160"/>
                      <a:gd name="T13" fmla="*/ 312 h 357"/>
                      <a:gd name="T14" fmla="*/ 109 w 160"/>
                      <a:gd name="T15" fmla="*/ 275 h 357"/>
                      <a:gd name="T16" fmla="*/ 132 w 160"/>
                      <a:gd name="T17" fmla="*/ 299 h 357"/>
                      <a:gd name="T18" fmla="*/ 109 w 160"/>
                      <a:gd name="T19" fmla="*/ 275 h 357"/>
                      <a:gd name="T20" fmla="*/ 70 w 160"/>
                      <a:gd name="T21" fmla="*/ 299 h 357"/>
                      <a:gd name="T22" fmla="*/ 92 w 160"/>
                      <a:gd name="T23" fmla="*/ 275 h 357"/>
                      <a:gd name="T24" fmla="*/ 29 w 160"/>
                      <a:gd name="T25" fmla="*/ 275 h 357"/>
                      <a:gd name="T26" fmla="*/ 52 w 160"/>
                      <a:gd name="T27" fmla="*/ 299 h 357"/>
                      <a:gd name="T28" fmla="*/ 29 w 160"/>
                      <a:gd name="T29" fmla="*/ 275 h 357"/>
                      <a:gd name="T30" fmla="*/ 109 w 160"/>
                      <a:gd name="T31" fmla="*/ 261 h 357"/>
                      <a:gd name="T32" fmla="*/ 132 w 160"/>
                      <a:gd name="T33" fmla="*/ 236 h 357"/>
                      <a:gd name="T34" fmla="*/ 70 w 160"/>
                      <a:gd name="T35" fmla="*/ 236 h 357"/>
                      <a:gd name="T36" fmla="*/ 92 w 160"/>
                      <a:gd name="T37" fmla="*/ 261 h 357"/>
                      <a:gd name="T38" fmla="*/ 70 w 160"/>
                      <a:gd name="T39" fmla="*/ 236 h 357"/>
                      <a:gd name="T40" fmla="*/ 29 w 160"/>
                      <a:gd name="T41" fmla="*/ 261 h 357"/>
                      <a:gd name="T42" fmla="*/ 52 w 160"/>
                      <a:gd name="T43" fmla="*/ 236 h 357"/>
                      <a:gd name="T44" fmla="*/ 109 w 160"/>
                      <a:gd name="T45" fmla="*/ 198 h 357"/>
                      <a:gd name="T46" fmla="*/ 132 w 160"/>
                      <a:gd name="T47" fmla="*/ 221 h 357"/>
                      <a:gd name="T48" fmla="*/ 109 w 160"/>
                      <a:gd name="T49" fmla="*/ 198 h 357"/>
                      <a:gd name="T50" fmla="*/ 70 w 160"/>
                      <a:gd name="T51" fmla="*/ 221 h 357"/>
                      <a:gd name="T52" fmla="*/ 92 w 160"/>
                      <a:gd name="T53" fmla="*/ 198 h 357"/>
                      <a:gd name="T54" fmla="*/ 29 w 160"/>
                      <a:gd name="T55" fmla="*/ 198 h 357"/>
                      <a:gd name="T56" fmla="*/ 52 w 160"/>
                      <a:gd name="T57" fmla="*/ 221 h 357"/>
                      <a:gd name="T58" fmla="*/ 29 w 160"/>
                      <a:gd name="T59" fmla="*/ 198 h 357"/>
                      <a:gd name="T60" fmla="*/ 29 w 160"/>
                      <a:gd name="T61" fmla="*/ 178 h 357"/>
                      <a:gd name="T62" fmla="*/ 132 w 160"/>
                      <a:gd name="T63" fmla="*/ 35 h 357"/>
                      <a:gd name="T64" fmla="*/ 29 w 160"/>
                      <a:gd name="T65" fmla="*/ 0 h 357"/>
                      <a:gd name="T66" fmla="*/ 143 w 160"/>
                      <a:gd name="T67" fmla="*/ 3 h 357"/>
                      <a:gd name="T68" fmla="*/ 158 w 160"/>
                      <a:gd name="T69" fmla="*/ 18 h 357"/>
                      <a:gd name="T70" fmla="*/ 160 w 160"/>
                      <a:gd name="T71" fmla="*/ 329 h 357"/>
                      <a:gd name="T72" fmla="*/ 152 w 160"/>
                      <a:gd name="T73" fmla="*/ 348 h 357"/>
                      <a:gd name="T74" fmla="*/ 132 w 160"/>
                      <a:gd name="T75" fmla="*/ 357 h 357"/>
                      <a:gd name="T76" fmla="*/ 17 w 160"/>
                      <a:gd name="T77" fmla="*/ 355 h 357"/>
                      <a:gd name="T78" fmla="*/ 3 w 160"/>
                      <a:gd name="T79" fmla="*/ 340 h 357"/>
                      <a:gd name="T80" fmla="*/ 0 w 160"/>
                      <a:gd name="T81" fmla="*/ 29 h 357"/>
                      <a:gd name="T82" fmla="*/ 9 w 160"/>
                      <a:gd name="T83" fmla="*/ 9 h 357"/>
                      <a:gd name="T84" fmla="*/ 29 w 160"/>
                      <a:gd name="T85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60" h="357">
                        <a:moveTo>
                          <a:pt x="109" y="312"/>
                        </a:moveTo>
                        <a:lnTo>
                          <a:pt x="109" y="336"/>
                        </a:lnTo>
                        <a:lnTo>
                          <a:pt x="132" y="336"/>
                        </a:lnTo>
                        <a:lnTo>
                          <a:pt x="132" y="312"/>
                        </a:lnTo>
                        <a:lnTo>
                          <a:pt x="109" y="312"/>
                        </a:lnTo>
                        <a:close/>
                        <a:moveTo>
                          <a:pt x="70" y="312"/>
                        </a:moveTo>
                        <a:lnTo>
                          <a:pt x="70" y="336"/>
                        </a:lnTo>
                        <a:lnTo>
                          <a:pt x="92" y="336"/>
                        </a:lnTo>
                        <a:lnTo>
                          <a:pt x="92" y="312"/>
                        </a:lnTo>
                        <a:lnTo>
                          <a:pt x="70" y="312"/>
                        </a:lnTo>
                        <a:close/>
                        <a:moveTo>
                          <a:pt x="29" y="312"/>
                        </a:moveTo>
                        <a:lnTo>
                          <a:pt x="29" y="336"/>
                        </a:lnTo>
                        <a:lnTo>
                          <a:pt x="52" y="336"/>
                        </a:lnTo>
                        <a:lnTo>
                          <a:pt x="52" y="312"/>
                        </a:lnTo>
                        <a:lnTo>
                          <a:pt x="29" y="312"/>
                        </a:lnTo>
                        <a:close/>
                        <a:moveTo>
                          <a:pt x="109" y="275"/>
                        </a:moveTo>
                        <a:lnTo>
                          <a:pt x="109" y="299"/>
                        </a:lnTo>
                        <a:lnTo>
                          <a:pt x="132" y="299"/>
                        </a:lnTo>
                        <a:lnTo>
                          <a:pt x="132" y="275"/>
                        </a:lnTo>
                        <a:lnTo>
                          <a:pt x="109" y="275"/>
                        </a:lnTo>
                        <a:close/>
                        <a:moveTo>
                          <a:pt x="70" y="275"/>
                        </a:moveTo>
                        <a:lnTo>
                          <a:pt x="70" y="299"/>
                        </a:lnTo>
                        <a:lnTo>
                          <a:pt x="92" y="299"/>
                        </a:lnTo>
                        <a:lnTo>
                          <a:pt x="92" y="275"/>
                        </a:lnTo>
                        <a:lnTo>
                          <a:pt x="70" y="275"/>
                        </a:lnTo>
                        <a:close/>
                        <a:moveTo>
                          <a:pt x="29" y="275"/>
                        </a:moveTo>
                        <a:lnTo>
                          <a:pt x="29" y="299"/>
                        </a:lnTo>
                        <a:lnTo>
                          <a:pt x="52" y="299"/>
                        </a:lnTo>
                        <a:lnTo>
                          <a:pt x="52" y="275"/>
                        </a:lnTo>
                        <a:lnTo>
                          <a:pt x="29" y="275"/>
                        </a:lnTo>
                        <a:close/>
                        <a:moveTo>
                          <a:pt x="109" y="236"/>
                        </a:moveTo>
                        <a:lnTo>
                          <a:pt x="109" y="261"/>
                        </a:lnTo>
                        <a:lnTo>
                          <a:pt x="132" y="261"/>
                        </a:lnTo>
                        <a:lnTo>
                          <a:pt x="132" y="236"/>
                        </a:lnTo>
                        <a:lnTo>
                          <a:pt x="109" y="236"/>
                        </a:lnTo>
                        <a:close/>
                        <a:moveTo>
                          <a:pt x="70" y="236"/>
                        </a:moveTo>
                        <a:lnTo>
                          <a:pt x="70" y="261"/>
                        </a:lnTo>
                        <a:lnTo>
                          <a:pt x="92" y="261"/>
                        </a:lnTo>
                        <a:lnTo>
                          <a:pt x="92" y="236"/>
                        </a:lnTo>
                        <a:lnTo>
                          <a:pt x="70" y="236"/>
                        </a:lnTo>
                        <a:close/>
                        <a:moveTo>
                          <a:pt x="29" y="236"/>
                        </a:moveTo>
                        <a:lnTo>
                          <a:pt x="29" y="261"/>
                        </a:lnTo>
                        <a:lnTo>
                          <a:pt x="52" y="261"/>
                        </a:lnTo>
                        <a:lnTo>
                          <a:pt x="52" y="236"/>
                        </a:lnTo>
                        <a:lnTo>
                          <a:pt x="29" y="236"/>
                        </a:lnTo>
                        <a:close/>
                        <a:moveTo>
                          <a:pt x="109" y="198"/>
                        </a:moveTo>
                        <a:lnTo>
                          <a:pt x="109" y="221"/>
                        </a:lnTo>
                        <a:lnTo>
                          <a:pt x="132" y="221"/>
                        </a:lnTo>
                        <a:lnTo>
                          <a:pt x="132" y="198"/>
                        </a:lnTo>
                        <a:lnTo>
                          <a:pt x="109" y="198"/>
                        </a:lnTo>
                        <a:close/>
                        <a:moveTo>
                          <a:pt x="70" y="198"/>
                        </a:moveTo>
                        <a:lnTo>
                          <a:pt x="70" y="221"/>
                        </a:lnTo>
                        <a:lnTo>
                          <a:pt x="92" y="221"/>
                        </a:lnTo>
                        <a:lnTo>
                          <a:pt x="92" y="198"/>
                        </a:lnTo>
                        <a:lnTo>
                          <a:pt x="70" y="198"/>
                        </a:lnTo>
                        <a:close/>
                        <a:moveTo>
                          <a:pt x="29" y="198"/>
                        </a:moveTo>
                        <a:lnTo>
                          <a:pt x="29" y="221"/>
                        </a:lnTo>
                        <a:lnTo>
                          <a:pt x="52" y="221"/>
                        </a:lnTo>
                        <a:lnTo>
                          <a:pt x="52" y="198"/>
                        </a:lnTo>
                        <a:lnTo>
                          <a:pt x="29" y="198"/>
                        </a:lnTo>
                        <a:close/>
                        <a:moveTo>
                          <a:pt x="29" y="35"/>
                        </a:moveTo>
                        <a:lnTo>
                          <a:pt x="29" y="178"/>
                        </a:lnTo>
                        <a:lnTo>
                          <a:pt x="132" y="178"/>
                        </a:lnTo>
                        <a:lnTo>
                          <a:pt x="132" y="35"/>
                        </a:lnTo>
                        <a:lnTo>
                          <a:pt x="29" y="35"/>
                        </a:lnTo>
                        <a:close/>
                        <a:moveTo>
                          <a:pt x="29" y="0"/>
                        </a:moveTo>
                        <a:lnTo>
                          <a:pt x="132" y="0"/>
                        </a:lnTo>
                        <a:lnTo>
                          <a:pt x="143" y="3"/>
                        </a:lnTo>
                        <a:lnTo>
                          <a:pt x="152" y="9"/>
                        </a:lnTo>
                        <a:lnTo>
                          <a:pt x="158" y="18"/>
                        </a:lnTo>
                        <a:lnTo>
                          <a:pt x="160" y="29"/>
                        </a:lnTo>
                        <a:lnTo>
                          <a:pt x="160" y="329"/>
                        </a:lnTo>
                        <a:lnTo>
                          <a:pt x="158" y="340"/>
                        </a:lnTo>
                        <a:lnTo>
                          <a:pt x="152" y="348"/>
                        </a:lnTo>
                        <a:lnTo>
                          <a:pt x="143" y="355"/>
                        </a:lnTo>
                        <a:lnTo>
                          <a:pt x="132" y="357"/>
                        </a:lnTo>
                        <a:lnTo>
                          <a:pt x="29" y="357"/>
                        </a:lnTo>
                        <a:lnTo>
                          <a:pt x="17" y="355"/>
                        </a:lnTo>
                        <a:lnTo>
                          <a:pt x="9" y="348"/>
                        </a:lnTo>
                        <a:lnTo>
                          <a:pt x="3" y="340"/>
                        </a:lnTo>
                        <a:lnTo>
                          <a:pt x="0" y="329"/>
                        </a:lnTo>
                        <a:lnTo>
                          <a:pt x="0" y="29"/>
                        </a:lnTo>
                        <a:lnTo>
                          <a:pt x="3" y="18"/>
                        </a:lnTo>
                        <a:lnTo>
                          <a:pt x="9" y="9"/>
                        </a:lnTo>
                        <a:lnTo>
                          <a:pt x="17" y="3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9" name="Rectangle 1"/>
              <p:cNvSpPr/>
              <p:nvPr/>
            </p:nvSpPr>
            <p:spPr>
              <a:xfrm>
                <a:off x="789403" y="1028472"/>
                <a:ext cx="969948" cy="1102349"/>
              </a:xfrm>
              <a:custGeom>
                <a:avLst/>
                <a:gdLst>
                  <a:gd name="connsiteX0" fmla="*/ 0 w 386366"/>
                  <a:gd name="connsiteY0" fmla="*/ 0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0 w 386366"/>
                  <a:gd name="connsiteY4" fmla="*/ 0 h 870839"/>
                  <a:gd name="connsiteX0" fmla="*/ 60325 w 386366"/>
                  <a:gd name="connsiteY0" fmla="*/ 142875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60325 w 386366"/>
                  <a:gd name="connsiteY4" fmla="*/ 142875 h 870839"/>
                  <a:gd name="connsiteX0" fmla="*/ 60325 w 386366"/>
                  <a:gd name="connsiteY0" fmla="*/ 142875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18245 w 386366"/>
                  <a:gd name="connsiteY4" fmla="*/ 565950 h 870839"/>
                  <a:gd name="connsiteX5" fmla="*/ 60325 w 386366"/>
                  <a:gd name="connsiteY5" fmla="*/ 142875 h 870839"/>
                  <a:gd name="connsiteX0" fmla="*/ 60325 w 386366"/>
                  <a:gd name="connsiteY0" fmla="*/ 142875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78570 w 386366"/>
                  <a:gd name="connsiteY4" fmla="*/ 264325 h 870839"/>
                  <a:gd name="connsiteX5" fmla="*/ 60325 w 386366"/>
                  <a:gd name="connsiteY5" fmla="*/ 142875 h 870839"/>
                  <a:gd name="connsiteX0" fmla="*/ 60325 w 386366"/>
                  <a:gd name="connsiteY0" fmla="*/ 142875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78570 w 386366"/>
                  <a:gd name="connsiteY4" fmla="*/ 264325 h 870839"/>
                  <a:gd name="connsiteX5" fmla="*/ 60325 w 386366"/>
                  <a:gd name="connsiteY5" fmla="*/ 142875 h 870839"/>
                  <a:gd name="connsiteX0" fmla="*/ 60325 w 386366"/>
                  <a:gd name="connsiteY0" fmla="*/ 142875 h 870839"/>
                  <a:gd name="connsiteX1" fmla="*/ 386366 w 386366"/>
                  <a:gd name="connsiteY1" fmla="*/ 0 h 870839"/>
                  <a:gd name="connsiteX2" fmla="*/ 386366 w 386366"/>
                  <a:gd name="connsiteY2" fmla="*/ 870839 h 870839"/>
                  <a:gd name="connsiteX3" fmla="*/ 0 w 386366"/>
                  <a:gd name="connsiteY3" fmla="*/ 870839 h 870839"/>
                  <a:gd name="connsiteX4" fmla="*/ 78570 w 386366"/>
                  <a:gd name="connsiteY4" fmla="*/ 264325 h 870839"/>
                  <a:gd name="connsiteX5" fmla="*/ 60325 w 386366"/>
                  <a:gd name="connsiteY5" fmla="*/ 142875 h 870839"/>
                  <a:gd name="connsiteX0" fmla="*/ 352425 w 678466"/>
                  <a:gd name="connsiteY0" fmla="*/ 142875 h 1067689"/>
                  <a:gd name="connsiteX1" fmla="*/ 678466 w 678466"/>
                  <a:gd name="connsiteY1" fmla="*/ 0 h 1067689"/>
                  <a:gd name="connsiteX2" fmla="*/ 678466 w 678466"/>
                  <a:gd name="connsiteY2" fmla="*/ 870839 h 1067689"/>
                  <a:gd name="connsiteX3" fmla="*/ 0 w 678466"/>
                  <a:gd name="connsiteY3" fmla="*/ 1067689 h 1067689"/>
                  <a:gd name="connsiteX4" fmla="*/ 370670 w 678466"/>
                  <a:gd name="connsiteY4" fmla="*/ 264325 h 1067689"/>
                  <a:gd name="connsiteX5" fmla="*/ 352425 w 678466"/>
                  <a:gd name="connsiteY5" fmla="*/ 142875 h 1067689"/>
                  <a:gd name="connsiteX0" fmla="*/ 352425 w 678466"/>
                  <a:gd name="connsiteY0" fmla="*/ 142875 h 1067689"/>
                  <a:gd name="connsiteX1" fmla="*/ 678466 w 678466"/>
                  <a:gd name="connsiteY1" fmla="*/ 0 h 1067689"/>
                  <a:gd name="connsiteX2" fmla="*/ 678466 w 678466"/>
                  <a:gd name="connsiteY2" fmla="*/ 870839 h 1067689"/>
                  <a:gd name="connsiteX3" fmla="*/ 0 w 678466"/>
                  <a:gd name="connsiteY3" fmla="*/ 1067689 h 1067689"/>
                  <a:gd name="connsiteX4" fmla="*/ 176995 w 678466"/>
                  <a:gd name="connsiteY4" fmla="*/ 683425 h 1067689"/>
                  <a:gd name="connsiteX5" fmla="*/ 370670 w 678466"/>
                  <a:gd name="connsiteY5" fmla="*/ 264325 h 1067689"/>
                  <a:gd name="connsiteX6" fmla="*/ 352425 w 678466"/>
                  <a:gd name="connsiteY6" fmla="*/ 142875 h 1067689"/>
                  <a:gd name="connsiteX0" fmla="*/ 352425 w 678466"/>
                  <a:gd name="connsiteY0" fmla="*/ 142875 h 1067689"/>
                  <a:gd name="connsiteX1" fmla="*/ 678466 w 678466"/>
                  <a:gd name="connsiteY1" fmla="*/ 0 h 1067689"/>
                  <a:gd name="connsiteX2" fmla="*/ 678466 w 678466"/>
                  <a:gd name="connsiteY2" fmla="*/ 870839 h 1067689"/>
                  <a:gd name="connsiteX3" fmla="*/ 0 w 678466"/>
                  <a:gd name="connsiteY3" fmla="*/ 1067689 h 1067689"/>
                  <a:gd name="connsiteX4" fmla="*/ 224620 w 678466"/>
                  <a:gd name="connsiteY4" fmla="*/ 654850 h 1067689"/>
                  <a:gd name="connsiteX5" fmla="*/ 370670 w 678466"/>
                  <a:gd name="connsiteY5" fmla="*/ 264325 h 1067689"/>
                  <a:gd name="connsiteX6" fmla="*/ 352425 w 678466"/>
                  <a:gd name="connsiteY6" fmla="*/ 142875 h 1067689"/>
                  <a:gd name="connsiteX0" fmla="*/ 352425 w 678466"/>
                  <a:gd name="connsiteY0" fmla="*/ 142875 h 1067689"/>
                  <a:gd name="connsiteX1" fmla="*/ 678466 w 678466"/>
                  <a:gd name="connsiteY1" fmla="*/ 0 h 1067689"/>
                  <a:gd name="connsiteX2" fmla="*/ 678466 w 678466"/>
                  <a:gd name="connsiteY2" fmla="*/ 870839 h 1067689"/>
                  <a:gd name="connsiteX3" fmla="*/ 0 w 678466"/>
                  <a:gd name="connsiteY3" fmla="*/ 1067689 h 1067689"/>
                  <a:gd name="connsiteX4" fmla="*/ 370670 w 678466"/>
                  <a:gd name="connsiteY4" fmla="*/ 264325 h 1067689"/>
                  <a:gd name="connsiteX5" fmla="*/ 352425 w 678466"/>
                  <a:gd name="connsiteY5" fmla="*/ 142875 h 1067689"/>
                  <a:gd name="connsiteX0" fmla="*/ 352425 w 678466"/>
                  <a:gd name="connsiteY0" fmla="*/ 142875 h 1067689"/>
                  <a:gd name="connsiteX1" fmla="*/ 678466 w 678466"/>
                  <a:gd name="connsiteY1" fmla="*/ 0 h 1067689"/>
                  <a:gd name="connsiteX2" fmla="*/ 678466 w 678466"/>
                  <a:gd name="connsiteY2" fmla="*/ 870839 h 1067689"/>
                  <a:gd name="connsiteX3" fmla="*/ 332570 w 678466"/>
                  <a:gd name="connsiteY3" fmla="*/ 966000 h 1067689"/>
                  <a:gd name="connsiteX4" fmla="*/ 0 w 678466"/>
                  <a:gd name="connsiteY4" fmla="*/ 1067689 h 1067689"/>
                  <a:gd name="connsiteX5" fmla="*/ 370670 w 678466"/>
                  <a:gd name="connsiteY5" fmla="*/ 264325 h 1067689"/>
                  <a:gd name="connsiteX6" fmla="*/ 352425 w 678466"/>
                  <a:gd name="connsiteY6" fmla="*/ 142875 h 1067689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678466 w 678466"/>
                  <a:gd name="connsiteY2" fmla="*/ 870839 h 1140625"/>
                  <a:gd name="connsiteX3" fmla="*/ 154770 w 678466"/>
                  <a:gd name="connsiteY3" fmla="*/ 1140625 h 1140625"/>
                  <a:gd name="connsiteX4" fmla="*/ 0 w 678466"/>
                  <a:gd name="connsiteY4" fmla="*/ 1067689 h 1140625"/>
                  <a:gd name="connsiteX5" fmla="*/ 370670 w 678466"/>
                  <a:gd name="connsiteY5" fmla="*/ 264325 h 1140625"/>
                  <a:gd name="connsiteX6" fmla="*/ 352425 w 678466"/>
                  <a:gd name="connsiteY6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370491 w 678466"/>
                  <a:gd name="connsiteY2" fmla="*/ 759714 h 1140625"/>
                  <a:gd name="connsiteX3" fmla="*/ 154770 w 678466"/>
                  <a:gd name="connsiteY3" fmla="*/ 1140625 h 1140625"/>
                  <a:gd name="connsiteX4" fmla="*/ 0 w 678466"/>
                  <a:gd name="connsiteY4" fmla="*/ 1067689 h 1140625"/>
                  <a:gd name="connsiteX5" fmla="*/ 370670 w 678466"/>
                  <a:gd name="connsiteY5" fmla="*/ 264325 h 1140625"/>
                  <a:gd name="connsiteX6" fmla="*/ 352425 w 678466"/>
                  <a:gd name="connsiteY6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440520 w 678466"/>
                  <a:gd name="connsiteY2" fmla="*/ 591350 h 1140625"/>
                  <a:gd name="connsiteX3" fmla="*/ 370491 w 678466"/>
                  <a:gd name="connsiteY3" fmla="*/ 759714 h 1140625"/>
                  <a:gd name="connsiteX4" fmla="*/ 154770 w 678466"/>
                  <a:gd name="connsiteY4" fmla="*/ 1140625 h 1140625"/>
                  <a:gd name="connsiteX5" fmla="*/ 0 w 678466"/>
                  <a:gd name="connsiteY5" fmla="*/ 1067689 h 1140625"/>
                  <a:gd name="connsiteX6" fmla="*/ 370670 w 678466"/>
                  <a:gd name="connsiteY6" fmla="*/ 264325 h 1140625"/>
                  <a:gd name="connsiteX7" fmla="*/ 352425 w 678466"/>
                  <a:gd name="connsiteY7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408770 w 678466"/>
                  <a:gd name="connsiteY2" fmla="*/ 699300 h 1140625"/>
                  <a:gd name="connsiteX3" fmla="*/ 370491 w 678466"/>
                  <a:gd name="connsiteY3" fmla="*/ 759714 h 1140625"/>
                  <a:gd name="connsiteX4" fmla="*/ 154770 w 678466"/>
                  <a:gd name="connsiteY4" fmla="*/ 1140625 h 1140625"/>
                  <a:gd name="connsiteX5" fmla="*/ 0 w 678466"/>
                  <a:gd name="connsiteY5" fmla="*/ 1067689 h 1140625"/>
                  <a:gd name="connsiteX6" fmla="*/ 370670 w 678466"/>
                  <a:gd name="connsiteY6" fmla="*/ 264325 h 1140625"/>
                  <a:gd name="connsiteX7" fmla="*/ 352425 w 678466"/>
                  <a:gd name="connsiteY7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567520 w 678466"/>
                  <a:gd name="connsiteY2" fmla="*/ 785025 h 1140625"/>
                  <a:gd name="connsiteX3" fmla="*/ 370491 w 678466"/>
                  <a:gd name="connsiteY3" fmla="*/ 759714 h 1140625"/>
                  <a:gd name="connsiteX4" fmla="*/ 154770 w 678466"/>
                  <a:gd name="connsiteY4" fmla="*/ 1140625 h 1140625"/>
                  <a:gd name="connsiteX5" fmla="*/ 0 w 678466"/>
                  <a:gd name="connsiteY5" fmla="*/ 1067689 h 1140625"/>
                  <a:gd name="connsiteX6" fmla="*/ 370670 w 678466"/>
                  <a:gd name="connsiteY6" fmla="*/ 264325 h 1140625"/>
                  <a:gd name="connsiteX7" fmla="*/ 352425 w 678466"/>
                  <a:gd name="connsiteY7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491320 w 678466"/>
                  <a:gd name="connsiteY2" fmla="*/ 712000 h 1140625"/>
                  <a:gd name="connsiteX3" fmla="*/ 370491 w 678466"/>
                  <a:gd name="connsiteY3" fmla="*/ 759714 h 1140625"/>
                  <a:gd name="connsiteX4" fmla="*/ 154770 w 678466"/>
                  <a:gd name="connsiteY4" fmla="*/ 1140625 h 1140625"/>
                  <a:gd name="connsiteX5" fmla="*/ 0 w 678466"/>
                  <a:gd name="connsiteY5" fmla="*/ 1067689 h 1140625"/>
                  <a:gd name="connsiteX6" fmla="*/ 370670 w 678466"/>
                  <a:gd name="connsiteY6" fmla="*/ 264325 h 1140625"/>
                  <a:gd name="connsiteX7" fmla="*/ 352425 w 678466"/>
                  <a:gd name="connsiteY7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516720 w 678466"/>
                  <a:gd name="connsiteY2" fmla="*/ 604050 h 1140625"/>
                  <a:gd name="connsiteX3" fmla="*/ 491320 w 678466"/>
                  <a:gd name="connsiteY3" fmla="*/ 712000 h 1140625"/>
                  <a:gd name="connsiteX4" fmla="*/ 370491 w 678466"/>
                  <a:gd name="connsiteY4" fmla="*/ 759714 h 1140625"/>
                  <a:gd name="connsiteX5" fmla="*/ 154770 w 678466"/>
                  <a:gd name="connsiteY5" fmla="*/ 1140625 h 1140625"/>
                  <a:gd name="connsiteX6" fmla="*/ 0 w 678466"/>
                  <a:gd name="connsiteY6" fmla="*/ 1067689 h 1140625"/>
                  <a:gd name="connsiteX7" fmla="*/ 370670 w 678466"/>
                  <a:gd name="connsiteY7" fmla="*/ 264325 h 1140625"/>
                  <a:gd name="connsiteX8" fmla="*/ 352425 w 678466"/>
                  <a:gd name="connsiteY8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669120 w 678466"/>
                  <a:gd name="connsiteY2" fmla="*/ 753275 h 1140625"/>
                  <a:gd name="connsiteX3" fmla="*/ 491320 w 678466"/>
                  <a:gd name="connsiteY3" fmla="*/ 712000 h 1140625"/>
                  <a:gd name="connsiteX4" fmla="*/ 370491 w 678466"/>
                  <a:gd name="connsiteY4" fmla="*/ 759714 h 1140625"/>
                  <a:gd name="connsiteX5" fmla="*/ 154770 w 678466"/>
                  <a:gd name="connsiteY5" fmla="*/ 1140625 h 1140625"/>
                  <a:gd name="connsiteX6" fmla="*/ 0 w 678466"/>
                  <a:gd name="connsiteY6" fmla="*/ 1067689 h 1140625"/>
                  <a:gd name="connsiteX7" fmla="*/ 370670 w 678466"/>
                  <a:gd name="connsiteY7" fmla="*/ 264325 h 1140625"/>
                  <a:gd name="connsiteX8" fmla="*/ 352425 w 678466"/>
                  <a:gd name="connsiteY8" fmla="*/ 142875 h 1140625"/>
                  <a:gd name="connsiteX0" fmla="*/ 352425 w 678466"/>
                  <a:gd name="connsiteY0" fmla="*/ 142875 h 1140625"/>
                  <a:gd name="connsiteX1" fmla="*/ 678466 w 678466"/>
                  <a:gd name="connsiteY1" fmla="*/ 0 h 1140625"/>
                  <a:gd name="connsiteX2" fmla="*/ 672295 w 678466"/>
                  <a:gd name="connsiteY2" fmla="*/ 381800 h 1140625"/>
                  <a:gd name="connsiteX3" fmla="*/ 669120 w 678466"/>
                  <a:gd name="connsiteY3" fmla="*/ 753275 h 1140625"/>
                  <a:gd name="connsiteX4" fmla="*/ 491320 w 678466"/>
                  <a:gd name="connsiteY4" fmla="*/ 712000 h 1140625"/>
                  <a:gd name="connsiteX5" fmla="*/ 370491 w 678466"/>
                  <a:gd name="connsiteY5" fmla="*/ 759714 h 1140625"/>
                  <a:gd name="connsiteX6" fmla="*/ 154770 w 678466"/>
                  <a:gd name="connsiteY6" fmla="*/ 1140625 h 1140625"/>
                  <a:gd name="connsiteX7" fmla="*/ 0 w 678466"/>
                  <a:gd name="connsiteY7" fmla="*/ 1067689 h 1140625"/>
                  <a:gd name="connsiteX8" fmla="*/ 370670 w 678466"/>
                  <a:gd name="connsiteY8" fmla="*/ 264325 h 1140625"/>
                  <a:gd name="connsiteX9" fmla="*/ 352425 w 678466"/>
                  <a:gd name="connsiteY9" fmla="*/ 142875 h 1140625"/>
                  <a:gd name="connsiteX0" fmla="*/ 352425 w 834220"/>
                  <a:gd name="connsiteY0" fmla="*/ 142875 h 1140625"/>
                  <a:gd name="connsiteX1" fmla="*/ 678466 w 834220"/>
                  <a:gd name="connsiteY1" fmla="*/ 0 h 1140625"/>
                  <a:gd name="connsiteX2" fmla="*/ 834220 w 834220"/>
                  <a:gd name="connsiteY2" fmla="*/ 610400 h 1140625"/>
                  <a:gd name="connsiteX3" fmla="*/ 669120 w 834220"/>
                  <a:gd name="connsiteY3" fmla="*/ 753275 h 1140625"/>
                  <a:gd name="connsiteX4" fmla="*/ 491320 w 834220"/>
                  <a:gd name="connsiteY4" fmla="*/ 712000 h 1140625"/>
                  <a:gd name="connsiteX5" fmla="*/ 370491 w 834220"/>
                  <a:gd name="connsiteY5" fmla="*/ 759714 h 1140625"/>
                  <a:gd name="connsiteX6" fmla="*/ 154770 w 834220"/>
                  <a:gd name="connsiteY6" fmla="*/ 1140625 h 1140625"/>
                  <a:gd name="connsiteX7" fmla="*/ 0 w 834220"/>
                  <a:gd name="connsiteY7" fmla="*/ 1067689 h 1140625"/>
                  <a:gd name="connsiteX8" fmla="*/ 370670 w 834220"/>
                  <a:gd name="connsiteY8" fmla="*/ 264325 h 1140625"/>
                  <a:gd name="connsiteX9" fmla="*/ 352425 w 834220"/>
                  <a:gd name="connsiteY9" fmla="*/ 142875 h 1140625"/>
                  <a:gd name="connsiteX0" fmla="*/ 352425 w 834220"/>
                  <a:gd name="connsiteY0" fmla="*/ 142875 h 1140625"/>
                  <a:gd name="connsiteX1" fmla="*/ 678466 w 834220"/>
                  <a:gd name="connsiteY1" fmla="*/ 0 h 1140625"/>
                  <a:gd name="connsiteX2" fmla="*/ 834220 w 834220"/>
                  <a:gd name="connsiteY2" fmla="*/ 610400 h 1140625"/>
                  <a:gd name="connsiteX3" fmla="*/ 669120 w 834220"/>
                  <a:gd name="connsiteY3" fmla="*/ 753275 h 1140625"/>
                  <a:gd name="connsiteX4" fmla="*/ 491320 w 834220"/>
                  <a:gd name="connsiteY4" fmla="*/ 712000 h 1140625"/>
                  <a:gd name="connsiteX5" fmla="*/ 370491 w 834220"/>
                  <a:gd name="connsiteY5" fmla="*/ 759714 h 1140625"/>
                  <a:gd name="connsiteX6" fmla="*/ 154770 w 834220"/>
                  <a:gd name="connsiteY6" fmla="*/ 1140625 h 1140625"/>
                  <a:gd name="connsiteX7" fmla="*/ 0 w 834220"/>
                  <a:gd name="connsiteY7" fmla="*/ 1067689 h 1140625"/>
                  <a:gd name="connsiteX8" fmla="*/ 370670 w 834220"/>
                  <a:gd name="connsiteY8" fmla="*/ 264325 h 1140625"/>
                  <a:gd name="connsiteX9" fmla="*/ 352425 w 834220"/>
                  <a:gd name="connsiteY9" fmla="*/ 142875 h 1140625"/>
                  <a:gd name="connsiteX0" fmla="*/ 352425 w 834220"/>
                  <a:gd name="connsiteY0" fmla="*/ 142875 h 1140625"/>
                  <a:gd name="connsiteX1" fmla="*/ 678466 w 834220"/>
                  <a:gd name="connsiteY1" fmla="*/ 0 h 1140625"/>
                  <a:gd name="connsiteX2" fmla="*/ 834220 w 834220"/>
                  <a:gd name="connsiteY2" fmla="*/ 610400 h 1140625"/>
                  <a:gd name="connsiteX3" fmla="*/ 669120 w 834220"/>
                  <a:gd name="connsiteY3" fmla="*/ 753275 h 1140625"/>
                  <a:gd name="connsiteX4" fmla="*/ 491320 w 834220"/>
                  <a:gd name="connsiteY4" fmla="*/ 712000 h 1140625"/>
                  <a:gd name="connsiteX5" fmla="*/ 370491 w 834220"/>
                  <a:gd name="connsiteY5" fmla="*/ 759714 h 1140625"/>
                  <a:gd name="connsiteX6" fmla="*/ 154770 w 834220"/>
                  <a:gd name="connsiteY6" fmla="*/ 1140625 h 1140625"/>
                  <a:gd name="connsiteX7" fmla="*/ 0 w 834220"/>
                  <a:gd name="connsiteY7" fmla="*/ 1067689 h 1140625"/>
                  <a:gd name="connsiteX8" fmla="*/ 370670 w 834220"/>
                  <a:gd name="connsiteY8" fmla="*/ 264325 h 1140625"/>
                  <a:gd name="connsiteX9" fmla="*/ 352425 w 834220"/>
                  <a:gd name="connsiteY9" fmla="*/ 142875 h 1140625"/>
                  <a:gd name="connsiteX0" fmla="*/ 352425 w 834220"/>
                  <a:gd name="connsiteY0" fmla="*/ 142875 h 1140625"/>
                  <a:gd name="connsiteX1" fmla="*/ 678466 w 834220"/>
                  <a:gd name="connsiteY1" fmla="*/ 0 h 1140625"/>
                  <a:gd name="connsiteX2" fmla="*/ 834220 w 834220"/>
                  <a:gd name="connsiteY2" fmla="*/ 610400 h 1140625"/>
                  <a:gd name="connsiteX3" fmla="*/ 777070 w 834220"/>
                  <a:gd name="connsiteY3" fmla="*/ 658025 h 1140625"/>
                  <a:gd name="connsiteX4" fmla="*/ 669120 w 834220"/>
                  <a:gd name="connsiteY4" fmla="*/ 753275 h 1140625"/>
                  <a:gd name="connsiteX5" fmla="*/ 491320 w 834220"/>
                  <a:gd name="connsiteY5" fmla="*/ 712000 h 1140625"/>
                  <a:gd name="connsiteX6" fmla="*/ 370491 w 834220"/>
                  <a:gd name="connsiteY6" fmla="*/ 759714 h 1140625"/>
                  <a:gd name="connsiteX7" fmla="*/ 154770 w 834220"/>
                  <a:gd name="connsiteY7" fmla="*/ 1140625 h 1140625"/>
                  <a:gd name="connsiteX8" fmla="*/ 0 w 834220"/>
                  <a:gd name="connsiteY8" fmla="*/ 1067689 h 1140625"/>
                  <a:gd name="connsiteX9" fmla="*/ 370670 w 834220"/>
                  <a:gd name="connsiteY9" fmla="*/ 264325 h 1140625"/>
                  <a:gd name="connsiteX10" fmla="*/ 352425 w 834220"/>
                  <a:gd name="connsiteY10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834220 w 916770"/>
                  <a:gd name="connsiteY2" fmla="*/ 610400 h 1140625"/>
                  <a:gd name="connsiteX3" fmla="*/ 916770 w 916770"/>
                  <a:gd name="connsiteY3" fmla="*/ 991400 h 1140625"/>
                  <a:gd name="connsiteX4" fmla="*/ 669120 w 916770"/>
                  <a:gd name="connsiteY4" fmla="*/ 753275 h 1140625"/>
                  <a:gd name="connsiteX5" fmla="*/ 491320 w 916770"/>
                  <a:gd name="connsiteY5" fmla="*/ 712000 h 1140625"/>
                  <a:gd name="connsiteX6" fmla="*/ 370491 w 916770"/>
                  <a:gd name="connsiteY6" fmla="*/ 759714 h 1140625"/>
                  <a:gd name="connsiteX7" fmla="*/ 154770 w 916770"/>
                  <a:gd name="connsiteY7" fmla="*/ 1140625 h 1140625"/>
                  <a:gd name="connsiteX8" fmla="*/ 0 w 916770"/>
                  <a:gd name="connsiteY8" fmla="*/ 1067689 h 1140625"/>
                  <a:gd name="connsiteX9" fmla="*/ 370670 w 916770"/>
                  <a:gd name="connsiteY9" fmla="*/ 264325 h 1140625"/>
                  <a:gd name="connsiteX10" fmla="*/ 352425 w 916770"/>
                  <a:gd name="connsiteY10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834220 w 916770"/>
                  <a:gd name="connsiteY2" fmla="*/ 610400 h 1140625"/>
                  <a:gd name="connsiteX3" fmla="*/ 916770 w 916770"/>
                  <a:gd name="connsiteY3" fmla="*/ 991400 h 1140625"/>
                  <a:gd name="connsiteX4" fmla="*/ 748495 w 916770"/>
                  <a:gd name="connsiteY4" fmla="*/ 829475 h 1140625"/>
                  <a:gd name="connsiteX5" fmla="*/ 669120 w 916770"/>
                  <a:gd name="connsiteY5" fmla="*/ 753275 h 1140625"/>
                  <a:gd name="connsiteX6" fmla="*/ 491320 w 916770"/>
                  <a:gd name="connsiteY6" fmla="*/ 712000 h 1140625"/>
                  <a:gd name="connsiteX7" fmla="*/ 370491 w 916770"/>
                  <a:gd name="connsiteY7" fmla="*/ 759714 h 1140625"/>
                  <a:gd name="connsiteX8" fmla="*/ 154770 w 916770"/>
                  <a:gd name="connsiteY8" fmla="*/ 1140625 h 1140625"/>
                  <a:gd name="connsiteX9" fmla="*/ 0 w 916770"/>
                  <a:gd name="connsiteY9" fmla="*/ 1067689 h 1140625"/>
                  <a:gd name="connsiteX10" fmla="*/ 370670 w 916770"/>
                  <a:gd name="connsiteY10" fmla="*/ 264325 h 1140625"/>
                  <a:gd name="connsiteX11" fmla="*/ 352425 w 916770"/>
                  <a:gd name="connsiteY11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834220 w 916770"/>
                  <a:gd name="connsiteY2" fmla="*/ 610400 h 1140625"/>
                  <a:gd name="connsiteX3" fmla="*/ 916770 w 916770"/>
                  <a:gd name="connsiteY3" fmla="*/ 991400 h 1140625"/>
                  <a:gd name="connsiteX4" fmla="*/ 748495 w 916770"/>
                  <a:gd name="connsiteY4" fmla="*/ 1007275 h 1140625"/>
                  <a:gd name="connsiteX5" fmla="*/ 669120 w 916770"/>
                  <a:gd name="connsiteY5" fmla="*/ 753275 h 1140625"/>
                  <a:gd name="connsiteX6" fmla="*/ 491320 w 916770"/>
                  <a:gd name="connsiteY6" fmla="*/ 712000 h 1140625"/>
                  <a:gd name="connsiteX7" fmla="*/ 370491 w 916770"/>
                  <a:gd name="connsiteY7" fmla="*/ 759714 h 1140625"/>
                  <a:gd name="connsiteX8" fmla="*/ 154770 w 916770"/>
                  <a:gd name="connsiteY8" fmla="*/ 1140625 h 1140625"/>
                  <a:gd name="connsiteX9" fmla="*/ 0 w 916770"/>
                  <a:gd name="connsiteY9" fmla="*/ 1067689 h 1140625"/>
                  <a:gd name="connsiteX10" fmla="*/ 370670 w 916770"/>
                  <a:gd name="connsiteY10" fmla="*/ 264325 h 1140625"/>
                  <a:gd name="connsiteX11" fmla="*/ 352425 w 916770"/>
                  <a:gd name="connsiteY11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761195 w 916770"/>
                  <a:gd name="connsiteY2" fmla="*/ 327825 h 1140625"/>
                  <a:gd name="connsiteX3" fmla="*/ 834220 w 916770"/>
                  <a:gd name="connsiteY3" fmla="*/ 610400 h 1140625"/>
                  <a:gd name="connsiteX4" fmla="*/ 916770 w 916770"/>
                  <a:gd name="connsiteY4" fmla="*/ 991400 h 1140625"/>
                  <a:gd name="connsiteX5" fmla="*/ 748495 w 916770"/>
                  <a:gd name="connsiteY5" fmla="*/ 1007275 h 1140625"/>
                  <a:gd name="connsiteX6" fmla="*/ 669120 w 916770"/>
                  <a:gd name="connsiteY6" fmla="*/ 753275 h 1140625"/>
                  <a:gd name="connsiteX7" fmla="*/ 491320 w 916770"/>
                  <a:gd name="connsiteY7" fmla="*/ 712000 h 1140625"/>
                  <a:gd name="connsiteX8" fmla="*/ 370491 w 916770"/>
                  <a:gd name="connsiteY8" fmla="*/ 759714 h 1140625"/>
                  <a:gd name="connsiteX9" fmla="*/ 154770 w 916770"/>
                  <a:gd name="connsiteY9" fmla="*/ 1140625 h 1140625"/>
                  <a:gd name="connsiteX10" fmla="*/ 0 w 916770"/>
                  <a:gd name="connsiteY10" fmla="*/ 1067689 h 1140625"/>
                  <a:gd name="connsiteX11" fmla="*/ 370670 w 916770"/>
                  <a:gd name="connsiteY11" fmla="*/ 264325 h 1140625"/>
                  <a:gd name="connsiteX12" fmla="*/ 352425 w 916770"/>
                  <a:gd name="connsiteY12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592920 w 916770"/>
                  <a:gd name="connsiteY2" fmla="*/ 553250 h 1140625"/>
                  <a:gd name="connsiteX3" fmla="*/ 834220 w 916770"/>
                  <a:gd name="connsiteY3" fmla="*/ 610400 h 1140625"/>
                  <a:gd name="connsiteX4" fmla="*/ 916770 w 916770"/>
                  <a:gd name="connsiteY4" fmla="*/ 991400 h 1140625"/>
                  <a:gd name="connsiteX5" fmla="*/ 748495 w 916770"/>
                  <a:gd name="connsiteY5" fmla="*/ 1007275 h 1140625"/>
                  <a:gd name="connsiteX6" fmla="*/ 669120 w 916770"/>
                  <a:gd name="connsiteY6" fmla="*/ 753275 h 1140625"/>
                  <a:gd name="connsiteX7" fmla="*/ 491320 w 916770"/>
                  <a:gd name="connsiteY7" fmla="*/ 712000 h 1140625"/>
                  <a:gd name="connsiteX8" fmla="*/ 370491 w 916770"/>
                  <a:gd name="connsiteY8" fmla="*/ 759714 h 1140625"/>
                  <a:gd name="connsiteX9" fmla="*/ 154770 w 916770"/>
                  <a:gd name="connsiteY9" fmla="*/ 1140625 h 1140625"/>
                  <a:gd name="connsiteX10" fmla="*/ 0 w 916770"/>
                  <a:gd name="connsiteY10" fmla="*/ 1067689 h 1140625"/>
                  <a:gd name="connsiteX11" fmla="*/ 370670 w 916770"/>
                  <a:gd name="connsiteY11" fmla="*/ 264325 h 1140625"/>
                  <a:gd name="connsiteX12" fmla="*/ 352425 w 916770"/>
                  <a:gd name="connsiteY12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43720 w 916770"/>
                  <a:gd name="connsiteY2" fmla="*/ 232575 h 1140625"/>
                  <a:gd name="connsiteX3" fmla="*/ 592920 w 916770"/>
                  <a:gd name="connsiteY3" fmla="*/ 553250 h 1140625"/>
                  <a:gd name="connsiteX4" fmla="*/ 834220 w 916770"/>
                  <a:gd name="connsiteY4" fmla="*/ 610400 h 1140625"/>
                  <a:gd name="connsiteX5" fmla="*/ 916770 w 916770"/>
                  <a:gd name="connsiteY5" fmla="*/ 991400 h 1140625"/>
                  <a:gd name="connsiteX6" fmla="*/ 748495 w 916770"/>
                  <a:gd name="connsiteY6" fmla="*/ 1007275 h 1140625"/>
                  <a:gd name="connsiteX7" fmla="*/ 669120 w 916770"/>
                  <a:gd name="connsiteY7" fmla="*/ 753275 h 1140625"/>
                  <a:gd name="connsiteX8" fmla="*/ 491320 w 916770"/>
                  <a:gd name="connsiteY8" fmla="*/ 712000 h 1140625"/>
                  <a:gd name="connsiteX9" fmla="*/ 370491 w 916770"/>
                  <a:gd name="connsiteY9" fmla="*/ 759714 h 1140625"/>
                  <a:gd name="connsiteX10" fmla="*/ 154770 w 916770"/>
                  <a:gd name="connsiteY10" fmla="*/ 1140625 h 1140625"/>
                  <a:gd name="connsiteX11" fmla="*/ 0 w 916770"/>
                  <a:gd name="connsiteY11" fmla="*/ 1067689 h 1140625"/>
                  <a:gd name="connsiteX12" fmla="*/ 370670 w 916770"/>
                  <a:gd name="connsiteY12" fmla="*/ 264325 h 1140625"/>
                  <a:gd name="connsiteX13" fmla="*/ 352425 w 916770"/>
                  <a:gd name="connsiteY13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92920 w 916770"/>
                  <a:gd name="connsiteY3" fmla="*/ 553250 h 1140625"/>
                  <a:gd name="connsiteX4" fmla="*/ 834220 w 916770"/>
                  <a:gd name="connsiteY4" fmla="*/ 610400 h 1140625"/>
                  <a:gd name="connsiteX5" fmla="*/ 916770 w 916770"/>
                  <a:gd name="connsiteY5" fmla="*/ 991400 h 1140625"/>
                  <a:gd name="connsiteX6" fmla="*/ 748495 w 916770"/>
                  <a:gd name="connsiteY6" fmla="*/ 1007275 h 1140625"/>
                  <a:gd name="connsiteX7" fmla="*/ 669120 w 916770"/>
                  <a:gd name="connsiteY7" fmla="*/ 753275 h 1140625"/>
                  <a:gd name="connsiteX8" fmla="*/ 491320 w 916770"/>
                  <a:gd name="connsiteY8" fmla="*/ 712000 h 1140625"/>
                  <a:gd name="connsiteX9" fmla="*/ 370491 w 916770"/>
                  <a:gd name="connsiteY9" fmla="*/ 759714 h 1140625"/>
                  <a:gd name="connsiteX10" fmla="*/ 154770 w 916770"/>
                  <a:gd name="connsiteY10" fmla="*/ 1140625 h 1140625"/>
                  <a:gd name="connsiteX11" fmla="*/ 0 w 916770"/>
                  <a:gd name="connsiteY11" fmla="*/ 1067689 h 1140625"/>
                  <a:gd name="connsiteX12" fmla="*/ 370670 w 916770"/>
                  <a:gd name="connsiteY12" fmla="*/ 264325 h 1140625"/>
                  <a:gd name="connsiteX13" fmla="*/ 352425 w 916770"/>
                  <a:gd name="connsiteY13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618320 w 916770"/>
                  <a:gd name="connsiteY3" fmla="*/ 477050 h 1140625"/>
                  <a:gd name="connsiteX4" fmla="*/ 592920 w 916770"/>
                  <a:gd name="connsiteY4" fmla="*/ 5532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618320 w 916770"/>
                  <a:gd name="connsiteY3" fmla="*/ 477050 h 1140625"/>
                  <a:gd name="connsiteX4" fmla="*/ 615145 w 916770"/>
                  <a:gd name="connsiteY4" fmla="*/ 477050 h 1140625"/>
                  <a:gd name="connsiteX5" fmla="*/ 592920 w 916770"/>
                  <a:gd name="connsiteY5" fmla="*/ 553250 h 1140625"/>
                  <a:gd name="connsiteX6" fmla="*/ 834220 w 916770"/>
                  <a:gd name="connsiteY6" fmla="*/ 610400 h 1140625"/>
                  <a:gd name="connsiteX7" fmla="*/ 916770 w 916770"/>
                  <a:gd name="connsiteY7" fmla="*/ 991400 h 1140625"/>
                  <a:gd name="connsiteX8" fmla="*/ 748495 w 916770"/>
                  <a:gd name="connsiteY8" fmla="*/ 1007275 h 1140625"/>
                  <a:gd name="connsiteX9" fmla="*/ 669120 w 916770"/>
                  <a:gd name="connsiteY9" fmla="*/ 753275 h 1140625"/>
                  <a:gd name="connsiteX10" fmla="*/ 491320 w 916770"/>
                  <a:gd name="connsiteY10" fmla="*/ 712000 h 1140625"/>
                  <a:gd name="connsiteX11" fmla="*/ 370491 w 916770"/>
                  <a:gd name="connsiteY11" fmla="*/ 759714 h 1140625"/>
                  <a:gd name="connsiteX12" fmla="*/ 154770 w 916770"/>
                  <a:gd name="connsiteY12" fmla="*/ 1140625 h 1140625"/>
                  <a:gd name="connsiteX13" fmla="*/ 0 w 916770"/>
                  <a:gd name="connsiteY13" fmla="*/ 1067689 h 1140625"/>
                  <a:gd name="connsiteX14" fmla="*/ 370670 w 916770"/>
                  <a:gd name="connsiteY14" fmla="*/ 264325 h 1140625"/>
                  <a:gd name="connsiteX15" fmla="*/ 352425 w 916770"/>
                  <a:gd name="connsiteY15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618320 w 916770"/>
                  <a:gd name="connsiteY3" fmla="*/ 477050 h 1140625"/>
                  <a:gd name="connsiteX4" fmla="*/ 637370 w 916770"/>
                  <a:gd name="connsiteY4" fmla="*/ 461175 h 1140625"/>
                  <a:gd name="connsiteX5" fmla="*/ 592920 w 916770"/>
                  <a:gd name="connsiteY5" fmla="*/ 553250 h 1140625"/>
                  <a:gd name="connsiteX6" fmla="*/ 834220 w 916770"/>
                  <a:gd name="connsiteY6" fmla="*/ 610400 h 1140625"/>
                  <a:gd name="connsiteX7" fmla="*/ 916770 w 916770"/>
                  <a:gd name="connsiteY7" fmla="*/ 991400 h 1140625"/>
                  <a:gd name="connsiteX8" fmla="*/ 748495 w 916770"/>
                  <a:gd name="connsiteY8" fmla="*/ 1007275 h 1140625"/>
                  <a:gd name="connsiteX9" fmla="*/ 669120 w 916770"/>
                  <a:gd name="connsiteY9" fmla="*/ 753275 h 1140625"/>
                  <a:gd name="connsiteX10" fmla="*/ 491320 w 916770"/>
                  <a:gd name="connsiteY10" fmla="*/ 712000 h 1140625"/>
                  <a:gd name="connsiteX11" fmla="*/ 370491 w 916770"/>
                  <a:gd name="connsiteY11" fmla="*/ 759714 h 1140625"/>
                  <a:gd name="connsiteX12" fmla="*/ 154770 w 916770"/>
                  <a:gd name="connsiteY12" fmla="*/ 1140625 h 1140625"/>
                  <a:gd name="connsiteX13" fmla="*/ 0 w 916770"/>
                  <a:gd name="connsiteY13" fmla="*/ 1067689 h 1140625"/>
                  <a:gd name="connsiteX14" fmla="*/ 370670 w 916770"/>
                  <a:gd name="connsiteY14" fmla="*/ 264325 h 1140625"/>
                  <a:gd name="connsiteX15" fmla="*/ 352425 w 916770"/>
                  <a:gd name="connsiteY15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618320 w 916770"/>
                  <a:gd name="connsiteY3" fmla="*/ 477050 h 1140625"/>
                  <a:gd name="connsiteX4" fmla="*/ 592920 w 916770"/>
                  <a:gd name="connsiteY4" fmla="*/ 5532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592920 w 916770"/>
                  <a:gd name="connsiteY4" fmla="*/ 5532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592920 w 916770"/>
                  <a:gd name="connsiteY4" fmla="*/ 5532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592920 w 916770"/>
                  <a:gd name="connsiteY4" fmla="*/ 5532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589745 w 916770"/>
                  <a:gd name="connsiteY4" fmla="*/ 540550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631020 w 916770"/>
                  <a:gd name="connsiteY4" fmla="*/ 569125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631020 w 916770"/>
                  <a:gd name="connsiteY4" fmla="*/ 569125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631020 w 916770"/>
                  <a:gd name="connsiteY4" fmla="*/ 569125 h 1140625"/>
                  <a:gd name="connsiteX5" fmla="*/ 834220 w 916770"/>
                  <a:gd name="connsiteY5" fmla="*/ 6104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631020 w 916770"/>
                  <a:gd name="connsiteY4" fmla="*/ 569125 h 1140625"/>
                  <a:gd name="connsiteX5" fmla="*/ 792945 w 916770"/>
                  <a:gd name="connsiteY5" fmla="*/ 5977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678466 w 916770"/>
                  <a:gd name="connsiteY1" fmla="*/ 0 h 1140625"/>
                  <a:gd name="connsiteX2" fmla="*/ 650070 w 916770"/>
                  <a:gd name="connsiteY2" fmla="*/ 324650 h 1140625"/>
                  <a:gd name="connsiteX3" fmla="*/ 567520 w 916770"/>
                  <a:gd name="connsiteY3" fmla="*/ 492925 h 1140625"/>
                  <a:gd name="connsiteX4" fmla="*/ 631020 w 916770"/>
                  <a:gd name="connsiteY4" fmla="*/ 569125 h 1140625"/>
                  <a:gd name="connsiteX5" fmla="*/ 792945 w 916770"/>
                  <a:gd name="connsiteY5" fmla="*/ 597700 h 1140625"/>
                  <a:gd name="connsiteX6" fmla="*/ 916770 w 916770"/>
                  <a:gd name="connsiteY6" fmla="*/ 991400 h 1140625"/>
                  <a:gd name="connsiteX7" fmla="*/ 748495 w 916770"/>
                  <a:gd name="connsiteY7" fmla="*/ 1007275 h 1140625"/>
                  <a:gd name="connsiteX8" fmla="*/ 669120 w 916770"/>
                  <a:gd name="connsiteY8" fmla="*/ 753275 h 1140625"/>
                  <a:gd name="connsiteX9" fmla="*/ 491320 w 916770"/>
                  <a:gd name="connsiteY9" fmla="*/ 712000 h 1140625"/>
                  <a:gd name="connsiteX10" fmla="*/ 370491 w 916770"/>
                  <a:gd name="connsiteY10" fmla="*/ 759714 h 1140625"/>
                  <a:gd name="connsiteX11" fmla="*/ 154770 w 916770"/>
                  <a:gd name="connsiteY11" fmla="*/ 1140625 h 1140625"/>
                  <a:gd name="connsiteX12" fmla="*/ 0 w 916770"/>
                  <a:gd name="connsiteY12" fmla="*/ 1067689 h 1140625"/>
                  <a:gd name="connsiteX13" fmla="*/ 370670 w 916770"/>
                  <a:gd name="connsiteY13" fmla="*/ 264325 h 1140625"/>
                  <a:gd name="connsiteX14" fmla="*/ 352425 w 916770"/>
                  <a:gd name="connsiteY14" fmla="*/ 142875 h 1140625"/>
                  <a:gd name="connsiteX0" fmla="*/ 352425 w 916770"/>
                  <a:gd name="connsiteY0" fmla="*/ 142875 h 1140625"/>
                  <a:gd name="connsiteX1" fmla="*/ 586570 w 916770"/>
                  <a:gd name="connsiteY1" fmla="*/ 38900 h 1140625"/>
                  <a:gd name="connsiteX2" fmla="*/ 678466 w 916770"/>
                  <a:gd name="connsiteY2" fmla="*/ 0 h 1140625"/>
                  <a:gd name="connsiteX3" fmla="*/ 650070 w 916770"/>
                  <a:gd name="connsiteY3" fmla="*/ 324650 h 1140625"/>
                  <a:gd name="connsiteX4" fmla="*/ 567520 w 916770"/>
                  <a:gd name="connsiteY4" fmla="*/ 492925 h 1140625"/>
                  <a:gd name="connsiteX5" fmla="*/ 631020 w 916770"/>
                  <a:gd name="connsiteY5" fmla="*/ 569125 h 1140625"/>
                  <a:gd name="connsiteX6" fmla="*/ 792945 w 916770"/>
                  <a:gd name="connsiteY6" fmla="*/ 597700 h 1140625"/>
                  <a:gd name="connsiteX7" fmla="*/ 916770 w 916770"/>
                  <a:gd name="connsiteY7" fmla="*/ 991400 h 1140625"/>
                  <a:gd name="connsiteX8" fmla="*/ 748495 w 916770"/>
                  <a:gd name="connsiteY8" fmla="*/ 1007275 h 1140625"/>
                  <a:gd name="connsiteX9" fmla="*/ 669120 w 916770"/>
                  <a:gd name="connsiteY9" fmla="*/ 753275 h 1140625"/>
                  <a:gd name="connsiteX10" fmla="*/ 491320 w 916770"/>
                  <a:gd name="connsiteY10" fmla="*/ 712000 h 1140625"/>
                  <a:gd name="connsiteX11" fmla="*/ 370491 w 916770"/>
                  <a:gd name="connsiteY11" fmla="*/ 759714 h 1140625"/>
                  <a:gd name="connsiteX12" fmla="*/ 154770 w 916770"/>
                  <a:gd name="connsiteY12" fmla="*/ 1140625 h 1140625"/>
                  <a:gd name="connsiteX13" fmla="*/ 0 w 916770"/>
                  <a:gd name="connsiteY13" fmla="*/ 1067689 h 1140625"/>
                  <a:gd name="connsiteX14" fmla="*/ 370670 w 916770"/>
                  <a:gd name="connsiteY14" fmla="*/ 264325 h 1140625"/>
                  <a:gd name="connsiteX15" fmla="*/ 352425 w 916770"/>
                  <a:gd name="connsiteY15" fmla="*/ 142875 h 1140625"/>
                  <a:gd name="connsiteX0" fmla="*/ 352425 w 916770"/>
                  <a:gd name="connsiteY0" fmla="*/ 148425 h 1146175"/>
                  <a:gd name="connsiteX1" fmla="*/ 316695 w 916770"/>
                  <a:gd name="connsiteY1" fmla="*/ 0 h 1146175"/>
                  <a:gd name="connsiteX2" fmla="*/ 678466 w 916770"/>
                  <a:gd name="connsiteY2" fmla="*/ 5550 h 1146175"/>
                  <a:gd name="connsiteX3" fmla="*/ 650070 w 916770"/>
                  <a:gd name="connsiteY3" fmla="*/ 330200 h 1146175"/>
                  <a:gd name="connsiteX4" fmla="*/ 567520 w 916770"/>
                  <a:gd name="connsiteY4" fmla="*/ 498475 h 1146175"/>
                  <a:gd name="connsiteX5" fmla="*/ 631020 w 916770"/>
                  <a:gd name="connsiteY5" fmla="*/ 574675 h 1146175"/>
                  <a:gd name="connsiteX6" fmla="*/ 792945 w 916770"/>
                  <a:gd name="connsiteY6" fmla="*/ 603250 h 1146175"/>
                  <a:gd name="connsiteX7" fmla="*/ 916770 w 916770"/>
                  <a:gd name="connsiteY7" fmla="*/ 996950 h 1146175"/>
                  <a:gd name="connsiteX8" fmla="*/ 748495 w 916770"/>
                  <a:gd name="connsiteY8" fmla="*/ 1012825 h 1146175"/>
                  <a:gd name="connsiteX9" fmla="*/ 669120 w 916770"/>
                  <a:gd name="connsiteY9" fmla="*/ 758825 h 1146175"/>
                  <a:gd name="connsiteX10" fmla="*/ 491320 w 916770"/>
                  <a:gd name="connsiteY10" fmla="*/ 717550 h 1146175"/>
                  <a:gd name="connsiteX11" fmla="*/ 370491 w 916770"/>
                  <a:gd name="connsiteY11" fmla="*/ 765264 h 1146175"/>
                  <a:gd name="connsiteX12" fmla="*/ 154770 w 916770"/>
                  <a:gd name="connsiteY12" fmla="*/ 1146175 h 1146175"/>
                  <a:gd name="connsiteX13" fmla="*/ 0 w 916770"/>
                  <a:gd name="connsiteY13" fmla="*/ 1073239 h 1146175"/>
                  <a:gd name="connsiteX14" fmla="*/ 370670 w 916770"/>
                  <a:gd name="connsiteY14" fmla="*/ 269875 h 1146175"/>
                  <a:gd name="connsiteX15" fmla="*/ 352425 w 916770"/>
                  <a:gd name="connsiteY15" fmla="*/ 148425 h 1146175"/>
                  <a:gd name="connsiteX0" fmla="*/ 352425 w 916770"/>
                  <a:gd name="connsiteY0" fmla="*/ 148425 h 1146175"/>
                  <a:gd name="connsiteX1" fmla="*/ 329395 w 916770"/>
                  <a:gd name="connsiteY1" fmla="*/ 79375 h 1146175"/>
                  <a:gd name="connsiteX2" fmla="*/ 316695 w 916770"/>
                  <a:gd name="connsiteY2" fmla="*/ 0 h 1146175"/>
                  <a:gd name="connsiteX3" fmla="*/ 678466 w 916770"/>
                  <a:gd name="connsiteY3" fmla="*/ 5550 h 1146175"/>
                  <a:gd name="connsiteX4" fmla="*/ 650070 w 916770"/>
                  <a:gd name="connsiteY4" fmla="*/ 330200 h 1146175"/>
                  <a:gd name="connsiteX5" fmla="*/ 567520 w 916770"/>
                  <a:gd name="connsiteY5" fmla="*/ 498475 h 1146175"/>
                  <a:gd name="connsiteX6" fmla="*/ 631020 w 916770"/>
                  <a:gd name="connsiteY6" fmla="*/ 574675 h 1146175"/>
                  <a:gd name="connsiteX7" fmla="*/ 792945 w 916770"/>
                  <a:gd name="connsiteY7" fmla="*/ 603250 h 1146175"/>
                  <a:gd name="connsiteX8" fmla="*/ 916770 w 916770"/>
                  <a:gd name="connsiteY8" fmla="*/ 996950 h 1146175"/>
                  <a:gd name="connsiteX9" fmla="*/ 748495 w 916770"/>
                  <a:gd name="connsiteY9" fmla="*/ 1012825 h 1146175"/>
                  <a:gd name="connsiteX10" fmla="*/ 669120 w 916770"/>
                  <a:gd name="connsiteY10" fmla="*/ 758825 h 1146175"/>
                  <a:gd name="connsiteX11" fmla="*/ 491320 w 916770"/>
                  <a:gd name="connsiteY11" fmla="*/ 717550 h 1146175"/>
                  <a:gd name="connsiteX12" fmla="*/ 370491 w 916770"/>
                  <a:gd name="connsiteY12" fmla="*/ 765264 h 1146175"/>
                  <a:gd name="connsiteX13" fmla="*/ 154770 w 916770"/>
                  <a:gd name="connsiteY13" fmla="*/ 1146175 h 1146175"/>
                  <a:gd name="connsiteX14" fmla="*/ 0 w 916770"/>
                  <a:gd name="connsiteY14" fmla="*/ 1073239 h 1146175"/>
                  <a:gd name="connsiteX15" fmla="*/ 370670 w 916770"/>
                  <a:gd name="connsiteY15" fmla="*/ 269875 h 1146175"/>
                  <a:gd name="connsiteX16" fmla="*/ 352425 w 916770"/>
                  <a:gd name="connsiteY16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316695 w 916770"/>
                  <a:gd name="connsiteY2" fmla="*/ 0 h 1146175"/>
                  <a:gd name="connsiteX3" fmla="*/ 678466 w 916770"/>
                  <a:gd name="connsiteY3" fmla="*/ 5550 h 1146175"/>
                  <a:gd name="connsiteX4" fmla="*/ 650070 w 916770"/>
                  <a:gd name="connsiteY4" fmla="*/ 330200 h 1146175"/>
                  <a:gd name="connsiteX5" fmla="*/ 567520 w 916770"/>
                  <a:gd name="connsiteY5" fmla="*/ 498475 h 1146175"/>
                  <a:gd name="connsiteX6" fmla="*/ 631020 w 916770"/>
                  <a:gd name="connsiteY6" fmla="*/ 574675 h 1146175"/>
                  <a:gd name="connsiteX7" fmla="*/ 792945 w 916770"/>
                  <a:gd name="connsiteY7" fmla="*/ 603250 h 1146175"/>
                  <a:gd name="connsiteX8" fmla="*/ 916770 w 916770"/>
                  <a:gd name="connsiteY8" fmla="*/ 996950 h 1146175"/>
                  <a:gd name="connsiteX9" fmla="*/ 748495 w 916770"/>
                  <a:gd name="connsiteY9" fmla="*/ 1012825 h 1146175"/>
                  <a:gd name="connsiteX10" fmla="*/ 669120 w 916770"/>
                  <a:gd name="connsiteY10" fmla="*/ 758825 h 1146175"/>
                  <a:gd name="connsiteX11" fmla="*/ 491320 w 916770"/>
                  <a:gd name="connsiteY11" fmla="*/ 717550 h 1146175"/>
                  <a:gd name="connsiteX12" fmla="*/ 370491 w 916770"/>
                  <a:gd name="connsiteY12" fmla="*/ 765264 h 1146175"/>
                  <a:gd name="connsiteX13" fmla="*/ 154770 w 916770"/>
                  <a:gd name="connsiteY13" fmla="*/ 1146175 h 1146175"/>
                  <a:gd name="connsiteX14" fmla="*/ 0 w 916770"/>
                  <a:gd name="connsiteY14" fmla="*/ 1073239 h 1146175"/>
                  <a:gd name="connsiteX15" fmla="*/ 370670 w 916770"/>
                  <a:gd name="connsiteY15" fmla="*/ 269875 h 1146175"/>
                  <a:gd name="connsiteX16" fmla="*/ 352425 w 916770"/>
                  <a:gd name="connsiteY16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307170 w 916770"/>
                  <a:gd name="connsiteY2" fmla="*/ 47625 h 1146175"/>
                  <a:gd name="connsiteX3" fmla="*/ 316695 w 916770"/>
                  <a:gd name="connsiteY3" fmla="*/ 0 h 1146175"/>
                  <a:gd name="connsiteX4" fmla="*/ 678466 w 916770"/>
                  <a:gd name="connsiteY4" fmla="*/ 5550 h 1146175"/>
                  <a:gd name="connsiteX5" fmla="*/ 650070 w 916770"/>
                  <a:gd name="connsiteY5" fmla="*/ 330200 h 1146175"/>
                  <a:gd name="connsiteX6" fmla="*/ 567520 w 916770"/>
                  <a:gd name="connsiteY6" fmla="*/ 498475 h 1146175"/>
                  <a:gd name="connsiteX7" fmla="*/ 631020 w 916770"/>
                  <a:gd name="connsiteY7" fmla="*/ 574675 h 1146175"/>
                  <a:gd name="connsiteX8" fmla="*/ 792945 w 916770"/>
                  <a:gd name="connsiteY8" fmla="*/ 603250 h 1146175"/>
                  <a:gd name="connsiteX9" fmla="*/ 916770 w 916770"/>
                  <a:gd name="connsiteY9" fmla="*/ 996950 h 1146175"/>
                  <a:gd name="connsiteX10" fmla="*/ 748495 w 916770"/>
                  <a:gd name="connsiteY10" fmla="*/ 1012825 h 1146175"/>
                  <a:gd name="connsiteX11" fmla="*/ 669120 w 916770"/>
                  <a:gd name="connsiteY11" fmla="*/ 758825 h 1146175"/>
                  <a:gd name="connsiteX12" fmla="*/ 491320 w 916770"/>
                  <a:gd name="connsiteY12" fmla="*/ 717550 h 1146175"/>
                  <a:gd name="connsiteX13" fmla="*/ 370491 w 916770"/>
                  <a:gd name="connsiteY13" fmla="*/ 765264 h 1146175"/>
                  <a:gd name="connsiteX14" fmla="*/ 154770 w 916770"/>
                  <a:gd name="connsiteY14" fmla="*/ 1146175 h 1146175"/>
                  <a:gd name="connsiteX15" fmla="*/ 0 w 916770"/>
                  <a:gd name="connsiteY15" fmla="*/ 1073239 h 1146175"/>
                  <a:gd name="connsiteX16" fmla="*/ 370670 w 916770"/>
                  <a:gd name="connsiteY16" fmla="*/ 269875 h 1146175"/>
                  <a:gd name="connsiteX17" fmla="*/ 352425 w 916770"/>
                  <a:gd name="connsiteY17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70645 w 916770"/>
                  <a:gd name="connsiteY2" fmla="*/ 53975 h 1146175"/>
                  <a:gd name="connsiteX3" fmla="*/ 316695 w 916770"/>
                  <a:gd name="connsiteY3" fmla="*/ 0 h 1146175"/>
                  <a:gd name="connsiteX4" fmla="*/ 678466 w 916770"/>
                  <a:gd name="connsiteY4" fmla="*/ 5550 h 1146175"/>
                  <a:gd name="connsiteX5" fmla="*/ 650070 w 916770"/>
                  <a:gd name="connsiteY5" fmla="*/ 330200 h 1146175"/>
                  <a:gd name="connsiteX6" fmla="*/ 567520 w 916770"/>
                  <a:gd name="connsiteY6" fmla="*/ 498475 h 1146175"/>
                  <a:gd name="connsiteX7" fmla="*/ 631020 w 916770"/>
                  <a:gd name="connsiteY7" fmla="*/ 574675 h 1146175"/>
                  <a:gd name="connsiteX8" fmla="*/ 792945 w 916770"/>
                  <a:gd name="connsiteY8" fmla="*/ 603250 h 1146175"/>
                  <a:gd name="connsiteX9" fmla="*/ 916770 w 916770"/>
                  <a:gd name="connsiteY9" fmla="*/ 996950 h 1146175"/>
                  <a:gd name="connsiteX10" fmla="*/ 748495 w 916770"/>
                  <a:gd name="connsiteY10" fmla="*/ 1012825 h 1146175"/>
                  <a:gd name="connsiteX11" fmla="*/ 669120 w 916770"/>
                  <a:gd name="connsiteY11" fmla="*/ 758825 h 1146175"/>
                  <a:gd name="connsiteX12" fmla="*/ 491320 w 916770"/>
                  <a:gd name="connsiteY12" fmla="*/ 717550 h 1146175"/>
                  <a:gd name="connsiteX13" fmla="*/ 370491 w 916770"/>
                  <a:gd name="connsiteY13" fmla="*/ 765264 h 1146175"/>
                  <a:gd name="connsiteX14" fmla="*/ 154770 w 916770"/>
                  <a:gd name="connsiteY14" fmla="*/ 1146175 h 1146175"/>
                  <a:gd name="connsiteX15" fmla="*/ 0 w 916770"/>
                  <a:gd name="connsiteY15" fmla="*/ 1073239 h 1146175"/>
                  <a:gd name="connsiteX16" fmla="*/ 370670 w 916770"/>
                  <a:gd name="connsiteY16" fmla="*/ 269875 h 1146175"/>
                  <a:gd name="connsiteX17" fmla="*/ 352425 w 916770"/>
                  <a:gd name="connsiteY17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243670 w 916770"/>
                  <a:gd name="connsiteY2" fmla="*/ 111125 h 1146175"/>
                  <a:gd name="connsiteX3" fmla="*/ 170645 w 916770"/>
                  <a:gd name="connsiteY3" fmla="*/ 53975 h 1146175"/>
                  <a:gd name="connsiteX4" fmla="*/ 316695 w 916770"/>
                  <a:gd name="connsiteY4" fmla="*/ 0 h 1146175"/>
                  <a:gd name="connsiteX5" fmla="*/ 678466 w 916770"/>
                  <a:gd name="connsiteY5" fmla="*/ 5550 h 1146175"/>
                  <a:gd name="connsiteX6" fmla="*/ 650070 w 916770"/>
                  <a:gd name="connsiteY6" fmla="*/ 330200 h 1146175"/>
                  <a:gd name="connsiteX7" fmla="*/ 567520 w 916770"/>
                  <a:gd name="connsiteY7" fmla="*/ 498475 h 1146175"/>
                  <a:gd name="connsiteX8" fmla="*/ 631020 w 916770"/>
                  <a:gd name="connsiteY8" fmla="*/ 574675 h 1146175"/>
                  <a:gd name="connsiteX9" fmla="*/ 792945 w 916770"/>
                  <a:gd name="connsiteY9" fmla="*/ 603250 h 1146175"/>
                  <a:gd name="connsiteX10" fmla="*/ 916770 w 916770"/>
                  <a:gd name="connsiteY10" fmla="*/ 996950 h 1146175"/>
                  <a:gd name="connsiteX11" fmla="*/ 748495 w 916770"/>
                  <a:gd name="connsiteY11" fmla="*/ 1012825 h 1146175"/>
                  <a:gd name="connsiteX12" fmla="*/ 669120 w 916770"/>
                  <a:gd name="connsiteY12" fmla="*/ 758825 h 1146175"/>
                  <a:gd name="connsiteX13" fmla="*/ 491320 w 916770"/>
                  <a:gd name="connsiteY13" fmla="*/ 717550 h 1146175"/>
                  <a:gd name="connsiteX14" fmla="*/ 370491 w 916770"/>
                  <a:gd name="connsiteY14" fmla="*/ 765264 h 1146175"/>
                  <a:gd name="connsiteX15" fmla="*/ 154770 w 916770"/>
                  <a:gd name="connsiteY15" fmla="*/ 1146175 h 1146175"/>
                  <a:gd name="connsiteX16" fmla="*/ 0 w 916770"/>
                  <a:gd name="connsiteY16" fmla="*/ 1073239 h 1146175"/>
                  <a:gd name="connsiteX17" fmla="*/ 370670 w 916770"/>
                  <a:gd name="connsiteY17" fmla="*/ 269875 h 1146175"/>
                  <a:gd name="connsiteX18" fmla="*/ 352425 w 916770"/>
                  <a:gd name="connsiteY18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170645 w 916770"/>
                  <a:gd name="connsiteY3" fmla="*/ 53975 h 1146175"/>
                  <a:gd name="connsiteX4" fmla="*/ 316695 w 916770"/>
                  <a:gd name="connsiteY4" fmla="*/ 0 h 1146175"/>
                  <a:gd name="connsiteX5" fmla="*/ 678466 w 916770"/>
                  <a:gd name="connsiteY5" fmla="*/ 5550 h 1146175"/>
                  <a:gd name="connsiteX6" fmla="*/ 650070 w 916770"/>
                  <a:gd name="connsiteY6" fmla="*/ 330200 h 1146175"/>
                  <a:gd name="connsiteX7" fmla="*/ 567520 w 916770"/>
                  <a:gd name="connsiteY7" fmla="*/ 498475 h 1146175"/>
                  <a:gd name="connsiteX8" fmla="*/ 631020 w 916770"/>
                  <a:gd name="connsiteY8" fmla="*/ 574675 h 1146175"/>
                  <a:gd name="connsiteX9" fmla="*/ 792945 w 916770"/>
                  <a:gd name="connsiteY9" fmla="*/ 603250 h 1146175"/>
                  <a:gd name="connsiteX10" fmla="*/ 916770 w 916770"/>
                  <a:gd name="connsiteY10" fmla="*/ 996950 h 1146175"/>
                  <a:gd name="connsiteX11" fmla="*/ 748495 w 916770"/>
                  <a:gd name="connsiteY11" fmla="*/ 1012825 h 1146175"/>
                  <a:gd name="connsiteX12" fmla="*/ 669120 w 916770"/>
                  <a:gd name="connsiteY12" fmla="*/ 758825 h 1146175"/>
                  <a:gd name="connsiteX13" fmla="*/ 491320 w 916770"/>
                  <a:gd name="connsiteY13" fmla="*/ 717550 h 1146175"/>
                  <a:gd name="connsiteX14" fmla="*/ 370491 w 916770"/>
                  <a:gd name="connsiteY14" fmla="*/ 765264 h 1146175"/>
                  <a:gd name="connsiteX15" fmla="*/ 154770 w 916770"/>
                  <a:gd name="connsiteY15" fmla="*/ 1146175 h 1146175"/>
                  <a:gd name="connsiteX16" fmla="*/ 0 w 916770"/>
                  <a:gd name="connsiteY16" fmla="*/ 1073239 h 1146175"/>
                  <a:gd name="connsiteX17" fmla="*/ 370670 w 916770"/>
                  <a:gd name="connsiteY17" fmla="*/ 269875 h 1146175"/>
                  <a:gd name="connsiteX18" fmla="*/ 352425 w 916770"/>
                  <a:gd name="connsiteY18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164295 w 916770"/>
                  <a:gd name="connsiteY3" fmla="*/ 127000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88095 w 916770"/>
                  <a:gd name="connsiteY3" fmla="*/ 174625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75395 w 916770"/>
                  <a:gd name="connsiteY3" fmla="*/ 180975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75395 w 916770"/>
                  <a:gd name="connsiteY3" fmla="*/ 180975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75395 w 916770"/>
                  <a:gd name="connsiteY3" fmla="*/ 180975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48425 h 1146175"/>
                  <a:gd name="connsiteX1" fmla="*/ 275420 w 916770"/>
                  <a:gd name="connsiteY1" fmla="*/ 139700 h 1146175"/>
                  <a:gd name="connsiteX2" fmla="*/ 167470 w 916770"/>
                  <a:gd name="connsiteY2" fmla="*/ 282575 h 1146175"/>
                  <a:gd name="connsiteX3" fmla="*/ 75395 w 916770"/>
                  <a:gd name="connsiteY3" fmla="*/ 180975 h 1146175"/>
                  <a:gd name="connsiteX4" fmla="*/ 170645 w 916770"/>
                  <a:gd name="connsiteY4" fmla="*/ 53975 h 1146175"/>
                  <a:gd name="connsiteX5" fmla="*/ 316695 w 916770"/>
                  <a:gd name="connsiteY5" fmla="*/ 0 h 1146175"/>
                  <a:gd name="connsiteX6" fmla="*/ 678466 w 916770"/>
                  <a:gd name="connsiteY6" fmla="*/ 5550 h 1146175"/>
                  <a:gd name="connsiteX7" fmla="*/ 650070 w 916770"/>
                  <a:gd name="connsiteY7" fmla="*/ 330200 h 1146175"/>
                  <a:gd name="connsiteX8" fmla="*/ 567520 w 916770"/>
                  <a:gd name="connsiteY8" fmla="*/ 498475 h 1146175"/>
                  <a:gd name="connsiteX9" fmla="*/ 631020 w 916770"/>
                  <a:gd name="connsiteY9" fmla="*/ 574675 h 1146175"/>
                  <a:gd name="connsiteX10" fmla="*/ 792945 w 916770"/>
                  <a:gd name="connsiteY10" fmla="*/ 603250 h 1146175"/>
                  <a:gd name="connsiteX11" fmla="*/ 916770 w 916770"/>
                  <a:gd name="connsiteY11" fmla="*/ 996950 h 1146175"/>
                  <a:gd name="connsiteX12" fmla="*/ 748495 w 916770"/>
                  <a:gd name="connsiteY12" fmla="*/ 1012825 h 1146175"/>
                  <a:gd name="connsiteX13" fmla="*/ 669120 w 916770"/>
                  <a:gd name="connsiteY13" fmla="*/ 758825 h 1146175"/>
                  <a:gd name="connsiteX14" fmla="*/ 491320 w 916770"/>
                  <a:gd name="connsiteY14" fmla="*/ 717550 h 1146175"/>
                  <a:gd name="connsiteX15" fmla="*/ 370491 w 916770"/>
                  <a:gd name="connsiteY15" fmla="*/ 765264 h 1146175"/>
                  <a:gd name="connsiteX16" fmla="*/ 154770 w 916770"/>
                  <a:gd name="connsiteY16" fmla="*/ 1146175 h 1146175"/>
                  <a:gd name="connsiteX17" fmla="*/ 0 w 916770"/>
                  <a:gd name="connsiteY17" fmla="*/ 1073239 h 1146175"/>
                  <a:gd name="connsiteX18" fmla="*/ 370670 w 916770"/>
                  <a:gd name="connsiteY18" fmla="*/ 269875 h 1146175"/>
                  <a:gd name="connsiteX19" fmla="*/ 352425 w 916770"/>
                  <a:gd name="connsiteY19" fmla="*/ 148425 h 1146175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75395 w 916770"/>
                  <a:gd name="connsiteY3" fmla="*/ 196144 h 1161344"/>
                  <a:gd name="connsiteX4" fmla="*/ 170645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75395 w 916770"/>
                  <a:gd name="connsiteY3" fmla="*/ 196144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75395 w 916770"/>
                  <a:gd name="connsiteY3" fmla="*/ 196144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75395 w 916770"/>
                  <a:gd name="connsiteY3" fmla="*/ 196144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678466 w 916770"/>
                  <a:gd name="connsiteY6" fmla="*/ 207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650070 w 916770"/>
                  <a:gd name="connsiteY7" fmla="*/ 345369 h 1161344"/>
                  <a:gd name="connsiteX8" fmla="*/ 567520 w 916770"/>
                  <a:gd name="connsiteY8" fmla="*/ 513644 h 1161344"/>
                  <a:gd name="connsiteX9" fmla="*/ 631020 w 916770"/>
                  <a:gd name="connsiteY9" fmla="*/ 589844 h 1161344"/>
                  <a:gd name="connsiteX10" fmla="*/ 792945 w 916770"/>
                  <a:gd name="connsiteY10" fmla="*/ 618419 h 1161344"/>
                  <a:gd name="connsiteX11" fmla="*/ 916770 w 916770"/>
                  <a:gd name="connsiteY11" fmla="*/ 1012119 h 1161344"/>
                  <a:gd name="connsiteX12" fmla="*/ 748495 w 916770"/>
                  <a:gd name="connsiteY12" fmla="*/ 1027994 h 1161344"/>
                  <a:gd name="connsiteX13" fmla="*/ 669120 w 916770"/>
                  <a:gd name="connsiteY13" fmla="*/ 773994 h 1161344"/>
                  <a:gd name="connsiteX14" fmla="*/ 491320 w 916770"/>
                  <a:gd name="connsiteY14" fmla="*/ 732719 h 1161344"/>
                  <a:gd name="connsiteX15" fmla="*/ 370491 w 916770"/>
                  <a:gd name="connsiteY15" fmla="*/ 780433 h 1161344"/>
                  <a:gd name="connsiteX16" fmla="*/ 154770 w 916770"/>
                  <a:gd name="connsiteY16" fmla="*/ 1161344 h 1161344"/>
                  <a:gd name="connsiteX17" fmla="*/ 0 w 916770"/>
                  <a:gd name="connsiteY17" fmla="*/ 1088408 h 1161344"/>
                  <a:gd name="connsiteX18" fmla="*/ 370670 w 916770"/>
                  <a:gd name="connsiteY18" fmla="*/ 285044 h 1161344"/>
                  <a:gd name="connsiteX19" fmla="*/ 352425 w 916770"/>
                  <a:gd name="connsiteY19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707220 w 916770"/>
                  <a:gd name="connsiteY7" fmla="*/ 291394 h 1161344"/>
                  <a:gd name="connsiteX8" fmla="*/ 650070 w 916770"/>
                  <a:gd name="connsiteY8" fmla="*/ 345369 h 1161344"/>
                  <a:gd name="connsiteX9" fmla="*/ 567520 w 916770"/>
                  <a:gd name="connsiteY9" fmla="*/ 513644 h 1161344"/>
                  <a:gd name="connsiteX10" fmla="*/ 631020 w 916770"/>
                  <a:gd name="connsiteY10" fmla="*/ 589844 h 1161344"/>
                  <a:gd name="connsiteX11" fmla="*/ 792945 w 916770"/>
                  <a:gd name="connsiteY11" fmla="*/ 618419 h 1161344"/>
                  <a:gd name="connsiteX12" fmla="*/ 916770 w 916770"/>
                  <a:gd name="connsiteY12" fmla="*/ 1012119 h 1161344"/>
                  <a:gd name="connsiteX13" fmla="*/ 748495 w 916770"/>
                  <a:gd name="connsiteY13" fmla="*/ 1027994 h 1161344"/>
                  <a:gd name="connsiteX14" fmla="*/ 669120 w 916770"/>
                  <a:gd name="connsiteY14" fmla="*/ 773994 h 1161344"/>
                  <a:gd name="connsiteX15" fmla="*/ 491320 w 916770"/>
                  <a:gd name="connsiteY15" fmla="*/ 732719 h 1161344"/>
                  <a:gd name="connsiteX16" fmla="*/ 370491 w 916770"/>
                  <a:gd name="connsiteY16" fmla="*/ 780433 h 1161344"/>
                  <a:gd name="connsiteX17" fmla="*/ 154770 w 916770"/>
                  <a:gd name="connsiteY17" fmla="*/ 1161344 h 1161344"/>
                  <a:gd name="connsiteX18" fmla="*/ 0 w 916770"/>
                  <a:gd name="connsiteY18" fmla="*/ 1088408 h 1161344"/>
                  <a:gd name="connsiteX19" fmla="*/ 370670 w 916770"/>
                  <a:gd name="connsiteY19" fmla="*/ 285044 h 1161344"/>
                  <a:gd name="connsiteX20" fmla="*/ 352425 w 916770"/>
                  <a:gd name="connsiteY20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719920 w 916770"/>
                  <a:gd name="connsiteY7" fmla="*/ 313619 h 1161344"/>
                  <a:gd name="connsiteX8" fmla="*/ 650070 w 916770"/>
                  <a:gd name="connsiteY8" fmla="*/ 345369 h 1161344"/>
                  <a:gd name="connsiteX9" fmla="*/ 567520 w 916770"/>
                  <a:gd name="connsiteY9" fmla="*/ 513644 h 1161344"/>
                  <a:gd name="connsiteX10" fmla="*/ 631020 w 916770"/>
                  <a:gd name="connsiteY10" fmla="*/ 589844 h 1161344"/>
                  <a:gd name="connsiteX11" fmla="*/ 792945 w 916770"/>
                  <a:gd name="connsiteY11" fmla="*/ 618419 h 1161344"/>
                  <a:gd name="connsiteX12" fmla="*/ 916770 w 916770"/>
                  <a:gd name="connsiteY12" fmla="*/ 1012119 h 1161344"/>
                  <a:gd name="connsiteX13" fmla="*/ 748495 w 916770"/>
                  <a:gd name="connsiteY13" fmla="*/ 1027994 h 1161344"/>
                  <a:gd name="connsiteX14" fmla="*/ 669120 w 916770"/>
                  <a:gd name="connsiteY14" fmla="*/ 773994 h 1161344"/>
                  <a:gd name="connsiteX15" fmla="*/ 491320 w 916770"/>
                  <a:gd name="connsiteY15" fmla="*/ 732719 h 1161344"/>
                  <a:gd name="connsiteX16" fmla="*/ 370491 w 916770"/>
                  <a:gd name="connsiteY16" fmla="*/ 780433 h 1161344"/>
                  <a:gd name="connsiteX17" fmla="*/ 154770 w 916770"/>
                  <a:gd name="connsiteY17" fmla="*/ 1161344 h 1161344"/>
                  <a:gd name="connsiteX18" fmla="*/ 0 w 916770"/>
                  <a:gd name="connsiteY18" fmla="*/ 1088408 h 1161344"/>
                  <a:gd name="connsiteX19" fmla="*/ 370670 w 916770"/>
                  <a:gd name="connsiteY19" fmla="*/ 285044 h 1161344"/>
                  <a:gd name="connsiteX20" fmla="*/ 352425 w 916770"/>
                  <a:gd name="connsiteY20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719920 w 916770"/>
                  <a:gd name="connsiteY7" fmla="*/ 313619 h 1161344"/>
                  <a:gd name="connsiteX8" fmla="*/ 650070 w 916770"/>
                  <a:gd name="connsiteY8" fmla="*/ 345369 h 1161344"/>
                  <a:gd name="connsiteX9" fmla="*/ 567520 w 916770"/>
                  <a:gd name="connsiteY9" fmla="*/ 513644 h 1161344"/>
                  <a:gd name="connsiteX10" fmla="*/ 631020 w 916770"/>
                  <a:gd name="connsiteY10" fmla="*/ 589844 h 1161344"/>
                  <a:gd name="connsiteX11" fmla="*/ 792945 w 916770"/>
                  <a:gd name="connsiteY11" fmla="*/ 618419 h 1161344"/>
                  <a:gd name="connsiteX12" fmla="*/ 916770 w 916770"/>
                  <a:gd name="connsiteY12" fmla="*/ 1012119 h 1161344"/>
                  <a:gd name="connsiteX13" fmla="*/ 748495 w 916770"/>
                  <a:gd name="connsiteY13" fmla="*/ 1027994 h 1161344"/>
                  <a:gd name="connsiteX14" fmla="*/ 669120 w 916770"/>
                  <a:gd name="connsiteY14" fmla="*/ 773994 h 1161344"/>
                  <a:gd name="connsiteX15" fmla="*/ 491320 w 916770"/>
                  <a:gd name="connsiteY15" fmla="*/ 732719 h 1161344"/>
                  <a:gd name="connsiteX16" fmla="*/ 370491 w 916770"/>
                  <a:gd name="connsiteY16" fmla="*/ 780433 h 1161344"/>
                  <a:gd name="connsiteX17" fmla="*/ 154770 w 916770"/>
                  <a:gd name="connsiteY17" fmla="*/ 1161344 h 1161344"/>
                  <a:gd name="connsiteX18" fmla="*/ 0 w 916770"/>
                  <a:gd name="connsiteY18" fmla="*/ 1088408 h 1161344"/>
                  <a:gd name="connsiteX19" fmla="*/ 370670 w 916770"/>
                  <a:gd name="connsiteY19" fmla="*/ 285044 h 1161344"/>
                  <a:gd name="connsiteX20" fmla="*/ 352425 w 916770"/>
                  <a:gd name="connsiteY20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719920 w 916770"/>
                  <a:gd name="connsiteY7" fmla="*/ 313619 h 1161344"/>
                  <a:gd name="connsiteX8" fmla="*/ 650070 w 916770"/>
                  <a:gd name="connsiteY8" fmla="*/ 345369 h 1161344"/>
                  <a:gd name="connsiteX9" fmla="*/ 567520 w 916770"/>
                  <a:gd name="connsiteY9" fmla="*/ 513644 h 1161344"/>
                  <a:gd name="connsiteX10" fmla="*/ 631020 w 916770"/>
                  <a:gd name="connsiteY10" fmla="*/ 589844 h 1161344"/>
                  <a:gd name="connsiteX11" fmla="*/ 792945 w 916770"/>
                  <a:gd name="connsiteY11" fmla="*/ 618419 h 1161344"/>
                  <a:gd name="connsiteX12" fmla="*/ 916770 w 916770"/>
                  <a:gd name="connsiteY12" fmla="*/ 1012119 h 1161344"/>
                  <a:gd name="connsiteX13" fmla="*/ 748495 w 916770"/>
                  <a:gd name="connsiteY13" fmla="*/ 1027994 h 1161344"/>
                  <a:gd name="connsiteX14" fmla="*/ 669120 w 916770"/>
                  <a:gd name="connsiteY14" fmla="*/ 773994 h 1161344"/>
                  <a:gd name="connsiteX15" fmla="*/ 491320 w 916770"/>
                  <a:gd name="connsiteY15" fmla="*/ 732719 h 1161344"/>
                  <a:gd name="connsiteX16" fmla="*/ 370491 w 916770"/>
                  <a:gd name="connsiteY16" fmla="*/ 780433 h 1161344"/>
                  <a:gd name="connsiteX17" fmla="*/ 154770 w 916770"/>
                  <a:gd name="connsiteY17" fmla="*/ 1161344 h 1161344"/>
                  <a:gd name="connsiteX18" fmla="*/ 0 w 916770"/>
                  <a:gd name="connsiteY18" fmla="*/ 1088408 h 1161344"/>
                  <a:gd name="connsiteX19" fmla="*/ 370670 w 916770"/>
                  <a:gd name="connsiteY19" fmla="*/ 285044 h 1161344"/>
                  <a:gd name="connsiteX20" fmla="*/ 352425 w 916770"/>
                  <a:gd name="connsiteY20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767545 w 916770"/>
                  <a:gd name="connsiteY7" fmla="*/ 253294 h 1161344"/>
                  <a:gd name="connsiteX8" fmla="*/ 719920 w 916770"/>
                  <a:gd name="connsiteY8" fmla="*/ 313619 h 1161344"/>
                  <a:gd name="connsiteX9" fmla="*/ 650070 w 916770"/>
                  <a:gd name="connsiteY9" fmla="*/ 345369 h 1161344"/>
                  <a:gd name="connsiteX10" fmla="*/ 567520 w 916770"/>
                  <a:gd name="connsiteY10" fmla="*/ 513644 h 1161344"/>
                  <a:gd name="connsiteX11" fmla="*/ 631020 w 916770"/>
                  <a:gd name="connsiteY11" fmla="*/ 589844 h 1161344"/>
                  <a:gd name="connsiteX12" fmla="*/ 792945 w 916770"/>
                  <a:gd name="connsiteY12" fmla="*/ 618419 h 1161344"/>
                  <a:gd name="connsiteX13" fmla="*/ 916770 w 916770"/>
                  <a:gd name="connsiteY13" fmla="*/ 1012119 h 1161344"/>
                  <a:gd name="connsiteX14" fmla="*/ 748495 w 916770"/>
                  <a:gd name="connsiteY14" fmla="*/ 1027994 h 1161344"/>
                  <a:gd name="connsiteX15" fmla="*/ 669120 w 916770"/>
                  <a:gd name="connsiteY15" fmla="*/ 773994 h 1161344"/>
                  <a:gd name="connsiteX16" fmla="*/ 491320 w 916770"/>
                  <a:gd name="connsiteY16" fmla="*/ 732719 h 1161344"/>
                  <a:gd name="connsiteX17" fmla="*/ 370491 w 916770"/>
                  <a:gd name="connsiteY17" fmla="*/ 780433 h 1161344"/>
                  <a:gd name="connsiteX18" fmla="*/ 154770 w 916770"/>
                  <a:gd name="connsiteY18" fmla="*/ 1161344 h 1161344"/>
                  <a:gd name="connsiteX19" fmla="*/ 0 w 916770"/>
                  <a:gd name="connsiteY19" fmla="*/ 1088408 h 1161344"/>
                  <a:gd name="connsiteX20" fmla="*/ 370670 w 916770"/>
                  <a:gd name="connsiteY20" fmla="*/ 285044 h 1161344"/>
                  <a:gd name="connsiteX21" fmla="*/ 352425 w 916770"/>
                  <a:gd name="connsiteY21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904070 w 916770"/>
                  <a:gd name="connsiteY7" fmla="*/ 319969 h 1161344"/>
                  <a:gd name="connsiteX8" fmla="*/ 719920 w 916770"/>
                  <a:gd name="connsiteY8" fmla="*/ 313619 h 1161344"/>
                  <a:gd name="connsiteX9" fmla="*/ 650070 w 916770"/>
                  <a:gd name="connsiteY9" fmla="*/ 345369 h 1161344"/>
                  <a:gd name="connsiteX10" fmla="*/ 567520 w 916770"/>
                  <a:gd name="connsiteY10" fmla="*/ 513644 h 1161344"/>
                  <a:gd name="connsiteX11" fmla="*/ 631020 w 916770"/>
                  <a:gd name="connsiteY11" fmla="*/ 589844 h 1161344"/>
                  <a:gd name="connsiteX12" fmla="*/ 792945 w 916770"/>
                  <a:gd name="connsiteY12" fmla="*/ 618419 h 1161344"/>
                  <a:gd name="connsiteX13" fmla="*/ 916770 w 916770"/>
                  <a:gd name="connsiteY13" fmla="*/ 1012119 h 1161344"/>
                  <a:gd name="connsiteX14" fmla="*/ 748495 w 916770"/>
                  <a:gd name="connsiteY14" fmla="*/ 1027994 h 1161344"/>
                  <a:gd name="connsiteX15" fmla="*/ 669120 w 916770"/>
                  <a:gd name="connsiteY15" fmla="*/ 773994 h 1161344"/>
                  <a:gd name="connsiteX16" fmla="*/ 491320 w 916770"/>
                  <a:gd name="connsiteY16" fmla="*/ 732719 h 1161344"/>
                  <a:gd name="connsiteX17" fmla="*/ 370491 w 916770"/>
                  <a:gd name="connsiteY17" fmla="*/ 780433 h 1161344"/>
                  <a:gd name="connsiteX18" fmla="*/ 154770 w 916770"/>
                  <a:gd name="connsiteY18" fmla="*/ 1161344 h 1161344"/>
                  <a:gd name="connsiteX19" fmla="*/ 0 w 916770"/>
                  <a:gd name="connsiteY19" fmla="*/ 1088408 h 1161344"/>
                  <a:gd name="connsiteX20" fmla="*/ 370670 w 916770"/>
                  <a:gd name="connsiteY20" fmla="*/ 285044 h 1161344"/>
                  <a:gd name="connsiteX21" fmla="*/ 352425 w 916770"/>
                  <a:gd name="connsiteY21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904070 w 916770"/>
                  <a:gd name="connsiteY7" fmla="*/ 319969 h 1161344"/>
                  <a:gd name="connsiteX8" fmla="*/ 783420 w 916770"/>
                  <a:gd name="connsiteY8" fmla="*/ 313619 h 1161344"/>
                  <a:gd name="connsiteX9" fmla="*/ 719920 w 916770"/>
                  <a:gd name="connsiteY9" fmla="*/ 313619 h 1161344"/>
                  <a:gd name="connsiteX10" fmla="*/ 650070 w 916770"/>
                  <a:gd name="connsiteY10" fmla="*/ 345369 h 1161344"/>
                  <a:gd name="connsiteX11" fmla="*/ 567520 w 916770"/>
                  <a:gd name="connsiteY11" fmla="*/ 513644 h 1161344"/>
                  <a:gd name="connsiteX12" fmla="*/ 631020 w 916770"/>
                  <a:gd name="connsiteY12" fmla="*/ 589844 h 1161344"/>
                  <a:gd name="connsiteX13" fmla="*/ 792945 w 916770"/>
                  <a:gd name="connsiteY13" fmla="*/ 618419 h 1161344"/>
                  <a:gd name="connsiteX14" fmla="*/ 916770 w 916770"/>
                  <a:gd name="connsiteY14" fmla="*/ 1012119 h 1161344"/>
                  <a:gd name="connsiteX15" fmla="*/ 748495 w 916770"/>
                  <a:gd name="connsiteY15" fmla="*/ 1027994 h 1161344"/>
                  <a:gd name="connsiteX16" fmla="*/ 669120 w 916770"/>
                  <a:gd name="connsiteY16" fmla="*/ 773994 h 1161344"/>
                  <a:gd name="connsiteX17" fmla="*/ 491320 w 916770"/>
                  <a:gd name="connsiteY17" fmla="*/ 732719 h 1161344"/>
                  <a:gd name="connsiteX18" fmla="*/ 370491 w 916770"/>
                  <a:gd name="connsiteY18" fmla="*/ 780433 h 1161344"/>
                  <a:gd name="connsiteX19" fmla="*/ 154770 w 916770"/>
                  <a:gd name="connsiteY19" fmla="*/ 1161344 h 1161344"/>
                  <a:gd name="connsiteX20" fmla="*/ 0 w 916770"/>
                  <a:gd name="connsiteY20" fmla="*/ 1088408 h 1161344"/>
                  <a:gd name="connsiteX21" fmla="*/ 370670 w 916770"/>
                  <a:gd name="connsiteY21" fmla="*/ 285044 h 1161344"/>
                  <a:gd name="connsiteX22" fmla="*/ 352425 w 916770"/>
                  <a:gd name="connsiteY22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904070 w 916770"/>
                  <a:gd name="connsiteY7" fmla="*/ 319969 h 1161344"/>
                  <a:gd name="connsiteX8" fmla="*/ 786595 w 916770"/>
                  <a:gd name="connsiteY8" fmla="*/ 367594 h 1161344"/>
                  <a:gd name="connsiteX9" fmla="*/ 719920 w 916770"/>
                  <a:gd name="connsiteY9" fmla="*/ 313619 h 1161344"/>
                  <a:gd name="connsiteX10" fmla="*/ 650070 w 916770"/>
                  <a:gd name="connsiteY10" fmla="*/ 345369 h 1161344"/>
                  <a:gd name="connsiteX11" fmla="*/ 567520 w 916770"/>
                  <a:gd name="connsiteY11" fmla="*/ 513644 h 1161344"/>
                  <a:gd name="connsiteX12" fmla="*/ 631020 w 916770"/>
                  <a:gd name="connsiteY12" fmla="*/ 589844 h 1161344"/>
                  <a:gd name="connsiteX13" fmla="*/ 792945 w 916770"/>
                  <a:gd name="connsiteY13" fmla="*/ 618419 h 1161344"/>
                  <a:gd name="connsiteX14" fmla="*/ 916770 w 916770"/>
                  <a:gd name="connsiteY14" fmla="*/ 1012119 h 1161344"/>
                  <a:gd name="connsiteX15" fmla="*/ 748495 w 916770"/>
                  <a:gd name="connsiteY15" fmla="*/ 1027994 h 1161344"/>
                  <a:gd name="connsiteX16" fmla="*/ 669120 w 916770"/>
                  <a:gd name="connsiteY16" fmla="*/ 773994 h 1161344"/>
                  <a:gd name="connsiteX17" fmla="*/ 491320 w 916770"/>
                  <a:gd name="connsiteY17" fmla="*/ 732719 h 1161344"/>
                  <a:gd name="connsiteX18" fmla="*/ 370491 w 916770"/>
                  <a:gd name="connsiteY18" fmla="*/ 780433 h 1161344"/>
                  <a:gd name="connsiteX19" fmla="*/ 154770 w 916770"/>
                  <a:gd name="connsiteY19" fmla="*/ 1161344 h 1161344"/>
                  <a:gd name="connsiteX20" fmla="*/ 0 w 916770"/>
                  <a:gd name="connsiteY20" fmla="*/ 1088408 h 1161344"/>
                  <a:gd name="connsiteX21" fmla="*/ 370670 w 916770"/>
                  <a:gd name="connsiteY21" fmla="*/ 285044 h 1161344"/>
                  <a:gd name="connsiteX22" fmla="*/ 352425 w 916770"/>
                  <a:gd name="connsiteY22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904070 w 916770"/>
                  <a:gd name="connsiteY7" fmla="*/ 319969 h 1161344"/>
                  <a:gd name="connsiteX8" fmla="*/ 786595 w 916770"/>
                  <a:gd name="connsiteY8" fmla="*/ 367594 h 1161344"/>
                  <a:gd name="connsiteX9" fmla="*/ 719920 w 916770"/>
                  <a:gd name="connsiteY9" fmla="*/ 313619 h 1161344"/>
                  <a:gd name="connsiteX10" fmla="*/ 650070 w 916770"/>
                  <a:gd name="connsiteY10" fmla="*/ 345369 h 1161344"/>
                  <a:gd name="connsiteX11" fmla="*/ 567520 w 916770"/>
                  <a:gd name="connsiteY11" fmla="*/ 513644 h 1161344"/>
                  <a:gd name="connsiteX12" fmla="*/ 631020 w 916770"/>
                  <a:gd name="connsiteY12" fmla="*/ 589844 h 1161344"/>
                  <a:gd name="connsiteX13" fmla="*/ 792945 w 916770"/>
                  <a:gd name="connsiteY13" fmla="*/ 618419 h 1161344"/>
                  <a:gd name="connsiteX14" fmla="*/ 916770 w 916770"/>
                  <a:gd name="connsiteY14" fmla="*/ 1012119 h 1161344"/>
                  <a:gd name="connsiteX15" fmla="*/ 748495 w 916770"/>
                  <a:gd name="connsiteY15" fmla="*/ 1027994 h 1161344"/>
                  <a:gd name="connsiteX16" fmla="*/ 669120 w 916770"/>
                  <a:gd name="connsiteY16" fmla="*/ 773994 h 1161344"/>
                  <a:gd name="connsiteX17" fmla="*/ 491320 w 916770"/>
                  <a:gd name="connsiteY17" fmla="*/ 732719 h 1161344"/>
                  <a:gd name="connsiteX18" fmla="*/ 370491 w 916770"/>
                  <a:gd name="connsiteY18" fmla="*/ 780433 h 1161344"/>
                  <a:gd name="connsiteX19" fmla="*/ 154770 w 916770"/>
                  <a:gd name="connsiteY19" fmla="*/ 1161344 h 1161344"/>
                  <a:gd name="connsiteX20" fmla="*/ 0 w 916770"/>
                  <a:gd name="connsiteY20" fmla="*/ 1088408 h 1161344"/>
                  <a:gd name="connsiteX21" fmla="*/ 370670 w 916770"/>
                  <a:gd name="connsiteY21" fmla="*/ 285044 h 1161344"/>
                  <a:gd name="connsiteX22" fmla="*/ 352425 w 916770"/>
                  <a:gd name="connsiteY22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904070 w 916770"/>
                  <a:gd name="connsiteY7" fmla="*/ 319969 h 1161344"/>
                  <a:gd name="connsiteX8" fmla="*/ 786595 w 916770"/>
                  <a:gd name="connsiteY8" fmla="*/ 367594 h 1161344"/>
                  <a:gd name="connsiteX9" fmla="*/ 719920 w 916770"/>
                  <a:gd name="connsiteY9" fmla="*/ 313619 h 1161344"/>
                  <a:gd name="connsiteX10" fmla="*/ 650070 w 916770"/>
                  <a:gd name="connsiteY10" fmla="*/ 345369 h 1161344"/>
                  <a:gd name="connsiteX11" fmla="*/ 567520 w 916770"/>
                  <a:gd name="connsiteY11" fmla="*/ 513644 h 1161344"/>
                  <a:gd name="connsiteX12" fmla="*/ 631020 w 916770"/>
                  <a:gd name="connsiteY12" fmla="*/ 589844 h 1161344"/>
                  <a:gd name="connsiteX13" fmla="*/ 792945 w 916770"/>
                  <a:gd name="connsiteY13" fmla="*/ 618419 h 1161344"/>
                  <a:gd name="connsiteX14" fmla="*/ 916770 w 916770"/>
                  <a:gd name="connsiteY14" fmla="*/ 1012119 h 1161344"/>
                  <a:gd name="connsiteX15" fmla="*/ 748495 w 916770"/>
                  <a:gd name="connsiteY15" fmla="*/ 1027994 h 1161344"/>
                  <a:gd name="connsiteX16" fmla="*/ 669120 w 916770"/>
                  <a:gd name="connsiteY16" fmla="*/ 773994 h 1161344"/>
                  <a:gd name="connsiteX17" fmla="*/ 491320 w 916770"/>
                  <a:gd name="connsiteY17" fmla="*/ 732719 h 1161344"/>
                  <a:gd name="connsiteX18" fmla="*/ 370491 w 916770"/>
                  <a:gd name="connsiteY18" fmla="*/ 780433 h 1161344"/>
                  <a:gd name="connsiteX19" fmla="*/ 154770 w 916770"/>
                  <a:gd name="connsiteY19" fmla="*/ 1161344 h 1161344"/>
                  <a:gd name="connsiteX20" fmla="*/ 0 w 916770"/>
                  <a:gd name="connsiteY20" fmla="*/ 1088408 h 1161344"/>
                  <a:gd name="connsiteX21" fmla="*/ 370670 w 916770"/>
                  <a:gd name="connsiteY21" fmla="*/ 285044 h 1161344"/>
                  <a:gd name="connsiteX22" fmla="*/ 352425 w 916770"/>
                  <a:gd name="connsiteY22" fmla="*/ 163594 h 1161344"/>
                  <a:gd name="connsiteX0" fmla="*/ 352425 w 916770"/>
                  <a:gd name="connsiteY0" fmla="*/ 163594 h 1161344"/>
                  <a:gd name="connsiteX1" fmla="*/ 275420 w 916770"/>
                  <a:gd name="connsiteY1" fmla="*/ 154869 h 1161344"/>
                  <a:gd name="connsiteX2" fmla="*/ 167470 w 916770"/>
                  <a:gd name="connsiteY2" fmla="*/ 297744 h 1161344"/>
                  <a:gd name="connsiteX3" fmla="*/ 69045 w 916770"/>
                  <a:gd name="connsiteY3" fmla="*/ 199319 h 1161344"/>
                  <a:gd name="connsiteX4" fmla="*/ 161120 w 916770"/>
                  <a:gd name="connsiteY4" fmla="*/ 69144 h 1161344"/>
                  <a:gd name="connsiteX5" fmla="*/ 316695 w 916770"/>
                  <a:gd name="connsiteY5" fmla="*/ 15169 h 1161344"/>
                  <a:gd name="connsiteX6" fmla="*/ 799116 w 916770"/>
                  <a:gd name="connsiteY6" fmla="*/ 211219 h 1161344"/>
                  <a:gd name="connsiteX7" fmla="*/ 831045 w 916770"/>
                  <a:gd name="connsiteY7" fmla="*/ 243769 h 1161344"/>
                  <a:gd name="connsiteX8" fmla="*/ 904070 w 916770"/>
                  <a:gd name="connsiteY8" fmla="*/ 319969 h 1161344"/>
                  <a:gd name="connsiteX9" fmla="*/ 786595 w 916770"/>
                  <a:gd name="connsiteY9" fmla="*/ 367594 h 1161344"/>
                  <a:gd name="connsiteX10" fmla="*/ 719920 w 916770"/>
                  <a:gd name="connsiteY10" fmla="*/ 313619 h 1161344"/>
                  <a:gd name="connsiteX11" fmla="*/ 650070 w 916770"/>
                  <a:gd name="connsiteY11" fmla="*/ 345369 h 1161344"/>
                  <a:gd name="connsiteX12" fmla="*/ 567520 w 916770"/>
                  <a:gd name="connsiteY12" fmla="*/ 513644 h 1161344"/>
                  <a:gd name="connsiteX13" fmla="*/ 631020 w 916770"/>
                  <a:gd name="connsiteY13" fmla="*/ 589844 h 1161344"/>
                  <a:gd name="connsiteX14" fmla="*/ 792945 w 916770"/>
                  <a:gd name="connsiteY14" fmla="*/ 618419 h 1161344"/>
                  <a:gd name="connsiteX15" fmla="*/ 916770 w 916770"/>
                  <a:gd name="connsiteY15" fmla="*/ 1012119 h 1161344"/>
                  <a:gd name="connsiteX16" fmla="*/ 748495 w 916770"/>
                  <a:gd name="connsiteY16" fmla="*/ 1027994 h 1161344"/>
                  <a:gd name="connsiteX17" fmla="*/ 669120 w 916770"/>
                  <a:gd name="connsiteY17" fmla="*/ 773994 h 1161344"/>
                  <a:gd name="connsiteX18" fmla="*/ 491320 w 916770"/>
                  <a:gd name="connsiteY18" fmla="*/ 732719 h 1161344"/>
                  <a:gd name="connsiteX19" fmla="*/ 370491 w 916770"/>
                  <a:gd name="connsiteY19" fmla="*/ 780433 h 1161344"/>
                  <a:gd name="connsiteX20" fmla="*/ 154770 w 916770"/>
                  <a:gd name="connsiteY20" fmla="*/ 1161344 h 1161344"/>
                  <a:gd name="connsiteX21" fmla="*/ 0 w 916770"/>
                  <a:gd name="connsiteY21" fmla="*/ 1088408 h 1161344"/>
                  <a:gd name="connsiteX22" fmla="*/ 370670 w 916770"/>
                  <a:gd name="connsiteY22" fmla="*/ 285044 h 1161344"/>
                  <a:gd name="connsiteX23" fmla="*/ 352425 w 916770"/>
                  <a:gd name="connsiteY23" fmla="*/ 163594 h 1161344"/>
                  <a:gd name="connsiteX0" fmla="*/ 352425 w 951695"/>
                  <a:gd name="connsiteY0" fmla="*/ 163594 h 1161344"/>
                  <a:gd name="connsiteX1" fmla="*/ 275420 w 951695"/>
                  <a:gd name="connsiteY1" fmla="*/ 154869 h 1161344"/>
                  <a:gd name="connsiteX2" fmla="*/ 167470 w 951695"/>
                  <a:gd name="connsiteY2" fmla="*/ 297744 h 1161344"/>
                  <a:gd name="connsiteX3" fmla="*/ 69045 w 951695"/>
                  <a:gd name="connsiteY3" fmla="*/ 199319 h 1161344"/>
                  <a:gd name="connsiteX4" fmla="*/ 161120 w 951695"/>
                  <a:gd name="connsiteY4" fmla="*/ 69144 h 1161344"/>
                  <a:gd name="connsiteX5" fmla="*/ 316695 w 951695"/>
                  <a:gd name="connsiteY5" fmla="*/ 15169 h 1161344"/>
                  <a:gd name="connsiteX6" fmla="*/ 799116 w 951695"/>
                  <a:gd name="connsiteY6" fmla="*/ 211219 h 1161344"/>
                  <a:gd name="connsiteX7" fmla="*/ 951695 w 951695"/>
                  <a:gd name="connsiteY7" fmla="*/ 56444 h 1161344"/>
                  <a:gd name="connsiteX8" fmla="*/ 904070 w 951695"/>
                  <a:gd name="connsiteY8" fmla="*/ 319969 h 1161344"/>
                  <a:gd name="connsiteX9" fmla="*/ 786595 w 951695"/>
                  <a:gd name="connsiteY9" fmla="*/ 367594 h 1161344"/>
                  <a:gd name="connsiteX10" fmla="*/ 719920 w 951695"/>
                  <a:gd name="connsiteY10" fmla="*/ 313619 h 1161344"/>
                  <a:gd name="connsiteX11" fmla="*/ 650070 w 951695"/>
                  <a:gd name="connsiteY11" fmla="*/ 345369 h 1161344"/>
                  <a:gd name="connsiteX12" fmla="*/ 567520 w 951695"/>
                  <a:gd name="connsiteY12" fmla="*/ 513644 h 1161344"/>
                  <a:gd name="connsiteX13" fmla="*/ 631020 w 951695"/>
                  <a:gd name="connsiteY13" fmla="*/ 589844 h 1161344"/>
                  <a:gd name="connsiteX14" fmla="*/ 792945 w 951695"/>
                  <a:gd name="connsiteY14" fmla="*/ 618419 h 1161344"/>
                  <a:gd name="connsiteX15" fmla="*/ 916770 w 951695"/>
                  <a:gd name="connsiteY15" fmla="*/ 1012119 h 1161344"/>
                  <a:gd name="connsiteX16" fmla="*/ 748495 w 951695"/>
                  <a:gd name="connsiteY16" fmla="*/ 1027994 h 1161344"/>
                  <a:gd name="connsiteX17" fmla="*/ 669120 w 951695"/>
                  <a:gd name="connsiteY17" fmla="*/ 773994 h 1161344"/>
                  <a:gd name="connsiteX18" fmla="*/ 491320 w 951695"/>
                  <a:gd name="connsiteY18" fmla="*/ 732719 h 1161344"/>
                  <a:gd name="connsiteX19" fmla="*/ 370491 w 951695"/>
                  <a:gd name="connsiteY19" fmla="*/ 780433 h 1161344"/>
                  <a:gd name="connsiteX20" fmla="*/ 154770 w 951695"/>
                  <a:gd name="connsiteY20" fmla="*/ 1161344 h 1161344"/>
                  <a:gd name="connsiteX21" fmla="*/ 0 w 951695"/>
                  <a:gd name="connsiteY21" fmla="*/ 1088408 h 1161344"/>
                  <a:gd name="connsiteX22" fmla="*/ 370670 w 951695"/>
                  <a:gd name="connsiteY22" fmla="*/ 285044 h 1161344"/>
                  <a:gd name="connsiteX23" fmla="*/ 352425 w 951695"/>
                  <a:gd name="connsiteY23" fmla="*/ 163594 h 1161344"/>
                  <a:gd name="connsiteX0" fmla="*/ 352425 w 951695"/>
                  <a:gd name="connsiteY0" fmla="*/ 163594 h 1161344"/>
                  <a:gd name="connsiteX1" fmla="*/ 275420 w 951695"/>
                  <a:gd name="connsiteY1" fmla="*/ 154869 h 1161344"/>
                  <a:gd name="connsiteX2" fmla="*/ 167470 w 951695"/>
                  <a:gd name="connsiteY2" fmla="*/ 297744 h 1161344"/>
                  <a:gd name="connsiteX3" fmla="*/ 69045 w 951695"/>
                  <a:gd name="connsiteY3" fmla="*/ 199319 h 1161344"/>
                  <a:gd name="connsiteX4" fmla="*/ 161120 w 951695"/>
                  <a:gd name="connsiteY4" fmla="*/ 69144 h 1161344"/>
                  <a:gd name="connsiteX5" fmla="*/ 316695 w 951695"/>
                  <a:gd name="connsiteY5" fmla="*/ 15169 h 1161344"/>
                  <a:gd name="connsiteX6" fmla="*/ 799116 w 951695"/>
                  <a:gd name="connsiteY6" fmla="*/ 211219 h 1161344"/>
                  <a:gd name="connsiteX7" fmla="*/ 951695 w 951695"/>
                  <a:gd name="connsiteY7" fmla="*/ 56444 h 1161344"/>
                  <a:gd name="connsiteX8" fmla="*/ 910420 w 951695"/>
                  <a:gd name="connsiteY8" fmla="*/ 240594 h 1161344"/>
                  <a:gd name="connsiteX9" fmla="*/ 904070 w 951695"/>
                  <a:gd name="connsiteY9" fmla="*/ 319969 h 1161344"/>
                  <a:gd name="connsiteX10" fmla="*/ 786595 w 951695"/>
                  <a:gd name="connsiteY10" fmla="*/ 367594 h 1161344"/>
                  <a:gd name="connsiteX11" fmla="*/ 719920 w 951695"/>
                  <a:gd name="connsiteY11" fmla="*/ 313619 h 1161344"/>
                  <a:gd name="connsiteX12" fmla="*/ 650070 w 951695"/>
                  <a:gd name="connsiteY12" fmla="*/ 345369 h 1161344"/>
                  <a:gd name="connsiteX13" fmla="*/ 567520 w 951695"/>
                  <a:gd name="connsiteY13" fmla="*/ 513644 h 1161344"/>
                  <a:gd name="connsiteX14" fmla="*/ 631020 w 951695"/>
                  <a:gd name="connsiteY14" fmla="*/ 589844 h 1161344"/>
                  <a:gd name="connsiteX15" fmla="*/ 792945 w 951695"/>
                  <a:gd name="connsiteY15" fmla="*/ 618419 h 1161344"/>
                  <a:gd name="connsiteX16" fmla="*/ 916770 w 951695"/>
                  <a:gd name="connsiteY16" fmla="*/ 1012119 h 1161344"/>
                  <a:gd name="connsiteX17" fmla="*/ 748495 w 951695"/>
                  <a:gd name="connsiteY17" fmla="*/ 1027994 h 1161344"/>
                  <a:gd name="connsiteX18" fmla="*/ 669120 w 951695"/>
                  <a:gd name="connsiteY18" fmla="*/ 773994 h 1161344"/>
                  <a:gd name="connsiteX19" fmla="*/ 491320 w 951695"/>
                  <a:gd name="connsiteY19" fmla="*/ 732719 h 1161344"/>
                  <a:gd name="connsiteX20" fmla="*/ 370491 w 951695"/>
                  <a:gd name="connsiteY20" fmla="*/ 780433 h 1161344"/>
                  <a:gd name="connsiteX21" fmla="*/ 154770 w 951695"/>
                  <a:gd name="connsiteY21" fmla="*/ 1161344 h 1161344"/>
                  <a:gd name="connsiteX22" fmla="*/ 0 w 951695"/>
                  <a:gd name="connsiteY22" fmla="*/ 1088408 h 1161344"/>
                  <a:gd name="connsiteX23" fmla="*/ 370670 w 951695"/>
                  <a:gd name="connsiteY23" fmla="*/ 285044 h 1161344"/>
                  <a:gd name="connsiteX24" fmla="*/ 352425 w 951695"/>
                  <a:gd name="connsiteY24" fmla="*/ 163594 h 1161344"/>
                  <a:gd name="connsiteX0" fmla="*/ 352425 w 1040595"/>
                  <a:gd name="connsiteY0" fmla="*/ 163594 h 1161344"/>
                  <a:gd name="connsiteX1" fmla="*/ 275420 w 1040595"/>
                  <a:gd name="connsiteY1" fmla="*/ 154869 h 1161344"/>
                  <a:gd name="connsiteX2" fmla="*/ 167470 w 1040595"/>
                  <a:gd name="connsiteY2" fmla="*/ 297744 h 1161344"/>
                  <a:gd name="connsiteX3" fmla="*/ 69045 w 1040595"/>
                  <a:gd name="connsiteY3" fmla="*/ 199319 h 1161344"/>
                  <a:gd name="connsiteX4" fmla="*/ 161120 w 1040595"/>
                  <a:gd name="connsiteY4" fmla="*/ 69144 h 1161344"/>
                  <a:gd name="connsiteX5" fmla="*/ 316695 w 1040595"/>
                  <a:gd name="connsiteY5" fmla="*/ 15169 h 1161344"/>
                  <a:gd name="connsiteX6" fmla="*/ 799116 w 1040595"/>
                  <a:gd name="connsiteY6" fmla="*/ 211219 h 1161344"/>
                  <a:gd name="connsiteX7" fmla="*/ 951695 w 1040595"/>
                  <a:gd name="connsiteY7" fmla="*/ 56444 h 1161344"/>
                  <a:gd name="connsiteX8" fmla="*/ 1040595 w 1040595"/>
                  <a:gd name="connsiteY8" fmla="*/ 145344 h 1161344"/>
                  <a:gd name="connsiteX9" fmla="*/ 904070 w 1040595"/>
                  <a:gd name="connsiteY9" fmla="*/ 319969 h 1161344"/>
                  <a:gd name="connsiteX10" fmla="*/ 786595 w 1040595"/>
                  <a:gd name="connsiteY10" fmla="*/ 367594 h 1161344"/>
                  <a:gd name="connsiteX11" fmla="*/ 719920 w 1040595"/>
                  <a:gd name="connsiteY11" fmla="*/ 313619 h 1161344"/>
                  <a:gd name="connsiteX12" fmla="*/ 650070 w 1040595"/>
                  <a:gd name="connsiteY12" fmla="*/ 345369 h 1161344"/>
                  <a:gd name="connsiteX13" fmla="*/ 567520 w 1040595"/>
                  <a:gd name="connsiteY13" fmla="*/ 513644 h 1161344"/>
                  <a:gd name="connsiteX14" fmla="*/ 631020 w 1040595"/>
                  <a:gd name="connsiteY14" fmla="*/ 589844 h 1161344"/>
                  <a:gd name="connsiteX15" fmla="*/ 792945 w 1040595"/>
                  <a:gd name="connsiteY15" fmla="*/ 618419 h 1161344"/>
                  <a:gd name="connsiteX16" fmla="*/ 916770 w 1040595"/>
                  <a:gd name="connsiteY16" fmla="*/ 1012119 h 1161344"/>
                  <a:gd name="connsiteX17" fmla="*/ 748495 w 1040595"/>
                  <a:gd name="connsiteY17" fmla="*/ 1027994 h 1161344"/>
                  <a:gd name="connsiteX18" fmla="*/ 669120 w 1040595"/>
                  <a:gd name="connsiteY18" fmla="*/ 773994 h 1161344"/>
                  <a:gd name="connsiteX19" fmla="*/ 491320 w 1040595"/>
                  <a:gd name="connsiteY19" fmla="*/ 732719 h 1161344"/>
                  <a:gd name="connsiteX20" fmla="*/ 370491 w 1040595"/>
                  <a:gd name="connsiteY20" fmla="*/ 780433 h 1161344"/>
                  <a:gd name="connsiteX21" fmla="*/ 154770 w 1040595"/>
                  <a:gd name="connsiteY21" fmla="*/ 1161344 h 1161344"/>
                  <a:gd name="connsiteX22" fmla="*/ 0 w 1040595"/>
                  <a:gd name="connsiteY22" fmla="*/ 1088408 h 1161344"/>
                  <a:gd name="connsiteX23" fmla="*/ 370670 w 1040595"/>
                  <a:gd name="connsiteY23" fmla="*/ 285044 h 1161344"/>
                  <a:gd name="connsiteX24" fmla="*/ 352425 w 1040595"/>
                  <a:gd name="connsiteY24" fmla="*/ 163594 h 1161344"/>
                  <a:gd name="connsiteX0" fmla="*/ 352425 w 1040595"/>
                  <a:gd name="connsiteY0" fmla="*/ 163594 h 1161344"/>
                  <a:gd name="connsiteX1" fmla="*/ 275420 w 1040595"/>
                  <a:gd name="connsiteY1" fmla="*/ 154869 h 1161344"/>
                  <a:gd name="connsiteX2" fmla="*/ 167470 w 1040595"/>
                  <a:gd name="connsiteY2" fmla="*/ 297744 h 1161344"/>
                  <a:gd name="connsiteX3" fmla="*/ 69045 w 1040595"/>
                  <a:gd name="connsiteY3" fmla="*/ 199319 h 1161344"/>
                  <a:gd name="connsiteX4" fmla="*/ 161120 w 1040595"/>
                  <a:gd name="connsiteY4" fmla="*/ 69144 h 1161344"/>
                  <a:gd name="connsiteX5" fmla="*/ 316695 w 1040595"/>
                  <a:gd name="connsiteY5" fmla="*/ 15169 h 1161344"/>
                  <a:gd name="connsiteX6" fmla="*/ 799116 w 1040595"/>
                  <a:gd name="connsiteY6" fmla="*/ 211219 h 1161344"/>
                  <a:gd name="connsiteX7" fmla="*/ 935820 w 1040595"/>
                  <a:gd name="connsiteY7" fmla="*/ 75494 h 1161344"/>
                  <a:gd name="connsiteX8" fmla="*/ 1040595 w 1040595"/>
                  <a:gd name="connsiteY8" fmla="*/ 145344 h 1161344"/>
                  <a:gd name="connsiteX9" fmla="*/ 904070 w 1040595"/>
                  <a:gd name="connsiteY9" fmla="*/ 319969 h 1161344"/>
                  <a:gd name="connsiteX10" fmla="*/ 786595 w 1040595"/>
                  <a:gd name="connsiteY10" fmla="*/ 367594 h 1161344"/>
                  <a:gd name="connsiteX11" fmla="*/ 719920 w 1040595"/>
                  <a:gd name="connsiteY11" fmla="*/ 313619 h 1161344"/>
                  <a:gd name="connsiteX12" fmla="*/ 650070 w 1040595"/>
                  <a:gd name="connsiteY12" fmla="*/ 345369 h 1161344"/>
                  <a:gd name="connsiteX13" fmla="*/ 567520 w 1040595"/>
                  <a:gd name="connsiteY13" fmla="*/ 513644 h 1161344"/>
                  <a:gd name="connsiteX14" fmla="*/ 631020 w 1040595"/>
                  <a:gd name="connsiteY14" fmla="*/ 589844 h 1161344"/>
                  <a:gd name="connsiteX15" fmla="*/ 792945 w 1040595"/>
                  <a:gd name="connsiteY15" fmla="*/ 618419 h 1161344"/>
                  <a:gd name="connsiteX16" fmla="*/ 916770 w 1040595"/>
                  <a:gd name="connsiteY16" fmla="*/ 1012119 h 1161344"/>
                  <a:gd name="connsiteX17" fmla="*/ 748495 w 1040595"/>
                  <a:gd name="connsiteY17" fmla="*/ 1027994 h 1161344"/>
                  <a:gd name="connsiteX18" fmla="*/ 669120 w 1040595"/>
                  <a:gd name="connsiteY18" fmla="*/ 773994 h 1161344"/>
                  <a:gd name="connsiteX19" fmla="*/ 491320 w 1040595"/>
                  <a:gd name="connsiteY19" fmla="*/ 732719 h 1161344"/>
                  <a:gd name="connsiteX20" fmla="*/ 370491 w 1040595"/>
                  <a:gd name="connsiteY20" fmla="*/ 780433 h 1161344"/>
                  <a:gd name="connsiteX21" fmla="*/ 154770 w 1040595"/>
                  <a:gd name="connsiteY21" fmla="*/ 1161344 h 1161344"/>
                  <a:gd name="connsiteX22" fmla="*/ 0 w 1040595"/>
                  <a:gd name="connsiteY22" fmla="*/ 1088408 h 1161344"/>
                  <a:gd name="connsiteX23" fmla="*/ 370670 w 1040595"/>
                  <a:gd name="connsiteY23" fmla="*/ 285044 h 1161344"/>
                  <a:gd name="connsiteX24" fmla="*/ 352425 w 1040595"/>
                  <a:gd name="connsiteY24" fmla="*/ 163594 h 1161344"/>
                  <a:gd name="connsiteX0" fmla="*/ 352425 w 1040595"/>
                  <a:gd name="connsiteY0" fmla="*/ 163594 h 1161344"/>
                  <a:gd name="connsiteX1" fmla="*/ 275420 w 1040595"/>
                  <a:gd name="connsiteY1" fmla="*/ 154869 h 1161344"/>
                  <a:gd name="connsiteX2" fmla="*/ 167470 w 1040595"/>
                  <a:gd name="connsiteY2" fmla="*/ 297744 h 1161344"/>
                  <a:gd name="connsiteX3" fmla="*/ 69045 w 1040595"/>
                  <a:gd name="connsiteY3" fmla="*/ 199319 h 1161344"/>
                  <a:gd name="connsiteX4" fmla="*/ 161120 w 1040595"/>
                  <a:gd name="connsiteY4" fmla="*/ 69144 h 1161344"/>
                  <a:gd name="connsiteX5" fmla="*/ 316695 w 1040595"/>
                  <a:gd name="connsiteY5" fmla="*/ 15169 h 1161344"/>
                  <a:gd name="connsiteX6" fmla="*/ 799116 w 1040595"/>
                  <a:gd name="connsiteY6" fmla="*/ 211219 h 1161344"/>
                  <a:gd name="connsiteX7" fmla="*/ 935820 w 1040595"/>
                  <a:gd name="connsiteY7" fmla="*/ 75494 h 1161344"/>
                  <a:gd name="connsiteX8" fmla="*/ 1040595 w 1040595"/>
                  <a:gd name="connsiteY8" fmla="*/ 145344 h 1161344"/>
                  <a:gd name="connsiteX9" fmla="*/ 904070 w 1040595"/>
                  <a:gd name="connsiteY9" fmla="*/ 319969 h 1161344"/>
                  <a:gd name="connsiteX10" fmla="*/ 786595 w 1040595"/>
                  <a:gd name="connsiteY10" fmla="*/ 367594 h 1161344"/>
                  <a:gd name="connsiteX11" fmla="*/ 719920 w 1040595"/>
                  <a:gd name="connsiteY11" fmla="*/ 313619 h 1161344"/>
                  <a:gd name="connsiteX12" fmla="*/ 650070 w 1040595"/>
                  <a:gd name="connsiteY12" fmla="*/ 345369 h 1161344"/>
                  <a:gd name="connsiteX13" fmla="*/ 567520 w 1040595"/>
                  <a:gd name="connsiteY13" fmla="*/ 513644 h 1161344"/>
                  <a:gd name="connsiteX14" fmla="*/ 631020 w 1040595"/>
                  <a:gd name="connsiteY14" fmla="*/ 589844 h 1161344"/>
                  <a:gd name="connsiteX15" fmla="*/ 792945 w 1040595"/>
                  <a:gd name="connsiteY15" fmla="*/ 618419 h 1161344"/>
                  <a:gd name="connsiteX16" fmla="*/ 916770 w 1040595"/>
                  <a:gd name="connsiteY16" fmla="*/ 1012119 h 1161344"/>
                  <a:gd name="connsiteX17" fmla="*/ 748495 w 1040595"/>
                  <a:gd name="connsiteY17" fmla="*/ 1027994 h 1161344"/>
                  <a:gd name="connsiteX18" fmla="*/ 669120 w 1040595"/>
                  <a:gd name="connsiteY18" fmla="*/ 773994 h 1161344"/>
                  <a:gd name="connsiteX19" fmla="*/ 491320 w 1040595"/>
                  <a:gd name="connsiteY19" fmla="*/ 732719 h 1161344"/>
                  <a:gd name="connsiteX20" fmla="*/ 370491 w 1040595"/>
                  <a:gd name="connsiteY20" fmla="*/ 780433 h 1161344"/>
                  <a:gd name="connsiteX21" fmla="*/ 154770 w 1040595"/>
                  <a:gd name="connsiteY21" fmla="*/ 1161344 h 1161344"/>
                  <a:gd name="connsiteX22" fmla="*/ 0 w 1040595"/>
                  <a:gd name="connsiteY22" fmla="*/ 1088408 h 1161344"/>
                  <a:gd name="connsiteX23" fmla="*/ 370670 w 1040595"/>
                  <a:gd name="connsiteY23" fmla="*/ 285044 h 1161344"/>
                  <a:gd name="connsiteX24" fmla="*/ 352425 w 1040595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6595 w 1054703"/>
                  <a:gd name="connsiteY10" fmla="*/ 367594 h 1161344"/>
                  <a:gd name="connsiteX11" fmla="*/ 719920 w 1054703"/>
                  <a:gd name="connsiteY11" fmla="*/ 3136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6595 w 1054703"/>
                  <a:gd name="connsiteY10" fmla="*/ 364419 h 1161344"/>
                  <a:gd name="connsiteX11" fmla="*/ 719920 w 1054703"/>
                  <a:gd name="connsiteY11" fmla="*/ 3136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6595 w 1054703"/>
                  <a:gd name="connsiteY10" fmla="*/ 364419 h 1161344"/>
                  <a:gd name="connsiteX11" fmla="*/ 719920 w 1054703"/>
                  <a:gd name="connsiteY11" fmla="*/ 3136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9920 w 1054703"/>
                  <a:gd name="connsiteY11" fmla="*/ 3136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0395 w 1054703"/>
                  <a:gd name="connsiteY11" fmla="*/ 3390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69120 w 1054703"/>
                  <a:gd name="connsiteY18" fmla="*/ 77399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167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52425 w 1054703"/>
                  <a:gd name="connsiteY0" fmla="*/ 1635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52425 w 1054703"/>
                  <a:gd name="connsiteY24" fmla="*/ 163594 h 1161344"/>
                  <a:gd name="connsiteX0" fmla="*/ 346075 w 1054703"/>
                  <a:gd name="connsiteY0" fmla="*/ 1762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70670 w 1054703"/>
                  <a:gd name="connsiteY23" fmla="*/ 285044 h 1161344"/>
                  <a:gd name="connsiteX24" fmla="*/ 346075 w 1054703"/>
                  <a:gd name="connsiteY24" fmla="*/ 176294 h 1161344"/>
                  <a:gd name="connsiteX0" fmla="*/ 346075 w 1054703"/>
                  <a:gd name="connsiteY0" fmla="*/ 176294 h 1161344"/>
                  <a:gd name="connsiteX1" fmla="*/ 275420 w 1054703"/>
                  <a:gd name="connsiteY1" fmla="*/ 154869 h 1161344"/>
                  <a:gd name="connsiteX2" fmla="*/ 167470 w 1054703"/>
                  <a:gd name="connsiteY2" fmla="*/ 297744 h 1161344"/>
                  <a:gd name="connsiteX3" fmla="*/ 69045 w 1054703"/>
                  <a:gd name="connsiteY3" fmla="*/ 199319 h 1161344"/>
                  <a:gd name="connsiteX4" fmla="*/ 161120 w 1054703"/>
                  <a:gd name="connsiteY4" fmla="*/ 69144 h 1161344"/>
                  <a:gd name="connsiteX5" fmla="*/ 316695 w 1054703"/>
                  <a:gd name="connsiteY5" fmla="*/ 15169 h 1161344"/>
                  <a:gd name="connsiteX6" fmla="*/ 799116 w 1054703"/>
                  <a:gd name="connsiteY6" fmla="*/ 211219 h 1161344"/>
                  <a:gd name="connsiteX7" fmla="*/ 935820 w 1054703"/>
                  <a:gd name="connsiteY7" fmla="*/ 75494 h 1161344"/>
                  <a:gd name="connsiteX8" fmla="*/ 1040595 w 1054703"/>
                  <a:gd name="connsiteY8" fmla="*/ 145344 h 1161344"/>
                  <a:gd name="connsiteX9" fmla="*/ 904070 w 1054703"/>
                  <a:gd name="connsiteY9" fmla="*/ 319969 h 1161344"/>
                  <a:gd name="connsiteX10" fmla="*/ 783420 w 1054703"/>
                  <a:gd name="connsiteY10" fmla="*/ 354894 h 1161344"/>
                  <a:gd name="connsiteX11" fmla="*/ 713570 w 1054703"/>
                  <a:gd name="connsiteY11" fmla="*/ 326319 h 1161344"/>
                  <a:gd name="connsiteX12" fmla="*/ 650070 w 1054703"/>
                  <a:gd name="connsiteY12" fmla="*/ 345369 h 1161344"/>
                  <a:gd name="connsiteX13" fmla="*/ 567520 w 1054703"/>
                  <a:gd name="connsiteY13" fmla="*/ 513644 h 1161344"/>
                  <a:gd name="connsiteX14" fmla="*/ 631020 w 1054703"/>
                  <a:gd name="connsiteY14" fmla="*/ 589844 h 1161344"/>
                  <a:gd name="connsiteX15" fmla="*/ 792945 w 1054703"/>
                  <a:gd name="connsiteY15" fmla="*/ 618419 h 1161344"/>
                  <a:gd name="connsiteX16" fmla="*/ 904070 w 1054703"/>
                  <a:gd name="connsiteY16" fmla="*/ 1012119 h 1161344"/>
                  <a:gd name="connsiteX17" fmla="*/ 748495 w 1054703"/>
                  <a:gd name="connsiteY17" fmla="*/ 1027994 h 1161344"/>
                  <a:gd name="connsiteX18" fmla="*/ 681820 w 1054703"/>
                  <a:gd name="connsiteY18" fmla="*/ 754944 h 1161344"/>
                  <a:gd name="connsiteX19" fmla="*/ 491320 w 1054703"/>
                  <a:gd name="connsiteY19" fmla="*/ 732719 h 1161344"/>
                  <a:gd name="connsiteX20" fmla="*/ 370491 w 1054703"/>
                  <a:gd name="connsiteY20" fmla="*/ 780433 h 1161344"/>
                  <a:gd name="connsiteX21" fmla="*/ 154770 w 1054703"/>
                  <a:gd name="connsiteY21" fmla="*/ 1161344 h 1161344"/>
                  <a:gd name="connsiteX22" fmla="*/ 0 w 1054703"/>
                  <a:gd name="connsiteY22" fmla="*/ 1088408 h 1161344"/>
                  <a:gd name="connsiteX23" fmla="*/ 361145 w 1054703"/>
                  <a:gd name="connsiteY23" fmla="*/ 316794 h 1161344"/>
                  <a:gd name="connsiteX24" fmla="*/ 346075 w 1054703"/>
                  <a:gd name="connsiteY24" fmla="*/ 176294 h 1161344"/>
                  <a:gd name="connsiteX0" fmla="*/ 362179 w 1070807"/>
                  <a:gd name="connsiteY0" fmla="*/ 176294 h 1161344"/>
                  <a:gd name="connsiteX1" fmla="*/ 291524 w 1070807"/>
                  <a:gd name="connsiteY1" fmla="*/ 154869 h 1161344"/>
                  <a:gd name="connsiteX2" fmla="*/ 183574 w 1070807"/>
                  <a:gd name="connsiteY2" fmla="*/ 297744 h 1161344"/>
                  <a:gd name="connsiteX3" fmla="*/ 85149 w 1070807"/>
                  <a:gd name="connsiteY3" fmla="*/ 199319 h 1161344"/>
                  <a:gd name="connsiteX4" fmla="*/ 177224 w 1070807"/>
                  <a:gd name="connsiteY4" fmla="*/ 69144 h 1161344"/>
                  <a:gd name="connsiteX5" fmla="*/ 332799 w 1070807"/>
                  <a:gd name="connsiteY5" fmla="*/ 15169 h 1161344"/>
                  <a:gd name="connsiteX6" fmla="*/ 815220 w 1070807"/>
                  <a:gd name="connsiteY6" fmla="*/ 211219 h 1161344"/>
                  <a:gd name="connsiteX7" fmla="*/ 951924 w 1070807"/>
                  <a:gd name="connsiteY7" fmla="*/ 75494 h 1161344"/>
                  <a:gd name="connsiteX8" fmla="*/ 1056699 w 1070807"/>
                  <a:gd name="connsiteY8" fmla="*/ 145344 h 1161344"/>
                  <a:gd name="connsiteX9" fmla="*/ 920174 w 1070807"/>
                  <a:gd name="connsiteY9" fmla="*/ 319969 h 1161344"/>
                  <a:gd name="connsiteX10" fmla="*/ 799524 w 1070807"/>
                  <a:gd name="connsiteY10" fmla="*/ 354894 h 1161344"/>
                  <a:gd name="connsiteX11" fmla="*/ 729674 w 1070807"/>
                  <a:gd name="connsiteY11" fmla="*/ 326319 h 1161344"/>
                  <a:gd name="connsiteX12" fmla="*/ 666174 w 1070807"/>
                  <a:gd name="connsiteY12" fmla="*/ 345369 h 1161344"/>
                  <a:gd name="connsiteX13" fmla="*/ 583624 w 1070807"/>
                  <a:gd name="connsiteY13" fmla="*/ 513644 h 1161344"/>
                  <a:gd name="connsiteX14" fmla="*/ 647124 w 1070807"/>
                  <a:gd name="connsiteY14" fmla="*/ 589844 h 1161344"/>
                  <a:gd name="connsiteX15" fmla="*/ 809049 w 1070807"/>
                  <a:gd name="connsiteY15" fmla="*/ 618419 h 1161344"/>
                  <a:gd name="connsiteX16" fmla="*/ 920174 w 1070807"/>
                  <a:gd name="connsiteY16" fmla="*/ 1012119 h 1161344"/>
                  <a:gd name="connsiteX17" fmla="*/ 764599 w 1070807"/>
                  <a:gd name="connsiteY17" fmla="*/ 1027994 h 1161344"/>
                  <a:gd name="connsiteX18" fmla="*/ 697924 w 1070807"/>
                  <a:gd name="connsiteY18" fmla="*/ 754944 h 1161344"/>
                  <a:gd name="connsiteX19" fmla="*/ 507424 w 1070807"/>
                  <a:gd name="connsiteY19" fmla="*/ 732719 h 1161344"/>
                  <a:gd name="connsiteX20" fmla="*/ 386595 w 1070807"/>
                  <a:gd name="connsiteY20" fmla="*/ 780433 h 1161344"/>
                  <a:gd name="connsiteX21" fmla="*/ 170874 w 1070807"/>
                  <a:gd name="connsiteY21" fmla="*/ 1161344 h 1161344"/>
                  <a:gd name="connsiteX22" fmla="*/ 16104 w 1070807"/>
                  <a:gd name="connsiteY22" fmla="*/ 1088408 h 1161344"/>
                  <a:gd name="connsiteX23" fmla="*/ 377249 w 1070807"/>
                  <a:gd name="connsiteY23" fmla="*/ 316794 h 1161344"/>
                  <a:gd name="connsiteX24" fmla="*/ 362179 w 1070807"/>
                  <a:gd name="connsiteY24" fmla="*/ 176294 h 1161344"/>
                  <a:gd name="connsiteX0" fmla="*/ 363547 w 1072175"/>
                  <a:gd name="connsiteY0" fmla="*/ 176294 h 1210416"/>
                  <a:gd name="connsiteX1" fmla="*/ 292892 w 1072175"/>
                  <a:gd name="connsiteY1" fmla="*/ 154869 h 1210416"/>
                  <a:gd name="connsiteX2" fmla="*/ 184942 w 1072175"/>
                  <a:gd name="connsiteY2" fmla="*/ 297744 h 1210416"/>
                  <a:gd name="connsiteX3" fmla="*/ 86517 w 1072175"/>
                  <a:gd name="connsiteY3" fmla="*/ 199319 h 1210416"/>
                  <a:gd name="connsiteX4" fmla="*/ 178592 w 1072175"/>
                  <a:gd name="connsiteY4" fmla="*/ 69144 h 1210416"/>
                  <a:gd name="connsiteX5" fmla="*/ 334167 w 1072175"/>
                  <a:gd name="connsiteY5" fmla="*/ 15169 h 1210416"/>
                  <a:gd name="connsiteX6" fmla="*/ 816588 w 1072175"/>
                  <a:gd name="connsiteY6" fmla="*/ 211219 h 1210416"/>
                  <a:gd name="connsiteX7" fmla="*/ 953292 w 1072175"/>
                  <a:gd name="connsiteY7" fmla="*/ 75494 h 1210416"/>
                  <a:gd name="connsiteX8" fmla="*/ 1058067 w 1072175"/>
                  <a:gd name="connsiteY8" fmla="*/ 145344 h 1210416"/>
                  <a:gd name="connsiteX9" fmla="*/ 921542 w 1072175"/>
                  <a:gd name="connsiteY9" fmla="*/ 319969 h 1210416"/>
                  <a:gd name="connsiteX10" fmla="*/ 800892 w 1072175"/>
                  <a:gd name="connsiteY10" fmla="*/ 354894 h 1210416"/>
                  <a:gd name="connsiteX11" fmla="*/ 731042 w 1072175"/>
                  <a:gd name="connsiteY11" fmla="*/ 326319 h 1210416"/>
                  <a:gd name="connsiteX12" fmla="*/ 667542 w 1072175"/>
                  <a:gd name="connsiteY12" fmla="*/ 345369 h 1210416"/>
                  <a:gd name="connsiteX13" fmla="*/ 584992 w 1072175"/>
                  <a:gd name="connsiteY13" fmla="*/ 513644 h 1210416"/>
                  <a:gd name="connsiteX14" fmla="*/ 648492 w 1072175"/>
                  <a:gd name="connsiteY14" fmla="*/ 589844 h 1210416"/>
                  <a:gd name="connsiteX15" fmla="*/ 810417 w 1072175"/>
                  <a:gd name="connsiteY15" fmla="*/ 618419 h 1210416"/>
                  <a:gd name="connsiteX16" fmla="*/ 921542 w 1072175"/>
                  <a:gd name="connsiteY16" fmla="*/ 1012119 h 1210416"/>
                  <a:gd name="connsiteX17" fmla="*/ 765967 w 1072175"/>
                  <a:gd name="connsiteY17" fmla="*/ 1027994 h 1210416"/>
                  <a:gd name="connsiteX18" fmla="*/ 699292 w 1072175"/>
                  <a:gd name="connsiteY18" fmla="*/ 754944 h 1210416"/>
                  <a:gd name="connsiteX19" fmla="*/ 508792 w 1072175"/>
                  <a:gd name="connsiteY19" fmla="*/ 732719 h 1210416"/>
                  <a:gd name="connsiteX20" fmla="*/ 387963 w 1072175"/>
                  <a:gd name="connsiteY20" fmla="*/ 780433 h 1210416"/>
                  <a:gd name="connsiteX21" fmla="*/ 172242 w 1072175"/>
                  <a:gd name="connsiteY21" fmla="*/ 1161344 h 1210416"/>
                  <a:gd name="connsiteX22" fmla="*/ 17472 w 1072175"/>
                  <a:gd name="connsiteY22" fmla="*/ 1088408 h 1210416"/>
                  <a:gd name="connsiteX23" fmla="*/ 378617 w 1072175"/>
                  <a:gd name="connsiteY23" fmla="*/ 316794 h 1210416"/>
                  <a:gd name="connsiteX24" fmla="*/ 363547 w 1072175"/>
                  <a:gd name="connsiteY24" fmla="*/ 176294 h 1210416"/>
                  <a:gd name="connsiteX0" fmla="*/ 362614 w 1071242"/>
                  <a:gd name="connsiteY0" fmla="*/ 176294 h 1217471"/>
                  <a:gd name="connsiteX1" fmla="*/ 291959 w 1071242"/>
                  <a:gd name="connsiteY1" fmla="*/ 154869 h 1217471"/>
                  <a:gd name="connsiteX2" fmla="*/ 184009 w 1071242"/>
                  <a:gd name="connsiteY2" fmla="*/ 297744 h 1217471"/>
                  <a:gd name="connsiteX3" fmla="*/ 85584 w 1071242"/>
                  <a:gd name="connsiteY3" fmla="*/ 199319 h 1217471"/>
                  <a:gd name="connsiteX4" fmla="*/ 177659 w 1071242"/>
                  <a:gd name="connsiteY4" fmla="*/ 69144 h 1217471"/>
                  <a:gd name="connsiteX5" fmla="*/ 333234 w 1071242"/>
                  <a:gd name="connsiteY5" fmla="*/ 15169 h 1217471"/>
                  <a:gd name="connsiteX6" fmla="*/ 815655 w 1071242"/>
                  <a:gd name="connsiteY6" fmla="*/ 211219 h 1217471"/>
                  <a:gd name="connsiteX7" fmla="*/ 952359 w 1071242"/>
                  <a:gd name="connsiteY7" fmla="*/ 75494 h 1217471"/>
                  <a:gd name="connsiteX8" fmla="*/ 1057134 w 1071242"/>
                  <a:gd name="connsiteY8" fmla="*/ 145344 h 1217471"/>
                  <a:gd name="connsiteX9" fmla="*/ 920609 w 1071242"/>
                  <a:gd name="connsiteY9" fmla="*/ 319969 h 1217471"/>
                  <a:gd name="connsiteX10" fmla="*/ 799959 w 1071242"/>
                  <a:gd name="connsiteY10" fmla="*/ 354894 h 1217471"/>
                  <a:gd name="connsiteX11" fmla="*/ 730109 w 1071242"/>
                  <a:gd name="connsiteY11" fmla="*/ 326319 h 1217471"/>
                  <a:gd name="connsiteX12" fmla="*/ 666609 w 1071242"/>
                  <a:gd name="connsiteY12" fmla="*/ 345369 h 1217471"/>
                  <a:gd name="connsiteX13" fmla="*/ 584059 w 1071242"/>
                  <a:gd name="connsiteY13" fmla="*/ 513644 h 1217471"/>
                  <a:gd name="connsiteX14" fmla="*/ 647559 w 1071242"/>
                  <a:gd name="connsiteY14" fmla="*/ 589844 h 1217471"/>
                  <a:gd name="connsiteX15" fmla="*/ 809484 w 1071242"/>
                  <a:gd name="connsiteY15" fmla="*/ 618419 h 1217471"/>
                  <a:gd name="connsiteX16" fmla="*/ 920609 w 1071242"/>
                  <a:gd name="connsiteY16" fmla="*/ 1012119 h 1217471"/>
                  <a:gd name="connsiteX17" fmla="*/ 765034 w 1071242"/>
                  <a:gd name="connsiteY17" fmla="*/ 1027994 h 1217471"/>
                  <a:gd name="connsiteX18" fmla="*/ 698359 w 1071242"/>
                  <a:gd name="connsiteY18" fmla="*/ 754944 h 1217471"/>
                  <a:gd name="connsiteX19" fmla="*/ 507859 w 1071242"/>
                  <a:gd name="connsiteY19" fmla="*/ 732719 h 1217471"/>
                  <a:gd name="connsiteX20" fmla="*/ 387030 w 1071242"/>
                  <a:gd name="connsiteY20" fmla="*/ 780433 h 1217471"/>
                  <a:gd name="connsiteX21" fmla="*/ 171309 w 1071242"/>
                  <a:gd name="connsiteY21" fmla="*/ 1161344 h 1217471"/>
                  <a:gd name="connsiteX22" fmla="*/ 16539 w 1071242"/>
                  <a:gd name="connsiteY22" fmla="*/ 1088408 h 1217471"/>
                  <a:gd name="connsiteX23" fmla="*/ 377684 w 1071242"/>
                  <a:gd name="connsiteY23" fmla="*/ 316794 h 1217471"/>
                  <a:gd name="connsiteX24" fmla="*/ 362614 w 1071242"/>
                  <a:gd name="connsiteY24" fmla="*/ 176294 h 121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71242" h="1217471">
                    <a:moveTo>
                      <a:pt x="362614" y="176294"/>
                    </a:moveTo>
                    <a:lnTo>
                      <a:pt x="291959" y="154869"/>
                    </a:lnTo>
                    <a:lnTo>
                      <a:pt x="184009" y="297744"/>
                    </a:lnTo>
                    <a:cubicBezTo>
                      <a:pt x="127388" y="346427"/>
                      <a:pt x="24730" y="291394"/>
                      <a:pt x="85584" y="199319"/>
                    </a:cubicBezTo>
                    <a:cubicBezTo>
                      <a:pt x="114688" y="151694"/>
                      <a:pt x="152259" y="109361"/>
                      <a:pt x="177659" y="69144"/>
                    </a:cubicBezTo>
                    <a:cubicBezTo>
                      <a:pt x="223167" y="-2823"/>
                      <a:pt x="259151" y="-14464"/>
                      <a:pt x="333234" y="15169"/>
                    </a:cubicBezTo>
                    <a:lnTo>
                      <a:pt x="815655" y="211219"/>
                    </a:lnTo>
                    <a:lnTo>
                      <a:pt x="952359" y="75494"/>
                    </a:lnTo>
                    <a:cubicBezTo>
                      <a:pt x="1022209" y="9877"/>
                      <a:pt x="1104759" y="49036"/>
                      <a:pt x="1057134" y="145344"/>
                    </a:cubicBezTo>
                    <a:lnTo>
                      <a:pt x="920609" y="319969"/>
                    </a:lnTo>
                    <a:cubicBezTo>
                      <a:pt x="871926" y="361244"/>
                      <a:pt x="848642" y="377119"/>
                      <a:pt x="799959" y="354894"/>
                    </a:cubicBezTo>
                    <a:lnTo>
                      <a:pt x="730109" y="326319"/>
                    </a:lnTo>
                    <a:cubicBezTo>
                      <a:pt x="688834" y="310444"/>
                      <a:pt x="683542" y="303036"/>
                      <a:pt x="666609" y="345369"/>
                    </a:cubicBezTo>
                    <a:lnTo>
                      <a:pt x="584059" y="513644"/>
                    </a:lnTo>
                    <a:cubicBezTo>
                      <a:pt x="567126" y="571852"/>
                      <a:pt x="597817" y="576086"/>
                      <a:pt x="647559" y="589844"/>
                    </a:cubicBezTo>
                    <a:lnTo>
                      <a:pt x="809484" y="618419"/>
                    </a:lnTo>
                    <a:cubicBezTo>
                      <a:pt x="847584" y="632177"/>
                      <a:pt x="906321" y="831144"/>
                      <a:pt x="920609" y="1012119"/>
                    </a:cubicBezTo>
                    <a:cubicBezTo>
                      <a:pt x="918492" y="1122186"/>
                      <a:pt x="808426" y="1130652"/>
                      <a:pt x="765034" y="1027994"/>
                    </a:cubicBezTo>
                    <a:lnTo>
                      <a:pt x="698359" y="754944"/>
                    </a:lnTo>
                    <a:lnTo>
                      <a:pt x="507859" y="732719"/>
                    </a:lnTo>
                    <a:cubicBezTo>
                      <a:pt x="451708" y="723224"/>
                      <a:pt x="424131" y="723253"/>
                      <a:pt x="387030" y="780433"/>
                    </a:cubicBezTo>
                    <a:lnTo>
                      <a:pt x="171309" y="1161344"/>
                    </a:lnTo>
                    <a:cubicBezTo>
                      <a:pt x="113369" y="1279907"/>
                      <a:pt x="-52521" y="1188920"/>
                      <a:pt x="16539" y="1088408"/>
                    </a:cubicBezTo>
                    <a:cubicBezTo>
                      <a:pt x="171846" y="804745"/>
                      <a:pt x="257302" y="651257"/>
                      <a:pt x="377684" y="316794"/>
                    </a:cubicBezTo>
                    <a:cubicBezTo>
                      <a:pt x="406527" y="257261"/>
                      <a:pt x="413146" y="197727"/>
                      <a:pt x="362614" y="176294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28221" y="870454"/>
                <a:ext cx="253875" cy="25387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91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i7 new</dc:creator>
  <cp:lastModifiedBy>PRATAP PADHY</cp:lastModifiedBy>
  <cp:revision>36</cp:revision>
  <dcterms:created xsi:type="dcterms:W3CDTF">2015-06-23T07:23:58Z</dcterms:created>
  <dcterms:modified xsi:type="dcterms:W3CDTF">2023-08-02T16:34:24Z</dcterms:modified>
</cp:coreProperties>
</file>