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2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9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1B64-ACCB-4BB7-B2CC-9E6560FE045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5DF1-BC81-4A80-904E-40F4B3645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18460"/>
            <a:ext cx="9141503" cy="632666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4694" y="1369392"/>
            <a:ext cx="6194612" cy="5488608"/>
          </a:xfrm>
          <a:prstGeom prst="rect">
            <a:avLst/>
          </a:prstGeom>
          <a:effectLst>
            <a:outerShdw blurRad="762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19" name="TextBox 162"/>
          <p:cNvSpPr txBox="1"/>
          <p:nvPr/>
        </p:nvSpPr>
        <p:spPr>
          <a:xfrm>
            <a:off x="319098" y="-4136"/>
            <a:ext cx="877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ndalus" panose="02020603050405020304" pitchFamily="18" charset="-78"/>
                <a:cs typeface="Andalus" panose="02020603050405020304" pitchFamily="18" charset="-78"/>
              </a:rPr>
              <a:t>Business People Network</a:t>
            </a:r>
          </a:p>
        </p:txBody>
      </p:sp>
      <p:sp>
        <p:nvSpPr>
          <p:cNvPr id="20" name="TextBox 161"/>
          <p:cNvSpPr txBox="1"/>
          <p:nvPr/>
        </p:nvSpPr>
        <p:spPr>
          <a:xfrm>
            <a:off x="8163418" y="6456131"/>
            <a:ext cx="899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Your Logo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459949" y="1875693"/>
            <a:ext cx="2152391" cy="1191271"/>
            <a:chOff x="4447512" y="864712"/>
            <a:chExt cx="1986569" cy="1191271"/>
          </a:xfrm>
        </p:grpSpPr>
        <p:sp>
          <p:nvSpPr>
            <p:cNvPr id="67" name="Rectangle 66"/>
            <p:cNvSpPr/>
            <p:nvPr/>
          </p:nvSpPr>
          <p:spPr>
            <a:xfrm>
              <a:off x="4447512" y="979165"/>
              <a:ext cx="16879" cy="1030142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11492" y="976110"/>
              <a:ext cx="8713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600" b="1" kern="0" dirty="0">
                  <a:solidFill>
                    <a:schemeClr val="accent3">
                      <a:lumMod val="50000"/>
                    </a:schemeClr>
                  </a:solidFill>
                  <a:latin typeface="Agency FB" panose="020B0503020202020204" pitchFamily="34" charset="0"/>
                </a:rPr>
                <a:t>TEXT HERE</a:t>
              </a:r>
              <a:endParaRPr lang="en-US" sz="1600" kern="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86744" y="1224986"/>
              <a:ext cx="19473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Download this awesome diagram. Bring your presentation to life.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04346" y="864712"/>
              <a:ext cx="5899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33471" y="971208"/>
            <a:ext cx="1954833" cy="1191271"/>
            <a:chOff x="4447512" y="864712"/>
            <a:chExt cx="1804231" cy="1191271"/>
          </a:xfrm>
        </p:grpSpPr>
        <p:sp>
          <p:nvSpPr>
            <p:cNvPr id="72" name="Rectangle 71"/>
            <p:cNvSpPr/>
            <p:nvPr/>
          </p:nvSpPr>
          <p:spPr>
            <a:xfrm>
              <a:off x="4447512" y="979165"/>
              <a:ext cx="16879" cy="103014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011492" y="976110"/>
              <a:ext cx="8713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600" b="1" kern="0" dirty="0">
                  <a:solidFill>
                    <a:schemeClr val="accent3">
                      <a:lumMod val="50000"/>
                    </a:schemeClr>
                  </a:solidFill>
                  <a:latin typeface="Agency FB" panose="020B0503020202020204" pitchFamily="34" charset="0"/>
                </a:rPr>
                <a:t>TEXT HERE</a:t>
              </a:r>
              <a:endParaRPr lang="en-US" sz="1600" kern="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486744" y="1224986"/>
              <a:ext cx="17649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Download this awesome diagram. Bring your presentation to life.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504346" y="864712"/>
              <a:ext cx="5899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38555" y="3567732"/>
            <a:ext cx="1839916" cy="1191271"/>
            <a:chOff x="4447512" y="864712"/>
            <a:chExt cx="1698167" cy="1191271"/>
          </a:xfrm>
        </p:grpSpPr>
        <p:sp>
          <p:nvSpPr>
            <p:cNvPr id="77" name="Rectangle 76"/>
            <p:cNvSpPr/>
            <p:nvPr/>
          </p:nvSpPr>
          <p:spPr>
            <a:xfrm>
              <a:off x="4447512" y="979165"/>
              <a:ext cx="16879" cy="103014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011492" y="976110"/>
              <a:ext cx="8713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600" b="1" kern="0" dirty="0">
                  <a:solidFill>
                    <a:schemeClr val="accent3">
                      <a:lumMod val="50000"/>
                    </a:schemeClr>
                  </a:solidFill>
                  <a:latin typeface="Agency FB" panose="020B0503020202020204" pitchFamily="34" charset="0"/>
                </a:rPr>
                <a:t>TEXT HERE</a:t>
              </a:r>
              <a:endParaRPr lang="en-US" sz="1600" kern="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86744" y="1224986"/>
              <a:ext cx="165893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Download this awesome diagram. Bring your presentation to life.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504346" y="864712"/>
              <a:ext cx="5899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915249" y="5417717"/>
            <a:ext cx="1934221" cy="1191271"/>
            <a:chOff x="4447512" y="864712"/>
            <a:chExt cx="1785207" cy="1191271"/>
          </a:xfrm>
        </p:grpSpPr>
        <p:sp>
          <p:nvSpPr>
            <p:cNvPr id="82" name="Rectangle 81"/>
            <p:cNvSpPr/>
            <p:nvPr/>
          </p:nvSpPr>
          <p:spPr>
            <a:xfrm>
              <a:off x="4447512" y="979165"/>
              <a:ext cx="16879" cy="103014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011492" y="976110"/>
              <a:ext cx="8713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600" b="1" kern="0" dirty="0">
                  <a:solidFill>
                    <a:schemeClr val="accent3">
                      <a:lumMod val="50000"/>
                    </a:schemeClr>
                  </a:solidFill>
                  <a:latin typeface="Agency FB" panose="020B0503020202020204" pitchFamily="34" charset="0"/>
                </a:rPr>
                <a:t>TEXT HERE</a:t>
              </a:r>
              <a:endParaRPr lang="en-US" sz="1600" kern="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86744" y="1224986"/>
              <a:ext cx="17459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Download this awesome diagram. Bring your presentation to life.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04346" y="864712"/>
              <a:ext cx="5899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90345" y="5351816"/>
            <a:ext cx="1767056" cy="1191271"/>
            <a:chOff x="4447512" y="864712"/>
            <a:chExt cx="1630920" cy="1191271"/>
          </a:xfrm>
        </p:grpSpPr>
        <p:sp>
          <p:nvSpPr>
            <p:cNvPr id="87" name="Rectangle 86"/>
            <p:cNvSpPr/>
            <p:nvPr/>
          </p:nvSpPr>
          <p:spPr>
            <a:xfrm>
              <a:off x="4447512" y="979165"/>
              <a:ext cx="16879" cy="103014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11492" y="976110"/>
              <a:ext cx="8713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600" b="1" kern="0" dirty="0">
                  <a:solidFill>
                    <a:schemeClr val="accent3">
                      <a:lumMod val="50000"/>
                    </a:schemeClr>
                  </a:solidFill>
                  <a:latin typeface="Agency FB" panose="020B0503020202020204" pitchFamily="34" charset="0"/>
                </a:rPr>
                <a:t>TEXT HERE</a:t>
              </a:r>
              <a:endParaRPr lang="en-US" sz="1600" kern="0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86744" y="1224986"/>
              <a:ext cx="15916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Download this awesome diagram. Bring your presentation to life.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504346" y="864712"/>
              <a:ext cx="5899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05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4687" y="787074"/>
            <a:ext cx="1928207" cy="1191271"/>
            <a:chOff x="4447512" y="864712"/>
            <a:chExt cx="1779656" cy="1191271"/>
          </a:xfrm>
        </p:grpSpPr>
        <p:sp>
          <p:nvSpPr>
            <p:cNvPr id="92" name="Rectangle 91"/>
            <p:cNvSpPr/>
            <p:nvPr/>
          </p:nvSpPr>
          <p:spPr>
            <a:xfrm>
              <a:off x="4447512" y="979165"/>
              <a:ext cx="16879" cy="103014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11492" y="976110"/>
              <a:ext cx="8713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TEXT HERE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86743" y="1224986"/>
              <a:ext cx="17404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Download this awesome diagram. Bring your presentation to life.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504346" y="864712"/>
              <a:ext cx="5899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98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17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B0F0"/>
      </a:accent1>
      <a:accent2>
        <a:srgbClr val="FF0000"/>
      </a:accent2>
      <a:accent3>
        <a:srgbClr val="FFFFFF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89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Andalus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PRATAP PADHY</cp:lastModifiedBy>
  <cp:revision>22</cp:revision>
  <dcterms:created xsi:type="dcterms:W3CDTF">2014-09-02T04:31:22Z</dcterms:created>
  <dcterms:modified xsi:type="dcterms:W3CDTF">2023-08-02T16:34:50Z</dcterms:modified>
</cp:coreProperties>
</file>